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8E928C2E-75D2-4340-83E4-04CB31859C43}"/>
              </a:ext>
            </a:extLst>
          </p:cNvPr>
          <p:cNvGrpSpPr/>
          <p:nvPr/>
        </p:nvGrpSpPr>
        <p:grpSpPr>
          <a:xfrm>
            <a:off x="880318" y="1519634"/>
            <a:ext cx="2252556" cy="1349462"/>
            <a:chOff x="619373" y="900691"/>
            <a:chExt cx="2789856" cy="1671349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5C396F76-AD28-4952-9534-587734553312}"/>
                </a:ext>
              </a:extLst>
            </p:cNvPr>
            <p:cNvGrpSpPr/>
            <p:nvPr/>
          </p:nvGrpSpPr>
          <p:grpSpPr>
            <a:xfrm>
              <a:off x="1306286" y="900691"/>
              <a:ext cx="1686916" cy="1636240"/>
              <a:chOff x="2055593" y="1915137"/>
              <a:chExt cx="2492362" cy="2417489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018C16A9-3A37-4B0B-BD29-19E24D93EF5B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51617D02-0265-4579-9B5E-BF721115122E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B85DCB17-2D17-4C73-9D03-D792823B0DE6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293" name="グループ化 292">
                    <a:extLst>
                      <a:ext uri="{FF2B5EF4-FFF2-40B4-BE49-F238E27FC236}">
                        <a16:creationId xmlns:a16="http://schemas.microsoft.com/office/drawing/2014/main" id="{7DE3684B-3C09-4412-AFE5-C84EC6A87466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6F21CC80-CF58-4C9C-9EF9-D0332EDCE325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6" name="フリーフォーム: 図形 295">
                      <a:extLst>
                        <a:ext uri="{FF2B5EF4-FFF2-40B4-BE49-F238E27FC236}">
                          <a16:creationId xmlns:a16="http://schemas.microsoft.com/office/drawing/2014/main" id="{37ABB427-33FC-45DF-8747-33D9F63518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97" name="グループ化 296">
                      <a:extLst>
                        <a:ext uri="{FF2B5EF4-FFF2-40B4-BE49-F238E27FC236}">
                          <a16:creationId xmlns:a16="http://schemas.microsoft.com/office/drawing/2014/main" id="{7F1C377D-3127-4376-9358-B70CD8FB103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299" name="四角形: 角を丸くする 28">
                        <a:extLst>
                          <a:ext uri="{FF2B5EF4-FFF2-40B4-BE49-F238E27FC236}">
                            <a16:creationId xmlns:a16="http://schemas.microsoft.com/office/drawing/2014/main" id="{3E49B726-FABF-4CFF-998E-3A458AC5EFD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00" name="四角形: 角を丸くする 28">
                        <a:extLst>
                          <a:ext uri="{FF2B5EF4-FFF2-40B4-BE49-F238E27FC236}">
                            <a16:creationId xmlns:a16="http://schemas.microsoft.com/office/drawing/2014/main" id="{2C640BB5-C141-4DF4-916D-191744B93B8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98" name="フリーフォーム: 図形 297">
                      <a:extLst>
                        <a:ext uri="{FF2B5EF4-FFF2-40B4-BE49-F238E27FC236}">
                          <a16:creationId xmlns:a16="http://schemas.microsoft.com/office/drawing/2014/main" id="{E34B37D7-05B0-450B-83D6-A7FC66DD81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DA90C45B-7ABE-4055-B29A-267DB7EB8EC9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80090B25-CB64-4D19-9616-DD257A438E9F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1765F8A6-384F-4C3A-B172-BEC7BE8DEA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" name="爆発: 14 pt 42">
                    <a:extLst>
                      <a:ext uri="{FF2B5EF4-FFF2-40B4-BE49-F238E27FC236}">
                        <a16:creationId xmlns:a16="http://schemas.microsoft.com/office/drawing/2014/main" id="{C902CFFE-1B08-440C-AA51-E083440DFDB2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9" name="爆発: 14 pt 62">
                    <a:extLst>
                      <a:ext uri="{FF2B5EF4-FFF2-40B4-BE49-F238E27FC236}">
                        <a16:creationId xmlns:a16="http://schemas.microsoft.com/office/drawing/2014/main" id="{4B20CCD3-E104-4016-ABBB-2E52B1680799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3431F914-4A4A-40A3-932A-076650D42908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54ADA89A-E467-468F-BE08-B1985FA241D0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楕円 281">
                    <a:extLst>
                      <a:ext uri="{FF2B5EF4-FFF2-40B4-BE49-F238E27FC236}">
                        <a16:creationId xmlns:a16="http://schemas.microsoft.com/office/drawing/2014/main" id="{AB8A6BEB-5CFA-46A1-8B00-3BA3A8509E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楕円 282">
                    <a:extLst>
                      <a:ext uri="{FF2B5EF4-FFF2-40B4-BE49-F238E27FC236}">
                        <a16:creationId xmlns:a16="http://schemas.microsoft.com/office/drawing/2014/main" id="{F3B097D8-19FE-4CE5-9108-D57FA4828E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楕円 283">
                    <a:extLst>
                      <a:ext uri="{FF2B5EF4-FFF2-40B4-BE49-F238E27FC236}">
                        <a16:creationId xmlns:a16="http://schemas.microsoft.com/office/drawing/2014/main" id="{7FBDC89D-A18F-41C4-B13F-04D31569D4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楕円 284">
                    <a:extLst>
                      <a:ext uri="{FF2B5EF4-FFF2-40B4-BE49-F238E27FC236}">
                        <a16:creationId xmlns:a16="http://schemas.microsoft.com/office/drawing/2014/main" id="{CBF9997A-7F7C-4A44-A258-39F9B29E29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楕円 285">
                    <a:extLst>
                      <a:ext uri="{FF2B5EF4-FFF2-40B4-BE49-F238E27FC236}">
                        <a16:creationId xmlns:a16="http://schemas.microsoft.com/office/drawing/2014/main" id="{4A121AEC-59F4-491B-B9AC-503CBAC297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楕円 286">
                    <a:extLst>
                      <a:ext uri="{FF2B5EF4-FFF2-40B4-BE49-F238E27FC236}">
                        <a16:creationId xmlns:a16="http://schemas.microsoft.com/office/drawing/2014/main" id="{4F4CEB31-E556-4708-99B3-4A8C6F1430CA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楕円 287">
                    <a:extLst>
                      <a:ext uri="{FF2B5EF4-FFF2-40B4-BE49-F238E27FC236}">
                        <a16:creationId xmlns:a16="http://schemas.microsoft.com/office/drawing/2014/main" id="{70D8A58E-E339-43E0-A329-F47B436B02B4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楕円 288">
                    <a:extLst>
                      <a:ext uri="{FF2B5EF4-FFF2-40B4-BE49-F238E27FC236}">
                        <a16:creationId xmlns:a16="http://schemas.microsoft.com/office/drawing/2014/main" id="{06EC38DB-7A94-4767-BE8D-FE1C019DA277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楕円 289">
                    <a:extLst>
                      <a:ext uri="{FF2B5EF4-FFF2-40B4-BE49-F238E27FC236}">
                        <a16:creationId xmlns:a16="http://schemas.microsoft.com/office/drawing/2014/main" id="{A3E45C99-B421-4107-9898-1EE628C1E4F5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楕円 290">
                    <a:extLst>
                      <a:ext uri="{FF2B5EF4-FFF2-40B4-BE49-F238E27FC236}">
                        <a16:creationId xmlns:a16="http://schemas.microsoft.com/office/drawing/2014/main" id="{8AE5A72D-6CA0-49CC-A1FC-8828681C5305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楕円 291">
                    <a:extLst>
                      <a:ext uri="{FF2B5EF4-FFF2-40B4-BE49-F238E27FC236}">
                        <a16:creationId xmlns:a16="http://schemas.microsoft.com/office/drawing/2014/main" id="{20A0F33E-69A8-40B1-BB1F-2E3DD013DA30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3DD24CF9-65BB-4803-A08B-78108BB46570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402C9058-65DE-489F-B7D5-4ED5537B833F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9E3E693B-998C-4D60-84FA-6083FCBA6754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266" name="グループ化 265">
                    <a:extLst>
                      <a:ext uri="{FF2B5EF4-FFF2-40B4-BE49-F238E27FC236}">
                        <a16:creationId xmlns:a16="http://schemas.microsoft.com/office/drawing/2014/main" id="{199FC58E-7CAD-43DA-9A07-F2F3B015EAAE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268" name="フリーフォーム: 図形 267">
                      <a:extLst>
                        <a:ext uri="{FF2B5EF4-FFF2-40B4-BE49-F238E27FC236}">
                          <a16:creationId xmlns:a16="http://schemas.microsoft.com/office/drawing/2014/main" id="{CB443E26-7DFF-4B21-B0BF-79CF55311049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9" name="フリーフォーム: 図形 268">
                      <a:extLst>
                        <a:ext uri="{FF2B5EF4-FFF2-40B4-BE49-F238E27FC236}">
                          <a16:creationId xmlns:a16="http://schemas.microsoft.com/office/drawing/2014/main" id="{C31FA695-DD0F-414E-98D9-8B17667955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70" name="グループ化 269">
                      <a:extLst>
                        <a:ext uri="{FF2B5EF4-FFF2-40B4-BE49-F238E27FC236}">
                          <a16:creationId xmlns:a16="http://schemas.microsoft.com/office/drawing/2014/main" id="{3082071B-BE7B-417D-98A7-A13072C0DA2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272" name="四角形: 角を丸くする 28">
                        <a:extLst>
                          <a:ext uri="{FF2B5EF4-FFF2-40B4-BE49-F238E27FC236}">
                            <a16:creationId xmlns:a16="http://schemas.microsoft.com/office/drawing/2014/main" id="{B9C6D630-1FC8-4AA4-975E-F98D590DBA8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73" name="四角形: 角を丸くする 28">
                        <a:extLst>
                          <a:ext uri="{FF2B5EF4-FFF2-40B4-BE49-F238E27FC236}">
                            <a16:creationId xmlns:a16="http://schemas.microsoft.com/office/drawing/2014/main" id="{9721CF2E-1E92-4985-AE3F-7411AE9CCB8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71" name="フリーフォーム: 図形 270">
                      <a:extLst>
                        <a:ext uri="{FF2B5EF4-FFF2-40B4-BE49-F238E27FC236}">
                          <a16:creationId xmlns:a16="http://schemas.microsoft.com/office/drawing/2014/main" id="{3B15B7D0-D9AD-42C6-8C45-2CD9100CB4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2E929D43-E4B2-4F9C-9530-268CC8E5D338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7B266CCE-F5A5-4628-9B55-75B3EC30B0FF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5EDDED0E-B87F-49F7-840C-D004578FBF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五角形 260">
                    <a:extLst>
                      <a:ext uri="{FF2B5EF4-FFF2-40B4-BE49-F238E27FC236}">
                        <a16:creationId xmlns:a16="http://schemas.microsoft.com/office/drawing/2014/main" id="{617253CC-1B7A-4E05-BE76-F36FC0571881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雲 261">
                    <a:extLst>
                      <a:ext uri="{FF2B5EF4-FFF2-40B4-BE49-F238E27FC236}">
                        <a16:creationId xmlns:a16="http://schemas.microsoft.com/office/drawing/2014/main" id="{CD276715-A146-4AE3-AD86-870AD32D31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雲 262">
                    <a:extLst>
                      <a:ext uri="{FF2B5EF4-FFF2-40B4-BE49-F238E27FC236}">
                        <a16:creationId xmlns:a16="http://schemas.microsoft.com/office/drawing/2014/main" id="{47246C64-CC55-4076-8453-470D90416C75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雲 263">
                    <a:extLst>
                      <a:ext uri="{FF2B5EF4-FFF2-40B4-BE49-F238E27FC236}">
                        <a16:creationId xmlns:a16="http://schemas.microsoft.com/office/drawing/2014/main" id="{D829D822-4FD4-4CD2-9BA7-F99325DC3A25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雲 264">
                    <a:extLst>
                      <a:ext uri="{FF2B5EF4-FFF2-40B4-BE49-F238E27FC236}">
                        <a16:creationId xmlns:a16="http://schemas.microsoft.com/office/drawing/2014/main" id="{9E267E7A-FC5A-4AE5-AE68-F5D04ECAB0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B904E7D6-ADEA-44E3-8DFE-C141ACEF00E3}"/>
                  </a:ext>
                </a:extLst>
              </p:cNvPr>
              <p:cNvGrpSpPr/>
              <p:nvPr/>
            </p:nvGrpSpPr>
            <p:grpSpPr>
              <a:xfrm>
                <a:off x="2794869" y="2587769"/>
                <a:ext cx="1350758" cy="1497746"/>
                <a:chOff x="2794869" y="2587769"/>
                <a:chExt cx="1350758" cy="1497746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B5B65E92-3DE2-47D9-8CA0-FCE674EA4B45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爆発: 14 pt 42">
                  <a:extLst>
                    <a:ext uri="{FF2B5EF4-FFF2-40B4-BE49-F238E27FC236}">
                      <a16:creationId xmlns:a16="http://schemas.microsoft.com/office/drawing/2014/main" id="{3AB6D0C1-CF4B-42C0-A48A-BA70E5AEAC69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爆発: 14 pt 62">
                  <a:extLst>
                    <a:ext uri="{FF2B5EF4-FFF2-40B4-BE49-F238E27FC236}">
                      <a16:creationId xmlns:a16="http://schemas.microsoft.com/office/drawing/2014/main" id="{EE28C5DC-A855-4E75-BFDA-7BDB01D373CC}"/>
                    </a:ext>
                  </a:extLst>
                </p:cNvPr>
                <p:cNvSpPr/>
                <p:nvPr/>
              </p:nvSpPr>
              <p:spPr bwMode="auto">
                <a:xfrm rot="2230420">
                  <a:off x="2881704" y="2587769"/>
                  <a:ext cx="331118" cy="36067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582D3BD1-2AB1-401C-B870-2FEB0EB47936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B80A5802-CFAF-4D01-8DDE-15346C7E12F6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B7DA91A5-AC06-4AB6-AEFA-7C0517C7E1A6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8E36E07E-0C45-4301-B6CA-F31B2B641290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9DB6DBF9-1E4D-4543-AD63-F988A0B26ACE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21393F9D-FBC4-46E1-A24C-B4CC72D27BEB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28FEC7E5-ECFF-479B-B1D3-7A14BE3FC26C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9B2BDB9B-7E15-4D33-92A6-8FE8AE2D4C80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D22AA5CB-9932-4830-B4F4-232D4CA7E941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9CDF9272-B27E-4294-9BC2-189DB2CEAAF6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B2AD0C8A-5FE3-4639-A457-C52494F335D2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F34D62CF-E00C-440D-A8F5-C166F42C80A5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3D7336AF-0CF4-42EA-B8B6-4B155BECDF89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36298E36-131D-4376-8A36-EDE97020A719}"/>
                </a:ext>
              </a:extLst>
            </p:cNvPr>
            <p:cNvGrpSpPr/>
            <p:nvPr/>
          </p:nvGrpSpPr>
          <p:grpSpPr>
            <a:xfrm>
              <a:off x="619373" y="1109303"/>
              <a:ext cx="793902" cy="1013234"/>
              <a:chOff x="-2905823" y="-1916630"/>
              <a:chExt cx="1261141" cy="1609558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D5D011FE-5D57-413F-AC87-6BFF4F071ACF}"/>
                  </a:ext>
                </a:extLst>
              </p:cNvPr>
              <p:cNvSpPr/>
              <p:nvPr/>
            </p:nvSpPr>
            <p:spPr bwMode="auto">
              <a:xfrm rot="11654866" flipH="1">
                <a:off x="-2245118" y="-1362909"/>
                <a:ext cx="586261" cy="192290"/>
              </a:xfrm>
              <a:custGeom>
                <a:avLst/>
                <a:gdLst>
                  <a:gd name="connsiteX0" fmla="*/ 398900 w 1181154"/>
                  <a:gd name="connsiteY0" fmla="*/ 305992 h 305992"/>
                  <a:gd name="connsiteX1" fmla="*/ 177189 w 1181154"/>
                  <a:gd name="connsiteY1" fmla="*/ 291433 h 305992"/>
                  <a:gd name="connsiteX2" fmla="*/ 18083 w 1181154"/>
                  <a:gd name="connsiteY2" fmla="*/ 255279 h 305992"/>
                  <a:gd name="connsiteX3" fmla="*/ 119945 w 1181154"/>
                  <a:gd name="connsiteY3" fmla="*/ 153417 h 305992"/>
                  <a:gd name="connsiteX4" fmla="*/ 0 w 1181154"/>
                  <a:gd name="connsiteY4" fmla="*/ 33472 h 305992"/>
                  <a:gd name="connsiteX5" fmla="*/ 56804 w 1181154"/>
                  <a:gd name="connsiteY5" fmla="*/ 45542 h 305992"/>
                  <a:gd name="connsiteX6" fmla="*/ 414275 w 1181154"/>
                  <a:gd name="connsiteY6" fmla="*/ 109196 h 305992"/>
                  <a:gd name="connsiteX7" fmla="*/ 868113 w 1181154"/>
                  <a:gd name="connsiteY7" fmla="*/ 59698 h 305992"/>
                  <a:gd name="connsiteX8" fmla="*/ 906847 w 1181154"/>
                  <a:gd name="connsiteY8" fmla="*/ 58003 h 305992"/>
                  <a:gd name="connsiteX9" fmla="*/ 911096 w 1181154"/>
                  <a:gd name="connsiteY9" fmla="*/ 52781 h 305992"/>
                  <a:gd name="connsiteX10" fmla="*/ 994942 w 1181154"/>
                  <a:gd name="connsiteY10" fmla="*/ 35103 h 305992"/>
                  <a:gd name="connsiteX11" fmla="*/ 1041097 w 1181154"/>
                  <a:gd name="connsiteY11" fmla="*/ 39846 h 305992"/>
                  <a:gd name="connsiteX12" fmla="*/ 1066577 w 1181154"/>
                  <a:gd name="connsiteY12" fmla="*/ 48591 h 305992"/>
                  <a:gd name="connsiteX13" fmla="*/ 1092488 w 1181154"/>
                  <a:gd name="connsiteY13" fmla="*/ 46527 h 305992"/>
                  <a:gd name="connsiteX14" fmla="*/ 1179041 w 1181154"/>
                  <a:gd name="connsiteY14" fmla="*/ 2936 h 305992"/>
                  <a:gd name="connsiteX15" fmla="*/ 1135024 w 1181154"/>
                  <a:gd name="connsiteY15" fmla="*/ 105615 h 305992"/>
                  <a:gd name="connsiteX16" fmla="*/ 1047285 w 1181154"/>
                  <a:gd name="connsiteY16" fmla="*/ 149486 h 305992"/>
                  <a:gd name="connsiteX17" fmla="*/ 1046582 w 1181154"/>
                  <a:gd name="connsiteY17" fmla="*/ 149193 h 305992"/>
                  <a:gd name="connsiteX18" fmla="*/ 1041097 w 1181154"/>
                  <a:gd name="connsiteY18" fmla="*/ 151076 h 305992"/>
                  <a:gd name="connsiteX19" fmla="*/ 994942 w 1181154"/>
                  <a:gd name="connsiteY19" fmla="*/ 155819 h 305992"/>
                  <a:gd name="connsiteX20" fmla="*/ 948787 w 1181154"/>
                  <a:gd name="connsiteY20" fmla="*/ 151076 h 305992"/>
                  <a:gd name="connsiteX21" fmla="*/ 923900 w 1181154"/>
                  <a:gd name="connsiteY21" fmla="*/ 142535 h 305992"/>
                  <a:gd name="connsiteX22" fmla="*/ 916172 w 1181154"/>
                  <a:gd name="connsiteY22" fmla="*/ 153952 h 305992"/>
                  <a:gd name="connsiteX23" fmla="*/ 398900 w 1181154"/>
                  <a:gd name="connsiteY23" fmla="*/ 305992 h 305992"/>
                  <a:gd name="connsiteX0" fmla="*/ 119945 w 1181154"/>
                  <a:gd name="connsiteY0" fmla="*/ 153417 h 305992"/>
                  <a:gd name="connsiteX1" fmla="*/ 0 w 1181154"/>
                  <a:gd name="connsiteY1" fmla="*/ 33472 h 305992"/>
                  <a:gd name="connsiteX2" fmla="*/ 56804 w 1181154"/>
                  <a:gd name="connsiteY2" fmla="*/ 45542 h 305992"/>
                  <a:gd name="connsiteX3" fmla="*/ 414275 w 1181154"/>
                  <a:gd name="connsiteY3" fmla="*/ 109196 h 305992"/>
                  <a:gd name="connsiteX4" fmla="*/ 868113 w 1181154"/>
                  <a:gd name="connsiteY4" fmla="*/ 59698 h 305992"/>
                  <a:gd name="connsiteX5" fmla="*/ 906847 w 1181154"/>
                  <a:gd name="connsiteY5" fmla="*/ 58003 h 305992"/>
                  <a:gd name="connsiteX6" fmla="*/ 911096 w 1181154"/>
                  <a:gd name="connsiteY6" fmla="*/ 52781 h 305992"/>
                  <a:gd name="connsiteX7" fmla="*/ 994942 w 1181154"/>
                  <a:gd name="connsiteY7" fmla="*/ 35103 h 305992"/>
                  <a:gd name="connsiteX8" fmla="*/ 1041097 w 1181154"/>
                  <a:gd name="connsiteY8" fmla="*/ 39846 h 305992"/>
                  <a:gd name="connsiteX9" fmla="*/ 1066577 w 1181154"/>
                  <a:gd name="connsiteY9" fmla="*/ 48591 h 305992"/>
                  <a:gd name="connsiteX10" fmla="*/ 1092488 w 1181154"/>
                  <a:gd name="connsiteY10" fmla="*/ 46527 h 305992"/>
                  <a:gd name="connsiteX11" fmla="*/ 1179041 w 1181154"/>
                  <a:gd name="connsiteY11" fmla="*/ 2936 h 305992"/>
                  <a:gd name="connsiteX12" fmla="*/ 1135024 w 1181154"/>
                  <a:gd name="connsiteY12" fmla="*/ 105615 h 305992"/>
                  <a:gd name="connsiteX13" fmla="*/ 1047285 w 1181154"/>
                  <a:gd name="connsiteY13" fmla="*/ 149486 h 305992"/>
                  <a:gd name="connsiteX14" fmla="*/ 1046582 w 1181154"/>
                  <a:gd name="connsiteY14" fmla="*/ 149193 h 305992"/>
                  <a:gd name="connsiteX15" fmla="*/ 1041097 w 1181154"/>
                  <a:gd name="connsiteY15" fmla="*/ 151076 h 305992"/>
                  <a:gd name="connsiteX16" fmla="*/ 994942 w 1181154"/>
                  <a:gd name="connsiteY16" fmla="*/ 155819 h 305992"/>
                  <a:gd name="connsiteX17" fmla="*/ 948787 w 1181154"/>
                  <a:gd name="connsiteY17" fmla="*/ 151076 h 305992"/>
                  <a:gd name="connsiteX18" fmla="*/ 923900 w 1181154"/>
                  <a:gd name="connsiteY18" fmla="*/ 142535 h 305992"/>
                  <a:gd name="connsiteX19" fmla="*/ 916172 w 1181154"/>
                  <a:gd name="connsiteY19" fmla="*/ 153952 h 305992"/>
                  <a:gd name="connsiteX20" fmla="*/ 398900 w 1181154"/>
                  <a:gd name="connsiteY20" fmla="*/ 305992 h 305992"/>
                  <a:gd name="connsiteX21" fmla="*/ 177189 w 1181154"/>
                  <a:gd name="connsiteY21" fmla="*/ 291433 h 305992"/>
                  <a:gd name="connsiteX22" fmla="*/ 18083 w 1181154"/>
                  <a:gd name="connsiteY22" fmla="*/ 255279 h 305992"/>
                  <a:gd name="connsiteX23" fmla="*/ 211385 w 1181154"/>
                  <a:gd name="connsiteY23" fmla="*/ 244857 h 305992"/>
                  <a:gd name="connsiteX0" fmla="*/ 119945 w 1181154"/>
                  <a:gd name="connsiteY0" fmla="*/ 153417 h 305992"/>
                  <a:gd name="connsiteX1" fmla="*/ 0 w 1181154"/>
                  <a:gd name="connsiteY1" fmla="*/ 33472 h 305992"/>
                  <a:gd name="connsiteX2" fmla="*/ 56804 w 1181154"/>
                  <a:gd name="connsiteY2" fmla="*/ 45542 h 305992"/>
                  <a:gd name="connsiteX3" fmla="*/ 414275 w 1181154"/>
                  <a:gd name="connsiteY3" fmla="*/ 109196 h 305992"/>
                  <a:gd name="connsiteX4" fmla="*/ 868113 w 1181154"/>
                  <a:gd name="connsiteY4" fmla="*/ 59698 h 305992"/>
                  <a:gd name="connsiteX5" fmla="*/ 906847 w 1181154"/>
                  <a:gd name="connsiteY5" fmla="*/ 58003 h 305992"/>
                  <a:gd name="connsiteX6" fmla="*/ 911096 w 1181154"/>
                  <a:gd name="connsiteY6" fmla="*/ 52781 h 305992"/>
                  <a:gd name="connsiteX7" fmla="*/ 994942 w 1181154"/>
                  <a:gd name="connsiteY7" fmla="*/ 35103 h 305992"/>
                  <a:gd name="connsiteX8" fmla="*/ 1041097 w 1181154"/>
                  <a:gd name="connsiteY8" fmla="*/ 39846 h 305992"/>
                  <a:gd name="connsiteX9" fmla="*/ 1066577 w 1181154"/>
                  <a:gd name="connsiteY9" fmla="*/ 48591 h 305992"/>
                  <a:gd name="connsiteX10" fmla="*/ 1092488 w 1181154"/>
                  <a:gd name="connsiteY10" fmla="*/ 46527 h 305992"/>
                  <a:gd name="connsiteX11" fmla="*/ 1179041 w 1181154"/>
                  <a:gd name="connsiteY11" fmla="*/ 2936 h 305992"/>
                  <a:gd name="connsiteX12" fmla="*/ 1135024 w 1181154"/>
                  <a:gd name="connsiteY12" fmla="*/ 105615 h 305992"/>
                  <a:gd name="connsiteX13" fmla="*/ 1047285 w 1181154"/>
                  <a:gd name="connsiteY13" fmla="*/ 149486 h 305992"/>
                  <a:gd name="connsiteX14" fmla="*/ 1046582 w 1181154"/>
                  <a:gd name="connsiteY14" fmla="*/ 149193 h 305992"/>
                  <a:gd name="connsiteX15" fmla="*/ 1041097 w 1181154"/>
                  <a:gd name="connsiteY15" fmla="*/ 151076 h 305992"/>
                  <a:gd name="connsiteX16" fmla="*/ 994942 w 1181154"/>
                  <a:gd name="connsiteY16" fmla="*/ 155819 h 305992"/>
                  <a:gd name="connsiteX17" fmla="*/ 948787 w 1181154"/>
                  <a:gd name="connsiteY17" fmla="*/ 151076 h 305992"/>
                  <a:gd name="connsiteX18" fmla="*/ 923900 w 1181154"/>
                  <a:gd name="connsiteY18" fmla="*/ 142535 h 305992"/>
                  <a:gd name="connsiteX19" fmla="*/ 916172 w 1181154"/>
                  <a:gd name="connsiteY19" fmla="*/ 153952 h 305992"/>
                  <a:gd name="connsiteX20" fmla="*/ 398900 w 1181154"/>
                  <a:gd name="connsiteY20" fmla="*/ 305992 h 305992"/>
                  <a:gd name="connsiteX21" fmla="*/ 177189 w 1181154"/>
                  <a:gd name="connsiteY21" fmla="*/ 291433 h 305992"/>
                  <a:gd name="connsiteX22" fmla="*/ 18083 w 1181154"/>
                  <a:gd name="connsiteY22" fmla="*/ 255279 h 305992"/>
                  <a:gd name="connsiteX0" fmla="*/ 0 w 1181154"/>
                  <a:gd name="connsiteY0" fmla="*/ 33472 h 305992"/>
                  <a:gd name="connsiteX1" fmla="*/ 56804 w 1181154"/>
                  <a:gd name="connsiteY1" fmla="*/ 45542 h 305992"/>
                  <a:gd name="connsiteX2" fmla="*/ 414275 w 1181154"/>
                  <a:gd name="connsiteY2" fmla="*/ 109196 h 305992"/>
                  <a:gd name="connsiteX3" fmla="*/ 868113 w 1181154"/>
                  <a:gd name="connsiteY3" fmla="*/ 59698 h 305992"/>
                  <a:gd name="connsiteX4" fmla="*/ 906847 w 1181154"/>
                  <a:gd name="connsiteY4" fmla="*/ 58003 h 305992"/>
                  <a:gd name="connsiteX5" fmla="*/ 911096 w 1181154"/>
                  <a:gd name="connsiteY5" fmla="*/ 52781 h 305992"/>
                  <a:gd name="connsiteX6" fmla="*/ 994942 w 1181154"/>
                  <a:gd name="connsiteY6" fmla="*/ 35103 h 305992"/>
                  <a:gd name="connsiteX7" fmla="*/ 1041097 w 1181154"/>
                  <a:gd name="connsiteY7" fmla="*/ 39846 h 305992"/>
                  <a:gd name="connsiteX8" fmla="*/ 1066577 w 1181154"/>
                  <a:gd name="connsiteY8" fmla="*/ 48591 h 305992"/>
                  <a:gd name="connsiteX9" fmla="*/ 1092488 w 1181154"/>
                  <a:gd name="connsiteY9" fmla="*/ 46527 h 305992"/>
                  <a:gd name="connsiteX10" fmla="*/ 1179041 w 1181154"/>
                  <a:gd name="connsiteY10" fmla="*/ 2936 h 305992"/>
                  <a:gd name="connsiteX11" fmla="*/ 1135024 w 1181154"/>
                  <a:gd name="connsiteY11" fmla="*/ 105615 h 305992"/>
                  <a:gd name="connsiteX12" fmla="*/ 1047285 w 1181154"/>
                  <a:gd name="connsiteY12" fmla="*/ 149486 h 305992"/>
                  <a:gd name="connsiteX13" fmla="*/ 1046582 w 1181154"/>
                  <a:gd name="connsiteY13" fmla="*/ 149193 h 305992"/>
                  <a:gd name="connsiteX14" fmla="*/ 1041097 w 1181154"/>
                  <a:gd name="connsiteY14" fmla="*/ 151076 h 305992"/>
                  <a:gd name="connsiteX15" fmla="*/ 994942 w 1181154"/>
                  <a:gd name="connsiteY15" fmla="*/ 155819 h 305992"/>
                  <a:gd name="connsiteX16" fmla="*/ 948787 w 1181154"/>
                  <a:gd name="connsiteY16" fmla="*/ 151076 h 305992"/>
                  <a:gd name="connsiteX17" fmla="*/ 923900 w 1181154"/>
                  <a:gd name="connsiteY17" fmla="*/ 142535 h 305992"/>
                  <a:gd name="connsiteX18" fmla="*/ 916172 w 1181154"/>
                  <a:gd name="connsiteY18" fmla="*/ 153952 h 305992"/>
                  <a:gd name="connsiteX19" fmla="*/ 398900 w 1181154"/>
                  <a:gd name="connsiteY19" fmla="*/ 305992 h 305992"/>
                  <a:gd name="connsiteX20" fmla="*/ 177189 w 1181154"/>
                  <a:gd name="connsiteY20" fmla="*/ 291433 h 305992"/>
                  <a:gd name="connsiteX21" fmla="*/ 18083 w 1181154"/>
                  <a:gd name="connsiteY21" fmla="*/ 255279 h 3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81154" h="305992">
                    <a:moveTo>
                      <a:pt x="0" y="33472"/>
                    </a:moveTo>
                    <a:lnTo>
                      <a:pt x="56804" y="45542"/>
                    </a:lnTo>
                    <a:cubicBezTo>
                      <a:pt x="146002" y="68622"/>
                      <a:pt x="263140" y="109196"/>
                      <a:pt x="414275" y="109196"/>
                    </a:cubicBezTo>
                    <a:cubicBezTo>
                      <a:pt x="603194" y="109196"/>
                      <a:pt x="769758" y="70047"/>
                      <a:pt x="868113" y="59698"/>
                    </a:cubicBezTo>
                    <a:lnTo>
                      <a:pt x="906847" y="58003"/>
                    </a:lnTo>
                    <a:lnTo>
                      <a:pt x="911096" y="52781"/>
                    </a:lnTo>
                    <a:cubicBezTo>
                      <a:pt x="932554" y="41859"/>
                      <a:pt x="962198" y="35103"/>
                      <a:pt x="994942" y="35103"/>
                    </a:cubicBezTo>
                    <a:cubicBezTo>
                      <a:pt x="1011314" y="35103"/>
                      <a:pt x="1026911" y="36792"/>
                      <a:pt x="1041097" y="39846"/>
                    </a:cubicBezTo>
                    <a:lnTo>
                      <a:pt x="1066577" y="48591"/>
                    </a:lnTo>
                    <a:cubicBezTo>
                      <a:pt x="1068864" y="45522"/>
                      <a:pt x="1090201" y="49596"/>
                      <a:pt x="1092488" y="46527"/>
                    </a:cubicBezTo>
                    <a:cubicBezTo>
                      <a:pt x="1133805" y="8108"/>
                      <a:pt x="1171952" y="-6912"/>
                      <a:pt x="1179041" y="2936"/>
                    </a:cubicBezTo>
                    <a:cubicBezTo>
                      <a:pt x="1186130" y="12784"/>
                      <a:pt x="1176341" y="67196"/>
                      <a:pt x="1135024" y="105615"/>
                    </a:cubicBezTo>
                    <a:cubicBezTo>
                      <a:pt x="1104036" y="134429"/>
                      <a:pt x="1069694" y="150811"/>
                      <a:pt x="1047285" y="149486"/>
                    </a:cubicBezTo>
                    <a:lnTo>
                      <a:pt x="1046582" y="149193"/>
                    </a:lnTo>
                    <a:lnTo>
                      <a:pt x="1041097" y="151076"/>
                    </a:lnTo>
                    <a:cubicBezTo>
                      <a:pt x="1026911" y="154130"/>
                      <a:pt x="1011314" y="155819"/>
                      <a:pt x="994942" y="155819"/>
                    </a:cubicBezTo>
                    <a:cubicBezTo>
                      <a:pt x="978570" y="155819"/>
                      <a:pt x="962973" y="154130"/>
                      <a:pt x="948787" y="151076"/>
                    </a:cubicBezTo>
                    <a:lnTo>
                      <a:pt x="923900" y="142535"/>
                    </a:lnTo>
                    <a:lnTo>
                      <a:pt x="916172" y="153952"/>
                    </a:lnTo>
                    <a:cubicBezTo>
                      <a:pt x="828762" y="226537"/>
                      <a:pt x="625603" y="305992"/>
                      <a:pt x="398900" y="305992"/>
                    </a:cubicBezTo>
                    <a:cubicBezTo>
                      <a:pt x="323332" y="305992"/>
                      <a:pt x="247380" y="301043"/>
                      <a:pt x="177189" y="291433"/>
                    </a:cubicBezTo>
                    <a:lnTo>
                      <a:pt x="18083" y="255279"/>
                    </a:ln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CC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BD7DD85D-3F15-42FD-8A2C-5E4265395DA8}"/>
                  </a:ext>
                </a:extLst>
              </p:cNvPr>
              <p:cNvGrpSpPr/>
              <p:nvPr/>
            </p:nvGrpSpPr>
            <p:grpSpPr>
              <a:xfrm rot="854866" flipH="1">
                <a:off x="-2905823" y="-1916630"/>
                <a:ext cx="1261141" cy="1609558"/>
                <a:chOff x="2088359" y="2182830"/>
                <a:chExt cx="1827211" cy="2332017"/>
              </a:xfrm>
            </p:grpSpPr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4A677F6B-C8A0-4455-AC49-8DF6FED0EE65}"/>
                    </a:ext>
                  </a:extLst>
                </p:cNvPr>
                <p:cNvSpPr/>
                <p:nvPr/>
              </p:nvSpPr>
              <p:spPr bwMode="auto">
                <a:xfrm>
                  <a:off x="2088359" y="2733209"/>
                  <a:ext cx="113784" cy="113784"/>
                </a:xfrm>
                <a:prstGeom prst="ellipse">
                  <a:avLst/>
                </a:prstGeom>
                <a:solidFill>
                  <a:srgbClr val="FF006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73B0A11E-D550-4DA1-BA7E-D9411BDC005B}"/>
                    </a:ext>
                  </a:extLst>
                </p:cNvPr>
                <p:cNvGrpSpPr/>
                <p:nvPr/>
              </p:nvGrpSpPr>
              <p:grpSpPr>
                <a:xfrm>
                  <a:off x="2137458" y="2825982"/>
                  <a:ext cx="141229" cy="59508"/>
                  <a:chOff x="3596636" y="2540636"/>
                  <a:chExt cx="382825" cy="161307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36" name="楕円 12">
                    <a:extLst>
                      <a:ext uri="{FF2B5EF4-FFF2-40B4-BE49-F238E27FC236}">
                        <a16:creationId xmlns:a16="http://schemas.microsoft.com/office/drawing/2014/main" id="{8E98563A-7650-4EB3-9905-F8E17493A02E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3596636" y="2540636"/>
                    <a:ext cx="309800" cy="126382"/>
                  </a:xfrm>
                  <a:custGeom>
                    <a:avLst/>
                    <a:gdLst>
                      <a:gd name="connsiteX0" fmla="*/ 0 w 2295255"/>
                      <a:gd name="connsiteY0" fmla="*/ 517558 h 1035115"/>
                      <a:gd name="connsiteX1" fmla="*/ 1147628 w 2295255"/>
                      <a:gd name="connsiteY1" fmla="*/ 0 h 1035115"/>
                      <a:gd name="connsiteX2" fmla="*/ 2295256 w 2295255"/>
                      <a:gd name="connsiteY2" fmla="*/ 517558 h 1035115"/>
                      <a:gd name="connsiteX3" fmla="*/ 1147628 w 2295255"/>
                      <a:gd name="connsiteY3" fmla="*/ 1035116 h 1035115"/>
                      <a:gd name="connsiteX4" fmla="*/ 0 w 2295255"/>
                      <a:gd name="connsiteY4" fmla="*/ 517558 h 1035115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216545 h 734103"/>
                      <a:gd name="connsiteX1" fmla="*/ 1147628 w 2295256"/>
                      <a:gd name="connsiteY1" fmla="*/ 10137 h 734103"/>
                      <a:gd name="connsiteX2" fmla="*/ 2295256 w 2295256"/>
                      <a:gd name="connsiteY2" fmla="*/ 216545 h 734103"/>
                      <a:gd name="connsiteX3" fmla="*/ 1147628 w 2295256"/>
                      <a:gd name="connsiteY3" fmla="*/ 734103 h 734103"/>
                      <a:gd name="connsiteX4" fmla="*/ 0 w 2295256"/>
                      <a:gd name="connsiteY4" fmla="*/ 216545 h 734103"/>
                      <a:gd name="connsiteX0" fmla="*/ 0 w 2295256"/>
                      <a:gd name="connsiteY0" fmla="*/ 216545 h 854753"/>
                      <a:gd name="connsiteX1" fmla="*/ 1147628 w 2295256"/>
                      <a:gd name="connsiteY1" fmla="*/ 10137 h 854753"/>
                      <a:gd name="connsiteX2" fmla="*/ 2295256 w 2295256"/>
                      <a:gd name="connsiteY2" fmla="*/ 216545 h 854753"/>
                      <a:gd name="connsiteX3" fmla="*/ 1160328 w 2295256"/>
                      <a:gd name="connsiteY3" fmla="*/ 854753 h 854753"/>
                      <a:gd name="connsiteX4" fmla="*/ 0 w 2295256"/>
                      <a:gd name="connsiteY4" fmla="*/ 216545 h 85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95256" h="854753">
                        <a:moveTo>
                          <a:pt x="0" y="216545"/>
                        </a:moveTo>
                        <a:cubicBezTo>
                          <a:pt x="0" y="-69294"/>
                          <a:pt x="513811" y="10137"/>
                          <a:pt x="1147628" y="10137"/>
                        </a:cubicBezTo>
                        <a:cubicBezTo>
                          <a:pt x="1781445" y="10137"/>
                          <a:pt x="2295256" y="-69294"/>
                          <a:pt x="2295256" y="216545"/>
                        </a:cubicBezTo>
                        <a:cubicBezTo>
                          <a:pt x="2295256" y="502384"/>
                          <a:pt x="1794145" y="854753"/>
                          <a:pt x="1160328" y="854753"/>
                        </a:cubicBezTo>
                        <a:cubicBezTo>
                          <a:pt x="526511" y="854753"/>
                          <a:pt x="0" y="502384"/>
                          <a:pt x="0" y="216545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7" name="楕円 12">
                    <a:extLst>
                      <a:ext uri="{FF2B5EF4-FFF2-40B4-BE49-F238E27FC236}">
                        <a16:creationId xmlns:a16="http://schemas.microsoft.com/office/drawing/2014/main" id="{BC41AA01-B35E-468E-B8C8-71053EF709C3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3669661" y="2575561"/>
                    <a:ext cx="309800" cy="126382"/>
                  </a:xfrm>
                  <a:custGeom>
                    <a:avLst/>
                    <a:gdLst>
                      <a:gd name="connsiteX0" fmla="*/ 0 w 2295255"/>
                      <a:gd name="connsiteY0" fmla="*/ 517558 h 1035115"/>
                      <a:gd name="connsiteX1" fmla="*/ 1147628 w 2295255"/>
                      <a:gd name="connsiteY1" fmla="*/ 0 h 1035115"/>
                      <a:gd name="connsiteX2" fmla="*/ 2295256 w 2295255"/>
                      <a:gd name="connsiteY2" fmla="*/ 517558 h 1035115"/>
                      <a:gd name="connsiteX3" fmla="*/ 1147628 w 2295255"/>
                      <a:gd name="connsiteY3" fmla="*/ 1035116 h 1035115"/>
                      <a:gd name="connsiteX4" fmla="*/ 0 w 2295255"/>
                      <a:gd name="connsiteY4" fmla="*/ 517558 h 1035115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216545 h 734103"/>
                      <a:gd name="connsiteX1" fmla="*/ 1147628 w 2295256"/>
                      <a:gd name="connsiteY1" fmla="*/ 10137 h 734103"/>
                      <a:gd name="connsiteX2" fmla="*/ 2295256 w 2295256"/>
                      <a:gd name="connsiteY2" fmla="*/ 216545 h 734103"/>
                      <a:gd name="connsiteX3" fmla="*/ 1147628 w 2295256"/>
                      <a:gd name="connsiteY3" fmla="*/ 734103 h 734103"/>
                      <a:gd name="connsiteX4" fmla="*/ 0 w 2295256"/>
                      <a:gd name="connsiteY4" fmla="*/ 216545 h 734103"/>
                      <a:gd name="connsiteX0" fmla="*/ 0 w 2295256"/>
                      <a:gd name="connsiteY0" fmla="*/ 216545 h 854753"/>
                      <a:gd name="connsiteX1" fmla="*/ 1147628 w 2295256"/>
                      <a:gd name="connsiteY1" fmla="*/ 10137 h 854753"/>
                      <a:gd name="connsiteX2" fmla="*/ 2295256 w 2295256"/>
                      <a:gd name="connsiteY2" fmla="*/ 216545 h 854753"/>
                      <a:gd name="connsiteX3" fmla="*/ 1160328 w 2295256"/>
                      <a:gd name="connsiteY3" fmla="*/ 854753 h 854753"/>
                      <a:gd name="connsiteX4" fmla="*/ 0 w 2295256"/>
                      <a:gd name="connsiteY4" fmla="*/ 216545 h 85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95256" h="854753">
                        <a:moveTo>
                          <a:pt x="0" y="216545"/>
                        </a:moveTo>
                        <a:cubicBezTo>
                          <a:pt x="0" y="-69294"/>
                          <a:pt x="513811" y="10137"/>
                          <a:pt x="1147628" y="10137"/>
                        </a:cubicBezTo>
                        <a:cubicBezTo>
                          <a:pt x="1781445" y="10137"/>
                          <a:pt x="2295256" y="-69294"/>
                          <a:pt x="2295256" y="216545"/>
                        </a:cubicBezTo>
                        <a:cubicBezTo>
                          <a:pt x="2295256" y="502384"/>
                          <a:pt x="1794145" y="854753"/>
                          <a:pt x="1160328" y="854753"/>
                        </a:cubicBezTo>
                        <a:cubicBezTo>
                          <a:pt x="526511" y="854753"/>
                          <a:pt x="0" y="502384"/>
                          <a:pt x="0" y="216545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0533A4BF-F7BA-4364-9E38-62257DBE2BE4}"/>
                    </a:ext>
                  </a:extLst>
                </p:cNvPr>
                <p:cNvSpPr/>
                <p:nvPr/>
              </p:nvSpPr>
              <p:spPr bwMode="auto">
                <a:xfrm rot="854866">
                  <a:off x="2489246" y="3797656"/>
                  <a:ext cx="604652" cy="512241"/>
                </a:xfrm>
                <a:custGeom>
                  <a:avLst/>
                  <a:gdLst>
                    <a:gd name="connsiteX0" fmla="*/ 294732 w 604652"/>
                    <a:gd name="connsiteY0" fmla="*/ 0 h 714150"/>
                    <a:gd name="connsiteX1" fmla="*/ 295411 w 604652"/>
                    <a:gd name="connsiteY1" fmla="*/ 394 h 714150"/>
                    <a:gd name="connsiteX2" fmla="*/ 461908 w 604652"/>
                    <a:gd name="connsiteY2" fmla="*/ 33348 h 714150"/>
                    <a:gd name="connsiteX3" fmla="*/ 538866 w 604652"/>
                    <a:gd name="connsiteY3" fmla="*/ 25924 h 714150"/>
                    <a:gd name="connsiteX4" fmla="*/ 554672 w 604652"/>
                    <a:gd name="connsiteY4" fmla="*/ 46198 h 714150"/>
                    <a:gd name="connsiteX5" fmla="*/ 597516 w 604652"/>
                    <a:gd name="connsiteY5" fmla="*/ 289454 h 714150"/>
                    <a:gd name="connsiteX6" fmla="*/ 477905 w 604652"/>
                    <a:gd name="connsiteY6" fmla="*/ 608371 h 714150"/>
                    <a:gd name="connsiteX7" fmla="*/ 519148 w 604652"/>
                    <a:gd name="connsiteY7" fmla="*/ 674335 h 714150"/>
                    <a:gd name="connsiteX8" fmla="*/ 259574 w 604652"/>
                    <a:gd name="connsiteY8" fmla="*/ 712287 h 714150"/>
                    <a:gd name="connsiteX9" fmla="*/ 0 w 604652"/>
                    <a:gd name="connsiteY9" fmla="*/ 674335 h 714150"/>
                    <a:gd name="connsiteX10" fmla="*/ 256702 w 604652"/>
                    <a:gd name="connsiteY10" fmla="*/ 556988 h 714150"/>
                    <a:gd name="connsiteX11" fmla="*/ 280593 w 604652"/>
                    <a:gd name="connsiteY11" fmla="*/ 559565 h 714150"/>
                    <a:gd name="connsiteX12" fmla="*/ 263195 w 604652"/>
                    <a:gd name="connsiteY12" fmla="*/ 534195 h 714150"/>
                    <a:gd name="connsiteX13" fmla="*/ 205834 w 604652"/>
                    <a:gd name="connsiteY13" fmla="*/ 289454 h 714150"/>
                    <a:gd name="connsiteX14" fmla="*/ 292179 w 604652"/>
                    <a:gd name="connsiteY14" fmla="*/ 2449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15" fmla="*/ 553348 w 604652"/>
                    <a:gd name="connsiteY15" fmla="*/ 124788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4652" h="714150">
                      <a:moveTo>
                        <a:pt x="538866" y="25924"/>
                      </a:moveTo>
                      <a:lnTo>
                        <a:pt x="554672" y="46198"/>
                      </a:lnTo>
                      <a:cubicBezTo>
                        <a:pt x="594951" y="109328"/>
                        <a:pt x="616872" y="195857"/>
                        <a:pt x="597516" y="289454"/>
                      </a:cubicBezTo>
                      <a:cubicBezTo>
                        <a:pt x="557035" y="485207"/>
                        <a:pt x="491840" y="505028"/>
                        <a:pt x="477905" y="608371"/>
                      </a:cubicBezTo>
                      <a:lnTo>
                        <a:pt x="519148" y="674335"/>
                      </a:lnTo>
                      <a:cubicBezTo>
                        <a:pt x="519148" y="726892"/>
                        <a:pt x="402933" y="712287"/>
                        <a:pt x="259574" y="712287"/>
                      </a:cubicBezTo>
                      <a:cubicBezTo>
                        <a:pt x="116215" y="712287"/>
                        <a:pt x="0" y="726892"/>
                        <a:pt x="0" y="674335"/>
                      </a:cubicBezTo>
                      <a:cubicBezTo>
                        <a:pt x="0" y="621778"/>
                        <a:pt x="113343" y="556988"/>
                        <a:pt x="256702" y="556988"/>
                      </a:cubicBezTo>
                      <a:lnTo>
                        <a:pt x="280593" y="559565"/>
                      </a:lnTo>
                      <a:lnTo>
                        <a:pt x="263195" y="534195"/>
                      </a:lnTo>
                      <a:cubicBezTo>
                        <a:pt x="227754" y="471561"/>
                        <a:pt x="205834" y="385032"/>
                        <a:pt x="205834" y="289454"/>
                      </a:cubicBezTo>
                      <a:cubicBezTo>
                        <a:pt x="205834" y="169982"/>
                        <a:pt x="240085" y="64649"/>
                        <a:pt x="292179" y="2449"/>
                      </a:cubicBezTo>
                      <a:lnTo>
                        <a:pt x="294732" y="0"/>
                      </a:lnTo>
                      <a:lnTo>
                        <a:pt x="295411" y="394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50E26072-EC5C-47BC-A3EF-9A22AB8E8249}"/>
                    </a:ext>
                  </a:extLst>
                </p:cNvPr>
                <p:cNvSpPr/>
                <p:nvPr/>
              </p:nvSpPr>
              <p:spPr bwMode="auto">
                <a:xfrm>
                  <a:off x="2116690" y="2182830"/>
                  <a:ext cx="1798880" cy="2280728"/>
                </a:xfrm>
                <a:custGeom>
                  <a:avLst/>
                  <a:gdLst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790168 w 1791734"/>
                    <a:gd name="connsiteY27" fmla="*/ 903483 h 2271667"/>
                    <a:gd name="connsiteX28" fmla="*/ 723690 w 1791734"/>
                    <a:gd name="connsiteY28" fmla="*/ 799957 h 2271667"/>
                    <a:gd name="connsiteX29" fmla="*/ 579131 w 1791734"/>
                    <a:gd name="connsiteY29" fmla="*/ 634990 h 2271667"/>
                    <a:gd name="connsiteX30" fmla="*/ 523861 w 1791734"/>
                    <a:gd name="connsiteY30" fmla="*/ 585897 h 2271667"/>
                    <a:gd name="connsiteX31" fmla="*/ 517639 w 1791734"/>
                    <a:gd name="connsiteY31" fmla="*/ 593324 h 2271667"/>
                    <a:gd name="connsiteX32" fmla="*/ 64947 w 1791734"/>
                    <a:gd name="connsiteY32" fmla="*/ 639459 h 2271667"/>
                    <a:gd name="connsiteX33" fmla="*/ 61848 w 1791734"/>
                    <a:gd name="connsiteY33" fmla="*/ 636928 h 2271667"/>
                    <a:gd name="connsiteX34" fmla="*/ 59317 w 1791734"/>
                    <a:gd name="connsiteY34" fmla="*/ 633829 h 2271667"/>
                    <a:gd name="connsiteX35" fmla="*/ 105453 w 1791734"/>
                    <a:gd name="connsiteY35" fmla="*/ 181137 h 2271667"/>
                    <a:gd name="connsiteX36" fmla="*/ 385936 w 1791734"/>
                    <a:gd name="connsiteY36" fmla="*/ 76610 h 2271667"/>
                    <a:gd name="connsiteX37" fmla="*/ 464338 w 1791734"/>
                    <a:gd name="connsiteY37" fmla="*/ 92313 h 2271667"/>
                    <a:gd name="connsiteX38" fmla="*/ 495494 w 1791734"/>
                    <a:gd name="connsiteY38" fmla="*/ 50475 h 2271667"/>
                    <a:gd name="connsiteX39" fmla="*/ 584314 w 1791734"/>
                    <a:gd name="connsiteY39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723690 w 1791734"/>
                    <a:gd name="connsiteY27" fmla="*/ 799957 h 2271667"/>
                    <a:gd name="connsiteX28" fmla="*/ 579131 w 1791734"/>
                    <a:gd name="connsiteY28" fmla="*/ 634990 h 2271667"/>
                    <a:gd name="connsiteX29" fmla="*/ 523861 w 1791734"/>
                    <a:gd name="connsiteY29" fmla="*/ 585897 h 2271667"/>
                    <a:gd name="connsiteX30" fmla="*/ 517639 w 1791734"/>
                    <a:gd name="connsiteY30" fmla="*/ 593324 h 2271667"/>
                    <a:gd name="connsiteX31" fmla="*/ 64947 w 1791734"/>
                    <a:gd name="connsiteY31" fmla="*/ 639459 h 2271667"/>
                    <a:gd name="connsiteX32" fmla="*/ 61848 w 1791734"/>
                    <a:gd name="connsiteY32" fmla="*/ 636928 h 2271667"/>
                    <a:gd name="connsiteX33" fmla="*/ 59317 w 1791734"/>
                    <a:gd name="connsiteY33" fmla="*/ 633829 h 2271667"/>
                    <a:gd name="connsiteX34" fmla="*/ 105453 w 1791734"/>
                    <a:gd name="connsiteY34" fmla="*/ 181137 h 2271667"/>
                    <a:gd name="connsiteX35" fmla="*/ 385936 w 1791734"/>
                    <a:gd name="connsiteY35" fmla="*/ 76610 h 2271667"/>
                    <a:gd name="connsiteX36" fmla="*/ 464338 w 1791734"/>
                    <a:gd name="connsiteY36" fmla="*/ 92313 h 2271667"/>
                    <a:gd name="connsiteX37" fmla="*/ 495494 w 1791734"/>
                    <a:gd name="connsiteY37" fmla="*/ 50475 h 2271667"/>
                    <a:gd name="connsiteX38" fmla="*/ 584314 w 1791734"/>
                    <a:gd name="connsiteY38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79131 w 1791734"/>
                    <a:gd name="connsiteY27" fmla="*/ 634990 h 2271667"/>
                    <a:gd name="connsiteX28" fmla="*/ 523861 w 1791734"/>
                    <a:gd name="connsiteY28" fmla="*/ 585897 h 2271667"/>
                    <a:gd name="connsiteX29" fmla="*/ 517639 w 1791734"/>
                    <a:gd name="connsiteY29" fmla="*/ 593324 h 2271667"/>
                    <a:gd name="connsiteX30" fmla="*/ 64947 w 1791734"/>
                    <a:gd name="connsiteY30" fmla="*/ 639459 h 2271667"/>
                    <a:gd name="connsiteX31" fmla="*/ 61848 w 1791734"/>
                    <a:gd name="connsiteY31" fmla="*/ 636928 h 2271667"/>
                    <a:gd name="connsiteX32" fmla="*/ 59317 w 1791734"/>
                    <a:gd name="connsiteY32" fmla="*/ 633829 h 2271667"/>
                    <a:gd name="connsiteX33" fmla="*/ 105453 w 1791734"/>
                    <a:gd name="connsiteY33" fmla="*/ 181137 h 2271667"/>
                    <a:gd name="connsiteX34" fmla="*/ 385936 w 1791734"/>
                    <a:gd name="connsiteY34" fmla="*/ 76610 h 2271667"/>
                    <a:gd name="connsiteX35" fmla="*/ 464338 w 1791734"/>
                    <a:gd name="connsiteY35" fmla="*/ 92313 h 2271667"/>
                    <a:gd name="connsiteX36" fmla="*/ 495494 w 1791734"/>
                    <a:gd name="connsiteY36" fmla="*/ 50475 h 2271667"/>
                    <a:gd name="connsiteX37" fmla="*/ 584314 w 1791734"/>
                    <a:gd name="connsiteY37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61961 w 1791734"/>
                    <a:gd name="connsiteY27" fmla="*/ 569228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17639 w 1791734"/>
                    <a:gd name="connsiteY27" fmla="*/ 593324 h 2271667"/>
                    <a:gd name="connsiteX28" fmla="*/ 64947 w 1791734"/>
                    <a:gd name="connsiteY28" fmla="*/ 639459 h 2271667"/>
                    <a:gd name="connsiteX29" fmla="*/ 61848 w 1791734"/>
                    <a:gd name="connsiteY29" fmla="*/ 636928 h 2271667"/>
                    <a:gd name="connsiteX30" fmla="*/ 59317 w 1791734"/>
                    <a:gd name="connsiteY30" fmla="*/ 633829 h 2271667"/>
                    <a:gd name="connsiteX31" fmla="*/ 105453 w 1791734"/>
                    <a:gd name="connsiteY31" fmla="*/ 181137 h 2271667"/>
                    <a:gd name="connsiteX32" fmla="*/ 385936 w 1791734"/>
                    <a:gd name="connsiteY32" fmla="*/ 76610 h 2271667"/>
                    <a:gd name="connsiteX33" fmla="*/ 464338 w 1791734"/>
                    <a:gd name="connsiteY33" fmla="*/ 92313 h 2271667"/>
                    <a:gd name="connsiteX34" fmla="*/ 495494 w 1791734"/>
                    <a:gd name="connsiteY34" fmla="*/ 50475 h 2271667"/>
                    <a:gd name="connsiteX35" fmla="*/ 584314 w 1791734"/>
                    <a:gd name="connsiteY35" fmla="*/ 667 h 2271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791734" h="2271667">
                      <a:moveTo>
                        <a:pt x="584314" y="667"/>
                      </a:moveTo>
                      <a:cubicBezTo>
                        <a:pt x="594224" y="-523"/>
                        <a:pt x="603890" y="-138"/>
                        <a:pt x="613053" y="1952"/>
                      </a:cubicBezTo>
                      <a:lnTo>
                        <a:pt x="614148" y="2380"/>
                      </a:lnTo>
                      <a:lnTo>
                        <a:pt x="615066" y="3114"/>
                      </a:lnTo>
                      <a:cubicBezTo>
                        <a:pt x="649155" y="39864"/>
                        <a:pt x="648399" y="113234"/>
                        <a:pt x="610094" y="179580"/>
                      </a:cubicBezTo>
                      <a:lnTo>
                        <a:pt x="609479" y="180406"/>
                      </a:lnTo>
                      <a:lnTo>
                        <a:pt x="713711" y="256326"/>
                      </a:lnTo>
                      <a:cubicBezTo>
                        <a:pt x="941254" y="442009"/>
                        <a:pt x="1118543" y="677293"/>
                        <a:pt x="1234663" y="940366"/>
                      </a:cubicBezTo>
                      <a:lnTo>
                        <a:pt x="1264976" y="1018774"/>
                      </a:lnTo>
                      <a:lnTo>
                        <a:pt x="1266988" y="1021745"/>
                      </a:lnTo>
                      <a:cubicBezTo>
                        <a:pt x="1339629" y="1151738"/>
                        <a:pt x="1384558" y="1331320"/>
                        <a:pt x="1384558" y="1529682"/>
                      </a:cubicBezTo>
                      <a:cubicBezTo>
                        <a:pt x="1384558" y="1678453"/>
                        <a:pt x="1359285" y="1816661"/>
                        <a:pt x="1316004" y="1931308"/>
                      </a:cubicBezTo>
                      <a:lnTo>
                        <a:pt x="1309425" y="1945577"/>
                      </a:lnTo>
                      <a:lnTo>
                        <a:pt x="1335868" y="1932878"/>
                      </a:lnTo>
                      <a:cubicBezTo>
                        <a:pt x="1413743" y="1882945"/>
                        <a:pt x="1469311" y="1806543"/>
                        <a:pt x="1493662" y="1719447"/>
                      </a:cubicBezTo>
                      <a:lnTo>
                        <a:pt x="1505777" y="1639302"/>
                      </a:lnTo>
                      <a:lnTo>
                        <a:pt x="1502588" y="1615013"/>
                      </a:lnTo>
                      <a:cubicBezTo>
                        <a:pt x="1502588" y="1492225"/>
                        <a:pt x="1567316" y="1392685"/>
                        <a:pt x="1647161" y="1392685"/>
                      </a:cubicBezTo>
                      <a:cubicBezTo>
                        <a:pt x="1727006" y="1392685"/>
                        <a:pt x="1791734" y="1492225"/>
                        <a:pt x="1791734" y="1615013"/>
                      </a:cubicBezTo>
                      <a:lnTo>
                        <a:pt x="1783075" y="1680967"/>
                      </a:lnTo>
                      <a:lnTo>
                        <a:pt x="1779847" y="1717110"/>
                      </a:lnTo>
                      <a:cubicBezTo>
                        <a:pt x="1751868" y="1901390"/>
                        <a:pt x="1645966" y="2066450"/>
                        <a:pt x="1486906" y="2168438"/>
                      </a:cubicBezTo>
                      <a:cubicBezTo>
                        <a:pt x="1327846" y="2270427"/>
                        <a:pt x="1133651" y="2297786"/>
                        <a:pt x="954508" y="2246310"/>
                      </a:cubicBezTo>
                      <a:lnTo>
                        <a:pt x="934703" y="2239273"/>
                      </a:lnTo>
                      <a:lnTo>
                        <a:pt x="902252" y="2233419"/>
                      </a:lnTo>
                      <a:cubicBezTo>
                        <a:pt x="719337" y="2166438"/>
                        <a:pt x="581742" y="1876815"/>
                        <a:pt x="581742" y="1529682"/>
                      </a:cubicBezTo>
                      <a:cubicBezTo>
                        <a:pt x="581742" y="1281730"/>
                        <a:pt x="769403" y="1090091"/>
                        <a:pt x="758719" y="934031"/>
                      </a:cubicBezTo>
                      <a:cubicBezTo>
                        <a:pt x="748035" y="777971"/>
                        <a:pt x="633268" y="642419"/>
                        <a:pt x="517639" y="593324"/>
                      </a:cubicBezTo>
                      <a:cubicBezTo>
                        <a:pt x="394611" y="716352"/>
                        <a:pt x="204697" y="731731"/>
                        <a:pt x="64947" y="639459"/>
                      </a:cubicBezTo>
                      <a:lnTo>
                        <a:pt x="61848" y="636928"/>
                      </a:lnTo>
                      <a:lnTo>
                        <a:pt x="59317" y="633829"/>
                      </a:lnTo>
                      <a:cubicBezTo>
                        <a:pt x="-32955" y="494080"/>
                        <a:pt x="-17576" y="304166"/>
                        <a:pt x="105453" y="181137"/>
                      </a:cubicBezTo>
                      <a:cubicBezTo>
                        <a:pt x="182346" y="104244"/>
                        <a:pt x="285366" y="69402"/>
                        <a:pt x="385936" y="76610"/>
                      </a:cubicBezTo>
                      <a:lnTo>
                        <a:pt x="464338" y="92313"/>
                      </a:lnTo>
                      <a:lnTo>
                        <a:pt x="495494" y="50475"/>
                      </a:lnTo>
                      <a:cubicBezTo>
                        <a:pt x="522655" y="21998"/>
                        <a:pt x="554584" y="4240"/>
                        <a:pt x="584314" y="667"/>
                      </a:cubicBezTo>
                      <a:close/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FF3FF2C2-CA32-43E5-9399-7FE83ADA79D4}"/>
                    </a:ext>
                  </a:extLst>
                </p:cNvPr>
                <p:cNvSpPr/>
                <p:nvPr/>
              </p:nvSpPr>
              <p:spPr bwMode="auto">
                <a:xfrm rot="854866">
                  <a:off x="2590444" y="4002606"/>
                  <a:ext cx="604652" cy="512241"/>
                </a:xfrm>
                <a:custGeom>
                  <a:avLst/>
                  <a:gdLst>
                    <a:gd name="connsiteX0" fmla="*/ 294732 w 604652"/>
                    <a:gd name="connsiteY0" fmla="*/ 0 h 714150"/>
                    <a:gd name="connsiteX1" fmla="*/ 295411 w 604652"/>
                    <a:gd name="connsiteY1" fmla="*/ 394 h 714150"/>
                    <a:gd name="connsiteX2" fmla="*/ 461908 w 604652"/>
                    <a:gd name="connsiteY2" fmla="*/ 33348 h 714150"/>
                    <a:gd name="connsiteX3" fmla="*/ 538866 w 604652"/>
                    <a:gd name="connsiteY3" fmla="*/ 25924 h 714150"/>
                    <a:gd name="connsiteX4" fmla="*/ 554672 w 604652"/>
                    <a:gd name="connsiteY4" fmla="*/ 46198 h 714150"/>
                    <a:gd name="connsiteX5" fmla="*/ 597516 w 604652"/>
                    <a:gd name="connsiteY5" fmla="*/ 289454 h 714150"/>
                    <a:gd name="connsiteX6" fmla="*/ 477905 w 604652"/>
                    <a:gd name="connsiteY6" fmla="*/ 608371 h 714150"/>
                    <a:gd name="connsiteX7" fmla="*/ 519148 w 604652"/>
                    <a:gd name="connsiteY7" fmla="*/ 674335 h 714150"/>
                    <a:gd name="connsiteX8" fmla="*/ 259574 w 604652"/>
                    <a:gd name="connsiteY8" fmla="*/ 712287 h 714150"/>
                    <a:gd name="connsiteX9" fmla="*/ 0 w 604652"/>
                    <a:gd name="connsiteY9" fmla="*/ 674335 h 714150"/>
                    <a:gd name="connsiteX10" fmla="*/ 256702 w 604652"/>
                    <a:gd name="connsiteY10" fmla="*/ 556988 h 714150"/>
                    <a:gd name="connsiteX11" fmla="*/ 280593 w 604652"/>
                    <a:gd name="connsiteY11" fmla="*/ 559565 h 714150"/>
                    <a:gd name="connsiteX12" fmla="*/ 263195 w 604652"/>
                    <a:gd name="connsiteY12" fmla="*/ 534195 h 714150"/>
                    <a:gd name="connsiteX13" fmla="*/ 205834 w 604652"/>
                    <a:gd name="connsiteY13" fmla="*/ 289454 h 714150"/>
                    <a:gd name="connsiteX14" fmla="*/ 292179 w 604652"/>
                    <a:gd name="connsiteY14" fmla="*/ 2449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15" fmla="*/ 553348 w 604652"/>
                    <a:gd name="connsiteY15" fmla="*/ 124788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4652" h="714150">
                      <a:moveTo>
                        <a:pt x="538866" y="25924"/>
                      </a:moveTo>
                      <a:lnTo>
                        <a:pt x="554672" y="46198"/>
                      </a:lnTo>
                      <a:cubicBezTo>
                        <a:pt x="594951" y="109328"/>
                        <a:pt x="616872" y="195857"/>
                        <a:pt x="597516" y="289454"/>
                      </a:cubicBezTo>
                      <a:cubicBezTo>
                        <a:pt x="557035" y="485207"/>
                        <a:pt x="491840" y="505028"/>
                        <a:pt x="477905" y="608371"/>
                      </a:cubicBezTo>
                      <a:lnTo>
                        <a:pt x="519148" y="674335"/>
                      </a:lnTo>
                      <a:cubicBezTo>
                        <a:pt x="519148" y="726892"/>
                        <a:pt x="402933" y="712287"/>
                        <a:pt x="259574" y="712287"/>
                      </a:cubicBezTo>
                      <a:cubicBezTo>
                        <a:pt x="116215" y="712287"/>
                        <a:pt x="0" y="726892"/>
                        <a:pt x="0" y="674335"/>
                      </a:cubicBezTo>
                      <a:cubicBezTo>
                        <a:pt x="0" y="621778"/>
                        <a:pt x="113343" y="556988"/>
                        <a:pt x="256702" y="556988"/>
                      </a:cubicBezTo>
                      <a:lnTo>
                        <a:pt x="280593" y="559565"/>
                      </a:lnTo>
                      <a:lnTo>
                        <a:pt x="263195" y="534195"/>
                      </a:lnTo>
                      <a:cubicBezTo>
                        <a:pt x="227754" y="471561"/>
                        <a:pt x="205834" y="385032"/>
                        <a:pt x="205834" y="289454"/>
                      </a:cubicBezTo>
                      <a:cubicBezTo>
                        <a:pt x="205834" y="169982"/>
                        <a:pt x="240085" y="64649"/>
                        <a:pt x="292179" y="2449"/>
                      </a:cubicBezTo>
                      <a:lnTo>
                        <a:pt x="294732" y="0"/>
                      </a:lnTo>
                      <a:lnTo>
                        <a:pt x="295411" y="394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55F6E693-2C92-497F-9F7E-157C567DAABC}"/>
                    </a:ext>
                  </a:extLst>
                </p:cNvPr>
                <p:cNvSpPr/>
                <p:nvPr/>
              </p:nvSpPr>
              <p:spPr bwMode="auto">
                <a:xfrm rot="17100000">
                  <a:off x="2062605" y="2380511"/>
                  <a:ext cx="470926" cy="337605"/>
                </a:xfrm>
                <a:custGeom>
                  <a:avLst/>
                  <a:gdLst>
                    <a:gd name="connsiteX0" fmla="*/ 469173 w 470926"/>
                    <a:gd name="connsiteY0" fmla="*/ 116271 h 337605"/>
                    <a:gd name="connsiteX1" fmla="*/ 470926 w 470926"/>
                    <a:gd name="connsiteY1" fmla="*/ 131490 h 337605"/>
                    <a:gd name="connsiteX2" fmla="*/ 235463 w 470926"/>
                    <a:gd name="connsiteY2" fmla="*/ 337605 h 337605"/>
                    <a:gd name="connsiteX3" fmla="*/ 0 w 470926"/>
                    <a:gd name="connsiteY3" fmla="*/ 131490 h 337605"/>
                    <a:gd name="connsiteX4" fmla="*/ 4784 w 470926"/>
                    <a:gd name="connsiteY4" fmla="*/ 89951 h 337605"/>
                    <a:gd name="connsiteX5" fmla="*/ 17394 w 470926"/>
                    <a:gd name="connsiteY5" fmla="*/ 54390 h 337605"/>
                    <a:gd name="connsiteX6" fmla="*/ 32343 w 470926"/>
                    <a:gd name="connsiteY6" fmla="*/ 44461 h 337605"/>
                    <a:gd name="connsiteX7" fmla="*/ 385679 w 470926"/>
                    <a:gd name="connsiteY7" fmla="*/ 48297 h 337605"/>
                    <a:gd name="connsiteX8" fmla="*/ 438062 w 470926"/>
                    <a:gd name="connsiteY8" fmla="*/ 85033 h 337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0926" h="337605">
                      <a:moveTo>
                        <a:pt x="469173" y="116271"/>
                      </a:moveTo>
                      <a:lnTo>
                        <a:pt x="470926" y="131490"/>
                      </a:lnTo>
                      <a:cubicBezTo>
                        <a:pt x="470926" y="245324"/>
                        <a:pt x="365506" y="337605"/>
                        <a:pt x="235463" y="337605"/>
                      </a:cubicBezTo>
                      <a:cubicBezTo>
                        <a:pt x="105420" y="337605"/>
                        <a:pt x="0" y="245324"/>
                        <a:pt x="0" y="131490"/>
                      </a:cubicBezTo>
                      <a:cubicBezTo>
                        <a:pt x="0" y="117261"/>
                        <a:pt x="1647" y="103368"/>
                        <a:pt x="4784" y="89951"/>
                      </a:cubicBezTo>
                      <a:lnTo>
                        <a:pt x="17394" y="54390"/>
                      </a:lnTo>
                      <a:lnTo>
                        <a:pt x="32343" y="44461"/>
                      </a:lnTo>
                      <a:cubicBezTo>
                        <a:pt x="138992" y="-13968"/>
                        <a:pt x="272670" y="-16949"/>
                        <a:pt x="385679" y="48297"/>
                      </a:cubicBezTo>
                      <a:cubicBezTo>
                        <a:pt x="404514" y="59171"/>
                        <a:pt x="421995" y="71490"/>
                        <a:pt x="438062" y="85033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246A6A4D-CEC2-48DB-981F-073BFA50A4EE}"/>
                    </a:ext>
                  </a:extLst>
                </p:cNvPr>
                <p:cNvSpPr/>
                <p:nvPr/>
              </p:nvSpPr>
              <p:spPr bwMode="auto">
                <a:xfrm>
                  <a:off x="2206911" y="2565126"/>
                  <a:ext cx="124220" cy="124220"/>
                </a:xfrm>
                <a:prstGeom prst="ellipse">
                  <a:avLst/>
                </a:prstGeom>
                <a:solidFill>
                  <a:schemeClr val="tx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F93E5566-CE33-4335-8766-2D1EE6F0A209}"/>
                    </a:ext>
                  </a:extLst>
                </p:cNvPr>
                <p:cNvSpPr/>
                <p:nvPr/>
              </p:nvSpPr>
              <p:spPr bwMode="auto">
                <a:xfrm>
                  <a:off x="2223302" y="261669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CB6EC539-DE7A-4C15-BB3A-875D86E9B1D3}"/>
                    </a:ext>
                  </a:extLst>
                </p:cNvPr>
                <p:cNvSpPr/>
                <p:nvPr/>
              </p:nvSpPr>
              <p:spPr bwMode="auto">
                <a:xfrm rot="8963340">
                  <a:off x="2175753" y="3161039"/>
                  <a:ext cx="849407" cy="278600"/>
                </a:xfrm>
                <a:custGeom>
                  <a:avLst/>
                  <a:gdLst>
                    <a:gd name="connsiteX0" fmla="*/ 398900 w 1181154"/>
                    <a:gd name="connsiteY0" fmla="*/ 305992 h 305992"/>
                    <a:gd name="connsiteX1" fmla="*/ 177189 w 1181154"/>
                    <a:gd name="connsiteY1" fmla="*/ 291433 h 305992"/>
                    <a:gd name="connsiteX2" fmla="*/ 18083 w 1181154"/>
                    <a:gd name="connsiteY2" fmla="*/ 255279 h 305992"/>
                    <a:gd name="connsiteX3" fmla="*/ 119945 w 1181154"/>
                    <a:gd name="connsiteY3" fmla="*/ 153417 h 305992"/>
                    <a:gd name="connsiteX4" fmla="*/ 0 w 1181154"/>
                    <a:gd name="connsiteY4" fmla="*/ 33472 h 305992"/>
                    <a:gd name="connsiteX5" fmla="*/ 56804 w 1181154"/>
                    <a:gd name="connsiteY5" fmla="*/ 45542 h 305992"/>
                    <a:gd name="connsiteX6" fmla="*/ 414275 w 1181154"/>
                    <a:gd name="connsiteY6" fmla="*/ 109196 h 305992"/>
                    <a:gd name="connsiteX7" fmla="*/ 868113 w 1181154"/>
                    <a:gd name="connsiteY7" fmla="*/ 59698 h 305992"/>
                    <a:gd name="connsiteX8" fmla="*/ 906847 w 1181154"/>
                    <a:gd name="connsiteY8" fmla="*/ 58003 h 305992"/>
                    <a:gd name="connsiteX9" fmla="*/ 911096 w 1181154"/>
                    <a:gd name="connsiteY9" fmla="*/ 52781 h 305992"/>
                    <a:gd name="connsiteX10" fmla="*/ 994942 w 1181154"/>
                    <a:gd name="connsiteY10" fmla="*/ 35103 h 305992"/>
                    <a:gd name="connsiteX11" fmla="*/ 1041097 w 1181154"/>
                    <a:gd name="connsiteY11" fmla="*/ 39846 h 305992"/>
                    <a:gd name="connsiteX12" fmla="*/ 1066577 w 1181154"/>
                    <a:gd name="connsiteY12" fmla="*/ 48591 h 305992"/>
                    <a:gd name="connsiteX13" fmla="*/ 1092488 w 1181154"/>
                    <a:gd name="connsiteY13" fmla="*/ 46527 h 305992"/>
                    <a:gd name="connsiteX14" fmla="*/ 1179041 w 1181154"/>
                    <a:gd name="connsiteY14" fmla="*/ 2936 h 305992"/>
                    <a:gd name="connsiteX15" fmla="*/ 1135024 w 1181154"/>
                    <a:gd name="connsiteY15" fmla="*/ 105615 h 305992"/>
                    <a:gd name="connsiteX16" fmla="*/ 1047285 w 1181154"/>
                    <a:gd name="connsiteY16" fmla="*/ 149486 h 305992"/>
                    <a:gd name="connsiteX17" fmla="*/ 1046582 w 1181154"/>
                    <a:gd name="connsiteY17" fmla="*/ 149193 h 305992"/>
                    <a:gd name="connsiteX18" fmla="*/ 1041097 w 1181154"/>
                    <a:gd name="connsiteY18" fmla="*/ 151076 h 305992"/>
                    <a:gd name="connsiteX19" fmla="*/ 994942 w 1181154"/>
                    <a:gd name="connsiteY19" fmla="*/ 155819 h 305992"/>
                    <a:gd name="connsiteX20" fmla="*/ 948787 w 1181154"/>
                    <a:gd name="connsiteY20" fmla="*/ 151076 h 305992"/>
                    <a:gd name="connsiteX21" fmla="*/ 923900 w 1181154"/>
                    <a:gd name="connsiteY21" fmla="*/ 142535 h 305992"/>
                    <a:gd name="connsiteX22" fmla="*/ 916172 w 1181154"/>
                    <a:gd name="connsiteY22" fmla="*/ 153952 h 305992"/>
                    <a:gd name="connsiteX23" fmla="*/ 398900 w 1181154"/>
                    <a:gd name="connsiteY23" fmla="*/ 305992 h 305992"/>
                    <a:gd name="connsiteX0" fmla="*/ 119945 w 1181154"/>
                    <a:gd name="connsiteY0" fmla="*/ 153417 h 305992"/>
                    <a:gd name="connsiteX1" fmla="*/ 0 w 1181154"/>
                    <a:gd name="connsiteY1" fmla="*/ 33472 h 305992"/>
                    <a:gd name="connsiteX2" fmla="*/ 56804 w 1181154"/>
                    <a:gd name="connsiteY2" fmla="*/ 45542 h 305992"/>
                    <a:gd name="connsiteX3" fmla="*/ 414275 w 1181154"/>
                    <a:gd name="connsiteY3" fmla="*/ 109196 h 305992"/>
                    <a:gd name="connsiteX4" fmla="*/ 868113 w 1181154"/>
                    <a:gd name="connsiteY4" fmla="*/ 59698 h 305992"/>
                    <a:gd name="connsiteX5" fmla="*/ 906847 w 1181154"/>
                    <a:gd name="connsiteY5" fmla="*/ 58003 h 305992"/>
                    <a:gd name="connsiteX6" fmla="*/ 911096 w 1181154"/>
                    <a:gd name="connsiteY6" fmla="*/ 52781 h 305992"/>
                    <a:gd name="connsiteX7" fmla="*/ 994942 w 1181154"/>
                    <a:gd name="connsiteY7" fmla="*/ 35103 h 305992"/>
                    <a:gd name="connsiteX8" fmla="*/ 1041097 w 1181154"/>
                    <a:gd name="connsiteY8" fmla="*/ 39846 h 305992"/>
                    <a:gd name="connsiteX9" fmla="*/ 1066577 w 1181154"/>
                    <a:gd name="connsiteY9" fmla="*/ 48591 h 305992"/>
                    <a:gd name="connsiteX10" fmla="*/ 1092488 w 1181154"/>
                    <a:gd name="connsiteY10" fmla="*/ 46527 h 305992"/>
                    <a:gd name="connsiteX11" fmla="*/ 1179041 w 1181154"/>
                    <a:gd name="connsiteY11" fmla="*/ 2936 h 305992"/>
                    <a:gd name="connsiteX12" fmla="*/ 1135024 w 1181154"/>
                    <a:gd name="connsiteY12" fmla="*/ 105615 h 305992"/>
                    <a:gd name="connsiteX13" fmla="*/ 1047285 w 1181154"/>
                    <a:gd name="connsiteY13" fmla="*/ 149486 h 305992"/>
                    <a:gd name="connsiteX14" fmla="*/ 1046582 w 1181154"/>
                    <a:gd name="connsiteY14" fmla="*/ 149193 h 305992"/>
                    <a:gd name="connsiteX15" fmla="*/ 1041097 w 1181154"/>
                    <a:gd name="connsiteY15" fmla="*/ 151076 h 305992"/>
                    <a:gd name="connsiteX16" fmla="*/ 994942 w 1181154"/>
                    <a:gd name="connsiteY16" fmla="*/ 155819 h 305992"/>
                    <a:gd name="connsiteX17" fmla="*/ 948787 w 1181154"/>
                    <a:gd name="connsiteY17" fmla="*/ 151076 h 305992"/>
                    <a:gd name="connsiteX18" fmla="*/ 923900 w 1181154"/>
                    <a:gd name="connsiteY18" fmla="*/ 142535 h 305992"/>
                    <a:gd name="connsiteX19" fmla="*/ 916172 w 1181154"/>
                    <a:gd name="connsiteY19" fmla="*/ 153952 h 305992"/>
                    <a:gd name="connsiteX20" fmla="*/ 398900 w 1181154"/>
                    <a:gd name="connsiteY20" fmla="*/ 305992 h 305992"/>
                    <a:gd name="connsiteX21" fmla="*/ 177189 w 1181154"/>
                    <a:gd name="connsiteY21" fmla="*/ 291433 h 305992"/>
                    <a:gd name="connsiteX22" fmla="*/ 18083 w 1181154"/>
                    <a:gd name="connsiteY22" fmla="*/ 255279 h 305992"/>
                    <a:gd name="connsiteX23" fmla="*/ 211385 w 1181154"/>
                    <a:gd name="connsiteY23" fmla="*/ 244857 h 305992"/>
                    <a:gd name="connsiteX0" fmla="*/ 119945 w 1181154"/>
                    <a:gd name="connsiteY0" fmla="*/ 153417 h 305992"/>
                    <a:gd name="connsiteX1" fmla="*/ 0 w 1181154"/>
                    <a:gd name="connsiteY1" fmla="*/ 33472 h 305992"/>
                    <a:gd name="connsiteX2" fmla="*/ 56804 w 1181154"/>
                    <a:gd name="connsiteY2" fmla="*/ 45542 h 305992"/>
                    <a:gd name="connsiteX3" fmla="*/ 414275 w 1181154"/>
                    <a:gd name="connsiteY3" fmla="*/ 109196 h 305992"/>
                    <a:gd name="connsiteX4" fmla="*/ 868113 w 1181154"/>
                    <a:gd name="connsiteY4" fmla="*/ 59698 h 305992"/>
                    <a:gd name="connsiteX5" fmla="*/ 906847 w 1181154"/>
                    <a:gd name="connsiteY5" fmla="*/ 58003 h 305992"/>
                    <a:gd name="connsiteX6" fmla="*/ 911096 w 1181154"/>
                    <a:gd name="connsiteY6" fmla="*/ 52781 h 305992"/>
                    <a:gd name="connsiteX7" fmla="*/ 994942 w 1181154"/>
                    <a:gd name="connsiteY7" fmla="*/ 35103 h 305992"/>
                    <a:gd name="connsiteX8" fmla="*/ 1041097 w 1181154"/>
                    <a:gd name="connsiteY8" fmla="*/ 39846 h 305992"/>
                    <a:gd name="connsiteX9" fmla="*/ 1066577 w 1181154"/>
                    <a:gd name="connsiteY9" fmla="*/ 48591 h 305992"/>
                    <a:gd name="connsiteX10" fmla="*/ 1092488 w 1181154"/>
                    <a:gd name="connsiteY10" fmla="*/ 46527 h 305992"/>
                    <a:gd name="connsiteX11" fmla="*/ 1179041 w 1181154"/>
                    <a:gd name="connsiteY11" fmla="*/ 2936 h 305992"/>
                    <a:gd name="connsiteX12" fmla="*/ 1135024 w 1181154"/>
                    <a:gd name="connsiteY12" fmla="*/ 105615 h 305992"/>
                    <a:gd name="connsiteX13" fmla="*/ 1047285 w 1181154"/>
                    <a:gd name="connsiteY13" fmla="*/ 149486 h 305992"/>
                    <a:gd name="connsiteX14" fmla="*/ 1046582 w 1181154"/>
                    <a:gd name="connsiteY14" fmla="*/ 149193 h 305992"/>
                    <a:gd name="connsiteX15" fmla="*/ 1041097 w 1181154"/>
                    <a:gd name="connsiteY15" fmla="*/ 151076 h 305992"/>
                    <a:gd name="connsiteX16" fmla="*/ 994942 w 1181154"/>
                    <a:gd name="connsiteY16" fmla="*/ 155819 h 305992"/>
                    <a:gd name="connsiteX17" fmla="*/ 948787 w 1181154"/>
                    <a:gd name="connsiteY17" fmla="*/ 151076 h 305992"/>
                    <a:gd name="connsiteX18" fmla="*/ 923900 w 1181154"/>
                    <a:gd name="connsiteY18" fmla="*/ 142535 h 305992"/>
                    <a:gd name="connsiteX19" fmla="*/ 916172 w 1181154"/>
                    <a:gd name="connsiteY19" fmla="*/ 153952 h 305992"/>
                    <a:gd name="connsiteX20" fmla="*/ 398900 w 1181154"/>
                    <a:gd name="connsiteY20" fmla="*/ 305992 h 305992"/>
                    <a:gd name="connsiteX21" fmla="*/ 177189 w 1181154"/>
                    <a:gd name="connsiteY21" fmla="*/ 291433 h 305992"/>
                    <a:gd name="connsiteX22" fmla="*/ 18083 w 1181154"/>
                    <a:gd name="connsiteY22" fmla="*/ 255279 h 305992"/>
                    <a:gd name="connsiteX0" fmla="*/ 0 w 1181154"/>
                    <a:gd name="connsiteY0" fmla="*/ 33472 h 305992"/>
                    <a:gd name="connsiteX1" fmla="*/ 56804 w 1181154"/>
                    <a:gd name="connsiteY1" fmla="*/ 45542 h 305992"/>
                    <a:gd name="connsiteX2" fmla="*/ 414275 w 1181154"/>
                    <a:gd name="connsiteY2" fmla="*/ 109196 h 305992"/>
                    <a:gd name="connsiteX3" fmla="*/ 868113 w 1181154"/>
                    <a:gd name="connsiteY3" fmla="*/ 59698 h 305992"/>
                    <a:gd name="connsiteX4" fmla="*/ 906847 w 1181154"/>
                    <a:gd name="connsiteY4" fmla="*/ 58003 h 305992"/>
                    <a:gd name="connsiteX5" fmla="*/ 911096 w 1181154"/>
                    <a:gd name="connsiteY5" fmla="*/ 52781 h 305992"/>
                    <a:gd name="connsiteX6" fmla="*/ 994942 w 1181154"/>
                    <a:gd name="connsiteY6" fmla="*/ 35103 h 305992"/>
                    <a:gd name="connsiteX7" fmla="*/ 1041097 w 1181154"/>
                    <a:gd name="connsiteY7" fmla="*/ 39846 h 305992"/>
                    <a:gd name="connsiteX8" fmla="*/ 1066577 w 1181154"/>
                    <a:gd name="connsiteY8" fmla="*/ 48591 h 305992"/>
                    <a:gd name="connsiteX9" fmla="*/ 1092488 w 1181154"/>
                    <a:gd name="connsiteY9" fmla="*/ 46527 h 305992"/>
                    <a:gd name="connsiteX10" fmla="*/ 1179041 w 1181154"/>
                    <a:gd name="connsiteY10" fmla="*/ 2936 h 305992"/>
                    <a:gd name="connsiteX11" fmla="*/ 1135024 w 1181154"/>
                    <a:gd name="connsiteY11" fmla="*/ 105615 h 305992"/>
                    <a:gd name="connsiteX12" fmla="*/ 1047285 w 1181154"/>
                    <a:gd name="connsiteY12" fmla="*/ 149486 h 305992"/>
                    <a:gd name="connsiteX13" fmla="*/ 1046582 w 1181154"/>
                    <a:gd name="connsiteY13" fmla="*/ 149193 h 305992"/>
                    <a:gd name="connsiteX14" fmla="*/ 1041097 w 1181154"/>
                    <a:gd name="connsiteY14" fmla="*/ 151076 h 305992"/>
                    <a:gd name="connsiteX15" fmla="*/ 994942 w 1181154"/>
                    <a:gd name="connsiteY15" fmla="*/ 155819 h 305992"/>
                    <a:gd name="connsiteX16" fmla="*/ 948787 w 1181154"/>
                    <a:gd name="connsiteY16" fmla="*/ 151076 h 305992"/>
                    <a:gd name="connsiteX17" fmla="*/ 923900 w 1181154"/>
                    <a:gd name="connsiteY17" fmla="*/ 142535 h 305992"/>
                    <a:gd name="connsiteX18" fmla="*/ 916172 w 1181154"/>
                    <a:gd name="connsiteY18" fmla="*/ 153952 h 305992"/>
                    <a:gd name="connsiteX19" fmla="*/ 398900 w 1181154"/>
                    <a:gd name="connsiteY19" fmla="*/ 305992 h 305992"/>
                    <a:gd name="connsiteX20" fmla="*/ 177189 w 1181154"/>
                    <a:gd name="connsiteY20" fmla="*/ 291433 h 305992"/>
                    <a:gd name="connsiteX21" fmla="*/ 18083 w 1181154"/>
                    <a:gd name="connsiteY21" fmla="*/ 255279 h 30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81154" h="305992">
                      <a:moveTo>
                        <a:pt x="0" y="33472"/>
                      </a:moveTo>
                      <a:lnTo>
                        <a:pt x="56804" y="45542"/>
                      </a:lnTo>
                      <a:cubicBezTo>
                        <a:pt x="146002" y="68622"/>
                        <a:pt x="263140" y="109196"/>
                        <a:pt x="414275" y="109196"/>
                      </a:cubicBezTo>
                      <a:cubicBezTo>
                        <a:pt x="603194" y="109196"/>
                        <a:pt x="769758" y="70047"/>
                        <a:pt x="868113" y="59698"/>
                      </a:cubicBezTo>
                      <a:lnTo>
                        <a:pt x="906847" y="58003"/>
                      </a:lnTo>
                      <a:lnTo>
                        <a:pt x="911096" y="52781"/>
                      </a:lnTo>
                      <a:cubicBezTo>
                        <a:pt x="932554" y="41859"/>
                        <a:pt x="962198" y="35103"/>
                        <a:pt x="994942" y="35103"/>
                      </a:cubicBezTo>
                      <a:cubicBezTo>
                        <a:pt x="1011314" y="35103"/>
                        <a:pt x="1026911" y="36792"/>
                        <a:pt x="1041097" y="39846"/>
                      </a:cubicBezTo>
                      <a:lnTo>
                        <a:pt x="1066577" y="48591"/>
                      </a:lnTo>
                      <a:cubicBezTo>
                        <a:pt x="1068864" y="45522"/>
                        <a:pt x="1090201" y="49596"/>
                        <a:pt x="1092488" y="46527"/>
                      </a:cubicBezTo>
                      <a:cubicBezTo>
                        <a:pt x="1133805" y="8108"/>
                        <a:pt x="1171952" y="-6912"/>
                        <a:pt x="1179041" y="2936"/>
                      </a:cubicBezTo>
                      <a:cubicBezTo>
                        <a:pt x="1186130" y="12784"/>
                        <a:pt x="1176341" y="67196"/>
                        <a:pt x="1135024" y="105615"/>
                      </a:cubicBezTo>
                      <a:cubicBezTo>
                        <a:pt x="1104036" y="134429"/>
                        <a:pt x="1069694" y="150811"/>
                        <a:pt x="1047285" y="149486"/>
                      </a:cubicBezTo>
                      <a:lnTo>
                        <a:pt x="1046582" y="149193"/>
                      </a:lnTo>
                      <a:lnTo>
                        <a:pt x="1041097" y="151076"/>
                      </a:lnTo>
                      <a:cubicBezTo>
                        <a:pt x="1026911" y="154130"/>
                        <a:pt x="1011314" y="155819"/>
                        <a:pt x="994942" y="155819"/>
                      </a:cubicBezTo>
                      <a:cubicBezTo>
                        <a:pt x="978570" y="155819"/>
                        <a:pt x="962973" y="154130"/>
                        <a:pt x="948787" y="151076"/>
                      </a:cubicBezTo>
                      <a:lnTo>
                        <a:pt x="923900" y="142535"/>
                      </a:lnTo>
                      <a:lnTo>
                        <a:pt x="916172" y="153952"/>
                      </a:lnTo>
                      <a:cubicBezTo>
                        <a:pt x="828762" y="226537"/>
                        <a:pt x="625603" y="305992"/>
                        <a:pt x="398900" y="305992"/>
                      </a:cubicBezTo>
                      <a:cubicBezTo>
                        <a:pt x="323332" y="305992"/>
                        <a:pt x="247380" y="301043"/>
                        <a:pt x="177189" y="291433"/>
                      </a:cubicBezTo>
                      <a:lnTo>
                        <a:pt x="18083" y="255279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9CAC8630-69C7-40FD-A557-A6CEE9608E4A}"/>
                </a:ext>
              </a:extLst>
            </p:cNvPr>
            <p:cNvGrpSpPr/>
            <p:nvPr/>
          </p:nvGrpSpPr>
          <p:grpSpPr>
            <a:xfrm>
              <a:off x="2615327" y="1558805"/>
              <a:ext cx="793902" cy="1013235"/>
              <a:chOff x="43564" y="-1551931"/>
              <a:chExt cx="1261141" cy="1609559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3DBBEA8-61D5-4E1E-9624-EDC37F098A0B}"/>
                  </a:ext>
                </a:extLst>
              </p:cNvPr>
              <p:cNvSpPr/>
              <p:nvPr/>
            </p:nvSpPr>
            <p:spPr bwMode="auto">
              <a:xfrm rot="10800000">
                <a:off x="108462" y="-1043778"/>
                <a:ext cx="586261" cy="192290"/>
              </a:xfrm>
              <a:custGeom>
                <a:avLst/>
                <a:gdLst>
                  <a:gd name="connsiteX0" fmla="*/ 398900 w 1181154"/>
                  <a:gd name="connsiteY0" fmla="*/ 305992 h 305992"/>
                  <a:gd name="connsiteX1" fmla="*/ 177189 w 1181154"/>
                  <a:gd name="connsiteY1" fmla="*/ 291433 h 305992"/>
                  <a:gd name="connsiteX2" fmla="*/ 18083 w 1181154"/>
                  <a:gd name="connsiteY2" fmla="*/ 255279 h 305992"/>
                  <a:gd name="connsiteX3" fmla="*/ 119945 w 1181154"/>
                  <a:gd name="connsiteY3" fmla="*/ 153417 h 305992"/>
                  <a:gd name="connsiteX4" fmla="*/ 0 w 1181154"/>
                  <a:gd name="connsiteY4" fmla="*/ 33472 h 305992"/>
                  <a:gd name="connsiteX5" fmla="*/ 56804 w 1181154"/>
                  <a:gd name="connsiteY5" fmla="*/ 45542 h 305992"/>
                  <a:gd name="connsiteX6" fmla="*/ 414275 w 1181154"/>
                  <a:gd name="connsiteY6" fmla="*/ 109196 h 305992"/>
                  <a:gd name="connsiteX7" fmla="*/ 868113 w 1181154"/>
                  <a:gd name="connsiteY7" fmla="*/ 59698 h 305992"/>
                  <a:gd name="connsiteX8" fmla="*/ 906847 w 1181154"/>
                  <a:gd name="connsiteY8" fmla="*/ 58003 h 305992"/>
                  <a:gd name="connsiteX9" fmla="*/ 911096 w 1181154"/>
                  <a:gd name="connsiteY9" fmla="*/ 52781 h 305992"/>
                  <a:gd name="connsiteX10" fmla="*/ 994942 w 1181154"/>
                  <a:gd name="connsiteY10" fmla="*/ 35103 h 305992"/>
                  <a:gd name="connsiteX11" fmla="*/ 1041097 w 1181154"/>
                  <a:gd name="connsiteY11" fmla="*/ 39846 h 305992"/>
                  <a:gd name="connsiteX12" fmla="*/ 1066577 w 1181154"/>
                  <a:gd name="connsiteY12" fmla="*/ 48591 h 305992"/>
                  <a:gd name="connsiteX13" fmla="*/ 1092488 w 1181154"/>
                  <a:gd name="connsiteY13" fmla="*/ 46527 h 305992"/>
                  <a:gd name="connsiteX14" fmla="*/ 1179041 w 1181154"/>
                  <a:gd name="connsiteY14" fmla="*/ 2936 h 305992"/>
                  <a:gd name="connsiteX15" fmla="*/ 1135024 w 1181154"/>
                  <a:gd name="connsiteY15" fmla="*/ 105615 h 305992"/>
                  <a:gd name="connsiteX16" fmla="*/ 1047285 w 1181154"/>
                  <a:gd name="connsiteY16" fmla="*/ 149486 h 305992"/>
                  <a:gd name="connsiteX17" fmla="*/ 1046582 w 1181154"/>
                  <a:gd name="connsiteY17" fmla="*/ 149193 h 305992"/>
                  <a:gd name="connsiteX18" fmla="*/ 1041097 w 1181154"/>
                  <a:gd name="connsiteY18" fmla="*/ 151076 h 305992"/>
                  <a:gd name="connsiteX19" fmla="*/ 994942 w 1181154"/>
                  <a:gd name="connsiteY19" fmla="*/ 155819 h 305992"/>
                  <a:gd name="connsiteX20" fmla="*/ 948787 w 1181154"/>
                  <a:gd name="connsiteY20" fmla="*/ 151076 h 305992"/>
                  <a:gd name="connsiteX21" fmla="*/ 923900 w 1181154"/>
                  <a:gd name="connsiteY21" fmla="*/ 142535 h 305992"/>
                  <a:gd name="connsiteX22" fmla="*/ 916172 w 1181154"/>
                  <a:gd name="connsiteY22" fmla="*/ 153952 h 305992"/>
                  <a:gd name="connsiteX23" fmla="*/ 398900 w 1181154"/>
                  <a:gd name="connsiteY23" fmla="*/ 305992 h 305992"/>
                  <a:gd name="connsiteX0" fmla="*/ 119945 w 1181154"/>
                  <a:gd name="connsiteY0" fmla="*/ 153417 h 305992"/>
                  <a:gd name="connsiteX1" fmla="*/ 0 w 1181154"/>
                  <a:gd name="connsiteY1" fmla="*/ 33472 h 305992"/>
                  <a:gd name="connsiteX2" fmla="*/ 56804 w 1181154"/>
                  <a:gd name="connsiteY2" fmla="*/ 45542 h 305992"/>
                  <a:gd name="connsiteX3" fmla="*/ 414275 w 1181154"/>
                  <a:gd name="connsiteY3" fmla="*/ 109196 h 305992"/>
                  <a:gd name="connsiteX4" fmla="*/ 868113 w 1181154"/>
                  <a:gd name="connsiteY4" fmla="*/ 59698 h 305992"/>
                  <a:gd name="connsiteX5" fmla="*/ 906847 w 1181154"/>
                  <a:gd name="connsiteY5" fmla="*/ 58003 h 305992"/>
                  <a:gd name="connsiteX6" fmla="*/ 911096 w 1181154"/>
                  <a:gd name="connsiteY6" fmla="*/ 52781 h 305992"/>
                  <a:gd name="connsiteX7" fmla="*/ 994942 w 1181154"/>
                  <a:gd name="connsiteY7" fmla="*/ 35103 h 305992"/>
                  <a:gd name="connsiteX8" fmla="*/ 1041097 w 1181154"/>
                  <a:gd name="connsiteY8" fmla="*/ 39846 h 305992"/>
                  <a:gd name="connsiteX9" fmla="*/ 1066577 w 1181154"/>
                  <a:gd name="connsiteY9" fmla="*/ 48591 h 305992"/>
                  <a:gd name="connsiteX10" fmla="*/ 1092488 w 1181154"/>
                  <a:gd name="connsiteY10" fmla="*/ 46527 h 305992"/>
                  <a:gd name="connsiteX11" fmla="*/ 1179041 w 1181154"/>
                  <a:gd name="connsiteY11" fmla="*/ 2936 h 305992"/>
                  <a:gd name="connsiteX12" fmla="*/ 1135024 w 1181154"/>
                  <a:gd name="connsiteY12" fmla="*/ 105615 h 305992"/>
                  <a:gd name="connsiteX13" fmla="*/ 1047285 w 1181154"/>
                  <a:gd name="connsiteY13" fmla="*/ 149486 h 305992"/>
                  <a:gd name="connsiteX14" fmla="*/ 1046582 w 1181154"/>
                  <a:gd name="connsiteY14" fmla="*/ 149193 h 305992"/>
                  <a:gd name="connsiteX15" fmla="*/ 1041097 w 1181154"/>
                  <a:gd name="connsiteY15" fmla="*/ 151076 h 305992"/>
                  <a:gd name="connsiteX16" fmla="*/ 994942 w 1181154"/>
                  <a:gd name="connsiteY16" fmla="*/ 155819 h 305992"/>
                  <a:gd name="connsiteX17" fmla="*/ 948787 w 1181154"/>
                  <a:gd name="connsiteY17" fmla="*/ 151076 h 305992"/>
                  <a:gd name="connsiteX18" fmla="*/ 923900 w 1181154"/>
                  <a:gd name="connsiteY18" fmla="*/ 142535 h 305992"/>
                  <a:gd name="connsiteX19" fmla="*/ 916172 w 1181154"/>
                  <a:gd name="connsiteY19" fmla="*/ 153952 h 305992"/>
                  <a:gd name="connsiteX20" fmla="*/ 398900 w 1181154"/>
                  <a:gd name="connsiteY20" fmla="*/ 305992 h 305992"/>
                  <a:gd name="connsiteX21" fmla="*/ 177189 w 1181154"/>
                  <a:gd name="connsiteY21" fmla="*/ 291433 h 305992"/>
                  <a:gd name="connsiteX22" fmla="*/ 18083 w 1181154"/>
                  <a:gd name="connsiteY22" fmla="*/ 255279 h 305992"/>
                  <a:gd name="connsiteX23" fmla="*/ 211385 w 1181154"/>
                  <a:gd name="connsiteY23" fmla="*/ 244857 h 305992"/>
                  <a:gd name="connsiteX0" fmla="*/ 119945 w 1181154"/>
                  <a:gd name="connsiteY0" fmla="*/ 153417 h 305992"/>
                  <a:gd name="connsiteX1" fmla="*/ 0 w 1181154"/>
                  <a:gd name="connsiteY1" fmla="*/ 33472 h 305992"/>
                  <a:gd name="connsiteX2" fmla="*/ 56804 w 1181154"/>
                  <a:gd name="connsiteY2" fmla="*/ 45542 h 305992"/>
                  <a:gd name="connsiteX3" fmla="*/ 414275 w 1181154"/>
                  <a:gd name="connsiteY3" fmla="*/ 109196 h 305992"/>
                  <a:gd name="connsiteX4" fmla="*/ 868113 w 1181154"/>
                  <a:gd name="connsiteY4" fmla="*/ 59698 h 305992"/>
                  <a:gd name="connsiteX5" fmla="*/ 906847 w 1181154"/>
                  <a:gd name="connsiteY5" fmla="*/ 58003 h 305992"/>
                  <a:gd name="connsiteX6" fmla="*/ 911096 w 1181154"/>
                  <a:gd name="connsiteY6" fmla="*/ 52781 h 305992"/>
                  <a:gd name="connsiteX7" fmla="*/ 994942 w 1181154"/>
                  <a:gd name="connsiteY7" fmla="*/ 35103 h 305992"/>
                  <a:gd name="connsiteX8" fmla="*/ 1041097 w 1181154"/>
                  <a:gd name="connsiteY8" fmla="*/ 39846 h 305992"/>
                  <a:gd name="connsiteX9" fmla="*/ 1066577 w 1181154"/>
                  <a:gd name="connsiteY9" fmla="*/ 48591 h 305992"/>
                  <a:gd name="connsiteX10" fmla="*/ 1092488 w 1181154"/>
                  <a:gd name="connsiteY10" fmla="*/ 46527 h 305992"/>
                  <a:gd name="connsiteX11" fmla="*/ 1179041 w 1181154"/>
                  <a:gd name="connsiteY11" fmla="*/ 2936 h 305992"/>
                  <a:gd name="connsiteX12" fmla="*/ 1135024 w 1181154"/>
                  <a:gd name="connsiteY12" fmla="*/ 105615 h 305992"/>
                  <a:gd name="connsiteX13" fmla="*/ 1047285 w 1181154"/>
                  <a:gd name="connsiteY13" fmla="*/ 149486 h 305992"/>
                  <a:gd name="connsiteX14" fmla="*/ 1046582 w 1181154"/>
                  <a:gd name="connsiteY14" fmla="*/ 149193 h 305992"/>
                  <a:gd name="connsiteX15" fmla="*/ 1041097 w 1181154"/>
                  <a:gd name="connsiteY15" fmla="*/ 151076 h 305992"/>
                  <a:gd name="connsiteX16" fmla="*/ 994942 w 1181154"/>
                  <a:gd name="connsiteY16" fmla="*/ 155819 h 305992"/>
                  <a:gd name="connsiteX17" fmla="*/ 948787 w 1181154"/>
                  <a:gd name="connsiteY17" fmla="*/ 151076 h 305992"/>
                  <a:gd name="connsiteX18" fmla="*/ 923900 w 1181154"/>
                  <a:gd name="connsiteY18" fmla="*/ 142535 h 305992"/>
                  <a:gd name="connsiteX19" fmla="*/ 916172 w 1181154"/>
                  <a:gd name="connsiteY19" fmla="*/ 153952 h 305992"/>
                  <a:gd name="connsiteX20" fmla="*/ 398900 w 1181154"/>
                  <a:gd name="connsiteY20" fmla="*/ 305992 h 305992"/>
                  <a:gd name="connsiteX21" fmla="*/ 177189 w 1181154"/>
                  <a:gd name="connsiteY21" fmla="*/ 291433 h 305992"/>
                  <a:gd name="connsiteX22" fmla="*/ 18083 w 1181154"/>
                  <a:gd name="connsiteY22" fmla="*/ 255279 h 305992"/>
                  <a:gd name="connsiteX0" fmla="*/ 0 w 1181154"/>
                  <a:gd name="connsiteY0" fmla="*/ 33472 h 305992"/>
                  <a:gd name="connsiteX1" fmla="*/ 56804 w 1181154"/>
                  <a:gd name="connsiteY1" fmla="*/ 45542 h 305992"/>
                  <a:gd name="connsiteX2" fmla="*/ 414275 w 1181154"/>
                  <a:gd name="connsiteY2" fmla="*/ 109196 h 305992"/>
                  <a:gd name="connsiteX3" fmla="*/ 868113 w 1181154"/>
                  <a:gd name="connsiteY3" fmla="*/ 59698 h 305992"/>
                  <a:gd name="connsiteX4" fmla="*/ 906847 w 1181154"/>
                  <a:gd name="connsiteY4" fmla="*/ 58003 h 305992"/>
                  <a:gd name="connsiteX5" fmla="*/ 911096 w 1181154"/>
                  <a:gd name="connsiteY5" fmla="*/ 52781 h 305992"/>
                  <a:gd name="connsiteX6" fmla="*/ 994942 w 1181154"/>
                  <a:gd name="connsiteY6" fmla="*/ 35103 h 305992"/>
                  <a:gd name="connsiteX7" fmla="*/ 1041097 w 1181154"/>
                  <a:gd name="connsiteY7" fmla="*/ 39846 h 305992"/>
                  <a:gd name="connsiteX8" fmla="*/ 1066577 w 1181154"/>
                  <a:gd name="connsiteY8" fmla="*/ 48591 h 305992"/>
                  <a:gd name="connsiteX9" fmla="*/ 1092488 w 1181154"/>
                  <a:gd name="connsiteY9" fmla="*/ 46527 h 305992"/>
                  <a:gd name="connsiteX10" fmla="*/ 1179041 w 1181154"/>
                  <a:gd name="connsiteY10" fmla="*/ 2936 h 305992"/>
                  <a:gd name="connsiteX11" fmla="*/ 1135024 w 1181154"/>
                  <a:gd name="connsiteY11" fmla="*/ 105615 h 305992"/>
                  <a:gd name="connsiteX12" fmla="*/ 1047285 w 1181154"/>
                  <a:gd name="connsiteY12" fmla="*/ 149486 h 305992"/>
                  <a:gd name="connsiteX13" fmla="*/ 1046582 w 1181154"/>
                  <a:gd name="connsiteY13" fmla="*/ 149193 h 305992"/>
                  <a:gd name="connsiteX14" fmla="*/ 1041097 w 1181154"/>
                  <a:gd name="connsiteY14" fmla="*/ 151076 h 305992"/>
                  <a:gd name="connsiteX15" fmla="*/ 994942 w 1181154"/>
                  <a:gd name="connsiteY15" fmla="*/ 155819 h 305992"/>
                  <a:gd name="connsiteX16" fmla="*/ 948787 w 1181154"/>
                  <a:gd name="connsiteY16" fmla="*/ 151076 h 305992"/>
                  <a:gd name="connsiteX17" fmla="*/ 923900 w 1181154"/>
                  <a:gd name="connsiteY17" fmla="*/ 142535 h 305992"/>
                  <a:gd name="connsiteX18" fmla="*/ 916172 w 1181154"/>
                  <a:gd name="connsiteY18" fmla="*/ 153952 h 305992"/>
                  <a:gd name="connsiteX19" fmla="*/ 398900 w 1181154"/>
                  <a:gd name="connsiteY19" fmla="*/ 305992 h 305992"/>
                  <a:gd name="connsiteX20" fmla="*/ 177189 w 1181154"/>
                  <a:gd name="connsiteY20" fmla="*/ 291433 h 305992"/>
                  <a:gd name="connsiteX21" fmla="*/ 18083 w 1181154"/>
                  <a:gd name="connsiteY21" fmla="*/ 255279 h 3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81154" h="305992">
                    <a:moveTo>
                      <a:pt x="0" y="33472"/>
                    </a:moveTo>
                    <a:lnTo>
                      <a:pt x="56804" y="45542"/>
                    </a:lnTo>
                    <a:cubicBezTo>
                      <a:pt x="146002" y="68622"/>
                      <a:pt x="263140" y="109196"/>
                      <a:pt x="414275" y="109196"/>
                    </a:cubicBezTo>
                    <a:cubicBezTo>
                      <a:pt x="603194" y="109196"/>
                      <a:pt x="769758" y="70047"/>
                      <a:pt x="868113" y="59698"/>
                    </a:cubicBezTo>
                    <a:lnTo>
                      <a:pt x="906847" y="58003"/>
                    </a:lnTo>
                    <a:lnTo>
                      <a:pt x="911096" y="52781"/>
                    </a:lnTo>
                    <a:cubicBezTo>
                      <a:pt x="932554" y="41859"/>
                      <a:pt x="962198" y="35103"/>
                      <a:pt x="994942" y="35103"/>
                    </a:cubicBezTo>
                    <a:cubicBezTo>
                      <a:pt x="1011314" y="35103"/>
                      <a:pt x="1026911" y="36792"/>
                      <a:pt x="1041097" y="39846"/>
                    </a:cubicBezTo>
                    <a:lnTo>
                      <a:pt x="1066577" y="48591"/>
                    </a:lnTo>
                    <a:cubicBezTo>
                      <a:pt x="1068864" y="45522"/>
                      <a:pt x="1090201" y="49596"/>
                      <a:pt x="1092488" y="46527"/>
                    </a:cubicBezTo>
                    <a:cubicBezTo>
                      <a:pt x="1133805" y="8108"/>
                      <a:pt x="1171952" y="-6912"/>
                      <a:pt x="1179041" y="2936"/>
                    </a:cubicBezTo>
                    <a:cubicBezTo>
                      <a:pt x="1186130" y="12784"/>
                      <a:pt x="1176341" y="67196"/>
                      <a:pt x="1135024" y="105615"/>
                    </a:cubicBezTo>
                    <a:cubicBezTo>
                      <a:pt x="1104036" y="134429"/>
                      <a:pt x="1069694" y="150811"/>
                      <a:pt x="1047285" y="149486"/>
                    </a:cubicBezTo>
                    <a:lnTo>
                      <a:pt x="1046582" y="149193"/>
                    </a:lnTo>
                    <a:lnTo>
                      <a:pt x="1041097" y="151076"/>
                    </a:lnTo>
                    <a:cubicBezTo>
                      <a:pt x="1026911" y="154130"/>
                      <a:pt x="1011314" y="155819"/>
                      <a:pt x="994942" y="155819"/>
                    </a:cubicBezTo>
                    <a:cubicBezTo>
                      <a:pt x="978570" y="155819"/>
                      <a:pt x="962973" y="154130"/>
                      <a:pt x="948787" y="151076"/>
                    </a:cubicBezTo>
                    <a:lnTo>
                      <a:pt x="923900" y="142535"/>
                    </a:lnTo>
                    <a:lnTo>
                      <a:pt x="916172" y="153952"/>
                    </a:lnTo>
                    <a:cubicBezTo>
                      <a:pt x="828762" y="226537"/>
                      <a:pt x="625603" y="305992"/>
                      <a:pt x="398900" y="305992"/>
                    </a:cubicBezTo>
                    <a:cubicBezTo>
                      <a:pt x="323332" y="305992"/>
                      <a:pt x="247380" y="301043"/>
                      <a:pt x="177189" y="291433"/>
                    </a:cubicBezTo>
                    <a:lnTo>
                      <a:pt x="18083" y="255279"/>
                    </a:ln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CC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5B270FCC-2351-4F56-B83F-DC10C36E0192}"/>
                  </a:ext>
                </a:extLst>
              </p:cNvPr>
              <p:cNvGrpSpPr/>
              <p:nvPr/>
            </p:nvGrpSpPr>
            <p:grpSpPr>
              <a:xfrm>
                <a:off x="43564" y="-1551931"/>
                <a:ext cx="1261141" cy="1609559"/>
                <a:chOff x="2088359" y="2182830"/>
                <a:chExt cx="1827211" cy="2332018"/>
              </a:xfrm>
            </p:grpSpPr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FC4AB7B6-860C-41B2-9B6E-9BF83F6A20DE}"/>
                    </a:ext>
                  </a:extLst>
                </p:cNvPr>
                <p:cNvSpPr/>
                <p:nvPr/>
              </p:nvSpPr>
              <p:spPr bwMode="auto">
                <a:xfrm>
                  <a:off x="2088359" y="2733209"/>
                  <a:ext cx="113784" cy="113784"/>
                </a:xfrm>
                <a:prstGeom prst="ellipse">
                  <a:avLst/>
                </a:prstGeom>
                <a:solidFill>
                  <a:srgbClr val="FF006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E859F646-F0F4-4358-9D60-10AB64A9B70E}"/>
                    </a:ext>
                  </a:extLst>
                </p:cNvPr>
                <p:cNvGrpSpPr/>
                <p:nvPr/>
              </p:nvGrpSpPr>
              <p:grpSpPr>
                <a:xfrm>
                  <a:off x="2137458" y="2825982"/>
                  <a:ext cx="141229" cy="59508"/>
                  <a:chOff x="3596636" y="2540636"/>
                  <a:chExt cx="382825" cy="161307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23" name="楕円 12">
                    <a:extLst>
                      <a:ext uri="{FF2B5EF4-FFF2-40B4-BE49-F238E27FC236}">
                        <a16:creationId xmlns:a16="http://schemas.microsoft.com/office/drawing/2014/main" id="{51736BA1-9A5E-4079-92C2-ABA39DEFFBA4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3596636" y="2540636"/>
                    <a:ext cx="309800" cy="126382"/>
                  </a:xfrm>
                  <a:custGeom>
                    <a:avLst/>
                    <a:gdLst>
                      <a:gd name="connsiteX0" fmla="*/ 0 w 2295255"/>
                      <a:gd name="connsiteY0" fmla="*/ 517558 h 1035115"/>
                      <a:gd name="connsiteX1" fmla="*/ 1147628 w 2295255"/>
                      <a:gd name="connsiteY1" fmla="*/ 0 h 1035115"/>
                      <a:gd name="connsiteX2" fmla="*/ 2295256 w 2295255"/>
                      <a:gd name="connsiteY2" fmla="*/ 517558 h 1035115"/>
                      <a:gd name="connsiteX3" fmla="*/ 1147628 w 2295255"/>
                      <a:gd name="connsiteY3" fmla="*/ 1035116 h 1035115"/>
                      <a:gd name="connsiteX4" fmla="*/ 0 w 2295255"/>
                      <a:gd name="connsiteY4" fmla="*/ 517558 h 1035115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216545 h 734103"/>
                      <a:gd name="connsiteX1" fmla="*/ 1147628 w 2295256"/>
                      <a:gd name="connsiteY1" fmla="*/ 10137 h 734103"/>
                      <a:gd name="connsiteX2" fmla="*/ 2295256 w 2295256"/>
                      <a:gd name="connsiteY2" fmla="*/ 216545 h 734103"/>
                      <a:gd name="connsiteX3" fmla="*/ 1147628 w 2295256"/>
                      <a:gd name="connsiteY3" fmla="*/ 734103 h 734103"/>
                      <a:gd name="connsiteX4" fmla="*/ 0 w 2295256"/>
                      <a:gd name="connsiteY4" fmla="*/ 216545 h 734103"/>
                      <a:gd name="connsiteX0" fmla="*/ 0 w 2295256"/>
                      <a:gd name="connsiteY0" fmla="*/ 216545 h 854753"/>
                      <a:gd name="connsiteX1" fmla="*/ 1147628 w 2295256"/>
                      <a:gd name="connsiteY1" fmla="*/ 10137 h 854753"/>
                      <a:gd name="connsiteX2" fmla="*/ 2295256 w 2295256"/>
                      <a:gd name="connsiteY2" fmla="*/ 216545 h 854753"/>
                      <a:gd name="connsiteX3" fmla="*/ 1160328 w 2295256"/>
                      <a:gd name="connsiteY3" fmla="*/ 854753 h 854753"/>
                      <a:gd name="connsiteX4" fmla="*/ 0 w 2295256"/>
                      <a:gd name="connsiteY4" fmla="*/ 216545 h 85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95256" h="854753">
                        <a:moveTo>
                          <a:pt x="0" y="216545"/>
                        </a:moveTo>
                        <a:cubicBezTo>
                          <a:pt x="0" y="-69294"/>
                          <a:pt x="513811" y="10137"/>
                          <a:pt x="1147628" y="10137"/>
                        </a:cubicBezTo>
                        <a:cubicBezTo>
                          <a:pt x="1781445" y="10137"/>
                          <a:pt x="2295256" y="-69294"/>
                          <a:pt x="2295256" y="216545"/>
                        </a:cubicBezTo>
                        <a:cubicBezTo>
                          <a:pt x="2295256" y="502384"/>
                          <a:pt x="1794145" y="854753"/>
                          <a:pt x="1160328" y="854753"/>
                        </a:cubicBezTo>
                        <a:cubicBezTo>
                          <a:pt x="526511" y="854753"/>
                          <a:pt x="0" y="502384"/>
                          <a:pt x="0" y="216545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4" name="楕円 12">
                    <a:extLst>
                      <a:ext uri="{FF2B5EF4-FFF2-40B4-BE49-F238E27FC236}">
                        <a16:creationId xmlns:a16="http://schemas.microsoft.com/office/drawing/2014/main" id="{61F6BE4A-2056-4E96-AA1F-4317DA8E5065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3669661" y="2575561"/>
                    <a:ext cx="309800" cy="126382"/>
                  </a:xfrm>
                  <a:custGeom>
                    <a:avLst/>
                    <a:gdLst>
                      <a:gd name="connsiteX0" fmla="*/ 0 w 2295255"/>
                      <a:gd name="connsiteY0" fmla="*/ 517558 h 1035115"/>
                      <a:gd name="connsiteX1" fmla="*/ 1147628 w 2295255"/>
                      <a:gd name="connsiteY1" fmla="*/ 0 h 1035115"/>
                      <a:gd name="connsiteX2" fmla="*/ 2295256 w 2295255"/>
                      <a:gd name="connsiteY2" fmla="*/ 517558 h 1035115"/>
                      <a:gd name="connsiteX3" fmla="*/ 1147628 w 2295255"/>
                      <a:gd name="connsiteY3" fmla="*/ 1035116 h 1035115"/>
                      <a:gd name="connsiteX4" fmla="*/ 0 w 2295255"/>
                      <a:gd name="connsiteY4" fmla="*/ 517558 h 1035115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216545 h 734103"/>
                      <a:gd name="connsiteX1" fmla="*/ 1147628 w 2295256"/>
                      <a:gd name="connsiteY1" fmla="*/ 10137 h 734103"/>
                      <a:gd name="connsiteX2" fmla="*/ 2295256 w 2295256"/>
                      <a:gd name="connsiteY2" fmla="*/ 216545 h 734103"/>
                      <a:gd name="connsiteX3" fmla="*/ 1147628 w 2295256"/>
                      <a:gd name="connsiteY3" fmla="*/ 734103 h 734103"/>
                      <a:gd name="connsiteX4" fmla="*/ 0 w 2295256"/>
                      <a:gd name="connsiteY4" fmla="*/ 216545 h 734103"/>
                      <a:gd name="connsiteX0" fmla="*/ 0 w 2295256"/>
                      <a:gd name="connsiteY0" fmla="*/ 216545 h 854753"/>
                      <a:gd name="connsiteX1" fmla="*/ 1147628 w 2295256"/>
                      <a:gd name="connsiteY1" fmla="*/ 10137 h 854753"/>
                      <a:gd name="connsiteX2" fmla="*/ 2295256 w 2295256"/>
                      <a:gd name="connsiteY2" fmla="*/ 216545 h 854753"/>
                      <a:gd name="connsiteX3" fmla="*/ 1160328 w 2295256"/>
                      <a:gd name="connsiteY3" fmla="*/ 854753 h 854753"/>
                      <a:gd name="connsiteX4" fmla="*/ 0 w 2295256"/>
                      <a:gd name="connsiteY4" fmla="*/ 216545 h 85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95256" h="854753">
                        <a:moveTo>
                          <a:pt x="0" y="216545"/>
                        </a:moveTo>
                        <a:cubicBezTo>
                          <a:pt x="0" y="-69294"/>
                          <a:pt x="513811" y="10137"/>
                          <a:pt x="1147628" y="10137"/>
                        </a:cubicBezTo>
                        <a:cubicBezTo>
                          <a:pt x="1781445" y="10137"/>
                          <a:pt x="2295256" y="-69294"/>
                          <a:pt x="2295256" y="216545"/>
                        </a:cubicBezTo>
                        <a:cubicBezTo>
                          <a:pt x="2295256" y="502384"/>
                          <a:pt x="1794145" y="854753"/>
                          <a:pt x="1160328" y="854753"/>
                        </a:cubicBezTo>
                        <a:cubicBezTo>
                          <a:pt x="526511" y="854753"/>
                          <a:pt x="0" y="502384"/>
                          <a:pt x="0" y="216545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5565F62F-7486-442F-AFC0-5B6FD41AA417}"/>
                    </a:ext>
                  </a:extLst>
                </p:cNvPr>
                <p:cNvSpPr/>
                <p:nvPr/>
              </p:nvSpPr>
              <p:spPr bwMode="auto">
                <a:xfrm>
                  <a:off x="2593620" y="3866081"/>
                  <a:ext cx="604652" cy="512242"/>
                </a:xfrm>
                <a:custGeom>
                  <a:avLst/>
                  <a:gdLst>
                    <a:gd name="connsiteX0" fmla="*/ 294732 w 604652"/>
                    <a:gd name="connsiteY0" fmla="*/ 0 h 714150"/>
                    <a:gd name="connsiteX1" fmla="*/ 295411 w 604652"/>
                    <a:gd name="connsiteY1" fmla="*/ 394 h 714150"/>
                    <a:gd name="connsiteX2" fmla="*/ 461908 w 604652"/>
                    <a:gd name="connsiteY2" fmla="*/ 33348 h 714150"/>
                    <a:gd name="connsiteX3" fmla="*/ 538866 w 604652"/>
                    <a:gd name="connsiteY3" fmla="*/ 25924 h 714150"/>
                    <a:gd name="connsiteX4" fmla="*/ 554672 w 604652"/>
                    <a:gd name="connsiteY4" fmla="*/ 46198 h 714150"/>
                    <a:gd name="connsiteX5" fmla="*/ 597516 w 604652"/>
                    <a:gd name="connsiteY5" fmla="*/ 289454 h 714150"/>
                    <a:gd name="connsiteX6" fmla="*/ 477905 w 604652"/>
                    <a:gd name="connsiteY6" fmla="*/ 608371 h 714150"/>
                    <a:gd name="connsiteX7" fmla="*/ 519148 w 604652"/>
                    <a:gd name="connsiteY7" fmla="*/ 674335 h 714150"/>
                    <a:gd name="connsiteX8" fmla="*/ 259574 w 604652"/>
                    <a:gd name="connsiteY8" fmla="*/ 712287 h 714150"/>
                    <a:gd name="connsiteX9" fmla="*/ 0 w 604652"/>
                    <a:gd name="connsiteY9" fmla="*/ 674335 h 714150"/>
                    <a:gd name="connsiteX10" fmla="*/ 256702 w 604652"/>
                    <a:gd name="connsiteY10" fmla="*/ 556988 h 714150"/>
                    <a:gd name="connsiteX11" fmla="*/ 280593 w 604652"/>
                    <a:gd name="connsiteY11" fmla="*/ 559565 h 714150"/>
                    <a:gd name="connsiteX12" fmla="*/ 263195 w 604652"/>
                    <a:gd name="connsiteY12" fmla="*/ 534195 h 714150"/>
                    <a:gd name="connsiteX13" fmla="*/ 205834 w 604652"/>
                    <a:gd name="connsiteY13" fmla="*/ 289454 h 714150"/>
                    <a:gd name="connsiteX14" fmla="*/ 292179 w 604652"/>
                    <a:gd name="connsiteY14" fmla="*/ 2449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15" fmla="*/ 553348 w 604652"/>
                    <a:gd name="connsiteY15" fmla="*/ 124788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4652" h="714150">
                      <a:moveTo>
                        <a:pt x="538866" y="25924"/>
                      </a:moveTo>
                      <a:lnTo>
                        <a:pt x="554672" y="46198"/>
                      </a:lnTo>
                      <a:cubicBezTo>
                        <a:pt x="594951" y="109328"/>
                        <a:pt x="616872" y="195857"/>
                        <a:pt x="597516" y="289454"/>
                      </a:cubicBezTo>
                      <a:cubicBezTo>
                        <a:pt x="557035" y="485207"/>
                        <a:pt x="491840" y="505028"/>
                        <a:pt x="477905" y="608371"/>
                      </a:cubicBezTo>
                      <a:lnTo>
                        <a:pt x="519148" y="674335"/>
                      </a:lnTo>
                      <a:cubicBezTo>
                        <a:pt x="519148" y="726892"/>
                        <a:pt x="402933" y="712287"/>
                        <a:pt x="259574" y="712287"/>
                      </a:cubicBezTo>
                      <a:cubicBezTo>
                        <a:pt x="116215" y="712287"/>
                        <a:pt x="0" y="726892"/>
                        <a:pt x="0" y="674335"/>
                      </a:cubicBezTo>
                      <a:cubicBezTo>
                        <a:pt x="0" y="621778"/>
                        <a:pt x="113343" y="556988"/>
                        <a:pt x="256702" y="556988"/>
                      </a:cubicBezTo>
                      <a:lnTo>
                        <a:pt x="280593" y="559565"/>
                      </a:lnTo>
                      <a:lnTo>
                        <a:pt x="263195" y="534195"/>
                      </a:lnTo>
                      <a:cubicBezTo>
                        <a:pt x="227754" y="471561"/>
                        <a:pt x="205834" y="385032"/>
                        <a:pt x="205834" y="289454"/>
                      </a:cubicBezTo>
                      <a:cubicBezTo>
                        <a:pt x="205834" y="169982"/>
                        <a:pt x="240085" y="64649"/>
                        <a:pt x="292179" y="2449"/>
                      </a:cubicBezTo>
                      <a:lnTo>
                        <a:pt x="294732" y="0"/>
                      </a:lnTo>
                      <a:lnTo>
                        <a:pt x="295411" y="394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D714C65F-8BDE-4FD1-846C-D03E55E69DF6}"/>
                    </a:ext>
                  </a:extLst>
                </p:cNvPr>
                <p:cNvSpPr/>
                <p:nvPr/>
              </p:nvSpPr>
              <p:spPr bwMode="auto">
                <a:xfrm>
                  <a:off x="2116690" y="2182830"/>
                  <a:ext cx="1798880" cy="2280728"/>
                </a:xfrm>
                <a:custGeom>
                  <a:avLst/>
                  <a:gdLst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790168 w 1791734"/>
                    <a:gd name="connsiteY27" fmla="*/ 903483 h 2271667"/>
                    <a:gd name="connsiteX28" fmla="*/ 723690 w 1791734"/>
                    <a:gd name="connsiteY28" fmla="*/ 799957 h 2271667"/>
                    <a:gd name="connsiteX29" fmla="*/ 579131 w 1791734"/>
                    <a:gd name="connsiteY29" fmla="*/ 634990 h 2271667"/>
                    <a:gd name="connsiteX30" fmla="*/ 523861 w 1791734"/>
                    <a:gd name="connsiteY30" fmla="*/ 585897 h 2271667"/>
                    <a:gd name="connsiteX31" fmla="*/ 517639 w 1791734"/>
                    <a:gd name="connsiteY31" fmla="*/ 593324 h 2271667"/>
                    <a:gd name="connsiteX32" fmla="*/ 64947 w 1791734"/>
                    <a:gd name="connsiteY32" fmla="*/ 639459 h 2271667"/>
                    <a:gd name="connsiteX33" fmla="*/ 61848 w 1791734"/>
                    <a:gd name="connsiteY33" fmla="*/ 636928 h 2271667"/>
                    <a:gd name="connsiteX34" fmla="*/ 59317 w 1791734"/>
                    <a:gd name="connsiteY34" fmla="*/ 633829 h 2271667"/>
                    <a:gd name="connsiteX35" fmla="*/ 105453 w 1791734"/>
                    <a:gd name="connsiteY35" fmla="*/ 181137 h 2271667"/>
                    <a:gd name="connsiteX36" fmla="*/ 385936 w 1791734"/>
                    <a:gd name="connsiteY36" fmla="*/ 76610 h 2271667"/>
                    <a:gd name="connsiteX37" fmla="*/ 464338 w 1791734"/>
                    <a:gd name="connsiteY37" fmla="*/ 92313 h 2271667"/>
                    <a:gd name="connsiteX38" fmla="*/ 495494 w 1791734"/>
                    <a:gd name="connsiteY38" fmla="*/ 50475 h 2271667"/>
                    <a:gd name="connsiteX39" fmla="*/ 584314 w 1791734"/>
                    <a:gd name="connsiteY39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723690 w 1791734"/>
                    <a:gd name="connsiteY27" fmla="*/ 799957 h 2271667"/>
                    <a:gd name="connsiteX28" fmla="*/ 579131 w 1791734"/>
                    <a:gd name="connsiteY28" fmla="*/ 634990 h 2271667"/>
                    <a:gd name="connsiteX29" fmla="*/ 523861 w 1791734"/>
                    <a:gd name="connsiteY29" fmla="*/ 585897 h 2271667"/>
                    <a:gd name="connsiteX30" fmla="*/ 517639 w 1791734"/>
                    <a:gd name="connsiteY30" fmla="*/ 593324 h 2271667"/>
                    <a:gd name="connsiteX31" fmla="*/ 64947 w 1791734"/>
                    <a:gd name="connsiteY31" fmla="*/ 639459 h 2271667"/>
                    <a:gd name="connsiteX32" fmla="*/ 61848 w 1791734"/>
                    <a:gd name="connsiteY32" fmla="*/ 636928 h 2271667"/>
                    <a:gd name="connsiteX33" fmla="*/ 59317 w 1791734"/>
                    <a:gd name="connsiteY33" fmla="*/ 633829 h 2271667"/>
                    <a:gd name="connsiteX34" fmla="*/ 105453 w 1791734"/>
                    <a:gd name="connsiteY34" fmla="*/ 181137 h 2271667"/>
                    <a:gd name="connsiteX35" fmla="*/ 385936 w 1791734"/>
                    <a:gd name="connsiteY35" fmla="*/ 76610 h 2271667"/>
                    <a:gd name="connsiteX36" fmla="*/ 464338 w 1791734"/>
                    <a:gd name="connsiteY36" fmla="*/ 92313 h 2271667"/>
                    <a:gd name="connsiteX37" fmla="*/ 495494 w 1791734"/>
                    <a:gd name="connsiteY37" fmla="*/ 50475 h 2271667"/>
                    <a:gd name="connsiteX38" fmla="*/ 584314 w 1791734"/>
                    <a:gd name="connsiteY38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79131 w 1791734"/>
                    <a:gd name="connsiteY27" fmla="*/ 634990 h 2271667"/>
                    <a:gd name="connsiteX28" fmla="*/ 523861 w 1791734"/>
                    <a:gd name="connsiteY28" fmla="*/ 585897 h 2271667"/>
                    <a:gd name="connsiteX29" fmla="*/ 517639 w 1791734"/>
                    <a:gd name="connsiteY29" fmla="*/ 593324 h 2271667"/>
                    <a:gd name="connsiteX30" fmla="*/ 64947 w 1791734"/>
                    <a:gd name="connsiteY30" fmla="*/ 639459 h 2271667"/>
                    <a:gd name="connsiteX31" fmla="*/ 61848 w 1791734"/>
                    <a:gd name="connsiteY31" fmla="*/ 636928 h 2271667"/>
                    <a:gd name="connsiteX32" fmla="*/ 59317 w 1791734"/>
                    <a:gd name="connsiteY32" fmla="*/ 633829 h 2271667"/>
                    <a:gd name="connsiteX33" fmla="*/ 105453 w 1791734"/>
                    <a:gd name="connsiteY33" fmla="*/ 181137 h 2271667"/>
                    <a:gd name="connsiteX34" fmla="*/ 385936 w 1791734"/>
                    <a:gd name="connsiteY34" fmla="*/ 76610 h 2271667"/>
                    <a:gd name="connsiteX35" fmla="*/ 464338 w 1791734"/>
                    <a:gd name="connsiteY35" fmla="*/ 92313 h 2271667"/>
                    <a:gd name="connsiteX36" fmla="*/ 495494 w 1791734"/>
                    <a:gd name="connsiteY36" fmla="*/ 50475 h 2271667"/>
                    <a:gd name="connsiteX37" fmla="*/ 584314 w 1791734"/>
                    <a:gd name="connsiteY37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61961 w 1791734"/>
                    <a:gd name="connsiteY27" fmla="*/ 569228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17639 w 1791734"/>
                    <a:gd name="connsiteY27" fmla="*/ 593324 h 2271667"/>
                    <a:gd name="connsiteX28" fmla="*/ 64947 w 1791734"/>
                    <a:gd name="connsiteY28" fmla="*/ 639459 h 2271667"/>
                    <a:gd name="connsiteX29" fmla="*/ 61848 w 1791734"/>
                    <a:gd name="connsiteY29" fmla="*/ 636928 h 2271667"/>
                    <a:gd name="connsiteX30" fmla="*/ 59317 w 1791734"/>
                    <a:gd name="connsiteY30" fmla="*/ 633829 h 2271667"/>
                    <a:gd name="connsiteX31" fmla="*/ 105453 w 1791734"/>
                    <a:gd name="connsiteY31" fmla="*/ 181137 h 2271667"/>
                    <a:gd name="connsiteX32" fmla="*/ 385936 w 1791734"/>
                    <a:gd name="connsiteY32" fmla="*/ 76610 h 2271667"/>
                    <a:gd name="connsiteX33" fmla="*/ 464338 w 1791734"/>
                    <a:gd name="connsiteY33" fmla="*/ 92313 h 2271667"/>
                    <a:gd name="connsiteX34" fmla="*/ 495494 w 1791734"/>
                    <a:gd name="connsiteY34" fmla="*/ 50475 h 2271667"/>
                    <a:gd name="connsiteX35" fmla="*/ 584314 w 1791734"/>
                    <a:gd name="connsiteY35" fmla="*/ 667 h 2271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791734" h="2271667">
                      <a:moveTo>
                        <a:pt x="584314" y="667"/>
                      </a:moveTo>
                      <a:cubicBezTo>
                        <a:pt x="594224" y="-523"/>
                        <a:pt x="603890" y="-138"/>
                        <a:pt x="613053" y="1952"/>
                      </a:cubicBezTo>
                      <a:lnTo>
                        <a:pt x="614148" y="2380"/>
                      </a:lnTo>
                      <a:lnTo>
                        <a:pt x="615066" y="3114"/>
                      </a:lnTo>
                      <a:cubicBezTo>
                        <a:pt x="649155" y="39864"/>
                        <a:pt x="648399" y="113234"/>
                        <a:pt x="610094" y="179580"/>
                      </a:cubicBezTo>
                      <a:lnTo>
                        <a:pt x="609479" y="180406"/>
                      </a:lnTo>
                      <a:lnTo>
                        <a:pt x="713711" y="256326"/>
                      </a:lnTo>
                      <a:cubicBezTo>
                        <a:pt x="941254" y="442009"/>
                        <a:pt x="1118543" y="677293"/>
                        <a:pt x="1234663" y="940366"/>
                      </a:cubicBezTo>
                      <a:lnTo>
                        <a:pt x="1264976" y="1018774"/>
                      </a:lnTo>
                      <a:lnTo>
                        <a:pt x="1266988" y="1021745"/>
                      </a:lnTo>
                      <a:cubicBezTo>
                        <a:pt x="1339629" y="1151738"/>
                        <a:pt x="1384558" y="1331320"/>
                        <a:pt x="1384558" y="1529682"/>
                      </a:cubicBezTo>
                      <a:cubicBezTo>
                        <a:pt x="1384558" y="1678453"/>
                        <a:pt x="1359285" y="1816661"/>
                        <a:pt x="1316004" y="1931308"/>
                      </a:cubicBezTo>
                      <a:lnTo>
                        <a:pt x="1309425" y="1945577"/>
                      </a:lnTo>
                      <a:lnTo>
                        <a:pt x="1335868" y="1932878"/>
                      </a:lnTo>
                      <a:cubicBezTo>
                        <a:pt x="1413743" y="1882945"/>
                        <a:pt x="1469311" y="1806543"/>
                        <a:pt x="1493662" y="1719447"/>
                      </a:cubicBezTo>
                      <a:lnTo>
                        <a:pt x="1505777" y="1639302"/>
                      </a:lnTo>
                      <a:lnTo>
                        <a:pt x="1502588" y="1615013"/>
                      </a:lnTo>
                      <a:cubicBezTo>
                        <a:pt x="1502588" y="1492225"/>
                        <a:pt x="1567316" y="1392685"/>
                        <a:pt x="1647161" y="1392685"/>
                      </a:cubicBezTo>
                      <a:cubicBezTo>
                        <a:pt x="1727006" y="1392685"/>
                        <a:pt x="1791734" y="1492225"/>
                        <a:pt x="1791734" y="1615013"/>
                      </a:cubicBezTo>
                      <a:lnTo>
                        <a:pt x="1783075" y="1680967"/>
                      </a:lnTo>
                      <a:lnTo>
                        <a:pt x="1779847" y="1717110"/>
                      </a:lnTo>
                      <a:cubicBezTo>
                        <a:pt x="1751868" y="1901390"/>
                        <a:pt x="1645966" y="2066450"/>
                        <a:pt x="1486906" y="2168438"/>
                      </a:cubicBezTo>
                      <a:cubicBezTo>
                        <a:pt x="1327846" y="2270427"/>
                        <a:pt x="1133651" y="2297786"/>
                        <a:pt x="954508" y="2246310"/>
                      </a:cubicBezTo>
                      <a:lnTo>
                        <a:pt x="934703" y="2239273"/>
                      </a:lnTo>
                      <a:lnTo>
                        <a:pt x="902252" y="2233419"/>
                      </a:lnTo>
                      <a:cubicBezTo>
                        <a:pt x="719337" y="2166438"/>
                        <a:pt x="581742" y="1876815"/>
                        <a:pt x="581742" y="1529682"/>
                      </a:cubicBezTo>
                      <a:cubicBezTo>
                        <a:pt x="581742" y="1281730"/>
                        <a:pt x="769403" y="1090091"/>
                        <a:pt x="758719" y="934031"/>
                      </a:cubicBezTo>
                      <a:cubicBezTo>
                        <a:pt x="748035" y="777971"/>
                        <a:pt x="633268" y="642419"/>
                        <a:pt x="517639" y="593324"/>
                      </a:cubicBezTo>
                      <a:cubicBezTo>
                        <a:pt x="394611" y="716352"/>
                        <a:pt x="204697" y="731731"/>
                        <a:pt x="64947" y="639459"/>
                      </a:cubicBezTo>
                      <a:lnTo>
                        <a:pt x="61848" y="636928"/>
                      </a:lnTo>
                      <a:lnTo>
                        <a:pt x="59317" y="633829"/>
                      </a:lnTo>
                      <a:cubicBezTo>
                        <a:pt x="-32955" y="494080"/>
                        <a:pt x="-17576" y="304166"/>
                        <a:pt x="105453" y="181137"/>
                      </a:cubicBezTo>
                      <a:cubicBezTo>
                        <a:pt x="182346" y="104244"/>
                        <a:pt x="285366" y="69402"/>
                        <a:pt x="385936" y="76610"/>
                      </a:cubicBezTo>
                      <a:lnTo>
                        <a:pt x="464338" y="92313"/>
                      </a:lnTo>
                      <a:lnTo>
                        <a:pt x="495494" y="50475"/>
                      </a:lnTo>
                      <a:cubicBezTo>
                        <a:pt x="522655" y="21998"/>
                        <a:pt x="554584" y="4240"/>
                        <a:pt x="584314" y="667"/>
                      </a:cubicBezTo>
                      <a:close/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C314F842-E471-4898-AFCF-0BE88D7E8550}"/>
                    </a:ext>
                  </a:extLst>
                </p:cNvPr>
                <p:cNvSpPr/>
                <p:nvPr/>
              </p:nvSpPr>
              <p:spPr bwMode="auto">
                <a:xfrm>
                  <a:off x="2590445" y="4002606"/>
                  <a:ext cx="604652" cy="512242"/>
                </a:xfrm>
                <a:custGeom>
                  <a:avLst/>
                  <a:gdLst>
                    <a:gd name="connsiteX0" fmla="*/ 294732 w 604652"/>
                    <a:gd name="connsiteY0" fmla="*/ 0 h 714150"/>
                    <a:gd name="connsiteX1" fmla="*/ 295411 w 604652"/>
                    <a:gd name="connsiteY1" fmla="*/ 394 h 714150"/>
                    <a:gd name="connsiteX2" fmla="*/ 461908 w 604652"/>
                    <a:gd name="connsiteY2" fmla="*/ 33348 h 714150"/>
                    <a:gd name="connsiteX3" fmla="*/ 538866 w 604652"/>
                    <a:gd name="connsiteY3" fmla="*/ 25924 h 714150"/>
                    <a:gd name="connsiteX4" fmla="*/ 554672 w 604652"/>
                    <a:gd name="connsiteY4" fmla="*/ 46198 h 714150"/>
                    <a:gd name="connsiteX5" fmla="*/ 597516 w 604652"/>
                    <a:gd name="connsiteY5" fmla="*/ 289454 h 714150"/>
                    <a:gd name="connsiteX6" fmla="*/ 477905 w 604652"/>
                    <a:gd name="connsiteY6" fmla="*/ 608371 h 714150"/>
                    <a:gd name="connsiteX7" fmla="*/ 519148 w 604652"/>
                    <a:gd name="connsiteY7" fmla="*/ 674335 h 714150"/>
                    <a:gd name="connsiteX8" fmla="*/ 259574 w 604652"/>
                    <a:gd name="connsiteY8" fmla="*/ 712287 h 714150"/>
                    <a:gd name="connsiteX9" fmla="*/ 0 w 604652"/>
                    <a:gd name="connsiteY9" fmla="*/ 674335 h 714150"/>
                    <a:gd name="connsiteX10" fmla="*/ 256702 w 604652"/>
                    <a:gd name="connsiteY10" fmla="*/ 556988 h 714150"/>
                    <a:gd name="connsiteX11" fmla="*/ 280593 w 604652"/>
                    <a:gd name="connsiteY11" fmla="*/ 559565 h 714150"/>
                    <a:gd name="connsiteX12" fmla="*/ 263195 w 604652"/>
                    <a:gd name="connsiteY12" fmla="*/ 534195 h 714150"/>
                    <a:gd name="connsiteX13" fmla="*/ 205834 w 604652"/>
                    <a:gd name="connsiteY13" fmla="*/ 289454 h 714150"/>
                    <a:gd name="connsiteX14" fmla="*/ 292179 w 604652"/>
                    <a:gd name="connsiteY14" fmla="*/ 2449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15" fmla="*/ 553348 w 604652"/>
                    <a:gd name="connsiteY15" fmla="*/ 124788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4652" h="714150">
                      <a:moveTo>
                        <a:pt x="538866" y="25924"/>
                      </a:moveTo>
                      <a:lnTo>
                        <a:pt x="554672" y="46198"/>
                      </a:lnTo>
                      <a:cubicBezTo>
                        <a:pt x="594951" y="109328"/>
                        <a:pt x="616872" y="195857"/>
                        <a:pt x="597516" y="289454"/>
                      </a:cubicBezTo>
                      <a:cubicBezTo>
                        <a:pt x="557035" y="485207"/>
                        <a:pt x="491840" y="505028"/>
                        <a:pt x="477905" y="608371"/>
                      </a:cubicBezTo>
                      <a:lnTo>
                        <a:pt x="519148" y="674335"/>
                      </a:lnTo>
                      <a:cubicBezTo>
                        <a:pt x="519148" y="726892"/>
                        <a:pt x="402933" y="712287"/>
                        <a:pt x="259574" y="712287"/>
                      </a:cubicBezTo>
                      <a:cubicBezTo>
                        <a:pt x="116215" y="712287"/>
                        <a:pt x="0" y="726892"/>
                        <a:pt x="0" y="674335"/>
                      </a:cubicBezTo>
                      <a:cubicBezTo>
                        <a:pt x="0" y="621778"/>
                        <a:pt x="113343" y="556988"/>
                        <a:pt x="256702" y="556988"/>
                      </a:cubicBezTo>
                      <a:lnTo>
                        <a:pt x="280593" y="559565"/>
                      </a:lnTo>
                      <a:lnTo>
                        <a:pt x="263195" y="534195"/>
                      </a:lnTo>
                      <a:cubicBezTo>
                        <a:pt x="227754" y="471561"/>
                        <a:pt x="205834" y="385032"/>
                        <a:pt x="205834" y="289454"/>
                      </a:cubicBezTo>
                      <a:cubicBezTo>
                        <a:pt x="205834" y="169982"/>
                        <a:pt x="240085" y="64649"/>
                        <a:pt x="292179" y="2449"/>
                      </a:cubicBezTo>
                      <a:lnTo>
                        <a:pt x="294732" y="0"/>
                      </a:lnTo>
                      <a:lnTo>
                        <a:pt x="295411" y="394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4AD6F997-988F-4054-850F-9BAEBF557FB7}"/>
                    </a:ext>
                  </a:extLst>
                </p:cNvPr>
                <p:cNvSpPr/>
                <p:nvPr/>
              </p:nvSpPr>
              <p:spPr bwMode="auto">
                <a:xfrm rot="17100000">
                  <a:off x="2062605" y="2380511"/>
                  <a:ext cx="470926" cy="337605"/>
                </a:xfrm>
                <a:custGeom>
                  <a:avLst/>
                  <a:gdLst>
                    <a:gd name="connsiteX0" fmla="*/ 469173 w 470926"/>
                    <a:gd name="connsiteY0" fmla="*/ 116271 h 337605"/>
                    <a:gd name="connsiteX1" fmla="*/ 470926 w 470926"/>
                    <a:gd name="connsiteY1" fmla="*/ 131490 h 337605"/>
                    <a:gd name="connsiteX2" fmla="*/ 235463 w 470926"/>
                    <a:gd name="connsiteY2" fmla="*/ 337605 h 337605"/>
                    <a:gd name="connsiteX3" fmla="*/ 0 w 470926"/>
                    <a:gd name="connsiteY3" fmla="*/ 131490 h 337605"/>
                    <a:gd name="connsiteX4" fmla="*/ 4784 w 470926"/>
                    <a:gd name="connsiteY4" fmla="*/ 89951 h 337605"/>
                    <a:gd name="connsiteX5" fmla="*/ 17394 w 470926"/>
                    <a:gd name="connsiteY5" fmla="*/ 54390 h 337605"/>
                    <a:gd name="connsiteX6" fmla="*/ 32343 w 470926"/>
                    <a:gd name="connsiteY6" fmla="*/ 44461 h 337605"/>
                    <a:gd name="connsiteX7" fmla="*/ 385679 w 470926"/>
                    <a:gd name="connsiteY7" fmla="*/ 48297 h 337605"/>
                    <a:gd name="connsiteX8" fmla="*/ 438062 w 470926"/>
                    <a:gd name="connsiteY8" fmla="*/ 85033 h 337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0926" h="337605">
                      <a:moveTo>
                        <a:pt x="469173" y="116271"/>
                      </a:moveTo>
                      <a:lnTo>
                        <a:pt x="470926" y="131490"/>
                      </a:lnTo>
                      <a:cubicBezTo>
                        <a:pt x="470926" y="245324"/>
                        <a:pt x="365506" y="337605"/>
                        <a:pt x="235463" y="337605"/>
                      </a:cubicBezTo>
                      <a:cubicBezTo>
                        <a:pt x="105420" y="337605"/>
                        <a:pt x="0" y="245324"/>
                        <a:pt x="0" y="131490"/>
                      </a:cubicBezTo>
                      <a:cubicBezTo>
                        <a:pt x="0" y="117261"/>
                        <a:pt x="1647" y="103368"/>
                        <a:pt x="4784" y="89951"/>
                      </a:cubicBezTo>
                      <a:lnTo>
                        <a:pt x="17394" y="54390"/>
                      </a:lnTo>
                      <a:lnTo>
                        <a:pt x="32343" y="44461"/>
                      </a:lnTo>
                      <a:cubicBezTo>
                        <a:pt x="138992" y="-13968"/>
                        <a:pt x="272670" y="-16949"/>
                        <a:pt x="385679" y="48297"/>
                      </a:cubicBezTo>
                      <a:cubicBezTo>
                        <a:pt x="404514" y="59171"/>
                        <a:pt x="421995" y="71490"/>
                        <a:pt x="438062" y="85033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43871E51-4C4D-436E-8A72-DAE0E4699BC5}"/>
                    </a:ext>
                  </a:extLst>
                </p:cNvPr>
                <p:cNvSpPr/>
                <p:nvPr/>
              </p:nvSpPr>
              <p:spPr bwMode="auto">
                <a:xfrm>
                  <a:off x="2206911" y="2565126"/>
                  <a:ext cx="124220" cy="124220"/>
                </a:xfrm>
                <a:prstGeom prst="ellipse">
                  <a:avLst/>
                </a:prstGeom>
                <a:solidFill>
                  <a:schemeClr val="tx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9A04F89E-7493-4301-BBEC-E0BE20F24DFD}"/>
                    </a:ext>
                  </a:extLst>
                </p:cNvPr>
                <p:cNvSpPr/>
                <p:nvPr/>
              </p:nvSpPr>
              <p:spPr bwMode="auto">
                <a:xfrm>
                  <a:off x="2223302" y="261669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5BE7EC98-7FC1-4898-8215-79CFFD031D36}"/>
                    </a:ext>
                  </a:extLst>
                </p:cNvPr>
                <p:cNvSpPr/>
                <p:nvPr/>
              </p:nvSpPr>
              <p:spPr bwMode="auto">
                <a:xfrm rot="10800000">
                  <a:off x="2123372" y="3055594"/>
                  <a:ext cx="849407" cy="278601"/>
                </a:xfrm>
                <a:custGeom>
                  <a:avLst/>
                  <a:gdLst>
                    <a:gd name="connsiteX0" fmla="*/ 398900 w 1181154"/>
                    <a:gd name="connsiteY0" fmla="*/ 305992 h 305992"/>
                    <a:gd name="connsiteX1" fmla="*/ 177189 w 1181154"/>
                    <a:gd name="connsiteY1" fmla="*/ 291433 h 305992"/>
                    <a:gd name="connsiteX2" fmla="*/ 18083 w 1181154"/>
                    <a:gd name="connsiteY2" fmla="*/ 255279 h 305992"/>
                    <a:gd name="connsiteX3" fmla="*/ 119945 w 1181154"/>
                    <a:gd name="connsiteY3" fmla="*/ 153417 h 305992"/>
                    <a:gd name="connsiteX4" fmla="*/ 0 w 1181154"/>
                    <a:gd name="connsiteY4" fmla="*/ 33472 h 305992"/>
                    <a:gd name="connsiteX5" fmla="*/ 56804 w 1181154"/>
                    <a:gd name="connsiteY5" fmla="*/ 45542 h 305992"/>
                    <a:gd name="connsiteX6" fmla="*/ 414275 w 1181154"/>
                    <a:gd name="connsiteY6" fmla="*/ 109196 h 305992"/>
                    <a:gd name="connsiteX7" fmla="*/ 868113 w 1181154"/>
                    <a:gd name="connsiteY7" fmla="*/ 59698 h 305992"/>
                    <a:gd name="connsiteX8" fmla="*/ 906847 w 1181154"/>
                    <a:gd name="connsiteY8" fmla="*/ 58003 h 305992"/>
                    <a:gd name="connsiteX9" fmla="*/ 911096 w 1181154"/>
                    <a:gd name="connsiteY9" fmla="*/ 52781 h 305992"/>
                    <a:gd name="connsiteX10" fmla="*/ 994942 w 1181154"/>
                    <a:gd name="connsiteY10" fmla="*/ 35103 h 305992"/>
                    <a:gd name="connsiteX11" fmla="*/ 1041097 w 1181154"/>
                    <a:gd name="connsiteY11" fmla="*/ 39846 h 305992"/>
                    <a:gd name="connsiteX12" fmla="*/ 1066577 w 1181154"/>
                    <a:gd name="connsiteY12" fmla="*/ 48591 h 305992"/>
                    <a:gd name="connsiteX13" fmla="*/ 1092488 w 1181154"/>
                    <a:gd name="connsiteY13" fmla="*/ 46527 h 305992"/>
                    <a:gd name="connsiteX14" fmla="*/ 1179041 w 1181154"/>
                    <a:gd name="connsiteY14" fmla="*/ 2936 h 305992"/>
                    <a:gd name="connsiteX15" fmla="*/ 1135024 w 1181154"/>
                    <a:gd name="connsiteY15" fmla="*/ 105615 h 305992"/>
                    <a:gd name="connsiteX16" fmla="*/ 1047285 w 1181154"/>
                    <a:gd name="connsiteY16" fmla="*/ 149486 h 305992"/>
                    <a:gd name="connsiteX17" fmla="*/ 1046582 w 1181154"/>
                    <a:gd name="connsiteY17" fmla="*/ 149193 h 305992"/>
                    <a:gd name="connsiteX18" fmla="*/ 1041097 w 1181154"/>
                    <a:gd name="connsiteY18" fmla="*/ 151076 h 305992"/>
                    <a:gd name="connsiteX19" fmla="*/ 994942 w 1181154"/>
                    <a:gd name="connsiteY19" fmla="*/ 155819 h 305992"/>
                    <a:gd name="connsiteX20" fmla="*/ 948787 w 1181154"/>
                    <a:gd name="connsiteY20" fmla="*/ 151076 h 305992"/>
                    <a:gd name="connsiteX21" fmla="*/ 923900 w 1181154"/>
                    <a:gd name="connsiteY21" fmla="*/ 142535 h 305992"/>
                    <a:gd name="connsiteX22" fmla="*/ 916172 w 1181154"/>
                    <a:gd name="connsiteY22" fmla="*/ 153952 h 305992"/>
                    <a:gd name="connsiteX23" fmla="*/ 398900 w 1181154"/>
                    <a:gd name="connsiteY23" fmla="*/ 305992 h 305992"/>
                    <a:gd name="connsiteX0" fmla="*/ 119945 w 1181154"/>
                    <a:gd name="connsiteY0" fmla="*/ 153417 h 305992"/>
                    <a:gd name="connsiteX1" fmla="*/ 0 w 1181154"/>
                    <a:gd name="connsiteY1" fmla="*/ 33472 h 305992"/>
                    <a:gd name="connsiteX2" fmla="*/ 56804 w 1181154"/>
                    <a:gd name="connsiteY2" fmla="*/ 45542 h 305992"/>
                    <a:gd name="connsiteX3" fmla="*/ 414275 w 1181154"/>
                    <a:gd name="connsiteY3" fmla="*/ 109196 h 305992"/>
                    <a:gd name="connsiteX4" fmla="*/ 868113 w 1181154"/>
                    <a:gd name="connsiteY4" fmla="*/ 59698 h 305992"/>
                    <a:gd name="connsiteX5" fmla="*/ 906847 w 1181154"/>
                    <a:gd name="connsiteY5" fmla="*/ 58003 h 305992"/>
                    <a:gd name="connsiteX6" fmla="*/ 911096 w 1181154"/>
                    <a:gd name="connsiteY6" fmla="*/ 52781 h 305992"/>
                    <a:gd name="connsiteX7" fmla="*/ 994942 w 1181154"/>
                    <a:gd name="connsiteY7" fmla="*/ 35103 h 305992"/>
                    <a:gd name="connsiteX8" fmla="*/ 1041097 w 1181154"/>
                    <a:gd name="connsiteY8" fmla="*/ 39846 h 305992"/>
                    <a:gd name="connsiteX9" fmla="*/ 1066577 w 1181154"/>
                    <a:gd name="connsiteY9" fmla="*/ 48591 h 305992"/>
                    <a:gd name="connsiteX10" fmla="*/ 1092488 w 1181154"/>
                    <a:gd name="connsiteY10" fmla="*/ 46527 h 305992"/>
                    <a:gd name="connsiteX11" fmla="*/ 1179041 w 1181154"/>
                    <a:gd name="connsiteY11" fmla="*/ 2936 h 305992"/>
                    <a:gd name="connsiteX12" fmla="*/ 1135024 w 1181154"/>
                    <a:gd name="connsiteY12" fmla="*/ 105615 h 305992"/>
                    <a:gd name="connsiteX13" fmla="*/ 1047285 w 1181154"/>
                    <a:gd name="connsiteY13" fmla="*/ 149486 h 305992"/>
                    <a:gd name="connsiteX14" fmla="*/ 1046582 w 1181154"/>
                    <a:gd name="connsiteY14" fmla="*/ 149193 h 305992"/>
                    <a:gd name="connsiteX15" fmla="*/ 1041097 w 1181154"/>
                    <a:gd name="connsiteY15" fmla="*/ 151076 h 305992"/>
                    <a:gd name="connsiteX16" fmla="*/ 994942 w 1181154"/>
                    <a:gd name="connsiteY16" fmla="*/ 155819 h 305992"/>
                    <a:gd name="connsiteX17" fmla="*/ 948787 w 1181154"/>
                    <a:gd name="connsiteY17" fmla="*/ 151076 h 305992"/>
                    <a:gd name="connsiteX18" fmla="*/ 923900 w 1181154"/>
                    <a:gd name="connsiteY18" fmla="*/ 142535 h 305992"/>
                    <a:gd name="connsiteX19" fmla="*/ 916172 w 1181154"/>
                    <a:gd name="connsiteY19" fmla="*/ 153952 h 305992"/>
                    <a:gd name="connsiteX20" fmla="*/ 398900 w 1181154"/>
                    <a:gd name="connsiteY20" fmla="*/ 305992 h 305992"/>
                    <a:gd name="connsiteX21" fmla="*/ 177189 w 1181154"/>
                    <a:gd name="connsiteY21" fmla="*/ 291433 h 305992"/>
                    <a:gd name="connsiteX22" fmla="*/ 18083 w 1181154"/>
                    <a:gd name="connsiteY22" fmla="*/ 255279 h 305992"/>
                    <a:gd name="connsiteX23" fmla="*/ 211385 w 1181154"/>
                    <a:gd name="connsiteY23" fmla="*/ 244857 h 305992"/>
                    <a:gd name="connsiteX0" fmla="*/ 119945 w 1181154"/>
                    <a:gd name="connsiteY0" fmla="*/ 153417 h 305992"/>
                    <a:gd name="connsiteX1" fmla="*/ 0 w 1181154"/>
                    <a:gd name="connsiteY1" fmla="*/ 33472 h 305992"/>
                    <a:gd name="connsiteX2" fmla="*/ 56804 w 1181154"/>
                    <a:gd name="connsiteY2" fmla="*/ 45542 h 305992"/>
                    <a:gd name="connsiteX3" fmla="*/ 414275 w 1181154"/>
                    <a:gd name="connsiteY3" fmla="*/ 109196 h 305992"/>
                    <a:gd name="connsiteX4" fmla="*/ 868113 w 1181154"/>
                    <a:gd name="connsiteY4" fmla="*/ 59698 h 305992"/>
                    <a:gd name="connsiteX5" fmla="*/ 906847 w 1181154"/>
                    <a:gd name="connsiteY5" fmla="*/ 58003 h 305992"/>
                    <a:gd name="connsiteX6" fmla="*/ 911096 w 1181154"/>
                    <a:gd name="connsiteY6" fmla="*/ 52781 h 305992"/>
                    <a:gd name="connsiteX7" fmla="*/ 994942 w 1181154"/>
                    <a:gd name="connsiteY7" fmla="*/ 35103 h 305992"/>
                    <a:gd name="connsiteX8" fmla="*/ 1041097 w 1181154"/>
                    <a:gd name="connsiteY8" fmla="*/ 39846 h 305992"/>
                    <a:gd name="connsiteX9" fmla="*/ 1066577 w 1181154"/>
                    <a:gd name="connsiteY9" fmla="*/ 48591 h 305992"/>
                    <a:gd name="connsiteX10" fmla="*/ 1092488 w 1181154"/>
                    <a:gd name="connsiteY10" fmla="*/ 46527 h 305992"/>
                    <a:gd name="connsiteX11" fmla="*/ 1179041 w 1181154"/>
                    <a:gd name="connsiteY11" fmla="*/ 2936 h 305992"/>
                    <a:gd name="connsiteX12" fmla="*/ 1135024 w 1181154"/>
                    <a:gd name="connsiteY12" fmla="*/ 105615 h 305992"/>
                    <a:gd name="connsiteX13" fmla="*/ 1047285 w 1181154"/>
                    <a:gd name="connsiteY13" fmla="*/ 149486 h 305992"/>
                    <a:gd name="connsiteX14" fmla="*/ 1046582 w 1181154"/>
                    <a:gd name="connsiteY14" fmla="*/ 149193 h 305992"/>
                    <a:gd name="connsiteX15" fmla="*/ 1041097 w 1181154"/>
                    <a:gd name="connsiteY15" fmla="*/ 151076 h 305992"/>
                    <a:gd name="connsiteX16" fmla="*/ 994942 w 1181154"/>
                    <a:gd name="connsiteY16" fmla="*/ 155819 h 305992"/>
                    <a:gd name="connsiteX17" fmla="*/ 948787 w 1181154"/>
                    <a:gd name="connsiteY17" fmla="*/ 151076 h 305992"/>
                    <a:gd name="connsiteX18" fmla="*/ 923900 w 1181154"/>
                    <a:gd name="connsiteY18" fmla="*/ 142535 h 305992"/>
                    <a:gd name="connsiteX19" fmla="*/ 916172 w 1181154"/>
                    <a:gd name="connsiteY19" fmla="*/ 153952 h 305992"/>
                    <a:gd name="connsiteX20" fmla="*/ 398900 w 1181154"/>
                    <a:gd name="connsiteY20" fmla="*/ 305992 h 305992"/>
                    <a:gd name="connsiteX21" fmla="*/ 177189 w 1181154"/>
                    <a:gd name="connsiteY21" fmla="*/ 291433 h 305992"/>
                    <a:gd name="connsiteX22" fmla="*/ 18083 w 1181154"/>
                    <a:gd name="connsiteY22" fmla="*/ 255279 h 305992"/>
                    <a:gd name="connsiteX0" fmla="*/ 0 w 1181154"/>
                    <a:gd name="connsiteY0" fmla="*/ 33472 h 305992"/>
                    <a:gd name="connsiteX1" fmla="*/ 56804 w 1181154"/>
                    <a:gd name="connsiteY1" fmla="*/ 45542 h 305992"/>
                    <a:gd name="connsiteX2" fmla="*/ 414275 w 1181154"/>
                    <a:gd name="connsiteY2" fmla="*/ 109196 h 305992"/>
                    <a:gd name="connsiteX3" fmla="*/ 868113 w 1181154"/>
                    <a:gd name="connsiteY3" fmla="*/ 59698 h 305992"/>
                    <a:gd name="connsiteX4" fmla="*/ 906847 w 1181154"/>
                    <a:gd name="connsiteY4" fmla="*/ 58003 h 305992"/>
                    <a:gd name="connsiteX5" fmla="*/ 911096 w 1181154"/>
                    <a:gd name="connsiteY5" fmla="*/ 52781 h 305992"/>
                    <a:gd name="connsiteX6" fmla="*/ 994942 w 1181154"/>
                    <a:gd name="connsiteY6" fmla="*/ 35103 h 305992"/>
                    <a:gd name="connsiteX7" fmla="*/ 1041097 w 1181154"/>
                    <a:gd name="connsiteY7" fmla="*/ 39846 h 305992"/>
                    <a:gd name="connsiteX8" fmla="*/ 1066577 w 1181154"/>
                    <a:gd name="connsiteY8" fmla="*/ 48591 h 305992"/>
                    <a:gd name="connsiteX9" fmla="*/ 1092488 w 1181154"/>
                    <a:gd name="connsiteY9" fmla="*/ 46527 h 305992"/>
                    <a:gd name="connsiteX10" fmla="*/ 1179041 w 1181154"/>
                    <a:gd name="connsiteY10" fmla="*/ 2936 h 305992"/>
                    <a:gd name="connsiteX11" fmla="*/ 1135024 w 1181154"/>
                    <a:gd name="connsiteY11" fmla="*/ 105615 h 305992"/>
                    <a:gd name="connsiteX12" fmla="*/ 1047285 w 1181154"/>
                    <a:gd name="connsiteY12" fmla="*/ 149486 h 305992"/>
                    <a:gd name="connsiteX13" fmla="*/ 1046582 w 1181154"/>
                    <a:gd name="connsiteY13" fmla="*/ 149193 h 305992"/>
                    <a:gd name="connsiteX14" fmla="*/ 1041097 w 1181154"/>
                    <a:gd name="connsiteY14" fmla="*/ 151076 h 305992"/>
                    <a:gd name="connsiteX15" fmla="*/ 994942 w 1181154"/>
                    <a:gd name="connsiteY15" fmla="*/ 155819 h 305992"/>
                    <a:gd name="connsiteX16" fmla="*/ 948787 w 1181154"/>
                    <a:gd name="connsiteY16" fmla="*/ 151076 h 305992"/>
                    <a:gd name="connsiteX17" fmla="*/ 923900 w 1181154"/>
                    <a:gd name="connsiteY17" fmla="*/ 142535 h 305992"/>
                    <a:gd name="connsiteX18" fmla="*/ 916172 w 1181154"/>
                    <a:gd name="connsiteY18" fmla="*/ 153952 h 305992"/>
                    <a:gd name="connsiteX19" fmla="*/ 398900 w 1181154"/>
                    <a:gd name="connsiteY19" fmla="*/ 305992 h 305992"/>
                    <a:gd name="connsiteX20" fmla="*/ 177189 w 1181154"/>
                    <a:gd name="connsiteY20" fmla="*/ 291433 h 305992"/>
                    <a:gd name="connsiteX21" fmla="*/ 18083 w 1181154"/>
                    <a:gd name="connsiteY21" fmla="*/ 255279 h 30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81154" h="305992">
                      <a:moveTo>
                        <a:pt x="0" y="33472"/>
                      </a:moveTo>
                      <a:lnTo>
                        <a:pt x="56804" y="45542"/>
                      </a:lnTo>
                      <a:cubicBezTo>
                        <a:pt x="146002" y="68622"/>
                        <a:pt x="263140" y="109196"/>
                        <a:pt x="414275" y="109196"/>
                      </a:cubicBezTo>
                      <a:cubicBezTo>
                        <a:pt x="603194" y="109196"/>
                        <a:pt x="769758" y="70047"/>
                        <a:pt x="868113" y="59698"/>
                      </a:cubicBezTo>
                      <a:lnTo>
                        <a:pt x="906847" y="58003"/>
                      </a:lnTo>
                      <a:lnTo>
                        <a:pt x="911096" y="52781"/>
                      </a:lnTo>
                      <a:cubicBezTo>
                        <a:pt x="932554" y="41859"/>
                        <a:pt x="962198" y="35103"/>
                        <a:pt x="994942" y="35103"/>
                      </a:cubicBezTo>
                      <a:cubicBezTo>
                        <a:pt x="1011314" y="35103"/>
                        <a:pt x="1026911" y="36792"/>
                        <a:pt x="1041097" y="39846"/>
                      </a:cubicBezTo>
                      <a:lnTo>
                        <a:pt x="1066577" y="48591"/>
                      </a:lnTo>
                      <a:cubicBezTo>
                        <a:pt x="1068864" y="45522"/>
                        <a:pt x="1090201" y="49596"/>
                        <a:pt x="1092488" y="46527"/>
                      </a:cubicBezTo>
                      <a:cubicBezTo>
                        <a:pt x="1133805" y="8108"/>
                        <a:pt x="1171952" y="-6912"/>
                        <a:pt x="1179041" y="2936"/>
                      </a:cubicBezTo>
                      <a:cubicBezTo>
                        <a:pt x="1186130" y="12784"/>
                        <a:pt x="1176341" y="67196"/>
                        <a:pt x="1135024" y="105615"/>
                      </a:cubicBezTo>
                      <a:cubicBezTo>
                        <a:pt x="1104036" y="134429"/>
                        <a:pt x="1069694" y="150811"/>
                        <a:pt x="1047285" y="149486"/>
                      </a:cubicBezTo>
                      <a:lnTo>
                        <a:pt x="1046582" y="149193"/>
                      </a:lnTo>
                      <a:lnTo>
                        <a:pt x="1041097" y="151076"/>
                      </a:lnTo>
                      <a:cubicBezTo>
                        <a:pt x="1026911" y="154130"/>
                        <a:pt x="1011314" y="155819"/>
                        <a:pt x="994942" y="155819"/>
                      </a:cubicBezTo>
                      <a:cubicBezTo>
                        <a:pt x="978570" y="155819"/>
                        <a:pt x="962973" y="154130"/>
                        <a:pt x="948787" y="151076"/>
                      </a:cubicBezTo>
                      <a:lnTo>
                        <a:pt x="923900" y="142535"/>
                      </a:lnTo>
                      <a:lnTo>
                        <a:pt x="916172" y="153952"/>
                      </a:lnTo>
                      <a:cubicBezTo>
                        <a:pt x="828762" y="226537"/>
                        <a:pt x="625603" y="305992"/>
                        <a:pt x="398900" y="305992"/>
                      </a:cubicBezTo>
                      <a:cubicBezTo>
                        <a:pt x="323332" y="305992"/>
                        <a:pt x="247380" y="301043"/>
                        <a:pt x="177189" y="291433"/>
                      </a:cubicBezTo>
                      <a:lnTo>
                        <a:pt x="18083" y="255279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046B8E6C-1751-451F-9BC3-C741158B03A2}"/>
              </a:ext>
            </a:extLst>
          </p:cNvPr>
          <p:cNvGrpSpPr/>
          <p:nvPr/>
        </p:nvGrpSpPr>
        <p:grpSpPr>
          <a:xfrm>
            <a:off x="6567836" y="1280171"/>
            <a:ext cx="2654534" cy="1912496"/>
            <a:chOff x="6549024" y="414488"/>
            <a:chExt cx="3287716" cy="2368680"/>
          </a:xfrm>
        </p:grpSpPr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0D64F17A-F1A7-434E-92F6-1F09F5461AF0}"/>
                </a:ext>
              </a:extLst>
            </p:cNvPr>
            <p:cNvGrpSpPr/>
            <p:nvPr/>
          </p:nvGrpSpPr>
          <p:grpSpPr>
            <a:xfrm>
              <a:off x="7344229" y="900691"/>
              <a:ext cx="1686916" cy="1636240"/>
              <a:chOff x="2055593" y="1915137"/>
              <a:chExt cx="2492362" cy="2417489"/>
            </a:xfrm>
          </p:grpSpPr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BFA0F52F-73A9-4F32-B128-E5CB6759D504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9FD50034-55FA-47F6-A168-E181792FFAD0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8" name="グループ化 357">
                  <a:extLst>
                    <a:ext uri="{FF2B5EF4-FFF2-40B4-BE49-F238E27FC236}">
                      <a16:creationId xmlns:a16="http://schemas.microsoft.com/office/drawing/2014/main" id="{55A98F7A-B676-41E4-B429-249941D82EB1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376" name="グループ化 375">
                    <a:extLst>
                      <a:ext uri="{FF2B5EF4-FFF2-40B4-BE49-F238E27FC236}">
                        <a16:creationId xmlns:a16="http://schemas.microsoft.com/office/drawing/2014/main" id="{5626F42D-BDDA-4B8B-B5B6-43C418EAB171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378" name="フリーフォーム: 図形 377">
                      <a:extLst>
                        <a:ext uri="{FF2B5EF4-FFF2-40B4-BE49-F238E27FC236}">
                          <a16:creationId xmlns:a16="http://schemas.microsoft.com/office/drawing/2014/main" id="{034B8EB4-3102-40D5-99FF-83574E311F1F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9" name="フリーフォーム: 図形 378">
                      <a:extLst>
                        <a:ext uri="{FF2B5EF4-FFF2-40B4-BE49-F238E27FC236}">
                          <a16:creationId xmlns:a16="http://schemas.microsoft.com/office/drawing/2014/main" id="{16B77C7D-CDFF-4674-8714-B0629F960B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80" name="グループ化 379">
                      <a:extLst>
                        <a:ext uri="{FF2B5EF4-FFF2-40B4-BE49-F238E27FC236}">
                          <a16:creationId xmlns:a16="http://schemas.microsoft.com/office/drawing/2014/main" id="{51B8EEEE-D7B8-433A-A6C8-1EC820906B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382" name="四角形: 角を丸くする 28">
                        <a:extLst>
                          <a:ext uri="{FF2B5EF4-FFF2-40B4-BE49-F238E27FC236}">
                            <a16:creationId xmlns:a16="http://schemas.microsoft.com/office/drawing/2014/main" id="{EE7A189C-5118-4027-80F7-C4879213814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83" name="四角形: 角を丸くする 28">
                        <a:extLst>
                          <a:ext uri="{FF2B5EF4-FFF2-40B4-BE49-F238E27FC236}">
                            <a16:creationId xmlns:a16="http://schemas.microsoft.com/office/drawing/2014/main" id="{7416F211-8ABE-444E-8FE4-3343969597E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81" name="フリーフォーム: 図形 380">
                      <a:extLst>
                        <a:ext uri="{FF2B5EF4-FFF2-40B4-BE49-F238E27FC236}">
                          <a16:creationId xmlns:a16="http://schemas.microsoft.com/office/drawing/2014/main" id="{7C30F2E2-6FB7-474D-822C-1C0255721E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C3DF3BEB-FCBD-4AB4-BA2F-C131CB8239FB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9" name="グループ化 358">
                  <a:extLst>
                    <a:ext uri="{FF2B5EF4-FFF2-40B4-BE49-F238E27FC236}">
                      <a16:creationId xmlns:a16="http://schemas.microsoft.com/office/drawing/2014/main" id="{ACFDA891-5C27-497D-BFAC-F4E9EC80E02C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3C638707-B4F6-4B35-B67F-137981A483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爆発: 14 pt 42">
                    <a:extLst>
                      <a:ext uri="{FF2B5EF4-FFF2-40B4-BE49-F238E27FC236}">
                        <a16:creationId xmlns:a16="http://schemas.microsoft.com/office/drawing/2014/main" id="{68205590-2486-4585-B07C-70180FC224D1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2" name="爆発: 14 pt 62">
                    <a:extLst>
                      <a:ext uri="{FF2B5EF4-FFF2-40B4-BE49-F238E27FC236}">
                        <a16:creationId xmlns:a16="http://schemas.microsoft.com/office/drawing/2014/main" id="{CD41F647-C89D-4EFC-96B0-2633D2B1D211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3" name="楕円 362">
                    <a:extLst>
                      <a:ext uri="{FF2B5EF4-FFF2-40B4-BE49-F238E27FC236}">
                        <a16:creationId xmlns:a16="http://schemas.microsoft.com/office/drawing/2014/main" id="{F7EBA203-3608-44E9-87EA-EE4CDE28AB0C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楕円 363">
                    <a:extLst>
                      <a:ext uri="{FF2B5EF4-FFF2-40B4-BE49-F238E27FC236}">
                        <a16:creationId xmlns:a16="http://schemas.microsoft.com/office/drawing/2014/main" id="{0C0DCC74-86A0-48B0-ABAF-0F678DB2B682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楕円 364">
                    <a:extLst>
                      <a:ext uri="{FF2B5EF4-FFF2-40B4-BE49-F238E27FC236}">
                        <a16:creationId xmlns:a16="http://schemas.microsoft.com/office/drawing/2014/main" id="{C370BB21-D2B0-4AA1-8AFE-CC747E2B80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楕円 365">
                    <a:extLst>
                      <a:ext uri="{FF2B5EF4-FFF2-40B4-BE49-F238E27FC236}">
                        <a16:creationId xmlns:a16="http://schemas.microsoft.com/office/drawing/2014/main" id="{452CDC60-6DEE-43FF-A275-B0DB19A11C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楕円 366">
                    <a:extLst>
                      <a:ext uri="{FF2B5EF4-FFF2-40B4-BE49-F238E27FC236}">
                        <a16:creationId xmlns:a16="http://schemas.microsoft.com/office/drawing/2014/main" id="{3F582ECA-2308-4293-84BB-94760F6E4D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楕円 367">
                    <a:extLst>
                      <a:ext uri="{FF2B5EF4-FFF2-40B4-BE49-F238E27FC236}">
                        <a16:creationId xmlns:a16="http://schemas.microsoft.com/office/drawing/2014/main" id="{567F8B6B-49D3-4E02-93DD-277040A7CE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楕円 368">
                    <a:extLst>
                      <a:ext uri="{FF2B5EF4-FFF2-40B4-BE49-F238E27FC236}">
                        <a16:creationId xmlns:a16="http://schemas.microsoft.com/office/drawing/2014/main" id="{42419589-C84E-4898-A20D-6A338D59B0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楕円 369">
                    <a:extLst>
                      <a:ext uri="{FF2B5EF4-FFF2-40B4-BE49-F238E27FC236}">
                        <a16:creationId xmlns:a16="http://schemas.microsoft.com/office/drawing/2014/main" id="{02C39ABC-54FB-44E2-8CE0-A39C6F93AC8E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楕円 370">
                    <a:extLst>
                      <a:ext uri="{FF2B5EF4-FFF2-40B4-BE49-F238E27FC236}">
                        <a16:creationId xmlns:a16="http://schemas.microsoft.com/office/drawing/2014/main" id="{E1C1CDFC-2589-439C-90BF-D1A55ECEABDE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楕円 371">
                    <a:extLst>
                      <a:ext uri="{FF2B5EF4-FFF2-40B4-BE49-F238E27FC236}">
                        <a16:creationId xmlns:a16="http://schemas.microsoft.com/office/drawing/2014/main" id="{77D96614-D0BC-416B-A45B-8FE840D1FB2E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楕円 372">
                    <a:extLst>
                      <a:ext uri="{FF2B5EF4-FFF2-40B4-BE49-F238E27FC236}">
                        <a16:creationId xmlns:a16="http://schemas.microsoft.com/office/drawing/2014/main" id="{63C2A921-9C09-4993-8629-40651D8C8A87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楕円 373">
                    <a:extLst>
                      <a:ext uri="{FF2B5EF4-FFF2-40B4-BE49-F238E27FC236}">
                        <a16:creationId xmlns:a16="http://schemas.microsoft.com/office/drawing/2014/main" id="{322E9E67-3C34-44FE-8849-C5E385156BF1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楕円 374">
                    <a:extLst>
                      <a:ext uri="{FF2B5EF4-FFF2-40B4-BE49-F238E27FC236}">
                        <a16:creationId xmlns:a16="http://schemas.microsoft.com/office/drawing/2014/main" id="{461804E1-5295-43D0-BE04-AD85AB7873E7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4B5B93B2-6345-4DE7-8303-D9555C1D0036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8D538D44-A7E9-47A1-ABAA-614EB3486821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90A5EE3D-A516-4CB4-8067-CCF449B95242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349" name="グループ化 348">
                    <a:extLst>
                      <a:ext uri="{FF2B5EF4-FFF2-40B4-BE49-F238E27FC236}">
                        <a16:creationId xmlns:a16="http://schemas.microsoft.com/office/drawing/2014/main" id="{FC7E0F90-6B8C-4A2D-9EE5-AEDD704D445A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351" name="フリーフォーム: 図形 350">
                      <a:extLst>
                        <a:ext uri="{FF2B5EF4-FFF2-40B4-BE49-F238E27FC236}">
                          <a16:creationId xmlns:a16="http://schemas.microsoft.com/office/drawing/2014/main" id="{350486E4-97BC-43CD-B1F8-1FD0E0BF419A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2" name="フリーフォーム: 図形 351">
                      <a:extLst>
                        <a:ext uri="{FF2B5EF4-FFF2-40B4-BE49-F238E27FC236}">
                          <a16:creationId xmlns:a16="http://schemas.microsoft.com/office/drawing/2014/main" id="{8490D2B2-C411-47D0-A81C-F636926E174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53" name="グループ化 352">
                      <a:extLst>
                        <a:ext uri="{FF2B5EF4-FFF2-40B4-BE49-F238E27FC236}">
                          <a16:creationId xmlns:a16="http://schemas.microsoft.com/office/drawing/2014/main" id="{DF706246-C2D3-4306-815E-60799B099C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355" name="四角形: 角を丸くする 28">
                        <a:extLst>
                          <a:ext uri="{FF2B5EF4-FFF2-40B4-BE49-F238E27FC236}">
                            <a16:creationId xmlns:a16="http://schemas.microsoft.com/office/drawing/2014/main" id="{0C6B5DC0-150B-42AC-B5F6-BAF537A5F05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56" name="四角形: 角を丸くする 28">
                        <a:extLst>
                          <a:ext uri="{FF2B5EF4-FFF2-40B4-BE49-F238E27FC236}">
                            <a16:creationId xmlns:a16="http://schemas.microsoft.com/office/drawing/2014/main" id="{33EACEAB-A2A8-4F31-B26E-4B3D8C536E5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54" name="フリーフォーム: 図形 353">
                      <a:extLst>
                        <a:ext uri="{FF2B5EF4-FFF2-40B4-BE49-F238E27FC236}">
                          <a16:creationId xmlns:a16="http://schemas.microsoft.com/office/drawing/2014/main" id="{C4829E29-A7AA-4E0E-B072-F83AC6EB97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81B6FADA-C261-4584-B4F1-1A55DDCF118B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C37BE107-071D-463F-951C-1341BCCECA8E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3B39C41C-FC59-4628-B69E-37400320DC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五角形 343">
                    <a:extLst>
                      <a:ext uri="{FF2B5EF4-FFF2-40B4-BE49-F238E27FC236}">
                        <a16:creationId xmlns:a16="http://schemas.microsoft.com/office/drawing/2014/main" id="{50BE5B48-7B68-4192-86BC-CA8E0B12912C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雲 344">
                    <a:extLst>
                      <a:ext uri="{FF2B5EF4-FFF2-40B4-BE49-F238E27FC236}">
                        <a16:creationId xmlns:a16="http://schemas.microsoft.com/office/drawing/2014/main" id="{8E97600D-FF46-4305-B441-1F11CBAA8E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雲 345">
                    <a:extLst>
                      <a:ext uri="{FF2B5EF4-FFF2-40B4-BE49-F238E27FC236}">
                        <a16:creationId xmlns:a16="http://schemas.microsoft.com/office/drawing/2014/main" id="{9579B3BC-F022-4B6D-AFFE-0E50C8E8B5F5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雲 346">
                    <a:extLst>
                      <a:ext uri="{FF2B5EF4-FFF2-40B4-BE49-F238E27FC236}">
                        <a16:creationId xmlns:a16="http://schemas.microsoft.com/office/drawing/2014/main" id="{8A8C5B30-8189-4631-82A7-BE45B295AA92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雲 347">
                    <a:extLst>
                      <a:ext uri="{FF2B5EF4-FFF2-40B4-BE49-F238E27FC236}">
                        <a16:creationId xmlns:a16="http://schemas.microsoft.com/office/drawing/2014/main" id="{F14C4459-61FE-43DC-B336-48B1BFC796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B19891CE-AA55-4DFD-ABA3-52FD314EA500}"/>
                  </a:ext>
                </a:extLst>
              </p:cNvPr>
              <p:cNvGrpSpPr/>
              <p:nvPr/>
            </p:nvGrpSpPr>
            <p:grpSpPr>
              <a:xfrm>
                <a:off x="2794869" y="2587769"/>
                <a:ext cx="1350758" cy="1497746"/>
                <a:chOff x="2794869" y="2587769"/>
                <a:chExt cx="1350758" cy="1497746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AC2869BF-504B-4547-B243-3BDD272D74D5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爆発: 14 pt 42">
                  <a:extLst>
                    <a:ext uri="{FF2B5EF4-FFF2-40B4-BE49-F238E27FC236}">
                      <a16:creationId xmlns:a16="http://schemas.microsoft.com/office/drawing/2014/main" id="{559D9AE4-3BA6-476D-A982-2FFA55834E5B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爆発: 14 pt 62">
                  <a:extLst>
                    <a:ext uri="{FF2B5EF4-FFF2-40B4-BE49-F238E27FC236}">
                      <a16:creationId xmlns:a16="http://schemas.microsoft.com/office/drawing/2014/main" id="{117F2DDA-180C-4395-81F9-A5093C54799B}"/>
                    </a:ext>
                  </a:extLst>
                </p:cNvPr>
                <p:cNvSpPr/>
                <p:nvPr/>
              </p:nvSpPr>
              <p:spPr bwMode="auto">
                <a:xfrm rot="2230420">
                  <a:off x="2881704" y="2587769"/>
                  <a:ext cx="331118" cy="36067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7" name="楕円 326">
                  <a:extLst>
                    <a:ext uri="{FF2B5EF4-FFF2-40B4-BE49-F238E27FC236}">
                      <a16:creationId xmlns:a16="http://schemas.microsoft.com/office/drawing/2014/main" id="{06803331-5B3C-478D-A957-BD8556D44203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楕円 327">
                  <a:extLst>
                    <a:ext uri="{FF2B5EF4-FFF2-40B4-BE49-F238E27FC236}">
                      <a16:creationId xmlns:a16="http://schemas.microsoft.com/office/drawing/2014/main" id="{F6908EF3-5CCB-45B1-BE44-78FEDF1AB032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03145F1E-94E1-4AAD-98B9-F401C54CC814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8799EC1C-71A0-4F5D-A8A3-F31B81EA79BD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FA297D83-7788-46E5-9D89-F1EBEEE0E63F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600A9775-93BB-4A70-9FBA-F2DC7E7BB27D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18A45C8D-23A3-4E6C-8EF2-23B88CA5E76E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A211DAB7-1F9F-4CE5-A6BD-13C4BF73107B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DD0B4421-8E14-4B3D-A276-4D57B2C34338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B51E1006-B78D-4C0C-99BC-7FB718EB3E02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F9892C53-2CCB-408D-9C2E-1562826845EE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613CC4A8-B1BF-4F08-9723-42E009EB0F28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367EB49A-9C71-437D-82C1-367C4D69474E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41C4A657-6340-4717-A469-F5304D92DD28}"/>
                </a:ext>
              </a:extLst>
            </p:cNvPr>
            <p:cNvGrpSpPr/>
            <p:nvPr/>
          </p:nvGrpSpPr>
          <p:grpSpPr>
            <a:xfrm>
              <a:off x="8877463" y="1945969"/>
              <a:ext cx="959277" cy="837199"/>
              <a:chOff x="10371485" y="-1060325"/>
              <a:chExt cx="1523845" cy="1329920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66E72230-C18C-4E72-8364-57A759DB89CC}"/>
                  </a:ext>
                </a:extLst>
              </p:cNvPr>
              <p:cNvGrpSpPr/>
              <p:nvPr/>
            </p:nvGrpSpPr>
            <p:grpSpPr>
              <a:xfrm>
                <a:off x="10371485" y="-1051013"/>
                <a:ext cx="1523845" cy="1320608"/>
                <a:chOff x="5808956" y="3329267"/>
                <a:chExt cx="3416753" cy="2961055"/>
              </a:xfrm>
            </p:grpSpPr>
            <p:sp>
              <p:nvSpPr>
                <p:cNvPr id="317" name="二等辺三角形 316">
                  <a:extLst>
                    <a:ext uri="{FF2B5EF4-FFF2-40B4-BE49-F238E27FC236}">
                      <a16:creationId xmlns:a16="http://schemas.microsoft.com/office/drawing/2014/main" id="{643782BB-7FB7-42A9-8121-77B33AC0DD3F}"/>
                    </a:ext>
                  </a:extLst>
                </p:cNvPr>
                <p:cNvSpPr/>
                <p:nvPr/>
              </p:nvSpPr>
              <p:spPr bwMode="auto">
                <a:xfrm rot="16200000">
                  <a:off x="6086266" y="3154172"/>
                  <a:ext cx="414466" cy="969085"/>
                </a:xfrm>
                <a:prstGeom prst="triangle">
                  <a:avLst/>
                </a:prstGeom>
                <a:solidFill>
                  <a:srgbClr val="FFFF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59DAB8DD-CE36-4E47-976F-240D01459826}"/>
                    </a:ext>
                  </a:extLst>
                </p:cNvPr>
                <p:cNvSpPr/>
                <p:nvPr/>
              </p:nvSpPr>
              <p:spPr bwMode="auto">
                <a:xfrm>
                  <a:off x="6513075" y="5472399"/>
                  <a:ext cx="609628" cy="701829"/>
                </a:xfrm>
                <a:custGeom>
                  <a:avLst/>
                  <a:gdLst>
                    <a:gd name="connsiteX0" fmla="*/ 495321 w 702449"/>
                    <a:gd name="connsiteY0" fmla="*/ 16048 h 526724"/>
                    <a:gd name="connsiteX1" fmla="*/ 373401 w 702449"/>
                    <a:gd name="connsiteY1" fmla="*/ 305608 h 526724"/>
                    <a:gd name="connsiteX2" fmla="*/ 281961 w 702449"/>
                    <a:gd name="connsiteY2" fmla="*/ 297988 h 526724"/>
                    <a:gd name="connsiteX3" fmla="*/ 21 w 702449"/>
                    <a:gd name="connsiteY3" fmla="*/ 404668 h 526724"/>
                    <a:gd name="connsiteX4" fmla="*/ 266721 w 702449"/>
                    <a:gd name="connsiteY4" fmla="*/ 381808 h 526724"/>
                    <a:gd name="connsiteX5" fmla="*/ 289581 w 702449"/>
                    <a:gd name="connsiteY5" fmla="*/ 427528 h 526724"/>
                    <a:gd name="connsiteX6" fmla="*/ 175281 w 702449"/>
                    <a:gd name="connsiteY6" fmla="*/ 526588 h 526724"/>
                    <a:gd name="connsiteX7" fmla="*/ 373401 w 702449"/>
                    <a:gd name="connsiteY7" fmla="*/ 450388 h 526724"/>
                    <a:gd name="connsiteX8" fmla="*/ 495321 w 702449"/>
                    <a:gd name="connsiteY8" fmla="*/ 511348 h 526724"/>
                    <a:gd name="connsiteX9" fmla="*/ 464841 w 702449"/>
                    <a:gd name="connsiteY9" fmla="*/ 381808 h 526724"/>
                    <a:gd name="connsiteX10" fmla="*/ 701061 w 702449"/>
                    <a:gd name="connsiteY10" fmla="*/ 381808 h 526724"/>
                    <a:gd name="connsiteX11" fmla="*/ 556281 w 702449"/>
                    <a:gd name="connsiteY11" fmla="*/ 320848 h 526724"/>
                    <a:gd name="connsiteX12" fmla="*/ 426741 w 702449"/>
                    <a:gd name="connsiteY12" fmla="*/ 305608 h 526724"/>
                    <a:gd name="connsiteX13" fmla="*/ 579141 w 702449"/>
                    <a:gd name="connsiteY13" fmla="*/ 61768 h 526724"/>
                    <a:gd name="connsiteX14" fmla="*/ 495321 w 702449"/>
                    <a:gd name="connsiteY14" fmla="*/ 16048 h 526724"/>
                    <a:gd name="connsiteX0" fmla="*/ 495655 w 702783"/>
                    <a:gd name="connsiteY0" fmla="*/ 16048 h 526724"/>
                    <a:gd name="connsiteX1" fmla="*/ 373735 w 702783"/>
                    <a:gd name="connsiteY1" fmla="*/ 305608 h 526724"/>
                    <a:gd name="connsiteX2" fmla="*/ 213715 w 702783"/>
                    <a:gd name="connsiteY2" fmla="*/ 297988 h 526724"/>
                    <a:gd name="connsiteX3" fmla="*/ 355 w 702783"/>
                    <a:gd name="connsiteY3" fmla="*/ 404668 h 526724"/>
                    <a:gd name="connsiteX4" fmla="*/ 267055 w 702783"/>
                    <a:gd name="connsiteY4" fmla="*/ 381808 h 526724"/>
                    <a:gd name="connsiteX5" fmla="*/ 289915 w 702783"/>
                    <a:gd name="connsiteY5" fmla="*/ 427528 h 526724"/>
                    <a:gd name="connsiteX6" fmla="*/ 175615 w 702783"/>
                    <a:gd name="connsiteY6" fmla="*/ 526588 h 526724"/>
                    <a:gd name="connsiteX7" fmla="*/ 373735 w 702783"/>
                    <a:gd name="connsiteY7" fmla="*/ 450388 h 526724"/>
                    <a:gd name="connsiteX8" fmla="*/ 495655 w 702783"/>
                    <a:gd name="connsiteY8" fmla="*/ 511348 h 526724"/>
                    <a:gd name="connsiteX9" fmla="*/ 465175 w 702783"/>
                    <a:gd name="connsiteY9" fmla="*/ 381808 h 526724"/>
                    <a:gd name="connsiteX10" fmla="*/ 701395 w 702783"/>
                    <a:gd name="connsiteY10" fmla="*/ 381808 h 526724"/>
                    <a:gd name="connsiteX11" fmla="*/ 556615 w 702783"/>
                    <a:gd name="connsiteY11" fmla="*/ 320848 h 526724"/>
                    <a:gd name="connsiteX12" fmla="*/ 427075 w 702783"/>
                    <a:gd name="connsiteY12" fmla="*/ 305608 h 526724"/>
                    <a:gd name="connsiteX13" fmla="*/ 579475 w 702783"/>
                    <a:gd name="connsiteY13" fmla="*/ 61768 h 526724"/>
                    <a:gd name="connsiteX14" fmla="*/ 495655 w 702783"/>
                    <a:gd name="connsiteY14" fmla="*/ 16048 h 526724"/>
                    <a:gd name="connsiteX0" fmla="*/ 524186 w 731314"/>
                    <a:gd name="connsiteY0" fmla="*/ 16048 h 526724"/>
                    <a:gd name="connsiteX1" fmla="*/ 402266 w 731314"/>
                    <a:gd name="connsiteY1" fmla="*/ 305608 h 526724"/>
                    <a:gd name="connsiteX2" fmla="*/ 242246 w 731314"/>
                    <a:gd name="connsiteY2" fmla="*/ 297988 h 526724"/>
                    <a:gd name="connsiteX3" fmla="*/ 311 w 731314"/>
                    <a:gd name="connsiteY3" fmla="*/ 399905 h 526724"/>
                    <a:gd name="connsiteX4" fmla="*/ 295586 w 731314"/>
                    <a:gd name="connsiteY4" fmla="*/ 381808 h 526724"/>
                    <a:gd name="connsiteX5" fmla="*/ 318446 w 731314"/>
                    <a:gd name="connsiteY5" fmla="*/ 427528 h 526724"/>
                    <a:gd name="connsiteX6" fmla="*/ 204146 w 731314"/>
                    <a:gd name="connsiteY6" fmla="*/ 526588 h 526724"/>
                    <a:gd name="connsiteX7" fmla="*/ 402266 w 731314"/>
                    <a:gd name="connsiteY7" fmla="*/ 450388 h 526724"/>
                    <a:gd name="connsiteX8" fmla="*/ 524186 w 731314"/>
                    <a:gd name="connsiteY8" fmla="*/ 511348 h 526724"/>
                    <a:gd name="connsiteX9" fmla="*/ 493706 w 731314"/>
                    <a:gd name="connsiteY9" fmla="*/ 381808 h 526724"/>
                    <a:gd name="connsiteX10" fmla="*/ 729926 w 731314"/>
                    <a:gd name="connsiteY10" fmla="*/ 381808 h 526724"/>
                    <a:gd name="connsiteX11" fmla="*/ 585146 w 731314"/>
                    <a:gd name="connsiteY11" fmla="*/ 320848 h 526724"/>
                    <a:gd name="connsiteX12" fmla="*/ 455606 w 731314"/>
                    <a:gd name="connsiteY12" fmla="*/ 305608 h 526724"/>
                    <a:gd name="connsiteX13" fmla="*/ 608006 w 731314"/>
                    <a:gd name="connsiteY13" fmla="*/ 61768 h 526724"/>
                    <a:gd name="connsiteX14" fmla="*/ 524186 w 731314"/>
                    <a:gd name="connsiteY14" fmla="*/ 16048 h 526724"/>
                    <a:gd name="connsiteX0" fmla="*/ 523991 w 731119"/>
                    <a:gd name="connsiteY0" fmla="*/ 16048 h 526724"/>
                    <a:gd name="connsiteX1" fmla="*/ 402071 w 731119"/>
                    <a:gd name="connsiteY1" fmla="*/ 305608 h 526724"/>
                    <a:gd name="connsiteX2" fmla="*/ 242051 w 731119"/>
                    <a:gd name="connsiteY2" fmla="*/ 297988 h 526724"/>
                    <a:gd name="connsiteX3" fmla="*/ 116 w 731119"/>
                    <a:gd name="connsiteY3" fmla="*/ 399905 h 526724"/>
                    <a:gd name="connsiteX4" fmla="*/ 273959 w 731119"/>
                    <a:gd name="connsiteY4" fmla="*/ 365140 h 526724"/>
                    <a:gd name="connsiteX5" fmla="*/ 318251 w 731119"/>
                    <a:gd name="connsiteY5" fmla="*/ 427528 h 526724"/>
                    <a:gd name="connsiteX6" fmla="*/ 203951 w 731119"/>
                    <a:gd name="connsiteY6" fmla="*/ 526588 h 526724"/>
                    <a:gd name="connsiteX7" fmla="*/ 402071 w 731119"/>
                    <a:gd name="connsiteY7" fmla="*/ 450388 h 526724"/>
                    <a:gd name="connsiteX8" fmla="*/ 523991 w 731119"/>
                    <a:gd name="connsiteY8" fmla="*/ 511348 h 526724"/>
                    <a:gd name="connsiteX9" fmla="*/ 493511 w 731119"/>
                    <a:gd name="connsiteY9" fmla="*/ 381808 h 526724"/>
                    <a:gd name="connsiteX10" fmla="*/ 729731 w 731119"/>
                    <a:gd name="connsiteY10" fmla="*/ 381808 h 526724"/>
                    <a:gd name="connsiteX11" fmla="*/ 584951 w 731119"/>
                    <a:gd name="connsiteY11" fmla="*/ 320848 h 526724"/>
                    <a:gd name="connsiteX12" fmla="*/ 455411 w 731119"/>
                    <a:gd name="connsiteY12" fmla="*/ 305608 h 526724"/>
                    <a:gd name="connsiteX13" fmla="*/ 607811 w 731119"/>
                    <a:gd name="connsiteY13" fmla="*/ 61768 h 526724"/>
                    <a:gd name="connsiteX14" fmla="*/ 523991 w 731119"/>
                    <a:gd name="connsiteY14" fmla="*/ 16048 h 526724"/>
                    <a:gd name="connsiteX0" fmla="*/ 523991 w 731119"/>
                    <a:gd name="connsiteY0" fmla="*/ 16048 h 521968"/>
                    <a:gd name="connsiteX1" fmla="*/ 402071 w 731119"/>
                    <a:gd name="connsiteY1" fmla="*/ 305608 h 521968"/>
                    <a:gd name="connsiteX2" fmla="*/ 242051 w 731119"/>
                    <a:gd name="connsiteY2" fmla="*/ 297988 h 521968"/>
                    <a:gd name="connsiteX3" fmla="*/ 116 w 731119"/>
                    <a:gd name="connsiteY3" fmla="*/ 399905 h 521968"/>
                    <a:gd name="connsiteX4" fmla="*/ 273959 w 731119"/>
                    <a:gd name="connsiteY4" fmla="*/ 365140 h 521968"/>
                    <a:gd name="connsiteX5" fmla="*/ 318251 w 731119"/>
                    <a:gd name="connsiteY5" fmla="*/ 427528 h 521968"/>
                    <a:gd name="connsiteX6" fmla="*/ 142038 w 731119"/>
                    <a:gd name="connsiteY6" fmla="*/ 521825 h 521968"/>
                    <a:gd name="connsiteX7" fmla="*/ 402071 w 731119"/>
                    <a:gd name="connsiteY7" fmla="*/ 450388 h 521968"/>
                    <a:gd name="connsiteX8" fmla="*/ 523991 w 731119"/>
                    <a:gd name="connsiteY8" fmla="*/ 511348 h 521968"/>
                    <a:gd name="connsiteX9" fmla="*/ 493511 w 731119"/>
                    <a:gd name="connsiteY9" fmla="*/ 381808 h 521968"/>
                    <a:gd name="connsiteX10" fmla="*/ 729731 w 731119"/>
                    <a:gd name="connsiteY10" fmla="*/ 381808 h 521968"/>
                    <a:gd name="connsiteX11" fmla="*/ 584951 w 731119"/>
                    <a:gd name="connsiteY11" fmla="*/ 320848 h 521968"/>
                    <a:gd name="connsiteX12" fmla="*/ 455411 w 731119"/>
                    <a:gd name="connsiteY12" fmla="*/ 305608 h 521968"/>
                    <a:gd name="connsiteX13" fmla="*/ 607811 w 731119"/>
                    <a:gd name="connsiteY13" fmla="*/ 61768 h 521968"/>
                    <a:gd name="connsiteX14" fmla="*/ 523991 w 731119"/>
                    <a:gd name="connsiteY14" fmla="*/ 16048 h 521968"/>
                    <a:gd name="connsiteX0" fmla="*/ 523991 w 731119"/>
                    <a:gd name="connsiteY0" fmla="*/ 16048 h 522142"/>
                    <a:gd name="connsiteX1" fmla="*/ 402071 w 731119"/>
                    <a:gd name="connsiteY1" fmla="*/ 305608 h 522142"/>
                    <a:gd name="connsiteX2" fmla="*/ 242051 w 731119"/>
                    <a:gd name="connsiteY2" fmla="*/ 297988 h 522142"/>
                    <a:gd name="connsiteX3" fmla="*/ 116 w 731119"/>
                    <a:gd name="connsiteY3" fmla="*/ 399905 h 522142"/>
                    <a:gd name="connsiteX4" fmla="*/ 273959 w 731119"/>
                    <a:gd name="connsiteY4" fmla="*/ 365140 h 522142"/>
                    <a:gd name="connsiteX5" fmla="*/ 268244 w 731119"/>
                    <a:gd name="connsiteY5" fmla="*/ 415622 h 522142"/>
                    <a:gd name="connsiteX6" fmla="*/ 142038 w 731119"/>
                    <a:gd name="connsiteY6" fmla="*/ 521825 h 522142"/>
                    <a:gd name="connsiteX7" fmla="*/ 402071 w 731119"/>
                    <a:gd name="connsiteY7" fmla="*/ 450388 h 522142"/>
                    <a:gd name="connsiteX8" fmla="*/ 523991 w 731119"/>
                    <a:gd name="connsiteY8" fmla="*/ 511348 h 522142"/>
                    <a:gd name="connsiteX9" fmla="*/ 493511 w 731119"/>
                    <a:gd name="connsiteY9" fmla="*/ 381808 h 522142"/>
                    <a:gd name="connsiteX10" fmla="*/ 729731 w 731119"/>
                    <a:gd name="connsiteY10" fmla="*/ 381808 h 522142"/>
                    <a:gd name="connsiteX11" fmla="*/ 584951 w 731119"/>
                    <a:gd name="connsiteY11" fmla="*/ 320848 h 522142"/>
                    <a:gd name="connsiteX12" fmla="*/ 455411 w 731119"/>
                    <a:gd name="connsiteY12" fmla="*/ 305608 h 522142"/>
                    <a:gd name="connsiteX13" fmla="*/ 607811 w 731119"/>
                    <a:gd name="connsiteY13" fmla="*/ 61768 h 522142"/>
                    <a:gd name="connsiteX14" fmla="*/ 523991 w 731119"/>
                    <a:gd name="connsiteY14" fmla="*/ 16048 h 522142"/>
                    <a:gd name="connsiteX0" fmla="*/ 523991 w 731119"/>
                    <a:gd name="connsiteY0" fmla="*/ 16048 h 521880"/>
                    <a:gd name="connsiteX1" fmla="*/ 402071 w 731119"/>
                    <a:gd name="connsiteY1" fmla="*/ 305608 h 521880"/>
                    <a:gd name="connsiteX2" fmla="*/ 242051 w 731119"/>
                    <a:gd name="connsiteY2" fmla="*/ 297988 h 521880"/>
                    <a:gd name="connsiteX3" fmla="*/ 116 w 731119"/>
                    <a:gd name="connsiteY3" fmla="*/ 399905 h 521880"/>
                    <a:gd name="connsiteX4" fmla="*/ 273959 w 731119"/>
                    <a:gd name="connsiteY4" fmla="*/ 365140 h 521880"/>
                    <a:gd name="connsiteX5" fmla="*/ 268244 w 731119"/>
                    <a:gd name="connsiteY5" fmla="*/ 415622 h 521880"/>
                    <a:gd name="connsiteX6" fmla="*/ 142038 w 731119"/>
                    <a:gd name="connsiteY6" fmla="*/ 521825 h 521880"/>
                    <a:gd name="connsiteX7" fmla="*/ 375877 w 731119"/>
                    <a:gd name="connsiteY7" fmla="*/ 431338 h 521880"/>
                    <a:gd name="connsiteX8" fmla="*/ 523991 w 731119"/>
                    <a:gd name="connsiteY8" fmla="*/ 511348 h 521880"/>
                    <a:gd name="connsiteX9" fmla="*/ 493511 w 731119"/>
                    <a:gd name="connsiteY9" fmla="*/ 381808 h 521880"/>
                    <a:gd name="connsiteX10" fmla="*/ 729731 w 731119"/>
                    <a:gd name="connsiteY10" fmla="*/ 381808 h 521880"/>
                    <a:gd name="connsiteX11" fmla="*/ 584951 w 731119"/>
                    <a:gd name="connsiteY11" fmla="*/ 320848 h 521880"/>
                    <a:gd name="connsiteX12" fmla="*/ 455411 w 731119"/>
                    <a:gd name="connsiteY12" fmla="*/ 305608 h 521880"/>
                    <a:gd name="connsiteX13" fmla="*/ 607811 w 731119"/>
                    <a:gd name="connsiteY13" fmla="*/ 61768 h 521880"/>
                    <a:gd name="connsiteX14" fmla="*/ 523991 w 731119"/>
                    <a:gd name="connsiteY14" fmla="*/ 16048 h 521880"/>
                    <a:gd name="connsiteX0" fmla="*/ 523991 w 731119"/>
                    <a:gd name="connsiteY0" fmla="*/ 16048 h 570712"/>
                    <a:gd name="connsiteX1" fmla="*/ 402071 w 731119"/>
                    <a:gd name="connsiteY1" fmla="*/ 305608 h 570712"/>
                    <a:gd name="connsiteX2" fmla="*/ 242051 w 731119"/>
                    <a:gd name="connsiteY2" fmla="*/ 297988 h 570712"/>
                    <a:gd name="connsiteX3" fmla="*/ 116 w 731119"/>
                    <a:gd name="connsiteY3" fmla="*/ 399905 h 570712"/>
                    <a:gd name="connsiteX4" fmla="*/ 273959 w 731119"/>
                    <a:gd name="connsiteY4" fmla="*/ 365140 h 570712"/>
                    <a:gd name="connsiteX5" fmla="*/ 268244 w 731119"/>
                    <a:gd name="connsiteY5" fmla="*/ 415622 h 570712"/>
                    <a:gd name="connsiteX6" fmla="*/ 142038 w 731119"/>
                    <a:gd name="connsiteY6" fmla="*/ 521825 h 570712"/>
                    <a:gd name="connsiteX7" fmla="*/ 375877 w 731119"/>
                    <a:gd name="connsiteY7" fmla="*/ 431338 h 570712"/>
                    <a:gd name="connsiteX8" fmla="*/ 306345 w 731119"/>
                    <a:gd name="connsiteY8" fmla="*/ 568022 h 570712"/>
                    <a:gd name="connsiteX9" fmla="*/ 523991 w 731119"/>
                    <a:gd name="connsiteY9" fmla="*/ 511348 h 570712"/>
                    <a:gd name="connsiteX10" fmla="*/ 493511 w 731119"/>
                    <a:gd name="connsiteY10" fmla="*/ 381808 h 570712"/>
                    <a:gd name="connsiteX11" fmla="*/ 729731 w 731119"/>
                    <a:gd name="connsiteY11" fmla="*/ 381808 h 570712"/>
                    <a:gd name="connsiteX12" fmla="*/ 584951 w 731119"/>
                    <a:gd name="connsiteY12" fmla="*/ 320848 h 570712"/>
                    <a:gd name="connsiteX13" fmla="*/ 455411 w 731119"/>
                    <a:gd name="connsiteY13" fmla="*/ 305608 h 570712"/>
                    <a:gd name="connsiteX14" fmla="*/ 607811 w 731119"/>
                    <a:gd name="connsiteY14" fmla="*/ 61768 h 570712"/>
                    <a:gd name="connsiteX15" fmla="*/ 523991 w 731119"/>
                    <a:gd name="connsiteY15" fmla="*/ 16048 h 570712"/>
                    <a:gd name="connsiteX0" fmla="*/ 523991 w 731119"/>
                    <a:gd name="connsiteY0" fmla="*/ 16048 h 569557"/>
                    <a:gd name="connsiteX1" fmla="*/ 402071 w 731119"/>
                    <a:gd name="connsiteY1" fmla="*/ 305608 h 569557"/>
                    <a:gd name="connsiteX2" fmla="*/ 242051 w 731119"/>
                    <a:gd name="connsiteY2" fmla="*/ 297988 h 569557"/>
                    <a:gd name="connsiteX3" fmla="*/ 116 w 731119"/>
                    <a:gd name="connsiteY3" fmla="*/ 399905 h 569557"/>
                    <a:gd name="connsiteX4" fmla="*/ 273959 w 731119"/>
                    <a:gd name="connsiteY4" fmla="*/ 365140 h 569557"/>
                    <a:gd name="connsiteX5" fmla="*/ 268244 w 731119"/>
                    <a:gd name="connsiteY5" fmla="*/ 415622 h 569557"/>
                    <a:gd name="connsiteX6" fmla="*/ 142038 w 731119"/>
                    <a:gd name="connsiteY6" fmla="*/ 521825 h 569557"/>
                    <a:gd name="connsiteX7" fmla="*/ 375877 w 731119"/>
                    <a:gd name="connsiteY7" fmla="*/ 431338 h 569557"/>
                    <a:gd name="connsiteX8" fmla="*/ 306345 w 731119"/>
                    <a:gd name="connsiteY8" fmla="*/ 568022 h 569557"/>
                    <a:gd name="connsiteX9" fmla="*/ 423978 w 731119"/>
                    <a:gd name="connsiteY9" fmla="*/ 473248 h 569557"/>
                    <a:gd name="connsiteX10" fmla="*/ 493511 w 731119"/>
                    <a:gd name="connsiteY10" fmla="*/ 381808 h 569557"/>
                    <a:gd name="connsiteX11" fmla="*/ 729731 w 731119"/>
                    <a:gd name="connsiteY11" fmla="*/ 381808 h 569557"/>
                    <a:gd name="connsiteX12" fmla="*/ 584951 w 731119"/>
                    <a:gd name="connsiteY12" fmla="*/ 320848 h 569557"/>
                    <a:gd name="connsiteX13" fmla="*/ 455411 w 731119"/>
                    <a:gd name="connsiteY13" fmla="*/ 305608 h 569557"/>
                    <a:gd name="connsiteX14" fmla="*/ 607811 w 731119"/>
                    <a:gd name="connsiteY14" fmla="*/ 61768 h 569557"/>
                    <a:gd name="connsiteX15" fmla="*/ 523991 w 731119"/>
                    <a:gd name="connsiteY15" fmla="*/ 16048 h 569557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423978 w 731119"/>
                    <a:gd name="connsiteY10" fmla="*/ 473248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354922 w 731119"/>
                    <a:gd name="connsiteY10" fmla="*/ 494679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375877 w 730696"/>
                    <a:gd name="connsiteY7" fmla="*/ 431338 h 568182"/>
                    <a:gd name="connsiteX8" fmla="*/ 311107 w 730696"/>
                    <a:gd name="connsiteY8" fmla="*/ 494204 h 568182"/>
                    <a:gd name="connsiteX9" fmla="*/ 306345 w 730696"/>
                    <a:gd name="connsiteY9" fmla="*/ 568022 h 568182"/>
                    <a:gd name="connsiteX10" fmla="*/ 354922 w 730696"/>
                    <a:gd name="connsiteY10" fmla="*/ 494679 h 568182"/>
                    <a:gd name="connsiteX11" fmla="*/ 510180 w 730696"/>
                    <a:gd name="connsiteY11" fmla="*/ 410383 h 568182"/>
                    <a:gd name="connsiteX12" fmla="*/ 729731 w 730696"/>
                    <a:gd name="connsiteY12" fmla="*/ 381808 h 568182"/>
                    <a:gd name="connsiteX13" fmla="*/ 584951 w 730696"/>
                    <a:gd name="connsiteY13" fmla="*/ 320848 h 568182"/>
                    <a:gd name="connsiteX14" fmla="*/ 455411 w 730696"/>
                    <a:gd name="connsiteY14" fmla="*/ 305608 h 568182"/>
                    <a:gd name="connsiteX15" fmla="*/ 607811 w 730696"/>
                    <a:gd name="connsiteY15" fmla="*/ 61768 h 568182"/>
                    <a:gd name="connsiteX16" fmla="*/ 523991 w 730696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244432 w 730696"/>
                    <a:gd name="connsiteY7" fmla="*/ 472773 h 568182"/>
                    <a:gd name="connsiteX8" fmla="*/ 375877 w 730696"/>
                    <a:gd name="connsiteY8" fmla="*/ 431338 h 568182"/>
                    <a:gd name="connsiteX9" fmla="*/ 311107 w 730696"/>
                    <a:gd name="connsiteY9" fmla="*/ 494204 h 568182"/>
                    <a:gd name="connsiteX10" fmla="*/ 306345 w 730696"/>
                    <a:gd name="connsiteY10" fmla="*/ 568022 h 568182"/>
                    <a:gd name="connsiteX11" fmla="*/ 354922 w 730696"/>
                    <a:gd name="connsiteY11" fmla="*/ 494679 h 568182"/>
                    <a:gd name="connsiteX12" fmla="*/ 510180 w 730696"/>
                    <a:gd name="connsiteY12" fmla="*/ 410383 h 568182"/>
                    <a:gd name="connsiteX13" fmla="*/ 729731 w 730696"/>
                    <a:gd name="connsiteY13" fmla="*/ 381808 h 568182"/>
                    <a:gd name="connsiteX14" fmla="*/ 584951 w 730696"/>
                    <a:gd name="connsiteY14" fmla="*/ 320848 h 568182"/>
                    <a:gd name="connsiteX15" fmla="*/ 455411 w 730696"/>
                    <a:gd name="connsiteY15" fmla="*/ 305608 h 568182"/>
                    <a:gd name="connsiteX16" fmla="*/ 607811 w 730696"/>
                    <a:gd name="connsiteY16" fmla="*/ 61768 h 568182"/>
                    <a:gd name="connsiteX17" fmla="*/ 523991 w 730696"/>
                    <a:gd name="connsiteY17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201570 w 730696"/>
                    <a:gd name="connsiteY6" fmla="*/ 432292 h 568182"/>
                    <a:gd name="connsiteX7" fmla="*/ 142038 w 730696"/>
                    <a:gd name="connsiteY7" fmla="*/ 521825 h 568182"/>
                    <a:gd name="connsiteX8" fmla="*/ 244432 w 730696"/>
                    <a:gd name="connsiteY8" fmla="*/ 472773 h 568182"/>
                    <a:gd name="connsiteX9" fmla="*/ 375877 w 730696"/>
                    <a:gd name="connsiteY9" fmla="*/ 431338 h 568182"/>
                    <a:gd name="connsiteX10" fmla="*/ 311107 w 730696"/>
                    <a:gd name="connsiteY10" fmla="*/ 494204 h 568182"/>
                    <a:gd name="connsiteX11" fmla="*/ 306345 w 730696"/>
                    <a:gd name="connsiteY11" fmla="*/ 568022 h 568182"/>
                    <a:gd name="connsiteX12" fmla="*/ 354922 w 730696"/>
                    <a:gd name="connsiteY12" fmla="*/ 494679 h 568182"/>
                    <a:gd name="connsiteX13" fmla="*/ 510180 w 730696"/>
                    <a:gd name="connsiteY13" fmla="*/ 410383 h 568182"/>
                    <a:gd name="connsiteX14" fmla="*/ 729731 w 730696"/>
                    <a:gd name="connsiteY14" fmla="*/ 381808 h 568182"/>
                    <a:gd name="connsiteX15" fmla="*/ 584951 w 730696"/>
                    <a:gd name="connsiteY15" fmla="*/ 320848 h 568182"/>
                    <a:gd name="connsiteX16" fmla="*/ 455411 w 730696"/>
                    <a:gd name="connsiteY16" fmla="*/ 305608 h 568182"/>
                    <a:gd name="connsiteX17" fmla="*/ 607811 w 730696"/>
                    <a:gd name="connsiteY17" fmla="*/ 61768 h 568182"/>
                    <a:gd name="connsiteX18" fmla="*/ 523991 w 730696"/>
                    <a:gd name="connsiteY18" fmla="*/ 16048 h 568182"/>
                    <a:gd name="connsiteX0" fmla="*/ 524399 w 731104"/>
                    <a:gd name="connsiteY0" fmla="*/ 16048 h 568182"/>
                    <a:gd name="connsiteX1" fmla="*/ 402479 w 731104"/>
                    <a:gd name="connsiteY1" fmla="*/ 305608 h 568182"/>
                    <a:gd name="connsiteX2" fmla="*/ 242459 w 731104"/>
                    <a:gd name="connsiteY2" fmla="*/ 297988 h 568182"/>
                    <a:gd name="connsiteX3" fmla="*/ 524 w 731104"/>
                    <a:gd name="connsiteY3" fmla="*/ 399905 h 568182"/>
                    <a:gd name="connsiteX4" fmla="*/ 180547 w 731104"/>
                    <a:gd name="connsiteY4" fmla="*/ 370379 h 568182"/>
                    <a:gd name="connsiteX5" fmla="*/ 274367 w 731104"/>
                    <a:gd name="connsiteY5" fmla="*/ 365140 h 568182"/>
                    <a:gd name="connsiteX6" fmla="*/ 268652 w 731104"/>
                    <a:gd name="connsiteY6" fmla="*/ 415622 h 568182"/>
                    <a:gd name="connsiteX7" fmla="*/ 201978 w 731104"/>
                    <a:gd name="connsiteY7" fmla="*/ 432292 h 568182"/>
                    <a:gd name="connsiteX8" fmla="*/ 142446 w 731104"/>
                    <a:gd name="connsiteY8" fmla="*/ 521825 h 568182"/>
                    <a:gd name="connsiteX9" fmla="*/ 244840 w 731104"/>
                    <a:gd name="connsiteY9" fmla="*/ 472773 h 568182"/>
                    <a:gd name="connsiteX10" fmla="*/ 376285 w 731104"/>
                    <a:gd name="connsiteY10" fmla="*/ 431338 h 568182"/>
                    <a:gd name="connsiteX11" fmla="*/ 311515 w 731104"/>
                    <a:gd name="connsiteY11" fmla="*/ 494204 h 568182"/>
                    <a:gd name="connsiteX12" fmla="*/ 306753 w 731104"/>
                    <a:gd name="connsiteY12" fmla="*/ 568022 h 568182"/>
                    <a:gd name="connsiteX13" fmla="*/ 355330 w 731104"/>
                    <a:gd name="connsiteY13" fmla="*/ 494679 h 568182"/>
                    <a:gd name="connsiteX14" fmla="*/ 510588 w 731104"/>
                    <a:gd name="connsiteY14" fmla="*/ 410383 h 568182"/>
                    <a:gd name="connsiteX15" fmla="*/ 730139 w 731104"/>
                    <a:gd name="connsiteY15" fmla="*/ 381808 h 568182"/>
                    <a:gd name="connsiteX16" fmla="*/ 585359 w 731104"/>
                    <a:gd name="connsiteY16" fmla="*/ 320848 h 568182"/>
                    <a:gd name="connsiteX17" fmla="*/ 455819 w 731104"/>
                    <a:gd name="connsiteY17" fmla="*/ 305608 h 568182"/>
                    <a:gd name="connsiteX18" fmla="*/ 608219 w 731104"/>
                    <a:gd name="connsiteY18" fmla="*/ 61768 h 568182"/>
                    <a:gd name="connsiteX19" fmla="*/ 524399 w 731104"/>
                    <a:gd name="connsiteY19" fmla="*/ 16048 h 568182"/>
                    <a:gd name="connsiteX0" fmla="*/ 523976 w 730681"/>
                    <a:gd name="connsiteY0" fmla="*/ 16048 h 568182"/>
                    <a:gd name="connsiteX1" fmla="*/ 402056 w 730681"/>
                    <a:gd name="connsiteY1" fmla="*/ 305608 h 568182"/>
                    <a:gd name="connsiteX2" fmla="*/ 206318 w 730681"/>
                    <a:gd name="connsiteY2" fmla="*/ 295607 h 568182"/>
                    <a:gd name="connsiteX3" fmla="*/ 101 w 730681"/>
                    <a:gd name="connsiteY3" fmla="*/ 399905 h 568182"/>
                    <a:gd name="connsiteX4" fmla="*/ 180124 w 730681"/>
                    <a:gd name="connsiteY4" fmla="*/ 370379 h 568182"/>
                    <a:gd name="connsiteX5" fmla="*/ 273944 w 730681"/>
                    <a:gd name="connsiteY5" fmla="*/ 365140 h 568182"/>
                    <a:gd name="connsiteX6" fmla="*/ 268229 w 730681"/>
                    <a:gd name="connsiteY6" fmla="*/ 415622 h 568182"/>
                    <a:gd name="connsiteX7" fmla="*/ 201555 w 730681"/>
                    <a:gd name="connsiteY7" fmla="*/ 432292 h 568182"/>
                    <a:gd name="connsiteX8" fmla="*/ 142023 w 730681"/>
                    <a:gd name="connsiteY8" fmla="*/ 521825 h 568182"/>
                    <a:gd name="connsiteX9" fmla="*/ 244417 w 730681"/>
                    <a:gd name="connsiteY9" fmla="*/ 472773 h 568182"/>
                    <a:gd name="connsiteX10" fmla="*/ 375862 w 730681"/>
                    <a:gd name="connsiteY10" fmla="*/ 431338 h 568182"/>
                    <a:gd name="connsiteX11" fmla="*/ 311092 w 730681"/>
                    <a:gd name="connsiteY11" fmla="*/ 494204 h 568182"/>
                    <a:gd name="connsiteX12" fmla="*/ 306330 w 730681"/>
                    <a:gd name="connsiteY12" fmla="*/ 568022 h 568182"/>
                    <a:gd name="connsiteX13" fmla="*/ 354907 w 730681"/>
                    <a:gd name="connsiteY13" fmla="*/ 494679 h 568182"/>
                    <a:gd name="connsiteX14" fmla="*/ 510165 w 730681"/>
                    <a:gd name="connsiteY14" fmla="*/ 410383 h 568182"/>
                    <a:gd name="connsiteX15" fmla="*/ 729716 w 730681"/>
                    <a:gd name="connsiteY15" fmla="*/ 381808 h 568182"/>
                    <a:gd name="connsiteX16" fmla="*/ 584936 w 730681"/>
                    <a:gd name="connsiteY16" fmla="*/ 320848 h 568182"/>
                    <a:gd name="connsiteX17" fmla="*/ 455396 w 730681"/>
                    <a:gd name="connsiteY17" fmla="*/ 305608 h 568182"/>
                    <a:gd name="connsiteX18" fmla="*/ 607796 w 730681"/>
                    <a:gd name="connsiteY18" fmla="*/ 61768 h 568182"/>
                    <a:gd name="connsiteX19" fmla="*/ 523976 w 730681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201467 w 730593"/>
                    <a:gd name="connsiteY7" fmla="*/ 432292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394191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15754 w 730593"/>
                    <a:gd name="connsiteY8" fmla="*/ 458486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66249 w 730593"/>
                    <a:gd name="connsiteY9" fmla="*/ 407525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392377 w 730649"/>
                    <a:gd name="connsiteY0" fmla="*/ 9006 h 639703"/>
                    <a:gd name="connsiteX1" fmla="*/ 394825 w 730649"/>
                    <a:gd name="connsiteY1" fmla="*/ 372384 h 639703"/>
                    <a:gd name="connsiteX2" fmla="*/ 206230 w 730649"/>
                    <a:gd name="connsiteY2" fmla="*/ 367146 h 639703"/>
                    <a:gd name="connsiteX3" fmla="*/ 13 w 730649"/>
                    <a:gd name="connsiteY3" fmla="*/ 471444 h 639703"/>
                    <a:gd name="connsiteX4" fmla="*/ 196705 w 730649"/>
                    <a:gd name="connsiteY4" fmla="*/ 425249 h 639703"/>
                    <a:gd name="connsiteX5" fmla="*/ 273856 w 730649"/>
                    <a:gd name="connsiteY5" fmla="*/ 436679 h 639703"/>
                    <a:gd name="connsiteX6" fmla="*/ 172892 w 730649"/>
                    <a:gd name="connsiteY6" fmla="*/ 487162 h 639703"/>
                    <a:gd name="connsiteX7" fmla="*/ 106216 w 730649"/>
                    <a:gd name="connsiteY7" fmla="*/ 598127 h 639703"/>
                    <a:gd name="connsiteX8" fmla="*/ 225279 w 730649"/>
                    <a:gd name="connsiteY8" fmla="*/ 508594 h 639703"/>
                    <a:gd name="connsiteX9" fmla="*/ 366249 w 730649"/>
                    <a:gd name="connsiteY9" fmla="*/ 479064 h 639703"/>
                    <a:gd name="connsiteX10" fmla="*/ 289573 w 730649"/>
                    <a:gd name="connsiteY10" fmla="*/ 558599 h 639703"/>
                    <a:gd name="connsiteX11" fmla="*/ 306242 w 730649"/>
                    <a:gd name="connsiteY11" fmla="*/ 639561 h 639703"/>
                    <a:gd name="connsiteX12" fmla="*/ 354819 w 730649"/>
                    <a:gd name="connsiteY12" fmla="*/ 566218 h 639703"/>
                    <a:gd name="connsiteX13" fmla="*/ 507696 w 730649"/>
                    <a:gd name="connsiteY13" fmla="*/ 462872 h 639703"/>
                    <a:gd name="connsiteX14" fmla="*/ 729628 w 730649"/>
                    <a:gd name="connsiteY14" fmla="*/ 453347 h 639703"/>
                    <a:gd name="connsiteX15" fmla="*/ 584848 w 730649"/>
                    <a:gd name="connsiteY15" fmla="*/ 392387 h 639703"/>
                    <a:gd name="connsiteX16" fmla="*/ 455308 w 730649"/>
                    <a:gd name="connsiteY16" fmla="*/ 384291 h 639703"/>
                    <a:gd name="connsiteX17" fmla="*/ 607708 w 730649"/>
                    <a:gd name="connsiteY17" fmla="*/ 133307 h 639703"/>
                    <a:gd name="connsiteX18" fmla="*/ 392377 w 730649"/>
                    <a:gd name="connsiteY18" fmla="*/ 9006 h 639703"/>
                    <a:gd name="connsiteX0" fmla="*/ 392377 w 730649"/>
                    <a:gd name="connsiteY0" fmla="*/ 69097 h 699794"/>
                    <a:gd name="connsiteX1" fmla="*/ 394825 w 730649"/>
                    <a:gd name="connsiteY1" fmla="*/ 432475 h 699794"/>
                    <a:gd name="connsiteX2" fmla="*/ 206230 w 730649"/>
                    <a:gd name="connsiteY2" fmla="*/ 427237 h 699794"/>
                    <a:gd name="connsiteX3" fmla="*/ 13 w 730649"/>
                    <a:gd name="connsiteY3" fmla="*/ 531535 h 699794"/>
                    <a:gd name="connsiteX4" fmla="*/ 196705 w 730649"/>
                    <a:gd name="connsiteY4" fmla="*/ 485340 h 699794"/>
                    <a:gd name="connsiteX5" fmla="*/ 273856 w 730649"/>
                    <a:gd name="connsiteY5" fmla="*/ 496770 h 699794"/>
                    <a:gd name="connsiteX6" fmla="*/ 172892 w 730649"/>
                    <a:gd name="connsiteY6" fmla="*/ 547253 h 699794"/>
                    <a:gd name="connsiteX7" fmla="*/ 106216 w 730649"/>
                    <a:gd name="connsiteY7" fmla="*/ 658218 h 699794"/>
                    <a:gd name="connsiteX8" fmla="*/ 225279 w 730649"/>
                    <a:gd name="connsiteY8" fmla="*/ 568685 h 699794"/>
                    <a:gd name="connsiteX9" fmla="*/ 366249 w 730649"/>
                    <a:gd name="connsiteY9" fmla="*/ 539155 h 699794"/>
                    <a:gd name="connsiteX10" fmla="*/ 289573 w 730649"/>
                    <a:gd name="connsiteY10" fmla="*/ 618690 h 699794"/>
                    <a:gd name="connsiteX11" fmla="*/ 306242 w 730649"/>
                    <a:gd name="connsiteY11" fmla="*/ 699652 h 699794"/>
                    <a:gd name="connsiteX12" fmla="*/ 354819 w 730649"/>
                    <a:gd name="connsiteY12" fmla="*/ 626309 h 699794"/>
                    <a:gd name="connsiteX13" fmla="*/ 507696 w 730649"/>
                    <a:gd name="connsiteY13" fmla="*/ 522963 h 699794"/>
                    <a:gd name="connsiteX14" fmla="*/ 729628 w 730649"/>
                    <a:gd name="connsiteY14" fmla="*/ 513438 h 699794"/>
                    <a:gd name="connsiteX15" fmla="*/ 584848 w 730649"/>
                    <a:gd name="connsiteY15" fmla="*/ 452478 h 699794"/>
                    <a:gd name="connsiteX16" fmla="*/ 455308 w 730649"/>
                    <a:gd name="connsiteY16" fmla="*/ 444382 h 699794"/>
                    <a:gd name="connsiteX17" fmla="*/ 487888 w 730649"/>
                    <a:gd name="connsiteY17" fmla="*/ 33854 h 699794"/>
                    <a:gd name="connsiteX18" fmla="*/ 392377 w 730649"/>
                    <a:gd name="connsiteY18" fmla="*/ 69097 h 699794"/>
                    <a:gd name="connsiteX0" fmla="*/ 392377 w 730649"/>
                    <a:gd name="connsiteY0" fmla="*/ 68367 h 699064"/>
                    <a:gd name="connsiteX1" fmla="*/ 383135 w 730649"/>
                    <a:gd name="connsiteY1" fmla="*/ 415076 h 699064"/>
                    <a:gd name="connsiteX2" fmla="*/ 206230 w 730649"/>
                    <a:gd name="connsiteY2" fmla="*/ 426507 h 699064"/>
                    <a:gd name="connsiteX3" fmla="*/ 13 w 730649"/>
                    <a:gd name="connsiteY3" fmla="*/ 530805 h 699064"/>
                    <a:gd name="connsiteX4" fmla="*/ 196705 w 730649"/>
                    <a:gd name="connsiteY4" fmla="*/ 484610 h 699064"/>
                    <a:gd name="connsiteX5" fmla="*/ 273856 w 730649"/>
                    <a:gd name="connsiteY5" fmla="*/ 496040 h 699064"/>
                    <a:gd name="connsiteX6" fmla="*/ 172892 w 730649"/>
                    <a:gd name="connsiteY6" fmla="*/ 546523 h 699064"/>
                    <a:gd name="connsiteX7" fmla="*/ 106216 w 730649"/>
                    <a:gd name="connsiteY7" fmla="*/ 657488 h 699064"/>
                    <a:gd name="connsiteX8" fmla="*/ 225279 w 730649"/>
                    <a:gd name="connsiteY8" fmla="*/ 567955 h 699064"/>
                    <a:gd name="connsiteX9" fmla="*/ 366249 w 730649"/>
                    <a:gd name="connsiteY9" fmla="*/ 538425 h 699064"/>
                    <a:gd name="connsiteX10" fmla="*/ 289573 w 730649"/>
                    <a:gd name="connsiteY10" fmla="*/ 617960 h 699064"/>
                    <a:gd name="connsiteX11" fmla="*/ 306242 w 730649"/>
                    <a:gd name="connsiteY11" fmla="*/ 698922 h 699064"/>
                    <a:gd name="connsiteX12" fmla="*/ 354819 w 730649"/>
                    <a:gd name="connsiteY12" fmla="*/ 625579 h 699064"/>
                    <a:gd name="connsiteX13" fmla="*/ 507696 w 730649"/>
                    <a:gd name="connsiteY13" fmla="*/ 522233 h 699064"/>
                    <a:gd name="connsiteX14" fmla="*/ 729628 w 730649"/>
                    <a:gd name="connsiteY14" fmla="*/ 512708 h 699064"/>
                    <a:gd name="connsiteX15" fmla="*/ 584848 w 730649"/>
                    <a:gd name="connsiteY15" fmla="*/ 451748 h 699064"/>
                    <a:gd name="connsiteX16" fmla="*/ 455308 w 730649"/>
                    <a:gd name="connsiteY16" fmla="*/ 443652 h 699064"/>
                    <a:gd name="connsiteX17" fmla="*/ 487888 w 730649"/>
                    <a:gd name="connsiteY17" fmla="*/ 33124 h 699064"/>
                    <a:gd name="connsiteX18" fmla="*/ 392377 w 730649"/>
                    <a:gd name="connsiteY18" fmla="*/ 68367 h 699064"/>
                    <a:gd name="connsiteX0" fmla="*/ 392377 w 730649"/>
                    <a:gd name="connsiteY0" fmla="*/ 68367 h 699064"/>
                    <a:gd name="connsiteX1" fmla="*/ 383135 w 730649"/>
                    <a:gd name="connsiteY1" fmla="*/ 415076 h 699064"/>
                    <a:gd name="connsiteX2" fmla="*/ 206230 w 730649"/>
                    <a:gd name="connsiteY2" fmla="*/ 426507 h 699064"/>
                    <a:gd name="connsiteX3" fmla="*/ 13 w 730649"/>
                    <a:gd name="connsiteY3" fmla="*/ 530805 h 699064"/>
                    <a:gd name="connsiteX4" fmla="*/ 196705 w 730649"/>
                    <a:gd name="connsiteY4" fmla="*/ 484610 h 699064"/>
                    <a:gd name="connsiteX5" fmla="*/ 273856 w 730649"/>
                    <a:gd name="connsiteY5" fmla="*/ 496040 h 699064"/>
                    <a:gd name="connsiteX6" fmla="*/ 172892 w 730649"/>
                    <a:gd name="connsiteY6" fmla="*/ 546523 h 699064"/>
                    <a:gd name="connsiteX7" fmla="*/ 106216 w 730649"/>
                    <a:gd name="connsiteY7" fmla="*/ 657488 h 699064"/>
                    <a:gd name="connsiteX8" fmla="*/ 225279 w 730649"/>
                    <a:gd name="connsiteY8" fmla="*/ 567955 h 699064"/>
                    <a:gd name="connsiteX9" fmla="*/ 366249 w 730649"/>
                    <a:gd name="connsiteY9" fmla="*/ 538425 h 699064"/>
                    <a:gd name="connsiteX10" fmla="*/ 289573 w 730649"/>
                    <a:gd name="connsiteY10" fmla="*/ 617960 h 699064"/>
                    <a:gd name="connsiteX11" fmla="*/ 306242 w 730649"/>
                    <a:gd name="connsiteY11" fmla="*/ 698922 h 699064"/>
                    <a:gd name="connsiteX12" fmla="*/ 354819 w 730649"/>
                    <a:gd name="connsiteY12" fmla="*/ 625579 h 699064"/>
                    <a:gd name="connsiteX13" fmla="*/ 507696 w 730649"/>
                    <a:gd name="connsiteY13" fmla="*/ 522233 h 699064"/>
                    <a:gd name="connsiteX14" fmla="*/ 729628 w 730649"/>
                    <a:gd name="connsiteY14" fmla="*/ 512708 h 699064"/>
                    <a:gd name="connsiteX15" fmla="*/ 584848 w 730649"/>
                    <a:gd name="connsiteY15" fmla="*/ 451748 h 699064"/>
                    <a:gd name="connsiteX16" fmla="*/ 455308 w 730649"/>
                    <a:gd name="connsiteY16" fmla="*/ 443652 h 699064"/>
                    <a:gd name="connsiteX17" fmla="*/ 487888 w 730649"/>
                    <a:gd name="connsiteY17" fmla="*/ 33124 h 699064"/>
                    <a:gd name="connsiteX18" fmla="*/ 392377 w 730649"/>
                    <a:gd name="connsiteY18" fmla="*/ 68367 h 699064"/>
                    <a:gd name="connsiteX0" fmla="*/ 392377 w 730649"/>
                    <a:gd name="connsiteY0" fmla="*/ 69416 h 700113"/>
                    <a:gd name="connsiteX1" fmla="*/ 394825 w 730649"/>
                    <a:gd name="connsiteY1" fmla="*/ 439937 h 700113"/>
                    <a:gd name="connsiteX2" fmla="*/ 206230 w 730649"/>
                    <a:gd name="connsiteY2" fmla="*/ 427556 h 700113"/>
                    <a:gd name="connsiteX3" fmla="*/ 13 w 730649"/>
                    <a:gd name="connsiteY3" fmla="*/ 531854 h 700113"/>
                    <a:gd name="connsiteX4" fmla="*/ 196705 w 730649"/>
                    <a:gd name="connsiteY4" fmla="*/ 485659 h 700113"/>
                    <a:gd name="connsiteX5" fmla="*/ 273856 w 730649"/>
                    <a:gd name="connsiteY5" fmla="*/ 497089 h 700113"/>
                    <a:gd name="connsiteX6" fmla="*/ 172892 w 730649"/>
                    <a:gd name="connsiteY6" fmla="*/ 547572 h 700113"/>
                    <a:gd name="connsiteX7" fmla="*/ 106216 w 730649"/>
                    <a:gd name="connsiteY7" fmla="*/ 658537 h 700113"/>
                    <a:gd name="connsiteX8" fmla="*/ 225279 w 730649"/>
                    <a:gd name="connsiteY8" fmla="*/ 569004 h 700113"/>
                    <a:gd name="connsiteX9" fmla="*/ 366249 w 730649"/>
                    <a:gd name="connsiteY9" fmla="*/ 539474 h 700113"/>
                    <a:gd name="connsiteX10" fmla="*/ 289573 w 730649"/>
                    <a:gd name="connsiteY10" fmla="*/ 619009 h 700113"/>
                    <a:gd name="connsiteX11" fmla="*/ 306242 w 730649"/>
                    <a:gd name="connsiteY11" fmla="*/ 699971 h 700113"/>
                    <a:gd name="connsiteX12" fmla="*/ 354819 w 730649"/>
                    <a:gd name="connsiteY12" fmla="*/ 626628 h 700113"/>
                    <a:gd name="connsiteX13" fmla="*/ 507696 w 730649"/>
                    <a:gd name="connsiteY13" fmla="*/ 523282 h 700113"/>
                    <a:gd name="connsiteX14" fmla="*/ 729628 w 730649"/>
                    <a:gd name="connsiteY14" fmla="*/ 513757 h 700113"/>
                    <a:gd name="connsiteX15" fmla="*/ 584848 w 730649"/>
                    <a:gd name="connsiteY15" fmla="*/ 452797 h 700113"/>
                    <a:gd name="connsiteX16" fmla="*/ 455308 w 730649"/>
                    <a:gd name="connsiteY16" fmla="*/ 444701 h 700113"/>
                    <a:gd name="connsiteX17" fmla="*/ 487888 w 730649"/>
                    <a:gd name="connsiteY17" fmla="*/ 34173 h 700113"/>
                    <a:gd name="connsiteX18" fmla="*/ 392377 w 730649"/>
                    <a:gd name="connsiteY18" fmla="*/ 69416 h 700113"/>
                    <a:gd name="connsiteX0" fmla="*/ 392377 w 730649"/>
                    <a:gd name="connsiteY0" fmla="*/ 69416 h 700113"/>
                    <a:gd name="connsiteX1" fmla="*/ 394825 w 730649"/>
                    <a:gd name="connsiteY1" fmla="*/ 439937 h 700113"/>
                    <a:gd name="connsiteX2" fmla="*/ 206230 w 730649"/>
                    <a:gd name="connsiteY2" fmla="*/ 427556 h 700113"/>
                    <a:gd name="connsiteX3" fmla="*/ 13 w 730649"/>
                    <a:gd name="connsiteY3" fmla="*/ 531854 h 700113"/>
                    <a:gd name="connsiteX4" fmla="*/ 196705 w 730649"/>
                    <a:gd name="connsiteY4" fmla="*/ 485659 h 700113"/>
                    <a:gd name="connsiteX5" fmla="*/ 273856 w 730649"/>
                    <a:gd name="connsiteY5" fmla="*/ 497089 h 700113"/>
                    <a:gd name="connsiteX6" fmla="*/ 172892 w 730649"/>
                    <a:gd name="connsiteY6" fmla="*/ 547572 h 700113"/>
                    <a:gd name="connsiteX7" fmla="*/ 106216 w 730649"/>
                    <a:gd name="connsiteY7" fmla="*/ 658537 h 700113"/>
                    <a:gd name="connsiteX8" fmla="*/ 225279 w 730649"/>
                    <a:gd name="connsiteY8" fmla="*/ 569004 h 700113"/>
                    <a:gd name="connsiteX9" fmla="*/ 366249 w 730649"/>
                    <a:gd name="connsiteY9" fmla="*/ 539474 h 700113"/>
                    <a:gd name="connsiteX10" fmla="*/ 289573 w 730649"/>
                    <a:gd name="connsiteY10" fmla="*/ 619009 h 700113"/>
                    <a:gd name="connsiteX11" fmla="*/ 306242 w 730649"/>
                    <a:gd name="connsiteY11" fmla="*/ 699971 h 700113"/>
                    <a:gd name="connsiteX12" fmla="*/ 354819 w 730649"/>
                    <a:gd name="connsiteY12" fmla="*/ 626628 h 700113"/>
                    <a:gd name="connsiteX13" fmla="*/ 507696 w 730649"/>
                    <a:gd name="connsiteY13" fmla="*/ 523282 h 700113"/>
                    <a:gd name="connsiteX14" fmla="*/ 729628 w 730649"/>
                    <a:gd name="connsiteY14" fmla="*/ 513757 h 700113"/>
                    <a:gd name="connsiteX15" fmla="*/ 584848 w 730649"/>
                    <a:gd name="connsiteY15" fmla="*/ 452797 h 700113"/>
                    <a:gd name="connsiteX16" fmla="*/ 455308 w 730649"/>
                    <a:gd name="connsiteY16" fmla="*/ 444701 h 700113"/>
                    <a:gd name="connsiteX17" fmla="*/ 487888 w 730649"/>
                    <a:gd name="connsiteY17" fmla="*/ 34173 h 700113"/>
                    <a:gd name="connsiteX18" fmla="*/ 392377 w 730649"/>
                    <a:gd name="connsiteY18" fmla="*/ 69416 h 700113"/>
                    <a:gd name="connsiteX0" fmla="*/ 392377 w 730649"/>
                    <a:gd name="connsiteY0" fmla="*/ 68678 h 699375"/>
                    <a:gd name="connsiteX1" fmla="*/ 380213 w 730649"/>
                    <a:gd name="connsiteY1" fmla="*/ 422530 h 699375"/>
                    <a:gd name="connsiteX2" fmla="*/ 206230 w 730649"/>
                    <a:gd name="connsiteY2" fmla="*/ 426818 h 699375"/>
                    <a:gd name="connsiteX3" fmla="*/ 13 w 730649"/>
                    <a:gd name="connsiteY3" fmla="*/ 531116 h 699375"/>
                    <a:gd name="connsiteX4" fmla="*/ 196705 w 730649"/>
                    <a:gd name="connsiteY4" fmla="*/ 484921 h 699375"/>
                    <a:gd name="connsiteX5" fmla="*/ 273856 w 730649"/>
                    <a:gd name="connsiteY5" fmla="*/ 496351 h 699375"/>
                    <a:gd name="connsiteX6" fmla="*/ 172892 w 730649"/>
                    <a:gd name="connsiteY6" fmla="*/ 546834 h 699375"/>
                    <a:gd name="connsiteX7" fmla="*/ 106216 w 730649"/>
                    <a:gd name="connsiteY7" fmla="*/ 657799 h 699375"/>
                    <a:gd name="connsiteX8" fmla="*/ 225279 w 730649"/>
                    <a:gd name="connsiteY8" fmla="*/ 568266 h 699375"/>
                    <a:gd name="connsiteX9" fmla="*/ 366249 w 730649"/>
                    <a:gd name="connsiteY9" fmla="*/ 538736 h 699375"/>
                    <a:gd name="connsiteX10" fmla="*/ 289573 w 730649"/>
                    <a:gd name="connsiteY10" fmla="*/ 618271 h 699375"/>
                    <a:gd name="connsiteX11" fmla="*/ 306242 w 730649"/>
                    <a:gd name="connsiteY11" fmla="*/ 699233 h 699375"/>
                    <a:gd name="connsiteX12" fmla="*/ 354819 w 730649"/>
                    <a:gd name="connsiteY12" fmla="*/ 625890 h 699375"/>
                    <a:gd name="connsiteX13" fmla="*/ 507696 w 730649"/>
                    <a:gd name="connsiteY13" fmla="*/ 522544 h 699375"/>
                    <a:gd name="connsiteX14" fmla="*/ 729628 w 730649"/>
                    <a:gd name="connsiteY14" fmla="*/ 513019 h 699375"/>
                    <a:gd name="connsiteX15" fmla="*/ 584848 w 730649"/>
                    <a:gd name="connsiteY15" fmla="*/ 452059 h 699375"/>
                    <a:gd name="connsiteX16" fmla="*/ 455308 w 730649"/>
                    <a:gd name="connsiteY16" fmla="*/ 443963 h 699375"/>
                    <a:gd name="connsiteX17" fmla="*/ 487888 w 730649"/>
                    <a:gd name="connsiteY17" fmla="*/ 33435 h 699375"/>
                    <a:gd name="connsiteX18" fmla="*/ 392377 w 730649"/>
                    <a:gd name="connsiteY18" fmla="*/ 68678 h 699375"/>
                    <a:gd name="connsiteX0" fmla="*/ 392377 w 730649"/>
                    <a:gd name="connsiteY0" fmla="*/ 69203 h 699900"/>
                    <a:gd name="connsiteX1" fmla="*/ 377290 w 730649"/>
                    <a:gd name="connsiteY1" fmla="*/ 434961 h 699900"/>
                    <a:gd name="connsiteX2" fmla="*/ 206230 w 730649"/>
                    <a:gd name="connsiteY2" fmla="*/ 427343 h 699900"/>
                    <a:gd name="connsiteX3" fmla="*/ 13 w 730649"/>
                    <a:gd name="connsiteY3" fmla="*/ 531641 h 699900"/>
                    <a:gd name="connsiteX4" fmla="*/ 196705 w 730649"/>
                    <a:gd name="connsiteY4" fmla="*/ 485446 h 699900"/>
                    <a:gd name="connsiteX5" fmla="*/ 273856 w 730649"/>
                    <a:gd name="connsiteY5" fmla="*/ 496876 h 699900"/>
                    <a:gd name="connsiteX6" fmla="*/ 172892 w 730649"/>
                    <a:gd name="connsiteY6" fmla="*/ 547359 h 699900"/>
                    <a:gd name="connsiteX7" fmla="*/ 106216 w 730649"/>
                    <a:gd name="connsiteY7" fmla="*/ 658324 h 699900"/>
                    <a:gd name="connsiteX8" fmla="*/ 225279 w 730649"/>
                    <a:gd name="connsiteY8" fmla="*/ 568791 h 699900"/>
                    <a:gd name="connsiteX9" fmla="*/ 366249 w 730649"/>
                    <a:gd name="connsiteY9" fmla="*/ 539261 h 699900"/>
                    <a:gd name="connsiteX10" fmla="*/ 289573 w 730649"/>
                    <a:gd name="connsiteY10" fmla="*/ 618796 h 699900"/>
                    <a:gd name="connsiteX11" fmla="*/ 306242 w 730649"/>
                    <a:gd name="connsiteY11" fmla="*/ 699758 h 699900"/>
                    <a:gd name="connsiteX12" fmla="*/ 354819 w 730649"/>
                    <a:gd name="connsiteY12" fmla="*/ 626415 h 699900"/>
                    <a:gd name="connsiteX13" fmla="*/ 507696 w 730649"/>
                    <a:gd name="connsiteY13" fmla="*/ 523069 h 699900"/>
                    <a:gd name="connsiteX14" fmla="*/ 729628 w 730649"/>
                    <a:gd name="connsiteY14" fmla="*/ 513544 h 699900"/>
                    <a:gd name="connsiteX15" fmla="*/ 584848 w 730649"/>
                    <a:gd name="connsiteY15" fmla="*/ 452584 h 699900"/>
                    <a:gd name="connsiteX16" fmla="*/ 455308 w 730649"/>
                    <a:gd name="connsiteY16" fmla="*/ 444488 h 699900"/>
                    <a:gd name="connsiteX17" fmla="*/ 487888 w 730649"/>
                    <a:gd name="connsiteY17" fmla="*/ 33960 h 699900"/>
                    <a:gd name="connsiteX18" fmla="*/ 392377 w 730649"/>
                    <a:gd name="connsiteY18" fmla="*/ 69203 h 699900"/>
                    <a:gd name="connsiteX0" fmla="*/ 409910 w 748182"/>
                    <a:gd name="connsiteY0" fmla="*/ 69203 h 699900"/>
                    <a:gd name="connsiteX1" fmla="*/ 394823 w 748182"/>
                    <a:gd name="connsiteY1" fmla="*/ 434961 h 699900"/>
                    <a:gd name="connsiteX2" fmla="*/ 223763 w 748182"/>
                    <a:gd name="connsiteY2" fmla="*/ 427343 h 699900"/>
                    <a:gd name="connsiteX3" fmla="*/ 11 w 748182"/>
                    <a:gd name="connsiteY3" fmla="*/ 505448 h 699900"/>
                    <a:gd name="connsiteX4" fmla="*/ 214238 w 748182"/>
                    <a:gd name="connsiteY4" fmla="*/ 485446 h 699900"/>
                    <a:gd name="connsiteX5" fmla="*/ 291389 w 748182"/>
                    <a:gd name="connsiteY5" fmla="*/ 496876 h 699900"/>
                    <a:gd name="connsiteX6" fmla="*/ 190425 w 748182"/>
                    <a:gd name="connsiteY6" fmla="*/ 547359 h 699900"/>
                    <a:gd name="connsiteX7" fmla="*/ 123749 w 748182"/>
                    <a:gd name="connsiteY7" fmla="*/ 658324 h 699900"/>
                    <a:gd name="connsiteX8" fmla="*/ 242812 w 748182"/>
                    <a:gd name="connsiteY8" fmla="*/ 568791 h 699900"/>
                    <a:gd name="connsiteX9" fmla="*/ 383782 w 748182"/>
                    <a:gd name="connsiteY9" fmla="*/ 539261 h 699900"/>
                    <a:gd name="connsiteX10" fmla="*/ 307106 w 748182"/>
                    <a:gd name="connsiteY10" fmla="*/ 618796 h 699900"/>
                    <a:gd name="connsiteX11" fmla="*/ 323775 w 748182"/>
                    <a:gd name="connsiteY11" fmla="*/ 699758 h 699900"/>
                    <a:gd name="connsiteX12" fmla="*/ 372352 w 748182"/>
                    <a:gd name="connsiteY12" fmla="*/ 626415 h 699900"/>
                    <a:gd name="connsiteX13" fmla="*/ 525229 w 748182"/>
                    <a:gd name="connsiteY13" fmla="*/ 523069 h 699900"/>
                    <a:gd name="connsiteX14" fmla="*/ 747161 w 748182"/>
                    <a:gd name="connsiteY14" fmla="*/ 513544 h 699900"/>
                    <a:gd name="connsiteX15" fmla="*/ 602381 w 748182"/>
                    <a:gd name="connsiteY15" fmla="*/ 452584 h 699900"/>
                    <a:gd name="connsiteX16" fmla="*/ 472841 w 748182"/>
                    <a:gd name="connsiteY16" fmla="*/ 444488 h 699900"/>
                    <a:gd name="connsiteX17" fmla="*/ 505421 w 748182"/>
                    <a:gd name="connsiteY17" fmla="*/ 33960 h 699900"/>
                    <a:gd name="connsiteX18" fmla="*/ 409910 w 748182"/>
                    <a:gd name="connsiteY18" fmla="*/ 69203 h 699900"/>
                    <a:gd name="connsiteX0" fmla="*/ 351461 w 748182"/>
                    <a:gd name="connsiteY0" fmla="*/ 66369 h 701829"/>
                    <a:gd name="connsiteX1" fmla="*/ 394823 w 748182"/>
                    <a:gd name="connsiteY1" fmla="*/ 436890 h 701829"/>
                    <a:gd name="connsiteX2" fmla="*/ 223763 w 748182"/>
                    <a:gd name="connsiteY2" fmla="*/ 429272 h 701829"/>
                    <a:gd name="connsiteX3" fmla="*/ 11 w 748182"/>
                    <a:gd name="connsiteY3" fmla="*/ 507377 h 701829"/>
                    <a:gd name="connsiteX4" fmla="*/ 214238 w 748182"/>
                    <a:gd name="connsiteY4" fmla="*/ 487375 h 701829"/>
                    <a:gd name="connsiteX5" fmla="*/ 291389 w 748182"/>
                    <a:gd name="connsiteY5" fmla="*/ 498805 h 701829"/>
                    <a:gd name="connsiteX6" fmla="*/ 190425 w 748182"/>
                    <a:gd name="connsiteY6" fmla="*/ 549288 h 701829"/>
                    <a:gd name="connsiteX7" fmla="*/ 123749 w 748182"/>
                    <a:gd name="connsiteY7" fmla="*/ 660253 h 701829"/>
                    <a:gd name="connsiteX8" fmla="*/ 242812 w 748182"/>
                    <a:gd name="connsiteY8" fmla="*/ 570720 h 701829"/>
                    <a:gd name="connsiteX9" fmla="*/ 383782 w 748182"/>
                    <a:gd name="connsiteY9" fmla="*/ 541190 h 701829"/>
                    <a:gd name="connsiteX10" fmla="*/ 307106 w 748182"/>
                    <a:gd name="connsiteY10" fmla="*/ 620725 h 701829"/>
                    <a:gd name="connsiteX11" fmla="*/ 323775 w 748182"/>
                    <a:gd name="connsiteY11" fmla="*/ 701687 h 701829"/>
                    <a:gd name="connsiteX12" fmla="*/ 372352 w 748182"/>
                    <a:gd name="connsiteY12" fmla="*/ 628344 h 701829"/>
                    <a:gd name="connsiteX13" fmla="*/ 525229 w 748182"/>
                    <a:gd name="connsiteY13" fmla="*/ 524998 h 701829"/>
                    <a:gd name="connsiteX14" fmla="*/ 747161 w 748182"/>
                    <a:gd name="connsiteY14" fmla="*/ 515473 h 701829"/>
                    <a:gd name="connsiteX15" fmla="*/ 602381 w 748182"/>
                    <a:gd name="connsiteY15" fmla="*/ 454513 h 701829"/>
                    <a:gd name="connsiteX16" fmla="*/ 472841 w 748182"/>
                    <a:gd name="connsiteY16" fmla="*/ 446417 h 701829"/>
                    <a:gd name="connsiteX17" fmla="*/ 505421 w 748182"/>
                    <a:gd name="connsiteY17" fmla="*/ 35889 h 701829"/>
                    <a:gd name="connsiteX18" fmla="*/ 351461 w 748182"/>
                    <a:gd name="connsiteY18" fmla="*/ 66369 h 701829"/>
                    <a:gd name="connsiteX0" fmla="*/ 351461 w 748182"/>
                    <a:gd name="connsiteY0" fmla="*/ 66369 h 701829"/>
                    <a:gd name="connsiteX1" fmla="*/ 394823 w 748182"/>
                    <a:gd name="connsiteY1" fmla="*/ 436890 h 701829"/>
                    <a:gd name="connsiteX2" fmla="*/ 223763 w 748182"/>
                    <a:gd name="connsiteY2" fmla="*/ 429272 h 701829"/>
                    <a:gd name="connsiteX3" fmla="*/ 11 w 748182"/>
                    <a:gd name="connsiteY3" fmla="*/ 507377 h 701829"/>
                    <a:gd name="connsiteX4" fmla="*/ 214238 w 748182"/>
                    <a:gd name="connsiteY4" fmla="*/ 487375 h 701829"/>
                    <a:gd name="connsiteX5" fmla="*/ 291389 w 748182"/>
                    <a:gd name="connsiteY5" fmla="*/ 498805 h 701829"/>
                    <a:gd name="connsiteX6" fmla="*/ 190425 w 748182"/>
                    <a:gd name="connsiteY6" fmla="*/ 549288 h 701829"/>
                    <a:gd name="connsiteX7" fmla="*/ 123749 w 748182"/>
                    <a:gd name="connsiteY7" fmla="*/ 660253 h 701829"/>
                    <a:gd name="connsiteX8" fmla="*/ 242812 w 748182"/>
                    <a:gd name="connsiteY8" fmla="*/ 570720 h 701829"/>
                    <a:gd name="connsiteX9" fmla="*/ 383782 w 748182"/>
                    <a:gd name="connsiteY9" fmla="*/ 541190 h 701829"/>
                    <a:gd name="connsiteX10" fmla="*/ 307106 w 748182"/>
                    <a:gd name="connsiteY10" fmla="*/ 620725 h 701829"/>
                    <a:gd name="connsiteX11" fmla="*/ 323775 w 748182"/>
                    <a:gd name="connsiteY11" fmla="*/ 701687 h 701829"/>
                    <a:gd name="connsiteX12" fmla="*/ 372352 w 748182"/>
                    <a:gd name="connsiteY12" fmla="*/ 628344 h 701829"/>
                    <a:gd name="connsiteX13" fmla="*/ 525229 w 748182"/>
                    <a:gd name="connsiteY13" fmla="*/ 524998 h 701829"/>
                    <a:gd name="connsiteX14" fmla="*/ 747161 w 748182"/>
                    <a:gd name="connsiteY14" fmla="*/ 515473 h 701829"/>
                    <a:gd name="connsiteX15" fmla="*/ 602381 w 748182"/>
                    <a:gd name="connsiteY15" fmla="*/ 454513 h 701829"/>
                    <a:gd name="connsiteX16" fmla="*/ 472841 w 748182"/>
                    <a:gd name="connsiteY16" fmla="*/ 446417 h 701829"/>
                    <a:gd name="connsiteX17" fmla="*/ 435282 w 748182"/>
                    <a:gd name="connsiteY17" fmla="*/ 35889 h 701829"/>
                    <a:gd name="connsiteX18" fmla="*/ 351461 w 748182"/>
                    <a:gd name="connsiteY18" fmla="*/ 66369 h 70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48182" h="701829">
                      <a:moveTo>
                        <a:pt x="351461" y="66369"/>
                      </a:moveTo>
                      <a:cubicBezTo>
                        <a:pt x="344718" y="133202"/>
                        <a:pt x="403498" y="373627"/>
                        <a:pt x="394823" y="436890"/>
                      </a:cubicBezTo>
                      <a:cubicBezTo>
                        <a:pt x="330948" y="433477"/>
                        <a:pt x="289565" y="417524"/>
                        <a:pt x="223763" y="429272"/>
                      </a:cubicBezTo>
                      <a:cubicBezTo>
                        <a:pt x="157961" y="441020"/>
                        <a:pt x="1598" y="497693"/>
                        <a:pt x="11" y="507377"/>
                      </a:cubicBezTo>
                      <a:cubicBezTo>
                        <a:pt x="-1576" y="517061"/>
                        <a:pt x="168597" y="493169"/>
                        <a:pt x="214238" y="487375"/>
                      </a:cubicBezTo>
                      <a:cubicBezTo>
                        <a:pt x="259879" y="481581"/>
                        <a:pt x="295358" y="488486"/>
                        <a:pt x="291389" y="498805"/>
                      </a:cubicBezTo>
                      <a:cubicBezTo>
                        <a:pt x="287420" y="509124"/>
                        <a:pt x="218365" y="522380"/>
                        <a:pt x="190425" y="549288"/>
                      </a:cubicBezTo>
                      <a:cubicBezTo>
                        <a:pt x="162485" y="576196"/>
                        <a:pt x="115018" y="656681"/>
                        <a:pt x="123749" y="660253"/>
                      </a:cubicBezTo>
                      <a:cubicBezTo>
                        <a:pt x="132480" y="663825"/>
                        <a:pt x="203839" y="585801"/>
                        <a:pt x="242812" y="570720"/>
                      </a:cubicBezTo>
                      <a:cubicBezTo>
                        <a:pt x="281785" y="555639"/>
                        <a:pt x="373066" y="532856"/>
                        <a:pt x="383782" y="541190"/>
                      </a:cubicBezTo>
                      <a:cubicBezTo>
                        <a:pt x="394498" y="549524"/>
                        <a:pt x="318695" y="597944"/>
                        <a:pt x="307106" y="620725"/>
                      </a:cubicBezTo>
                      <a:cubicBezTo>
                        <a:pt x="295517" y="643506"/>
                        <a:pt x="310123" y="705180"/>
                        <a:pt x="323775" y="701687"/>
                      </a:cubicBezTo>
                      <a:cubicBezTo>
                        <a:pt x="337427" y="698194"/>
                        <a:pt x="338776" y="657792"/>
                        <a:pt x="372352" y="628344"/>
                      </a:cubicBezTo>
                      <a:cubicBezTo>
                        <a:pt x="405928" y="598896"/>
                        <a:pt x="462761" y="543810"/>
                        <a:pt x="525229" y="524998"/>
                      </a:cubicBezTo>
                      <a:cubicBezTo>
                        <a:pt x="587697" y="506186"/>
                        <a:pt x="734302" y="527220"/>
                        <a:pt x="747161" y="515473"/>
                      </a:cubicBezTo>
                      <a:cubicBezTo>
                        <a:pt x="760020" y="503726"/>
                        <a:pt x="648101" y="466022"/>
                        <a:pt x="602381" y="454513"/>
                      </a:cubicBezTo>
                      <a:cubicBezTo>
                        <a:pt x="556661" y="443004"/>
                        <a:pt x="488081" y="480072"/>
                        <a:pt x="472841" y="446417"/>
                      </a:cubicBezTo>
                      <a:cubicBezTo>
                        <a:pt x="488557" y="400855"/>
                        <a:pt x="455512" y="99230"/>
                        <a:pt x="435282" y="35889"/>
                      </a:cubicBezTo>
                      <a:cubicBezTo>
                        <a:pt x="415052" y="-27452"/>
                        <a:pt x="358204" y="-464"/>
                        <a:pt x="351461" y="6636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E324E4F1-F2F8-4616-B60C-8209E385862F}"/>
                    </a:ext>
                  </a:extLst>
                </p:cNvPr>
                <p:cNvSpPr/>
                <p:nvPr/>
              </p:nvSpPr>
              <p:spPr bwMode="auto">
                <a:xfrm>
                  <a:off x="6915383" y="5588493"/>
                  <a:ext cx="609628" cy="701829"/>
                </a:xfrm>
                <a:custGeom>
                  <a:avLst/>
                  <a:gdLst>
                    <a:gd name="connsiteX0" fmla="*/ 495321 w 702449"/>
                    <a:gd name="connsiteY0" fmla="*/ 16048 h 526724"/>
                    <a:gd name="connsiteX1" fmla="*/ 373401 w 702449"/>
                    <a:gd name="connsiteY1" fmla="*/ 305608 h 526724"/>
                    <a:gd name="connsiteX2" fmla="*/ 281961 w 702449"/>
                    <a:gd name="connsiteY2" fmla="*/ 297988 h 526724"/>
                    <a:gd name="connsiteX3" fmla="*/ 21 w 702449"/>
                    <a:gd name="connsiteY3" fmla="*/ 404668 h 526724"/>
                    <a:gd name="connsiteX4" fmla="*/ 266721 w 702449"/>
                    <a:gd name="connsiteY4" fmla="*/ 381808 h 526724"/>
                    <a:gd name="connsiteX5" fmla="*/ 289581 w 702449"/>
                    <a:gd name="connsiteY5" fmla="*/ 427528 h 526724"/>
                    <a:gd name="connsiteX6" fmla="*/ 175281 w 702449"/>
                    <a:gd name="connsiteY6" fmla="*/ 526588 h 526724"/>
                    <a:gd name="connsiteX7" fmla="*/ 373401 w 702449"/>
                    <a:gd name="connsiteY7" fmla="*/ 450388 h 526724"/>
                    <a:gd name="connsiteX8" fmla="*/ 495321 w 702449"/>
                    <a:gd name="connsiteY8" fmla="*/ 511348 h 526724"/>
                    <a:gd name="connsiteX9" fmla="*/ 464841 w 702449"/>
                    <a:gd name="connsiteY9" fmla="*/ 381808 h 526724"/>
                    <a:gd name="connsiteX10" fmla="*/ 701061 w 702449"/>
                    <a:gd name="connsiteY10" fmla="*/ 381808 h 526724"/>
                    <a:gd name="connsiteX11" fmla="*/ 556281 w 702449"/>
                    <a:gd name="connsiteY11" fmla="*/ 320848 h 526724"/>
                    <a:gd name="connsiteX12" fmla="*/ 426741 w 702449"/>
                    <a:gd name="connsiteY12" fmla="*/ 305608 h 526724"/>
                    <a:gd name="connsiteX13" fmla="*/ 579141 w 702449"/>
                    <a:gd name="connsiteY13" fmla="*/ 61768 h 526724"/>
                    <a:gd name="connsiteX14" fmla="*/ 495321 w 702449"/>
                    <a:gd name="connsiteY14" fmla="*/ 16048 h 526724"/>
                    <a:gd name="connsiteX0" fmla="*/ 495655 w 702783"/>
                    <a:gd name="connsiteY0" fmla="*/ 16048 h 526724"/>
                    <a:gd name="connsiteX1" fmla="*/ 373735 w 702783"/>
                    <a:gd name="connsiteY1" fmla="*/ 305608 h 526724"/>
                    <a:gd name="connsiteX2" fmla="*/ 213715 w 702783"/>
                    <a:gd name="connsiteY2" fmla="*/ 297988 h 526724"/>
                    <a:gd name="connsiteX3" fmla="*/ 355 w 702783"/>
                    <a:gd name="connsiteY3" fmla="*/ 404668 h 526724"/>
                    <a:gd name="connsiteX4" fmla="*/ 267055 w 702783"/>
                    <a:gd name="connsiteY4" fmla="*/ 381808 h 526724"/>
                    <a:gd name="connsiteX5" fmla="*/ 289915 w 702783"/>
                    <a:gd name="connsiteY5" fmla="*/ 427528 h 526724"/>
                    <a:gd name="connsiteX6" fmla="*/ 175615 w 702783"/>
                    <a:gd name="connsiteY6" fmla="*/ 526588 h 526724"/>
                    <a:gd name="connsiteX7" fmla="*/ 373735 w 702783"/>
                    <a:gd name="connsiteY7" fmla="*/ 450388 h 526724"/>
                    <a:gd name="connsiteX8" fmla="*/ 495655 w 702783"/>
                    <a:gd name="connsiteY8" fmla="*/ 511348 h 526724"/>
                    <a:gd name="connsiteX9" fmla="*/ 465175 w 702783"/>
                    <a:gd name="connsiteY9" fmla="*/ 381808 h 526724"/>
                    <a:gd name="connsiteX10" fmla="*/ 701395 w 702783"/>
                    <a:gd name="connsiteY10" fmla="*/ 381808 h 526724"/>
                    <a:gd name="connsiteX11" fmla="*/ 556615 w 702783"/>
                    <a:gd name="connsiteY11" fmla="*/ 320848 h 526724"/>
                    <a:gd name="connsiteX12" fmla="*/ 427075 w 702783"/>
                    <a:gd name="connsiteY12" fmla="*/ 305608 h 526724"/>
                    <a:gd name="connsiteX13" fmla="*/ 579475 w 702783"/>
                    <a:gd name="connsiteY13" fmla="*/ 61768 h 526724"/>
                    <a:gd name="connsiteX14" fmla="*/ 495655 w 702783"/>
                    <a:gd name="connsiteY14" fmla="*/ 16048 h 526724"/>
                    <a:gd name="connsiteX0" fmla="*/ 524186 w 731314"/>
                    <a:gd name="connsiteY0" fmla="*/ 16048 h 526724"/>
                    <a:gd name="connsiteX1" fmla="*/ 402266 w 731314"/>
                    <a:gd name="connsiteY1" fmla="*/ 305608 h 526724"/>
                    <a:gd name="connsiteX2" fmla="*/ 242246 w 731314"/>
                    <a:gd name="connsiteY2" fmla="*/ 297988 h 526724"/>
                    <a:gd name="connsiteX3" fmla="*/ 311 w 731314"/>
                    <a:gd name="connsiteY3" fmla="*/ 399905 h 526724"/>
                    <a:gd name="connsiteX4" fmla="*/ 295586 w 731314"/>
                    <a:gd name="connsiteY4" fmla="*/ 381808 h 526724"/>
                    <a:gd name="connsiteX5" fmla="*/ 318446 w 731314"/>
                    <a:gd name="connsiteY5" fmla="*/ 427528 h 526724"/>
                    <a:gd name="connsiteX6" fmla="*/ 204146 w 731314"/>
                    <a:gd name="connsiteY6" fmla="*/ 526588 h 526724"/>
                    <a:gd name="connsiteX7" fmla="*/ 402266 w 731314"/>
                    <a:gd name="connsiteY7" fmla="*/ 450388 h 526724"/>
                    <a:gd name="connsiteX8" fmla="*/ 524186 w 731314"/>
                    <a:gd name="connsiteY8" fmla="*/ 511348 h 526724"/>
                    <a:gd name="connsiteX9" fmla="*/ 493706 w 731314"/>
                    <a:gd name="connsiteY9" fmla="*/ 381808 h 526724"/>
                    <a:gd name="connsiteX10" fmla="*/ 729926 w 731314"/>
                    <a:gd name="connsiteY10" fmla="*/ 381808 h 526724"/>
                    <a:gd name="connsiteX11" fmla="*/ 585146 w 731314"/>
                    <a:gd name="connsiteY11" fmla="*/ 320848 h 526724"/>
                    <a:gd name="connsiteX12" fmla="*/ 455606 w 731314"/>
                    <a:gd name="connsiteY12" fmla="*/ 305608 h 526724"/>
                    <a:gd name="connsiteX13" fmla="*/ 608006 w 731314"/>
                    <a:gd name="connsiteY13" fmla="*/ 61768 h 526724"/>
                    <a:gd name="connsiteX14" fmla="*/ 524186 w 731314"/>
                    <a:gd name="connsiteY14" fmla="*/ 16048 h 526724"/>
                    <a:gd name="connsiteX0" fmla="*/ 523991 w 731119"/>
                    <a:gd name="connsiteY0" fmla="*/ 16048 h 526724"/>
                    <a:gd name="connsiteX1" fmla="*/ 402071 w 731119"/>
                    <a:gd name="connsiteY1" fmla="*/ 305608 h 526724"/>
                    <a:gd name="connsiteX2" fmla="*/ 242051 w 731119"/>
                    <a:gd name="connsiteY2" fmla="*/ 297988 h 526724"/>
                    <a:gd name="connsiteX3" fmla="*/ 116 w 731119"/>
                    <a:gd name="connsiteY3" fmla="*/ 399905 h 526724"/>
                    <a:gd name="connsiteX4" fmla="*/ 273959 w 731119"/>
                    <a:gd name="connsiteY4" fmla="*/ 365140 h 526724"/>
                    <a:gd name="connsiteX5" fmla="*/ 318251 w 731119"/>
                    <a:gd name="connsiteY5" fmla="*/ 427528 h 526724"/>
                    <a:gd name="connsiteX6" fmla="*/ 203951 w 731119"/>
                    <a:gd name="connsiteY6" fmla="*/ 526588 h 526724"/>
                    <a:gd name="connsiteX7" fmla="*/ 402071 w 731119"/>
                    <a:gd name="connsiteY7" fmla="*/ 450388 h 526724"/>
                    <a:gd name="connsiteX8" fmla="*/ 523991 w 731119"/>
                    <a:gd name="connsiteY8" fmla="*/ 511348 h 526724"/>
                    <a:gd name="connsiteX9" fmla="*/ 493511 w 731119"/>
                    <a:gd name="connsiteY9" fmla="*/ 381808 h 526724"/>
                    <a:gd name="connsiteX10" fmla="*/ 729731 w 731119"/>
                    <a:gd name="connsiteY10" fmla="*/ 381808 h 526724"/>
                    <a:gd name="connsiteX11" fmla="*/ 584951 w 731119"/>
                    <a:gd name="connsiteY11" fmla="*/ 320848 h 526724"/>
                    <a:gd name="connsiteX12" fmla="*/ 455411 w 731119"/>
                    <a:gd name="connsiteY12" fmla="*/ 305608 h 526724"/>
                    <a:gd name="connsiteX13" fmla="*/ 607811 w 731119"/>
                    <a:gd name="connsiteY13" fmla="*/ 61768 h 526724"/>
                    <a:gd name="connsiteX14" fmla="*/ 523991 w 731119"/>
                    <a:gd name="connsiteY14" fmla="*/ 16048 h 526724"/>
                    <a:gd name="connsiteX0" fmla="*/ 523991 w 731119"/>
                    <a:gd name="connsiteY0" fmla="*/ 16048 h 521968"/>
                    <a:gd name="connsiteX1" fmla="*/ 402071 w 731119"/>
                    <a:gd name="connsiteY1" fmla="*/ 305608 h 521968"/>
                    <a:gd name="connsiteX2" fmla="*/ 242051 w 731119"/>
                    <a:gd name="connsiteY2" fmla="*/ 297988 h 521968"/>
                    <a:gd name="connsiteX3" fmla="*/ 116 w 731119"/>
                    <a:gd name="connsiteY3" fmla="*/ 399905 h 521968"/>
                    <a:gd name="connsiteX4" fmla="*/ 273959 w 731119"/>
                    <a:gd name="connsiteY4" fmla="*/ 365140 h 521968"/>
                    <a:gd name="connsiteX5" fmla="*/ 318251 w 731119"/>
                    <a:gd name="connsiteY5" fmla="*/ 427528 h 521968"/>
                    <a:gd name="connsiteX6" fmla="*/ 142038 w 731119"/>
                    <a:gd name="connsiteY6" fmla="*/ 521825 h 521968"/>
                    <a:gd name="connsiteX7" fmla="*/ 402071 w 731119"/>
                    <a:gd name="connsiteY7" fmla="*/ 450388 h 521968"/>
                    <a:gd name="connsiteX8" fmla="*/ 523991 w 731119"/>
                    <a:gd name="connsiteY8" fmla="*/ 511348 h 521968"/>
                    <a:gd name="connsiteX9" fmla="*/ 493511 w 731119"/>
                    <a:gd name="connsiteY9" fmla="*/ 381808 h 521968"/>
                    <a:gd name="connsiteX10" fmla="*/ 729731 w 731119"/>
                    <a:gd name="connsiteY10" fmla="*/ 381808 h 521968"/>
                    <a:gd name="connsiteX11" fmla="*/ 584951 w 731119"/>
                    <a:gd name="connsiteY11" fmla="*/ 320848 h 521968"/>
                    <a:gd name="connsiteX12" fmla="*/ 455411 w 731119"/>
                    <a:gd name="connsiteY12" fmla="*/ 305608 h 521968"/>
                    <a:gd name="connsiteX13" fmla="*/ 607811 w 731119"/>
                    <a:gd name="connsiteY13" fmla="*/ 61768 h 521968"/>
                    <a:gd name="connsiteX14" fmla="*/ 523991 w 731119"/>
                    <a:gd name="connsiteY14" fmla="*/ 16048 h 521968"/>
                    <a:gd name="connsiteX0" fmla="*/ 523991 w 731119"/>
                    <a:gd name="connsiteY0" fmla="*/ 16048 h 522142"/>
                    <a:gd name="connsiteX1" fmla="*/ 402071 w 731119"/>
                    <a:gd name="connsiteY1" fmla="*/ 305608 h 522142"/>
                    <a:gd name="connsiteX2" fmla="*/ 242051 w 731119"/>
                    <a:gd name="connsiteY2" fmla="*/ 297988 h 522142"/>
                    <a:gd name="connsiteX3" fmla="*/ 116 w 731119"/>
                    <a:gd name="connsiteY3" fmla="*/ 399905 h 522142"/>
                    <a:gd name="connsiteX4" fmla="*/ 273959 w 731119"/>
                    <a:gd name="connsiteY4" fmla="*/ 365140 h 522142"/>
                    <a:gd name="connsiteX5" fmla="*/ 268244 w 731119"/>
                    <a:gd name="connsiteY5" fmla="*/ 415622 h 522142"/>
                    <a:gd name="connsiteX6" fmla="*/ 142038 w 731119"/>
                    <a:gd name="connsiteY6" fmla="*/ 521825 h 522142"/>
                    <a:gd name="connsiteX7" fmla="*/ 402071 w 731119"/>
                    <a:gd name="connsiteY7" fmla="*/ 450388 h 522142"/>
                    <a:gd name="connsiteX8" fmla="*/ 523991 w 731119"/>
                    <a:gd name="connsiteY8" fmla="*/ 511348 h 522142"/>
                    <a:gd name="connsiteX9" fmla="*/ 493511 w 731119"/>
                    <a:gd name="connsiteY9" fmla="*/ 381808 h 522142"/>
                    <a:gd name="connsiteX10" fmla="*/ 729731 w 731119"/>
                    <a:gd name="connsiteY10" fmla="*/ 381808 h 522142"/>
                    <a:gd name="connsiteX11" fmla="*/ 584951 w 731119"/>
                    <a:gd name="connsiteY11" fmla="*/ 320848 h 522142"/>
                    <a:gd name="connsiteX12" fmla="*/ 455411 w 731119"/>
                    <a:gd name="connsiteY12" fmla="*/ 305608 h 522142"/>
                    <a:gd name="connsiteX13" fmla="*/ 607811 w 731119"/>
                    <a:gd name="connsiteY13" fmla="*/ 61768 h 522142"/>
                    <a:gd name="connsiteX14" fmla="*/ 523991 w 731119"/>
                    <a:gd name="connsiteY14" fmla="*/ 16048 h 522142"/>
                    <a:gd name="connsiteX0" fmla="*/ 523991 w 731119"/>
                    <a:gd name="connsiteY0" fmla="*/ 16048 h 521880"/>
                    <a:gd name="connsiteX1" fmla="*/ 402071 w 731119"/>
                    <a:gd name="connsiteY1" fmla="*/ 305608 h 521880"/>
                    <a:gd name="connsiteX2" fmla="*/ 242051 w 731119"/>
                    <a:gd name="connsiteY2" fmla="*/ 297988 h 521880"/>
                    <a:gd name="connsiteX3" fmla="*/ 116 w 731119"/>
                    <a:gd name="connsiteY3" fmla="*/ 399905 h 521880"/>
                    <a:gd name="connsiteX4" fmla="*/ 273959 w 731119"/>
                    <a:gd name="connsiteY4" fmla="*/ 365140 h 521880"/>
                    <a:gd name="connsiteX5" fmla="*/ 268244 w 731119"/>
                    <a:gd name="connsiteY5" fmla="*/ 415622 h 521880"/>
                    <a:gd name="connsiteX6" fmla="*/ 142038 w 731119"/>
                    <a:gd name="connsiteY6" fmla="*/ 521825 h 521880"/>
                    <a:gd name="connsiteX7" fmla="*/ 375877 w 731119"/>
                    <a:gd name="connsiteY7" fmla="*/ 431338 h 521880"/>
                    <a:gd name="connsiteX8" fmla="*/ 523991 w 731119"/>
                    <a:gd name="connsiteY8" fmla="*/ 511348 h 521880"/>
                    <a:gd name="connsiteX9" fmla="*/ 493511 w 731119"/>
                    <a:gd name="connsiteY9" fmla="*/ 381808 h 521880"/>
                    <a:gd name="connsiteX10" fmla="*/ 729731 w 731119"/>
                    <a:gd name="connsiteY10" fmla="*/ 381808 h 521880"/>
                    <a:gd name="connsiteX11" fmla="*/ 584951 w 731119"/>
                    <a:gd name="connsiteY11" fmla="*/ 320848 h 521880"/>
                    <a:gd name="connsiteX12" fmla="*/ 455411 w 731119"/>
                    <a:gd name="connsiteY12" fmla="*/ 305608 h 521880"/>
                    <a:gd name="connsiteX13" fmla="*/ 607811 w 731119"/>
                    <a:gd name="connsiteY13" fmla="*/ 61768 h 521880"/>
                    <a:gd name="connsiteX14" fmla="*/ 523991 w 731119"/>
                    <a:gd name="connsiteY14" fmla="*/ 16048 h 521880"/>
                    <a:gd name="connsiteX0" fmla="*/ 523991 w 731119"/>
                    <a:gd name="connsiteY0" fmla="*/ 16048 h 570712"/>
                    <a:gd name="connsiteX1" fmla="*/ 402071 w 731119"/>
                    <a:gd name="connsiteY1" fmla="*/ 305608 h 570712"/>
                    <a:gd name="connsiteX2" fmla="*/ 242051 w 731119"/>
                    <a:gd name="connsiteY2" fmla="*/ 297988 h 570712"/>
                    <a:gd name="connsiteX3" fmla="*/ 116 w 731119"/>
                    <a:gd name="connsiteY3" fmla="*/ 399905 h 570712"/>
                    <a:gd name="connsiteX4" fmla="*/ 273959 w 731119"/>
                    <a:gd name="connsiteY4" fmla="*/ 365140 h 570712"/>
                    <a:gd name="connsiteX5" fmla="*/ 268244 w 731119"/>
                    <a:gd name="connsiteY5" fmla="*/ 415622 h 570712"/>
                    <a:gd name="connsiteX6" fmla="*/ 142038 w 731119"/>
                    <a:gd name="connsiteY6" fmla="*/ 521825 h 570712"/>
                    <a:gd name="connsiteX7" fmla="*/ 375877 w 731119"/>
                    <a:gd name="connsiteY7" fmla="*/ 431338 h 570712"/>
                    <a:gd name="connsiteX8" fmla="*/ 306345 w 731119"/>
                    <a:gd name="connsiteY8" fmla="*/ 568022 h 570712"/>
                    <a:gd name="connsiteX9" fmla="*/ 523991 w 731119"/>
                    <a:gd name="connsiteY9" fmla="*/ 511348 h 570712"/>
                    <a:gd name="connsiteX10" fmla="*/ 493511 w 731119"/>
                    <a:gd name="connsiteY10" fmla="*/ 381808 h 570712"/>
                    <a:gd name="connsiteX11" fmla="*/ 729731 w 731119"/>
                    <a:gd name="connsiteY11" fmla="*/ 381808 h 570712"/>
                    <a:gd name="connsiteX12" fmla="*/ 584951 w 731119"/>
                    <a:gd name="connsiteY12" fmla="*/ 320848 h 570712"/>
                    <a:gd name="connsiteX13" fmla="*/ 455411 w 731119"/>
                    <a:gd name="connsiteY13" fmla="*/ 305608 h 570712"/>
                    <a:gd name="connsiteX14" fmla="*/ 607811 w 731119"/>
                    <a:gd name="connsiteY14" fmla="*/ 61768 h 570712"/>
                    <a:gd name="connsiteX15" fmla="*/ 523991 w 731119"/>
                    <a:gd name="connsiteY15" fmla="*/ 16048 h 570712"/>
                    <a:gd name="connsiteX0" fmla="*/ 523991 w 731119"/>
                    <a:gd name="connsiteY0" fmla="*/ 16048 h 569557"/>
                    <a:gd name="connsiteX1" fmla="*/ 402071 w 731119"/>
                    <a:gd name="connsiteY1" fmla="*/ 305608 h 569557"/>
                    <a:gd name="connsiteX2" fmla="*/ 242051 w 731119"/>
                    <a:gd name="connsiteY2" fmla="*/ 297988 h 569557"/>
                    <a:gd name="connsiteX3" fmla="*/ 116 w 731119"/>
                    <a:gd name="connsiteY3" fmla="*/ 399905 h 569557"/>
                    <a:gd name="connsiteX4" fmla="*/ 273959 w 731119"/>
                    <a:gd name="connsiteY4" fmla="*/ 365140 h 569557"/>
                    <a:gd name="connsiteX5" fmla="*/ 268244 w 731119"/>
                    <a:gd name="connsiteY5" fmla="*/ 415622 h 569557"/>
                    <a:gd name="connsiteX6" fmla="*/ 142038 w 731119"/>
                    <a:gd name="connsiteY6" fmla="*/ 521825 h 569557"/>
                    <a:gd name="connsiteX7" fmla="*/ 375877 w 731119"/>
                    <a:gd name="connsiteY7" fmla="*/ 431338 h 569557"/>
                    <a:gd name="connsiteX8" fmla="*/ 306345 w 731119"/>
                    <a:gd name="connsiteY8" fmla="*/ 568022 h 569557"/>
                    <a:gd name="connsiteX9" fmla="*/ 423978 w 731119"/>
                    <a:gd name="connsiteY9" fmla="*/ 473248 h 569557"/>
                    <a:gd name="connsiteX10" fmla="*/ 493511 w 731119"/>
                    <a:gd name="connsiteY10" fmla="*/ 381808 h 569557"/>
                    <a:gd name="connsiteX11" fmla="*/ 729731 w 731119"/>
                    <a:gd name="connsiteY11" fmla="*/ 381808 h 569557"/>
                    <a:gd name="connsiteX12" fmla="*/ 584951 w 731119"/>
                    <a:gd name="connsiteY12" fmla="*/ 320848 h 569557"/>
                    <a:gd name="connsiteX13" fmla="*/ 455411 w 731119"/>
                    <a:gd name="connsiteY13" fmla="*/ 305608 h 569557"/>
                    <a:gd name="connsiteX14" fmla="*/ 607811 w 731119"/>
                    <a:gd name="connsiteY14" fmla="*/ 61768 h 569557"/>
                    <a:gd name="connsiteX15" fmla="*/ 523991 w 731119"/>
                    <a:gd name="connsiteY15" fmla="*/ 16048 h 569557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423978 w 731119"/>
                    <a:gd name="connsiteY10" fmla="*/ 473248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354922 w 731119"/>
                    <a:gd name="connsiteY10" fmla="*/ 494679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375877 w 730696"/>
                    <a:gd name="connsiteY7" fmla="*/ 431338 h 568182"/>
                    <a:gd name="connsiteX8" fmla="*/ 311107 w 730696"/>
                    <a:gd name="connsiteY8" fmla="*/ 494204 h 568182"/>
                    <a:gd name="connsiteX9" fmla="*/ 306345 w 730696"/>
                    <a:gd name="connsiteY9" fmla="*/ 568022 h 568182"/>
                    <a:gd name="connsiteX10" fmla="*/ 354922 w 730696"/>
                    <a:gd name="connsiteY10" fmla="*/ 494679 h 568182"/>
                    <a:gd name="connsiteX11" fmla="*/ 510180 w 730696"/>
                    <a:gd name="connsiteY11" fmla="*/ 410383 h 568182"/>
                    <a:gd name="connsiteX12" fmla="*/ 729731 w 730696"/>
                    <a:gd name="connsiteY12" fmla="*/ 381808 h 568182"/>
                    <a:gd name="connsiteX13" fmla="*/ 584951 w 730696"/>
                    <a:gd name="connsiteY13" fmla="*/ 320848 h 568182"/>
                    <a:gd name="connsiteX14" fmla="*/ 455411 w 730696"/>
                    <a:gd name="connsiteY14" fmla="*/ 305608 h 568182"/>
                    <a:gd name="connsiteX15" fmla="*/ 607811 w 730696"/>
                    <a:gd name="connsiteY15" fmla="*/ 61768 h 568182"/>
                    <a:gd name="connsiteX16" fmla="*/ 523991 w 730696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244432 w 730696"/>
                    <a:gd name="connsiteY7" fmla="*/ 472773 h 568182"/>
                    <a:gd name="connsiteX8" fmla="*/ 375877 w 730696"/>
                    <a:gd name="connsiteY8" fmla="*/ 431338 h 568182"/>
                    <a:gd name="connsiteX9" fmla="*/ 311107 w 730696"/>
                    <a:gd name="connsiteY9" fmla="*/ 494204 h 568182"/>
                    <a:gd name="connsiteX10" fmla="*/ 306345 w 730696"/>
                    <a:gd name="connsiteY10" fmla="*/ 568022 h 568182"/>
                    <a:gd name="connsiteX11" fmla="*/ 354922 w 730696"/>
                    <a:gd name="connsiteY11" fmla="*/ 494679 h 568182"/>
                    <a:gd name="connsiteX12" fmla="*/ 510180 w 730696"/>
                    <a:gd name="connsiteY12" fmla="*/ 410383 h 568182"/>
                    <a:gd name="connsiteX13" fmla="*/ 729731 w 730696"/>
                    <a:gd name="connsiteY13" fmla="*/ 381808 h 568182"/>
                    <a:gd name="connsiteX14" fmla="*/ 584951 w 730696"/>
                    <a:gd name="connsiteY14" fmla="*/ 320848 h 568182"/>
                    <a:gd name="connsiteX15" fmla="*/ 455411 w 730696"/>
                    <a:gd name="connsiteY15" fmla="*/ 305608 h 568182"/>
                    <a:gd name="connsiteX16" fmla="*/ 607811 w 730696"/>
                    <a:gd name="connsiteY16" fmla="*/ 61768 h 568182"/>
                    <a:gd name="connsiteX17" fmla="*/ 523991 w 730696"/>
                    <a:gd name="connsiteY17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201570 w 730696"/>
                    <a:gd name="connsiteY6" fmla="*/ 432292 h 568182"/>
                    <a:gd name="connsiteX7" fmla="*/ 142038 w 730696"/>
                    <a:gd name="connsiteY7" fmla="*/ 521825 h 568182"/>
                    <a:gd name="connsiteX8" fmla="*/ 244432 w 730696"/>
                    <a:gd name="connsiteY8" fmla="*/ 472773 h 568182"/>
                    <a:gd name="connsiteX9" fmla="*/ 375877 w 730696"/>
                    <a:gd name="connsiteY9" fmla="*/ 431338 h 568182"/>
                    <a:gd name="connsiteX10" fmla="*/ 311107 w 730696"/>
                    <a:gd name="connsiteY10" fmla="*/ 494204 h 568182"/>
                    <a:gd name="connsiteX11" fmla="*/ 306345 w 730696"/>
                    <a:gd name="connsiteY11" fmla="*/ 568022 h 568182"/>
                    <a:gd name="connsiteX12" fmla="*/ 354922 w 730696"/>
                    <a:gd name="connsiteY12" fmla="*/ 494679 h 568182"/>
                    <a:gd name="connsiteX13" fmla="*/ 510180 w 730696"/>
                    <a:gd name="connsiteY13" fmla="*/ 410383 h 568182"/>
                    <a:gd name="connsiteX14" fmla="*/ 729731 w 730696"/>
                    <a:gd name="connsiteY14" fmla="*/ 381808 h 568182"/>
                    <a:gd name="connsiteX15" fmla="*/ 584951 w 730696"/>
                    <a:gd name="connsiteY15" fmla="*/ 320848 h 568182"/>
                    <a:gd name="connsiteX16" fmla="*/ 455411 w 730696"/>
                    <a:gd name="connsiteY16" fmla="*/ 305608 h 568182"/>
                    <a:gd name="connsiteX17" fmla="*/ 607811 w 730696"/>
                    <a:gd name="connsiteY17" fmla="*/ 61768 h 568182"/>
                    <a:gd name="connsiteX18" fmla="*/ 523991 w 730696"/>
                    <a:gd name="connsiteY18" fmla="*/ 16048 h 568182"/>
                    <a:gd name="connsiteX0" fmla="*/ 524399 w 731104"/>
                    <a:gd name="connsiteY0" fmla="*/ 16048 h 568182"/>
                    <a:gd name="connsiteX1" fmla="*/ 402479 w 731104"/>
                    <a:gd name="connsiteY1" fmla="*/ 305608 h 568182"/>
                    <a:gd name="connsiteX2" fmla="*/ 242459 w 731104"/>
                    <a:gd name="connsiteY2" fmla="*/ 297988 h 568182"/>
                    <a:gd name="connsiteX3" fmla="*/ 524 w 731104"/>
                    <a:gd name="connsiteY3" fmla="*/ 399905 h 568182"/>
                    <a:gd name="connsiteX4" fmla="*/ 180547 w 731104"/>
                    <a:gd name="connsiteY4" fmla="*/ 370379 h 568182"/>
                    <a:gd name="connsiteX5" fmla="*/ 274367 w 731104"/>
                    <a:gd name="connsiteY5" fmla="*/ 365140 h 568182"/>
                    <a:gd name="connsiteX6" fmla="*/ 268652 w 731104"/>
                    <a:gd name="connsiteY6" fmla="*/ 415622 h 568182"/>
                    <a:gd name="connsiteX7" fmla="*/ 201978 w 731104"/>
                    <a:gd name="connsiteY7" fmla="*/ 432292 h 568182"/>
                    <a:gd name="connsiteX8" fmla="*/ 142446 w 731104"/>
                    <a:gd name="connsiteY8" fmla="*/ 521825 h 568182"/>
                    <a:gd name="connsiteX9" fmla="*/ 244840 w 731104"/>
                    <a:gd name="connsiteY9" fmla="*/ 472773 h 568182"/>
                    <a:gd name="connsiteX10" fmla="*/ 376285 w 731104"/>
                    <a:gd name="connsiteY10" fmla="*/ 431338 h 568182"/>
                    <a:gd name="connsiteX11" fmla="*/ 311515 w 731104"/>
                    <a:gd name="connsiteY11" fmla="*/ 494204 h 568182"/>
                    <a:gd name="connsiteX12" fmla="*/ 306753 w 731104"/>
                    <a:gd name="connsiteY12" fmla="*/ 568022 h 568182"/>
                    <a:gd name="connsiteX13" fmla="*/ 355330 w 731104"/>
                    <a:gd name="connsiteY13" fmla="*/ 494679 h 568182"/>
                    <a:gd name="connsiteX14" fmla="*/ 510588 w 731104"/>
                    <a:gd name="connsiteY14" fmla="*/ 410383 h 568182"/>
                    <a:gd name="connsiteX15" fmla="*/ 730139 w 731104"/>
                    <a:gd name="connsiteY15" fmla="*/ 381808 h 568182"/>
                    <a:gd name="connsiteX16" fmla="*/ 585359 w 731104"/>
                    <a:gd name="connsiteY16" fmla="*/ 320848 h 568182"/>
                    <a:gd name="connsiteX17" fmla="*/ 455819 w 731104"/>
                    <a:gd name="connsiteY17" fmla="*/ 305608 h 568182"/>
                    <a:gd name="connsiteX18" fmla="*/ 608219 w 731104"/>
                    <a:gd name="connsiteY18" fmla="*/ 61768 h 568182"/>
                    <a:gd name="connsiteX19" fmla="*/ 524399 w 731104"/>
                    <a:gd name="connsiteY19" fmla="*/ 16048 h 568182"/>
                    <a:gd name="connsiteX0" fmla="*/ 523976 w 730681"/>
                    <a:gd name="connsiteY0" fmla="*/ 16048 h 568182"/>
                    <a:gd name="connsiteX1" fmla="*/ 402056 w 730681"/>
                    <a:gd name="connsiteY1" fmla="*/ 305608 h 568182"/>
                    <a:gd name="connsiteX2" fmla="*/ 206318 w 730681"/>
                    <a:gd name="connsiteY2" fmla="*/ 295607 h 568182"/>
                    <a:gd name="connsiteX3" fmla="*/ 101 w 730681"/>
                    <a:gd name="connsiteY3" fmla="*/ 399905 h 568182"/>
                    <a:gd name="connsiteX4" fmla="*/ 180124 w 730681"/>
                    <a:gd name="connsiteY4" fmla="*/ 370379 h 568182"/>
                    <a:gd name="connsiteX5" fmla="*/ 273944 w 730681"/>
                    <a:gd name="connsiteY5" fmla="*/ 365140 h 568182"/>
                    <a:gd name="connsiteX6" fmla="*/ 268229 w 730681"/>
                    <a:gd name="connsiteY6" fmla="*/ 415622 h 568182"/>
                    <a:gd name="connsiteX7" fmla="*/ 201555 w 730681"/>
                    <a:gd name="connsiteY7" fmla="*/ 432292 h 568182"/>
                    <a:gd name="connsiteX8" fmla="*/ 142023 w 730681"/>
                    <a:gd name="connsiteY8" fmla="*/ 521825 h 568182"/>
                    <a:gd name="connsiteX9" fmla="*/ 244417 w 730681"/>
                    <a:gd name="connsiteY9" fmla="*/ 472773 h 568182"/>
                    <a:gd name="connsiteX10" fmla="*/ 375862 w 730681"/>
                    <a:gd name="connsiteY10" fmla="*/ 431338 h 568182"/>
                    <a:gd name="connsiteX11" fmla="*/ 311092 w 730681"/>
                    <a:gd name="connsiteY11" fmla="*/ 494204 h 568182"/>
                    <a:gd name="connsiteX12" fmla="*/ 306330 w 730681"/>
                    <a:gd name="connsiteY12" fmla="*/ 568022 h 568182"/>
                    <a:gd name="connsiteX13" fmla="*/ 354907 w 730681"/>
                    <a:gd name="connsiteY13" fmla="*/ 494679 h 568182"/>
                    <a:gd name="connsiteX14" fmla="*/ 510165 w 730681"/>
                    <a:gd name="connsiteY14" fmla="*/ 410383 h 568182"/>
                    <a:gd name="connsiteX15" fmla="*/ 729716 w 730681"/>
                    <a:gd name="connsiteY15" fmla="*/ 381808 h 568182"/>
                    <a:gd name="connsiteX16" fmla="*/ 584936 w 730681"/>
                    <a:gd name="connsiteY16" fmla="*/ 320848 h 568182"/>
                    <a:gd name="connsiteX17" fmla="*/ 455396 w 730681"/>
                    <a:gd name="connsiteY17" fmla="*/ 305608 h 568182"/>
                    <a:gd name="connsiteX18" fmla="*/ 607796 w 730681"/>
                    <a:gd name="connsiteY18" fmla="*/ 61768 h 568182"/>
                    <a:gd name="connsiteX19" fmla="*/ 523976 w 730681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201467 w 730593"/>
                    <a:gd name="connsiteY7" fmla="*/ 432292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394191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15754 w 730593"/>
                    <a:gd name="connsiteY8" fmla="*/ 458486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66249 w 730593"/>
                    <a:gd name="connsiteY9" fmla="*/ 407525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392377 w 730649"/>
                    <a:gd name="connsiteY0" fmla="*/ 9006 h 639703"/>
                    <a:gd name="connsiteX1" fmla="*/ 394825 w 730649"/>
                    <a:gd name="connsiteY1" fmla="*/ 372384 h 639703"/>
                    <a:gd name="connsiteX2" fmla="*/ 206230 w 730649"/>
                    <a:gd name="connsiteY2" fmla="*/ 367146 h 639703"/>
                    <a:gd name="connsiteX3" fmla="*/ 13 w 730649"/>
                    <a:gd name="connsiteY3" fmla="*/ 471444 h 639703"/>
                    <a:gd name="connsiteX4" fmla="*/ 196705 w 730649"/>
                    <a:gd name="connsiteY4" fmla="*/ 425249 h 639703"/>
                    <a:gd name="connsiteX5" fmla="*/ 273856 w 730649"/>
                    <a:gd name="connsiteY5" fmla="*/ 436679 h 639703"/>
                    <a:gd name="connsiteX6" fmla="*/ 172892 w 730649"/>
                    <a:gd name="connsiteY6" fmla="*/ 487162 h 639703"/>
                    <a:gd name="connsiteX7" fmla="*/ 106216 w 730649"/>
                    <a:gd name="connsiteY7" fmla="*/ 598127 h 639703"/>
                    <a:gd name="connsiteX8" fmla="*/ 225279 w 730649"/>
                    <a:gd name="connsiteY8" fmla="*/ 508594 h 639703"/>
                    <a:gd name="connsiteX9" fmla="*/ 366249 w 730649"/>
                    <a:gd name="connsiteY9" fmla="*/ 479064 h 639703"/>
                    <a:gd name="connsiteX10" fmla="*/ 289573 w 730649"/>
                    <a:gd name="connsiteY10" fmla="*/ 558599 h 639703"/>
                    <a:gd name="connsiteX11" fmla="*/ 306242 w 730649"/>
                    <a:gd name="connsiteY11" fmla="*/ 639561 h 639703"/>
                    <a:gd name="connsiteX12" fmla="*/ 354819 w 730649"/>
                    <a:gd name="connsiteY12" fmla="*/ 566218 h 639703"/>
                    <a:gd name="connsiteX13" fmla="*/ 507696 w 730649"/>
                    <a:gd name="connsiteY13" fmla="*/ 462872 h 639703"/>
                    <a:gd name="connsiteX14" fmla="*/ 729628 w 730649"/>
                    <a:gd name="connsiteY14" fmla="*/ 453347 h 639703"/>
                    <a:gd name="connsiteX15" fmla="*/ 584848 w 730649"/>
                    <a:gd name="connsiteY15" fmla="*/ 392387 h 639703"/>
                    <a:gd name="connsiteX16" fmla="*/ 455308 w 730649"/>
                    <a:gd name="connsiteY16" fmla="*/ 384291 h 639703"/>
                    <a:gd name="connsiteX17" fmla="*/ 607708 w 730649"/>
                    <a:gd name="connsiteY17" fmla="*/ 133307 h 639703"/>
                    <a:gd name="connsiteX18" fmla="*/ 392377 w 730649"/>
                    <a:gd name="connsiteY18" fmla="*/ 9006 h 639703"/>
                    <a:gd name="connsiteX0" fmla="*/ 392377 w 730649"/>
                    <a:gd name="connsiteY0" fmla="*/ 69097 h 699794"/>
                    <a:gd name="connsiteX1" fmla="*/ 394825 w 730649"/>
                    <a:gd name="connsiteY1" fmla="*/ 432475 h 699794"/>
                    <a:gd name="connsiteX2" fmla="*/ 206230 w 730649"/>
                    <a:gd name="connsiteY2" fmla="*/ 427237 h 699794"/>
                    <a:gd name="connsiteX3" fmla="*/ 13 w 730649"/>
                    <a:gd name="connsiteY3" fmla="*/ 531535 h 699794"/>
                    <a:gd name="connsiteX4" fmla="*/ 196705 w 730649"/>
                    <a:gd name="connsiteY4" fmla="*/ 485340 h 699794"/>
                    <a:gd name="connsiteX5" fmla="*/ 273856 w 730649"/>
                    <a:gd name="connsiteY5" fmla="*/ 496770 h 699794"/>
                    <a:gd name="connsiteX6" fmla="*/ 172892 w 730649"/>
                    <a:gd name="connsiteY6" fmla="*/ 547253 h 699794"/>
                    <a:gd name="connsiteX7" fmla="*/ 106216 w 730649"/>
                    <a:gd name="connsiteY7" fmla="*/ 658218 h 699794"/>
                    <a:gd name="connsiteX8" fmla="*/ 225279 w 730649"/>
                    <a:gd name="connsiteY8" fmla="*/ 568685 h 699794"/>
                    <a:gd name="connsiteX9" fmla="*/ 366249 w 730649"/>
                    <a:gd name="connsiteY9" fmla="*/ 539155 h 699794"/>
                    <a:gd name="connsiteX10" fmla="*/ 289573 w 730649"/>
                    <a:gd name="connsiteY10" fmla="*/ 618690 h 699794"/>
                    <a:gd name="connsiteX11" fmla="*/ 306242 w 730649"/>
                    <a:gd name="connsiteY11" fmla="*/ 699652 h 699794"/>
                    <a:gd name="connsiteX12" fmla="*/ 354819 w 730649"/>
                    <a:gd name="connsiteY12" fmla="*/ 626309 h 699794"/>
                    <a:gd name="connsiteX13" fmla="*/ 507696 w 730649"/>
                    <a:gd name="connsiteY13" fmla="*/ 522963 h 699794"/>
                    <a:gd name="connsiteX14" fmla="*/ 729628 w 730649"/>
                    <a:gd name="connsiteY14" fmla="*/ 513438 h 699794"/>
                    <a:gd name="connsiteX15" fmla="*/ 584848 w 730649"/>
                    <a:gd name="connsiteY15" fmla="*/ 452478 h 699794"/>
                    <a:gd name="connsiteX16" fmla="*/ 455308 w 730649"/>
                    <a:gd name="connsiteY16" fmla="*/ 444382 h 699794"/>
                    <a:gd name="connsiteX17" fmla="*/ 487888 w 730649"/>
                    <a:gd name="connsiteY17" fmla="*/ 33854 h 699794"/>
                    <a:gd name="connsiteX18" fmla="*/ 392377 w 730649"/>
                    <a:gd name="connsiteY18" fmla="*/ 69097 h 699794"/>
                    <a:gd name="connsiteX0" fmla="*/ 392377 w 730649"/>
                    <a:gd name="connsiteY0" fmla="*/ 68367 h 699064"/>
                    <a:gd name="connsiteX1" fmla="*/ 383135 w 730649"/>
                    <a:gd name="connsiteY1" fmla="*/ 415076 h 699064"/>
                    <a:gd name="connsiteX2" fmla="*/ 206230 w 730649"/>
                    <a:gd name="connsiteY2" fmla="*/ 426507 h 699064"/>
                    <a:gd name="connsiteX3" fmla="*/ 13 w 730649"/>
                    <a:gd name="connsiteY3" fmla="*/ 530805 h 699064"/>
                    <a:gd name="connsiteX4" fmla="*/ 196705 w 730649"/>
                    <a:gd name="connsiteY4" fmla="*/ 484610 h 699064"/>
                    <a:gd name="connsiteX5" fmla="*/ 273856 w 730649"/>
                    <a:gd name="connsiteY5" fmla="*/ 496040 h 699064"/>
                    <a:gd name="connsiteX6" fmla="*/ 172892 w 730649"/>
                    <a:gd name="connsiteY6" fmla="*/ 546523 h 699064"/>
                    <a:gd name="connsiteX7" fmla="*/ 106216 w 730649"/>
                    <a:gd name="connsiteY7" fmla="*/ 657488 h 699064"/>
                    <a:gd name="connsiteX8" fmla="*/ 225279 w 730649"/>
                    <a:gd name="connsiteY8" fmla="*/ 567955 h 699064"/>
                    <a:gd name="connsiteX9" fmla="*/ 366249 w 730649"/>
                    <a:gd name="connsiteY9" fmla="*/ 538425 h 699064"/>
                    <a:gd name="connsiteX10" fmla="*/ 289573 w 730649"/>
                    <a:gd name="connsiteY10" fmla="*/ 617960 h 699064"/>
                    <a:gd name="connsiteX11" fmla="*/ 306242 w 730649"/>
                    <a:gd name="connsiteY11" fmla="*/ 698922 h 699064"/>
                    <a:gd name="connsiteX12" fmla="*/ 354819 w 730649"/>
                    <a:gd name="connsiteY12" fmla="*/ 625579 h 699064"/>
                    <a:gd name="connsiteX13" fmla="*/ 507696 w 730649"/>
                    <a:gd name="connsiteY13" fmla="*/ 522233 h 699064"/>
                    <a:gd name="connsiteX14" fmla="*/ 729628 w 730649"/>
                    <a:gd name="connsiteY14" fmla="*/ 512708 h 699064"/>
                    <a:gd name="connsiteX15" fmla="*/ 584848 w 730649"/>
                    <a:gd name="connsiteY15" fmla="*/ 451748 h 699064"/>
                    <a:gd name="connsiteX16" fmla="*/ 455308 w 730649"/>
                    <a:gd name="connsiteY16" fmla="*/ 443652 h 699064"/>
                    <a:gd name="connsiteX17" fmla="*/ 487888 w 730649"/>
                    <a:gd name="connsiteY17" fmla="*/ 33124 h 699064"/>
                    <a:gd name="connsiteX18" fmla="*/ 392377 w 730649"/>
                    <a:gd name="connsiteY18" fmla="*/ 68367 h 699064"/>
                    <a:gd name="connsiteX0" fmla="*/ 392377 w 730649"/>
                    <a:gd name="connsiteY0" fmla="*/ 68367 h 699064"/>
                    <a:gd name="connsiteX1" fmla="*/ 383135 w 730649"/>
                    <a:gd name="connsiteY1" fmla="*/ 415076 h 699064"/>
                    <a:gd name="connsiteX2" fmla="*/ 206230 w 730649"/>
                    <a:gd name="connsiteY2" fmla="*/ 426507 h 699064"/>
                    <a:gd name="connsiteX3" fmla="*/ 13 w 730649"/>
                    <a:gd name="connsiteY3" fmla="*/ 530805 h 699064"/>
                    <a:gd name="connsiteX4" fmla="*/ 196705 w 730649"/>
                    <a:gd name="connsiteY4" fmla="*/ 484610 h 699064"/>
                    <a:gd name="connsiteX5" fmla="*/ 273856 w 730649"/>
                    <a:gd name="connsiteY5" fmla="*/ 496040 h 699064"/>
                    <a:gd name="connsiteX6" fmla="*/ 172892 w 730649"/>
                    <a:gd name="connsiteY6" fmla="*/ 546523 h 699064"/>
                    <a:gd name="connsiteX7" fmla="*/ 106216 w 730649"/>
                    <a:gd name="connsiteY7" fmla="*/ 657488 h 699064"/>
                    <a:gd name="connsiteX8" fmla="*/ 225279 w 730649"/>
                    <a:gd name="connsiteY8" fmla="*/ 567955 h 699064"/>
                    <a:gd name="connsiteX9" fmla="*/ 366249 w 730649"/>
                    <a:gd name="connsiteY9" fmla="*/ 538425 h 699064"/>
                    <a:gd name="connsiteX10" fmla="*/ 289573 w 730649"/>
                    <a:gd name="connsiteY10" fmla="*/ 617960 h 699064"/>
                    <a:gd name="connsiteX11" fmla="*/ 306242 w 730649"/>
                    <a:gd name="connsiteY11" fmla="*/ 698922 h 699064"/>
                    <a:gd name="connsiteX12" fmla="*/ 354819 w 730649"/>
                    <a:gd name="connsiteY12" fmla="*/ 625579 h 699064"/>
                    <a:gd name="connsiteX13" fmla="*/ 507696 w 730649"/>
                    <a:gd name="connsiteY13" fmla="*/ 522233 h 699064"/>
                    <a:gd name="connsiteX14" fmla="*/ 729628 w 730649"/>
                    <a:gd name="connsiteY14" fmla="*/ 512708 h 699064"/>
                    <a:gd name="connsiteX15" fmla="*/ 584848 w 730649"/>
                    <a:gd name="connsiteY15" fmla="*/ 451748 h 699064"/>
                    <a:gd name="connsiteX16" fmla="*/ 455308 w 730649"/>
                    <a:gd name="connsiteY16" fmla="*/ 443652 h 699064"/>
                    <a:gd name="connsiteX17" fmla="*/ 487888 w 730649"/>
                    <a:gd name="connsiteY17" fmla="*/ 33124 h 699064"/>
                    <a:gd name="connsiteX18" fmla="*/ 392377 w 730649"/>
                    <a:gd name="connsiteY18" fmla="*/ 68367 h 699064"/>
                    <a:gd name="connsiteX0" fmla="*/ 392377 w 730649"/>
                    <a:gd name="connsiteY0" fmla="*/ 69416 h 700113"/>
                    <a:gd name="connsiteX1" fmla="*/ 394825 w 730649"/>
                    <a:gd name="connsiteY1" fmla="*/ 439937 h 700113"/>
                    <a:gd name="connsiteX2" fmla="*/ 206230 w 730649"/>
                    <a:gd name="connsiteY2" fmla="*/ 427556 h 700113"/>
                    <a:gd name="connsiteX3" fmla="*/ 13 w 730649"/>
                    <a:gd name="connsiteY3" fmla="*/ 531854 h 700113"/>
                    <a:gd name="connsiteX4" fmla="*/ 196705 w 730649"/>
                    <a:gd name="connsiteY4" fmla="*/ 485659 h 700113"/>
                    <a:gd name="connsiteX5" fmla="*/ 273856 w 730649"/>
                    <a:gd name="connsiteY5" fmla="*/ 497089 h 700113"/>
                    <a:gd name="connsiteX6" fmla="*/ 172892 w 730649"/>
                    <a:gd name="connsiteY6" fmla="*/ 547572 h 700113"/>
                    <a:gd name="connsiteX7" fmla="*/ 106216 w 730649"/>
                    <a:gd name="connsiteY7" fmla="*/ 658537 h 700113"/>
                    <a:gd name="connsiteX8" fmla="*/ 225279 w 730649"/>
                    <a:gd name="connsiteY8" fmla="*/ 569004 h 700113"/>
                    <a:gd name="connsiteX9" fmla="*/ 366249 w 730649"/>
                    <a:gd name="connsiteY9" fmla="*/ 539474 h 700113"/>
                    <a:gd name="connsiteX10" fmla="*/ 289573 w 730649"/>
                    <a:gd name="connsiteY10" fmla="*/ 619009 h 700113"/>
                    <a:gd name="connsiteX11" fmla="*/ 306242 w 730649"/>
                    <a:gd name="connsiteY11" fmla="*/ 699971 h 700113"/>
                    <a:gd name="connsiteX12" fmla="*/ 354819 w 730649"/>
                    <a:gd name="connsiteY12" fmla="*/ 626628 h 700113"/>
                    <a:gd name="connsiteX13" fmla="*/ 507696 w 730649"/>
                    <a:gd name="connsiteY13" fmla="*/ 523282 h 700113"/>
                    <a:gd name="connsiteX14" fmla="*/ 729628 w 730649"/>
                    <a:gd name="connsiteY14" fmla="*/ 513757 h 700113"/>
                    <a:gd name="connsiteX15" fmla="*/ 584848 w 730649"/>
                    <a:gd name="connsiteY15" fmla="*/ 452797 h 700113"/>
                    <a:gd name="connsiteX16" fmla="*/ 455308 w 730649"/>
                    <a:gd name="connsiteY16" fmla="*/ 444701 h 700113"/>
                    <a:gd name="connsiteX17" fmla="*/ 487888 w 730649"/>
                    <a:gd name="connsiteY17" fmla="*/ 34173 h 700113"/>
                    <a:gd name="connsiteX18" fmla="*/ 392377 w 730649"/>
                    <a:gd name="connsiteY18" fmla="*/ 69416 h 700113"/>
                    <a:gd name="connsiteX0" fmla="*/ 392377 w 730649"/>
                    <a:gd name="connsiteY0" fmla="*/ 69416 h 700113"/>
                    <a:gd name="connsiteX1" fmla="*/ 394825 w 730649"/>
                    <a:gd name="connsiteY1" fmla="*/ 439937 h 700113"/>
                    <a:gd name="connsiteX2" fmla="*/ 206230 w 730649"/>
                    <a:gd name="connsiteY2" fmla="*/ 427556 h 700113"/>
                    <a:gd name="connsiteX3" fmla="*/ 13 w 730649"/>
                    <a:gd name="connsiteY3" fmla="*/ 531854 h 700113"/>
                    <a:gd name="connsiteX4" fmla="*/ 196705 w 730649"/>
                    <a:gd name="connsiteY4" fmla="*/ 485659 h 700113"/>
                    <a:gd name="connsiteX5" fmla="*/ 273856 w 730649"/>
                    <a:gd name="connsiteY5" fmla="*/ 497089 h 700113"/>
                    <a:gd name="connsiteX6" fmla="*/ 172892 w 730649"/>
                    <a:gd name="connsiteY6" fmla="*/ 547572 h 700113"/>
                    <a:gd name="connsiteX7" fmla="*/ 106216 w 730649"/>
                    <a:gd name="connsiteY7" fmla="*/ 658537 h 700113"/>
                    <a:gd name="connsiteX8" fmla="*/ 225279 w 730649"/>
                    <a:gd name="connsiteY8" fmla="*/ 569004 h 700113"/>
                    <a:gd name="connsiteX9" fmla="*/ 366249 w 730649"/>
                    <a:gd name="connsiteY9" fmla="*/ 539474 h 700113"/>
                    <a:gd name="connsiteX10" fmla="*/ 289573 w 730649"/>
                    <a:gd name="connsiteY10" fmla="*/ 619009 h 700113"/>
                    <a:gd name="connsiteX11" fmla="*/ 306242 w 730649"/>
                    <a:gd name="connsiteY11" fmla="*/ 699971 h 700113"/>
                    <a:gd name="connsiteX12" fmla="*/ 354819 w 730649"/>
                    <a:gd name="connsiteY12" fmla="*/ 626628 h 700113"/>
                    <a:gd name="connsiteX13" fmla="*/ 507696 w 730649"/>
                    <a:gd name="connsiteY13" fmla="*/ 523282 h 700113"/>
                    <a:gd name="connsiteX14" fmla="*/ 729628 w 730649"/>
                    <a:gd name="connsiteY14" fmla="*/ 513757 h 700113"/>
                    <a:gd name="connsiteX15" fmla="*/ 584848 w 730649"/>
                    <a:gd name="connsiteY15" fmla="*/ 452797 h 700113"/>
                    <a:gd name="connsiteX16" fmla="*/ 455308 w 730649"/>
                    <a:gd name="connsiteY16" fmla="*/ 444701 h 700113"/>
                    <a:gd name="connsiteX17" fmla="*/ 487888 w 730649"/>
                    <a:gd name="connsiteY17" fmla="*/ 34173 h 700113"/>
                    <a:gd name="connsiteX18" fmla="*/ 392377 w 730649"/>
                    <a:gd name="connsiteY18" fmla="*/ 69416 h 700113"/>
                    <a:gd name="connsiteX0" fmla="*/ 392377 w 730649"/>
                    <a:gd name="connsiteY0" fmla="*/ 68678 h 699375"/>
                    <a:gd name="connsiteX1" fmla="*/ 380213 w 730649"/>
                    <a:gd name="connsiteY1" fmla="*/ 422530 h 699375"/>
                    <a:gd name="connsiteX2" fmla="*/ 206230 w 730649"/>
                    <a:gd name="connsiteY2" fmla="*/ 426818 h 699375"/>
                    <a:gd name="connsiteX3" fmla="*/ 13 w 730649"/>
                    <a:gd name="connsiteY3" fmla="*/ 531116 h 699375"/>
                    <a:gd name="connsiteX4" fmla="*/ 196705 w 730649"/>
                    <a:gd name="connsiteY4" fmla="*/ 484921 h 699375"/>
                    <a:gd name="connsiteX5" fmla="*/ 273856 w 730649"/>
                    <a:gd name="connsiteY5" fmla="*/ 496351 h 699375"/>
                    <a:gd name="connsiteX6" fmla="*/ 172892 w 730649"/>
                    <a:gd name="connsiteY6" fmla="*/ 546834 h 699375"/>
                    <a:gd name="connsiteX7" fmla="*/ 106216 w 730649"/>
                    <a:gd name="connsiteY7" fmla="*/ 657799 h 699375"/>
                    <a:gd name="connsiteX8" fmla="*/ 225279 w 730649"/>
                    <a:gd name="connsiteY8" fmla="*/ 568266 h 699375"/>
                    <a:gd name="connsiteX9" fmla="*/ 366249 w 730649"/>
                    <a:gd name="connsiteY9" fmla="*/ 538736 h 699375"/>
                    <a:gd name="connsiteX10" fmla="*/ 289573 w 730649"/>
                    <a:gd name="connsiteY10" fmla="*/ 618271 h 699375"/>
                    <a:gd name="connsiteX11" fmla="*/ 306242 w 730649"/>
                    <a:gd name="connsiteY11" fmla="*/ 699233 h 699375"/>
                    <a:gd name="connsiteX12" fmla="*/ 354819 w 730649"/>
                    <a:gd name="connsiteY12" fmla="*/ 625890 h 699375"/>
                    <a:gd name="connsiteX13" fmla="*/ 507696 w 730649"/>
                    <a:gd name="connsiteY13" fmla="*/ 522544 h 699375"/>
                    <a:gd name="connsiteX14" fmla="*/ 729628 w 730649"/>
                    <a:gd name="connsiteY14" fmla="*/ 513019 h 699375"/>
                    <a:gd name="connsiteX15" fmla="*/ 584848 w 730649"/>
                    <a:gd name="connsiteY15" fmla="*/ 452059 h 699375"/>
                    <a:gd name="connsiteX16" fmla="*/ 455308 w 730649"/>
                    <a:gd name="connsiteY16" fmla="*/ 443963 h 699375"/>
                    <a:gd name="connsiteX17" fmla="*/ 487888 w 730649"/>
                    <a:gd name="connsiteY17" fmla="*/ 33435 h 699375"/>
                    <a:gd name="connsiteX18" fmla="*/ 392377 w 730649"/>
                    <a:gd name="connsiteY18" fmla="*/ 68678 h 699375"/>
                    <a:gd name="connsiteX0" fmla="*/ 392377 w 730649"/>
                    <a:gd name="connsiteY0" fmla="*/ 69203 h 699900"/>
                    <a:gd name="connsiteX1" fmla="*/ 377290 w 730649"/>
                    <a:gd name="connsiteY1" fmla="*/ 434961 h 699900"/>
                    <a:gd name="connsiteX2" fmla="*/ 206230 w 730649"/>
                    <a:gd name="connsiteY2" fmla="*/ 427343 h 699900"/>
                    <a:gd name="connsiteX3" fmla="*/ 13 w 730649"/>
                    <a:gd name="connsiteY3" fmla="*/ 531641 h 699900"/>
                    <a:gd name="connsiteX4" fmla="*/ 196705 w 730649"/>
                    <a:gd name="connsiteY4" fmla="*/ 485446 h 699900"/>
                    <a:gd name="connsiteX5" fmla="*/ 273856 w 730649"/>
                    <a:gd name="connsiteY5" fmla="*/ 496876 h 699900"/>
                    <a:gd name="connsiteX6" fmla="*/ 172892 w 730649"/>
                    <a:gd name="connsiteY6" fmla="*/ 547359 h 699900"/>
                    <a:gd name="connsiteX7" fmla="*/ 106216 w 730649"/>
                    <a:gd name="connsiteY7" fmla="*/ 658324 h 699900"/>
                    <a:gd name="connsiteX8" fmla="*/ 225279 w 730649"/>
                    <a:gd name="connsiteY8" fmla="*/ 568791 h 699900"/>
                    <a:gd name="connsiteX9" fmla="*/ 366249 w 730649"/>
                    <a:gd name="connsiteY9" fmla="*/ 539261 h 699900"/>
                    <a:gd name="connsiteX10" fmla="*/ 289573 w 730649"/>
                    <a:gd name="connsiteY10" fmla="*/ 618796 h 699900"/>
                    <a:gd name="connsiteX11" fmla="*/ 306242 w 730649"/>
                    <a:gd name="connsiteY11" fmla="*/ 699758 h 699900"/>
                    <a:gd name="connsiteX12" fmla="*/ 354819 w 730649"/>
                    <a:gd name="connsiteY12" fmla="*/ 626415 h 699900"/>
                    <a:gd name="connsiteX13" fmla="*/ 507696 w 730649"/>
                    <a:gd name="connsiteY13" fmla="*/ 523069 h 699900"/>
                    <a:gd name="connsiteX14" fmla="*/ 729628 w 730649"/>
                    <a:gd name="connsiteY14" fmla="*/ 513544 h 699900"/>
                    <a:gd name="connsiteX15" fmla="*/ 584848 w 730649"/>
                    <a:gd name="connsiteY15" fmla="*/ 452584 h 699900"/>
                    <a:gd name="connsiteX16" fmla="*/ 455308 w 730649"/>
                    <a:gd name="connsiteY16" fmla="*/ 444488 h 699900"/>
                    <a:gd name="connsiteX17" fmla="*/ 487888 w 730649"/>
                    <a:gd name="connsiteY17" fmla="*/ 33960 h 699900"/>
                    <a:gd name="connsiteX18" fmla="*/ 392377 w 730649"/>
                    <a:gd name="connsiteY18" fmla="*/ 69203 h 699900"/>
                    <a:gd name="connsiteX0" fmla="*/ 409910 w 748182"/>
                    <a:gd name="connsiteY0" fmla="*/ 69203 h 699900"/>
                    <a:gd name="connsiteX1" fmla="*/ 394823 w 748182"/>
                    <a:gd name="connsiteY1" fmla="*/ 434961 h 699900"/>
                    <a:gd name="connsiteX2" fmla="*/ 223763 w 748182"/>
                    <a:gd name="connsiteY2" fmla="*/ 427343 h 699900"/>
                    <a:gd name="connsiteX3" fmla="*/ 11 w 748182"/>
                    <a:gd name="connsiteY3" fmla="*/ 505448 h 699900"/>
                    <a:gd name="connsiteX4" fmla="*/ 214238 w 748182"/>
                    <a:gd name="connsiteY4" fmla="*/ 485446 h 699900"/>
                    <a:gd name="connsiteX5" fmla="*/ 291389 w 748182"/>
                    <a:gd name="connsiteY5" fmla="*/ 496876 h 699900"/>
                    <a:gd name="connsiteX6" fmla="*/ 190425 w 748182"/>
                    <a:gd name="connsiteY6" fmla="*/ 547359 h 699900"/>
                    <a:gd name="connsiteX7" fmla="*/ 123749 w 748182"/>
                    <a:gd name="connsiteY7" fmla="*/ 658324 h 699900"/>
                    <a:gd name="connsiteX8" fmla="*/ 242812 w 748182"/>
                    <a:gd name="connsiteY8" fmla="*/ 568791 h 699900"/>
                    <a:gd name="connsiteX9" fmla="*/ 383782 w 748182"/>
                    <a:gd name="connsiteY9" fmla="*/ 539261 h 699900"/>
                    <a:gd name="connsiteX10" fmla="*/ 307106 w 748182"/>
                    <a:gd name="connsiteY10" fmla="*/ 618796 h 699900"/>
                    <a:gd name="connsiteX11" fmla="*/ 323775 w 748182"/>
                    <a:gd name="connsiteY11" fmla="*/ 699758 h 699900"/>
                    <a:gd name="connsiteX12" fmla="*/ 372352 w 748182"/>
                    <a:gd name="connsiteY12" fmla="*/ 626415 h 699900"/>
                    <a:gd name="connsiteX13" fmla="*/ 525229 w 748182"/>
                    <a:gd name="connsiteY13" fmla="*/ 523069 h 699900"/>
                    <a:gd name="connsiteX14" fmla="*/ 747161 w 748182"/>
                    <a:gd name="connsiteY14" fmla="*/ 513544 h 699900"/>
                    <a:gd name="connsiteX15" fmla="*/ 602381 w 748182"/>
                    <a:gd name="connsiteY15" fmla="*/ 452584 h 699900"/>
                    <a:gd name="connsiteX16" fmla="*/ 472841 w 748182"/>
                    <a:gd name="connsiteY16" fmla="*/ 444488 h 699900"/>
                    <a:gd name="connsiteX17" fmla="*/ 505421 w 748182"/>
                    <a:gd name="connsiteY17" fmla="*/ 33960 h 699900"/>
                    <a:gd name="connsiteX18" fmla="*/ 409910 w 748182"/>
                    <a:gd name="connsiteY18" fmla="*/ 69203 h 699900"/>
                    <a:gd name="connsiteX0" fmla="*/ 351461 w 748182"/>
                    <a:gd name="connsiteY0" fmla="*/ 66369 h 701829"/>
                    <a:gd name="connsiteX1" fmla="*/ 394823 w 748182"/>
                    <a:gd name="connsiteY1" fmla="*/ 436890 h 701829"/>
                    <a:gd name="connsiteX2" fmla="*/ 223763 w 748182"/>
                    <a:gd name="connsiteY2" fmla="*/ 429272 h 701829"/>
                    <a:gd name="connsiteX3" fmla="*/ 11 w 748182"/>
                    <a:gd name="connsiteY3" fmla="*/ 507377 h 701829"/>
                    <a:gd name="connsiteX4" fmla="*/ 214238 w 748182"/>
                    <a:gd name="connsiteY4" fmla="*/ 487375 h 701829"/>
                    <a:gd name="connsiteX5" fmla="*/ 291389 w 748182"/>
                    <a:gd name="connsiteY5" fmla="*/ 498805 h 701829"/>
                    <a:gd name="connsiteX6" fmla="*/ 190425 w 748182"/>
                    <a:gd name="connsiteY6" fmla="*/ 549288 h 701829"/>
                    <a:gd name="connsiteX7" fmla="*/ 123749 w 748182"/>
                    <a:gd name="connsiteY7" fmla="*/ 660253 h 701829"/>
                    <a:gd name="connsiteX8" fmla="*/ 242812 w 748182"/>
                    <a:gd name="connsiteY8" fmla="*/ 570720 h 701829"/>
                    <a:gd name="connsiteX9" fmla="*/ 383782 w 748182"/>
                    <a:gd name="connsiteY9" fmla="*/ 541190 h 701829"/>
                    <a:gd name="connsiteX10" fmla="*/ 307106 w 748182"/>
                    <a:gd name="connsiteY10" fmla="*/ 620725 h 701829"/>
                    <a:gd name="connsiteX11" fmla="*/ 323775 w 748182"/>
                    <a:gd name="connsiteY11" fmla="*/ 701687 h 701829"/>
                    <a:gd name="connsiteX12" fmla="*/ 372352 w 748182"/>
                    <a:gd name="connsiteY12" fmla="*/ 628344 h 701829"/>
                    <a:gd name="connsiteX13" fmla="*/ 525229 w 748182"/>
                    <a:gd name="connsiteY13" fmla="*/ 524998 h 701829"/>
                    <a:gd name="connsiteX14" fmla="*/ 747161 w 748182"/>
                    <a:gd name="connsiteY14" fmla="*/ 515473 h 701829"/>
                    <a:gd name="connsiteX15" fmla="*/ 602381 w 748182"/>
                    <a:gd name="connsiteY15" fmla="*/ 454513 h 701829"/>
                    <a:gd name="connsiteX16" fmla="*/ 472841 w 748182"/>
                    <a:gd name="connsiteY16" fmla="*/ 446417 h 701829"/>
                    <a:gd name="connsiteX17" fmla="*/ 505421 w 748182"/>
                    <a:gd name="connsiteY17" fmla="*/ 35889 h 701829"/>
                    <a:gd name="connsiteX18" fmla="*/ 351461 w 748182"/>
                    <a:gd name="connsiteY18" fmla="*/ 66369 h 701829"/>
                    <a:gd name="connsiteX0" fmla="*/ 351461 w 748182"/>
                    <a:gd name="connsiteY0" fmla="*/ 66369 h 701829"/>
                    <a:gd name="connsiteX1" fmla="*/ 394823 w 748182"/>
                    <a:gd name="connsiteY1" fmla="*/ 436890 h 701829"/>
                    <a:gd name="connsiteX2" fmla="*/ 223763 w 748182"/>
                    <a:gd name="connsiteY2" fmla="*/ 429272 h 701829"/>
                    <a:gd name="connsiteX3" fmla="*/ 11 w 748182"/>
                    <a:gd name="connsiteY3" fmla="*/ 507377 h 701829"/>
                    <a:gd name="connsiteX4" fmla="*/ 214238 w 748182"/>
                    <a:gd name="connsiteY4" fmla="*/ 487375 h 701829"/>
                    <a:gd name="connsiteX5" fmla="*/ 291389 w 748182"/>
                    <a:gd name="connsiteY5" fmla="*/ 498805 h 701829"/>
                    <a:gd name="connsiteX6" fmla="*/ 190425 w 748182"/>
                    <a:gd name="connsiteY6" fmla="*/ 549288 h 701829"/>
                    <a:gd name="connsiteX7" fmla="*/ 123749 w 748182"/>
                    <a:gd name="connsiteY7" fmla="*/ 660253 h 701829"/>
                    <a:gd name="connsiteX8" fmla="*/ 242812 w 748182"/>
                    <a:gd name="connsiteY8" fmla="*/ 570720 h 701829"/>
                    <a:gd name="connsiteX9" fmla="*/ 383782 w 748182"/>
                    <a:gd name="connsiteY9" fmla="*/ 541190 h 701829"/>
                    <a:gd name="connsiteX10" fmla="*/ 307106 w 748182"/>
                    <a:gd name="connsiteY10" fmla="*/ 620725 h 701829"/>
                    <a:gd name="connsiteX11" fmla="*/ 323775 w 748182"/>
                    <a:gd name="connsiteY11" fmla="*/ 701687 h 701829"/>
                    <a:gd name="connsiteX12" fmla="*/ 372352 w 748182"/>
                    <a:gd name="connsiteY12" fmla="*/ 628344 h 701829"/>
                    <a:gd name="connsiteX13" fmla="*/ 525229 w 748182"/>
                    <a:gd name="connsiteY13" fmla="*/ 524998 h 701829"/>
                    <a:gd name="connsiteX14" fmla="*/ 747161 w 748182"/>
                    <a:gd name="connsiteY14" fmla="*/ 515473 h 701829"/>
                    <a:gd name="connsiteX15" fmla="*/ 602381 w 748182"/>
                    <a:gd name="connsiteY15" fmla="*/ 454513 h 701829"/>
                    <a:gd name="connsiteX16" fmla="*/ 472841 w 748182"/>
                    <a:gd name="connsiteY16" fmla="*/ 446417 h 701829"/>
                    <a:gd name="connsiteX17" fmla="*/ 435282 w 748182"/>
                    <a:gd name="connsiteY17" fmla="*/ 35889 h 701829"/>
                    <a:gd name="connsiteX18" fmla="*/ 351461 w 748182"/>
                    <a:gd name="connsiteY18" fmla="*/ 66369 h 70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48182" h="701829">
                      <a:moveTo>
                        <a:pt x="351461" y="66369"/>
                      </a:moveTo>
                      <a:cubicBezTo>
                        <a:pt x="344718" y="133202"/>
                        <a:pt x="403498" y="373627"/>
                        <a:pt x="394823" y="436890"/>
                      </a:cubicBezTo>
                      <a:cubicBezTo>
                        <a:pt x="330948" y="433477"/>
                        <a:pt x="289565" y="417524"/>
                        <a:pt x="223763" y="429272"/>
                      </a:cubicBezTo>
                      <a:cubicBezTo>
                        <a:pt x="157961" y="441020"/>
                        <a:pt x="1598" y="497693"/>
                        <a:pt x="11" y="507377"/>
                      </a:cubicBezTo>
                      <a:cubicBezTo>
                        <a:pt x="-1576" y="517061"/>
                        <a:pt x="168597" y="493169"/>
                        <a:pt x="214238" y="487375"/>
                      </a:cubicBezTo>
                      <a:cubicBezTo>
                        <a:pt x="259879" y="481581"/>
                        <a:pt x="295358" y="488486"/>
                        <a:pt x="291389" y="498805"/>
                      </a:cubicBezTo>
                      <a:cubicBezTo>
                        <a:pt x="287420" y="509124"/>
                        <a:pt x="218365" y="522380"/>
                        <a:pt x="190425" y="549288"/>
                      </a:cubicBezTo>
                      <a:cubicBezTo>
                        <a:pt x="162485" y="576196"/>
                        <a:pt x="115018" y="656681"/>
                        <a:pt x="123749" y="660253"/>
                      </a:cubicBezTo>
                      <a:cubicBezTo>
                        <a:pt x="132480" y="663825"/>
                        <a:pt x="203839" y="585801"/>
                        <a:pt x="242812" y="570720"/>
                      </a:cubicBezTo>
                      <a:cubicBezTo>
                        <a:pt x="281785" y="555639"/>
                        <a:pt x="373066" y="532856"/>
                        <a:pt x="383782" y="541190"/>
                      </a:cubicBezTo>
                      <a:cubicBezTo>
                        <a:pt x="394498" y="549524"/>
                        <a:pt x="318695" y="597944"/>
                        <a:pt x="307106" y="620725"/>
                      </a:cubicBezTo>
                      <a:cubicBezTo>
                        <a:pt x="295517" y="643506"/>
                        <a:pt x="310123" y="705180"/>
                        <a:pt x="323775" y="701687"/>
                      </a:cubicBezTo>
                      <a:cubicBezTo>
                        <a:pt x="337427" y="698194"/>
                        <a:pt x="338776" y="657792"/>
                        <a:pt x="372352" y="628344"/>
                      </a:cubicBezTo>
                      <a:cubicBezTo>
                        <a:pt x="405928" y="598896"/>
                        <a:pt x="462761" y="543810"/>
                        <a:pt x="525229" y="524998"/>
                      </a:cubicBezTo>
                      <a:cubicBezTo>
                        <a:pt x="587697" y="506186"/>
                        <a:pt x="734302" y="527220"/>
                        <a:pt x="747161" y="515473"/>
                      </a:cubicBezTo>
                      <a:cubicBezTo>
                        <a:pt x="760020" y="503726"/>
                        <a:pt x="648101" y="466022"/>
                        <a:pt x="602381" y="454513"/>
                      </a:cubicBezTo>
                      <a:cubicBezTo>
                        <a:pt x="556661" y="443004"/>
                        <a:pt x="488081" y="480072"/>
                        <a:pt x="472841" y="446417"/>
                      </a:cubicBezTo>
                      <a:cubicBezTo>
                        <a:pt x="488557" y="400855"/>
                        <a:pt x="455512" y="99230"/>
                        <a:pt x="435282" y="35889"/>
                      </a:cubicBezTo>
                      <a:cubicBezTo>
                        <a:pt x="415052" y="-27452"/>
                        <a:pt x="358204" y="-464"/>
                        <a:pt x="351461" y="6636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6FD32B48-DB3F-4C83-9884-B58E2ED104ED}"/>
                    </a:ext>
                  </a:extLst>
                </p:cNvPr>
                <p:cNvSpPr/>
                <p:nvPr/>
              </p:nvSpPr>
              <p:spPr bwMode="auto">
                <a:xfrm>
                  <a:off x="6228676" y="3329267"/>
                  <a:ext cx="2997033" cy="2384651"/>
                </a:xfrm>
                <a:custGeom>
                  <a:avLst/>
                  <a:gdLst>
                    <a:gd name="connsiteX0" fmla="*/ 645391 w 2997033"/>
                    <a:gd name="connsiteY0" fmla="*/ 837 h 2384651"/>
                    <a:gd name="connsiteX1" fmla="*/ 1085439 w 2997033"/>
                    <a:gd name="connsiteY1" fmla="*/ 973837 h 2384651"/>
                    <a:gd name="connsiteX2" fmla="*/ 1977314 w 2997033"/>
                    <a:gd name="connsiteY2" fmla="*/ 1769475 h 2384651"/>
                    <a:gd name="connsiteX3" fmla="*/ 2028900 w 2997033"/>
                    <a:gd name="connsiteY3" fmla="*/ 1818247 h 2384651"/>
                    <a:gd name="connsiteX4" fmla="*/ 2270369 w 2997033"/>
                    <a:gd name="connsiteY4" fmla="*/ 1742251 h 2384651"/>
                    <a:gd name="connsiteX5" fmla="*/ 2888846 w 2997033"/>
                    <a:gd name="connsiteY5" fmla="*/ 1580078 h 2384651"/>
                    <a:gd name="connsiteX6" fmla="*/ 2853855 w 2997033"/>
                    <a:gd name="connsiteY6" fmla="*/ 1911690 h 2384651"/>
                    <a:gd name="connsiteX7" fmla="*/ 2751822 w 2997033"/>
                    <a:gd name="connsiteY7" fmla="*/ 2203798 h 2384651"/>
                    <a:gd name="connsiteX8" fmla="*/ 1784143 w 2997033"/>
                    <a:gd name="connsiteY8" fmla="*/ 2214266 h 2384651"/>
                    <a:gd name="connsiteX9" fmla="*/ 1709305 w 2997033"/>
                    <a:gd name="connsiteY9" fmla="*/ 2210209 h 2384651"/>
                    <a:gd name="connsiteX10" fmla="*/ 1677290 w 2997033"/>
                    <a:gd name="connsiteY10" fmla="*/ 2213021 h 2384651"/>
                    <a:gd name="connsiteX11" fmla="*/ 1171890 w 2997033"/>
                    <a:gd name="connsiteY11" fmla="*/ 2220613 h 2384651"/>
                    <a:gd name="connsiteX12" fmla="*/ 1144146 w 2997033"/>
                    <a:gd name="connsiteY12" fmla="*/ 2218674 h 2384651"/>
                    <a:gd name="connsiteX13" fmla="*/ 1142183 w 2997033"/>
                    <a:gd name="connsiteY13" fmla="*/ 2229366 h 2384651"/>
                    <a:gd name="connsiteX14" fmla="*/ 1026874 w 2997033"/>
                    <a:gd name="connsiteY14" fmla="*/ 2384556 h 2384651"/>
                    <a:gd name="connsiteX15" fmla="*/ 895688 w 2997033"/>
                    <a:gd name="connsiteY15" fmla="*/ 2242534 h 2384651"/>
                    <a:gd name="connsiteX16" fmla="*/ 883204 w 2997033"/>
                    <a:gd name="connsiteY16" fmla="*/ 2200436 h 2384651"/>
                    <a:gd name="connsiteX17" fmla="*/ 822506 w 2997033"/>
                    <a:gd name="connsiteY17" fmla="*/ 2196194 h 2384651"/>
                    <a:gd name="connsiteX18" fmla="*/ 722422 w 2997033"/>
                    <a:gd name="connsiteY18" fmla="*/ 2183427 h 2384651"/>
                    <a:gd name="connsiteX19" fmla="*/ 704592 w 2997033"/>
                    <a:gd name="connsiteY19" fmla="*/ 2221550 h 2384651"/>
                    <a:gd name="connsiteX20" fmla="*/ 624566 w 2997033"/>
                    <a:gd name="connsiteY20" fmla="*/ 2283554 h 2384651"/>
                    <a:gd name="connsiteX21" fmla="*/ 514194 w 2997033"/>
                    <a:gd name="connsiteY21" fmla="*/ 2190446 h 2384651"/>
                    <a:gd name="connsiteX22" fmla="*/ 493599 w 2997033"/>
                    <a:gd name="connsiteY22" fmla="*/ 2142045 h 2384651"/>
                    <a:gd name="connsiteX23" fmla="*/ 466972 w 2997033"/>
                    <a:gd name="connsiteY23" fmla="*/ 2136299 h 2384651"/>
                    <a:gd name="connsiteX24" fmla="*/ 91043 w 2997033"/>
                    <a:gd name="connsiteY24" fmla="*/ 1949197 h 2384651"/>
                    <a:gd name="connsiteX25" fmla="*/ 645391 w 2997033"/>
                    <a:gd name="connsiteY25" fmla="*/ 837 h 2384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997033" h="2384651">
                      <a:moveTo>
                        <a:pt x="645391" y="837"/>
                      </a:moveTo>
                      <a:cubicBezTo>
                        <a:pt x="1138784" y="44017"/>
                        <a:pt x="828899" y="622834"/>
                        <a:pt x="1085439" y="973837"/>
                      </a:cubicBezTo>
                      <a:cubicBezTo>
                        <a:pt x="1245777" y="1193214"/>
                        <a:pt x="1699804" y="1517456"/>
                        <a:pt x="1977314" y="1769475"/>
                      </a:cubicBezTo>
                      <a:lnTo>
                        <a:pt x="2028900" y="1818247"/>
                      </a:lnTo>
                      <a:lnTo>
                        <a:pt x="2270369" y="1742251"/>
                      </a:lnTo>
                      <a:cubicBezTo>
                        <a:pt x="2542757" y="1659620"/>
                        <a:pt x="2790452" y="1593657"/>
                        <a:pt x="2888846" y="1580078"/>
                      </a:cubicBezTo>
                      <a:cubicBezTo>
                        <a:pt x="3151232" y="1543866"/>
                        <a:pt x="2853855" y="1766726"/>
                        <a:pt x="2853855" y="1911690"/>
                      </a:cubicBezTo>
                      <a:cubicBezTo>
                        <a:pt x="2853855" y="2056653"/>
                        <a:pt x="3014207" y="2167586"/>
                        <a:pt x="2751822" y="2203798"/>
                      </a:cubicBezTo>
                      <a:cubicBezTo>
                        <a:pt x="2604230" y="2224167"/>
                        <a:pt x="2149616" y="2230833"/>
                        <a:pt x="1784143" y="2214266"/>
                      </a:cubicBezTo>
                      <a:lnTo>
                        <a:pt x="1709305" y="2210209"/>
                      </a:lnTo>
                      <a:lnTo>
                        <a:pt x="1677290" y="2213021"/>
                      </a:lnTo>
                      <a:cubicBezTo>
                        <a:pt x="1523253" y="2223481"/>
                        <a:pt x="1348370" y="2226561"/>
                        <a:pt x="1171890" y="2220613"/>
                      </a:cubicBezTo>
                      <a:lnTo>
                        <a:pt x="1144146" y="2218674"/>
                      </a:lnTo>
                      <a:lnTo>
                        <a:pt x="1142183" y="2229366"/>
                      </a:lnTo>
                      <a:cubicBezTo>
                        <a:pt x="1120262" y="2320451"/>
                        <a:pt x="1078179" y="2381815"/>
                        <a:pt x="1026874" y="2384556"/>
                      </a:cubicBezTo>
                      <a:cubicBezTo>
                        <a:pt x="975570" y="2387296"/>
                        <a:pt x="927188" y="2330765"/>
                        <a:pt x="895688" y="2242534"/>
                      </a:cubicBezTo>
                      <a:lnTo>
                        <a:pt x="883204" y="2200436"/>
                      </a:lnTo>
                      <a:lnTo>
                        <a:pt x="822506" y="2196194"/>
                      </a:lnTo>
                      <a:lnTo>
                        <a:pt x="722422" y="2183427"/>
                      </a:lnTo>
                      <a:lnTo>
                        <a:pt x="704592" y="2221550"/>
                      </a:lnTo>
                      <a:cubicBezTo>
                        <a:pt x="682812" y="2259160"/>
                        <a:pt x="655349" y="2281909"/>
                        <a:pt x="624566" y="2283554"/>
                      </a:cubicBezTo>
                      <a:cubicBezTo>
                        <a:pt x="583523" y="2285746"/>
                        <a:pt x="544350" y="2250005"/>
                        <a:pt x="514194" y="2190446"/>
                      </a:cubicBezTo>
                      <a:lnTo>
                        <a:pt x="493599" y="2142045"/>
                      </a:lnTo>
                      <a:lnTo>
                        <a:pt x="466972" y="2136299"/>
                      </a:lnTo>
                      <a:cubicBezTo>
                        <a:pt x="289012" y="2092758"/>
                        <a:pt x="151170" y="2031464"/>
                        <a:pt x="91043" y="1949197"/>
                      </a:cubicBezTo>
                      <a:cubicBezTo>
                        <a:pt x="-165497" y="1598194"/>
                        <a:pt x="151998" y="-42343"/>
                        <a:pt x="645391" y="83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BAFAD93B-74AF-44AA-A703-02394C72BA29}"/>
                  </a:ext>
                </a:extLst>
              </p:cNvPr>
              <p:cNvGrpSpPr/>
              <p:nvPr/>
            </p:nvGrpSpPr>
            <p:grpSpPr>
              <a:xfrm>
                <a:off x="10704877" y="-1060325"/>
                <a:ext cx="216735" cy="216735"/>
                <a:chOff x="8373380" y="1145992"/>
                <a:chExt cx="225025" cy="225025"/>
              </a:xfrm>
            </p:grpSpPr>
            <p:sp>
              <p:nvSpPr>
                <p:cNvPr id="315" name="弦 314">
                  <a:extLst>
                    <a:ext uri="{FF2B5EF4-FFF2-40B4-BE49-F238E27FC236}">
                      <a16:creationId xmlns:a16="http://schemas.microsoft.com/office/drawing/2014/main" id="{B844B9B8-537A-447A-A85F-599E29ED33E7}"/>
                    </a:ext>
                  </a:extLst>
                </p:cNvPr>
                <p:cNvSpPr/>
                <p:nvPr/>
              </p:nvSpPr>
              <p:spPr bwMode="auto">
                <a:xfrm>
                  <a:off x="8373380" y="1145992"/>
                  <a:ext cx="225025" cy="225025"/>
                </a:xfrm>
                <a:prstGeom prst="chord">
                  <a:avLst>
                    <a:gd name="adj1" fmla="val 20499575"/>
                    <a:gd name="adj2" fmla="val 10101477"/>
                  </a:avLst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弦 315">
                  <a:extLst>
                    <a:ext uri="{FF2B5EF4-FFF2-40B4-BE49-F238E27FC236}">
                      <a16:creationId xmlns:a16="http://schemas.microsoft.com/office/drawing/2014/main" id="{6922B141-D908-43E6-8591-F25A1E444C31}"/>
                    </a:ext>
                  </a:extLst>
                </p:cNvPr>
                <p:cNvSpPr/>
                <p:nvPr/>
              </p:nvSpPr>
              <p:spPr bwMode="auto">
                <a:xfrm>
                  <a:off x="8378294" y="1191352"/>
                  <a:ext cx="139745" cy="139745"/>
                </a:xfrm>
                <a:prstGeom prst="chord">
                  <a:avLst>
                    <a:gd name="adj1" fmla="val 20499575"/>
                    <a:gd name="adj2" fmla="val 10101477"/>
                  </a:avLst>
                </a:prstGeom>
                <a:solidFill>
                  <a:schemeClr val="tx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9F4781F3-A6FD-41AE-BEBE-0B4D5598FB2D}"/>
                </a:ext>
              </a:extLst>
            </p:cNvPr>
            <p:cNvGrpSpPr/>
            <p:nvPr/>
          </p:nvGrpSpPr>
          <p:grpSpPr>
            <a:xfrm>
              <a:off x="6549024" y="414488"/>
              <a:ext cx="1158219" cy="840778"/>
              <a:chOff x="7130078" y="-2207548"/>
              <a:chExt cx="1839872" cy="1335606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905C9468-6AF6-4F6F-88B0-99DA5D9AF534}"/>
                  </a:ext>
                </a:extLst>
              </p:cNvPr>
              <p:cNvGrpSpPr/>
              <p:nvPr/>
            </p:nvGrpSpPr>
            <p:grpSpPr>
              <a:xfrm flipH="1">
                <a:off x="7130078" y="-2207548"/>
                <a:ext cx="1839872" cy="1335606"/>
                <a:chOff x="1461239" y="3980294"/>
                <a:chExt cx="2635732" cy="1913339"/>
              </a:xfrm>
            </p:grpSpPr>
            <p:sp>
              <p:nvSpPr>
                <p:cNvPr id="309" name="二等辺三角形 308">
                  <a:extLst>
                    <a:ext uri="{FF2B5EF4-FFF2-40B4-BE49-F238E27FC236}">
                      <a16:creationId xmlns:a16="http://schemas.microsoft.com/office/drawing/2014/main" id="{DBC685F4-4D2D-4635-922B-AE7975C9FEAC}"/>
                    </a:ext>
                  </a:extLst>
                </p:cNvPr>
                <p:cNvSpPr/>
                <p:nvPr/>
              </p:nvSpPr>
              <p:spPr bwMode="auto">
                <a:xfrm rot="13654039">
                  <a:off x="1535642" y="5323084"/>
                  <a:ext cx="241828" cy="390633"/>
                </a:xfrm>
                <a:prstGeom prst="triangle">
                  <a:avLst/>
                </a:prstGeom>
                <a:solidFill>
                  <a:srgbClr val="FFFF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7BCDB3E5-A537-43B6-8549-CB51C9381385}"/>
                    </a:ext>
                  </a:extLst>
                </p:cNvPr>
                <p:cNvSpPr/>
                <p:nvPr/>
              </p:nvSpPr>
              <p:spPr bwMode="auto">
                <a:xfrm>
                  <a:off x="2385852" y="5495536"/>
                  <a:ext cx="340684" cy="325700"/>
                </a:xfrm>
                <a:custGeom>
                  <a:avLst/>
                  <a:gdLst>
                    <a:gd name="connsiteX0" fmla="*/ 495321 w 702449"/>
                    <a:gd name="connsiteY0" fmla="*/ 16048 h 526724"/>
                    <a:gd name="connsiteX1" fmla="*/ 373401 w 702449"/>
                    <a:gd name="connsiteY1" fmla="*/ 305608 h 526724"/>
                    <a:gd name="connsiteX2" fmla="*/ 281961 w 702449"/>
                    <a:gd name="connsiteY2" fmla="*/ 297988 h 526724"/>
                    <a:gd name="connsiteX3" fmla="*/ 21 w 702449"/>
                    <a:gd name="connsiteY3" fmla="*/ 404668 h 526724"/>
                    <a:gd name="connsiteX4" fmla="*/ 266721 w 702449"/>
                    <a:gd name="connsiteY4" fmla="*/ 381808 h 526724"/>
                    <a:gd name="connsiteX5" fmla="*/ 289581 w 702449"/>
                    <a:gd name="connsiteY5" fmla="*/ 427528 h 526724"/>
                    <a:gd name="connsiteX6" fmla="*/ 175281 w 702449"/>
                    <a:gd name="connsiteY6" fmla="*/ 526588 h 526724"/>
                    <a:gd name="connsiteX7" fmla="*/ 373401 w 702449"/>
                    <a:gd name="connsiteY7" fmla="*/ 450388 h 526724"/>
                    <a:gd name="connsiteX8" fmla="*/ 495321 w 702449"/>
                    <a:gd name="connsiteY8" fmla="*/ 511348 h 526724"/>
                    <a:gd name="connsiteX9" fmla="*/ 464841 w 702449"/>
                    <a:gd name="connsiteY9" fmla="*/ 381808 h 526724"/>
                    <a:gd name="connsiteX10" fmla="*/ 701061 w 702449"/>
                    <a:gd name="connsiteY10" fmla="*/ 381808 h 526724"/>
                    <a:gd name="connsiteX11" fmla="*/ 556281 w 702449"/>
                    <a:gd name="connsiteY11" fmla="*/ 320848 h 526724"/>
                    <a:gd name="connsiteX12" fmla="*/ 426741 w 702449"/>
                    <a:gd name="connsiteY12" fmla="*/ 305608 h 526724"/>
                    <a:gd name="connsiteX13" fmla="*/ 579141 w 702449"/>
                    <a:gd name="connsiteY13" fmla="*/ 61768 h 526724"/>
                    <a:gd name="connsiteX14" fmla="*/ 495321 w 702449"/>
                    <a:gd name="connsiteY14" fmla="*/ 16048 h 526724"/>
                    <a:gd name="connsiteX0" fmla="*/ 495655 w 702783"/>
                    <a:gd name="connsiteY0" fmla="*/ 16048 h 526724"/>
                    <a:gd name="connsiteX1" fmla="*/ 373735 w 702783"/>
                    <a:gd name="connsiteY1" fmla="*/ 305608 h 526724"/>
                    <a:gd name="connsiteX2" fmla="*/ 213715 w 702783"/>
                    <a:gd name="connsiteY2" fmla="*/ 297988 h 526724"/>
                    <a:gd name="connsiteX3" fmla="*/ 355 w 702783"/>
                    <a:gd name="connsiteY3" fmla="*/ 404668 h 526724"/>
                    <a:gd name="connsiteX4" fmla="*/ 267055 w 702783"/>
                    <a:gd name="connsiteY4" fmla="*/ 381808 h 526724"/>
                    <a:gd name="connsiteX5" fmla="*/ 289915 w 702783"/>
                    <a:gd name="connsiteY5" fmla="*/ 427528 h 526724"/>
                    <a:gd name="connsiteX6" fmla="*/ 175615 w 702783"/>
                    <a:gd name="connsiteY6" fmla="*/ 526588 h 526724"/>
                    <a:gd name="connsiteX7" fmla="*/ 373735 w 702783"/>
                    <a:gd name="connsiteY7" fmla="*/ 450388 h 526724"/>
                    <a:gd name="connsiteX8" fmla="*/ 495655 w 702783"/>
                    <a:gd name="connsiteY8" fmla="*/ 511348 h 526724"/>
                    <a:gd name="connsiteX9" fmla="*/ 465175 w 702783"/>
                    <a:gd name="connsiteY9" fmla="*/ 381808 h 526724"/>
                    <a:gd name="connsiteX10" fmla="*/ 701395 w 702783"/>
                    <a:gd name="connsiteY10" fmla="*/ 381808 h 526724"/>
                    <a:gd name="connsiteX11" fmla="*/ 556615 w 702783"/>
                    <a:gd name="connsiteY11" fmla="*/ 320848 h 526724"/>
                    <a:gd name="connsiteX12" fmla="*/ 427075 w 702783"/>
                    <a:gd name="connsiteY12" fmla="*/ 305608 h 526724"/>
                    <a:gd name="connsiteX13" fmla="*/ 579475 w 702783"/>
                    <a:gd name="connsiteY13" fmla="*/ 61768 h 526724"/>
                    <a:gd name="connsiteX14" fmla="*/ 495655 w 702783"/>
                    <a:gd name="connsiteY14" fmla="*/ 16048 h 526724"/>
                    <a:gd name="connsiteX0" fmla="*/ 524186 w 731314"/>
                    <a:gd name="connsiteY0" fmla="*/ 16048 h 526724"/>
                    <a:gd name="connsiteX1" fmla="*/ 402266 w 731314"/>
                    <a:gd name="connsiteY1" fmla="*/ 305608 h 526724"/>
                    <a:gd name="connsiteX2" fmla="*/ 242246 w 731314"/>
                    <a:gd name="connsiteY2" fmla="*/ 297988 h 526724"/>
                    <a:gd name="connsiteX3" fmla="*/ 311 w 731314"/>
                    <a:gd name="connsiteY3" fmla="*/ 399905 h 526724"/>
                    <a:gd name="connsiteX4" fmla="*/ 295586 w 731314"/>
                    <a:gd name="connsiteY4" fmla="*/ 381808 h 526724"/>
                    <a:gd name="connsiteX5" fmla="*/ 318446 w 731314"/>
                    <a:gd name="connsiteY5" fmla="*/ 427528 h 526724"/>
                    <a:gd name="connsiteX6" fmla="*/ 204146 w 731314"/>
                    <a:gd name="connsiteY6" fmla="*/ 526588 h 526724"/>
                    <a:gd name="connsiteX7" fmla="*/ 402266 w 731314"/>
                    <a:gd name="connsiteY7" fmla="*/ 450388 h 526724"/>
                    <a:gd name="connsiteX8" fmla="*/ 524186 w 731314"/>
                    <a:gd name="connsiteY8" fmla="*/ 511348 h 526724"/>
                    <a:gd name="connsiteX9" fmla="*/ 493706 w 731314"/>
                    <a:gd name="connsiteY9" fmla="*/ 381808 h 526724"/>
                    <a:gd name="connsiteX10" fmla="*/ 729926 w 731314"/>
                    <a:gd name="connsiteY10" fmla="*/ 381808 h 526724"/>
                    <a:gd name="connsiteX11" fmla="*/ 585146 w 731314"/>
                    <a:gd name="connsiteY11" fmla="*/ 320848 h 526724"/>
                    <a:gd name="connsiteX12" fmla="*/ 455606 w 731314"/>
                    <a:gd name="connsiteY12" fmla="*/ 305608 h 526724"/>
                    <a:gd name="connsiteX13" fmla="*/ 608006 w 731314"/>
                    <a:gd name="connsiteY13" fmla="*/ 61768 h 526724"/>
                    <a:gd name="connsiteX14" fmla="*/ 524186 w 731314"/>
                    <a:gd name="connsiteY14" fmla="*/ 16048 h 526724"/>
                    <a:gd name="connsiteX0" fmla="*/ 523991 w 731119"/>
                    <a:gd name="connsiteY0" fmla="*/ 16048 h 526724"/>
                    <a:gd name="connsiteX1" fmla="*/ 402071 w 731119"/>
                    <a:gd name="connsiteY1" fmla="*/ 305608 h 526724"/>
                    <a:gd name="connsiteX2" fmla="*/ 242051 w 731119"/>
                    <a:gd name="connsiteY2" fmla="*/ 297988 h 526724"/>
                    <a:gd name="connsiteX3" fmla="*/ 116 w 731119"/>
                    <a:gd name="connsiteY3" fmla="*/ 399905 h 526724"/>
                    <a:gd name="connsiteX4" fmla="*/ 273959 w 731119"/>
                    <a:gd name="connsiteY4" fmla="*/ 365140 h 526724"/>
                    <a:gd name="connsiteX5" fmla="*/ 318251 w 731119"/>
                    <a:gd name="connsiteY5" fmla="*/ 427528 h 526724"/>
                    <a:gd name="connsiteX6" fmla="*/ 203951 w 731119"/>
                    <a:gd name="connsiteY6" fmla="*/ 526588 h 526724"/>
                    <a:gd name="connsiteX7" fmla="*/ 402071 w 731119"/>
                    <a:gd name="connsiteY7" fmla="*/ 450388 h 526724"/>
                    <a:gd name="connsiteX8" fmla="*/ 523991 w 731119"/>
                    <a:gd name="connsiteY8" fmla="*/ 511348 h 526724"/>
                    <a:gd name="connsiteX9" fmla="*/ 493511 w 731119"/>
                    <a:gd name="connsiteY9" fmla="*/ 381808 h 526724"/>
                    <a:gd name="connsiteX10" fmla="*/ 729731 w 731119"/>
                    <a:gd name="connsiteY10" fmla="*/ 381808 h 526724"/>
                    <a:gd name="connsiteX11" fmla="*/ 584951 w 731119"/>
                    <a:gd name="connsiteY11" fmla="*/ 320848 h 526724"/>
                    <a:gd name="connsiteX12" fmla="*/ 455411 w 731119"/>
                    <a:gd name="connsiteY12" fmla="*/ 305608 h 526724"/>
                    <a:gd name="connsiteX13" fmla="*/ 607811 w 731119"/>
                    <a:gd name="connsiteY13" fmla="*/ 61768 h 526724"/>
                    <a:gd name="connsiteX14" fmla="*/ 523991 w 731119"/>
                    <a:gd name="connsiteY14" fmla="*/ 16048 h 526724"/>
                    <a:gd name="connsiteX0" fmla="*/ 523991 w 731119"/>
                    <a:gd name="connsiteY0" fmla="*/ 16048 h 521968"/>
                    <a:gd name="connsiteX1" fmla="*/ 402071 w 731119"/>
                    <a:gd name="connsiteY1" fmla="*/ 305608 h 521968"/>
                    <a:gd name="connsiteX2" fmla="*/ 242051 w 731119"/>
                    <a:gd name="connsiteY2" fmla="*/ 297988 h 521968"/>
                    <a:gd name="connsiteX3" fmla="*/ 116 w 731119"/>
                    <a:gd name="connsiteY3" fmla="*/ 399905 h 521968"/>
                    <a:gd name="connsiteX4" fmla="*/ 273959 w 731119"/>
                    <a:gd name="connsiteY4" fmla="*/ 365140 h 521968"/>
                    <a:gd name="connsiteX5" fmla="*/ 318251 w 731119"/>
                    <a:gd name="connsiteY5" fmla="*/ 427528 h 521968"/>
                    <a:gd name="connsiteX6" fmla="*/ 142038 w 731119"/>
                    <a:gd name="connsiteY6" fmla="*/ 521825 h 521968"/>
                    <a:gd name="connsiteX7" fmla="*/ 402071 w 731119"/>
                    <a:gd name="connsiteY7" fmla="*/ 450388 h 521968"/>
                    <a:gd name="connsiteX8" fmla="*/ 523991 w 731119"/>
                    <a:gd name="connsiteY8" fmla="*/ 511348 h 521968"/>
                    <a:gd name="connsiteX9" fmla="*/ 493511 w 731119"/>
                    <a:gd name="connsiteY9" fmla="*/ 381808 h 521968"/>
                    <a:gd name="connsiteX10" fmla="*/ 729731 w 731119"/>
                    <a:gd name="connsiteY10" fmla="*/ 381808 h 521968"/>
                    <a:gd name="connsiteX11" fmla="*/ 584951 w 731119"/>
                    <a:gd name="connsiteY11" fmla="*/ 320848 h 521968"/>
                    <a:gd name="connsiteX12" fmla="*/ 455411 w 731119"/>
                    <a:gd name="connsiteY12" fmla="*/ 305608 h 521968"/>
                    <a:gd name="connsiteX13" fmla="*/ 607811 w 731119"/>
                    <a:gd name="connsiteY13" fmla="*/ 61768 h 521968"/>
                    <a:gd name="connsiteX14" fmla="*/ 523991 w 731119"/>
                    <a:gd name="connsiteY14" fmla="*/ 16048 h 521968"/>
                    <a:gd name="connsiteX0" fmla="*/ 523991 w 731119"/>
                    <a:gd name="connsiteY0" fmla="*/ 16048 h 522142"/>
                    <a:gd name="connsiteX1" fmla="*/ 402071 w 731119"/>
                    <a:gd name="connsiteY1" fmla="*/ 305608 h 522142"/>
                    <a:gd name="connsiteX2" fmla="*/ 242051 w 731119"/>
                    <a:gd name="connsiteY2" fmla="*/ 297988 h 522142"/>
                    <a:gd name="connsiteX3" fmla="*/ 116 w 731119"/>
                    <a:gd name="connsiteY3" fmla="*/ 399905 h 522142"/>
                    <a:gd name="connsiteX4" fmla="*/ 273959 w 731119"/>
                    <a:gd name="connsiteY4" fmla="*/ 365140 h 522142"/>
                    <a:gd name="connsiteX5" fmla="*/ 268244 w 731119"/>
                    <a:gd name="connsiteY5" fmla="*/ 415622 h 522142"/>
                    <a:gd name="connsiteX6" fmla="*/ 142038 w 731119"/>
                    <a:gd name="connsiteY6" fmla="*/ 521825 h 522142"/>
                    <a:gd name="connsiteX7" fmla="*/ 402071 w 731119"/>
                    <a:gd name="connsiteY7" fmla="*/ 450388 h 522142"/>
                    <a:gd name="connsiteX8" fmla="*/ 523991 w 731119"/>
                    <a:gd name="connsiteY8" fmla="*/ 511348 h 522142"/>
                    <a:gd name="connsiteX9" fmla="*/ 493511 w 731119"/>
                    <a:gd name="connsiteY9" fmla="*/ 381808 h 522142"/>
                    <a:gd name="connsiteX10" fmla="*/ 729731 w 731119"/>
                    <a:gd name="connsiteY10" fmla="*/ 381808 h 522142"/>
                    <a:gd name="connsiteX11" fmla="*/ 584951 w 731119"/>
                    <a:gd name="connsiteY11" fmla="*/ 320848 h 522142"/>
                    <a:gd name="connsiteX12" fmla="*/ 455411 w 731119"/>
                    <a:gd name="connsiteY12" fmla="*/ 305608 h 522142"/>
                    <a:gd name="connsiteX13" fmla="*/ 607811 w 731119"/>
                    <a:gd name="connsiteY13" fmla="*/ 61768 h 522142"/>
                    <a:gd name="connsiteX14" fmla="*/ 523991 w 731119"/>
                    <a:gd name="connsiteY14" fmla="*/ 16048 h 522142"/>
                    <a:gd name="connsiteX0" fmla="*/ 523991 w 731119"/>
                    <a:gd name="connsiteY0" fmla="*/ 16048 h 521880"/>
                    <a:gd name="connsiteX1" fmla="*/ 402071 w 731119"/>
                    <a:gd name="connsiteY1" fmla="*/ 305608 h 521880"/>
                    <a:gd name="connsiteX2" fmla="*/ 242051 w 731119"/>
                    <a:gd name="connsiteY2" fmla="*/ 297988 h 521880"/>
                    <a:gd name="connsiteX3" fmla="*/ 116 w 731119"/>
                    <a:gd name="connsiteY3" fmla="*/ 399905 h 521880"/>
                    <a:gd name="connsiteX4" fmla="*/ 273959 w 731119"/>
                    <a:gd name="connsiteY4" fmla="*/ 365140 h 521880"/>
                    <a:gd name="connsiteX5" fmla="*/ 268244 w 731119"/>
                    <a:gd name="connsiteY5" fmla="*/ 415622 h 521880"/>
                    <a:gd name="connsiteX6" fmla="*/ 142038 w 731119"/>
                    <a:gd name="connsiteY6" fmla="*/ 521825 h 521880"/>
                    <a:gd name="connsiteX7" fmla="*/ 375877 w 731119"/>
                    <a:gd name="connsiteY7" fmla="*/ 431338 h 521880"/>
                    <a:gd name="connsiteX8" fmla="*/ 523991 w 731119"/>
                    <a:gd name="connsiteY8" fmla="*/ 511348 h 521880"/>
                    <a:gd name="connsiteX9" fmla="*/ 493511 w 731119"/>
                    <a:gd name="connsiteY9" fmla="*/ 381808 h 521880"/>
                    <a:gd name="connsiteX10" fmla="*/ 729731 w 731119"/>
                    <a:gd name="connsiteY10" fmla="*/ 381808 h 521880"/>
                    <a:gd name="connsiteX11" fmla="*/ 584951 w 731119"/>
                    <a:gd name="connsiteY11" fmla="*/ 320848 h 521880"/>
                    <a:gd name="connsiteX12" fmla="*/ 455411 w 731119"/>
                    <a:gd name="connsiteY12" fmla="*/ 305608 h 521880"/>
                    <a:gd name="connsiteX13" fmla="*/ 607811 w 731119"/>
                    <a:gd name="connsiteY13" fmla="*/ 61768 h 521880"/>
                    <a:gd name="connsiteX14" fmla="*/ 523991 w 731119"/>
                    <a:gd name="connsiteY14" fmla="*/ 16048 h 521880"/>
                    <a:gd name="connsiteX0" fmla="*/ 523991 w 731119"/>
                    <a:gd name="connsiteY0" fmla="*/ 16048 h 570712"/>
                    <a:gd name="connsiteX1" fmla="*/ 402071 w 731119"/>
                    <a:gd name="connsiteY1" fmla="*/ 305608 h 570712"/>
                    <a:gd name="connsiteX2" fmla="*/ 242051 w 731119"/>
                    <a:gd name="connsiteY2" fmla="*/ 297988 h 570712"/>
                    <a:gd name="connsiteX3" fmla="*/ 116 w 731119"/>
                    <a:gd name="connsiteY3" fmla="*/ 399905 h 570712"/>
                    <a:gd name="connsiteX4" fmla="*/ 273959 w 731119"/>
                    <a:gd name="connsiteY4" fmla="*/ 365140 h 570712"/>
                    <a:gd name="connsiteX5" fmla="*/ 268244 w 731119"/>
                    <a:gd name="connsiteY5" fmla="*/ 415622 h 570712"/>
                    <a:gd name="connsiteX6" fmla="*/ 142038 w 731119"/>
                    <a:gd name="connsiteY6" fmla="*/ 521825 h 570712"/>
                    <a:gd name="connsiteX7" fmla="*/ 375877 w 731119"/>
                    <a:gd name="connsiteY7" fmla="*/ 431338 h 570712"/>
                    <a:gd name="connsiteX8" fmla="*/ 306345 w 731119"/>
                    <a:gd name="connsiteY8" fmla="*/ 568022 h 570712"/>
                    <a:gd name="connsiteX9" fmla="*/ 523991 w 731119"/>
                    <a:gd name="connsiteY9" fmla="*/ 511348 h 570712"/>
                    <a:gd name="connsiteX10" fmla="*/ 493511 w 731119"/>
                    <a:gd name="connsiteY10" fmla="*/ 381808 h 570712"/>
                    <a:gd name="connsiteX11" fmla="*/ 729731 w 731119"/>
                    <a:gd name="connsiteY11" fmla="*/ 381808 h 570712"/>
                    <a:gd name="connsiteX12" fmla="*/ 584951 w 731119"/>
                    <a:gd name="connsiteY12" fmla="*/ 320848 h 570712"/>
                    <a:gd name="connsiteX13" fmla="*/ 455411 w 731119"/>
                    <a:gd name="connsiteY13" fmla="*/ 305608 h 570712"/>
                    <a:gd name="connsiteX14" fmla="*/ 607811 w 731119"/>
                    <a:gd name="connsiteY14" fmla="*/ 61768 h 570712"/>
                    <a:gd name="connsiteX15" fmla="*/ 523991 w 731119"/>
                    <a:gd name="connsiteY15" fmla="*/ 16048 h 570712"/>
                    <a:gd name="connsiteX0" fmla="*/ 523991 w 731119"/>
                    <a:gd name="connsiteY0" fmla="*/ 16048 h 569557"/>
                    <a:gd name="connsiteX1" fmla="*/ 402071 w 731119"/>
                    <a:gd name="connsiteY1" fmla="*/ 305608 h 569557"/>
                    <a:gd name="connsiteX2" fmla="*/ 242051 w 731119"/>
                    <a:gd name="connsiteY2" fmla="*/ 297988 h 569557"/>
                    <a:gd name="connsiteX3" fmla="*/ 116 w 731119"/>
                    <a:gd name="connsiteY3" fmla="*/ 399905 h 569557"/>
                    <a:gd name="connsiteX4" fmla="*/ 273959 w 731119"/>
                    <a:gd name="connsiteY4" fmla="*/ 365140 h 569557"/>
                    <a:gd name="connsiteX5" fmla="*/ 268244 w 731119"/>
                    <a:gd name="connsiteY5" fmla="*/ 415622 h 569557"/>
                    <a:gd name="connsiteX6" fmla="*/ 142038 w 731119"/>
                    <a:gd name="connsiteY6" fmla="*/ 521825 h 569557"/>
                    <a:gd name="connsiteX7" fmla="*/ 375877 w 731119"/>
                    <a:gd name="connsiteY7" fmla="*/ 431338 h 569557"/>
                    <a:gd name="connsiteX8" fmla="*/ 306345 w 731119"/>
                    <a:gd name="connsiteY8" fmla="*/ 568022 h 569557"/>
                    <a:gd name="connsiteX9" fmla="*/ 423978 w 731119"/>
                    <a:gd name="connsiteY9" fmla="*/ 473248 h 569557"/>
                    <a:gd name="connsiteX10" fmla="*/ 493511 w 731119"/>
                    <a:gd name="connsiteY10" fmla="*/ 381808 h 569557"/>
                    <a:gd name="connsiteX11" fmla="*/ 729731 w 731119"/>
                    <a:gd name="connsiteY11" fmla="*/ 381808 h 569557"/>
                    <a:gd name="connsiteX12" fmla="*/ 584951 w 731119"/>
                    <a:gd name="connsiteY12" fmla="*/ 320848 h 569557"/>
                    <a:gd name="connsiteX13" fmla="*/ 455411 w 731119"/>
                    <a:gd name="connsiteY13" fmla="*/ 305608 h 569557"/>
                    <a:gd name="connsiteX14" fmla="*/ 607811 w 731119"/>
                    <a:gd name="connsiteY14" fmla="*/ 61768 h 569557"/>
                    <a:gd name="connsiteX15" fmla="*/ 523991 w 731119"/>
                    <a:gd name="connsiteY15" fmla="*/ 16048 h 569557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423978 w 731119"/>
                    <a:gd name="connsiteY10" fmla="*/ 473248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354922 w 731119"/>
                    <a:gd name="connsiteY10" fmla="*/ 494679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375877 w 730696"/>
                    <a:gd name="connsiteY7" fmla="*/ 431338 h 568182"/>
                    <a:gd name="connsiteX8" fmla="*/ 311107 w 730696"/>
                    <a:gd name="connsiteY8" fmla="*/ 494204 h 568182"/>
                    <a:gd name="connsiteX9" fmla="*/ 306345 w 730696"/>
                    <a:gd name="connsiteY9" fmla="*/ 568022 h 568182"/>
                    <a:gd name="connsiteX10" fmla="*/ 354922 w 730696"/>
                    <a:gd name="connsiteY10" fmla="*/ 494679 h 568182"/>
                    <a:gd name="connsiteX11" fmla="*/ 510180 w 730696"/>
                    <a:gd name="connsiteY11" fmla="*/ 410383 h 568182"/>
                    <a:gd name="connsiteX12" fmla="*/ 729731 w 730696"/>
                    <a:gd name="connsiteY12" fmla="*/ 381808 h 568182"/>
                    <a:gd name="connsiteX13" fmla="*/ 584951 w 730696"/>
                    <a:gd name="connsiteY13" fmla="*/ 320848 h 568182"/>
                    <a:gd name="connsiteX14" fmla="*/ 455411 w 730696"/>
                    <a:gd name="connsiteY14" fmla="*/ 305608 h 568182"/>
                    <a:gd name="connsiteX15" fmla="*/ 607811 w 730696"/>
                    <a:gd name="connsiteY15" fmla="*/ 61768 h 568182"/>
                    <a:gd name="connsiteX16" fmla="*/ 523991 w 730696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244432 w 730696"/>
                    <a:gd name="connsiteY7" fmla="*/ 472773 h 568182"/>
                    <a:gd name="connsiteX8" fmla="*/ 375877 w 730696"/>
                    <a:gd name="connsiteY8" fmla="*/ 431338 h 568182"/>
                    <a:gd name="connsiteX9" fmla="*/ 311107 w 730696"/>
                    <a:gd name="connsiteY9" fmla="*/ 494204 h 568182"/>
                    <a:gd name="connsiteX10" fmla="*/ 306345 w 730696"/>
                    <a:gd name="connsiteY10" fmla="*/ 568022 h 568182"/>
                    <a:gd name="connsiteX11" fmla="*/ 354922 w 730696"/>
                    <a:gd name="connsiteY11" fmla="*/ 494679 h 568182"/>
                    <a:gd name="connsiteX12" fmla="*/ 510180 w 730696"/>
                    <a:gd name="connsiteY12" fmla="*/ 410383 h 568182"/>
                    <a:gd name="connsiteX13" fmla="*/ 729731 w 730696"/>
                    <a:gd name="connsiteY13" fmla="*/ 381808 h 568182"/>
                    <a:gd name="connsiteX14" fmla="*/ 584951 w 730696"/>
                    <a:gd name="connsiteY14" fmla="*/ 320848 h 568182"/>
                    <a:gd name="connsiteX15" fmla="*/ 455411 w 730696"/>
                    <a:gd name="connsiteY15" fmla="*/ 305608 h 568182"/>
                    <a:gd name="connsiteX16" fmla="*/ 607811 w 730696"/>
                    <a:gd name="connsiteY16" fmla="*/ 61768 h 568182"/>
                    <a:gd name="connsiteX17" fmla="*/ 523991 w 730696"/>
                    <a:gd name="connsiteY17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201570 w 730696"/>
                    <a:gd name="connsiteY6" fmla="*/ 432292 h 568182"/>
                    <a:gd name="connsiteX7" fmla="*/ 142038 w 730696"/>
                    <a:gd name="connsiteY7" fmla="*/ 521825 h 568182"/>
                    <a:gd name="connsiteX8" fmla="*/ 244432 w 730696"/>
                    <a:gd name="connsiteY8" fmla="*/ 472773 h 568182"/>
                    <a:gd name="connsiteX9" fmla="*/ 375877 w 730696"/>
                    <a:gd name="connsiteY9" fmla="*/ 431338 h 568182"/>
                    <a:gd name="connsiteX10" fmla="*/ 311107 w 730696"/>
                    <a:gd name="connsiteY10" fmla="*/ 494204 h 568182"/>
                    <a:gd name="connsiteX11" fmla="*/ 306345 w 730696"/>
                    <a:gd name="connsiteY11" fmla="*/ 568022 h 568182"/>
                    <a:gd name="connsiteX12" fmla="*/ 354922 w 730696"/>
                    <a:gd name="connsiteY12" fmla="*/ 494679 h 568182"/>
                    <a:gd name="connsiteX13" fmla="*/ 510180 w 730696"/>
                    <a:gd name="connsiteY13" fmla="*/ 410383 h 568182"/>
                    <a:gd name="connsiteX14" fmla="*/ 729731 w 730696"/>
                    <a:gd name="connsiteY14" fmla="*/ 381808 h 568182"/>
                    <a:gd name="connsiteX15" fmla="*/ 584951 w 730696"/>
                    <a:gd name="connsiteY15" fmla="*/ 320848 h 568182"/>
                    <a:gd name="connsiteX16" fmla="*/ 455411 w 730696"/>
                    <a:gd name="connsiteY16" fmla="*/ 305608 h 568182"/>
                    <a:gd name="connsiteX17" fmla="*/ 607811 w 730696"/>
                    <a:gd name="connsiteY17" fmla="*/ 61768 h 568182"/>
                    <a:gd name="connsiteX18" fmla="*/ 523991 w 730696"/>
                    <a:gd name="connsiteY18" fmla="*/ 16048 h 568182"/>
                    <a:gd name="connsiteX0" fmla="*/ 524399 w 731104"/>
                    <a:gd name="connsiteY0" fmla="*/ 16048 h 568182"/>
                    <a:gd name="connsiteX1" fmla="*/ 402479 w 731104"/>
                    <a:gd name="connsiteY1" fmla="*/ 305608 h 568182"/>
                    <a:gd name="connsiteX2" fmla="*/ 242459 w 731104"/>
                    <a:gd name="connsiteY2" fmla="*/ 297988 h 568182"/>
                    <a:gd name="connsiteX3" fmla="*/ 524 w 731104"/>
                    <a:gd name="connsiteY3" fmla="*/ 399905 h 568182"/>
                    <a:gd name="connsiteX4" fmla="*/ 180547 w 731104"/>
                    <a:gd name="connsiteY4" fmla="*/ 370379 h 568182"/>
                    <a:gd name="connsiteX5" fmla="*/ 274367 w 731104"/>
                    <a:gd name="connsiteY5" fmla="*/ 365140 h 568182"/>
                    <a:gd name="connsiteX6" fmla="*/ 268652 w 731104"/>
                    <a:gd name="connsiteY6" fmla="*/ 415622 h 568182"/>
                    <a:gd name="connsiteX7" fmla="*/ 201978 w 731104"/>
                    <a:gd name="connsiteY7" fmla="*/ 432292 h 568182"/>
                    <a:gd name="connsiteX8" fmla="*/ 142446 w 731104"/>
                    <a:gd name="connsiteY8" fmla="*/ 521825 h 568182"/>
                    <a:gd name="connsiteX9" fmla="*/ 244840 w 731104"/>
                    <a:gd name="connsiteY9" fmla="*/ 472773 h 568182"/>
                    <a:gd name="connsiteX10" fmla="*/ 376285 w 731104"/>
                    <a:gd name="connsiteY10" fmla="*/ 431338 h 568182"/>
                    <a:gd name="connsiteX11" fmla="*/ 311515 w 731104"/>
                    <a:gd name="connsiteY11" fmla="*/ 494204 h 568182"/>
                    <a:gd name="connsiteX12" fmla="*/ 306753 w 731104"/>
                    <a:gd name="connsiteY12" fmla="*/ 568022 h 568182"/>
                    <a:gd name="connsiteX13" fmla="*/ 355330 w 731104"/>
                    <a:gd name="connsiteY13" fmla="*/ 494679 h 568182"/>
                    <a:gd name="connsiteX14" fmla="*/ 510588 w 731104"/>
                    <a:gd name="connsiteY14" fmla="*/ 410383 h 568182"/>
                    <a:gd name="connsiteX15" fmla="*/ 730139 w 731104"/>
                    <a:gd name="connsiteY15" fmla="*/ 381808 h 568182"/>
                    <a:gd name="connsiteX16" fmla="*/ 585359 w 731104"/>
                    <a:gd name="connsiteY16" fmla="*/ 320848 h 568182"/>
                    <a:gd name="connsiteX17" fmla="*/ 455819 w 731104"/>
                    <a:gd name="connsiteY17" fmla="*/ 305608 h 568182"/>
                    <a:gd name="connsiteX18" fmla="*/ 608219 w 731104"/>
                    <a:gd name="connsiteY18" fmla="*/ 61768 h 568182"/>
                    <a:gd name="connsiteX19" fmla="*/ 524399 w 731104"/>
                    <a:gd name="connsiteY19" fmla="*/ 16048 h 568182"/>
                    <a:gd name="connsiteX0" fmla="*/ 523976 w 730681"/>
                    <a:gd name="connsiteY0" fmla="*/ 16048 h 568182"/>
                    <a:gd name="connsiteX1" fmla="*/ 402056 w 730681"/>
                    <a:gd name="connsiteY1" fmla="*/ 305608 h 568182"/>
                    <a:gd name="connsiteX2" fmla="*/ 206318 w 730681"/>
                    <a:gd name="connsiteY2" fmla="*/ 295607 h 568182"/>
                    <a:gd name="connsiteX3" fmla="*/ 101 w 730681"/>
                    <a:gd name="connsiteY3" fmla="*/ 399905 h 568182"/>
                    <a:gd name="connsiteX4" fmla="*/ 180124 w 730681"/>
                    <a:gd name="connsiteY4" fmla="*/ 370379 h 568182"/>
                    <a:gd name="connsiteX5" fmla="*/ 273944 w 730681"/>
                    <a:gd name="connsiteY5" fmla="*/ 365140 h 568182"/>
                    <a:gd name="connsiteX6" fmla="*/ 268229 w 730681"/>
                    <a:gd name="connsiteY6" fmla="*/ 415622 h 568182"/>
                    <a:gd name="connsiteX7" fmla="*/ 201555 w 730681"/>
                    <a:gd name="connsiteY7" fmla="*/ 432292 h 568182"/>
                    <a:gd name="connsiteX8" fmla="*/ 142023 w 730681"/>
                    <a:gd name="connsiteY8" fmla="*/ 521825 h 568182"/>
                    <a:gd name="connsiteX9" fmla="*/ 244417 w 730681"/>
                    <a:gd name="connsiteY9" fmla="*/ 472773 h 568182"/>
                    <a:gd name="connsiteX10" fmla="*/ 375862 w 730681"/>
                    <a:gd name="connsiteY10" fmla="*/ 431338 h 568182"/>
                    <a:gd name="connsiteX11" fmla="*/ 311092 w 730681"/>
                    <a:gd name="connsiteY11" fmla="*/ 494204 h 568182"/>
                    <a:gd name="connsiteX12" fmla="*/ 306330 w 730681"/>
                    <a:gd name="connsiteY12" fmla="*/ 568022 h 568182"/>
                    <a:gd name="connsiteX13" fmla="*/ 354907 w 730681"/>
                    <a:gd name="connsiteY13" fmla="*/ 494679 h 568182"/>
                    <a:gd name="connsiteX14" fmla="*/ 510165 w 730681"/>
                    <a:gd name="connsiteY14" fmla="*/ 410383 h 568182"/>
                    <a:gd name="connsiteX15" fmla="*/ 729716 w 730681"/>
                    <a:gd name="connsiteY15" fmla="*/ 381808 h 568182"/>
                    <a:gd name="connsiteX16" fmla="*/ 584936 w 730681"/>
                    <a:gd name="connsiteY16" fmla="*/ 320848 h 568182"/>
                    <a:gd name="connsiteX17" fmla="*/ 455396 w 730681"/>
                    <a:gd name="connsiteY17" fmla="*/ 305608 h 568182"/>
                    <a:gd name="connsiteX18" fmla="*/ 607796 w 730681"/>
                    <a:gd name="connsiteY18" fmla="*/ 61768 h 568182"/>
                    <a:gd name="connsiteX19" fmla="*/ 523976 w 730681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201467 w 730593"/>
                    <a:gd name="connsiteY7" fmla="*/ 432292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394191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15754 w 730593"/>
                    <a:gd name="connsiteY8" fmla="*/ 458486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66249 w 730593"/>
                    <a:gd name="connsiteY9" fmla="*/ 407525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30649" h="569158">
                      <a:moveTo>
                        <a:pt x="523888" y="17042"/>
                      </a:moveTo>
                      <a:cubicBezTo>
                        <a:pt x="488408" y="56888"/>
                        <a:pt x="423956" y="250483"/>
                        <a:pt x="394825" y="301839"/>
                      </a:cubicBezTo>
                      <a:cubicBezTo>
                        <a:pt x="351407" y="324619"/>
                        <a:pt x="272032" y="280091"/>
                        <a:pt x="206230" y="296601"/>
                      </a:cubicBezTo>
                      <a:cubicBezTo>
                        <a:pt x="140428" y="313111"/>
                        <a:pt x="1600" y="391215"/>
                        <a:pt x="13" y="400899"/>
                      </a:cubicBezTo>
                      <a:cubicBezTo>
                        <a:pt x="-1574" y="410583"/>
                        <a:pt x="151064" y="360498"/>
                        <a:pt x="196705" y="354704"/>
                      </a:cubicBezTo>
                      <a:cubicBezTo>
                        <a:pt x="242346" y="348910"/>
                        <a:pt x="277825" y="355815"/>
                        <a:pt x="273856" y="366134"/>
                      </a:cubicBezTo>
                      <a:cubicBezTo>
                        <a:pt x="269887" y="376453"/>
                        <a:pt x="200832" y="389709"/>
                        <a:pt x="172892" y="416617"/>
                      </a:cubicBezTo>
                      <a:cubicBezTo>
                        <a:pt x="144952" y="443525"/>
                        <a:pt x="97485" y="524010"/>
                        <a:pt x="106216" y="527582"/>
                      </a:cubicBezTo>
                      <a:cubicBezTo>
                        <a:pt x="114947" y="531154"/>
                        <a:pt x="186306" y="453130"/>
                        <a:pt x="225279" y="438049"/>
                      </a:cubicBezTo>
                      <a:cubicBezTo>
                        <a:pt x="264252" y="422968"/>
                        <a:pt x="355533" y="400185"/>
                        <a:pt x="366249" y="408519"/>
                      </a:cubicBezTo>
                      <a:cubicBezTo>
                        <a:pt x="376965" y="416853"/>
                        <a:pt x="301162" y="465273"/>
                        <a:pt x="289573" y="488054"/>
                      </a:cubicBezTo>
                      <a:cubicBezTo>
                        <a:pt x="277984" y="510835"/>
                        <a:pt x="292590" y="572509"/>
                        <a:pt x="306242" y="569016"/>
                      </a:cubicBezTo>
                      <a:cubicBezTo>
                        <a:pt x="319894" y="565523"/>
                        <a:pt x="321243" y="525121"/>
                        <a:pt x="354819" y="495673"/>
                      </a:cubicBezTo>
                      <a:cubicBezTo>
                        <a:pt x="388395" y="466225"/>
                        <a:pt x="445228" y="411139"/>
                        <a:pt x="507696" y="392327"/>
                      </a:cubicBezTo>
                      <a:cubicBezTo>
                        <a:pt x="570164" y="373515"/>
                        <a:pt x="716769" y="394549"/>
                        <a:pt x="729628" y="382802"/>
                      </a:cubicBezTo>
                      <a:cubicBezTo>
                        <a:pt x="742487" y="371055"/>
                        <a:pt x="630568" y="333351"/>
                        <a:pt x="584848" y="321842"/>
                      </a:cubicBezTo>
                      <a:cubicBezTo>
                        <a:pt x="539128" y="310333"/>
                        <a:pt x="470548" y="347401"/>
                        <a:pt x="455308" y="313746"/>
                      </a:cubicBezTo>
                      <a:cubicBezTo>
                        <a:pt x="471024" y="268184"/>
                        <a:pt x="596278" y="112213"/>
                        <a:pt x="607708" y="62762"/>
                      </a:cubicBezTo>
                      <a:cubicBezTo>
                        <a:pt x="619138" y="13311"/>
                        <a:pt x="559368" y="-22804"/>
                        <a:pt x="523888" y="1704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B7FB3B96-133D-4C46-8053-5BF1D0BFE21E}"/>
                    </a:ext>
                  </a:extLst>
                </p:cNvPr>
                <p:cNvSpPr/>
                <p:nvPr/>
              </p:nvSpPr>
              <p:spPr bwMode="auto">
                <a:xfrm>
                  <a:off x="2613066" y="5567933"/>
                  <a:ext cx="340684" cy="325700"/>
                </a:xfrm>
                <a:custGeom>
                  <a:avLst/>
                  <a:gdLst>
                    <a:gd name="connsiteX0" fmla="*/ 495321 w 702449"/>
                    <a:gd name="connsiteY0" fmla="*/ 16048 h 526724"/>
                    <a:gd name="connsiteX1" fmla="*/ 373401 w 702449"/>
                    <a:gd name="connsiteY1" fmla="*/ 305608 h 526724"/>
                    <a:gd name="connsiteX2" fmla="*/ 281961 w 702449"/>
                    <a:gd name="connsiteY2" fmla="*/ 297988 h 526724"/>
                    <a:gd name="connsiteX3" fmla="*/ 21 w 702449"/>
                    <a:gd name="connsiteY3" fmla="*/ 404668 h 526724"/>
                    <a:gd name="connsiteX4" fmla="*/ 266721 w 702449"/>
                    <a:gd name="connsiteY4" fmla="*/ 381808 h 526724"/>
                    <a:gd name="connsiteX5" fmla="*/ 289581 w 702449"/>
                    <a:gd name="connsiteY5" fmla="*/ 427528 h 526724"/>
                    <a:gd name="connsiteX6" fmla="*/ 175281 w 702449"/>
                    <a:gd name="connsiteY6" fmla="*/ 526588 h 526724"/>
                    <a:gd name="connsiteX7" fmla="*/ 373401 w 702449"/>
                    <a:gd name="connsiteY7" fmla="*/ 450388 h 526724"/>
                    <a:gd name="connsiteX8" fmla="*/ 495321 w 702449"/>
                    <a:gd name="connsiteY8" fmla="*/ 511348 h 526724"/>
                    <a:gd name="connsiteX9" fmla="*/ 464841 w 702449"/>
                    <a:gd name="connsiteY9" fmla="*/ 381808 h 526724"/>
                    <a:gd name="connsiteX10" fmla="*/ 701061 w 702449"/>
                    <a:gd name="connsiteY10" fmla="*/ 381808 h 526724"/>
                    <a:gd name="connsiteX11" fmla="*/ 556281 w 702449"/>
                    <a:gd name="connsiteY11" fmla="*/ 320848 h 526724"/>
                    <a:gd name="connsiteX12" fmla="*/ 426741 w 702449"/>
                    <a:gd name="connsiteY12" fmla="*/ 305608 h 526724"/>
                    <a:gd name="connsiteX13" fmla="*/ 579141 w 702449"/>
                    <a:gd name="connsiteY13" fmla="*/ 61768 h 526724"/>
                    <a:gd name="connsiteX14" fmla="*/ 495321 w 702449"/>
                    <a:gd name="connsiteY14" fmla="*/ 16048 h 526724"/>
                    <a:gd name="connsiteX0" fmla="*/ 495655 w 702783"/>
                    <a:gd name="connsiteY0" fmla="*/ 16048 h 526724"/>
                    <a:gd name="connsiteX1" fmla="*/ 373735 w 702783"/>
                    <a:gd name="connsiteY1" fmla="*/ 305608 h 526724"/>
                    <a:gd name="connsiteX2" fmla="*/ 213715 w 702783"/>
                    <a:gd name="connsiteY2" fmla="*/ 297988 h 526724"/>
                    <a:gd name="connsiteX3" fmla="*/ 355 w 702783"/>
                    <a:gd name="connsiteY3" fmla="*/ 404668 h 526724"/>
                    <a:gd name="connsiteX4" fmla="*/ 267055 w 702783"/>
                    <a:gd name="connsiteY4" fmla="*/ 381808 h 526724"/>
                    <a:gd name="connsiteX5" fmla="*/ 289915 w 702783"/>
                    <a:gd name="connsiteY5" fmla="*/ 427528 h 526724"/>
                    <a:gd name="connsiteX6" fmla="*/ 175615 w 702783"/>
                    <a:gd name="connsiteY6" fmla="*/ 526588 h 526724"/>
                    <a:gd name="connsiteX7" fmla="*/ 373735 w 702783"/>
                    <a:gd name="connsiteY7" fmla="*/ 450388 h 526724"/>
                    <a:gd name="connsiteX8" fmla="*/ 495655 w 702783"/>
                    <a:gd name="connsiteY8" fmla="*/ 511348 h 526724"/>
                    <a:gd name="connsiteX9" fmla="*/ 465175 w 702783"/>
                    <a:gd name="connsiteY9" fmla="*/ 381808 h 526724"/>
                    <a:gd name="connsiteX10" fmla="*/ 701395 w 702783"/>
                    <a:gd name="connsiteY10" fmla="*/ 381808 h 526724"/>
                    <a:gd name="connsiteX11" fmla="*/ 556615 w 702783"/>
                    <a:gd name="connsiteY11" fmla="*/ 320848 h 526724"/>
                    <a:gd name="connsiteX12" fmla="*/ 427075 w 702783"/>
                    <a:gd name="connsiteY12" fmla="*/ 305608 h 526724"/>
                    <a:gd name="connsiteX13" fmla="*/ 579475 w 702783"/>
                    <a:gd name="connsiteY13" fmla="*/ 61768 h 526724"/>
                    <a:gd name="connsiteX14" fmla="*/ 495655 w 702783"/>
                    <a:gd name="connsiteY14" fmla="*/ 16048 h 526724"/>
                    <a:gd name="connsiteX0" fmla="*/ 524186 w 731314"/>
                    <a:gd name="connsiteY0" fmla="*/ 16048 h 526724"/>
                    <a:gd name="connsiteX1" fmla="*/ 402266 w 731314"/>
                    <a:gd name="connsiteY1" fmla="*/ 305608 h 526724"/>
                    <a:gd name="connsiteX2" fmla="*/ 242246 w 731314"/>
                    <a:gd name="connsiteY2" fmla="*/ 297988 h 526724"/>
                    <a:gd name="connsiteX3" fmla="*/ 311 w 731314"/>
                    <a:gd name="connsiteY3" fmla="*/ 399905 h 526724"/>
                    <a:gd name="connsiteX4" fmla="*/ 295586 w 731314"/>
                    <a:gd name="connsiteY4" fmla="*/ 381808 h 526724"/>
                    <a:gd name="connsiteX5" fmla="*/ 318446 w 731314"/>
                    <a:gd name="connsiteY5" fmla="*/ 427528 h 526724"/>
                    <a:gd name="connsiteX6" fmla="*/ 204146 w 731314"/>
                    <a:gd name="connsiteY6" fmla="*/ 526588 h 526724"/>
                    <a:gd name="connsiteX7" fmla="*/ 402266 w 731314"/>
                    <a:gd name="connsiteY7" fmla="*/ 450388 h 526724"/>
                    <a:gd name="connsiteX8" fmla="*/ 524186 w 731314"/>
                    <a:gd name="connsiteY8" fmla="*/ 511348 h 526724"/>
                    <a:gd name="connsiteX9" fmla="*/ 493706 w 731314"/>
                    <a:gd name="connsiteY9" fmla="*/ 381808 h 526724"/>
                    <a:gd name="connsiteX10" fmla="*/ 729926 w 731314"/>
                    <a:gd name="connsiteY10" fmla="*/ 381808 h 526724"/>
                    <a:gd name="connsiteX11" fmla="*/ 585146 w 731314"/>
                    <a:gd name="connsiteY11" fmla="*/ 320848 h 526724"/>
                    <a:gd name="connsiteX12" fmla="*/ 455606 w 731314"/>
                    <a:gd name="connsiteY12" fmla="*/ 305608 h 526724"/>
                    <a:gd name="connsiteX13" fmla="*/ 608006 w 731314"/>
                    <a:gd name="connsiteY13" fmla="*/ 61768 h 526724"/>
                    <a:gd name="connsiteX14" fmla="*/ 524186 w 731314"/>
                    <a:gd name="connsiteY14" fmla="*/ 16048 h 526724"/>
                    <a:gd name="connsiteX0" fmla="*/ 523991 w 731119"/>
                    <a:gd name="connsiteY0" fmla="*/ 16048 h 526724"/>
                    <a:gd name="connsiteX1" fmla="*/ 402071 w 731119"/>
                    <a:gd name="connsiteY1" fmla="*/ 305608 h 526724"/>
                    <a:gd name="connsiteX2" fmla="*/ 242051 w 731119"/>
                    <a:gd name="connsiteY2" fmla="*/ 297988 h 526724"/>
                    <a:gd name="connsiteX3" fmla="*/ 116 w 731119"/>
                    <a:gd name="connsiteY3" fmla="*/ 399905 h 526724"/>
                    <a:gd name="connsiteX4" fmla="*/ 273959 w 731119"/>
                    <a:gd name="connsiteY4" fmla="*/ 365140 h 526724"/>
                    <a:gd name="connsiteX5" fmla="*/ 318251 w 731119"/>
                    <a:gd name="connsiteY5" fmla="*/ 427528 h 526724"/>
                    <a:gd name="connsiteX6" fmla="*/ 203951 w 731119"/>
                    <a:gd name="connsiteY6" fmla="*/ 526588 h 526724"/>
                    <a:gd name="connsiteX7" fmla="*/ 402071 w 731119"/>
                    <a:gd name="connsiteY7" fmla="*/ 450388 h 526724"/>
                    <a:gd name="connsiteX8" fmla="*/ 523991 w 731119"/>
                    <a:gd name="connsiteY8" fmla="*/ 511348 h 526724"/>
                    <a:gd name="connsiteX9" fmla="*/ 493511 w 731119"/>
                    <a:gd name="connsiteY9" fmla="*/ 381808 h 526724"/>
                    <a:gd name="connsiteX10" fmla="*/ 729731 w 731119"/>
                    <a:gd name="connsiteY10" fmla="*/ 381808 h 526724"/>
                    <a:gd name="connsiteX11" fmla="*/ 584951 w 731119"/>
                    <a:gd name="connsiteY11" fmla="*/ 320848 h 526724"/>
                    <a:gd name="connsiteX12" fmla="*/ 455411 w 731119"/>
                    <a:gd name="connsiteY12" fmla="*/ 305608 h 526724"/>
                    <a:gd name="connsiteX13" fmla="*/ 607811 w 731119"/>
                    <a:gd name="connsiteY13" fmla="*/ 61768 h 526724"/>
                    <a:gd name="connsiteX14" fmla="*/ 523991 w 731119"/>
                    <a:gd name="connsiteY14" fmla="*/ 16048 h 526724"/>
                    <a:gd name="connsiteX0" fmla="*/ 523991 w 731119"/>
                    <a:gd name="connsiteY0" fmla="*/ 16048 h 521968"/>
                    <a:gd name="connsiteX1" fmla="*/ 402071 w 731119"/>
                    <a:gd name="connsiteY1" fmla="*/ 305608 h 521968"/>
                    <a:gd name="connsiteX2" fmla="*/ 242051 w 731119"/>
                    <a:gd name="connsiteY2" fmla="*/ 297988 h 521968"/>
                    <a:gd name="connsiteX3" fmla="*/ 116 w 731119"/>
                    <a:gd name="connsiteY3" fmla="*/ 399905 h 521968"/>
                    <a:gd name="connsiteX4" fmla="*/ 273959 w 731119"/>
                    <a:gd name="connsiteY4" fmla="*/ 365140 h 521968"/>
                    <a:gd name="connsiteX5" fmla="*/ 318251 w 731119"/>
                    <a:gd name="connsiteY5" fmla="*/ 427528 h 521968"/>
                    <a:gd name="connsiteX6" fmla="*/ 142038 w 731119"/>
                    <a:gd name="connsiteY6" fmla="*/ 521825 h 521968"/>
                    <a:gd name="connsiteX7" fmla="*/ 402071 w 731119"/>
                    <a:gd name="connsiteY7" fmla="*/ 450388 h 521968"/>
                    <a:gd name="connsiteX8" fmla="*/ 523991 w 731119"/>
                    <a:gd name="connsiteY8" fmla="*/ 511348 h 521968"/>
                    <a:gd name="connsiteX9" fmla="*/ 493511 w 731119"/>
                    <a:gd name="connsiteY9" fmla="*/ 381808 h 521968"/>
                    <a:gd name="connsiteX10" fmla="*/ 729731 w 731119"/>
                    <a:gd name="connsiteY10" fmla="*/ 381808 h 521968"/>
                    <a:gd name="connsiteX11" fmla="*/ 584951 w 731119"/>
                    <a:gd name="connsiteY11" fmla="*/ 320848 h 521968"/>
                    <a:gd name="connsiteX12" fmla="*/ 455411 w 731119"/>
                    <a:gd name="connsiteY12" fmla="*/ 305608 h 521968"/>
                    <a:gd name="connsiteX13" fmla="*/ 607811 w 731119"/>
                    <a:gd name="connsiteY13" fmla="*/ 61768 h 521968"/>
                    <a:gd name="connsiteX14" fmla="*/ 523991 w 731119"/>
                    <a:gd name="connsiteY14" fmla="*/ 16048 h 521968"/>
                    <a:gd name="connsiteX0" fmla="*/ 523991 w 731119"/>
                    <a:gd name="connsiteY0" fmla="*/ 16048 h 522142"/>
                    <a:gd name="connsiteX1" fmla="*/ 402071 w 731119"/>
                    <a:gd name="connsiteY1" fmla="*/ 305608 h 522142"/>
                    <a:gd name="connsiteX2" fmla="*/ 242051 w 731119"/>
                    <a:gd name="connsiteY2" fmla="*/ 297988 h 522142"/>
                    <a:gd name="connsiteX3" fmla="*/ 116 w 731119"/>
                    <a:gd name="connsiteY3" fmla="*/ 399905 h 522142"/>
                    <a:gd name="connsiteX4" fmla="*/ 273959 w 731119"/>
                    <a:gd name="connsiteY4" fmla="*/ 365140 h 522142"/>
                    <a:gd name="connsiteX5" fmla="*/ 268244 w 731119"/>
                    <a:gd name="connsiteY5" fmla="*/ 415622 h 522142"/>
                    <a:gd name="connsiteX6" fmla="*/ 142038 w 731119"/>
                    <a:gd name="connsiteY6" fmla="*/ 521825 h 522142"/>
                    <a:gd name="connsiteX7" fmla="*/ 402071 w 731119"/>
                    <a:gd name="connsiteY7" fmla="*/ 450388 h 522142"/>
                    <a:gd name="connsiteX8" fmla="*/ 523991 w 731119"/>
                    <a:gd name="connsiteY8" fmla="*/ 511348 h 522142"/>
                    <a:gd name="connsiteX9" fmla="*/ 493511 w 731119"/>
                    <a:gd name="connsiteY9" fmla="*/ 381808 h 522142"/>
                    <a:gd name="connsiteX10" fmla="*/ 729731 w 731119"/>
                    <a:gd name="connsiteY10" fmla="*/ 381808 h 522142"/>
                    <a:gd name="connsiteX11" fmla="*/ 584951 w 731119"/>
                    <a:gd name="connsiteY11" fmla="*/ 320848 h 522142"/>
                    <a:gd name="connsiteX12" fmla="*/ 455411 w 731119"/>
                    <a:gd name="connsiteY12" fmla="*/ 305608 h 522142"/>
                    <a:gd name="connsiteX13" fmla="*/ 607811 w 731119"/>
                    <a:gd name="connsiteY13" fmla="*/ 61768 h 522142"/>
                    <a:gd name="connsiteX14" fmla="*/ 523991 w 731119"/>
                    <a:gd name="connsiteY14" fmla="*/ 16048 h 522142"/>
                    <a:gd name="connsiteX0" fmla="*/ 523991 w 731119"/>
                    <a:gd name="connsiteY0" fmla="*/ 16048 h 521880"/>
                    <a:gd name="connsiteX1" fmla="*/ 402071 w 731119"/>
                    <a:gd name="connsiteY1" fmla="*/ 305608 h 521880"/>
                    <a:gd name="connsiteX2" fmla="*/ 242051 w 731119"/>
                    <a:gd name="connsiteY2" fmla="*/ 297988 h 521880"/>
                    <a:gd name="connsiteX3" fmla="*/ 116 w 731119"/>
                    <a:gd name="connsiteY3" fmla="*/ 399905 h 521880"/>
                    <a:gd name="connsiteX4" fmla="*/ 273959 w 731119"/>
                    <a:gd name="connsiteY4" fmla="*/ 365140 h 521880"/>
                    <a:gd name="connsiteX5" fmla="*/ 268244 w 731119"/>
                    <a:gd name="connsiteY5" fmla="*/ 415622 h 521880"/>
                    <a:gd name="connsiteX6" fmla="*/ 142038 w 731119"/>
                    <a:gd name="connsiteY6" fmla="*/ 521825 h 521880"/>
                    <a:gd name="connsiteX7" fmla="*/ 375877 w 731119"/>
                    <a:gd name="connsiteY7" fmla="*/ 431338 h 521880"/>
                    <a:gd name="connsiteX8" fmla="*/ 523991 w 731119"/>
                    <a:gd name="connsiteY8" fmla="*/ 511348 h 521880"/>
                    <a:gd name="connsiteX9" fmla="*/ 493511 w 731119"/>
                    <a:gd name="connsiteY9" fmla="*/ 381808 h 521880"/>
                    <a:gd name="connsiteX10" fmla="*/ 729731 w 731119"/>
                    <a:gd name="connsiteY10" fmla="*/ 381808 h 521880"/>
                    <a:gd name="connsiteX11" fmla="*/ 584951 w 731119"/>
                    <a:gd name="connsiteY11" fmla="*/ 320848 h 521880"/>
                    <a:gd name="connsiteX12" fmla="*/ 455411 w 731119"/>
                    <a:gd name="connsiteY12" fmla="*/ 305608 h 521880"/>
                    <a:gd name="connsiteX13" fmla="*/ 607811 w 731119"/>
                    <a:gd name="connsiteY13" fmla="*/ 61768 h 521880"/>
                    <a:gd name="connsiteX14" fmla="*/ 523991 w 731119"/>
                    <a:gd name="connsiteY14" fmla="*/ 16048 h 521880"/>
                    <a:gd name="connsiteX0" fmla="*/ 523991 w 731119"/>
                    <a:gd name="connsiteY0" fmla="*/ 16048 h 570712"/>
                    <a:gd name="connsiteX1" fmla="*/ 402071 w 731119"/>
                    <a:gd name="connsiteY1" fmla="*/ 305608 h 570712"/>
                    <a:gd name="connsiteX2" fmla="*/ 242051 w 731119"/>
                    <a:gd name="connsiteY2" fmla="*/ 297988 h 570712"/>
                    <a:gd name="connsiteX3" fmla="*/ 116 w 731119"/>
                    <a:gd name="connsiteY3" fmla="*/ 399905 h 570712"/>
                    <a:gd name="connsiteX4" fmla="*/ 273959 w 731119"/>
                    <a:gd name="connsiteY4" fmla="*/ 365140 h 570712"/>
                    <a:gd name="connsiteX5" fmla="*/ 268244 w 731119"/>
                    <a:gd name="connsiteY5" fmla="*/ 415622 h 570712"/>
                    <a:gd name="connsiteX6" fmla="*/ 142038 w 731119"/>
                    <a:gd name="connsiteY6" fmla="*/ 521825 h 570712"/>
                    <a:gd name="connsiteX7" fmla="*/ 375877 w 731119"/>
                    <a:gd name="connsiteY7" fmla="*/ 431338 h 570712"/>
                    <a:gd name="connsiteX8" fmla="*/ 306345 w 731119"/>
                    <a:gd name="connsiteY8" fmla="*/ 568022 h 570712"/>
                    <a:gd name="connsiteX9" fmla="*/ 523991 w 731119"/>
                    <a:gd name="connsiteY9" fmla="*/ 511348 h 570712"/>
                    <a:gd name="connsiteX10" fmla="*/ 493511 w 731119"/>
                    <a:gd name="connsiteY10" fmla="*/ 381808 h 570712"/>
                    <a:gd name="connsiteX11" fmla="*/ 729731 w 731119"/>
                    <a:gd name="connsiteY11" fmla="*/ 381808 h 570712"/>
                    <a:gd name="connsiteX12" fmla="*/ 584951 w 731119"/>
                    <a:gd name="connsiteY12" fmla="*/ 320848 h 570712"/>
                    <a:gd name="connsiteX13" fmla="*/ 455411 w 731119"/>
                    <a:gd name="connsiteY13" fmla="*/ 305608 h 570712"/>
                    <a:gd name="connsiteX14" fmla="*/ 607811 w 731119"/>
                    <a:gd name="connsiteY14" fmla="*/ 61768 h 570712"/>
                    <a:gd name="connsiteX15" fmla="*/ 523991 w 731119"/>
                    <a:gd name="connsiteY15" fmla="*/ 16048 h 570712"/>
                    <a:gd name="connsiteX0" fmla="*/ 523991 w 731119"/>
                    <a:gd name="connsiteY0" fmla="*/ 16048 h 569557"/>
                    <a:gd name="connsiteX1" fmla="*/ 402071 w 731119"/>
                    <a:gd name="connsiteY1" fmla="*/ 305608 h 569557"/>
                    <a:gd name="connsiteX2" fmla="*/ 242051 w 731119"/>
                    <a:gd name="connsiteY2" fmla="*/ 297988 h 569557"/>
                    <a:gd name="connsiteX3" fmla="*/ 116 w 731119"/>
                    <a:gd name="connsiteY3" fmla="*/ 399905 h 569557"/>
                    <a:gd name="connsiteX4" fmla="*/ 273959 w 731119"/>
                    <a:gd name="connsiteY4" fmla="*/ 365140 h 569557"/>
                    <a:gd name="connsiteX5" fmla="*/ 268244 w 731119"/>
                    <a:gd name="connsiteY5" fmla="*/ 415622 h 569557"/>
                    <a:gd name="connsiteX6" fmla="*/ 142038 w 731119"/>
                    <a:gd name="connsiteY6" fmla="*/ 521825 h 569557"/>
                    <a:gd name="connsiteX7" fmla="*/ 375877 w 731119"/>
                    <a:gd name="connsiteY7" fmla="*/ 431338 h 569557"/>
                    <a:gd name="connsiteX8" fmla="*/ 306345 w 731119"/>
                    <a:gd name="connsiteY8" fmla="*/ 568022 h 569557"/>
                    <a:gd name="connsiteX9" fmla="*/ 423978 w 731119"/>
                    <a:gd name="connsiteY9" fmla="*/ 473248 h 569557"/>
                    <a:gd name="connsiteX10" fmla="*/ 493511 w 731119"/>
                    <a:gd name="connsiteY10" fmla="*/ 381808 h 569557"/>
                    <a:gd name="connsiteX11" fmla="*/ 729731 w 731119"/>
                    <a:gd name="connsiteY11" fmla="*/ 381808 h 569557"/>
                    <a:gd name="connsiteX12" fmla="*/ 584951 w 731119"/>
                    <a:gd name="connsiteY12" fmla="*/ 320848 h 569557"/>
                    <a:gd name="connsiteX13" fmla="*/ 455411 w 731119"/>
                    <a:gd name="connsiteY13" fmla="*/ 305608 h 569557"/>
                    <a:gd name="connsiteX14" fmla="*/ 607811 w 731119"/>
                    <a:gd name="connsiteY14" fmla="*/ 61768 h 569557"/>
                    <a:gd name="connsiteX15" fmla="*/ 523991 w 731119"/>
                    <a:gd name="connsiteY15" fmla="*/ 16048 h 569557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423978 w 731119"/>
                    <a:gd name="connsiteY10" fmla="*/ 473248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354922 w 731119"/>
                    <a:gd name="connsiteY10" fmla="*/ 494679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375877 w 730696"/>
                    <a:gd name="connsiteY7" fmla="*/ 431338 h 568182"/>
                    <a:gd name="connsiteX8" fmla="*/ 311107 w 730696"/>
                    <a:gd name="connsiteY8" fmla="*/ 494204 h 568182"/>
                    <a:gd name="connsiteX9" fmla="*/ 306345 w 730696"/>
                    <a:gd name="connsiteY9" fmla="*/ 568022 h 568182"/>
                    <a:gd name="connsiteX10" fmla="*/ 354922 w 730696"/>
                    <a:gd name="connsiteY10" fmla="*/ 494679 h 568182"/>
                    <a:gd name="connsiteX11" fmla="*/ 510180 w 730696"/>
                    <a:gd name="connsiteY11" fmla="*/ 410383 h 568182"/>
                    <a:gd name="connsiteX12" fmla="*/ 729731 w 730696"/>
                    <a:gd name="connsiteY12" fmla="*/ 381808 h 568182"/>
                    <a:gd name="connsiteX13" fmla="*/ 584951 w 730696"/>
                    <a:gd name="connsiteY13" fmla="*/ 320848 h 568182"/>
                    <a:gd name="connsiteX14" fmla="*/ 455411 w 730696"/>
                    <a:gd name="connsiteY14" fmla="*/ 305608 h 568182"/>
                    <a:gd name="connsiteX15" fmla="*/ 607811 w 730696"/>
                    <a:gd name="connsiteY15" fmla="*/ 61768 h 568182"/>
                    <a:gd name="connsiteX16" fmla="*/ 523991 w 730696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244432 w 730696"/>
                    <a:gd name="connsiteY7" fmla="*/ 472773 h 568182"/>
                    <a:gd name="connsiteX8" fmla="*/ 375877 w 730696"/>
                    <a:gd name="connsiteY8" fmla="*/ 431338 h 568182"/>
                    <a:gd name="connsiteX9" fmla="*/ 311107 w 730696"/>
                    <a:gd name="connsiteY9" fmla="*/ 494204 h 568182"/>
                    <a:gd name="connsiteX10" fmla="*/ 306345 w 730696"/>
                    <a:gd name="connsiteY10" fmla="*/ 568022 h 568182"/>
                    <a:gd name="connsiteX11" fmla="*/ 354922 w 730696"/>
                    <a:gd name="connsiteY11" fmla="*/ 494679 h 568182"/>
                    <a:gd name="connsiteX12" fmla="*/ 510180 w 730696"/>
                    <a:gd name="connsiteY12" fmla="*/ 410383 h 568182"/>
                    <a:gd name="connsiteX13" fmla="*/ 729731 w 730696"/>
                    <a:gd name="connsiteY13" fmla="*/ 381808 h 568182"/>
                    <a:gd name="connsiteX14" fmla="*/ 584951 w 730696"/>
                    <a:gd name="connsiteY14" fmla="*/ 320848 h 568182"/>
                    <a:gd name="connsiteX15" fmla="*/ 455411 w 730696"/>
                    <a:gd name="connsiteY15" fmla="*/ 305608 h 568182"/>
                    <a:gd name="connsiteX16" fmla="*/ 607811 w 730696"/>
                    <a:gd name="connsiteY16" fmla="*/ 61768 h 568182"/>
                    <a:gd name="connsiteX17" fmla="*/ 523991 w 730696"/>
                    <a:gd name="connsiteY17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201570 w 730696"/>
                    <a:gd name="connsiteY6" fmla="*/ 432292 h 568182"/>
                    <a:gd name="connsiteX7" fmla="*/ 142038 w 730696"/>
                    <a:gd name="connsiteY7" fmla="*/ 521825 h 568182"/>
                    <a:gd name="connsiteX8" fmla="*/ 244432 w 730696"/>
                    <a:gd name="connsiteY8" fmla="*/ 472773 h 568182"/>
                    <a:gd name="connsiteX9" fmla="*/ 375877 w 730696"/>
                    <a:gd name="connsiteY9" fmla="*/ 431338 h 568182"/>
                    <a:gd name="connsiteX10" fmla="*/ 311107 w 730696"/>
                    <a:gd name="connsiteY10" fmla="*/ 494204 h 568182"/>
                    <a:gd name="connsiteX11" fmla="*/ 306345 w 730696"/>
                    <a:gd name="connsiteY11" fmla="*/ 568022 h 568182"/>
                    <a:gd name="connsiteX12" fmla="*/ 354922 w 730696"/>
                    <a:gd name="connsiteY12" fmla="*/ 494679 h 568182"/>
                    <a:gd name="connsiteX13" fmla="*/ 510180 w 730696"/>
                    <a:gd name="connsiteY13" fmla="*/ 410383 h 568182"/>
                    <a:gd name="connsiteX14" fmla="*/ 729731 w 730696"/>
                    <a:gd name="connsiteY14" fmla="*/ 381808 h 568182"/>
                    <a:gd name="connsiteX15" fmla="*/ 584951 w 730696"/>
                    <a:gd name="connsiteY15" fmla="*/ 320848 h 568182"/>
                    <a:gd name="connsiteX16" fmla="*/ 455411 w 730696"/>
                    <a:gd name="connsiteY16" fmla="*/ 305608 h 568182"/>
                    <a:gd name="connsiteX17" fmla="*/ 607811 w 730696"/>
                    <a:gd name="connsiteY17" fmla="*/ 61768 h 568182"/>
                    <a:gd name="connsiteX18" fmla="*/ 523991 w 730696"/>
                    <a:gd name="connsiteY18" fmla="*/ 16048 h 568182"/>
                    <a:gd name="connsiteX0" fmla="*/ 524399 w 731104"/>
                    <a:gd name="connsiteY0" fmla="*/ 16048 h 568182"/>
                    <a:gd name="connsiteX1" fmla="*/ 402479 w 731104"/>
                    <a:gd name="connsiteY1" fmla="*/ 305608 h 568182"/>
                    <a:gd name="connsiteX2" fmla="*/ 242459 w 731104"/>
                    <a:gd name="connsiteY2" fmla="*/ 297988 h 568182"/>
                    <a:gd name="connsiteX3" fmla="*/ 524 w 731104"/>
                    <a:gd name="connsiteY3" fmla="*/ 399905 h 568182"/>
                    <a:gd name="connsiteX4" fmla="*/ 180547 w 731104"/>
                    <a:gd name="connsiteY4" fmla="*/ 370379 h 568182"/>
                    <a:gd name="connsiteX5" fmla="*/ 274367 w 731104"/>
                    <a:gd name="connsiteY5" fmla="*/ 365140 h 568182"/>
                    <a:gd name="connsiteX6" fmla="*/ 268652 w 731104"/>
                    <a:gd name="connsiteY6" fmla="*/ 415622 h 568182"/>
                    <a:gd name="connsiteX7" fmla="*/ 201978 w 731104"/>
                    <a:gd name="connsiteY7" fmla="*/ 432292 h 568182"/>
                    <a:gd name="connsiteX8" fmla="*/ 142446 w 731104"/>
                    <a:gd name="connsiteY8" fmla="*/ 521825 h 568182"/>
                    <a:gd name="connsiteX9" fmla="*/ 244840 w 731104"/>
                    <a:gd name="connsiteY9" fmla="*/ 472773 h 568182"/>
                    <a:gd name="connsiteX10" fmla="*/ 376285 w 731104"/>
                    <a:gd name="connsiteY10" fmla="*/ 431338 h 568182"/>
                    <a:gd name="connsiteX11" fmla="*/ 311515 w 731104"/>
                    <a:gd name="connsiteY11" fmla="*/ 494204 h 568182"/>
                    <a:gd name="connsiteX12" fmla="*/ 306753 w 731104"/>
                    <a:gd name="connsiteY12" fmla="*/ 568022 h 568182"/>
                    <a:gd name="connsiteX13" fmla="*/ 355330 w 731104"/>
                    <a:gd name="connsiteY13" fmla="*/ 494679 h 568182"/>
                    <a:gd name="connsiteX14" fmla="*/ 510588 w 731104"/>
                    <a:gd name="connsiteY14" fmla="*/ 410383 h 568182"/>
                    <a:gd name="connsiteX15" fmla="*/ 730139 w 731104"/>
                    <a:gd name="connsiteY15" fmla="*/ 381808 h 568182"/>
                    <a:gd name="connsiteX16" fmla="*/ 585359 w 731104"/>
                    <a:gd name="connsiteY16" fmla="*/ 320848 h 568182"/>
                    <a:gd name="connsiteX17" fmla="*/ 455819 w 731104"/>
                    <a:gd name="connsiteY17" fmla="*/ 305608 h 568182"/>
                    <a:gd name="connsiteX18" fmla="*/ 608219 w 731104"/>
                    <a:gd name="connsiteY18" fmla="*/ 61768 h 568182"/>
                    <a:gd name="connsiteX19" fmla="*/ 524399 w 731104"/>
                    <a:gd name="connsiteY19" fmla="*/ 16048 h 568182"/>
                    <a:gd name="connsiteX0" fmla="*/ 523976 w 730681"/>
                    <a:gd name="connsiteY0" fmla="*/ 16048 h 568182"/>
                    <a:gd name="connsiteX1" fmla="*/ 402056 w 730681"/>
                    <a:gd name="connsiteY1" fmla="*/ 305608 h 568182"/>
                    <a:gd name="connsiteX2" fmla="*/ 206318 w 730681"/>
                    <a:gd name="connsiteY2" fmla="*/ 295607 h 568182"/>
                    <a:gd name="connsiteX3" fmla="*/ 101 w 730681"/>
                    <a:gd name="connsiteY3" fmla="*/ 399905 h 568182"/>
                    <a:gd name="connsiteX4" fmla="*/ 180124 w 730681"/>
                    <a:gd name="connsiteY4" fmla="*/ 370379 h 568182"/>
                    <a:gd name="connsiteX5" fmla="*/ 273944 w 730681"/>
                    <a:gd name="connsiteY5" fmla="*/ 365140 h 568182"/>
                    <a:gd name="connsiteX6" fmla="*/ 268229 w 730681"/>
                    <a:gd name="connsiteY6" fmla="*/ 415622 h 568182"/>
                    <a:gd name="connsiteX7" fmla="*/ 201555 w 730681"/>
                    <a:gd name="connsiteY7" fmla="*/ 432292 h 568182"/>
                    <a:gd name="connsiteX8" fmla="*/ 142023 w 730681"/>
                    <a:gd name="connsiteY8" fmla="*/ 521825 h 568182"/>
                    <a:gd name="connsiteX9" fmla="*/ 244417 w 730681"/>
                    <a:gd name="connsiteY9" fmla="*/ 472773 h 568182"/>
                    <a:gd name="connsiteX10" fmla="*/ 375862 w 730681"/>
                    <a:gd name="connsiteY10" fmla="*/ 431338 h 568182"/>
                    <a:gd name="connsiteX11" fmla="*/ 311092 w 730681"/>
                    <a:gd name="connsiteY11" fmla="*/ 494204 h 568182"/>
                    <a:gd name="connsiteX12" fmla="*/ 306330 w 730681"/>
                    <a:gd name="connsiteY12" fmla="*/ 568022 h 568182"/>
                    <a:gd name="connsiteX13" fmla="*/ 354907 w 730681"/>
                    <a:gd name="connsiteY13" fmla="*/ 494679 h 568182"/>
                    <a:gd name="connsiteX14" fmla="*/ 510165 w 730681"/>
                    <a:gd name="connsiteY14" fmla="*/ 410383 h 568182"/>
                    <a:gd name="connsiteX15" fmla="*/ 729716 w 730681"/>
                    <a:gd name="connsiteY15" fmla="*/ 381808 h 568182"/>
                    <a:gd name="connsiteX16" fmla="*/ 584936 w 730681"/>
                    <a:gd name="connsiteY16" fmla="*/ 320848 h 568182"/>
                    <a:gd name="connsiteX17" fmla="*/ 455396 w 730681"/>
                    <a:gd name="connsiteY17" fmla="*/ 305608 h 568182"/>
                    <a:gd name="connsiteX18" fmla="*/ 607796 w 730681"/>
                    <a:gd name="connsiteY18" fmla="*/ 61768 h 568182"/>
                    <a:gd name="connsiteX19" fmla="*/ 523976 w 730681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201467 w 730593"/>
                    <a:gd name="connsiteY7" fmla="*/ 432292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394191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15754 w 730593"/>
                    <a:gd name="connsiteY8" fmla="*/ 458486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66249 w 730593"/>
                    <a:gd name="connsiteY9" fmla="*/ 407525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30649" h="569158">
                      <a:moveTo>
                        <a:pt x="523888" y="17042"/>
                      </a:moveTo>
                      <a:cubicBezTo>
                        <a:pt x="488408" y="56888"/>
                        <a:pt x="423956" y="250483"/>
                        <a:pt x="394825" y="301839"/>
                      </a:cubicBezTo>
                      <a:cubicBezTo>
                        <a:pt x="351407" y="324619"/>
                        <a:pt x="272032" y="280091"/>
                        <a:pt x="206230" y="296601"/>
                      </a:cubicBezTo>
                      <a:cubicBezTo>
                        <a:pt x="140428" y="313111"/>
                        <a:pt x="1600" y="391215"/>
                        <a:pt x="13" y="400899"/>
                      </a:cubicBezTo>
                      <a:cubicBezTo>
                        <a:pt x="-1574" y="410583"/>
                        <a:pt x="151064" y="360498"/>
                        <a:pt x="196705" y="354704"/>
                      </a:cubicBezTo>
                      <a:cubicBezTo>
                        <a:pt x="242346" y="348910"/>
                        <a:pt x="277825" y="355815"/>
                        <a:pt x="273856" y="366134"/>
                      </a:cubicBezTo>
                      <a:cubicBezTo>
                        <a:pt x="269887" y="376453"/>
                        <a:pt x="200832" y="389709"/>
                        <a:pt x="172892" y="416617"/>
                      </a:cubicBezTo>
                      <a:cubicBezTo>
                        <a:pt x="144952" y="443525"/>
                        <a:pt x="97485" y="524010"/>
                        <a:pt x="106216" y="527582"/>
                      </a:cubicBezTo>
                      <a:cubicBezTo>
                        <a:pt x="114947" y="531154"/>
                        <a:pt x="186306" y="453130"/>
                        <a:pt x="225279" y="438049"/>
                      </a:cubicBezTo>
                      <a:cubicBezTo>
                        <a:pt x="264252" y="422968"/>
                        <a:pt x="355533" y="400185"/>
                        <a:pt x="366249" y="408519"/>
                      </a:cubicBezTo>
                      <a:cubicBezTo>
                        <a:pt x="376965" y="416853"/>
                        <a:pt x="301162" y="465273"/>
                        <a:pt x="289573" y="488054"/>
                      </a:cubicBezTo>
                      <a:cubicBezTo>
                        <a:pt x="277984" y="510835"/>
                        <a:pt x="292590" y="572509"/>
                        <a:pt x="306242" y="569016"/>
                      </a:cubicBezTo>
                      <a:cubicBezTo>
                        <a:pt x="319894" y="565523"/>
                        <a:pt x="321243" y="525121"/>
                        <a:pt x="354819" y="495673"/>
                      </a:cubicBezTo>
                      <a:cubicBezTo>
                        <a:pt x="388395" y="466225"/>
                        <a:pt x="445228" y="411139"/>
                        <a:pt x="507696" y="392327"/>
                      </a:cubicBezTo>
                      <a:cubicBezTo>
                        <a:pt x="570164" y="373515"/>
                        <a:pt x="716769" y="394549"/>
                        <a:pt x="729628" y="382802"/>
                      </a:cubicBezTo>
                      <a:cubicBezTo>
                        <a:pt x="742487" y="371055"/>
                        <a:pt x="630568" y="333351"/>
                        <a:pt x="584848" y="321842"/>
                      </a:cubicBezTo>
                      <a:cubicBezTo>
                        <a:pt x="539128" y="310333"/>
                        <a:pt x="470548" y="347401"/>
                        <a:pt x="455308" y="313746"/>
                      </a:cubicBezTo>
                      <a:cubicBezTo>
                        <a:pt x="471024" y="268184"/>
                        <a:pt x="596278" y="112213"/>
                        <a:pt x="607708" y="62762"/>
                      </a:cubicBezTo>
                      <a:cubicBezTo>
                        <a:pt x="619138" y="13311"/>
                        <a:pt x="559368" y="-22804"/>
                        <a:pt x="523888" y="1704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89341ABE-D93E-44F4-B7FB-83D7FDF83373}"/>
                    </a:ext>
                  </a:extLst>
                </p:cNvPr>
                <p:cNvSpPr/>
                <p:nvPr/>
              </p:nvSpPr>
              <p:spPr bwMode="auto">
                <a:xfrm>
                  <a:off x="1671083" y="3980294"/>
                  <a:ext cx="2425888" cy="1626013"/>
                </a:xfrm>
                <a:custGeom>
                  <a:avLst/>
                  <a:gdLst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772228 w 2425888"/>
                    <a:gd name="connsiteY17" fmla="*/ 1288303 h 1626013"/>
                    <a:gd name="connsiteX18" fmla="*/ 1807873 w 2425888"/>
                    <a:gd name="connsiteY18" fmla="*/ 1361683 h 1626013"/>
                    <a:gd name="connsiteX19" fmla="*/ 1819695 w 2425888"/>
                    <a:gd name="connsiteY19" fmla="*/ 1348161 h 1626013"/>
                    <a:gd name="connsiteX20" fmla="*/ 2222820 w 2425888"/>
                    <a:gd name="connsiteY20" fmla="*/ 974371 h 1626013"/>
                    <a:gd name="connsiteX21" fmla="*/ 2258359 w 2425888"/>
                    <a:gd name="connsiteY21" fmla="*/ 1195567 h 1626013"/>
                    <a:gd name="connsiteX22" fmla="*/ 2399417 w 2425888"/>
                    <a:gd name="connsiteY22" fmla="*/ 1312750 h 1626013"/>
                    <a:gd name="connsiteX23" fmla="*/ 1700441 w 2425888"/>
                    <a:gd name="connsiteY23" fmla="*/ 1542984 h 1626013"/>
                    <a:gd name="connsiteX24" fmla="*/ 1697490 w 2425888"/>
                    <a:gd name="connsiteY24" fmla="*/ 1541129 h 1626013"/>
                    <a:gd name="connsiteX25" fmla="*/ 1657263 w 2425888"/>
                    <a:gd name="connsiteY25" fmla="*/ 1541887 h 1626013"/>
                    <a:gd name="connsiteX26" fmla="*/ 1350398 w 2425888"/>
                    <a:gd name="connsiteY26" fmla="*/ 1515124 h 1626013"/>
                    <a:gd name="connsiteX27" fmla="*/ 1346488 w 2425888"/>
                    <a:gd name="connsiteY27" fmla="*/ 1514592 h 1626013"/>
                    <a:gd name="connsiteX28" fmla="*/ 1337426 w 2425888"/>
                    <a:gd name="connsiteY28" fmla="*/ 1528793 h 1626013"/>
                    <a:gd name="connsiteX29" fmla="*/ 1188047 w 2425888"/>
                    <a:gd name="connsiteY29" fmla="*/ 1620636 h 1626013"/>
                    <a:gd name="connsiteX30" fmla="*/ 1164175 w 2425888"/>
                    <a:gd name="connsiteY30" fmla="*/ 1541527 h 1626013"/>
                    <a:gd name="connsiteX31" fmla="*/ 1176274 w 2425888"/>
                    <a:gd name="connsiteY31" fmla="*/ 1490906 h 1626013"/>
                    <a:gd name="connsiteX32" fmla="*/ 1114011 w 2425888"/>
                    <a:gd name="connsiteY32" fmla="*/ 1481847 h 1626013"/>
                    <a:gd name="connsiteX33" fmla="*/ 1113166 w 2425888"/>
                    <a:gd name="connsiteY33" fmla="*/ 1481722 h 1626013"/>
                    <a:gd name="connsiteX34" fmla="*/ 1112267 w 2425888"/>
                    <a:gd name="connsiteY34" fmla="*/ 1483131 h 1626013"/>
                    <a:gd name="connsiteX35" fmla="*/ 962887 w 2425888"/>
                    <a:gd name="connsiteY35" fmla="*/ 1574974 h 1626013"/>
                    <a:gd name="connsiteX36" fmla="*/ 939016 w 2425888"/>
                    <a:gd name="connsiteY36" fmla="*/ 1495865 h 1626013"/>
                    <a:gd name="connsiteX37" fmla="*/ 948214 w 2425888"/>
                    <a:gd name="connsiteY37" fmla="*/ 1457379 h 1626013"/>
                    <a:gd name="connsiteX38" fmla="*/ 928376 w 2425888"/>
                    <a:gd name="connsiteY38" fmla="*/ 1454451 h 1626013"/>
                    <a:gd name="connsiteX39" fmla="*/ 626256 w 2425888"/>
                    <a:gd name="connsiteY39" fmla="*/ 1419900 h 1626013"/>
                    <a:gd name="connsiteX40" fmla="*/ 1606 w 2425888"/>
                    <a:gd name="connsiteY40" fmla="*/ 1425611 h 1626013"/>
                    <a:gd name="connsiteX41" fmla="*/ 416185 w 2425888"/>
                    <a:gd name="connsiteY41" fmla="*/ 1030758 h 1626013"/>
                    <a:gd name="connsiteX42" fmla="*/ 512434 w 2425888"/>
                    <a:gd name="connsiteY42" fmla="*/ 986195 h 1626013"/>
                    <a:gd name="connsiteX43" fmla="*/ 441537 w 2425888"/>
                    <a:gd name="connsiteY43" fmla="*/ 916512 h 1626013"/>
                    <a:gd name="connsiteX44" fmla="*/ 202098 w 2425888"/>
                    <a:gd name="connsiteY44" fmla="*/ 547616 h 1626013"/>
                    <a:gd name="connsiteX45" fmla="*/ 488768 w 2425888"/>
                    <a:gd name="connsiteY45" fmla="*/ 4769 h 1626013"/>
                    <a:gd name="connsiteX46" fmla="*/ 500219 w 2425888"/>
                    <a:gd name="connsiteY46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772228 w 2425888"/>
                    <a:gd name="connsiteY17" fmla="*/ 1288303 h 1626013"/>
                    <a:gd name="connsiteX18" fmla="*/ 1819695 w 2425888"/>
                    <a:gd name="connsiteY18" fmla="*/ 1348161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642053 w 2425888"/>
                    <a:gd name="connsiteY17" fmla="*/ 1135903 h 1626013"/>
                    <a:gd name="connsiteX18" fmla="*/ 1819695 w 2425888"/>
                    <a:gd name="connsiteY18" fmla="*/ 1348161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642053 w 2425888"/>
                    <a:gd name="connsiteY17" fmla="*/ 1135903 h 1626013"/>
                    <a:gd name="connsiteX18" fmla="*/ 1826045 w 2425888"/>
                    <a:gd name="connsiteY18" fmla="*/ 1224336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642053 w 2425888"/>
                    <a:gd name="connsiteY17" fmla="*/ 1135903 h 1626013"/>
                    <a:gd name="connsiteX18" fmla="*/ 1826045 w 2425888"/>
                    <a:gd name="connsiteY18" fmla="*/ 1224336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642053 w 2425888"/>
                    <a:gd name="connsiteY17" fmla="*/ 1135903 h 1626013"/>
                    <a:gd name="connsiteX18" fmla="*/ 1797470 w 2425888"/>
                    <a:gd name="connsiteY18" fmla="*/ 1300536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642053 w 2425888"/>
                    <a:gd name="connsiteY17" fmla="*/ 1135903 h 1626013"/>
                    <a:gd name="connsiteX18" fmla="*/ 1797470 w 2425888"/>
                    <a:gd name="connsiteY18" fmla="*/ 1300536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797470 w 2425888"/>
                    <a:gd name="connsiteY17" fmla="*/ 1300536 h 1626013"/>
                    <a:gd name="connsiteX18" fmla="*/ 2222820 w 2425888"/>
                    <a:gd name="connsiteY18" fmla="*/ 974371 h 1626013"/>
                    <a:gd name="connsiteX19" fmla="*/ 2258359 w 2425888"/>
                    <a:gd name="connsiteY19" fmla="*/ 1195567 h 1626013"/>
                    <a:gd name="connsiteX20" fmla="*/ 2399417 w 2425888"/>
                    <a:gd name="connsiteY20" fmla="*/ 1312750 h 1626013"/>
                    <a:gd name="connsiteX21" fmla="*/ 1700441 w 2425888"/>
                    <a:gd name="connsiteY21" fmla="*/ 1542984 h 1626013"/>
                    <a:gd name="connsiteX22" fmla="*/ 1697490 w 2425888"/>
                    <a:gd name="connsiteY22" fmla="*/ 1541129 h 1626013"/>
                    <a:gd name="connsiteX23" fmla="*/ 1657263 w 2425888"/>
                    <a:gd name="connsiteY23" fmla="*/ 1541887 h 1626013"/>
                    <a:gd name="connsiteX24" fmla="*/ 1350398 w 2425888"/>
                    <a:gd name="connsiteY24" fmla="*/ 1515124 h 1626013"/>
                    <a:gd name="connsiteX25" fmla="*/ 1346488 w 2425888"/>
                    <a:gd name="connsiteY25" fmla="*/ 1514592 h 1626013"/>
                    <a:gd name="connsiteX26" fmla="*/ 1337426 w 2425888"/>
                    <a:gd name="connsiteY26" fmla="*/ 1528793 h 1626013"/>
                    <a:gd name="connsiteX27" fmla="*/ 1188047 w 2425888"/>
                    <a:gd name="connsiteY27" fmla="*/ 1620636 h 1626013"/>
                    <a:gd name="connsiteX28" fmla="*/ 1164175 w 2425888"/>
                    <a:gd name="connsiteY28" fmla="*/ 1541527 h 1626013"/>
                    <a:gd name="connsiteX29" fmla="*/ 1176274 w 2425888"/>
                    <a:gd name="connsiteY29" fmla="*/ 1490906 h 1626013"/>
                    <a:gd name="connsiteX30" fmla="*/ 1114011 w 2425888"/>
                    <a:gd name="connsiteY30" fmla="*/ 1481847 h 1626013"/>
                    <a:gd name="connsiteX31" fmla="*/ 1113166 w 2425888"/>
                    <a:gd name="connsiteY31" fmla="*/ 1481722 h 1626013"/>
                    <a:gd name="connsiteX32" fmla="*/ 1112267 w 2425888"/>
                    <a:gd name="connsiteY32" fmla="*/ 1483131 h 1626013"/>
                    <a:gd name="connsiteX33" fmla="*/ 962887 w 2425888"/>
                    <a:gd name="connsiteY33" fmla="*/ 1574974 h 1626013"/>
                    <a:gd name="connsiteX34" fmla="*/ 939016 w 2425888"/>
                    <a:gd name="connsiteY34" fmla="*/ 1495865 h 1626013"/>
                    <a:gd name="connsiteX35" fmla="*/ 948214 w 2425888"/>
                    <a:gd name="connsiteY35" fmla="*/ 1457379 h 1626013"/>
                    <a:gd name="connsiteX36" fmla="*/ 928376 w 2425888"/>
                    <a:gd name="connsiteY36" fmla="*/ 1454451 h 1626013"/>
                    <a:gd name="connsiteX37" fmla="*/ 626256 w 2425888"/>
                    <a:gd name="connsiteY37" fmla="*/ 1419900 h 1626013"/>
                    <a:gd name="connsiteX38" fmla="*/ 1606 w 2425888"/>
                    <a:gd name="connsiteY38" fmla="*/ 1425611 h 1626013"/>
                    <a:gd name="connsiteX39" fmla="*/ 416185 w 2425888"/>
                    <a:gd name="connsiteY39" fmla="*/ 1030758 h 1626013"/>
                    <a:gd name="connsiteX40" fmla="*/ 512434 w 2425888"/>
                    <a:gd name="connsiteY40" fmla="*/ 986195 h 1626013"/>
                    <a:gd name="connsiteX41" fmla="*/ 441537 w 2425888"/>
                    <a:gd name="connsiteY41" fmla="*/ 916512 h 1626013"/>
                    <a:gd name="connsiteX42" fmla="*/ 202098 w 2425888"/>
                    <a:gd name="connsiteY42" fmla="*/ 547616 h 1626013"/>
                    <a:gd name="connsiteX43" fmla="*/ 488768 w 2425888"/>
                    <a:gd name="connsiteY43" fmla="*/ 4769 h 1626013"/>
                    <a:gd name="connsiteX44" fmla="*/ 500219 w 2425888"/>
                    <a:gd name="connsiteY44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277482 w 2425888"/>
                    <a:gd name="connsiteY16" fmla="*/ 875448 h 1626013"/>
                    <a:gd name="connsiteX17" fmla="*/ 1797470 w 2425888"/>
                    <a:gd name="connsiteY17" fmla="*/ 1300536 h 1626013"/>
                    <a:gd name="connsiteX18" fmla="*/ 2222820 w 2425888"/>
                    <a:gd name="connsiteY18" fmla="*/ 974371 h 1626013"/>
                    <a:gd name="connsiteX19" fmla="*/ 2258359 w 2425888"/>
                    <a:gd name="connsiteY19" fmla="*/ 1195567 h 1626013"/>
                    <a:gd name="connsiteX20" fmla="*/ 2399417 w 2425888"/>
                    <a:gd name="connsiteY20" fmla="*/ 1312750 h 1626013"/>
                    <a:gd name="connsiteX21" fmla="*/ 1700441 w 2425888"/>
                    <a:gd name="connsiteY21" fmla="*/ 1542984 h 1626013"/>
                    <a:gd name="connsiteX22" fmla="*/ 1697490 w 2425888"/>
                    <a:gd name="connsiteY22" fmla="*/ 1541129 h 1626013"/>
                    <a:gd name="connsiteX23" fmla="*/ 1657263 w 2425888"/>
                    <a:gd name="connsiteY23" fmla="*/ 1541887 h 1626013"/>
                    <a:gd name="connsiteX24" fmla="*/ 1350398 w 2425888"/>
                    <a:gd name="connsiteY24" fmla="*/ 1515124 h 1626013"/>
                    <a:gd name="connsiteX25" fmla="*/ 1346488 w 2425888"/>
                    <a:gd name="connsiteY25" fmla="*/ 1514592 h 1626013"/>
                    <a:gd name="connsiteX26" fmla="*/ 1337426 w 2425888"/>
                    <a:gd name="connsiteY26" fmla="*/ 1528793 h 1626013"/>
                    <a:gd name="connsiteX27" fmla="*/ 1188047 w 2425888"/>
                    <a:gd name="connsiteY27" fmla="*/ 1620636 h 1626013"/>
                    <a:gd name="connsiteX28" fmla="*/ 1164175 w 2425888"/>
                    <a:gd name="connsiteY28" fmla="*/ 1541527 h 1626013"/>
                    <a:gd name="connsiteX29" fmla="*/ 1176274 w 2425888"/>
                    <a:gd name="connsiteY29" fmla="*/ 1490906 h 1626013"/>
                    <a:gd name="connsiteX30" fmla="*/ 1114011 w 2425888"/>
                    <a:gd name="connsiteY30" fmla="*/ 1481847 h 1626013"/>
                    <a:gd name="connsiteX31" fmla="*/ 1113166 w 2425888"/>
                    <a:gd name="connsiteY31" fmla="*/ 1481722 h 1626013"/>
                    <a:gd name="connsiteX32" fmla="*/ 1112267 w 2425888"/>
                    <a:gd name="connsiteY32" fmla="*/ 1483131 h 1626013"/>
                    <a:gd name="connsiteX33" fmla="*/ 962887 w 2425888"/>
                    <a:gd name="connsiteY33" fmla="*/ 1574974 h 1626013"/>
                    <a:gd name="connsiteX34" fmla="*/ 939016 w 2425888"/>
                    <a:gd name="connsiteY34" fmla="*/ 1495865 h 1626013"/>
                    <a:gd name="connsiteX35" fmla="*/ 948214 w 2425888"/>
                    <a:gd name="connsiteY35" fmla="*/ 1457379 h 1626013"/>
                    <a:gd name="connsiteX36" fmla="*/ 928376 w 2425888"/>
                    <a:gd name="connsiteY36" fmla="*/ 1454451 h 1626013"/>
                    <a:gd name="connsiteX37" fmla="*/ 626256 w 2425888"/>
                    <a:gd name="connsiteY37" fmla="*/ 1419900 h 1626013"/>
                    <a:gd name="connsiteX38" fmla="*/ 1606 w 2425888"/>
                    <a:gd name="connsiteY38" fmla="*/ 1425611 h 1626013"/>
                    <a:gd name="connsiteX39" fmla="*/ 416185 w 2425888"/>
                    <a:gd name="connsiteY39" fmla="*/ 1030758 h 1626013"/>
                    <a:gd name="connsiteX40" fmla="*/ 512434 w 2425888"/>
                    <a:gd name="connsiteY40" fmla="*/ 986195 h 1626013"/>
                    <a:gd name="connsiteX41" fmla="*/ 441537 w 2425888"/>
                    <a:gd name="connsiteY41" fmla="*/ 916512 h 1626013"/>
                    <a:gd name="connsiteX42" fmla="*/ 202098 w 2425888"/>
                    <a:gd name="connsiteY42" fmla="*/ 547616 h 1626013"/>
                    <a:gd name="connsiteX43" fmla="*/ 488768 w 2425888"/>
                    <a:gd name="connsiteY43" fmla="*/ 4769 h 1626013"/>
                    <a:gd name="connsiteX44" fmla="*/ 500219 w 2425888"/>
                    <a:gd name="connsiteY44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277482 w 2425888"/>
                    <a:gd name="connsiteY16" fmla="*/ 875448 h 1626013"/>
                    <a:gd name="connsiteX17" fmla="*/ 1797470 w 2425888"/>
                    <a:gd name="connsiteY17" fmla="*/ 1300536 h 1626013"/>
                    <a:gd name="connsiteX18" fmla="*/ 2222820 w 2425888"/>
                    <a:gd name="connsiteY18" fmla="*/ 974371 h 1626013"/>
                    <a:gd name="connsiteX19" fmla="*/ 2258359 w 2425888"/>
                    <a:gd name="connsiteY19" fmla="*/ 1195567 h 1626013"/>
                    <a:gd name="connsiteX20" fmla="*/ 2399417 w 2425888"/>
                    <a:gd name="connsiteY20" fmla="*/ 1312750 h 1626013"/>
                    <a:gd name="connsiteX21" fmla="*/ 1700441 w 2425888"/>
                    <a:gd name="connsiteY21" fmla="*/ 1542984 h 1626013"/>
                    <a:gd name="connsiteX22" fmla="*/ 1697490 w 2425888"/>
                    <a:gd name="connsiteY22" fmla="*/ 1541129 h 1626013"/>
                    <a:gd name="connsiteX23" fmla="*/ 1657263 w 2425888"/>
                    <a:gd name="connsiteY23" fmla="*/ 1541887 h 1626013"/>
                    <a:gd name="connsiteX24" fmla="*/ 1350398 w 2425888"/>
                    <a:gd name="connsiteY24" fmla="*/ 1515124 h 1626013"/>
                    <a:gd name="connsiteX25" fmla="*/ 1346488 w 2425888"/>
                    <a:gd name="connsiteY25" fmla="*/ 1514592 h 1626013"/>
                    <a:gd name="connsiteX26" fmla="*/ 1337426 w 2425888"/>
                    <a:gd name="connsiteY26" fmla="*/ 1528793 h 1626013"/>
                    <a:gd name="connsiteX27" fmla="*/ 1188047 w 2425888"/>
                    <a:gd name="connsiteY27" fmla="*/ 1620636 h 1626013"/>
                    <a:gd name="connsiteX28" fmla="*/ 1164175 w 2425888"/>
                    <a:gd name="connsiteY28" fmla="*/ 1541527 h 1626013"/>
                    <a:gd name="connsiteX29" fmla="*/ 1176274 w 2425888"/>
                    <a:gd name="connsiteY29" fmla="*/ 1490906 h 1626013"/>
                    <a:gd name="connsiteX30" fmla="*/ 1114011 w 2425888"/>
                    <a:gd name="connsiteY30" fmla="*/ 1481847 h 1626013"/>
                    <a:gd name="connsiteX31" fmla="*/ 1113166 w 2425888"/>
                    <a:gd name="connsiteY31" fmla="*/ 1481722 h 1626013"/>
                    <a:gd name="connsiteX32" fmla="*/ 1112267 w 2425888"/>
                    <a:gd name="connsiteY32" fmla="*/ 1483131 h 1626013"/>
                    <a:gd name="connsiteX33" fmla="*/ 962887 w 2425888"/>
                    <a:gd name="connsiteY33" fmla="*/ 1574974 h 1626013"/>
                    <a:gd name="connsiteX34" fmla="*/ 939016 w 2425888"/>
                    <a:gd name="connsiteY34" fmla="*/ 1495865 h 1626013"/>
                    <a:gd name="connsiteX35" fmla="*/ 948214 w 2425888"/>
                    <a:gd name="connsiteY35" fmla="*/ 1457379 h 1626013"/>
                    <a:gd name="connsiteX36" fmla="*/ 928376 w 2425888"/>
                    <a:gd name="connsiteY36" fmla="*/ 1454451 h 1626013"/>
                    <a:gd name="connsiteX37" fmla="*/ 626256 w 2425888"/>
                    <a:gd name="connsiteY37" fmla="*/ 1419900 h 1626013"/>
                    <a:gd name="connsiteX38" fmla="*/ 1606 w 2425888"/>
                    <a:gd name="connsiteY38" fmla="*/ 1425611 h 1626013"/>
                    <a:gd name="connsiteX39" fmla="*/ 416185 w 2425888"/>
                    <a:gd name="connsiteY39" fmla="*/ 1030758 h 1626013"/>
                    <a:gd name="connsiteX40" fmla="*/ 512434 w 2425888"/>
                    <a:gd name="connsiteY40" fmla="*/ 986195 h 1626013"/>
                    <a:gd name="connsiteX41" fmla="*/ 441537 w 2425888"/>
                    <a:gd name="connsiteY41" fmla="*/ 916512 h 1626013"/>
                    <a:gd name="connsiteX42" fmla="*/ 202098 w 2425888"/>
                    <a:gd name="connsiteY42" fmla="*/ 547616 h 1626013"/>
                    <a:gd name="connsiteX43" fmla="*/ 488768 w 2425888"/>
                    <a:gd name="connsiteY43" fmla="*/ 4769 h 1626013"/>
                    <a:gd name="connsiteX44" fmla="*/ 500219 w 2425888"/>
                    <a:gd name="connsiteY44" fmla="*/ 89 h 1626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2425888" h="1626013">
                      <a:moveTo>
                        <a:pt x="500219" y="89"/>
                      </a:moveTo>
                      <a:cubicBezTo>
                        <a:pt x="553875" y="-5430"/>
                        <a:pt x="555499" y="246588"/>
                        <a:pt x="592381" y="278960"/>
                      </a:cubicBezTo>
                      <a:cubicBezTo>
                        <a:pt x="631721" y="313491"/>
                        <a:pt x="698845" y="186586"/>
                        <a:pt x="724812" y="211951"/>
                      </a:cubicBezTo>
                      <a:cubicBezTo>
                        <a:pt x="750780" y="237315"/>
                        <a:pt x="730527" y="398312"/>
                        <a:pt x="748185" y="431144"/>
                      </a:cubicBezTo>
                      <a:cubicBezTo>
                        <a:pt x="757014" y="447560"/>
                        <a:pt x="774640" y="427957"/>
                        <a:pt x="791567" y="411277"/>
                      </a:cubicBezTo>
                      <a:lnTo>
                        <a:pt x="801190" y="402477"/>
                      </a:lnTo>
                      <a:lnTo>
                        <a:pt x="804630" y="394037"/>
                      </a:lnTo>
                      <a:cubicBezTo>
                        <a:pt x="833063" y="333552"/>
                        <a:pt x="869428" y="282678"/>
                        <a:pt x="916827" y="245178"/>
                      </a:cubicBezTo>
                      <a:cubicBezTo>
                        <a:pt x="1001092" y="178511"/>
                        <a:pt x="1172799" y="155623"/>
                        <a:pt x="1335660" y="153111"/>
                      </a:cubicBezTo>
                      <a:cubicBezTo>
                        <a:pt x="1498521" y="150599"/>
                        <a:pt x="1652535" y="168463"/>
                        <a:pt x="1701416" y="183301"/>
                      </a:cubicBezTo>
                      <a:cubicBezTo>
                        <a:pt x="1799176" y="212977"/>
                        <a:pt x="1507343" y="370932"/>
                        <a:pt x="1503390" y="423235"/>
                      </a:cubicBezTo>
                      <a:cubicBezTo>
                        <a:pt x="1499436" y="475538"/>
                        <a:pt x="1682938" y="461163"/>
                        <a:pt x="1677696" y="497120"/>
                      </a:cubicBezTo>
                      <a:cubicBezTo>
                        <a:pt x="1672454" y="533078"/>
                        <a:pt x="1491456" y="605839"/>
                        <a:pt x="1471935" y="638980"/>
                      </a:cubicBezTo>
                      <a:cubicBezTo>
                        <a:pt x="1452414" y="672122"/>
                        <a:pt x="1608484" y="654482"/>
                        <a:pt x="1560572" y="695969"/>
                      </a:cubicBezTo>
                      <a:cubicBezTo>
                        <a:pt x="1536617" y="716713"/>
                        <a:pt x="1483615" y="745892"/>
                        <a:pt x="1416089" y="779287"/>
                      </a:cubicBezTo>
                      <a:lnTo>
                        <a:pt x="1308438" y="830718"/>
                      </a:lnTo>
                      <a:lnTo>
                        <a:pt x="1277482" y="875448"/>
                      </a:lnTo>
                      <a:cubicBezTo>
                        <a:pt x="1644737" y="1020426"/>
                        <a:pt x="1645205" y="1276641"/>
                        <a:pt x="1797470" y="1300536"/>
                      </a:cubicBezTo>
                      <a:cubicBezTo>
                        <a:pt x="1949735" y="1324431"/>
                        <a:pt x="2146005" y="991866"/>
                        <a:pt x="2222820" y="974371"/>
                      </a:cubicBezTo>
                      <a:cubicBezTo>
                        <a:pt x="2299635" y="956876"/>
                        <a:pt x="2209660" y="1095294"/>
                        <a:pt x="2258359" y="1195567"/>
                      </a:cubicBezTo>
                      <a:cubicBezTo>
                        <a:pt x="2307057" y="1295841"/>
                        <a:pt x="2494369" y="1256083"/>
                        <a:pt x="2399417" y="1312750"/>
                      </a:cubicBezTo>
                      <a:cubicBezTo>
                        <a:pt x="2310400" y="1365876"/>
                        <a:pt x="1789462" y="1564796"/>
                        <a:pt x="1700441" y="1542984"/>
                      </a:cubicBezTo>
                      <a:lnTo>
                        <a:pt x="1697490" y="1541129"/>
                      </a:lnTo>
                      <a:lnTo>
                        <a:pt x="1657263" y="1541887"/>
                      </a:lnTo>
                      <a:cubicBezTo>
                        <a:pt x="1573118" y="1540799"/>
                        <a:pt x="1465669" y="1529957"/>
                        <a:pt x="1350398" y="1515124"/>
                      </a:cubicBezTo>
                      <a:lnTo>
                        <a:pt x="1346488" y="1514592"/>
                      </a:lnTo>
                      <a:lnTo>
                        <a:pt x="1337426" y="1528793"/>
                      </a:lnTo>
                      <a:cubicBezTo>
                        <a:pt x="1286539" y="1601047"/>
                        <a:pt x="1223694" y="1641216"/>
                        <a:pt x="1188047" y="1620636"/>
                      </a:cubicBezTo>
                      <a:cubicBezTo>
                        <a:pt x="1167678" y="1608875"/>
                        <a:pt x="1160047" y="1579505"/>
                        <a:pt x="1164175" y="1541527"/>
                      </a:cubicBezTo>
                      <a:lnTo>
                        <a:pt x="1176274" y="1490906"/>
                      </a:lnTo>
                      <a:lnTo>
                        <a:pt x="1114011" y="1481847"/>
                      </a:lnTo>
                      <a:lnTo>
                        <a:pt x="1113166" y="1481722"/>
                      </a:lnTo>
                      <a:lnTo>
                        <a:pt x="1112267" y="1483131"/>
                      </a:lnTo>
                      <a:cubicBezTo>
                        <a:pt x="1061379" y="1555385"/>
                        <a:pt x="998534" y="1595554"/>
                        <a:pt x="962887" y="1574974"/>
                      </a:cubicBezTo>
                      <a:cubicBezTo>
                        <a:pt x="942518" y="1563214"/>
                        <a:pt x="934887" y="1533843"/>
                        <a:pt x="939016" y="1495865"/>
                      </a:cubicBezTo>
                      <a:lnTo>
                        <a:pt x="948214" y="1457379"/>
                      </a:lnTo>
                      <a:lnTo>
                        <a:pt x="928376" y="1454451"/>
                      </a:lnTo>
                      <a:cubicBezTo>
                        <a:pt x="809171" y="1437270"/>
                        <a:pt x="702202" y="1423421"/>
                        <a:pt x="626256" y="1419900"/>
                      </a:cubicBezTo>
                      <a:cubicBezTo>
                        <a:pt x="322472" y="1405815"/>
                        <a:pt x="47029" y="1694510"/>
                        <a:pt x="1606" y="1425611"/>
                      </a:cubicBezTo>
                      <a:cubicBezTo>
                        <a:pt x="-19687" y="1299564"/>
                        <a:pt x="173561" y="1151283"/>
                        <a:pt x="416185" y="1030758"/>
                      </a:cubicBezTo>
                      <a:lnTo>
                        <a:pt x="512434" y="986195"/>
                      </a:lnTo>
                      <a:lnTo>
                        <a:pt x="441537" y="916512"/>
                      </a:lnTo>
                      <a:cubicBezTo>
                        <a:pt x="317923" y="790448"/>
                        <a:pt x="222467" y="666376"/>
                        <a:pt x="202098" y="547616"/>
                      </a:cubicBezTo>
                      <a:cubicBezTo>
                        <a:pt x="169506" y="357601"/>
                        <a:pt x="423721" y="49545"/>
                        <a:pt x="488768" y="4769"/>
                      </a:cubicBezTo>
                      <a:cubicBezTo>
                        <a:pt x="492834" y="1970"/>
                        <a:pt x="496642" y="457"/>
                        <a:pt x="500219" y="8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D85C57A6-52C8-4361-9981-EF2696BD6E89}"/>
                  </a:ext>
                </a:extLst>
              </p:cNvPr>
              <p:cNvGrpSpPr/>
              <p:nvPr/>
            </p:nvGrpSpPr>
            <p:grpSpPr>
              <a:xfrm flipH="1">
                <a:off x="8578017" y="-1431127"/>
                <a:ext cx="216735" cy="216735"/>
                <a:chOff x="8373380" y="1145992"/>
                <a:chExt cx="225025" cy="225025"/>
              </a:xfrm>
            </p:grpSpPr>
            <p:sp>
              <p:nvSpPr>
                <p:cNvPr id="307" name="弦 306">
                  <a:extLst>
                    <a:ext uri="{FF2B5EF4-FFF2-40B4-BE49-F238E27FC236}">
                      <a16:creationId xmlns:a16="http://schemas.microsoft.com/office/drawing/2014/main" id="{5DC8B887-47BE-4E80-98B0-CC5BCC564769}"/>
                    </a:ext>
                  </a:extLst>
                </p:cNvPr>
                <p:cNvSpPr/>
                <p:nvPr/>
              </p:nvSpPr>
              <p:spPr bwMode="auto">
                <a:xfrm>
                  <a:off x="8373380" y="1145992"/>
                  <a:ext cx="225025" cy="225025"/>
                </a:xfrm>
                <a:prstGeom prst="chord">
                  <a:avLst>
                    <a:gd name="adj1" fmla="val 20499575"/>
                    <a:gd name="adj2" fmla="val 10101477"/>
                  </a:avLst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8" name="弦 307">
                  <a:extLst>
                    <a:ext uri="{FF2B5EF4-FFF2-40B4-BE49-F238E27FC236}">
                      <a16:creationId xmlns:a16="http://schemas.microsoft.com/office/drawing/2014/main" id="{EA29DD7E-BC47-4710-B572-51B0CB563804}"/>
                    </a:ext>
                  </a:extLst>
                </p:cNvPr>
                <p:cNvSpPr/>
                <p:nvPr/>
              </p:nvSpPr>
              <p:spPr bwMode="auto">
                <a:xfrm>
                  <a:off x="8381590" y="1191352"/>
                  <a:ext cx="139745" cy="139745"/>
                </a:xfrm>
                <a:prstGeom prst="chord">
                  <a:avLst>
                    <a:gd name="adj1" fmla="val 20499575"/>
                    <a:gd name="adj2" fmla="val 10101477"/>
                  </a:avLst>
                </a:prstGeom>
                <a:solidFill>
                  <a:schemeClr val="tx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E5E18306-22D9-41FA-B9EA-72FB74726836}"/>
              </a:ext>
            </a:extLst>
          </p:cNvPr>
          <p:cNvGrpSpPr/>
          <p:nvPr/>
        </p:nvGrpSpPr>
        <p:grpSpPr>
          <a:xfrm>
            <a:off x="791641" y="4512071"/>
            <a:ext cx="2452250" cy="1375530"/>
            <a:chOff x="499237" y="4137376"/>
            <a:chExt cx="3037185" cy="1703634"/>
          </a:xfrm>
        </p:grpSpPr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C78F11B0-E8B3-4481-A15C-110EA7966776}"/>
                </a:ext>
              </a:extLst>
            </p:cNvPr>
            <p:cNvGrpSpPr/>
            <p:nvPr/>
          </p:nvGrpSpPr>
          <p:grpSpPr>
            <a:xfrm>
              <a:off x="1306286" y="4137376"/>
              <a:ext cx="1686916" cy="1636240"/>
              <a:chOff x="2055593" y="1915137"/>
              <a:chExt cx="2492362" cy="2417489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3B17F169-7F2C-414C-9B48-C8720F8C8094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6EA6B1D9-FB1A-4BF4-BDCE-492EFDD96036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989CAD91-A516-4181-9E56-C36C1F74671B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459" name="グループ化 458">
                    <a:extLst>
                      <a:ext uri="{FF2B5EF4-FFF2-40B4-BE49-F238E27FC236}">
                        <a16:creationId xmlns:a16="http://schemas.microsoft.com/office/drawing/2014/main" id="{4EF4188F-B804-4061-8239-1BA54C516950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461" name="フリーフォーム: 図形 460">
                      <a:extLst>
                        <a:ext uri="{FF2B5EF4-FFF2-40B4-BE49-F238E27FC236}">
                          <a16:creationId xmlns:a16="http://schemas.microsoft.com/office/drawing/2014/main" id="{4962EEFA-A812-4E2D-AD23-6408317B1614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2" name="フリーフォーム: 図形 461">
                      <a:extLst>
                        <a:ext uri="{FF2B5EF4-FFF2-40B4-BE49-F238E27FC236}">
                          <a16:creationId xmlns:a16="http://schemas.microsoft.com/office/drawing/2014/main" id="{736ECCF6-F832-4FA3-B30C-84773E6795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63" name="グループ化 462">
                      <a:extLst>
                        <a:ext uri="{FF2B5EF4-FFF2-40B4-BE49-F238E27FC236}">
                          <a16:creationId xmlns:a16="http://schemas.microsoft.com/office/drawing/2014/main" id="{3E7A68CF-CB01-40BD-8A1B-C0A5E1E6EB4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465" name="四角形: 角を丸くする 28">
                        <a:extLst>
                          <a:ext uri="{FF2B5EF4-FFF2-40B4-BE49-F238E27FC236}">
                            <a16:creationId xmlns:a16="http://schemas.microsoft.com/office/drawing/2014/main" id="{E99833DE-9ED4-4318-8D25-DB6B30D9895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66" name="四角形: 角を丸くする 28">
                        <a:extLst>
                          <a:ext uri="{FF2B5EF4-FFF2-40B4-BE49-F238E27FC236}">
                            <a16:creationId xmlns:a16="http://schemas.microsoft.com/office/drawing/2014/main" id="{8896E623-316C-49EF-AC7B-199E1CEAA2B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64" name="フリーフォーム: 図形 463">
                      <a:extLst>
                        <a:ext uri="{FF2B5EF4-FFF2-40B4-BE49-F238E27FC236}">
                          <a16:creationId xmlns:a16="http://schemas.microsoft.com/office/drawing/2014/main" id="{094E6517-5389-4369-B072-9A79B32F5F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C7AB561E-9436-461C-9684-4E55E6474689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2" name="グループ化 441">
                  <a:extLst>
                    <a:ext uri="{FF2B5EF4-FFF2-40B4-BE49-F238E27FC236}">
                      <a16:creationId xmlns:a16="http://schemas.microsoft.com/office/drawing/2014/main" id="{2CA31DC4-BE2E-4D17-8E4C-BDF402AA5E23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6F5556D7-166C-4A74-B658-B85E485D08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爆発: 14 pt 42">
                    <a:extLst>
                      <a:ext uri="{FF2B5EF4-FFF2-40B4-BE49-F238E27FC236}">
                        <a16:creationId xmlns:a16="http://schemas.microsoft.com/office/drawing/2014/main" id="{49AD3B06-43AB-42F0-BFA6-1DC16E23DB4F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5" name="爆発: 14 pt 62">
                    <a:extLst>
                      <a:ext uri="{FF2B5EF4-FFF2-40B4-BE49-F238E27FC236}">
                        <a16:creationId xmlns:a16="http://schemas.microsoft.com/office/drawing/2014/main" id="{5577E20A-E4BB-4FC0-A979-A1A69BC9F0BA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6" name="楕円 445">
                    <a:extLst>
                      <a:ext uri="{FF2B5EF4-FFF2-40B4-BE49-F238E27FC236}">
                        <a16:creationId xmlns:a16="http://schemas.microsoft.com/office/drawing/2014/main" id="{34D2400F-7D7D-4EC2-B056-0AA8FB94E588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楕円 446">
                    <a:extLst>
                      <a:ext uri="{FF2B5EF4-FFF2-40B4-BE49-F238E27FC236}">
                        <a16:creationId xmlns:a16="http://schemas.microsoft.com/office/drawing/2014/main" id="{086DEB41-18F7-4E57-81B6-A96FEC47F945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楕円 447">
                    <a:extLst>
                      <a:ext uri="{FF2B5EF4-FFF2-40B4-BE49-F238E27FC236}">
                        <a16:creationId xmlns:a16="http://schemas.microsoft.com/office/drawing/2014/main" id="{3411D9CE-81C5-4084-A9E9-043EB5EBCF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楕円 448">
                    <a:extLst>
                      <a:ext uri="{FF2B5EF4-FFF2-40B4-BE49-F238E27FC236}">
                        <a16:creationId xmlns:a16="http://schemas.microsoft.com/office/drawing/2014/main" id="{08711022-C378-4157-86FF-2E269E549D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楕円 449">
                    <a:extLst>
                      <a:ext uri="{FF2B5EF4-FFF2-40B4-BE49-F238E27FC236}">
                        <a16:creationId xmlns:a16="http://schemas.microsoft.com/office/drawing/2014/main" id="{B3482F1A-16D6-41CA-819C-D778C52130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楕円 450">
                    <a:extLst>
                      <a:ext uri="{FF2B5EF4-FFF2-40B4-BE49-F238E27FC236}">
                        <a16:creationId xmlns:a16="http://schemas.microsoft.com/office/drawing/2014/main" id="{999C3EE3-545C-41A9-AA81-786C7646E7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楕円 451">
                    <a:extLst>
                      <a:ext uri="{FF2B5EF4-FFF2-40B4-BE49-F238E27FC236}">
                        <a16:creationId xmlns:a16="http://schemas.microsoft.com/office/drawing/2014/main" id="{7DCB1DAE-3FA7-42D8-A051-3AC9385BFA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1F713ED9-192D-4AEB-A955-C5BDD6104BE1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楕円 453">
                    <a:extLst>
                      <a:ext uri="{FF2B5EF4-FFF2-40B4-BE49-F238E27FC236}">
                        <a16:creationId xmlns:a16="http://schemas.microsoft.com/office/drawing/2014/main" id="{14230EFE-4D98-4F56-8220-B82BE043A0D5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楕円 454">
                    <a:extLst>
                      <a:ext uri="{FF2B5EF4-FFF2-40B4-BE49-F238E27FC236}">
                        <a16:creationId xmlns:a16="http://schemas.microsoft.com/office/drawing/2014/main" id="{65641804-E05F-44F0-9FA7-076CC251E178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楕円 455">
                    <a:extLst>
                      <a:ext uri="{FF2B5EF4-FFF2-40B4-BE49-F238E27FC236}">
                        <a16:creationId xmlns:a16="http://schemas.microsoft.com/office/drawing/2014/main" id="{5DB8B8E3-34A1-419B-AFBD-6CA857B96302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楕円 456">
                    <a:extLst>
                      <a:ext uri="{FF2B5EF4-FFF2-40B4-BE49-F238E27FC236}">
                        <a16:creationId xmlns:a16="http://schemas.microsoft.com/office/drawing/2014/main" id="{6915FA35-54E1-4372-9E59-F25DAD3FAA44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楕円 457">
                    <a:extLst>
                      <a:ext uri="{FF2B5EF4-FFF2-40B4-BE49-F238E27FC236}">
                        <a16:creationId xmlns:a16="http://schemas.microsoft.com/office/drawing/2014/main" id="{B2197197-E4B5-475E-A182-CA210DF0A2B8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538D7DF6-BA48-49AE-87FB-5058843579F0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19159632-94E3-453A-97FA-3FB2D8D34F4B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90E583B4-7A5F-4202-9EBE-51420EB555C6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432" name="グループ化 431">
                    <a:extLst>
                      <a:ext uri="{FF2B5EF4-FFF2-40B4-BE49-F238E27FC236}">
                        <a16:creationId xmlns:a16="http://schemas.microsoft.com/office/drawing/2014/main" id="{E5E3030D-78DD-4B44-9533-FC1CB72030B6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434" name="フリーフォーム: 図形 433">
                      <a:extLst>
                        <a:ext uri="{FF2B5EF4-FFF2-40B4-BE49-F238E27FC236}">
                          <a16:creationId xmlns:a16="http://schemas.microsoft.com/office/drawing/2014/main" id="{3642EF64-B408-4153-A2E6-02E964C98263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5" name="フリーフォーム: 図形 434">
                      <a:extLst>
                        <a:ext uri="{FF2B5EF4-FFF2-40B4-BE49-F238E27FC236}">
                          <a16:creationId xmlns:a16="http://schemas.microsoft.com/office/drawing/2014/main" id="{8D6E27D8-B0E5-4965-B4FD-DDC149FEDF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36" name="グループ化 435">
                      <a:extLst>
                        <a:ext uri="{FF2B5EF4-FFF2-40B4-BE49-F238E27FC236}">
                          <a16:creationId xmlns:a16="http://schemas.microsoft.com/office/drawing/2014/main" id="{EE77431E-7907-4331-BBD8-F29A7B171B5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438" name="四角形: 角を丸くする 28">
                        <a:extLst>
                          <a:ext uri="{FF2B5EF4-FFF2-40B4-BE49-F238E27FC236}">
                            <a16:creationId xmlns:a16="http://schemas.microsoft.com/office/drawing/2014/main" id="{7E8F87AB-1001-4738-B77D-F2A5FB3122B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39" name="四角形: 角を丸くする 28">
                        <a:extLst>
                          <a:ext uri="{FF2B5EF4-FFF2-40B4-BE49-F238E27FC236}">
                            <a16:creationId xmlns:a16="http://schemas.microsoft.com/office/drawing/2014/main" id="{7C159098-C089-47F2-B01E-1B26D76BD61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37" name="フリーフォーム: 図形 436">
                      <a:extLst>
                        <a:ext uri="{FF2B5EF4-FFF2-40B4-BE49-F238E27FC236}">
                          <a16:creationId xmlns:a16="http://schemas.microsoft.com/office/drawing/2014/main" id="{D8D52FD9-4B0B-4D86-9CA4-6F16035E3B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5F00D320-EB27-48DD-ADA2-54E4C4215F36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6E1FD1DF-2BCD-4A67-87EA-DCA16317B244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F4BF9127-AFA7-434C-B7AC-5945B95272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五角形 426">
                    <a:extLst>
                      <a:ext uri="{FF2B5EF4-FFF2-40B4-BE49-F238E27FC236}">
                        <a16:creationId xmlns:a16="http://schemas.microsoft.com/office/drawing/2014/main" id="{44F845E2-FC8D-4775-B4B0-9266F90C7CE5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雲 427">
                    <a:extLst>
                      <a:ext uri="{FF2B5EF4-FFF2-40B4-BE49-F238E27FC236}">
                        <a16:creationId xmlns:a16="http://schemas.microsoft.com/office/drawing/2014/main" id="{31116138-DE97-498C-A633-C0105C0323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雲 428">
                    <a:extLst>
                      <a:ext uri="{FF2B5EF4-FFF2-40B4-BE49-F238E27FC236}">
                        <a16:creationId xmlns:a16="http://schemas.microsoft.com/office/drawing/2014/main" id="{F4A275E3-5C9D-4C9F-B559-6B0676F97E46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雲 429">
                    <a:extLst>
                      <a:ext uri="{FF2B5EF4-FFF2-40B4-BE49-F238E27FC236}">
                        <a16:creationId xmlns:a16="http://schemas.microsoft.com/office/drawing/2014/main" id="{FA354D8B-B866-4040-BD0D-78F1E4497936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雲 430">
                    <a:extLst>
                      <a:ext uri="{FF2B5EF4-FFF2-40B4-BE49-F238E27FC236}">
                        <a16:creationId xmlns:a16="http://schemas.microsoft.com/office/drawing/2014/main" id="{9688FCEB-3D2E-47CD-86C5-B71ED386B8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C41B65A7-CF97-41DE-92E9-CBF77DDE04FE}"/>
                  </a:ext>
                </a:extLst>
              </p:cNvPr>
              <p:cNvGrpSpPr/>
              <p:nvPr/>
            </p:nvGrpSpPr>
            <p:grpSpPr>
              <a:xfrm>
                <a:off x="2794869" y="2587769"/>
                <a:ext cx="1350758" cy="1497746"/>
                <a:chOff x="2794869" y="2587769"/>
                <a:chExt cx="1350758" cy="1497746"/>
              </a:xfrm>
            </p:grpSpPr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8DA5951F-C6F8-403B-BF73-DEA07BA79A75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爆発: 14 pt 42">
                  <a:extLst>
                    <a:ext uri="{FF2B5EF4-FFF2-40B4-BE49-F238E27FC236}">
                      <a16:creationId xmlns:a16="http://schemas.microsoft.com/office/drawing/2014/main" id="{24717F58-F353-4506-9B4A-68A29214EAC9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爆発: 14 pt 62">
                  <a:extLst>
                    <a:ext uri="{FF2B5EF4-FFF2-40B4-BE49-F238E27FC236}">
                      <a16:creationId xmlns:a16="http://schemas.microsoft.com/office/drawing/2014/main" id="{62F0661C-7F53-4D93-B2F9-062A4F1DD717}"/>
                    </a:ext>
                  </a:extLst>
                </p:cNvPr>
                <p:cNvSpPr/>
                <p:nvPr/>
              </p:nvSpPr>
              <p:spPr bwMode="auto">
                <a:xfrm rot="2230420">
                  <a:off x="2881704" y="2587769"/>
                  <a:ext cx="331118" cy="36067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762D5411-FB78-4FC9-B36E-2EA4B84AFB0B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楕円 410">
                  <a:extLst>
                    <a:ext uri="{FF2B5EF4-FFF2-40B4-BE49-F238E27FC236}">
                      <a16:creationId xmlns:a16="http://schemas.microsoft.com/office/drawing/2014/main" id="{06C9C168-2634-42B2-8EA7-4FAAF34220ED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0C86774B-F376-490E-9B45-39361330DCD7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楕円 412">
                  <a:extLst>
                    <a:ext uri="{FF2B5EF4-FFF2-40B4-BE49-F238E27FC236}">
                      <a16:creationId xmlns:a16="http://schemas.microsoft.com/office/drawing/2014/main" id="{81E44877-0E53-4AEC-8162-A9A7EBE7DE1F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楕円 413">
                  <a:extLst>
                    <a:ext uri="{FF2B5EF4-FFF2-40B4-BE49-F238E27FC236}">
                      <a16:creationId xmlns:a16="http://schemas.microsoft.com/office/drawing/2014/main" id="{CD32A42E-19FB-40E5-943E-1FCA92E3CFE8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楕円 414">
                  <a:extLst>
                    <a:ext uri="{FF2B5EF4-FFF2-40B4-BE49-F238E27FC236}">
                      <a16:creationId xmlns:a16="http://schemas.microsoft.com/office/drawing/2014/main" id="{B367B1A1-2844-4E00-9526-0EF72BE7305C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93FD9D85-D754-4126-B027-7408CE32AA23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楕円 416">
                  <a:extLst>
                    <a:ext uri="{FF2B5EF4-FFF2-40B4-BE49-F238E27FC236}">
                      <a16:creationId xmlns:a16="http://schemas.microsoft.com/office/drawing/2014/main" id="{091277C9-8E56-40C5-A60D-E95CA999A131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CE767195-B3F0-4E2D-9355-583C1F4E1867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331CF87E-A7F8-4249-9C43-EC5026CBF6C1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384C50A9-94A3-482F-B8BA-1AF4E0B5EA53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433BB175-24B2-4B09-9AA0-74F77AC3F544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1A8EC769-754C-438D-A08F-F811968ED174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D5D0171E-FBD6-4FDF-8518-A32364EDE0E7}"/>
                </a:ext>
              </a:extLst>
            </p:cNvPr>
            <p:cNvGrpSpPr/>
            <p:nvPr/>
          </p:nvGrpSpPr>
          <p:grpSpPr>
            <a:xfrm>
              <a:off x="2532310" y="4870755"/>
              <a:ext cx="1004112" cy="970255"/>
              <a:chOff x="3008038" y="3760137"/>
              <a:chExt cx="2131527" cy="2059655"/>
            </a:xfrm>
          </p:grpSpPr>
          <p:sp>
            <p:nvSpPr>
              <p:cNvPr id="398" name="楕円 210">
                <a:extLst>
                  <a:ext uri="{FF2B5EF4-FFF2-40B4-BE49-F238E27FC236}">
                    <a16:creationId xmlns:a16="http://schemas.microsoft.com/office/drawing/2014/main" id="{AA96BE3B-FC94-4F20-8B29-BFB18B168651}"/>
                  </a:ext>
                </a:extLst>
              </p:cNvPr>
              <p:cNvSpPr/>
              <p:nvPr/>
            </p:nvSpPr>
            <p:spPr bwMode="auto">
              <a:xfrm>
                <a:off x="3515964" y="3760137"/>
                <a:ext cx="269168" cy="291550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2341" h="1375831">
                    <a:moveTo>
                      <a:pt x="4659" y="1097490"/>
                    </a:moveTo>
                    <a:cubicBezTo>
                      <a:pt x="-28149" y="868185"/>
                      <a:pt x="119365" y="690743"/>
                      <a:pt x="225850" y="-1"/>
                    </a:cubicBezTo>
                    <a:cubicBezTo>
                      <a:pt x="687262" y="81191"/>
                      <a:pt x="942341" y="870119"/>
                      <a:pt x="942341" y="1097490"/>
                    </a:cubicBezTo>
                    <a:cubicBezTo>
                      <a:pt x="942341" y="1324861"/>
                      <a:pt x="578980" y="1375831"/>
                      <a:pt x="422700" y="1375831"/>
                    </a:cubicBezTo>
                    <a:cubicBezTo>
                      <a:pt x="266420" y="1375831"/>
                      <a:pt x="37467" y="1326795"/>
                      <a:pt x="4659" y="1097490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C000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BEAD804B-F154-4D7D-9EEA-8CCCDF1DFDBE}"/>
                  </a:ext>
                </a:extLst>
              </p:cNvPr>
              <p:cNvSpPr/>
              <p:nvPr/>
            </p:nvSpPr>
            <p:spPr bwMode="auto">
              <a:xfrm>
                <a:off x="3008038" y="3924056"/>
                <a:ext cx="1370035" cy="1895736"/>
              </a:xfrm>
              <a:custGeom>
                <a:avLst/>
                <a:gdLst>
                  <a:gd name="connsiteX0" fmla="*/ 543161 w 1370035"/>
                  <a:gd name="connsiteY0" fmla="*/ 0 h 1895736"/>
                  <a:gd name="connsiteX1" fmla="*/ 954852 w 1370035"/>
                  <a:gd name="connsiteY1" fmla="*/ 411691 h 1895736"/>
                  <a:gd name="connsiteX2" fmla="*/ 922499 w 1370035"/>
                  <a:gd name="connsiteY2" fmla="*/ 571940 h 1895736"/>
                  <a:gd name="connsiteX3" fmla="*/ 913401 w 1370035"/>
                  <a:gd name="connsiteY3" fmla="*/ 588703 h 1895736"/>
                  <a:gd name="connsiteX4" fmla="*/ 919753 w 1370035"/>
                  <a:gd name="connsiteY4" fmla="*/ 594381 h 1895736"/>
                  <a:gd name="connsiteX5" fmla="*/ 1369958 w 1370035"/>
                  <a:gd name="connsiteY5" fmla="*/ 1578259 h 1895736"/>
                  <a:gd name="connsiteX6" fmla="*/ 893179 w 1370035"/>
                  <a:gd name="connsiteY6" fmla="*/ 1870887 h 1895736"/>
                  <a:gd name="connsiteX7" fmla="*/ 704020 w 1370035"/>
                  <a:gd name="connsiteY7" fmla="*/ 1844326 h 1895736"/>
                  <a:gd name="connsiteX8" fmla="*/ 653487 w 1370035"/>
                  <a:gd name="connsiteY8" fmla="*/ 1823848 h 1895736"/>
                  <a:gd name="connsiteX9" fmla="*/ 655186 w 1370035"/>
                  <a:gd name="connsiteY9" fmla="*/ 1840874 h 1895736"/>
                  <a:gd name="connsiteX10" fmla="*/ 613703 w 1370035"/>
                  <a:gd name="connsiteY10" fmla="*/ 1892272 h 1895736"/>
                  <a:gd name="connsiteX11" fmla="*/ 343471 w 1370035"/>
                  <a:gd name="connsiteY11" fmla="*/ 1882114 h 1895736"/>
                  <a:gd name="connsiteX12" fmla="*/ 427195 w 1370035"/>
                  <a:gd name="connsiteY12" fmla="*/ 1750270 h 1895736"/>
                  <a:gd name="connsiteX13" fmla="*/ 450790 w 1370035"/>
                  <a:gd name="connsiteY13" fmla="*/ 1751799 h 1895736"/>
                  <a:gd name="connsiteX14" fmla="*/ 433607 w 1370035"/>
                  <a:gd name="connsiteY14" fmla="*/ 1736738 h 1895736"/>
                  <a:gd name="connsiteX15" fmla="*/ 370606 w 1370035"/>
                  <a:gd name="connsiteY15" fmla="*/ 1562871 h 1895736"/>
                  <a:gd name="connsiteX16" fmla="*/ 440739 w 1370035"/>
                  <a:gd name="connsiteY16" fmla="*/ 1397732 h 1895736"/>
                  <a:gd name="connsiteX17" fmla="*/ 459897 w 1370035"/>
                  <a:gd name="connsiteY17" fmla="*/ 1381341 h 1895736"/>
                  <a:gd name="connsiteX18" fmla="*/ 459033 w 1370035"/>
                  <a:gd name="connsiteY18" fmla="*/ 1357453 h 1895736"/>
                  <a:gd name="connsiteX19" fmla="*/ 458682 w 1370035"/>
                  <a:gd name="connsiteY19" fmla="*/ 1255578 h 1895736"/>
                  <a:gd name="connsiteX20" fmla="*/ 467363 w 1370035"/>
                  <a:gd name="connsiteY20" fmla="*/ 1085750 h 1895736"/>
                  <a:gd name="connsiteX21" fmla="*/ 455641 w 1370035"/>
                  <a:gd name="connsiteY21" fmla="*/ 1090992 h 1895736"/>
                  <a:gd name="connsiteX22" fmla="*/ 387706 w 1370035"/>
                  <a:gd name="connsiteY22" fmla="*/ 1104117 h 1895736"/>
                  <a:gd name="connsiteX23" fmla="*/ 382656 w 1370035"/>
                  <a:gd name="connsiteY23" fmla="*/ 1103475 h 1895736"/>
                  <a:gd name="connsiteX24" fmla="*/ 380331 w 1370035"/>
                  <a:gd name="connsiteY24" fmla="*/ 1104567 h 1895736"/>
                  <a:gd name="connsiteX25" fmla="*/ 211998 w 1370035"/>
                  <a:gd name="connsiteY25" fmla="*/ 1027321 h 1895736"/>
                  <a:gd name="connsiteX26" fmla="*/ 165987 w 1370035"/>
                  <a:gd name="connsiteY26" fmla="*/ 969589 h 1895736"/>
                  <a:gd name="connsiteX27" fmla="*/ 164865 w 1370035"/>
                  <a:gd name="connsiteY27" fmla="*/ 967109 h 1895736"/>
                  <a:gd name="connsiteX28" fmla="*/ 162877 w 1370035"/>
                  <a:gd name="connsiteY28" fmla="*/ 967349 h 1895736"/>
                  <a:gd name="connsiteX29" fmla="*/ 1472 w 1370035"/>
                  <a:gd name="connsiteY29" fmla="*/ 933408 h 1895736"/>
                  <a:gd name="connsiteX30" fmla="*/ 165573 w 1370035"/>
                  <a:gd name="connsiteY30" fmla="*/ 808521 h 1895736"/>
                  <a:gd name="connsiteX31" fmla="*/ 180480 w 1370035"/>
                  <a:gd name="connsiteY31" fmla="*/ 806725 h 1895736"/>
                  <a:gd name="connsiteX32" fmla="*/ 192803 w 1370035"/>
                  <a:gd name="connsiteY32" fmla="*/ 800937 h 1895736"/>
                  <a:gd name="connsiteX33" fmla="*/ 361137 w 1370035"/>
                  <a:gd name="connsiteY33" fmla="*/ 878182 h 1895736"/>
                  <a:gd name="connsiteX34" fmla="*/ 382653 w 1370035"/>
                  <a:gd name="connsiteY34" fmla="*/ 905179 h 1895736"/>
                  <a:gd name="connsiteX35" fmla="*/ 423680 w 1370035"/>
                  <a:gd name="connsiteY35" fmla="*/ 875471 h 1895736"/>
                  <a:gd name="connsiteX36" fmla="*/ 497177 w 1370035"/>
                  <a:gd name="connsiteY36" fmla="*/ 842607 h 1895736"/>
                  <a:gd name="connsiteX37" fmla="*/ 498817 w 1370035"/>
                  <a:gd name="connsiteY37" fmla="*/ 842291 h 1895736"/>
                  <a:gd name="connsiteX38" fmla="*/ 501576 w 1370035"/>
                  <a:gd name="connsiteY38" fmla="*/ 823705 h 1895736"/>
                  <a:gd name="connsiteX39" fmla="*/ 502871 w 1370035"/>
                  <a:gd name="connsiteY39" fmla="*/ 819321 h 1895736"/>
                  <a:gd name="connsiteX40" fmla="*/ 460191 w 1370035"/>
                  <a:gd name="connsiteY40" fmla="*/ 815018 h 1895736"/>
                  <a:gd name="connsiteX41" fmla="*/ 131470 w 1370035"/>
                  <a:gd name="connsiteY41" fmla="*/ 411691 h 1895736"/>
                  <a:gd name="connsiteX42" fmla="*/ 543161 w 1370035"/>
                  <a:gd name="connsiteY42" fmla="*/ 0 h 189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70035" h="1895736">
                    <a:moveTo>
                      <a:pt x="543161" y="0"/>
                    </a:moveTo>
                    <a:cubicBezTo>
                      <a:pt x="770532" y="0"/>
                      <a:pt x="954852" y="184320"/>
                      <a:pt x="954852" y="411691"/>
                    </a:cubicBezTo>
                    <a:cubicBezTo>
                      <a:pt x="954852" y="468534"/>
                      <a:pt x="943332" y="522686"/>
                      <a:pt x="922499" y="571940"/>
                    </a:cubicBezTo>
                    <a:lnTo>
                      <a:pt x="913401" y="588703"/>
                    </a:lnTo>
                    <a:lnTo>
                      <a:pt x="919753" y="594381"/>
                    </a:lnTo>
                    <a:cubicBezTo>
                      <a:pt x="1158423" y="836365"/>
                      <a:pt x="1374721" y="1336293"/>
                      <a:pt x="1369958" y="1578259"/>
                    </a:cubicBezTo>
                    <a:cubicBezTo>
                      <a:pt x="1365483" y="1805586"/>
                      <a:pt x="1042316" y="1868506"/>
                      <a:pt x="893179" y="1870887"/>
                    </a:cubicBezTo>
                    <a:cubicBezTo>
                      <a:pt x="837253" y="1871780"/>
                      <a:pt x="769098" y="1865108"/>
                      <a:pt x="704020" y="1844326"/>
                    </a:cubicBezTo>
                    <a:lnTo>
                      <a:pt x="653487" y="1823848"/>
                    </a:lnTo>
                    <a:lnTo>
                      <a:pt x="655186" y="1840874"/>
                    </a:lnTo>
                    <a:cubicBezTo>
                      <a:pt x="654197" y="1862811"/>
                      <a:pt x="644707" y="1883298"/>
                      <a:pt x="613703" y="1892272"/>
                    </a:cubicBezTo>
                    <a:cubicBezTo>
                      <a:pt x="524437" y="1891185"/>
                      <a:pt x="374555" y="1905781"/>
                      <a:pt x="343471" y="1882114"/>
                    </a:cubicBezTo>
                    <a:cubicBezTo>
                      <a:pt x="312386" y="1858447"/>
                      <a:pt x="285610" y="1750270"/>
                      <a:pt x="427195" y="1750270"/>
                    </a:cubicBezTo>
                    <a:lnTo>
                      <a:pt x="450790" y="1751799"/>
                    </a:lnTo>
                    <a:lnTo>
                      <a:pt x="433607" y="1736738"/>
                    </a:lnTo>
                    <a:cubicBezTo>
                      <a:pt x="398605" y="1699555"/>
                      <a:pt x="364321" y="1623733"/>
                      <a:pt x="370606" y="1562871"/>
                    </a:cubicBezTo>
                    <a:cubicBezTo>
                      <a:pt x="376105" y="1509617"/>
                      <a:pt x="378394" y="1457597"/>
                      <a:pt x="440739" y="1397732"/>
                    </a:cubicBezTo>
                    <a:lnTo>
                      <a:pt x="459897" y="1381341"/>
                    </a:lnTo>
                    <a:lnTo>
                      <a:pt x="459033" y="1357453"/>
                    </a:lnTo>
                    <a:cubicBezTo>
                      <a:pt x="458378" y="1324871"/>
                      <a:pt x="458221" y="1290719"/>
                      <a:pt x="458682" y="1255578"/>
                    </a:cubicBezTo>
                    <a:lnTo>
                      <a:pt x="467363" y="1085750"/>
                    </a:lnTo>
                    <a:lnTo>
                      <a:pt x="455641" y="1090992"/>
                    </a:lnTo>
                    <a:cubicBezTo>
                      <a:pt x="431656" y="1098677"/>
                      <a:pt x="408599" y="1103073"/>
                      <a:pt x="387706" y="1104117"/>
                    </a:cubicBezTo>
                    <a:lnTo>
                      <a:pt x="382656" y="1103475"/>
                    </a:lnTo>
                    <a:lnTo>
                      <a:pt x="380331" y="1104567"/>
                    </a:lnTo>
                    <a:cubicBezTo>
                      <a:pt x="333337" y="1111101"/>
                      <a:pt x="267197" y="1082520"/>
                      <a:pt x="211998" y="1027321"/>
                    </a:cubicBezTo>
                    <a:cubicBezTo>
                      <a:pt x="193599" y="1008922"/>
                      <a:pt x="178157" y="989306"/>
                      <a:pt x="165987" y="969589"/>
                    </a:cubicBezTo>
                    <a:cubicBezTo>
                      <a:pt x="165613" y="968762"/>
                      <a:pt x="165239" y="967936"/>
                      <a:pt x="164865" y="967109"/>
                    </a:cubicBezTo>
                    <a:lnTo>
                      <a:pt x="162877" y="967349"/>
                    </a:lnTo>
                    <a:cubicBezTo>
                      <a:pt x="120822" y="966126"/>
                      <a:pt x="17597" y="1009147"/>
                      <a:pt x="1472" y="933408"/>
                    </a:cubicBezTo>
                    <a:cubicBezTo>
                      <a:pt x="-14652" y="857669"/>
                      <a:pt x="105665" y="824574"/>
                      <a:pt x="165573" y="808521"/>
                    </a:cubicBezTo>
                    <a:lnTo>
                      <a:pt x="180480" y="806725"/>
                    </a:lnTo>
                    <a:lnTo>
                      <a:pt x="192803" y="800937"/>
                    </a:lnTo>
                    <a:cubicBezTo>
                      <a:pt x="239799" y="794403"/>
                      <a:pt x="305938" y="822983"/>
                      <a:pt x="361137" y="878182"/>
                    </a:cubicBezTo>
                    <a:lnTo>
                      <a:pt x="382653" y="905179"/>
                    </a:lnTo>
                    <a:lnTo>
                      <a:pt x="423680" y="875471"/>
                    </a:lnTo>
                    <a:cubicBezTo>
                      <a:pt x="448281" y="861268"/>
                      <a:pt x="473192" y="850293"/>
                      <a:pt x="497177" y="842607"/>
                    </a:cubicBezTo>
                    <a:lnTo>
                      <a:pt x="498817" y="842291"/>
                    </a:lnTo>
                    <a:lnTo>
                      <a:pt x="501576" y="823705"/>
                    </a:lnTo>
                    <a:lnTo>
                      <a:pt x="502871" y="819321"/>
                    </a:lnTo>
                    <a:lnTo>
                      <a:pt x="460191" y="815018"/>
                    </a:lnTo>
                    <a:cubicBezTo>
                      <a:pt x="272590" y="776630"/>
                      <a:pt x="131470" y="610641"/>
                      <a:pt x="131470" y="411691"/>
                    </a:cubicBezTo>
                    <a:cubicBezTo>
                      <a:pt x="131470" y="184320"/>
                      <a:pt x="315790" y="0"/>
                      <a:pt x="543161" y="0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9933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F6C75201-786E-49C9-A213-894B147185E8}"/>
                  </a:ext>
                </a:extLst>
              </p:cNvPr>
              <p:cNvSpPr/>
              <p:nvPr/>
            </p:nvSpPr>
            <p:spPr bwMode="auto">
              <a:xfrm flipV="1">
                <a:off x="4227805" y="5189718"/>
                <a:ext cx="911760" cy="605302"/>
              </a:xfrm>
              <a:custGeom>
                <a:avLst/>
                <a:gdLst>
                  <a:gd name="connsiteX0" fmla="*/ 338369 w 1028701"/>
                  <a:gd name="connsiteY0" fmla="*/ 0 h 667213"/>
                  <a:gd name="connsiteX1" fmla="*/ 669863 w 1028701"/>
                  <a:gd name="connsiteY1" fmla="*/ 270176 h 667213"/>
                  <a:gd name="connsiteX2" fmla="*/ 675991 w 1028701"/>
                  <a:gd name="connsiteY2" fmla="*/ 330964 h 667213"/>
                  <a:gd name="connsiteX3" fmla="*/ 696009 w 1028701"/>
                  <a:gd name="connsiteY3" fmla="*/ 409671 h 667213"/>
                  <a:gd name="connsiteX4" fmla="*/ 752684 w 1028701"/>
                  <a:gd name="connsiteY4" fmla="*/ 470858 h 667213"/>
                  <a:gd name="connsiteX5" fmla="*/ 873371 w 1028701"/>
                  <a:gd name="connsiteY5" fmla="*/ 495572 h 667213"/>
                  <a:gd name="connsiteX6" fmla="*/ 894502 w 1028701"/>
                  <a:gd name="connsiteY6" fmla="*/ 489124 h 667213"/>
                  <a:gd name="connsiteX7" fmla="*/ 907603 w 1028701"/>
                  <a:gd name="connsiteY7" fmla="*/ 480290 h 667213"/>
                  <a:gd name="connsiteX8" fmla="*/ 941533 w 1028701"/>
                  <a:gd name="connsiteY8" fmla="*/ 473440 h 667213"/>
                  <a:gd name="connsiteX9" fmla="*/ 1028701 w 1028701"/>
                  <a:gd name="connsiteY9" fmla="*/ 560608 h 667213"/>
                  <a:gd name="connsiteX10" fmla="*/ 1003170 w 1028701"/>
                  <a:gd name="connsiteY10" fmla="*/ 622246 h 667213"/>
                  <a:gd name="connsiteX11" fmla="*/ 982479 w 1028701"/>
                  <a:gd name="connsiteY11" fmla="*/ 636196 h 667213"/>
                  <a:gd name="connsiteX12" fmla="*/ 983102 w 1028701"/>
                  <a:gd name="connsiteY12" fmla="*/ 637584 h 667213"/>
                  <a:gd name="connsiteX13" fmla="*/ 978202 w 1028701"/>
                  <a:gd name="connsiteY13" fmla="*/ 639080 h 667213"/>
                  <a:gd name="connsiteX14" fmla="*/ 975463 w 1028701"/>
                  <a:gd name="connsiteY14" fmla="*/ 640926 h 667213"/>
                  <a:gd name="connsiteX15" fmla="*/ 965678 w 1028701"/>
                  <a:gd name="connsiteY15" fmla="*/ 642902 h 667213"/>
                  <a:gd name="connsiteX16" fmla="*/ 902108 w 1028701"/>
                  <a:gd name="connsiteY16" fmla="*/ 662302 h 667213"/>
                  <a:gd name="connsiteX17" fmla="*/ 660733 w 1028701"/>
                  <a:gd name="connsiteY17" fmla="*/ 612873 h 667213"/>
                  <a:gd name="connsiteX18" fmla="*/ 516858 w 1028701"/>
                  <a:gd name="connsiteY18" fmla="*/ 412860 h 667213"/>
                  <a:gd name="connsiteX19" fmla="*/ 507329 w 1028701"/>
                  <a:gd name="connsiteY19" fmla="*/ 337258 h 667213"/>
                  <a:gd name="connsiteX20" fmla="*/ 494257 w 1028701"/>
                  <a:gd name="connsiteY20" fmla="*/ 272515 h 667213"/>
                  <a:gd name="connsiteX21" fmla="*/ 338369 w 1028701"/>
                  <a:gd name="connsiteY21" fmla="*/ 169185 h 667213"/>
                  <a:gd name="connsiteX22" fmla="*/ 169185 w 1028701"/>
                  <a:gd name="connsiteY22" fmla="*/ 338369 h 667213"/>
                  <a:gd name="connsiteX23" fmla="*/ 0 w 1028701"/>
                  <a:gd name="connsiteY23" fmla="*/ 338369 h 667213"/>
                  <a:gd name="connsiteX24" fmla="*/ 338369 w 1028701"/>
                  <a:gd name="connsiteY24" fmla="*/ 0 h 667213"/>
                  <a:gd name="connsiteX0" fmla="*/ 338369 w 1028701"/>
                  <a:gd name="connsiteY0" fmla="*/ 0 h 667213"/>
                  <a:gd name="connsiteX1" fmla="*/ 669863 w 1028701"/>
                  <a:gd name="connsiteY1" fmla="*/ 270176 h 667213"/>
                  <a:gd name="connsiteX2" fmla="*/ 675991 w 1028701"/>
                  <a:gd name="connsiteY2" fmla="*/ 330964 h 667213"/>
                  <a:gd name="connsiteX3" fmla="*/ 696009 w 1028701"/>
                  <a:gd name="connsiteY3" fmla="*/ 409671 h 667213"/>
                  <a:gd name="connsiteX4" fmla="*/ 752684 w 1028701"/>
                  <a:gd name="connsiteY4" fmla="*/ 470858 h 667213"/>
                  <a:gd name="connsiteX5" fmla="*/ 873371 w 1028701"/>
                  <a:gd name="connsiteY5" fmla="*/ 495572 h 667213"/>
                  <a:gd name="connsiteX6" fmla="*/ 894502 w 1028701"/>
                  <a:gd name="connsiteY6" fmla="*/ 489124 h 667213"/>
                  <a:gd name="connsiteX7" fmla="*/ 907603 w 1028701"/>
                  <a:gd name="connsiteY7" fmla="*/ 480290 h 667213"/>
                  <a:gd name="connsiteX8" fmla="*/ 941533 w 1028701"/>
                  <a:gd name="connsiteY8" fmla="*/ 473440 h 667213"/>
                  <a:gd name="connsiteX9" fmla="*/ 1028701 w 1028701"/>
                  <a:gd name="connsiteY9" fmla="*/ 560608 h 667213"/>
                  <a:gd name="connsiteX10" fmla="*/ 1003170 w 1028701"/>
                  <a:gd name="connsiteY10" fmla="*/ 622246 h 667213"/>
                  <a:gd name="connsiteX11" fmla="*/ 982479 w 1028701"/>
                  <a:gd name="connsiteY11" fmla="*/ 636196 h 667213"/>
                  <a:gd name="connsiteX12" fmla="*/ 983102 w 1028701"/>
                  <a:gd name="connsiteY12" fmla="*/ 637584 h 667213"/>
                  <a:gd name="connsiteX13" fmla="*/ 978202 w 1028701"/>
                  <a:gd name="connsiteY13" fmla="*/ 639080 h 667213"/>
                  <a:gd name="connsiteX14" fmla="*/ 975463 w 1028701"/>
                  <a:gd name="connsiteY14" fmla="*/ 640926 h 667213"/>
                  <a:gd name="connsiteX15" fmla="*/ 965678 w 1028701"/>
                  <a:gd name="connsiteY15" fmla="*/ 642902 h 667213"/>
                  <a:gd name="connsiteX16" fmla="*/ 902108 w 1028701"/>
                  <a:gd name="connsiteY16" fmla="*/ 662302 h 667213"/>
                  <a:gd name="connsiteX17" fmla="*/ 660733 w 1028701"/>
                  <a:gd name="connsiteY17" fmla="*/ 612873 h 667213"/>
                  <a:gd name="connsiteX18" fmla="*/ 516858 w 1028701"/>
                  <a:gd name="connsiteY18" fmla="*/ 412860 h 667213"/>
                  <a:gd name="connsiteX19" fmla="*/ 507329 w 1028701"/>
                  <a:gd name="connsiteY19" fmla="*/ 337258 h 667213"/>
                  <a:gd name="connsiteX20" fmla="*/ 494257 w 1028701"/>
                  <a:gd name="connsiteY20" fmla="*/ 272515 h 667213"/>
                  <a:gd name="connsiteX21" fmla="*/ 338369 w 1028701"/>
                  <a:gd name="connsiteY21" fmla="*/ 169185 h 667213"/>
                  <a:gd name="connsiteX22" fmla="*/ 169185 w 1028701"/>
                  <a:gd name="connsiteY22" fmla="*/ 338369 h 667213"/>
                  <a:gd name="connsiteX23" fmla="*/ 64720 w 1028701"/>
                  <a:gd name="connsiteY23" fmla="*/ 336255 h 667213"/>
                  <a:gd name="connsiteX24" fmla="*/ 0 w 1028701"/>
                  <a:gd name="connsiteY24" fmla="*/ 338369 h 667213"/>
                  <a:gd name="connsiteX25" fmla="*/ 338369 w 1028701"/>
                  <a:gd name="connsiteY25" fmla="*/ 0 h 667213"/>
                  <a:gd name="connsiteX0" fmla="*/ 338369 w 1028701"/>
                  <a:gd name="connsiteY0" fmla="*/ 0 h 771974"/>
                  <a:gd name="connsiteX1" fmla="*/ 669863 w 1028701"/>
                  <a:gd name="connsiteY1" fmla="*/ 270176 h 771974"/>
                  <a:gd name="connsiteX2" fmla="*/ 675991 w 1028701"/>
                  <a:gd name="connsiteY2" fmla="*/ 330964 h 771974"/>
                  <a:gd name="connsiteX3" fmla="*/ 696009 w 1028701"/>
                  <a:gd name="connsiteY3" fmla="*/ 409671 h 771974"/>
                  <a:gd name="connsiteX4" fmla="*/ 752684 w 1028701"/>
                  <a:gd name="connsiteY4" fmla="*/ 470858 h 771974"/>
                  <a:gd name="connsiteX5" fmla="*/ 873371 w 1028701"/>
                  <a:gd name="connsiteY5" fmla="*/ 495572 h 771974"/>
                  <a:gd name="connsiteX6" fmla="*/ 894502 w 1028701"/>
                  <a:gd name="connsiteY6" fmla="*/ 489124 h 771974"/>
                  <a:gd name="connsiteX7" fmla="*/ 907603 w 1028701"/>
                  <a:gd name="connsiteY7" fmla="*/ 480290 h 771974"/>
                  <a:gd name="connsiteX8" fmla="*/ 941533 w 1028701"/>
                  <a:gd name="connsiteY8" fmla="*/ 473440 h 771974"/>
                  <a:gd name="connsiteX9" fmla="*/ 1028701 w 1028701"/>
                  <a:gd name="connsiteY9" fmla="*/ 560608 h 771974"/>
                  <a:gd name="connsiteX10" fmla="*/ 1003170 w 1028701"/>
                  <a:gd name="connsiteY10" fmla="*/ 622246 h 771974"/>
                  <a:gd name="connsiteX11" fmla="*/ 982479 w 1028701"/>
                  <a:gd name="connsiteY11" fmla="*/ 636196 h 771974"/>
                  <a:gd name="connsiteX12" fmla="*/ 983102 w 1028701"/>
                  <a:gd name="connsiteY12" fmla="*/ 637584 h 771974"/>
                  <a:gd name="connsiteX13" fmla="*/ 978202 w 1028701"/>
                  <a:gd name="connsiteY13" fmla="*/ 639080 h 771974"/>
                  <a:gd name="connsiteX14" fmla="*/ 975463 w 1028701"/>
                  <a:gd name="connsiteY14" fmla="*/ 640926 h 771974"/>
                  <a:gd name="connsiteX15" fmla="*/ 965678 w 1028701"/>
                  <a:gd name="connsiteY15" fmla="*/ 642902 h 771974"/>
                  <a:gd name="connsiteX16" fmla="*/ 902108 w 1028701"/>
                  <a:gd name="connsiteY16" fmla="*/ 662302 h 771974"/>
                  <a:gd name="connsiteX17" fmla="*/ 660733 w 1028701"/>
                  <a:gd name="connsiteY17" fmla="*/ 612873 h 771974"/>
                  <a:gd name="connsiteX18" fmla="*/ 516858 w 1028701"/>
                  <a:gd name="connsiteY18" fmla="*/ 412860 h 771974"/>
                  <a:gd name="connsiteX19" fmla="*/ 507329 w 1028701"/>
                  <a:gd name="connsiteY19" fmla="*/ 337258 h 771974"/>
                  <a:gd name="connsiteX20" fmla="*/ 494257 w 1028701"/>
                  <a:gd name="connsiteY20" fmla="*/ 272515 h 771974"/>
                  <a:gd name="connsiteX21" fmla="*/ 338369 w 1028701"/>
                  <a:gd name="connsiteY21" fmla="*/ 169185 h 771974"/>
                  <a:gd name="connsiteX22" fmla="*/ 169185 w 1028701"/>
                  <a:gd name="connsiteY22" fmla="*/ 338369 h 771974"/>
                  <a:gd name="connsiteX23" fmla="*/ 240 w 1028701"/>
                  <a:gd name="connsiteY23" fmla="*/ 771974 h 771974"/>
                  <a:gd name="connsiteX24" fmla="*/ 0 w 1028701"/>
                  <a:gd name="connsiteY24" fmla="*/ 338369 h 771974"/>
                  <a:gd name="connsiteX25" fmla="*/ 338369 w 1028701"/>
                  <a:gd name="connsiteY25" fmla="*/ 0 h 771974"/>
                  <a:gd name="connsiteX0" fmla="*/ 240 w 1028701"/>
                  <a:gd name="connsiteY0" fmla="*/ 771974 h 872767"/>
                  <a:gd name="connsiteX1" fmla="*/ 0 w 1028701"/>
                  <a:gd name="connsiteY1" fmla="*/ 338369 h 872767"/>
                  <a:gd name="connsiteX2" fmla="*/ 338369 w 1028701"/>
                  <a:gd name="connsiteY2" fmla="*/ 0 h 872767"/>
                  <a:gd name="connsiteX3" fmla="*/ 669863 w 1028701"/>
                  <a:gd name="connsiteY3" fmla="*/ 270176 h 872767"/>
                  <a:gd name="connsiteX4" fmla="*/ 675991 w 1028701"/>
                  <a:gd name="connsiteY4" fmla="*/ 330964 h 872767"/>
                  <a:gd name="connsiteX5" fmla="*/ 696009 w 1028701"/>
                  <a:gd name="connsiteY5" fmla="*/ 409671 h 872767"/>
                  <a:gd name="connsiteX6" fmla="*/ 752684 w 1028701"/>
                  <a:gd name="connsiteY6" fmla="*/ 470858 h 872767"/>
                  <a:gd name="connsiteX7" fmla="*/ 873371 w 1028701"/>
                  <a:gd name="connsiteY7" fmla="*/ 495572 h 872767"/>
                  <a:gd name="connsiteX8" fmla="*/ 894502 w 1028701"/>
                  <a:gd name="connsiteY8" fmla="*/ 489124 h 872767"/>
                  <a:gd name="connsiteX9" fmla="*/ 907603 w 1028701"/>
                  <a:gd name="connsiteY9" fmla="*/ 480290 h 872767"/>
                  <a:gd name="connsiteX10" fmla="*/ 941533 w 1028701"/>
                  <a:gd name="connsiteY10" fmla="*/ 473440 h 872767"/>
                  <a:gd name="connsiteX11" fmla="*/ 1028701 w 1028701"/>
                  <a:gd name="connsiteY11" fmla="*/ 560608 h 872767"/>
                  <a:gd name="connsiteX12" fmla="*/ 1003170 w 1028701"/>
                  <a:gd name="connsiteY12" fmla="*/ 622246 h 872767"/>
                  <a:gd name="connsiteX13" fmla="*/ 982479 w 1028701"/>
                  <a:gd name="connsiteY13" fmla="*/ 636196 h 872767"/>
                  <a:gd name="connsiteX14" fmla="*/ 983102 w 1028701"/>
                  <a:gd name="connsiteY14" fmla="*/ 637584 h 872767"/>
                  <a:gd name="connsiteX15" fmla="*/ 978202 w 1028701"/>
                  <a:gd name="connsiteY15" fmla="*/ 639080 h 872767"/>
                  <a:gd name="connsiteX16" fmla="*/ 975463 w 1028701"/>
                  <a:gd name="connsiteY16" fmla="*/ 640926 h 872767"/>
                  <a:gd name="connsiteX17" fmla="*/ 965678 w 1028701"/>
                  <a:gd name="connsiteY17" fmla="*/ 642902 h 872767"/>
                  <a:gd name="connsiteX18" fmla="*/ 902108 w 1028701"/>
                  <a:gd name="connsiteY18" fmla="*/ 662302 h 872767"/>
                  <a:gd name="connsiteX19" fmla="*/ 660733 w 1028701"/>
                  <a:gd name="connsiteY19" fmla="*/ 612873 h 872767"/>
                  <a:gd name="connsiteX20" fmla="*/ 516858 w 1028701"/>
                  <a:gd name="connsiteY20" fmla="*/ 412860 h 872767"/>
                  <a:gd name="connsiteX21" fmla="*/ 507329 w 1028701"/>
                  <a:gd name="connsiteY21" fmla="*/ 337258 h 872767"/>
                  <a:gd name="connsiteX22" fmla="*/ 494257 w 1028701"/>
                  <a:gd name="connsiteY22" fmla="*/ 272515 h 872767"/>
                  <a:gd name="connsiteX23" fmla="*/ 338369 w 1028701"/>
                  <a:gd name="connsiteY23" fmla="*/ 169185 h 872767"/>
                  <a:gd name="connsiteX24" fmla="*/ 169185 w 1028701"/>
                  <a:gd name="connsiteY24" fmla="*/ 338369 h 872767"/>
                  <a:gd name="connsiteX25" fmla="*/ 103408 w 1028701"/>
                  <a:gd name="connsiteY25" fmla="*/ 872767 h 872767"/>
                  <a:gd name="connsiteX0" fmla="*/ 0 w 1028701"/>
                  <a:gd name="connsiteY0" fmla="*/ 338369 h 872767"/>
                  <a:gd name="connsiteX1" fmla="*/ 338369 w 1028701"/>
                  <a:gd name="connsiteY1" fmla="*/ 0 h 872767"/>
                  <a:gd name="connsiteX2" fmla="*/ 669863 w 1028701"/>
                  <a:gd name="connsiteY2" fmla="*/ 270176 h 872767"/>
                  <a:gd name="connsiteX3" fmla="*/ 675991 w 1028701"/>
                  <a:gd name="connsiteY3" fmla="*/ 330964 h 872767"/>
                  <a:gd name="connsiteX4" fmla="*/ 696009 w 1028701"/>
                  <a:gd name="connsiteY4" fmla="*/ 409671 h 872767"/>
                  <a:gd name="connsiteX5" fmla="*/ 752684 w 1028701"/>
                  <a:gd name="connsiteY5" fmla="*/ 470858 h 872767"/>
                  <a:gd name="connsiteX6" fmla="*/ 873371 w 1028701"/>
                  <a:gd name="connsiteY6" fmla="*/ 495572 h 872767"/>
                  <a:gd name="connsiteX7" fmla="*/ 894502 w 1028701"/>
                  <a:gd name="connsiteY7" fmla="*/ 489124 h 872767"/>
                  <a:gd name="connsiteX8" fmla="*/ 907603 w 1028701"/>
                  <a:gd name="connsiteY8" fmla="*/ 480290 h 872767"/>
                  <a:gd name="connsiteX9" fmla="*/ 941533 w 1028701"/>
                  <a:gd name="connsiteY9" fmla="*/ 473440 h 872767"/>
                  <a:gd name="connsiteX10" fmla="*/ 1028701 w 1028701"/>
                  <a:gd name="connsiteY10" fmla="*/ 560608 h 872767"/>
                  <a:gd name="connsiteX11" fmla="*/ 1003170 w 1028701"/>
                  <a:gd name="connsiteY11" fmla="*/ 622246 h 872767"/>
                  <a:gd name="connsiteX12" fmla="*/ 982479 w 1028701"/>
                  <a:gd name="connsiteY12" fmla="*/ 636196 h 872767"/>
                  <a:gd name="connsiteX13" fmla="*/ 983102 w 1028701"/>
                  <a:gd name="connsiteY13" fmla="*/ 637584 h 872767"/>
                  <a:gd name="connsiteX14" fmla="*/ 978202 w 1028701"/>
                  <a:gd name="connsiteY14" fmla="*/ 639080 h 872767"/>
                  <a:gd name="connsiteX15" fmla="*/ 975463 w 1028701"/>
                  <a:gd name="connsiteY15" fmla="*/ 640926 h 872767"/>
                  <a:gd name="connsiteX16" fmla="*/ 965678 w 1028701"/>
                  <a:gd name="connsiteY16" fmla="*/ 642902 h 872767"/>
                  <a:gd name="connsiteX17" fmla="*/ 902108 w 1028701"/>
                  <a:gd name="connsiteY17" fmla="*/ 662302 h 872767"/>
                  <a:gd name="connsiteX18" fmla="*/ 660733 w 1028701"/>
                  <a:gd name="connsiteY18" fmla="*/ 612873 h 872767"/>
                  <a:gd name="connsiteX19" fmla="*/ 516858 w 1028701"/>
                  <a:gd name="connsiteY19" fmla="*/ 412860 h 872767"/>
                  <a:gd name="connsiteX20" fmla="*/ 507329 w 1028701"/>
                  <a:gd name="connsiteY20" fmla="*/ 337258 h 872767"/>
                  <a:gd name="connsiteX21" fmla="*/ 494257 w 1028701"/>
                  <a:gd name="connsiteY21" fmla="*/ 272515 h 872767"/>
                  <a:gd name="connsiteX22" fmla="*/ 338369 w 1028701"/>
                  <a:gd name="connsiteY22" fmla="*/ 169185 h 872767"/>
                  <a:gd name="connsiteX23" fmla="*/ 169185 w 1028701"/>
                  <a:gd name="connsiteY23" fmla="*/ 338369 h 872767"/>
                  <a:gd name="connsiteX24" fmla="*/ 103408 w 1028701"/>
                  <a:gd name="connsiteY24" fmla="*/ 872767 h 872767"/>
                  <a:gd name="connsiteX0" fmla="*/ 0 w 1028701"/>
                  <a:gd name="connsiteY0" fmla="*/ 338369 h 667213"/>
                  <a:gd name="connsiteX1" fmla="*/ 338369 w 1028701"/>
                  <a:gd name="connsiteY1" fmla="*/ 0 h 667213"/>
                  <a:gd name="connsiteX2" fmla="*/ 669863 w 1028701"/>
                  <a:gd name="connsiteY2" fmla="*/ 270176 h 667213"/>
                  <a:gd name="connsiteX3" fmla="*/ 675991 w 1028701"/>
                  <a:gd name="connsiteY3" fmla="*/ 330964 h 667213"/>
                  <a:gd name="connsiteX4" fmla="*/ 696009 w 1028701"/>
                  <a:gd name="connsiteY4" fmla="*/ 409671 h 667213"/>
                  <a:gd name="connsiteX5" fmla="*/ 752684 w 1028701"/>
                  <a:gd name="connsiteY5" fmla="*/ 470858 h 667213"/>
                  <a:gd name="connsiteX6" fmla="*/ 873371 w 1028701"/>
                  <a:gd name="connsiteY6" fmla="*/ 495572 h 667213"/>
                  <a:gd name="connsiteX7" fmla="*/ 894502 w 1028701"/>
                  <a:gd name="connsiteY7" fmla="*/ 489124 h 667213"/>
                  <a:gd name="connsiteX8" fmla="*/ 907603 w 1028701"/>
                  <a:gd name="connsiteY8" fmla="*/ 480290 h 667213"/>
                  <a:gd name="connsiteX9" fmla="*/ 941533 w 1028701"/>
                  <a:gd name="connsiteY9" fmla="*/ 473440 h 667213"/>
                  <a:gd name="connsiteX10" fmla="*/ 1028701 w 1028701"/>
                  <a:gd name="connsiteY10" fmla="*/ 560608 h 667213"/>
                  <a:gd name="connsiteX11" fmla="*/ 1003170 w 1028701"/>
                  <a:gd name="connsiteY11" fmla="*/ 622246 h 667213"/>
                  <a:gd name="connsiteX12" fmla="*/ 982479 w 1028701"/>
                  <a:gd name="connsiteY12" fmla="*/ 636196 h 667213"/>
                  <a:gd name="connsiteX13" fmla="*/ 983102 w 1028701"/>
                  <a:gd name="connsiteY13" fmla="*/ 637584 h 667213"/>
                  <a:gd name="connsiteX14" fmla="*/ 978202 w 1028701"/>
                  <a:gd name="connsiteY14" fmla="*/ 639080 h 667213"/>
                  <a:gd name="connsiteX15" fmla="*/ 975463 w 1028701"/>
                  <a:gd name="connsiteY15" fmla="*/ 640926 h 667213"/>
                  <a:gd name="connsiteX16" fmla="*/ 965678 w 1028701"/>
                  <a:gd name="connsiteY16" fmla="*/ 642902 h 667213"/>
                  <a:gd name="connsiteX17" fmla="*/ 902108 w 1028701"/>
                  <a:gd name="connsiteY17" fmla="*/ 662302 h 667213"/>
                  <a:gd name="connsiteX18" fmla="*/ 660733 w 1028701"/>
                  <a:gd name="connsiteY18" fmla="*/ 612873 h 667213"/>
                  <a:gd name="connsiteX19" fmla="*/ 516858 w 1028701"/>
                  <a:gd name="connsiteY19" fmla="*/ 412860 h 667213"/>
                  <a:gd name="connsiteX20" fmla="*/ 507329 w 1028701"/>
                  <a:gd name="connsiteY20" fmla="*/ 337258 h 667213"/>
                  <a:gd name="connsiteX21" fmla="*/ 494257 w 1028701"/>
                  <a:gd name="connsiteY21" fmla="*/ 272515 h 667213"/>
                  <a:gd name="connsiteX22" fmla="*/ 338369 w 1028701"/>
                  <a:gd name="connsiteY22" fmla="*/ 169185 h 667213"/>
                  <a:gd name="connsiteX23" fmla="*/ 169185 w 1028701"/>
                  <a:gd name="connsiteY23" fmla="*/ 338369 h 66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28701" h="667213">
                    <a:moveTo>
                      <a:pt x="0" y="338369"/>
                    </a:moveTo>
                    <a:cubicBezTo>
                      <a:pt x="0" y="151493"/>
                      <a:pt x="151493" y="0"/>
                      <a:pt x="338369" y="0"/>
                    </a:cubicBezTo>
                    <a:cubicBezTo>
                      <a:pt x="501885" y="0"/>
                      <a:pt x="638312" y="115987"/>
                      <a:pt x="669863" y="270176"/>
                    </a:cubicBezTo>
                    <a:lnTo>
                      <a:pt x="675991" y="330964"/>
                    </a:lnTo>
                    <a:lnTo>
                      <a:pt x="696009" y="409671"/>
                    </a:lnTo>
                    <a:cubicBezTo>
                      <a:pt x="709297" y="434106"/>
                      <a:pt x="728605" y="455267"/>
                      <a:pt x="752684" y="470858"/>
                    </a:cubicBezTo>
                    <a:cubicBezTo>
                      <a:pt x="788802" y="494244"/>
                      <a:pt x="831963" y="502707"/>
                      <a:pt x="873371" y="495572"/>
                    </a:cubicBezTo>
                    <a:lnTo>
                      <a:pt x="894502" y="489124"/>
                    </a:lnTo>
                    <a:lnTo>
                      <a:pt x="907603" y="480290"/>
                    </a:lnTo>
                    <a:cubicBezTo>
                      <a:pt x="918032" y="475879"/>
                      <a:pt x="929498" y="473440"/>
                      <a:pt x="941533" y="473440"/>
                    </a:cubicBezTo>
                    <a:cubicBezTo>
                      <a:pt x="989675" y="473440"/>
                      <a:pt x="1028701" y="512466"/>
                      <a:pt x="1028701" y="560608"/>
                    </a:cubicBezTo>
                    <a:cubicBezTo>
                      <a:pt x="1028701" y="584679"/>
                      <a:pt x="1018945" y="606471"/>
                      <a:pt x="1003170" y="622246"/>
                    </a:cubicBezTo>
                    <a:lnTo>
                      <a:pt x="982479" y="636196"/>
                    </a:lnTo>
                    <a:lnTo>
                      <a:pt x="983102" y="637584"/>
                    </a:lnTo>
                    <a:lnTo>
                      <a:pt x="978202" y="639080"/>
                    </a:lnTo>
                    <a:lnTo>
                      <a:pt x="975463" y="640926"/>
                    </a:lnTo>
                    <a:lnTo>
                      <a:pt x="965678" y="642902"/>
                    </a:lnTo>
                    <a:lnTo>
                      <a:pt x="902108" y="662302"/>
                    </a:lnTo>
                    <a:cubicBezTo>
                      <a:pt x="819292" y="676571"/>
                      <a:pt x="732970" y="659646"/>
                      <a:pt x="660733" y="612873"/>
                    </a:cubicBezTo>
                    <a:cubicBezTo>
                      <a:pt x="588496" y="566100"/>
                      <a:pt x="537728" y="494263"/>
                      <a:pt x="516858" y="412860"/>
                    </a:cubicBezTo>
                    <a:lnTo>
                      <a:pt x="507329" y="337258"/>
                    </a:lnTo>
                    <a:lnTo>
                      <a:pt x="494257" y="272515"/>
                    </a:lnTo>
                    <a:cubicBezTo>
                      <a:pt x="468574" y="211792"/>
                      <a:pt x="408447" y="169185"/>
                      <a:pt x="338369" y="169185"/>
                    </a:cubicBezTo>
                    <a:cubicBezTo>
                      <a:pt x="244931" y="169185"/>
                      <a:pt x="169185" y="244931"/>
                      <a:pt x="169185" y="338369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9933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楕円 210">
                <a:extLst>
                  <a:ext uri="{FF2B5EF4-FFF2-40B4-BE49-F238E27FC236}">
                    <a16:creationId xmlns:a16="http://schemas.microsoft.com/office/drawing/2014/main" id="{DCAFEED4-EAE4-419A-B57A-9947709EE836}"/>
                  </a:ext>
                </a:extLst>
              </p:cNvPr>
              <p:cNvSpPr/>
              <p:nvPr/>
            </p:nvSpPr>
            <p:spPr bwMode="auto">
              <a:xfrm rot="20484539">
                <a:off x="3245673" y="3829376"/>
                <a:ext cx="275903" cy="276571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5920" h="1305145">
                    <a:moveTo>
                      <a:pt x="179528" y="1303017"/>
                    </a:moveTo>
                    <a:cubicBezTo>
                      <a:pt x="109855" y="1256627"/>
                      <a:pt x="-3061" y="1314660"/>
                      <a:pt x="4659" y="1097490"/>
                    </a:cubicBezTo>
                    <a:cubicBezTo>
                      <a:pt x="-28149" y="868185"/>
                      <a:pt x="119365" y="690743"/>
                      <a:pt x="225850" y="-1"/>
                    </a:cubicBezTo>
                    <a:cubicBezTo>
                      <a:pt x="687262" y="81191"/>
                      <a:pt x="942341" y="870119"/>
                      <a:pt x="942341" y="1097490"/>
                    </a:cubicBezTo>
                    <a:cubicBezTo>
                      <a:pt x="1031283" y="1315014"/>
                      <a:pt x="846111" y="1258755"/>
                      <a:pt x="759504" y="1305145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9933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2D905801-B245-4362-B4D3-3B379000FC34}"/>
                  </a:ext>
                </a:extLst>
              </p:cNvPr>
              <p:cNvSpPr/>
              <p:nvPr/>
            </p:nvSpPr>
            <p:spPr bwMode="auto">
              <a:xfrm rot="20700000">
                <a:off x="3152470" y="4263892"/>
                <a:ext cx="126494" cy="165343"/>
              </a:xfrm>
              <a:custGeom>
                <a:avLst/>
                <a:gdLst>
                  <a:gd name="connsiteX0" fmla="*/ 179951 w 359903"/>
                  <a:gd name="connsiteY0" fmla="*/ 0 h 217462"/>
                  <a:gd name="connsiteX1" fmla="*/ 353033 w 359903"/>
                  <a:gd name="connsiteY1" fmla="*/ 83860 h 217462"/>
                  <a:gd name="connsiteX2" fmla="*/ 359903 w 359903"/>
                  <a:gd name="connsiteY2" fmla="*/ 108731 h 217462"/>
                  <a:gd name="connsiteX3" fmla="*/ 353033 w 359903"/>
                  <a:gd name="connsiteY3" fmla="*/ 133602 h 217462"/>
                  <a:gd name="connsiteX4" fmla="*/ 179951 w 359903"/>
                  <a:gd name="connsiteY4" fmla="*/ 217462 h 217462"/>
                  <a:gd name="connsiteX5" fmla="*/ 6869 w 359903"/>
                  <a:gd name="connsiteY5" fmla="*/ 133602 h 217462"/>
                  <a:gd name="connsiteX6" fmla="*/ 0 w 359903"/>
                  <a:gd name="connsiteY6" fmla="*/ 108731 h 217462"/>
                  <a:gd name="connsiteX7" fmla="*/ 6869 w 359903"/>
                  <a:gd name="connsiteY7" fmla="*/ 83860 h 217462"/>
                  <a:gd name="connsiteX8" fmla="*/ 179951 w 359903"/>
                  <a:gd name="connsiteY8" fmla="*/ 0 h 21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9903" h="217462">
                    <a:moveTo>
                      <a:pt x="179951" y="0"/>
                    </a:moveTo>
                    <a:cubicBezTo>
                      <a:pt x="257758" y="0"/>
                      <a:pt x="324517" y="34579"/>
                      <a:pt x="353033" y="83860"/>
                    </a:cubicBezTo>
                    <a:lnTo>
                      <a:pt x="359903" y="108731"/>
                    </a:lnTo>
                    <a:lnTo>
                      <a:pt x="353033" y="133602"/>
                    </a:lnTo>
                    <a:cubicBezTo>
                      <a:pt x="324517" y="182883"/>
                      <a:pt x="257758" y="217462"/>
                      <a:pt x="179951" y="217462"/>
                    </a:cubicBezTo>
                    <a:cubicBezTo>
                      <a:pt x="102144" y="217462"/>
                      <a:pt x="35385" y="182883"/>
                      <a:pt x="6869" y="133602"/>
                    </a:cubicBezTo>
                    <a:lnTo>
                      <a:pt x="0" y="108731"/>
                    </a:lnTo>
                    <a:lnTo>
                      <a:pt x="6869" y="83860"/>
                    </a:lnTo>
                    <a:cubicBezTo>
                      <a:pt x="35385" y="34579"/>
                      <a:pt x="102144" y="0"/>
                      <a:pt x="1799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381CD1D6-E000-4576-9646-88E938B8035E}"/>
                  </a:ext>
                </a:extLst>
              </p:cNvPr>
              <p:cNvSpPr/>
              <p:nvPr/>
            </p:nvSpPr>
            <p:spPr bwMode="auto">
              <a:xfrm rot="20700000">
                <a:off x="3181591" y="4299515"/>
                <a:ext cx="45719" cy="122177"/>
              </a:xfrm>
              <a:custGeom>
                <a:avLst/>
                <a:gdLst>
                  <a:gd name="connsiteX0" fmla="*/ 179951 w 359903"/>
                  <a:gd name="connsiteY0" fmla="*/ 0 h 217462"/>
                  <a:gd name="connsiteX1" fmla="*/ 353033 w 359903"/>
                  <a:gd name="connsiteY1" fmla="*/ 83860 h 217462"/>
                  <a:gd name="connsiteX2" fmla="*/ 359903 w 359903"/>
                  <a:gd name="connsiteY2" fmla="*/ 108731 h 217462"/>
                  <a:gd name="connsiteX3" fmla="*/ 353033 w 359903"/>
                  <a:gd name="connsiteY3" fmla="*/ 133602 h 217462"/>
                  <a:gd name="connsiteX4" fmla="*/ 179951 w 359903"/>
                  <a:gd name="connsiteY4" fmla="*/ 217462 h 217462"/>
                  <a:gd name="connsiteX5" fmla="*/ 6869 w 359903"/>
                  <a:gd name="connsiteY5" fmla="*/ 133602 h 217462"/>
                  <a:gd name="connsiteX6" fmla="*/ 0 w 359903"/>
                  <a:gd name="connsiteY6" fmla="*/ 108731 h 217462"/>
                  <a:gd name="connsiteX7" fmla="*/ 6869 w 359903"/>
                  <a:gd name="connsiteY7" fmla="*/ 83860 h 217462"/>
                  <a:gd name="connsiteX8" fmla="*/ 179951 w 359903"/>
                  <a:gd name="connsiteY8" fmla="*/ 0 h 21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9903" h="217462">
                    <a:moveTo>
                      <a:pt x="179951" y="0"/>
                    </a:moveTo>
                    <a:cubicBezTo>
                      <a:pt x="257758" y="0"/>
                      <a:pt x="324517" y="34579"/>
                      <a:pt x="353033" y="83860"/>
                    </a:cubicBezTo>
                    <a:lnTo>
                      <a:pt x="359903" y="108731"/>
                    </a:lnTo>
                    <a:lnTo>
                      <a:pt x="353033" y="133602"/>
                    </a:lnTo>
                    <a:cubicBezTo>
                      <a:pt x="324517" y="182883"/>
                      <a:pt x="257758" y="217462"/>
                      <a:pt x="179951" y="217462"/>
                    </a:cubicBezTo>
                    <a:cubicBezTo>
                      <a:pt x="102144" y="217462"/>
                      <a:pt x="35385" y="182883"/>
                      <a:pt x="6869" y="133602"/>
                    </a:cubicBezTo>
                    <a:lnTo>
                      <a:pt x="0" y="108731"/>
                    </a:lnTo>
                    <a:lnTo>
                      <a:pt x="6869" y="83860"/>
                    </a:lnTo>
                    <a:cubicBezTo>
                      <a:pt x="35385" y="34579"/>
                      <a:pt x="102144" y="0"/>
                      <a:pt x="17995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2DCB4A33-7B14-4DC4-B006-FC9F0D126E9C}"/>
                </a:ext>
              </a:extLst>
            </p:cNvPr>
            <p:cNvGrpSpPr/>
            <p:nvPr/>
          </p:nvGrpSpPr>
          <p:grpSpPr>
            <a:xfrm>
              <a:off x="499237" y="4543203"/>
              <a:ext cx="1033296" cy="919100"/>
              <a:chOff x="5966868" y="3862120"/>
              <a:chExt cx="2240191" cy="1992614"/>
            </a:xfrm>
          </p:grpSpPr>
          <p:sp>
            <p:nvSpPr>
              <p:cNvPr id="388" name="二等辺三角形 387">
                <a:extLst>
                  <a:ext uri="{FF2B5EF4-FFF2-40B4-BE49-F238E27FC236}">
                    <a16:creationId xmlns:a16="http://schemas.microsoft.com/office/drawing/2014/main" id="{D980FCCF-07BF-4431-8596-0BE1932F3EB2}"/>
                  </a:ext>
                </a:extLst>
              </p:cNvPr>
              <p:cNvSpPr/>
              <p:nvPr/>
            </p:nvSpPr>
            <p:spPr bwMode="auto">
              <a:xfrm rot="13456382">
                <a:off x="7911109" y="4560735"/>
                <a:ext cx="90010" cy="9001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楕円 210">
                <a:extLst>
                  <a:ext uri="{FF2B5EF4-FFF2-40B4-BE49-F238E27FC236}">
                    <a16:creationId xmlns:a16="http://schemas.microsoft.com/office/drawing/2014/main" id="{94C2E5CD-17F0-40A2-BEA5-9EF19D42825B}"/>
                  </a:ext>
                </a:extLst>
              </p:cNvPr>
              <p:cNvSpPr/>
              <p:nvPr/>
            </p:nvSpPr>
            <p:spPr bwMode="auto">
              <a:xfrm rot="1800000" flipH="1">
                <a:off x="7669306" y="3862120"/>
                <a:ext cx="269168" cy="291550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2341" h="1375831">
                    <a:moveTo>
                      <a:pt x="4659" y="1097490"/>
                    </a:moveTo>
                    <a:cubicBezTo>
                      <a:pt x="-28149" y="868185"/>
                      <a:pt x="119365" y="690743"/>
                      <a:pt x="225850" y="-1"/>
                    </a:cubicBezTo>
                    <a:cubicBezTo>
                      <a:pt x="687262" y="81191"/>
                      <a:pt x="942341" y="870119"/>
                      <a:pt x="942341" y="1097490"/>
                    </a:cubicBezTo>
                    <a:cubicBezTo>
                      <a:pt x="942341" y="1324861"/>
                      <a:pt x="578980" y="1375831"/>
                      <a:pt x="422700" y="1375831"/>
                    </a:cubicBezTo>
                    <a:cubicBezTo>
                      <a:pt x="266420" y="1375831"/>
                      <a:pt x="37467" y="1326795"/>
                      <a:pt x="4659" y="1097490"/>
                    </a:cubicBezTo>
                    <a:close/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11501707-E880-487E-B88E-066D3988E9B4}"/>
                  </a:ext>
                </a:extLst>
              </p:cNvPr>
              <p:cNvSpPr/>
              <p:nvPr/>
            </p:nvSpPr>
            <p:spPr bwMode="auto">
              <a:xfrm rot="900000" flipH="1">
                <a:off x="6736497" y="3925127"/>
                <a:ext cx="1230026" cy="1872950"/>
              </a:xfrm>
              <a:custGeom>
                <a:avLst/>
                <a:gdLst>
                  <a:gd name="connsiteX0" fmla="*/ 494661 w 1230026"/>
                  <a:gd name="connsiteY0" fmla="*/ 8364 h 1872950"/>
                  <a:gd name="connsiteX1" fmla="*/ 411691 w 1230026"/>
                  <a:gd name="connsiteY1" fmla="*/ 0 h 1872950"/>
                  <a:gd name="connsiteX2" fmla="*/ 0 w 1230026"/>
                  <a:gd name="connsiteY2" fmla="*/ 411691 h 1872950"/>
                  <a:gd name="connsiteX3" fmla="*/ 6430 w 1230026"/>
                  <a:gd name="connsiteY3" fmla="*/ 484567 h 1872950"/>
                  <a:gd name="connsiteX4" fmla="*/ 16368 w 1230026"/>
                  <a:gd name="connsiteY4" fmla="*/ 521355 h 1872950"/>
                  <a:gd name="connsiteX5" fmla="*/ 120132 w 1230026"/>
                  <a:gd name="connsiteY5" fmla="*/ 475860 h 1872950"/>
                  <a:gd name="connsiteX6" fmla="*/ 219268 w 1230026"/>
                  <a:gd name="connsiteY6" fmla="*/ 514562 h 1872950"/>
                  <a:gd name="connsiteX7" fmla="*/ 266207 w 1230026"/>
                  <a:gd name="connsiteY7" fmla="*/ 621622 h 1872950"/>
                  <a:gd name="connsiteX8" fmla="*/ 227505 w 1230026"/>
                  <a:gd name="connsiteY8" fmla="*/ 720757 h 1872950"/>
                  <a:gd name="connsiteX9" fmla="*/ 172365 w 1230026"/>
                  <a:gd name="connsiteY9" fmla="*/ 744934 h 1872950"/>
                  <a:gd name="connsiteX10" fmla="*/ 198214 w 1230026"/>
                  <a:gd name="connsiteY10" fmla="*/ 763781 h 1872950"/>
                  <a:gd name="connsiteX11" fmla="*/ 328721 w 1230026"/>
                  <a:gd name="connsiteY11" fmla="*/ 815018 h 1872950"/>
                  <a:gd name="connsiteX12" fmla="*/ 371401 w 1230026"/>
                  <a:gd name="connsiteY12" fmla="*/ 819321 h 1872950"/>
                  <a:gd name="connsiteX13" fmla="*/ 370106 w 1230026"/>
                  <a:gd name="connsiteY13" fmla="*/ 823705 h 1872950"/>
                  <a:gd name="connsiteX14" fmla="*/ 343668 w 1230026"/>
                  <a:gd name="connsiteY14" fmla="*/ 1592546 h 1872950"/>
                  <a:gd name="connsiteX15" fmla="*/ 761709 w 1230026"/>
                  <a:gd name="connsiteY15" fmla="*/ 1870887 h 1872950"/>
                  <a:gd name="connsiteX16" fmla="*/ 1206499 w 1230026"/>
                  <a:gd name="connsiteY16" fmla="*/ 1648576 h 1872950"/>
                  <a:gd name="connsiteX17" fmla="*/ 788283 w 1230026"/>
                  <a:gd name="connsiteY17" fmla="*/ 594381 h 1872950"/>
                  <a:gd name="connsiteX18" fmla="*/ 781931 w 1230026"/>
                  <a:gd name="connsiteY18" fmla="*/ 588703 h 1872950"/>
                  <a:gd name="connsiteX19" fmla="*/ 791029 w 1230026"/>
                  <a:gd name="connsiteY19" fmla="*/ 571940 h 1872950"/>
                  <a:gd name="connsiteX20" fmla="*/ 823382 w 1230026"/>
                  <a:gd name="connsiteY20" fmla="*/ 411691 h 1872950"/>
                  <a:gd name="connsiteX21" fmla="*/ 494661 w 1230026"/>
                  <a:gd name="connsiteY21" fmla="*/ 8364 h 187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30026" h="1872950">
                    <a:moveTo>
                      <a:pt x="494661" y="8364"/>
                    </a:moveTo>
                    <a:cubicBezTo>
                      <a:pt x="467861" y="2880"/>
                      <a:pt x="440112" y="0"/>
                      <a:pt x="411691" y="0"/>
                    </a:cubicBezTo>
                    <a:cubicBezTo>
                      <a:pt x="184320" y="0"/>
                      <a:pt x="0" y="184320"/>
                      <a:pt x="0" y="411691"/>
                    </a:cubicBezTo>
                    <a:cubicBezTo>
                      <a:pt x="0" y="436560"/>
                      <a:pt x="2205" y="460913"/>
                      <a:pt x="6430" y="484567"/>
                    </a:cubicBezTo>
                    <a:lnTo>
                      <a:pt x="16368" y="521355"/>
                    </a:lnTo>
                    <a:lnTo>
                      <a:pt x="120132" y="475860"/>
                    </a:lnTo>
                    <a:cubicBezTo>
                      <a:pt x="158195" y="459172"/>
                      <a:pt x="202579" y="476498"/>
                      <a:pt x="219268" y="514562"/>
                    </a:cubicBezTo>
                    <a:lnTo>
                      <a:pt x="266207" y="621622"/>
                    </a:lnTo>
                    <a:cubicBezTo>
                      <a:pt x="282896" y="659685"/>
                      <a:pt x="265569" y="704069"/>
                      <a:pt x="227505" y="720757"/>
                    </a:cubicBezTo>
                    <a:lnTo>
                      <a:pt x="172365" y="744934"/>
                    </a:lnTo>
                    <a:lnTo>
                      <a:pt x="198214" y="763781"/>
                    </a:lnTo>
                    <a:cubicBezTo>
                      <a:pt x="237826" y="787849"/>
                      <a:pt x="281821" y="805421"/>
                      <a:pt x="328721" y="815018"/>
                    </a:cubicBezTo>
                    <a:lnTo>
                      <a:pt x="371401" y="819321"/>
                    </a:lnTo>
                    <a:lnTo>
                      <a:pt x="370106" y="823705"/>
                    </a:lnTo>
                    <a:cubicBezTo>
                      <a:pt x="311477" y="1093559"/>
                      <a:pt x="323163" y="1449231"/>
                      <a:pt x="343668" y="1592546"/>
                    </a:cubicBezTo>
                    <a:cubicBezTo>
                      <a:pt x="376476" y="1821851"/>
                      <a:pt x="617904" y="1861549"/>
                      <a:pt x="761709" y="1870887"/>
                    </a:cubicBezTo>
                    <a:cubicBezTo>
                      <a:pt x="905514" y="1880225"/>
                      <a:pt x="1140752" y="1866234"/>
                      <a:pt x="1206499" y="1648576"/>
                    </a:cubicBezTo>
                    <a:cubicBezTo>
                      <a:pt x="1314889" y="1289749"/>
                      <a:pt x="1026953" y="836365"/>
                      <a:pt x="788283" y="594381"/>
                    </a:cubicBezTo>
                    <a:lnTo>
                      <a:pt x="781931" y="588703"/>
                    </a:lnTo>
                    <a:lnTo>
                      <a:pt x="791029" y="571940"/>
                    </a:lnTo>
                    <a:cubicBezTo>
                      <a:pt x="811862" y="522686"/>
                      <a:pt x="823382" y="468534"/>
                      <a:pt x="823382" y="411691"/>
                    </a:cubicBezTo>
                    <a:cubicBezTo>
                      <a:pt x="823382" y="212741"/>
                      <a:pt x="682262" y="46753"/>
                      <a:pt x="494661" y="8364"/>
                    </a:cubicBezTo>
                    <a:close/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0252624F-F020-4290-8D22-1A935FF51B0F}"/>
                  </a:ext>
                </a:extLst>
              </p:cNvPr>
              <p:cNvSpPr/>
              <p:nvPr/>
            </p:nvSpPr>
            <p:spPr bwMode="auto">
              <a:xfrm flipH="1" flipV="1">
                <a:off x="5966868" y="5189718"/>
                <a:ext cx="911760" cy="605302"/>
              </a:xfrm>
              <a:custGeom>
                <a:avLst/>
                <a:gdLst>
                  <a:gd name="connsiteX0" fmla="*/ 338369 w 1028701"/>
                  <a:gd name="connsiteY0" fmla="*/ 0 h 667213"/>
                  <a:gd name="connsiteX1" fmla="*/ 669863 w 1028701"/>
                  <a:gd name="connsiteY1" fmla="*/ 270176 h 667213"/>
                  <a:gd name="connsiteX2" fmla="*/ 675991 w 1028701"/>
                  <a:gd name="connsiteY2" fmla="*/ 330964 h 667213"/>
                  <a:gd name="connsiteX3" fmla="*/ 696009 w 1028701"/>
                  <a:gd name="connsiteY3" fmla="*/ 409671 h 667213"/>
                  <a:gd name="connsiteX4" fmla="*/ 752684 w 1028701"/>
                  <a:gd name="connsiteY4" fmla="*/ 470858 h 667213"/>
                  <a:gd name="connsiteX5" fmla="*/ 873371 w 1028701"/>
                  <a:gd name="connsiteY5" fmla="*/ 495572 h 667213"/>
                  <a:gd name="connsiteX6" fmla="*/ 894502 w 1028701"/>
                  <a:gd name="connsiteY6" fmla="*/ 489124 h 667213"/>
                  <a:gd name="connsiteX7" fmla="*/ 907603 w 1028701"/>
                  <a:gd name="connsiteY7" fmla="*/ 480290 h 667213"/>
                  <a:gd name="connsiteX8" fmla="*/ 941533 w 1028701"/>
                  <a:gd name="connsiteY8" fmla="*/ 473440 h 667213"/>
                  <a:gd name="connsiteX9" fmla="*/ 1028701 w 1028701"/>
                  <a:gd name="connsiteY9" fmla="*/ 560608 h 667213"/>
                  <a:gd name="connsiteX10" fmla="*/ 1003170 w 1028701"/>
                  <a:gd name="connsiteY10" fmla="*/ 622246 h 667213"/>
                  <a:gd name="connsiteX11" fmla="*/ 982479 w 1028701"/>
                  <a:gd name="connsiteY11" fmla="*/ 636196 h 667213"/>
                  <a:gd name="connsiteX12" fmla="*/ 983102 w 1028701"/>
                  <a:gd name="connsiteY12" fmla="*/ 637584 h 667213"/>
                  <a:gd name="connsiteX13" fmla="*/ 978202 w 1028701"/>
                  <a:gd name="connsiteY13" fmla="*/ 639080 h 667213"/>
                  <a:gd name="connsiteX14" fmla="*/ 975463 w 1028701"/>
                  <a:gd name="connsiteY14" fmla="*/ 640926 h 667213"/>
                  <a:gd name="connsiteX15" fmla="*/ 965678 w 1028701"/>
                  <a:gd name="connsiteY15" fmla="*/ 642902 h 667213"/>
                  <a:gd name="connsiteX16" fmla="*/ 902108 w 1028701"/>
                  <a:gd name="connsiteY16" fmla="*/ 662302 h 667213"/>
                  <a:gd name="connsiteX17" fmla="*/ 660733 w 1028701"/>
                  <a:gd name="connsiteY17" fmla="*/ 612873 h 667213"/>
                  <a:gd name="connsiteX18" fmla="*/ 516858 w 1028701"/>
                  <a:gd name="connsiteY18" fmla="*/ 412860 h 667213"/>
                  <a:gd name="connsiteX19" fmla="*/ 507329 w 1028701"/>
                  <a:gd name="connsiteY19" fmla="*/ 337258 h 667213"/>
                  <a:gd name="connsiteX20" fmla="*/ 494257 w 1028701"/>
                  <a:gd name="connsiteY20" fmla="*/ 272515 h 667213"/>
                  <a:gd name="connsiteX21" fmla="*/ 338369 w 1028701"/>
                  <a:gd name="connsiteY21" fmla="*/ 169185 h 667213"/>
                  <a:gd name="connsiteX22" fmla="*/ 169185 w 1028701"/>
                  <a:gd name="connsiteY22" fmla="*/ 338369 h 667213"/>
                  <a:gd name="connsiteX23" fmla="*/ 0 w 1028701"/>
                  <a:gd name="connsiteY23" fmla="*/ 338369 h 667213"/>
                  <a:gd name="connsiteX24" fmla="*/ 338369 w 1028701"/>
                  <a:gd name="connsiteY24" fmla="*/ 0 h 667213"/>
                  <a:gd name="connsiteX0" fmla="*/ 338369 w 1028701"/>
                  <a:gd name="connsiteY0" fmla="*/ 0 h 667213"/>
                  <a:gd name="connsiteX1" fmla="*/ 669863 w 1028701"/>
                  <a:gd name="connsiteY1" fmla="*/ 270176 h 667213"/>
                  <a:gd name="connsiteX2" fmla="*/ 675991 w 1028701"/>
                  <a:gd name="connsiteY2" fmla="*/ 330964 h 667213"/>
                  <a:gd name="connsiteX3" fmla="*/ 696009 w 1028701"/>
                  <a:gd name="connsiteY3" fmla="*/ 409671 h 667213"/>
                  <a:gd name="connsiteX4" fmla="*/ 752684 w 1028701"/>
                  <a:gd name="connsiteY4" fmla="*/ 470858 h 667213"/>
                  <a:gd name="connsiteX5" fmla="*/ 873371 w 1028701"/>
                  <a:gd name="connsiteY5" fmla="*/ 495572 h 667213"/>
                  <a:gd name="connsiteX6" fmla="*/ 894502 w 1028701"/>
                  <a:gd name="connsiteY6" fmla="*/ 489124 h 667213"/>
                  <a:gd name="connsiteX7" fmla="*/ 907603 w 1028701"/>
                  <a:gd name="connsiteY7" fmla="*/ 480290 h 667213"/>
                  <a:gd name="connsiteX8" fmla="*/ 941533 w 1028701"/>
                  <a:gd name="connsiteY8" fmla="*/ 473440 h 667213"/>
                  <a:gd name="connsiteX9" fmla="*/ 1028701 w 1028701"/>
                  <a:gd name="connsiteY9" fmla="*/ 560608 h 667213"/>
                  <a:gd name="connsiteX10" fmla="*/ 1003170 w 1028701"/>
                  <a:gd name="connsiteY10" fmla="*/ 622246 h 667213"/>
                  <a:gd name="connsiteX11" fmla="*/ 982479 w 1028701"/>
                  <a:gd name="connsiteY11" fmla="*/ 636196 h 667213"/>
                  <a:gd name="connsiteX12" fmla="*/ 983102 w 1028701"/>
                  <a:gd name="connsiteY12" fmla="*/ 637584 h 667213"/>
                  <a:gd name="connsiteX13" fmla="*/ 978202 w 1028701"/>
                  <a:gd name="connsiteY13" fmla="*/ 639080 h 667213"/>
                  <a:gd name="connsiteX14" fmla="*/ 975463 w 1028701"/>
                  <a:gd name="connsiteY14" fmla="*/ 640926 h 667213"/>
                  <a:gd name="connsiteX15" fmla="*/ 965678 w 1028701"/>
                  <a:gd name="connsiteY15" fmla="*/ 642902 h 667213"/>
                  <a:gd name="connsiteX16" fmla="*/ 902108 w 1028701"/>
                  <a:gd name="connsiteY16" fmla="*/ 662302 h 667213"/>
                  <a:gd name="connsiteX17" fmla="*/ 660733 w 1028701"/>
                  <a:gd name="connsiteY17" fmla="*/ 612873 h 667213"/>
                  <a:gd name="connsiteX18" fmla="*/ 516858 w 1028701"/>
                  <a:gd name="connsiteY18" fmla="*/ 412860 h 667213"/>
                  <a:gd name="connsiteX19" fmla="*/ 507329 w 1028701"/>
                  <a:gd name="connsiteY19" fmla="*/ 337258 h 667213"/>
                  <a:gd name="connsiteX20" fmla="*/ 494257 w 1028701"/>
                  <a:gd name="connsiteY20" fmla="*/ 272515 h 667213"/>
                  <a:gd name="connsiteX21" fmla="*/ 338369 w 1028701"/>
                  <a:gd name="connsiteY21" fmla="*/ 169185 h 667213"/>
                  <a:gd name="connsiteX22" fmla="*/ 169185 w 1028701"/>
                  <a:gd name="connsiteY22" fmla="*/ 338369 h 667213"/>
                  <a:gd name="connsiteX23" fmla="*/ 64720 w 1028701"/>
                  <a:gd name="connsiteY23" fmla="*/ 336255 h 667213"/>
                  <a:gd name="connsiteX24" fmla="*/ 0 w 1028701"/>
                  <a:gd name="connsiteY24" fmla="*/ 338369 h 667213"/>
                  <a:gd name="connsiteX25" fmla="*/ 338369 w 1028701"/>
                  <a:gd name="connsiteY25" fmla="*/ 0 h 667213"/>
                  <a:gd name="connsiteX0" fmla="*/ 338369 w 1028701"/>
                  <a:gd name="connsiteY0" fmla="*/ 0 h 771974"/>
                  <a:gd name="connsiteX1" fmla="*/ 669863 w 1028701"/>
                  <a:gd name="connsiteY1" fmla="*/ 270176 h 771974"/>
                  <a:gd name="connsiteX2" fmla="*/ 675991 w 1028701"/>
                  <a:gd name="connsiteY2" fmla="*/ 330964 h 771974"/>
                  <a:gd name="connsiteX3" fmla="*/ 696009 w 1028701"/>
                  <a:gd name="connsiteY3" fmla="*/ 409671 h 771974"/>
                  <a:gd name="connsiteX4" fmla="*/ 752684 w 1028701"/>
                  <a:gd name="connsiteY4" fmla="*/ 470858 h 771974"/>
                  <a:gd name="connsiteX5" fmla="*/ 873371 w 1028701"/>
                  <a:gd name="connsiteY5" fmla="*/ 495572 h 771974"/>
                  <a:gd name="connsiteX6" fmla="*/ 894502 w 1028701"/>
                  <a:gd name="connsiteY6" fmla="*/ 489124 h 771974"/>
                  <a:gd name="connsiteX7" fmla="*/ 907603 w 1028701"/>
                  <a:gd name="connsiteY7" fmla="*/ 480290 h 771974"/>
                  <a:gd name="connsiteX8" fmla="*/ 941533 w 1028701"/>
                  <a:gd name="connsiteY8" fmla="*/ 473440 h 771974"/>
                  <a:gd name="connsiteX9" fmla="*/ 1028701 w 1028701"/>
                  <a:gd name="connsiteY9" fmla="*/ 560608 h 771974"/>
                  <a:gd name="connsiteX10" fmla="*/ 1003170 w 1028701"/>
                  <a:gd name="connsiteY10" fmla="*/ 622246 h 771974"/>
                  <a:gd name="connsiteX11" fmla="*/ 982479 w 1028701"/>
                  <a:gd name="connsiteY11" fmla="*/ 636196 h 771974"/>
                  <a:gd name="connsiteX12" fmla="*/ 983102 w 1028701"/>
                  <a:gd name="connsiteY12" fmla="*/ 637584 h 771974"/>
                  <a:gd name="connsiteX13" fmla="*/ 978202 w 1028701"/>
                  <a:gd name="connsiteY13" fmla="*/ 639080 h 771974"/>
                  <a:gd name="connsiteX14" fmla="*/ 975463 w 1028701"/>
                  <a:gd name="connsiteY14" fmla="*/ 640926 h 771974"/>
                  <a:gd name="connsiteX15" fmla="*/ 965678 w 1028701"/>
                  <a:gd name="connsiteY15" fmla="*/ 642902 h 771974"/>
                  <a:gd name="connsiteX16" fmla="*/ 902108 w 1028701"/>
                  <a:gd name="connsiteY16" fmla="*/ 662302 h 771974"/>
                  <a:gd name="connsiteX17" fmla="*/ 660733 w 1028701"/>
                  <a:gd name="connsiteY17" fmla="*/ 612873 h 771974"/>
                  <a:gd name="connsiteX18" fmla="*/ 516858 w 1028701"/>
                  <a:gd name="connsiteY18" fmla="*/ 412860 h 771974"/>
                  <a:gd name="connsiteX19" fmla="*/ 507329 w 1028701"/>
                  <a:gd name="connsiteY19" fmla="*/ 337258 h 771974"/>
                  <a:gd name="connsiteX20" fmla="*/ 494257 w 1028701"/>
                  <a:gd name="connsiteY20" fmla="*/ 272515 h 771974"/>
                  <a:gd name="connsiteX21" fmla="*/ 338369 w 1028701"/>
                  <a:gd name="connsiteY21" fmla="*/ 169185 h 771974"/>
                  <a:gd name="connsiteX22" fmla="*/ 169185 w 1028701"/>
                  <a:gd name="connsiteY22" fmla="*/ 338369 h 771974"/>
                  <a:gd name="connsiteX23" fmla="*/ 240 w 1028701"/>
                  <a:gd name="connsiteY23" fmla="*/ 771974 h 771974"/>
                  <a:gd name="connsiteX24" fmla="*/ 0 w 1028701"/>
                  <a:gd name="connsiteY24" fmla="*/ 338369 h 771974"/>
                  <a:gd name="connsiteX25" fmla="*/ 338369 w 1028701"/>
                  <a:gd name="connsiteY25" fmla="*/ 0 h 771974"/>
                  <a:gd name="connsiteX0" fmla="*/ 240 w 1028701"/>
                  <a:gd name="connsiteY0" fmla="*/ 771974 h 872767"/>
                  <a:gd name="connsiteX1" fmla="*/ 0 w 1028701"/>
                  <a:gd name="connsiteY1" fmla="*/ 338369 h 872767"/>
                  <a:gd name="connsiteX2" fmla="*/ 338369 w 1028701"/>
                  <a:gd name="connsiteY2" fmla="*/ 0 h 872767"/>
                  <a:gd name="connsiteX3" fmla="*/ 669863 w 1028701"/>
                  <a:gd name="connsiteY3" fmla="*/ 270176 h 872767"/>
                  <a:gd name="connsiteX4" fmla="*/ 675991 w 1028701"/>
                  <a:gd name="connsiteY4" fmla="*/ 330964 h 872767"/>
                  <a:gd name="connsiteX5" fmla="*/ 696009 w 1028701"/>
                  <a:gd name="connsiteY5" fmla="*/ 409671 h 872767"/>
                  <a:gd name="connsiteX6" fmla="*/ 752684 w 1028701"/>
                  <a:gd name="connsiteY6" fmla="*/ 470858 h 872767"/>
                  <a:gd name="connsiteX7" fmla="*/ 873371 w 1028701"/>
                  <a:gd name="connsiteY7" fmla="*/ 495572 h 872767"/>
                  <a:gd name="connsiteX8" fmla="*/ 894502 w 1028701"/>
                  <a:gd name="connsiteY8" fmla="*/ 489124 h 872767"/>
                  <a:gd name="connsiteX9" fmla="*/ 907603 w 1028701"/>
                  <a:gd name="connsiteY9" fmla="*/ 480290 h 872767"/>
                  <a:gd name="connsiteX10" fmla="*/ 941533 w 1028701"/>
                  <a:gd name="connsiteY10" fmla="*/ 473440 h 872767"/>
                  <a:gd name="connsiteX11" fmla="*/ 1028701 w 1028701"/>
                  <a:gd name="connsiteY11" fmla="*/ 560608 h 872767"/>
                  <a:gd name="connsiteX12" fmla="*/ 1003170 w 1028701"/>
                  <a:gd name="connsiteY12" fmla="*/ 622246 h 872767"/>
                  <a:gd name="connsiteX13" fmla="*/ 982479 w 1028701"/>
                  <a:gd name="connsiteY13" fmla="*/ 636196 h 872767"/>
                  <a:gd name="connsiteX14" fmla="*/ 983102 w 1028701"/>
                  <a:gd name="connsiteY14" fmla="*/ 637584 h 872767"/>
                  <a:gd name="connsiteX15" fmla="*/ 978202 w 1028701"/>
                  <a:gd name="connsiteY15" fmla="*/ 639080 h 872767"/>
                  <a:gd name="connsiteX16" fmla="*/ 975463 w 1028701"/>
                  <a:gd name="connsiteY16" fmla="*/ 640926 h 872767"/>
                  <a:gd name="connsiteX17" fmla="*/ 965678 w 1028701"/>
                  <a:gd name="connsiteY17" fmla="*/ 642902 h 872767"/>
                  <a:gd name="connsiteX18" fmla="*/ 902108 w 1028701"/>
                  <a:gd name="connsiteY18" fmla="*/ 662302 h 872767"/>
                  <a:gd name="connsiteX19" fmla="*/ 660733 w 1028701"/>
                  <a:gd name="connsiteY19" fmla="*/ 612873 h 872767"/>
                  <a:gd name="connsiteX20" fmla="*/ 516858 w 1028701"/>
                  <a:gd name="connsiteY20" fmla="*/ 412860 h 872767"/>
                  <a:gd name="connsiteX21" fmla="*/ 507329 w 1028701"/>
                  <a:gd name="connsiteY21" fmla="*/ 337258 h 872767"/>
                  <a:gd name="connsiteX22" fmla="*/ 494257 w 1028701"/>
                  <a:gd name="connsiteY22" fmla="*/ 272515 h 872767"/>
                  <a:gd name="connsiteX23" fmla="*/ 338369 w 1028701"/>
                  <a:gd name="connsiteY23" fmla="*/ 169185 h 872767"/>
                  <a:gd name="connsiteX24" fmla="*/ 169185 w 1028701"/>
                  <a:gd name="connsiteY24" fmla="*/ 338369 h 872767"/>
                  <a:gd name="connsiteX25" fmla="*/ 103408 w 1028701"/>
                  <a:gd name="connsiteY25" fmla="*/ 872767 h 872767"/>
                  <a:gd name="connsiteX0" fmla="*/ 0 w 1028701"/>
                  <a:gd name="connsiteY0" fmla="*/ 338369 h 872767"/>
                  <a:gd name="connsiteX1" fmla="*/ 338369 w 1028701"/>
                  <a:gd name="connsiteY1" fmla="*/ 0 h 872767"/>
                  <a:gd name="connsiteX2" fmla="*/ 669863 w 1028701"/>
                  <a:gd name="connsiteY2" fmla="*/ 270176 h 872767"/>
                  <a:gd name="connsiteX3" fmla="*/ 675991 w 1028701"/>
                  <a:gd name="connsiteY3" fmla="*/ 330964 h 872767"/>
                  <a:gd name="connsiteX4" fmla="*/ 696009 w 1028701"/>
                  <a:gd name="connsiteY4" fmla="*/ 409671 h 872767"/>
                  <a:gd name="connsiteX5" fmla="*/ 752684 w 1028701"/>
                  <a:gd name="connsiteY5" fmla="*/ 470858 h 872767"/>
                  <a:gd name="connsiteX6" fmla="*/ 873371 w 1028701"/>
                  <a:gd name="connsiteY6" fmla="*/ 495572 h 872767"/>
                  <a:gd name="connsiteX7" fmla="*/ 894502 w 1028701"/>
                  <a:gd name="connsiteY7" fmla="*/ 489124 h 872767"/>
                  <a:gd name="connsiteX8" fmla="*/ 907603 w 1028701"/>
                  <a:gd name="connsiteY8" fmla="*/ 480290 h 872767"/>
                  <a:gd name="connsiteX9" fmla="*/ 941533 w 1028701"/>
                  <a:gd name="connsiteY9" fmla="*/ 473440 h 872767"/>
                  <a:gd name="connsiteX10" fmla="*/ 1028701 w 1028701"/>
                  <a:gd name="connsiteY10" fmla="*/ 560608 h 872767"/>
                  <a:gd name="connsiteX11" fmla="*/ 1003170 w 1028701"/>
                  <a:gd name="connsiteY11" fmla="*/ 622246 h 872767"/>
                  <a:gd name="connsiteX12" fmla="*/ 982479 w 1028701"/>
                  <a:gd name="connsiteY12" fmla="*/ 636196 h 872767"/>
                  <a:gd name="connsiteX13" fmla="*/ 983102 w 1028701"/>
                  <a:gd name="connsiteY13" fmla="*/ 637584 h 872767"/>
                  <a:gd name="connsiteX14" fmla="*/ 978202 w 1028701"/>
                  <a:gd name="connsiteY14" fmla="*/ 639080 h 872767"/>
                  <a:gd name="connsiteX15" fmla="*/ 975463 w 1028701"/>
                  <a:gd name="connsiteY15" fmla="*/ 640926 h 872767"/>
                  <a:gd name="connsiteX16" fmla="*/ 965678 w 1028701"/>
                  <a:gd name="connsiteY16" fmla="*/ 642902 h 872767"/>
                  <a:gd name="connsiteX17" fmla="*/ 902108 w 1028701"/>
                  <a:gd name="connsiteY17" fmla="*/ 662302 h 872767"/>
                  <a:gd name="connsiteX18" fmla="*/ 660733 w 1028701"/>
                  <a:gd name="connsiteY18" fmla="*/ 612873 h 872767"/>
                  <a:gd name="connsiteX19" fmla="*/ 516858 w 1028701"/>
                  <a:gd name="connsiteY19" fmla="*/ 412860 h 872767"/>
                  <a:gd name="connsiteX20" fmla="*/ 507329 w 1028701"/>
                  <a:gd name="connsiteY20" fmla="*/ 337258 h 872767"/>
                  <a:gd name="connsiteX21" fmla="*/ 494257 w 1028701"/>
                  <a:gd name="connsiteY21" fmla="*/ 272515 h 872767"/>
                  <a:gd name="connsiteX22" fmla="*/ 338369 w 1028701"/>
                  <a:gd name="connsiteY22" fmla="*/ 169185 h 872767"/>
                  <a:gd name="connsiteX23" fmla="*/ 169185 w 1028701"/>
                  <a:gd name="connsiteY23" fmla="*/ 338369 h 872767"/>
                  <a:gd name="connsiteX24" fmla="*/ 103408 w 1028701"/>
                  <a:gd name="connsiteY24" fmla="*/ 872767 h 872767"/>
                  <a:gd name="connsiteX0" fmla="*/ 0 w 1028701"/>
                  <a:gd name="connsiteY0" fmla="*/ 338369 h 667213"/>
                  <a:gd name="connsiteX1" fmla="*/ 338369 w 1028701"/>
                  <a:gd name="connsiteY1" fmla="*/ 0 h 667213"/>
                  <a:gd name="connsiteX2" fmla="*/ 669863 w 1028701"/>
                  <a:gd name="connsiteY2" fmla="*/ 270176 h 667213"/>
                  <a:gd name="connsiteX3" fmla="*/ 675991 w 1028701"/>
                  <a:gd name="connsiteY3" fmla="*/ 330964 h 667213"/>
                  <a:gd name="connsiteX4" fmla="*/ 696009 w 1028701"/>
                  <a:gd name="connsiteY4" fmla="*/ 409671 h 667213"/>
                  <a:gd name="connsiteX5" fmla="*/ 752684 w 1028701"/>
                  <a:gd name="connsiteY5" fmla="*/ 470858 h 667213"/>
                  <a:gd name="connsiteX6" fmla="*/ 873371 w 1028701"/>
                  <a:gd name="connsiteY6" fmla="*/ 495572 h 667213"/>
                  <a:gd name="connsiteX7" fmla="*/ 894502 w 1028701"/>
                  <a:gd name="connsiteY7" fmla="*/ 489124 h 667213"/>
                  <a:gd name="connsiteX8" fmla="*/ 907603 w 1028701"/>
                  <a:gd name="connsiteY8" fmla="*/ 480290 h 667213"/>
                  <a:gd name="connsiteX9" fmla="*/ 941533 w 1028701"/>
                  <a:gd name="connsiteY9" fmla="*/ 473440 h 667213"/>
                  <a:gd name="connsiteX10" fmla="*/ 1028701 w 1028701"/>
                  <a:gd name="connsiteY10" fmla="*/ 560608 h 667213"/>
                  <a:gd name="connsiteX11" fmla="*/ 1003170 w 1028701"/>
                  <a:gd name="connsiteY11" fmla="*/ 622246 h 667213"/>
                  <a:gd name="connsiteX12" fmla="*/ 982479 w 1028701"/>
                  <a:gd name="connsiteY12" fmla="*/ 636196 h 667213"/>
                  <a:gd name="connsiteX13" fmla="*/ 983102 w 1028701"/>
                  <a:gd name="connsiteY13" fmla="*/ 637584 h 667213"/>
                  <a:gd name="connsiteX14" fmla="*/ 978202 w 1028701"/>
                  <a:gd name="connsiteY14" fmla="*/ 639080 h 667213"/>
                  <a:gd name="connsiteX15" fmla="*/ 975463 w 1028701"/>
                  <a:gd name="connsiteY15" fmla="*/ 640926 h 667213"/>
                  <a:gd name="connsiteX16" fmla="*/ 965678 w 1028701"/>
                  <a:gd name="connsiteY16" fmla="*/ 642902 h 667213"/>
                  <a:gd name="connsiteX17" fmla="*/ 902108 w 1028701"/>
                  <a:gd name="connsiteY17" fmla="*/ 662302 h 667213"/>
                  <a:gd name="connsiteX18" fmla="*/ 660733 w 1028701"/>
                  <a:gd name="connsiteY18" fmla="*/ 612873 h 667213"/>
                  <a:gd name="connsiteX19" fmla="*/ 516858 w 1028701"/>
                  <a:gd name="connsiteY19" fmla="*/ 412860 h 667213"/>
                  <a:gd name="connsiteX20" fmla="*/ 507329 w 1028701"/>
                  <a:gd name="connsiteY20" fmla="*/ 337258 h 667213"/>
                  <a:gd name="connsiteX21" fmla="*/ 494257 w 1028701"/>
                  <a:gd name="connsiteY21" fmla="*/ 272515 h 667213"/>
                  <a:gd name="connsiteX22" fmla="*/ 338369 w 1028701"/>
                  <a:gd name="connsiteY22" fmla="*/ 169185 h 667213"/>
                  <a:gd name="connsiteX23" fmla="*/ 169185 w 1028701"/>
                  <a:gd name="connsiteY23" fmla="*/ 338369 h 66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28701" h="667213">
                    <a:moveTo>
                      <a:pt x="0" y="338369"/>
                    </a:moveTo>
                    <a:cubicBezTo>
                      <a:pt x="0" y="151493"/>
                      <a:pt x="151493" y="0"/>
                      <a:pt x="338369" y="0"/>
                    </a:cubicBezTo>
                    <a:cubicBezTo>
                      <a:pt x="501885" y="0"/>
                      <a:pt x="638312" y="115987"/>
                      <a:pt x="669863" y="270176"/>
                    </a:cubicBezTo>
                    <a:lnTo>
                      <a:pt x="675991" y="330964"/>
                    </a:lnTo>
                    <a:lnTo>
                      <a:pt x="696009" y="409671"/>
                    </a:lnTo>
                    <a:cubicBezTo>
                      <a:pt x="709297" y="434106"/>
                      <a:pt x="728605" y="455267"/>
                      <a:pt x="752684" y="470858"/>
                    </a:cubicBezTo>
                    <a:cubicBezTo>
                      <a:pt x="788802" y="494244"/>
                      <a:pt x="831963" y="502707"/>
                      <a:pt x="873371" y="495572"/>
                    </a:cubicBezTo>
                    <a:lnTo>
                      <a:pt x="894502" y="489124"/>
                    </a:lnTo>
                    <a:lnTo>
                      <a:pt x="907603" y="480290"/>
                    </a:lnTo>
                    <a:cubicBezTo>
                      <a:pt x="918032" y="475879"/>
                      <a:pt x="929498" y="473440"/>
                      <a:pt x="941533" y="473440"/>
                    </a:cubicBezTo>
                    <a:cubicBezTo>
                      <a:pt x="989675" y="473440"/>
                      <a:pt x="1028701" y="512466"/>
                      <a:pt x="1028701" y="560608"/>
                    </a:cubicBezTo>
                    <a:cubicBezTo>
                      <a:pt x="1028701" y="584679"/>
                      <a:pt x="1018945" y="606471"/>
                      <a:pt x="1003170" y="622246"/>
                    </a:cubicBezTo>
                    <a:lnTo>
                      <a:pt x="982479" y="636196"/>
                    </a:lnTo>
                    <a:lnTo>
                      <a:pt x="983102" y="637584"/>
                    </a:lnTo>
                    <a:lnTo>
                      <a:pt x="978202" y="639080"/>
                    </a:lnTo>
                    <a:lnTo>
                      <a:pt x="975463" y="640926"/>
                    </a:lnTo>
                    <a:lnTo>
                      <a:pt x="965678" y="642902"/>
                    </a:lnTo>
                    <a:lnTo>
                      <a:pt x="902108" y="662302"/>
                    </a:lnTo>
                    <a:cubicBezTo>
                      <a:pt x="819292" y="676571"/>
                      <a:pt x="732970" y="659646"/>
                      <a:pt x="660733" y="612873"/>
                    </a:cubicBezTo>
                    <a:cubicBezTo>
                      <a:pt x="588496" y="566100"/>
                      <a:pt x="537728" y="494263"/>
                      <a:pt x="516858" y="412860"/>
                    </a:cubicBezTo>
                    <a:lnTo>
                      <a:pt x="507329" y="337258"/>
                    </a:lnTo>
                    <a:lnTo>
                      <a:pt x="494257" y="272515"/>
                    </a:lnTo>
                    <a:cubicBezTo>
                      <a:pt x="468574" y="211792"/>
                      <a:pt x="408447" y="169185"/>
                      <a:pt x="338369" y="169185"/>
                    </a:cubicBezTo>
                    <a:cubicBezTo>
                      <a:pt x="244931" y="169185"/>
                      <a:pt x="169185" y="244931"/>
                      <a:pt x="169185" y="338369"/>
                    </a:cubicBezTo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D9AB6673-1736-413F-BF3C-DC7A571FEEA5}"/>
                  </a:ext>
                </a:extLst>
              </p:cNvPr>
              <p:cNvSpPr/>
              <p:nvPr/>
            </p:nvSpPr>
            <p:spPr bwMode="auto">
              <a:xfrm rot="1800000" flipH="1">
                <a:off x="7545085" y="4679865"/>
                <a:ext cx="583649" cy="467405"/>
              </a:xfrm>
              <a:custGeom>
                <a:avLst/>
                <a:gdLst>
                  <a:gd name="connsiteX0" fmla="*/ 158371 w 526785"/>
                  <a:gd name="connsiteY0" fmla="*/ 12386 h 403287"/>
                  <a:gd name="connsiteX1" fmla="*/ 265530 w 526785"/>
                  <a:gd name="connsiteY1" fmla="*/ 163449 h 403287"/>
                  <a:gd name="connsiteX2" fmla="*/ 270665 w 526785"/>
                  <a:gd name="connsiteY2" fmla="*/ 197587 h 403287"/>
                  <a:gd name="connsiteX3" fmla="*/ 321049 w 526785"/>
                  <a:gd name="connsiteY3" fmla="*/ 192373 h 403287"/>
                  <a:gd name="connsiteX4" fmla="*/ 526785 w 526785"/>
                  <a:gd name="connsiteY4" fmla="*/ 297830 h 403287"/>
                  <a:gd name="connsiteX5" fmla="*/ 321049 w 526785"/>
                  <a:gd name="connsiteY5" fmla="*/ 403287 h 403287"/>
                  <a:gd name="connsiteX6" fmla="*/ 175572 w 526785"/>
                  <a:gd name="connsiteY6" fmla="*/ 372399 h 403287"/>
                  <a:gd name="connsiteX7" fmla="*/ 171519 w 526785"/>
                  <a:gd name="connsiteY7" fmla="*/ 369318 h 403287"/>
                  <a:gd name="connsiteX8" fmla="*/ 168960 w 526785"/>
                  <a:gd name="connsiteY8" fmla="*/ 369101 h 403287"/>
                  <a:gd name="connsiteX9" fmla="*/ 61802 w 526785"/>
                  <a:gd name="connsiteY9" fmla="*/ 218038 h 403287"/>
                  <a:gd name="connsiteX10" fmla="*/ 50821 w 526785"/>
                  <a:gd name="connsiteY10" fmla="*/ 145035 h 403287"/>
                  <a:gd name="connsiteX11" fmla="*/ 51090 w 526785"/>
                  <a:gd name="connsiteY11" fmla="*/ 142326 h 403287"/>
                  <a:gd name="connsiteX12" fmla="*/ 49248 w 526785"/>
                  <a:gd name="connsiteY12" fmla="*/ 141540 h 403287"/>
                  <a:gd name="connsiteX13" fmla="*/ 1953 w 526785"/>
                  <a:gd name="connsiteY13" fmla="*/ 53047 h 403287"/>
                  <a:gd name="connsiteX14" fmla="*/ 130997 w 526785"/>
                  <a:gd name="connsiteY14" fmla="*/ 5339 h 403287"/>
                  <a:gd name="connsiteX15" fmla="*/ 144804 w 526785"/>
                  <a:gd name="connsiteY15" fmla="*/ 11237 h 403287"/>
                  <a:gd name="connsiteX0" fmla="*/ 176485 w 544899"/>
                  <a:gd name="connsiteY0" fmla="*/ 13174 h 404075"/>
                  <a:gd name="connsiteX1" fmla="*/ 283644 w 544899"/>
                  <a:gd name="connsiteY1" fmla="*/ 164237 h 404075"/>
                  <a:gd name="connsiteX2" fmla="*/ 288779 w 544899"/>
                  <a:gd name="connsiteY2" fmla="*/ 198375 h 404075"/>
                  <a:gd name="connsiteX3" fmla="*/ 339163 w 544899"/>
                  <a:gd name="connsiteY3" fmla="*/ 193161 h 404075"/>
                  <a:gd name="connsiteX4" fmla="*/ 544899 w 544899"/>
                  <a:gd name="connsiteY4" fmla="*/ 298618 h 404075"/>
                  <a:gd name="connsiteX5" fmla="*/ 339163 w 544899"/>
                  <a:gd name="connsiteY5" fmla="*/ 404075 h 404075"/>
                  <a:gd name="connsiteX6" fmla="*/ 193686 w 544899"/>
                  <a:gd name="connsiteY6" fmla="*/ 373187 h 404075"/>
                  <a:gd name="connsiteX7" fmla="*/ 189633 w 544899"/>
                  <a:gd name="connsiteY7" fmla="*/ 370106 h 404075"/>
                  <a:gd name="connsiteX8" fmla="*/ 187074 w 544899"/>
                  <a:gd name="connsiteY8" fmla="*/ 369889 h 404075"/>
                  <a:gd name="connsiteX9" fmla="*/ 79916 w 544899"/>
                  <a:gd name="connsiteY9" fmla="*/ 218826 h 404075"/>
                  <a:gd name="connsiteX10" fmla="*/ 68935 w 544899"/>
                  <a:gd name="connsiteY10" fmla="*/ 145823 h 404075"/>
                  <a:gd name="connsiteX11" fmla="*/ 69204 w 544899"/>
                  <a:gd name="connsiteY11" fmla="*/ 143114 h 404075"/>
                  <a:gd name="connsiteX12" fmla="*/ 67362 w 544899"/>
                  <a:gd name="connsiteY12" fmla="*/ 142328 h 404075"/>
                  <a:gd name="connsiteX13" fmla="*/ 1188 w 544899"/>
                  <a:gd name="connsiteY13" fmla="*/ 48434 h 404075"/>
                  <a:gd name="connsiteX14" fmla="*/ 149111 w 544899"/>
                  <a:gd name="connsiteY14" fmla="*/ 6127 h 404075"/>
                  <a:gd name="connsiteX15" fmla="*/ 162918 w 544899"/>
                  <a:gd name="connsiteY15" fmla="*/ 12025 h 404075"/>
                  <a:gd name="connsiteX16" fmla="*/ 176485 w 544899"/>
                  <a:gd name="connsiteY16" fmla="*/ 13174 h 404075"/>
                  <a:gd name="connsiteX0" fmla="*/ 232468 w 600882"/>
                  <a:gd name="connsiteY0" fmla="*/ 17026 h 407927"/>
                  <a:gd name="connsiteX1" fmla="*/ 339627 w 600882"/>
                  <a:gd name="connsiteY1" fmla="*/ 168089 h 407927"/>
                  <a:gd name="connsiteX2" fmla="*/ 344762 w 600882"/>
                  <a:gd name="connsiteY2" fmla="*/ 202227 h 407927"/>
                  <a:gd name="connsiteX3" fmla="*/ 395146 w 600882"/>
                  <a:gd name="connsiteY3" fmla="*/ 197013 h 407927"/>
                  <a:gd name="connsiteX4" fmla="*/ 600882 w 600882"/>
                  <a:gd name="connsiteY4" fmla="*/ 302470 h 407927"/>
                  <a:gd name="connsiteX5" fmla="*/ 395146 w 600882"/>
                  <a:gd name="connsiteY5" fmla="*/ 407927 h 407927"/>
                  <a:gd name="connsiteX6" fmla="*/ 249669 w 600882"/>
                  <a:gd name="connsiteY6" fmla="*/ 377039 h 407927"/>
                  <a:gd name="connsiteX7" fmla="*/ 245616 w 600882"/>
                  <a:gd name="connsiteY7" fmla="*/ 373958 h 407927"/>
                  <a:gd name="connsiteX8" fmla="*/ 243057 w 600882"/>
                  <a:gd name="connsiteY8" fmla="*/ 373741 h 407927"/>
                  <a:gd name="connsiteX9" fmla="*/ 135899 w 600882"/>
                  <a:gd name="connsiteY9" fmla="*/ 222678 h 407927"/>
                  <a:gd name="connsiteX10" fmla="*/ 124918 w 600882"/>
                  <a:gd name="connsiteY10" fmla="*/ 149675 h 407927"/>
                  <a:gd name="connsiteX11" fmla="*/ 125187 w 600882"/>
                  <a:gd name="connsiteY11" fmla="*/ 146966 h 407927"/>
                  <a:gd name="connsiteX12" fmla="*/ 123345 w 600882"/>
                  <a:gd name="connsiteY12" fmla="*/ 146180 h 407927"/>
                  <a:gd name="connsiteX13" fmla="*/ 535 w 600882"/>
                  <a:gd name="connsiteY13" fmla="*/ 36084 h 407927"/>
                  <a:gd name="connsiteX14" fmla="*/ 205094 w 600882"/>
                  <a:gd name="connsiteY14" fmla="*/ 9979 h 407927"/>
                  <a:gd name="connsiteX15" fmla="*/ 218901 w 600882"/>
                  <a:gd name="connsiteY15" fmla="*/ 15877 h 407927"/>
                  <a:gd name="connsiteX16" fmla="*/ 232468 w 600882"/>
                  <a:gd name="connsiteY16" fmla="*/ 17026 h 407927"/>
                  <a:gd name="connsiteX0" fmla="*/ 235276 w 603690"/>
                  <a:gd name="connsiteY0" fmla="*/ 27664 h 418565"/>
                  <a:gd name="connsiteX1" fmla="*/ 342435 w 603690"/>
                  <a:gd name="connsiteY1" fmla="*/ 178727 h 418565"/>
                  <a:gd name="connsiteX2" fmla="*/ 347570 w 603690"/>
                  <a:gd name="connsiteY2" fmla="*/ 212865 h 418565"/>
                  <a:gd name="connsiteX3" fmla="*/ 397954 w 603690"/>
                  <a:gd name="connsiteY3" fmla="*/ 207651 h 418565"/>
                  <a:gd name="connsiteX4" fmla="*/ 603690 w 603690"/>
                  <a:gd name="connsiteY4" fmla="*/ 313108 h 418565"/>
                  <a:gd name="connsiteX5" fmla="*/ 397954 w 603690"/>
                  <a:gd name="connsiteY5" fmla="*/ 418565 h 418565"/>
                  <a:gd name="connsiteX6" fmla="*/ 252477 w 603690"/>
                  <a:gd name="connsiteY6" fmla="*/ 387677 h 418565"/>
                  <a:gd name="connsiteX7" fmla="*/ 248424 w 603690"/>
                  <a:gd name="connsiteY7" fmla="*/ 384596 h 418565"/>
                  <a:gd name="connsiteX8" fmla="*/ 245865 w 603690"/>
                  <a:gd name="connsiteY8" fmla="*/ 384379 h 418565"/>
                  <a:gd name="connsiteX9" fmla="*/ 138707 w 603690"/>
                  <a:gd name="connsiteY9" fmla="*/ 233316 h 418565"/>
                  <a:gd name="connsiteX10" fmla="*/ 127726 w 603690"/>
                  <a:gd name="connsiteY10" fmla="*/ 160313 h 418565"/>
                  <a:gd name="connsiteX11" fmla="*/ 127995 w 603690"/>
                  <a:gd name="connsiteY11" fmla="*/ 157604 h 418565"/>
                  <a:gd name="connsiteX12" fmla="*/ 126153 w 603690"/>
                  <a:gd name="connsiteY12" fmla="*/ 156818 h 418565"/>
                  <a:gd name="connsiteX13" fmla="*/ 3343 w 603690"/>
                  <a:gd name="connsiteY13" fmla="*/ 46722 h 418565"/>
                  <a:gd name="connsiteX14" fmla="*/ 207902 w 603690"/>
                  <a:gd name="connsiteY14" fmla="*/ 20617 h 418565"/>
                  <a:gd name="connsiteX15" fmla="*/ 221709 w 603690"/>
                  <a:gd name="connsiteY15" fmla="*/ 26515 h 418565"/>
                  <a:gd name="connsiteX16" fmla="*/ 235276 w 603690"/>
                  <a:gd name="connsiteY16" fmla="*/ 27664 h 418565"/>
                  <a:gd name="connsiteX0" fmla="*/ 603690 w 695130"/>
                  <a:gd name="connsiteY0" fmla="*/ 313108 h 418565"/>
                  <a:gd name="connsiteX1" fmla="*/ 397954 w 695130"/>
                  <a:gd name="connsiteY1" fmla="*/ 418565 h 418565"/>
                  <a:gd name="connsiteX2" fmla="*/ 252477 w 695130"/>
                  <a:gd name="connsiteY2" fmla="*/ 387677 h 418565"/>
                  <a:gd name="connsiteX3" fmla="*/ 248424 w 695130"/>
                  <a:gd name="connsiteY3" fmla="*/ 384596 h 418565"/>
                  <a:gd name="connsiteX4" fmla="*/ 245865 w 695130"/>
                  <a:gd name="connsiteY4" fmla="*/ 384379 h 418565"/>
                  <a:gd name="connsiteX5" fmla="*/ 138707 w 695130"/>
                  <a:gd name="connsiteY5" fmla="*/ 233316 h 418565"/>
                  <a:gd name="connsiteX6" fmla="*/ 127726 w 695130"/>
                  <a:gd name="connsiteY6" fmla="*/ 160313 h 418565"/>
                  <a:gd name="connsiteX7" fmla="*/ 127995 w 695130"/>
                  <a:gd name="connsiteY7" fmla="*/ 157604 h 418565"/>
                  <a:gd name="connsiteX8" fmla="*/ 126153 w 695130"/>
                  <a:gd name="connsiteY8" fmla="*/ 156818 h 418565"/>
                  <a:gd name="connsiteX9" fmla="*/ 3343 w 695130"/>
                  <a:gd name="connsiteY9" fmla="*/ 46722 h 418565"/>
                  <a:gd name="connsiteX10" fmla="*/ 207902 w 695130"/>
                  <a:gd name="connsiteY10" fmla="*/ 20617 h 418565"/>
                  <a:gd name="connsiteX11" fmla="*/ 221709 w 695130"/>
                  <a:gd name="connsiteY11" fmla="*/ 26515 h 418565"/>
                  <a:gd name="connsiteX12" fmla="*/ 235276 w 695130"/>
                  <a:gd name="connsiteY12" fmla="*/ 27664 h 418565"/>
                  <a:gd name="connsiteX13" fmla="*/ 342435 w 695130"/>
                  <a:gd name="connsiteY13" fmla="*/ 178727 h 418565"/>
                  <a:gd name="connsiteX14" fmla="*/ 347570 w 695130"/>
                  <a:gd name="connsiteY14" fmla="*/ 212865 h 418565"/>
                  <a:gd name="connsiteX15" fmla="*/ 397954 w 695130"/>
                  <a:gd name="connsiteY15" fmla="*/ 207651 h 418565"/>
                  <a:gd name="connsiteX16" fmla="*/ 695130 w 695130"/>
                  <a:gd name="connsiteY16" fmla="*/ 404548 h 418565"/>
                  <a:gd name="connsiteX0" fmla="*/ 603690 w 677721"/>
                  <a:gd name="connsiteY0" fmla="*/ 313108 h 418565"/>
                  <a:gd name="connsiteX1" fmla="*/ 397954 w 677721"/>
                  <a:gd name="connsiteY1" fmla="*/ 418565 h 418565"/>
                  <a:gd name="connsiteX2" fmla="*/ 252477 w 677721"/>
                  <a:gd name="connsiteY2" fmla="*/ 387677 h 418565"/>
                  <a:gd name="connsiteX3" fmla="*/ 248424 w 677721"/>
                  <a:gd name="connsiteY3" fmla="*/ 384596 h 418565"/>
                  <a:gd name="connsiteX4" fmla="*/ 245865 w 677721"/>
                  <a:gd name="connsiteY4" fmla="*/ 384379 h 418565"/>
                  <a:gd name="connsiteX5" fmla="*/ 138707 w 677721"/>
                  <a:gd name="connsiteY5" fmla="*/ 233316 h 418565"/>
                  <a:gd name="connsiteX6" fmla="*/ 127726 w 677721"/>
                  <a:gd name="connsiteY6" fmla="*/ 160313 h 418565"/>
                  <a:gd name="connsiteX7" fmla="*/ 127995 w 677721"/>
                  <a:gd name="connsiteY7" fmla="*/ 157604 h 418565"/>
                  <a:gd name="connsiteX8" fmla="*/ 126153 w 677721"/>
                  <a:gd name="connsiteY8" fmla="*/ 156818 h 418565"/>
                  <a:gd name="connsiteX9" fmla="*/ 3343 w 677721"/>
                  <a:gd name="connsiteY9" fmla="*/ 46722 h 418565"/>
                  <a:gd name="connsiteX10" fmla="*/ 207902 w 677721"/>
                  <a:gd name="connsiteY10" fmla="*/ 20617 h 418565"/>
                  <a:gd name="connsiteX11" fmla="*/ 221709 w 677721"/>
                  <a:gd name="connsiteY11" fmla="*/ 26515 h 418565"/>
                  <a:gd name="connsiteX12" fmla="*/ 235276 w 677721"/>
                  <a:gd name="connsiteY12" fmla="*/ 27664 h 418565"/>
                  <a:gd name="connsiteX13" fmla="*/ 342435 w 677721"/>
                  <a:gd name="connsiteY13" fmla="*/ 178727 h 418565"/>
                  <a:gd name="connsiteX14" fmla="*/ 347570 w 677721"/>
                  <a:gd name="connsiteY14" fmla="*/ 212865 h 418565"/>
                  <a:gd name="connsiteX15" fmla="*/ 397954 w 677721"/>
                  <a:gd name="connsiteY15" fmla="*/ 207651 h 418565"/>
                  <a:gd name="connsiteX16" fmla="*/ 677721 w 677721"/>
                  <a:gd name="connsiteY16" fmla="*/ 268013 h 418565"/>
                  <a:gd name="connsiteX0" fmla="*/ 603690 w 677721"/>
                  <a:gd name="connsiteY0" fmla="*/ 313108 h 418565"/>
                  <a:gd name="connsiteX1" fmla="*/ 397954 w 677721"/>
                  <a:gd name="connsiteY1" fmla="*/ 418565 h 418565"/>
                  <a:gd name="connsiteX2" fmla="*/ 252477 w 677721"/>
                  <a:gd name="connsiteY2" fmla="*/ 387677 h 418565"/>
                  <a:gd name="connsiteX3" fmla="*/ 248424 w 677721"/>
                  <a:gd name="connsiteY3" fmla="*/ 384596 h 418565"/>
                  <a:gd name="connsiteX4" fmla="*/ 245865 w 677721"/>
                  <a:gd name="connsiteY4" fmla="*/ 384379 h 418565"/>
                  <a:gd name="connsiteX5" fmla="*/ 138707 w 677721"/>
                  <a:gd name="connsiteY5" fmla="*/ 233316 h 418565"/>
                  <a:gd name="connsiteX6" fmla="*/ 127726 w 677721"/>
                  <a:gd name="connsiteY6" fmla="*/ 160313 h 418565"/>
                  <a:gd name="connsiteX7" fmla="*/ 127995 w 677721"/>
                  <a:gd name="connsiteY7" fmla="*/ 157604 h 418565"/>
                  <a:gd name="connsiteX8" fmla="*/ 126153 w 677721"/>
                  <a:gd name="connsiteY8" fmla="*/ 156818 h 418565"/>
                  <a:gd name="connsiteX9" fmla="*/ 3343 w 677721"/>
                  <a:gd name="connsiteY9" fmla="*/ 46722 h 418565"/>
                  <a:gd name="connsiteX10" fmla="*/ 207902 w 677721"/>
                  <a:gd name="connsiteY10" fmla="*/ 20617 h 418565"/>
                  <a:gd name="connsiteX11" fmla="*/ 221709 w 677721"/>
                  <a:gd name="connsiteY11" fmla="*/ 26515 h 418565"/>
                  <a:gd name="connsiteX12" fmla="*/ 235276 w 677721"/>
                  <a:gd name="connsiteY12" fmla="*/ 27664 h 418565"/>
                  <a:gd name="connsiteX13" fmla="*/ 342435 w 677721"/>
                  <a:gd name="connsiteY13" fmla="*/ 178727 h 418565"/>
                  <a:gd name="connsiteX14" fmla="*/ 347570 w 677721"/>
                  <a:gd name="connsiteY14" fmla="*/ 212865 h 418565"/>
                  <a:gd name="connsiteX15" fmla="*/ 397954 w 677721"/>
                  <a:gd name="connsiteY15" fmla="*/ 207651 h 418565"/>
                  <a:gd name="connsiteX16" fmla="*/ 677721 w 677721"/>
                  <a:gd name="connsiteY16" fmla="*/ 268013 h 418565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397954 w 677721"/>
                  <a:gd name="connsiteY15" fmla="*/ 207651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25573 w 677721"/>
                  <a:gd name="connsiteY15" fmla="*/ 174102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25573 w 677721"/>
                  <a:gd name="connsiteY15" fmla="*/ 174102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25573 w 677721"/>
                  <a:gd name="connsiteY15" fmla="*/ 174102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46515 w 677721"/>
                  <a:gd name="connsiteY15" fmla="*/ 180694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46515 w 677721"/>
                  <a:gd name="connsiteY15" fmla="*/ 180694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46515 w 677721"/>
                  <a:gd name="connsiteY15" fmla="*/ 180694 h 429412"/>
                  <a:gd name="connsiteX16" fmla="*/ 677721 w 677721"/>
                  <a:gd name="connsiteY16" fmla="*/ 268013 h 429412"/>
                  <a:gd name="connsiteX0" fmla="*/ 622227 w 641558"/>
                  <a:gd name="connsiteY0" fmla="*/ 395300 h 429412"/>
                  <a:gd name="connsiteX1" fmla="*/ 397954 w 641558"/>
                  <a:gd name="connsiteY1" fmla="*/ 418565 h 429412"/>
                  <a:gd name="connsiteX2" fmla="*/ 252477 w 641558"/>
                  <a:gd name="connsiteY2" fmla="*/ 387677 h 429412"/>
                  <a:gd name="connsiteX3" fmla="*/ 248424 w 641558"/>
                  <a:gd name="connsiteY3" fmla="*/ 384596 h 429412"/>
                  <a:gd name="connsiteX4" fmla="*/ 245865 w 641558"/>
                  <a:gd name="connsiteY4" fmla="*/ 384379 h 429412"/>
                  <a:gd name="connsiteX5" fmla="*/ 138707 w 641558"/>
                  <a:gd name="connsiteY5" fmla="*/ 233316 h 429412"/>
                  <a:gd name="connsiteX6" fmla="*/ 127726 w 641558"/>
                  <a:gd name="connsiteY6" fmla="*/ 160313 h 429412"/>
                  <a:gd name="connsiteX7" fmla="*/ 127995 w 641558"/>
                  <a:gd name="connsiteY7" fmla="*/ 157604 h 429412"/>
                  <a:gd name="connsiteX8" fmla="*/ 126153 w 641558"/>
                  <a:gd name="connsiteY8" fmla="*/ 156818 h 429412"/>
                  <a:gd name="connsiteX9" fmla="*/ 3343 w 641558"/>
                  <a:gd name="connsiteY9" fmla="*/ 46722 h 429412"/>
                  <a:gd name="connsiteX10" fmla="*/ 207902 w 641558"/>
                  <a:gd name="connsiteY10" fmla="*/ 20617 h 429412"/>
                  <a:gd name="connsiteX11" fmla="*/ 221709 w 641558"/>
                  <a:gd name="connsiteY11" fmla="*/ 26515 h 429412"/>
                  <a:gd name="connsiteX12" fmla="*/ 235276 w 641558"/>
                  <a:gd name="connsiteY12" fmla="*/ 27664 h 429412"/>
                  <a:gd name="connsiteX13" fmla="*/ 342435 w 641558"/>
                  <a:gd name="connsiteY13" fmla="*/ 178727 h 429412"/>
                  <a:gd name="connsiteX14" fmla="*/ 347570 w 641558"/>
                  <a:gd name="connsiteY14" fmla="*/ 212865 h 429412"/>
                  <a:gd name="connsiteX15" fmla="*/ 446515 w 641558"/>
                  <a:gd name="connsiteY15" fmla="*/ 180694 h 429412"/>
                  <a:gd name="connsiteX16" fmla="*/ 641558 w 641558"/>
                  <a:gd name="connsiteY16" fmla="*/ 230637 h 429412"/>
                  <a:gd name="connsiteX0" fmla="*/ 598437 w 641558"/>
                  <a:gd name="connsiteY0" fmla="*/ 365068 h 419131"/>
                  <a:gd name="connsiteX1" fmla="*/ 397954 w 641558"/>
                  <a:gd name="connsiteY1" fmla="*/ 418565 h 419131"/>
                  <a:gd name="connsiteX2" fmla="*/ 252477 w 641558"/>
                  <a:gd name="connsiteY2" fmla="*/ 387677 h 419131"/>
                  <a:gd name="connsiteX3" fmla="*/ 248424 w 641558"/>
                  <a:gd name="connsiteY3" fmla="*/ 384596 h 419131"/>
                  <a:gd name="connsiteX4" fmla="*/ 245865 w 641558"/>
                  <a:gd name="connsiteY4" fmla="*/ 384379 h 419131"/>
                  <a:gd name="connsiteX5" fmla="*/ 138707 w 641558"/>
                  <a:gd name="connsiteY5" fmla="*/ 233316 h 419131"/>
                  <a:gd name="connsiteX6" fmla="*/ 127726 w 641558"/>
                  <a:gd name="connsiteY6" fmla="*/ 160313 h 419131"/>
                  <a:gd name="connsiteX7" fmla="*/ 127995 w 641558"/>
                  <a:gd name="connsiteY7" fmla="*/ 157604 h 419131"/>
                  <a:gd name="connsiteX8" fmla="*/ 126153 w 641558"/>
                  <a:gd name="connsiteY8" fmla="*/ 156818 h 419131"/>
                  <a:gd name="connsiteX9" fmla="*/ 3343 w 641558"/>
                  <a:gd name="connsiteY9" fmla="*/ 46722 h 419131"/>
                  <a:gd name="connsiteX10" fmla="*/ 207902 w 641558"/>
                  <a:gd name="connsiteY10" fmla="*/ 20617 h 419131"/>
                  <a:gd name="connsiteX11" fmla="*/ 221709 w 641558"/>
                  <a:gd name="connsiteY11" fmla="*/ 26515 h 419131"/>
                  <a:gd name="connsiteX12" fmla="*/ 235276 w 641558"/>
                  <a:gd name="connsiteY12" fmla="*/ 27664 h 419131"/>
                  <a:gd name="connsiteX13" fmla="*/ 342435 w 641558"/>
                  <a:gd name="connsiteY13" fmla="*/ 178727 h 419131"/>
                  <a:gd name="connsiteX14" fmla="*/ 347570 w 641558"/>
                  <a:gd name="connsiteY14" fmla="*/ 212865 h 419131"/>
                  <a:gd name="connsiteX15" fmla="*/ 446515 w 641558"/>
                  <a:gd name="connsiteY15" fmla="*/ 180694 h 419131"/>
                  <a:gd name="connsiteX16" fmla="*/ 641558 w 641558"/>
                  <a:gd name="connsiteY16" fmla="*/ 230637 h 419131"/>
                  <a:gd name="connsiteX0" fmla="*/ 598437 w 641558"/>
                  <a:gd name="connsiteY0" fmla="*/ 365068 h 429369"/>
                  <a:gd name="connsiteX1" fmla="*/ 397954 w 641558"/>
                  <a:gd name="connsiteY1" fmla="*/ 418565 h 429369"/>
                  <a:gd name="connsiteX2" fmla="*/ 252477 w 641558"/>
                  <a:gd name="connsiteY2" fmla="*/ 387677 h 429369"/>
                  <a:gd name="connsiteX3" fmla="*/ 248424 w 641558"/>
                  <a:gd name="connsiteY3" fmla="*/ 384596 h 429369"/>
                  <a:gd name="connsiteX4" fmla="*/ 245865 w 641558"/>
                  <a:gd name="connsiteY4" fmla="*/ 384379 h 429369"/>
                  <a:gd name="connsiteX5" fmla="*/ 138707 w 641558"/>
                  <a:gd name="connsiteY5" fmla="*/ 233316 h 429369"/>
                  <a:gd name="connsiteX6" fmla="*/ 127726 w 641558"/>
                  <a:gd name="connsiteY6" fmla="*/ 160313 h 429369"/>
                  <a:gd name="connsiteX7" fmla="*/ 127995 w 641558"/>
                  <a:gd name="connsiteY7" fmla="*/ 157604 h 429369"/>
                  <a:gd name="connsiteX8" fmla="*/ 126153 w 641558"/>
                  <a:gd name="connsiteY8" fmla="*/ 156818 h 429369"/>
                  <a:gd name="connsiteX9" fmla="*/ 3343 w 641558"/>
                  <a:gd name="connsiteY9" fmla="*/ 46722 h 429369"/>
                  <a:gd name="connsiteX10" fmla="*/ 207902 w 641558"/>
                  <a:gd name="connsiteY10" fmla="*/ 20617 h 429369"/>
                  <a:gd name="connsiteX11" fmla="*/ 221709 w 641558"/>
                  <a:gd name="connsiteY11" fmla="*/ 26515 h 429369"/>
                  <a:gd name="connsiteX12" fmla="*/ 235276 w 641558"/>
                  <a:gd name="connsiteY12" fmla="*/ 27664 h 429369"/>
                  <a:gd name="connsiteX13" fmla="*/ 342435 w 641558"/>
                  <a:gd name="connsiteY13" fmla="*/ 178727 h 429369"/>
                  <a:gd name="connsiteX14" fmla="*/ 347570 w 641558"/>
                  <a:gd name="connsiteY14" fmla="*/ 212865 h 429369"/>
                  <a:gd name="connsiteX15" fmla="*/ 446515 w 641558"/>
                  <a:gd name="connsiteY15" fmla="*/ 180694 h 429369"/>
                  <a:gd name="connsiteX16" fmla="*/ 641558 w 641558"/>
                  <a:gd name="connsiteY16" fmla="*/ 230637 h 429369"/>
                  <a:gd name="connsiteX0" fmla="*/ 598437 w 641558"/>
                  <a:gd name="connsiteY0" fmla="*/ 365068 h 443799"/>
                  <a:gd name="connsiteX1" fmla="*/ 386919 w 641558"/>
                  <a:gd name="connsiteY1" fmla="*/ 442441 h 443799"/>
                  <a:gd name="connsiteX2" fmla="*/ 252477 w 641558"/>
                  <a:gd name="connsiteY2" fmla="*/ 387677 h 443799"/>
                  <a:gd name="connsiteX3" fmla="*/ 248424 w 641558"/>
                  <a:gd name="connsiteY3" fmla="*/ 384596 h 443799"/>
                  <a:gd name="connsiteX4" fmla="*/ 245865 w 641558"/>
                  <a:gd name="connsiteY4" fmla="*/ 384379 h 443799"/>
                  <a:gd name="connsiteX5" fmla="*/ 138707 w 641558"/>
                  <a:gd name="connsiteY5" fmla="*/ 233316 h 443799"/>
                  <a:gd name="connsiteX6" fmla="*/ 127726 w 641558"/>
                  <a:gd name="connsiteY6" fmla="*/ 160313 h 443799"/>
                  <a:gd name="connsiteX7" fmla="*/ 127995 w 641558"/>
                  <a:gd name="connsiteY7" fmla="*/ 157604 h 443799"/>
                  <a:gd name="connsiteX8" fmla="*/ 126153 w 641558"/>
                  <a:gd name="connsiteY8" fmla="*/ 156818 h 443799"/>
                  <a:gd name="connsiteX9" fmla="*/ 3343 w 641558"/>
                  <a:gd name="connsiteY9" fmla="*/ 46722 h 443799"/>
                  <a:gd name="connsiteX10" fmla="*/ 207902 w 641558"/>
                  <a:gd name="connsiteY10" fmla="*/ 20617 h 443799"/>
                  <a:gd name="connsiteX11" fmla="*/ 221709 w 641558"/>
                  <a:gd name="connsiteY11" fmla="*/ 26515 h 443799"/>
                  <a:gd name="connsiteX12" fmla="*/ 235276 w 641558"/>
                  <a:gd name="connsiteY12" fmla="*/ 27664 h 443799"/>
                  <a:gd name="connsiteX13" fmla="*/ 342435 w 641558"/>
                  <a:gd name="connsiteY13" fmla="*/ 178727 h 443799"/>
                  <a:gd name="connsiteX14" fmla="*/ 347570 w 641558"/>
                  <a:gd name="connsiteY14" fmla="*/ 212865 h 443799"/>
                  <a:gd name="connsiteX15" fmla="*/ 446515 w 641558"/>
                  <a:gd name="connsiteY15" fmla="*/ 180694 h 443799"/>
                  <a:gd name="connsiteX16" fmla="*/ 641558 w 641558"/>
                  <a:gd name="connsiteY16" fmla="*/ 230637 h 443799"/>
                  <a:gd name="connsiteX0" fmla="*/ 598437 w 641558"/>
                  <a:gd name="connsiteY0" fmla="*/ 365068 h 443799"/>
                  <a:gd name="connsiteX1" fmla="*/ 386919 w 641558"/>
                  <a:gd name="connsiteY1" fmla="*/ 442441 h 443799"/>
                  <a:gd name="connsiteX2" fmla="*/ 252477 w 641558"/>
                  <a:gd name="connsiteY2" fmla="*/ 387677 h 443799"/>
                  <a:gd name="connsiteX3" fmla="*/ 248424 w 641558"/>
                  <a:gd name="connsiteY3" fmla="*/ 384596 h 443799"/>
                  <a:gd name="connsiteX4" fmla="*/ 138707 w 641558"/>
                  <a:gd name="connsiteY4" fmla="*/ 233316 h 443799"/>
                  <a:gd name="connsiteX5" fmla="*/ 127726 w 641558"/>
                  <a:gd name="connsiteY5" fmla="*/ 160313 h 443799"/>
                  <a:gd name="connsiteX6" fmla="*/ 127995 w 641558"/>
                  <a:gd name="connsiteY6" fmla="*/ 157604 h 443799"/>
                  <a:gd name="connsiteX7" fmla="*/ 126153 w 641558"/>
                  <a:gd name="connsiteY7" fmla="*/ 156818 h 443799"/>
                  <a:gd name="connsiteX8" fmla="*/ 3343 w 641558"/>
                  <a:gd name="connsiteY8" fmla="*/ 46722 h 443799"/>
                  <a:gd name="connsiteX9" fmla="*/ 207902 w 641558"/>
                  <a:gd name="connsiteY9" fmla="*/ 20617 h 443799"/>
                  <a:gd name="connsiteX10" fmla="*/ 221709 w 641558"/>
                  <a:gd name="connsiteY10" fmla="*/ 26515 h 443799"/>
                  <a:gd name="connsiteX11" fmla="*/ 235276 w 641558"/>
                  <a:gd name="connsiteY11" fmla="*/ 27664 h 443799"/>
                  <a:gd name="connsiteX12" fmla="*/ 342435 w 641558"/>
                  <a:gd name="connsiteY12" fmla="*/ 178727 h 443799"/>
                  <a:gd name="connsiteX13" fmla="*/ 347570 w 641558"/>
                  <a:gd name="connsiteY13" fmla="*/ 212865 h 443799"/>
                  <a:gd name="connsiteX14" fmla="*/ 446515 w 641558"/>
                  <a:gd name="connsiteY14" fmla="*/ 180694 h 443799"/>
                  <a:gd name="connsiteX15" fmla="*/ 641558 w 641558"/>
                  <a:gd name="connsiteY15" fmla="*/ 230637 h 443799"/>
                  <a:gd name="connsiteX0" fmla="*/ 598437 w 641558"/>
                  <a:gd name="connsiteY0" fmla="*/ 365068 h 443799"/>
                  <a:gd name="connsiteX1" fmla="*/ 386919 w 641558"/>
                  <a:gd name="connsiteY1" fmla="*/ 442441 h 443799"/>
                  <a:gd name="connsiteX2" fmla="*/ 252477 w 641558"/>
                  <a:gd name="connsiteY2" fmla="*/ 387677 h 443799"/>
                  <a:gd name="connsiteX3" fmla="*/ 138707 w 641558"/>
                  <a:gd name="connsiteY3" fmla="*/ 233316 h 443799"/>
                  <a:gd name="connsiteX4" fmla="*/ 127726 w 641558"/>
                  <a:gd name="connsiteY4" fmla="*/ 160313 h 443799"/>
                  <a:gd name="connsiteX5" fmla="*/ 127995 w 641558"/>
                  <a:gd name="connsiteY5" fmla="*/ 157604 h 443799"/>
                  <a:gd name="connsiteX6" fmla="*/ 126153 w 641558"/>
                  <a:gd name="connsiteY6" fmla="*/ 156818 h 443799"/>
                  <a:gd name="connsiteX7" fmla="*/ 3343 w 641558"/>
                  <a:gd name="connsiteY7" fmla="*/ 46722 h 443799"/>
                  <a:gd name="connsiteX8" fmla="*/ 207902 w 641558"/>
                  <a:gd name="connsiteY8" fmla="*/ 20617 h 443799"/>
                  <a:gd name="connsiteX9" fmla="*/ 221709 w 641558"/>
                  <a:gd name="connsiteY9" fmla="*/ 26515 h 443799"/>
                  <a:gd name="connsiteX10" fmla="*/ 235276 w 641558"/>
                  <a:gd name="connsiteY10" fmla="*/ 27664 h 443799"/>
                  <a:gd name="connsiteX11" fmla="*/ 342435 w 641558"/>
                  <a:gd name="connsiteY11" fmla="*/ 178727 h 443799"/>
                  <a:gd name="connsiteX12" fmla="*/ 347570 w 641558"/>
                  <a:gd name="connsiteY12" fmla="*/ 212865 h 443799"/>
                  <a:gd name="connsiteX13" fmla="*/ 446515 w 641558"/>
                  <a:gd name="connsiteY13" fmla="*/ 180694 h 443799"/>
                  <a:gd name="connsiteX14" fmla="*/ 641558 w 641558"/>
                  <a:gd name="connsiteY14" fmla="*/ 230637 h 443799"/>
                  <a:gd name="connsiteX0" fmla="*/ 598437 w 641558"/>
                  <a:gd name="connsiteY0" fmla="*/ 365068 h 444470"/>
                  <a:gd name="connsiteX1" fmla="*/ 386919 w 641558"/>
                  <a:gd name="connsiteY1" fmla="*/ 442441 h 444470"/>
                  <a:gd name="connsiteX2" fmla="*/ 208213 w 641558"/>
                  <a:gd name="connsiteY2" fmla="*/ 378618 h 444470"/>
                  <a:gd name="connsiteX3" fmla="*/ 138707 w 641558"/>
                  <a:gd name="connsiteY3" fmla="*/ 233316 h 444470"/>
                  <a:gd name="connsiteX4" fmla="*/ 127726 w 641558"/>
                  <a:gd name="connsiteY4" fmla="*/ 160313 h 444470"/>
                  <a:gd name="connsiteX5" fmla="*/ 127995 w 641558"/>
                  <a:gd name="connsiteY5" fmla="*/ 157604 h 444470"/>
                  <a:gd name="connsiteX6" fmla="*/ 126153 w 641558"/>
                  <a:gd name="connsiteY6" fmla="*/ 156818 h 444470"/>
                  <a:gd name="connsiteX7" fmla="*/ 3343 w 641558"/>
                  <a:gd name="connsiteY7" fmla="*/ 46722 h 444470"/>
                  <a:gd name="connsiteX8" fmla="*/ 207902 w 641558"/>
                  <a:gd name="connsiteY8" fmla="*/ 20617 h 444470"/>
                  <a:gd name="connsiteX9" fmla="*/ 221709 w 641558"/>
                  <a:gd name="connsiteY9" fmla="*/ 26515 h 444470"/>
                  <a:gd name="connsiteX10" fmla="*/ 235276 w 641558"/>
                  <a:gd name="connsiteY10" fmla="*/ 27664 h 444470"/>
                  <a:gd name="connsiteX11" fmla="*/ 342435 w 641558"/>
                  <a:gd name="connsiteY11" fmla="*/ 178727 h 444470"/>
                  <a:gd name="connsiteX12" fmla="*/ 347570 w 641558"/>
                  <a:gd name="connsiteY12" fmla="*/ 212865 h 444470"/>
                  <a:gd name="connsiteX13" fmla="*/ 446515 w 641558"/>
                  <a:gd name="connsiteY13" fmla="*/ 180694 h 444470"/>
                  <a:gd name="connsiteX14" fmla="*/ 641558 w 641558"/>
                  <a:gd name="connsiteY14" fmla="*/ 230637 h 444470"/>
                  <a:gd name="connsiteX0" fmla="*/ 598437 w 641558"/>
                  <a:gd name="connsiteY0" fmla="*/ 365068 h 444470"/>
                  <a:gd name="connsiteX1" fmla="*/ 386919 w 641558"/>
                  <a:gd name="connsiteY1" fmla="*/ 442441 h 444470"/>
                  <a:gd name="connsiteX2" fmla="*/ 208213 w 641558"/>
                  <a:gd name="connsiteY2" fmla="*/ 378618 h 444470"/>
                  <a:gd name="connsiteX3" fmla="*/ 138707 w 641558"/>
                  <a:gd name="connsiteY3" fmla="*/ 233316 h 444470"/>
                  <a:gd name="connsiteX4" fmla="*/ 127726 w 641558"/>
                  <a:gd name="connsiteY4" fmla="*/ 160313 h 444470"/>
                  <a:gd name="connsiteX5" fmla="*/ 127995 w 641558"/>
                  <a:gd name="connsiteY5" fmla="*/ 157604 h 444470"/>
                  <a:gd name="connsiteX6" fmla="*/ 126153 w 641558"/>
                  <a:gd name="connsiteY6" fmla="*/ 156818 h 444470"/>
                  <a:gd name="connsiteX7" fmla="*/ 3343 w 641558"/>
                  <a:gd name="connsiteY7" fmla="*/ 46722 h 444470"/>
                  <a:gd name="connsiteX8" fmla="*/ 207902 w 641558"/>
                  <a:gd name="connsiteY8" fmla="*/ 20617 h 444470"/>
                  <a:gd name="connsiteX9" fmla="*/ 221709 w 641558"/>
                  <a:gd name="connsiteY9" fmla="*/ 26515 h 444470"/>
                  <a:gd name="connsiteX10" fmla="*/ 235276 w 641558"/>
                  <a:gd name="connsiteY10" fmla="*/ 27664 h 444470"/>
                  <a:gd name="connsiteX11" fmla="*/ 342435 w 641558"/>
                  <a:gd name="connsiteY11" fmla="*/ 178727 h 444470"/>
                  <a:gd name="connsiteX12" fmla="*/ 347570 w 641558"/>
                  <a:gd name="connsiteY12" fmla="*/ 212865 h 444470"/>
                  <a:gd name="connsiteX13" fmla="*/ 446515 w 641558"/>
                  <a:gd name="connsiteY13" fmla="*/ 180694 h 444470"/>
                  <a:gd name="connsiteX14" fmla="*/ 641558 w 641558"/>
                  <a:gd name="connsiteY14" fmla="*/ 230637 h 444470"/>
                  <a:gd name="connsiteX0" fmla="*/ 598437 w 641558"/>
                  <a:gd name="connsiteY0" fmla="*/ 365068 h 444599"/>
                  <a:gd name="connsiteX1" fmla="*/ 386919 w 641558"/>
                  <a:gd name="connsiteY1" fmla="*/ 442441 h 444599"/>
                  <a:gd name="connsiteX2" fmla="*/ 214720 w 641558"/>
                  <a:gd name="connsiteY2" fmla="*/ 376875 h 444599"/>
                  <a:gd name="connsiteX3" fmla="*/ 138707 w 641558"/>
                  <a:gd name="connsiteY3" fmla="*/ 233316 h 444599"/>
                  <a:gd name="connsiteX4" fmla="*/ 127726 w 641558"/>
                  <a:gd name="connsiteY4" fmla="*/ 160313 h 444599"/>
                  <a:gd name="connsiteX5" fmla="*/ 127995 w 641558"/>
                  <a:gd name="connsiteY5" fmla="*/ 157604 h 444599"/>
                  <a:gd name="connsiteX6" fmla="*/ 126153 w 641558"/>
                  <a:gd name="connsiteY6" fmla="*/ 156818 h 444599"/>
                  <a:gd name="connsiteX7" fmla="*/ 3343 w 641558"/>
                  <a:gd name="connsiteY7" fmla="*/ 46722 h 444599"/>
                  <a:gd name="connsiteX8" fmla="*/ 207902 w 641558"/>
                  <a:gd name="connsiteY8" fmla="*/ 20617 h 444599"/>
                  <a:gd name="connsiteX9" fmla="*/ 221709 w 641558"/>
                  <a:gd name="connsiteY9" fmla="*/ 26515 h 444599"/>
                  <a:gd name="connsiteX10" fmla="*/ 235276 w 641558"/>
                  <a:gd name="connsiteY10" fmla="*/ 27664 h 444599"/>
                  <a:gd name="connsiteX11" fmla="*/ 342435 w 641558"/>
                  <a:gd name="connsiteY11" fmla="*/ 178727 h 444599"/>
                  <a:gd name="connsiteX12" fmla="*/ 347570 w 641558"/>
                  <a:gd name="connsiteY12" fmla="*/ 212865 h 444599"/>
                  <a:gd name="connsiteX13" fmla="*/ 446515 w 641558"/>
                  <a:gd name="connsiteY13" fmla="*/ 180694 h 444599"/>
                  <a:gd name="connsiteX14" fmla="*/ 641558 w 641558"/>
                  <a:gd name="connsiteY14" fmla="*/ 230637 h 444599"/>
                  <a:gd name="connsiteX0" fmla="*/ 610258 w 641558"/>
                  <a:gd name="connsiteY0" fmla="*/ 363644 h 444127"/>
                  <a:gd name="connsiteX1" fmla="*/ 386919 w 641558"/>
                  <a:gd name="connsiteY1" fmla="*/ 442441 h 444127"/>
                  <a:gd name="connsiteX2" fmla="*/ 214720 w 641558"/>
                  <a:gd name="connsiteY2" fmla="*/ 376875 h 444127"/>
                  <a:gd name="connsiteX3" fmla="*/ 138707 w 641558"/>
                  <a:gd name="connsiteY3" fmla="*/ 233316 h 444127"/>
                  <a:gd name="connsiteX4" fmla="*/ 127726 w 641558"/>
                  <a:gd name="connsiteY4" fmla="*/ 160313 h 444127"/>
                  <a:gd name="connsiteX5" fmla="*/ 127995 w 641558"/>
                  <a:gd name="connsiteY5" fmla="*/ 157604 h 444127"/>
                  <a:gd name="connsiteX6" fmla="*/ 126153 w 641558"/>
                  <a:gd name="connsiteY6" fmla="*/ 156818 h 444127"/>
                  <a:gd name="connsiteX7" fmla="*/ 3343 w 641558"/>
                  <a:gd name="connsiteY7" fmla="*/ 46722 h 444127"/>
                  <a:gd name="connsiteX8" fmla="*/ 207902 w 641558"/>
                  <a:gd name="connsiteY8" fmla="*/ 20617 h 444127"/>
                  <a:gd name="connsiteX9" fmla="*/ 221709 w 641558"/>
                  <a:gd name="connsiteY9" fmla="*/ 26515 h 444127"/>
                  <a:gd name="connsiteX10" fmla="*/ 235276 w 641558"/>
                  <a:gd name="connsiteY10" fmla="*/ 27664 h 444127"/>
                  <a:gd name="connsiteX11" fmla="*/ 342435 w 641558"/>
                  <a:gd name="connsiteY11" fmla="*/ 178727 h 444127"/>
                  <a:gd name="connsiteX12" fmla="*/ 347570 w 641558"/>
                  <a:gd name="connsiteY12" fmla="*/ 212865 h 444127"/>
                  <a:gd name="connsiteX13" fmla="*/ 446515 w 641558"/>
                  <a:gd name="connsiteY13" fmla="*/ 180694 h 444127"/>
                  <a:gd name="connsiteX14" fmla="*/ 641558 w 641558"/>
                  <a:gd name="connsiteY14" fmla="*/ 230637 h 444127"/>
                  <a:gd name="connsiteX0" fmla="*/ 610258 w 641558"/>
                  <a:gd name="connsiteY0" fmla="*/ 363644 h 449071"/>
                  <a:gd name="connsiteX1" fmla="*/ 386919 w 641558"/>
                  <a:gd name="connsiteY1" fmla="*/ 442441 h 449071"/>
                  <a:gd name="connsiteX2" fmla="*/ 214720 w 641558"/>
                  <a:gd name="connsiteY2" fmla="*/ 376875 h 449071"/>
                  <a:gd name="connsiteX3" fmla="*/ 138707 w 641558"/>
                  <a:gd name="connsiteY3" fmla="*/ 233316 h 449071"/>
                  <a:gd name="connsiteX4" fmla="*/ 127726 w 641558"/>
                  <a:gd name="connsiteY4" fmla="*/ 160313 h 449071"/>
                  <a:gd name="connsiteX5" fmla="*/ 127995 w 641558"/>
                  <a:gd name="connsiteY5" fmla="*/ 157604 h 449071"/>
                  <a:gd name="connsiteX6" fmla="*/ 126153 w 641558"/>
                  <a:gd name="connsiteY6" fmla="*/ 156818 h 449071"/>
                  <a:gd name="connsiteX7" fmla="*/ 3343 w 641558"/>
                  <a:gd name="connsiteY7" fmla="*/ 46722 h 449071"/>
                  <a:gd name="connsiteX8" fmla="*/ 207902 w 641558"/>
                  <a:gd name="connsiteY8" fmla="*/ 20617 h 449071"/>
                  <a:gd name="connsiteX9" fmla="*/ 221709 w 641558"/>
                  <a:gd name="connsiteY9" fmla="*/ 26515 h 449071"/>
                  <a:gd name="connsiteX10" fmla="*/ 235276 w 641558"/>
                  <a:gd name="connsiteY10" fmla="*/ 27664 h 449071"/>
                  <a:gd name="connsiteX11" fmla="*/ 342435 w 641558"/>
                  <a:gd name="connsiteY11" fmla="*/ 178727 h 449071"/>
                  <a:gd name="connsiteX12" fmla="*/ 347570 w 641558"/>
                  <a:gd name="connsiteY12" fmla="*/ 212865 h 449071"/>
                  <a:gd name="connsiteX13" fmla="*/ 446515 w 641558"/>
                  <a:gd name="connsiteY13" fmla="*/ 180694 h 449071"/>
                  <a:gd name="connsiteX14" fmla="*/ 641558 w 641558"/>
                  <a:gd name="connsiteY14" fmla="*/ 230637 h 449071"/>
                  <a:gd name="connsiteX0" fmla="*/ 610258 w 641558"/>
                  <a:gd name="connsiteY0" fmla="*/ 363644 h 449071"/>
                  <a:gd name="connsiteX1" fmla="*/ 386919 w 641558"/>
                  <a:gd name="connsiteY1" fmla="*/ 442441 h 449071"/>
                  <a:gd name="connsiteX2" fmla="*/ 214720 w 641558"/>
                  <a:gd name="connsiteY2" fmla="*/ 376875 h 449071"/>
                  <a:gd name="connsiteX3" fmla="*/ 138707 w 641558"/>
                  <a:gd name="connsiteY3" fmla="*/ 233316 h 449071"/>
                  <a:gd name="connsiteX4" fmla="*/ 127726 w 641558"/>
                  <a:gd name="connsiteY4" fmla="*/ 160313 h 449071"/>
                  <a:gd name="connsiteX5" fmla="*/ 127995 w 641558"/>
                  <a:gd name="connsiteY5" fmla="*/ 157604 h 449071"/>
                  <a:gd name="connsiteX6" fmla="*/ 126153 w 641558"/>
                  <a:gd name="connsiteY6" fmla="*/ 156818 h 449071"/>
                  <a:gd name="connsiteX7" fmla="*/ 3343 w 641558"/>
                  <a:gd name="connsiteY7" fmla="*/ 46722 h 449071"/>
                  <a:gd name="connsiteX8" fmla="*/ 207902 w 641558"/>
                  <a:gd name="connsiteY8" fmla="*/ 20617 h 449071"/>
                  <a:gd name="connsiteX9" fmla="*/ 221709 w 641558"/>
                  <a:gd name="connsiteY9" fmla="*/ 26515 h 449071"/>
                  <a:gd name="connsiteX10" fmla="*/ 235276 w 641558"/>
                  <a:gd name="connsiteY10" fmla="*/ 27664 h 449071"/>
                  <a:gd name="connsiteX11" fmla="*/ 342435 w 641558"/>
                  <a:gd name="connsiteY11" fmla="*/ 178727 h 449071"/>
                  <a:gd name="connsiteX12" fmla="*/ 347570 w 641558"/>
                  <a:gd name="connsiteY12" fmla="*/ 212865 h 449071"/>
                  <a:gd name="connsiteX13" fmla="*/ 441838 w 641558"/>
                  <a:gd name="connsiteY13" fmla="*/ 169745 h 449071"/>
                  <a:gd name="connsiteX14" fmla="*/ 641558 w 641558"/>
                  <a:gd name="connsiteY14" fmla="*/ 230637 h 449071"/>
                  <a:gd name="connsiteX0" fmla="*/ 610258 w 641558"/>
                  <a:gd name="connsiteY0" fmla="*/ 363644 h 449071"/>
                  <a:gd name="connsiteX1" fmla="*/ 386919 w 641558"/>
                  <a:gd name="connsiteY1" fmla="*/ 442441 h 449071"/>
                  <a:gd name="connsiteX2" fmla="*/ 214720 w 641558"/>
                  <a:gd name="connsiteY2" fmla="*/ 376875 h 449071"/>
                  <a:gd name="connsiteX3" fmla="*/ 138707 w 641558"/>
                  <a:gd name="connsiteY3" fmla="*/ 233316 h 449071"/>
                  <a:gd name="connsiteX4" fmla="*/ 127726 w 641558"/>
                  <a:gd name="connsiteY4" fmla="*/ 160313 h 449071"/>
                  <a:gd name="connsiteX5" fmla="*/ 127995 w 641558"/>
                  <a:gd name="connsiteY5" fmla="*/ 157604 h 449071"/>
                  <a:gd name="connsiteX6" fmla="*/ 126153 w 641558"/>
                  <a:gd name="connsiteY6" fmla="*/ 156818 h 449071"/>
                  <a:gd name="connsiteX7" fmla="*/ 3343 w 641558"/>
                  <a:gd name="connsiteY7" fmla="*/ 46722 h 449071"/>
                  <a:gd name="connsiteX8" fmla="*/ 207902 w 641558"/>
                  <a:gd name="connsiteY8" fmla="*/ 20617 h 449071"/>
                  <a:gd name="connsiteX9" fmla="*/ 221709 w 641558"/>
                  <a:gd name="connsiteY9" fmla="*/ 26515 h 449071"/>
                  <a:gd name="connsiteX10" fmla="*/ 235276 w 641558"/>
                  <a:gd name="connsiteY10" fmla="*/ 27664 h 449071"/>
                  <a:gd name="connsiteX11" fmla="*/ 342435 w 641558"/>
                  <a:gd name="connsiteY11" fmla="*/ 178727 h 449071"/>
                  <a:gd name="connsiteX12" fmla="*/ 347570 w 641558"/>
                  <a:gd name="connsiteY12" fmla="*/ 212865 h 449071"/>
                  <a:gd name="connsiteX13" fmla="*/ 441838 w 641558"/>
                  <a:gd name="connsiteY13" fmla="*/ 169745 h 449071"/>
                  <a:gd name="connsiteX14" fmla="*/ 641558 w 641558"/>
                  <a:gd name="connsiteY14" fmla="*/ 230637 h 449071"/>
                  <a:gd name="connsiteX0" fmla="*/ 610258 w 641558"/>
                  <a:gd name="connsiteY0" fmla="*/ 363644 h 449071"/>
                  <a:gd name="connsiteX1" fmla="*/ 386919 w 641558"/>
                  <a:gd name="connsiteY1" fmla="*/ 442441 h 449071"/>
                  <a:gd name="connsiteX2" fmla="*/ 214720 w 641558"/>
                  <a:gd name="connsiteY2" fmla="*/ 376875 h 449071"/>
                  <a:gd name="connsiteX3" fmla="*/ 138707 w 641558"/>
                  <a:gd name="connsiteY3" fmla="*/ 233316 h 449071"/>
                  <a:gd name="connsiteX4" fmla="*/ 127726 w 641558"/>
                  <a:gd name="connsiteY4" fmla="*/ 160313 h 449071"/>
                  <a:gd name="connsiteX5" fmla="*/ 127995 w 641558"/>
                  <a:gd name="connsiteY5" fmla="*/ 157604 h 449071"/>
                  <a:gd name="connsiteX6" fmla="*/ 126153 w 641558"/>
                  <a:gd name="connsiteY6" fmla="*/ 156818 h 449071"/>
                  <a:gd name="connsiteX7" fmla="*/ 3343 w 641558"/>
                  <a:gd name="connsiteY7" fmla="*/ 46722 h 449071"/>
                  <a:gd name="connsiteX8" fmla="*/ 207902 w 641558"/>
                  <a:gd name="connsiteY8" fmla="*/ 20617 h 449071"/>
                  <a:gd name="connsiteX9" fmla="*/ 221709 w 641558"/>
                  <a:gd name="connsiteY9" fmla="*/ 26515 h 449071"/>
                  <a:gd name="connsiteX10" fmla="*/ 235276 w 641558"/>
                  <a:gd name="connsiteY10" fmla="*/ 27664 h 449071"/>
                  <a:gd name="connsiteX11" fmla="*/ 342435 w 641558"/>
                  <a:gd name="connsiteY11" fmla="*/ 178727 h 449071"/>
                  <a:gd name="connsiteX12" fmla="*/ 347570 w 641558"/>
                  <a:gd name="connsiteY12" fmla="*/ 212865 h 449071"/>
                  <a:gd name="connsiteX13" fmla="*/ 446048 w 641558"/>
                  <a:gd name="connsiteY13" fmla="*/ 152928 h 449071"/>
                  <a:gd name="connsiteX14" fmla="*/ 641558 w 641558"/>
                  <a:gd name="connsiteY14" fmla="*/ 230637 h 449071"/>
                  <a:gd name="connsiteX0" fmla="*/ 610258 w 641558"/>
                  <a:gd name="connsiteY0" fmla="*/ 363644 h 469399"/>
                  <a:gd name="connsiteX1" fmla="*/ 390639 w 641558"/>
                  <a:gd name="connsiteY1" fmla="*/ 469336 h 469399"/>
                  <a:gd name="connsiteX2" fmla="*/ 214720 w 641558"/>
                  <a:gd name="connsiteY2" fmla="*/ 376875 h 469399"/>
                  <a:gd name="connsiteX3" fmla="*/ 138707 w 641558"/>
                  <a:gd name="connsiteY3" fmla="*/ 233316 h 469399"/>
                  <a:gd name="connsiteX4" fmla="*/ 127726 w 641558"/>
                  <a:gd name="connsiteY4" fmla="*/ 160313 h 469399"/>
                  <a:gd name="connsiteX5" fmla="*/ 127995 w 641558"/>
                  <a:gd name="connsiteY5" fmla="*/ 157604 h 469399"/>
                  <a:gd name="connsiteX6" fmla="*/ 126153 w 641558"/>
                  <a:gd name="connsiteY6" fmla="*/ 156818 h 469399"/>
                  <a:gd name="connsiteX7" fmla="*/ 3343 w 641558"/>
                  <a:gd name="connsiteY7" fmla="*/ 46722 h 469399"/>
                  <a:gd name="connsiteX8" fmla="*/ 207902 w 641558"/>
                  <a:gd name="connsiteY8" fmla="*/ 20617 h 469399"/>
                  <a:gd name="connsiteX9" fmla="*/ 221709 w 641558"/>
                  <a:gd name="connsiteY9" fmla="*/ 26515 h 469399"/>
                  <a:gd name="connsiteX10" fmla="*/ 235276 w 641558"/>
                  <a:gd name="connsiteY10" fmla="*/ 27664 h 469399"/>
                  <a:gd name="connsiteX11" fmla="*/ 342435 w 641558"/>
                  <a:gd name="connsiteY11" fmla="*/ 178727 h 469399"/>
                  <a:gd name="connsiteX12" fmla="*/ 347570 w 641558"/>
                  <a:gd name="connsiteY12" fmla="*/ 212865 h 469399"/>
                  <a:gd name="connsiteX13" fmla="*/ 446048 w 641558"/>
                  <a:gd name="connsiteY13" fmla="*/ 152928 h 469399"/>
                  <a:gd name="connsiteX14" fmla="*/ 641558 w 641558"/>
                  <a:gd name="connsiteY14" fmla="*/ 230637 h 469399"/>
                  <a:gd name="connsiteX0" fmla="*/ 610258 w 641558"/>
                  <a:gd name="connsiteY0" fmla="*/ 363644 h 470166"/>
                  <a:gd name="connsiteX1" fmla="*/ 390639 w 641558"/>
                  <a:gd name="connsiteY1" fmla="*/ 469336 h 470166"/>
                  <a:gd name="connsiteX2" fmla="*/ 214720 w 641558"/>
                  <a:gd name="connsiteY2" fmla="*/ 376875 h 470166"/>
                  <a:gd name="connsiteX3" fmla="*/ 138707 w 641558"/>
                  <a:gd name="connsiteY3" fmla="*/ 233316 h 470166"/>
                  <a:gd name="connsiteX4" fmla="*/ 127726 w 641558"/>
                  <a:gd name="connsiteY4" fmla="*/ 160313 h 470166"/>
                  <a:gd name="connsiteX5" fmla="*/ 127995 w 641558"/>
                  <a:gd name="connsiteY5" fmla="*/ 157604 h 470166"/>
                  <a:gd name="connsiteX6" fmla="*/ 126153 w 641558"/>
                  <a:gd name="connsiteY6" fmla="*/ 156818 h 470166"/>
                  <a:gd name="connsiteX7" fmla="*/ 3343 w 641558"/>
                  <a:gd name="connsiteY7" fmla="*/ 46722 h 470166"/>
                  <a:gd name="connsiteX8" fmla="*/ 207902 w 641558"/>
                  <a:gd name="connsiteY8" fmla="*/ 20617 h 470166"/>
                  <a:gd name="connsiteX9" fmla="*/ 221709 w 641558"/>
                  <a:gd name="connsiteY9" fmla="*/ 26515 h 470166"/>
                  <a:gd name="connsiteX10" fmla="*/ 235276 w 641558"/>
                  <a:gd name="connsiteY10" fmla="*/ 27664 h 470166"/>
                  <a:gd name="connsiteX11" fmla="*/ 342435 w 641558"/>
                  <a:gd name="connsiteY11" fmla="*/ 178727 h 470166"/>
                  <a:gd name="connsiteX12" fmla="*/ 347570 w 641558"/>
                  <a:gd name="connsiteY12" fmla="*/ 212865 h 470166"/>
                  <a:gd name="connsiteX13" fmla="*/ 446048 w 641558"/>
                  <a:gd name="connsiteY13" fmla="*/ 152928 h 470166"/>
                  <a:gd name="connsiteX14" fmla="*/ 641558 w 641558"/>
                  <a:gd name="connsiteY14" fmla="*/ 230637 h 470166"/>
                  <a:gd name="connsiteX0" fmla="*/ 592950 w 641558"/>
                  <a:gd name="connsiteY0" fmla="*/ 403145 h 483963"/>
                  <a:gd name="connsiteX1" fmla="*/ 390639 w 641558"/>
                  <a:gd name="connsiteY1" fmla="*/ 469336 h 483963"/>
                  <a:gd name="connsiteX2" fmla="*/ 214720 w 641558"/>
                  <a:gd name="connsiteY2" fmla="*/ 376875 h 483963"/>
                  <a:gd name="connsiteX3" fmla="*/ 138707 w 641558"/>
                  <a:gd name="connsiteY3" fmla="*/ 233316 h 483963"/>
                  <a:gd name="connsiteX4" fmla="*/ 127726 w 641558"/>
                  <a:gd name="connsiteY4" fmla="*/ 160313 h 483963"/>
                  <a:gd name="connsiteX5" fmla="*/ 127995 w 641558"/>
                  <a:gd name="connsiteY5" fmla="*/ 157604 h 483963"/>
                  <a:gd name="connsiteX6" fmla="*/ 126153 w 641558"/>
                  <a:gd name="connsiteY6" fmla="*/ 156818 h 483963"/>
                  <a:gd name="connsiteX7" fmla="*/ 3343 w 641558"/>
                  <a:gd name="connsiteY7" fmla="*/ 46722 h 483963"/>
                  <a:gd name="connsiteX8" fmla="*/ 207902 w 641558"/>
                  <a:gd name="connsiteY8" fmla="*/ 20617 h 483963"/>
                  <a:gd name="connsiteX9" fmla="*/ 221709 w 641558"/>
                  <a:gd name="connsiteY9" fmla="*/ 26515 h 483963"/>
                  <a:gd name="connsiteX10" fmla="*/ 235276 w 641558"/>
                  <a:gd name="connsiteY10" fmla="*/ 27664 h 483963"/>
                  <a:gd name="connsiteX11" fmla="*/ 342435 w 641558"/>
                  <a:gd name="connsiteY11" fmla="*/ 178727 h 483963"/>
                  <a:gd name="connsiteX12" fmla="*/ 347570 w 641558"/>
                  <a:gd name="connsiteY12" fmla="*/ 212865 h 483963"/>
                  <a:gd name="connsiteX13" fmla="*/ 446048 w 641558"/>
                  <a:gd name="connsiteY13" fmla="*/ 152928 h 483963"/>
                  <a:gd name="connsiteX14" fmla="*/ 641558 w 641558"/>
                  <a:gd name="connsiteY14" fmla="*/ 230637 h 483963"/>
                  <a:gd name="connsiteX0" fmla="*/ 592950 w 641558"/>
                  <a:gd name="connsiteY0" fmla="*/ 403145 h 469918"/>
                  <a:gd name="connsiteX1" fmla="*/ 390639 w 641558"/>
                  <a:gd name="connsiteY1" fmla="*/ 469336 h 469918"/>
                  <a:gd name="connsiteX2" fmla="*/ 214720 w 641558"/>
                  <a:gd name="connsiteY2" fmla="*/ 376875 h 469918"/>
                  <a:gd name="connsiteX3" fmla="*/ 138707 w 641558"/>
                  <a:gd name="connsiteY3" fmla="*/ 233316 h 469918"/>
                  <a:gd name="connsiteX4" fmla="*/ 127726 w 641558"/>
                  <a:gd name="connsiteY4" fmla="*/ 160313 h 469918"/>
                  <a:gd name="connsiteX5" fmla="*/ 127995 w 641558"/>
                  <a:gd name="connsiteY5" fmla="*/ 157604 h 469918"/>
                  <a:gd name="connsiteX6" fmla="*/ 126153 w 641558"/>
                  <a:gd name="connsiteY6" fmla="*/ 156818 h 469918"/>
                  <a:gd name="connsiteX7" fmla="*/ 3343 w 641558"/>
                  <a:gd name="connsiteY7" fmla="*/ 46722 h 469918"/>
                  <a:gd name="connsiteX8" fmla="*/ 207902 w 641558"/>
                  <a:gd name="connsiteY8" fmla="*/ 20617 h 469918"/>
                  <a:gd name="connsiteX9" fmla="*/ 221709 w 641558"/>
                  <a:gd name="connsiteY9" fmla="*/ 26515 h 469918"/>
                  <a:gd name="connsiteX10" fmla="*/ 235276 w 641558"/>
                  <a:gd name="connsiteY10" fmla="*/ 27664 h 469918"/>
                  <a:gd name="connsiteX11" fmla="*/ 342435 w 641558"/>
                  <a:gd name="connsiteY11" fmla="*/ 178727 h 469918"/>
                  <a:gd name="connsiteX12" fmla="*/ 347570 w 641558"/>
                  <a:gd name="connsiteY12" fmla="*/ 212865 h 469918"/>
                  <a:gd name="connsiteX13" fmla="*/ 446048 w 641558"/>
                  <a:gd name="connsiteY13" fmla="*/ 152928 h 469918"/>
                  <a:gd name="connsiteX14" fmla="*/ 641558 w 641558"/>
                  <a:gd name="connsiteY14" fmla="*/ 230637 h 469918"/>
                  <a:gd name="connsiteX0" fmla="*/ 592950 w 641558"/>
                  <a:gd name="connsiteY0" fmla="*/ 403145 h 469918"/>
                  <a:gd name="connsiteX1" fmla="*/ 390639 w 641558"/>
                  <a:gd name="connsiteY1" fmla="*/ 469336 h 469918"/>
                  <a:gd name="connsiteX2" fmla="*/ 214720 w 641558"/>
                  <a:gd name="connsiteY2" fmla="*/ 376875 h 469918"/>
                  <a:gd name="connsiteX3" fmla="*/ 138707 w 641558"/>
                  <a:gd name="connsiteY3" fmla="*/ 233316 h 469918"/>
                  <a:gd name="connsiteX4" fmla="*/ 127995 w 641558"/>
                  <a:gd name="connsiteY4" fmla="*/ 157604 h 469918"/>
                  <a:gd name="connsiteX5" fmla="*/ 126153 w 641558"/>
                  <a:gd name="connsiteY5" fmla="*/ 156818 h 469918"/>
                  <a:gd name="connsiteX6" fmla="*/ 3343 w 641558"/>
                  <a:gd name="connsiteY6" fmla="*/ 46722 h 469918"/>
                  <a:gd name="connsiteX7" fmla="*/ 207902 w 641558"/>
                  <a:gd name="connsiteY7" fmla="*/ 20617 h 469918"/>
                  <a:gd name="connsiteX8" fmla="*/ 221709 w 641558"/>
                  <a:gd name="connsiteY8" fmla="*/ 26515 h 469918"/>
                  <a:gd name="connsiteX9" fmla="*/ 235276 w 641558"/>
                  <a:gd name="connsiteY9" fmla="*/ 27664 h 469918"/>
                  <a:gd name="connsiteX10" fmla="*/ 342435 w 641558"/>
                  <a:gd name="connsiteY10" fmla="*/ 178727 h 469918"/>
                  <a:gd name="connsiteX11" fmla="*/ 347570 w 641558"/>
                  <a:gd name="connsiteY11" fmla="*/ 212865 h 469918"/>
                  <a:gd name="connsiteX12" fmla="*/ 446048 w 641558"/>
                  <a:gd name="connsiteY12" fmla="*/ 152928 h 469918"/>
                  <a:gd name="connsiteX13" fmla="*/ 641558 w 641558"/>
                  <a:gd name="connsiteY13" fmla="*/ 230637 h 469918"/>
                  <a:gd name="connsiteX0" fmla="*/ 590471 w 639079"/>
                  <a:gd name="connsiteY0" fmla="*/ 388061 h 454834"/>
                  <a:gd name="connsiteX1" fmla="*/ 388160 w 639079"/>
                  <a:gd name="connsiteY1" fmla="*/ 454252 h 454834"/>
                  <a:gd name="connsiteX2" fmla="*/ 212241 w 639079"/>
                  <a:gd name="connsiteY2" fmla="*/ 361791 h 454834"/>
                  <a:gd name="connsiteX3" fmla="*/ 136228 w 639079"/>
                  <a:gd name="connsiteY3" fmla="*/ 218232 h 454834"/>
                  <a:gd name="connsiteX4" fmla="*/ 125516 w 639079"/>
                  <a:gd name="connsiteY4" fmla="*/ 142520 h 454834"/>
                  <a:gd name="connsiteX5" fmla="*/ 135261 w 639079"/>
                  <a:gd name="connsiteY5" fmla="*/ 126426 h 454834"/>
                  <a:gd name="connsiteX6" fmla="*/ 864 w 639079"/>
                  <a:gd name="connsiteY6" fmla="*/ 31638 h 454834"/>
                  <a:gd name="connsiteX7" fmla="*/ 205423 w 639079"/>
                  <a:gd name="connsiteY7" fmla="*/ 5533 h 454834"/>
                  <a:gd name="connsiteX8" fmla="*/ 219230 w 639079"/>
                  <a:gd name="connsiteY8" fmla="*/ 11431 h 454834"/>
                  <a:gd name="connsiteX9" fmla="*/ 232797 w 639079"/>
                  <a:gd name="connsiteY9" fmla="*/ 12580 h 454834"/>
                  <a:gd name="connsiteX10" fmla="*/ 339956 w 639079"/>
                  <a:gd name="connsiteY10" fmla="*/ 163643 h 454834"/>
                  <a:gd name="connsiteX11" fmla="*/ 345091 w 639079"/>
                  <a:gd name="connsiteY11" fmla="*/ 197781 h 454834"/>
                  <a:gd name="connsiteX12" fmla="*/ 443569 w 639079"/>
                  <a:gd name="connsiteY12" fmla="*/ 137844 h 454834"/>
                  <a:gd name="connsiteX13" fmla="*/ 639079 w 639079"/>
                  <a:gd name="connsiteY13" fmla="*/ 215553 h 454834"/>
                  <a:gd name="connsiteX0" fmla="*/ 533590 w 582198"/>
                  <a:gd name="connsiteY0" fmla="*/ 392792 h 459565"/>
                  <a:gd name="connsiteX1" fmla="*/ 331279 w 582198"/>
                  <a:gd name="connsiteY1" fmla="*/ 458983 h 459565"/>
                  <a:gd name="connsiteX2" fmla="*/ 155360 w 582198"/>
                  <a:gd name="connsiteY2" fmla="*/ 366522 h 459565"/>
                  <a:gd name="connsiteX3" fmla="*/ 79347 w 582198"/>
                  <a:gd name="connsiteY3" fmla="*/ 222963 h 459565"/>
                  <a:gd name="connsiteX4" fmla="*/ 68635 w 582198"/>
                  <a:gd name="connsiteY4" fmla="*/ 147251 h 459565"/>
                  <a:gd name="connsiteX5" fmla="*/ 78380 w 582198"/>
                  <a:gd name="connsiteY5" fmla="*/ 131157 h 459565"/>
                  <a:gd name="connsiteX6" fmla="*/ 1663 w 582198"/>
                  <a:gd name="connsiteY6" fmla="*/ 17427 h 459565"/>
                  <a:gd name="connsiteX7" fmla="*/ 148542 w 582198"/>
                  <a:gd name="connsiteY7" fmla="*/ 10264 h 459565"/>
                  <a:gd name="connsiteX8" fmla="*/ 162349 w 582198"/>
                  <a:gd name="connsiteY8" fmla="*/ 16162 h 459565"/>
                  <a:gd name="connsiteX9" fmla="*/ 175916 w 582198"/>
                  <a:gd name="connsiteY9" fmla="*/ 17311 h 459565"/>
                  <a:gd name="connsiteX10" fmla="*/ 283075 w 582198"/>
                  <a:gd name="connsiteY10" fmla="*/ 168374 h 459565"/>
                  <a:gd name="connsiteX11" fmla="*/ 288210 w 582198"/>
                  <a:gd name="connsiteY11" fmla="*/ 202512 h 459565"/>
                  <a:gd name="connsiteX12" fmla="*/ 386688 w 582198"/>
                  <a:gd name="connsiteY12" fmla="*/ 142575 h 459565"/>
                  <a:gd name="connsiteX13" fmla="*/ 582198 w 582198"/>
                  <a:gd name="connsiteY13" fmla="*/ 220284 h 459565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87553 w 586676"/>
                  <a:gd name="connsiteY10" fmla="*/ 176363 h 467554"/>
                  <a:gd name="connsiteX11" fmla="*/ 292688 w 586676"/>
                  <a:gd name="connsiteY11" fmla="*/ 210501 h 467554"/>
                  <a:gd name="connsiteX12" fmla="*/ 391166 w 586676"/>
                  <a:gd name="connsiteY12" fmla="*/ 150564 h 467554"/>
                  <a:gd name="connsiteX13" fmla="*/ 586676 w 586676"/>
                  <a:gd name="connsiteY13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87553 w 586676"/>
                  <a:gd name="connsiteY10" fmla="*/ 176363 h 467554"/>
                  <a:gd name="connsiteX11" fmla="*/ 391166 w 586676"/>
                  <a:gd name="connsiteY11" fmla="*/ 150564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87553 w 586676"/>
                  <a:gd name="connsiteY10" fmla="*/ 176363 h 467554"/>
                  <a:gd name="connsiteX11" fmla="*/ 381641 w 586676"/>
                  <a:gd name="connsiteY11" fmla="*/ 167061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87553 w 586676"/>
                  <a:gd name="connsiteY10" fmla="*/ 176363 h 467554"/>
                  <a:gd name="connsiteX11" fmla="*/ 381641 w 586676"/>
                  <a:gd name="connsiteY11" fmla="*/ 167061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87553 w 586676"/>
                  <a:gd name="connsiteY10" fmla="*/ 176363 h 467554"/>
                  <a:gd name="connsiteX11" fmla="*/ 381641 w 586676"/>
                  <a:gd name="connsiteY11" fmla="*/ 167061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71118 w 586676"/>
                  <a:gd name="connsiteY10" fmla="*/ 219118 h 467554"/>
                  <a:gd name="connsiteX11" fmla="*/ 381641 w 586676"/>
                  <a:gd name="connsiteY11" fmla="*/ 167061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71118 w 586676"/>
                  <a:gd name="connsiteY10" fmla="*/ 219118 h 467554"/>
                  <a:gd name="connsiteX11" fmla="*/ 404963 w 586676"/>
                  <a:gd name="connsiteY11" fmla="*/ 169528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80394 w 586676"/>
                  <a:gd name="connsiteY8" fmla="*/ 25300 h 467554"/>
                  <a:gd name="connsiteX9" fmla="*/ 271118 w 586676"/>
                  <a:gd name="connsiteY9" fmla="*/ 219118 h 467554"/>
                  <a:gd name="connsiteX10" fmla="*/ 404963 w 586676"/>
                  <a:gd name="connsiteY10" fmla="*/ 169528 h 467554"/>
                  <a:gd name="connsiteX11" fmla="*/ 586676 w 586676"/>
                  <a:gd name="connsiteY11" fmla="*/ 228273 h 467554"/>
                  <a:gd name="connsiteX0" fmla="*/ 534772 w 583380"/>
                  <a:gd name="connsiteY0" fmla="*/ 394970 h 461743"/>
                  <a:gd name="connsiteX1" fmla="*/ 332461 w 583380"/>
                  <a:gd name="connsiteY1" fmla="*/ 461161 h 461743"/>
                  <a:gd name="connsiteX2" fmla="*/ 156542 w 583380"/>
                  <a:gd name="connsiteY2" fmla="*/ 368700 h 461743"/>
                  <a:gd name="connsiteX3" fmla="*/ 80529 w 583380"/>
                  <a:gd name="connsiteY3" fmla="*/ 225141 h 461743"/>
                  <a:gd name="connsiteX4" fmla="*/ 69817 w 583380"/>
                  <a:gd name="connsiteY4" fmla="*/ 149429 h 461743"/>
                  <a:gd name="connsiteX5" fmla="*/ 79562 w 583380"/>
                  <a:gd name="connsiteY5" fmla="*/ 133335 h 461743"/>
                  <a:gd name="connsiteX6" fmla="*/ 2845 w 583380"/>
                  <a:gd name="connsiteY6" fmla="*/ 19605 h 461743"/>
                  <a:gd name="connsiteX7" fmla="*/ 177098 w 583380"/>
                  <a:gd name="connsiteY7" fmla="*/ 19489 h 461743"/>
                  <a:gd name="connsiteX8" fmla="*/ 267822 w 583380"/>
                  <a:gd name="connsiteY8" fmla="*/ 213307 h 461743"/>
                  <a:gd name="connsiteX9" fmla="*/ 401667 w 583380"/>
                  <a:gd name="connsiteY9" fmla="*/ 163717 h 461743"/>
                  <a:gd name="connsiteX10" fmla="*/ 583380 w 583380"/>
                  <a:gd name="connsiteY10" fmla="*/ 222462 h 461743"/>
                  <a:gd name="connsiteX0" fmla="*/ 535041 w 583649"/>
                  <a:gd name="connsiteY0" fmla="*/ 400632 h 467405"/>
                  <a:gd name="connsiteX1" fmla="*/ 332730 w 583649"/>
                  <a:gd name="connsiteY1" fmla="*/ 466823 h 467405"/>
                  <a:gd name="connsiteX2" fmla="*/ 156811 w 583649"/>
                  <a:gd name="connsiteY2" fmla="*/ 374362 h 467405"/>
                  <a:gd name="connsiteX3" fmla="*/ 80798 w 583649"/>
                  <a:gd name="connsiteY3" fmla="*/ 230803 h 467405"/>
                  <a:gd name="connsiteX4" fmla="*/ 70086 w 583649"/>
                  <a:gd name="connsiteY4" fmla="*/ 155091 h 467405"/>
                  <a:gd name="connsiteX5" fmla="*/ 79831 w 583649"/>
                  <a:gd name="connsiteY5" fmla="*/ 138997 h 467405"/>
                  <a:gd name="connsiteX6" fmla="*/ 3114 w 583649"/>
                  <a:gd name="connsiteY6" fmla="*/ 25267 h 467405"/>
                  <a:gd name="connsiteX7" fmla="*/ 177367 w 583649"/>
                  <a:gd name="connsiteY7" fmla="*/ 25151 h 467405"/>
                  <a:gd name="connsiteX8" fmla="*/ 268091 w 583649"/>
                  <a:gd name="connsiteY8" fmla="*/ 218969 h 467405"/>
                  <a:gd name="connsiteX9" fmla="*/ 401936 w 583649"/>
                  <a:gd name="connsiteY9" fmla="*/ 169379 h 467405"/>
                  <a:gd name="connsiteX10" fmla="*/ 583649 w 583649"/>
                  <a:gd name="connsiteY10" fmla="*/ 228124 h 467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3649" h="467405">
                    <a:moveTo>
                      <a:pt x="535041" y="400632"/>
                    </a:moveTo>
                    <a:cubicBezTo>
                      <a:pt x="512037" y="451090"/>
                      <a:pt x="395768" y="471201"/>
                      <a:pt x="332730" y="466823"/>
                    </a:cubicBezTo>
                    <a:cubicBezTo>
                      <a:pt x="269692" y="462445"/>
                      <a:pt x="198800" y="413699"/>
                      <a:pt x="156811" y="374362"/>
                    </a:cubicBezTo>
                    <a:cubicBezTo>
                      <a:pt x="114822" y="335025"/>
                      <a:pt x="95252" y="267348"/>
                      <a:pt x="80798" y="230803"/>
                    </a:cubicBezTo>
                    <a:cubicBezTo>
                      <a:pt x="66344" y="194258"/>
                      <a:pt x="72178" y="167841"/>
                      <a:pt x="70086" y="155091"/>
                    </a:cubicBezTo>
                    <a:lnTo>
                      <a:pt x="79831" y="138997"/>
                    </a:lnTo>
                    <a:cubicBezTo>
                      <a:pt x="44022" y="116910"/>
                      <a:pt x="-14099" y="60187"/>
                      <a:pt x="3114" y="25267"/>
                    </a:cubicBezTo>
                    <a:cubicBezTo>
                      <a:pt x="20327" y="-9653"/>
                      <a:pt x="133204" y="-7133"/>
                      <a:pt x="177367" y="25151"/>
                    </a:cubicBezTo>
                    <a:cubicBezTo>
                      <a:pt x="221333" y="42990"/>
                      <a:pt x="247886" y="143566"/>
                      <a:pt x="268091" y="218969"/>
                    </a:cubicBezTo>
                    <a:cubicBezTo>
                      <a:pt x="299454" y="215868"/>
                      <a:pt x="349343" y="167853"/>
                      <a:pt x="401936" y="169379"/>
                    </a:cubicBezTo>
                    <a:cubicBezTo>
                      <a:pt x="454529" y="170905"/>
                      <a:pt x="468778" y="166649"/>
                      <a:pt x="583649" y="228124"/>
                    </a:cubicBezTo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339E709D-4959-4D92-8635-C397DBB4C2F7}"/>
                  </a:ext>
                </a:extLst>
              </p:cNvPr>
              <p:cNvSpPr/>
              <p:nvPr/>
            </p:nvSpPr>
            <p:spPr bwMode="auto">
              <a:xfrm flipH="1">
                <a:off x="7182432" y="5330566"/>
                <a:ext cx="434214" cy="524168"/>
              </a:xfrm>
              <a:custGeom>
                <a:avLst/>
                <a:gdLst>
                  <a:gd name="connsiteX0" fmla="*/ 294732 w 604652"/>
                  <a:gd name="connsiteY0" fmla="*/ 0 h 714150"/>
                  <a:gd name="connsiteX1" fmla="*/ 295411 w 604652"/>
                  <a:gd name="connsiteY1" fmla="*/ 394 h 714150"/>
                  <a:gd name="connsiteX2" fmla="*/ 461908 w 604652"/>
                  <a:gd name="connsiteY2" fmla="*/ 33348 h 714150"/>
                  <a:gd name="connsiteX3" fmla="*/ 538866 w 604652"/>
                  <a:gd name="connsiteY3" fmla="*/ 25924 h 714150"/>
                  <a:gd name="connsiteX4" fmla="*/ 554672 w 604652"/>
                  <a:gd name="connsiteY4" fmla="*/ 46198 h 714150"/>
                  <a:gd name="connsiteX5" fmla="*/ 597516 w 604652"/>
                  <a:gd name="connsiteY5" fmla="*/ 289454 h 714150"/>
                  <a:gd name="connsiteX6" fmla="*/ 477905 w 604652"/>
                  <a:gd name="connsiteY6" fmla="*/ 608371 h 714150"/>
                  <a:gd name="connsiteX7" fmla="*/ 519148 w 604652"/>
                  <a:gd name="connsiteY7" fmla="*/ 674335 h 714150"/>
                  <a:gd name="connsiteX8" fmla="*/ 259574 w 604652"/>
                  <a:gd name="connsiteY8" fmla="*/ 712287 h 714150"/>
                  <a:gd name="connsiteX9" fmla="*/ 0 w 604652"/>
                  <a:gd name="connsiteY9" fmla="*/ 674335 h 714150"/>
                  <a:gd name="connsiteX10" fmla="*/ 256702 w 604652"/>
                  <a:gd name="connsiteY10" fmla="*/ 556988 h 714150"/>
                  <a:gd name="connsiteX11" fmla="*/ 280593 w 604652"/>
                  <a:gd name="connsiteY11" fmla="*/ 559565 h 714150"/>
                  <a:gd name="connsiteX12" fmla="*/ 263195 w 604652"/>
                  <a:gd name="connsiteY12" fmla="*/ 534195 h 714150"/>
                  <a:gd name="connsiteX13" fmla="*/ 205834 w 604652"/>
                  <a:gd name="connsiteY13" fmla="*/ 289454 h 714150"/>
                  <a:gd name="connsiteX14" fmla="*/ 292179 w 604652"/>
                  <a:gd name="connsiteY14" fmla="*/ 2449 h 714150"/>
                  <a:gd name="connsiteX0" fmla="*/ 461908 w 604652"/>
                  <a:gd name="connsiteY0" fmla="*/ 33348 h 714150"/>
                  <a:gd name="connsiteX1" fmla="*/ 538866 w 604652"/>
                  <a:gd name="connsiteY1" fmla="*/ 25924 h 714150"/>
                  <a:gd name="connsiteX2" fmla="*/ 554672 w 604652"/>
                  <a:gd name="connsiteY2" fmla="*/ 46198 h 714150"/>
                  <a:gd name="connsiteX3" fmla="*/ 597516 w 604652"/>
                  <a:gd name="connsiteY3" fmla="*/ 289454 h 714150"/>
                  <a:gd name="connsiteX4" fmla="*/ 477905 w 604652"/>
                  <a:gd name="connsiteY4" fmla="*/ 608371 h 714150"/>
                  <a:gd name="connsiteX5" fmla="*/ 519148 w 604652"/>
                  <a:gd name="connsiteY5" fmla="*/ 674335 h 714150"/>
                  <a:gd name="connsiteX6" fmla="*/ 259574 w 604652"/>
                  <a:gd name="connsiteY6" fmla="*/ 712287 h 714150"/>
                  <a:gd name="connsiteX7" fmla="*/ 0 w 604652"/>
                  <a:gd name="connsiteY7" fmla="*/ 674335 h 714150"/>
                  <a:gd name="connsiteX8" fmla="*/ 256702 w 604652"/>
                  <a:gd name="connsiteY8" fmla="*/ 556988 h 714150"/>
                  <a:gd name="connsiteX9" fmla="*/ 280593 w 604652"/>
                  <a:gd name="connsiteY9" fmla="*/ 559565 h 714150"/>
                  <a:gd name="connsiteX10" fmla="*/ 263195 w 604652"/>
                  <a:gd name="connsiteY10" fmla="*/ 534195 h 714150"/>
                  <a:gd name="connsiteX11" fmla="*/ 205834 w 604652"/>
                  <a:gd name="connsiteY11" fmla="*/ 289454 h 714150"/>
                  <a:gd name="connsiteX12" fmla="*/ 292179 w 604652"/>
                  <a:gd name="connsiteY12" fmla="*/ 2449 h 714150"/>
                  <a:gd name="connsiteX13" fmla="*/ 294732 w 604652"/>
                  <a:gd name="connsiteY13" fmla="*/ 0 h 714150"/>
                  <a:gd name="connsiteX14" fmla="*/ 295411 w 604652"/>
                  <a:gd name="connsiteY14" fmla="*/ 394 h 714150"/>
                  <a:gd name="connsiteX15" fmla="*/ 553348 w 604652"/>
                  <a:gd name="connsiteY15" fmla="*/ 124788 h 714150"/>
                  <a:gd name="connsiteX0" fmla="*/ 461908 w 604652"/>
                  <a:gd name="connsiteY0" fmla="*/ 33348 h 714150"/>
                  <a:gd name="connsiteX1" fmla="*/ 538866 w 604652"/>
                  <a:gd name="connsiteY1" fmla="*/ 25924 h 714150"/>
                  <a:gd name="connsiteX2" fmla="*/ 554672 w 604652"/>
                  <a:gd name="connsiteY2" fmla="*/ 46198 h 714150"/>
                  <a:gd name="connsiteX3" fmla="*/ 597516 w 604652"/>
                  <a:gd name="connsiteY3" fmla="*/ 289454 h 714150"/>
                  <a:gd name="connsiteX4" fmla="*/ 477905 w 604652"/>
                  <a:gd name="connsiteY4" fmla="*/ 608371 h 714150"/>
                  <a:gd name="connsiteX5" fmla="*/ 519148 w 604652"/>
                  <a:gd name="connsiteY5" fmla="*/ 674335 h 714150"/>
                  <a:gd name="connsiteX6" fmla="*/ 259574 w 604652"/>
                  <a:gd name="connsiteY6" fmla="*/ 712287 h 714150"/>
                  <a:gd name="connsiteX7" fmla="*/ 0 w 604652"/>
                  <a:gd name="connsiteY7" fmla="*/ 674335 h 714150"/>
                  <a:gd name="connsiteX8" fmla="*/ 256702 w 604652"/>
                  <a:gd name="connsiteY8" fmla="*/ 556988 h 714150"/>
                  <a:gd name="connsiteX9" fmla="*/ 280593 w 604652"/>
                  <a:gd name="connsiteY9" fmla="*/ 559565 h 714150"/>
                  <a:gd name="connsiteX10" fmla="*/ 263195 w 604652"/>
                  <a:gd name="connsiteY10" fmla="*/ 534195 h 714150"/>
                  <a:gd name="connsiteX11" fmla="*/ 205834 w 604652"/>
                  <a:gd name="connsiteY11" fmla="*/ 289454 h 714150"/>
                  <a:gd name="connsiteX12" fmla="*/ 292179 w 604652"/>
                  <a:gd name="connsiteY12" fmla="*/ 2449 h 714150"/>
                  <a:gd name="connsiteX13" fmla="*/ 294732 w 604652"/>
                  <a:gd name="connsiteY13" fmla="*/ 0 h 714150"/>
                  <a:gd name="connsiteX14" fmla="*/ 295411 w 604652"/>
                  <a:gd name="connsiteY14" fmla="*/ 394 h 714150"/>
                  <a:gd name="connsiteX0" fmla="*/ 538866 w 604652"/>
                  <a:gd name="connsiteY0" fmla="*/ 25924 h 714150"/>
                  <a:gd name="connsiteX1" fmla="*/ 554672 w 604652"/>
                  <a:gd name="connsiteY1" fmla="*/ 46198 h 714150"/>
                  <a:gd name="connsiteX2" fmla="*/ 597516 w 604652"/>
                  <a:gd name="connsiteY2" fmla="*/ 289454 h 714150"/>
                  <a:gd name="connsiteX3" fmla="*/ 477905 w 604652"/>
                  <a:gd name="connsiteY3" fmla="*/ 608371 h 714150"/>
                  <a:gd name="connsiteX4" fmla="*/ 519148 w 604652"/>
                  <a:gd name="connsiteY4" fmla="*/ 674335 h 714150"/>
                  <a:gd name="connsiteX5" fmla="*/ 259574 w 604652"/>
                  <a:gd name="connsiteY5" fmla="*/ 712287 h 714150"/>
                  <a:gd name="connsiteX6" fmla="*/ 0 w 604652"/>
                  <a:gd name="connsiteY6" fmla="*/ 674335 h 714150"/>
                  <a:gd name="connsiteX7" fmla="*/ 256702 w 604652"/>
                  <a:gd name="connsiteY7" fmla="*/ 556988 h 714150"/>
                  <a:gd name="connsiteX8" fmla="*/ 280593 w 604652"/>
                  <a:gd name="connsiteY8" fmla="*/ 559565 h 714150"/>
                  <a:gd name="connsiteX9" fmla="*/ 263195 w 604652"/>
                  <a:gd name="connsiteY9" fmla="*/ 534195 h 714150"/>
                  <a:gd name="connsiteX10" fmla="*/ 205834 w 604652"/>
                  <a:gd name="connsiteY10" fmla="*/ 289454 h 714150"/>
                  <a:gd name="connsiteX11" fmla="*/ 292179 w 604652"/>
                  <a:gd name="connsiteY11" fmla="*/ 2449 h 714150"/>
                  <a:gd name="connsiteX12" fmla="*/ 294732 w 604652"/>
                  <a:gd name="connsiteY12" fmla="*/ 0 h 714150"/>
                  <a:gd name="connsiteX13" fmla="*/ 295411 w 604652"/>
                  <a:gd name="connsiteY13" fmla="*/ 394 h 714150"/>
                  <a:gd name="connsiteX0" fmla="*/ 538866 w 604652"/>
                  <a:gd name="connsiteY0" fmla="*/ 25924 h 714150"/>
                  <a:gd name="connsiteX1" fmla="*/ 554672 w 604652"/>
                  <a:gd name="connsiteY1" fmla="*/ 46198 h 714150"/>
                  <a:gd name="connsiteX2" fmla="*/ 597516 w 604652"/>
                  <a:gd name="connsiteY2" fmla="*/ 289454 h 714150"/>
                  <a:gd name="connsiteX3" fmla="*/ 477905 w 604652"/>
                  <a:gd name="connsiteY3" fmla="*/ 608371 h 714150"/>
                  <a:gd name="connsiteX4" fmla="*/ 519148 w 604652"/>
                  <a:gd name="connsiteY4" fmla="*/ 674335 h 714150"/>
                  <a:gd name="connsiteX5" fmla="*/ 259574 w 604652"/>
                  <a:gd name="connsiteY5" fmla="*/ 712287 h 714150"/>
                  <a:gd name="connsiteX6" fmla="*/ 0 w 604652"/>
                  <a:gd name="connsiteY6" fmla="*/ 674335 h 714150"/>
                  <a:gd name="connsiteX7" fmla="*/ 256702 w 604652"/>
                  <a:gd name="connsiteY7" fmla="*/ 556988 h 714150"/>
                  <a:gd name="connsiteX8" fmla="*/ 280593 w 604652"/>
                  <a:gd name="connsiteY8" fmla="*/ 559565 h 714150"/>
                  <a:gd name="connsiteX9" fmla="*/ 263195 w 604652"/>
                  <a:gd name="connsiteY9" fmla="*/ 534195 h 714150"/>
                  <a:gd name="connsiteX10" fmla="*/ 205834 w 604652"/>
                  <a:gd name="connsiteY10" fmla="*/ 289454 h 714150"/>
                  <a:gd name="connsiteX11" fmla="*/ 292179 w 604652"/>
                  <a:gd name="connsiteY11" fmla="*/ 2449 h 714150"/>
                  <a:gd name="connsiteX12" fmla="*/ 294732 w 604652"/>
                  <a:gd name="connsiteY12" fmla="*/ 0 h 714150"/>
                  <a:gd name="connsiteX13" fmla="*/ 295411 w 604652"/>
                  <a:gd name="connsiteY13" fmla="*/ 394 h 714150"/>
                  <a:gd name="connsiteX0" fmla="*/ 437663 w 503449"/>
                  <a:gd name="connsiteY0" fmla="*/ 25924 h 737515"/>
                  <a:gd name="connsiteX1" fmla="*/ 453469 w 503449"/>
                  <a:gd name="connsiteY1" fmla="*/ 46198 h 737515"/>
                  <a:gd name="connsiteX2" fmla="*/ 496313 w 503449"/>
                  <a:gd name="connsiteY2" fmla="*/ 289454 h 737515"/>
                  <a:gd name="connsiteX3" fmla="*/ 376702 w 503449"/>
                  <a:gd name="connsiteY3" fmla="*/ 608371 h 737515"/>
                  <a:gd name="connsiteX4" fmla="*/ 417945 w 503449"/>
                  <a:gd name="connsiteY4" fmla="*/ 674335 h 737515"/>
                  <a:gd name="connsiteX5" fmla="*/ 158371 w 503449"/>
                  <a:gd name="connsiteY5" fmla="*/ 712287 h 737515"/>
                  <a:gd name="connsiteX6" fmla="*/ 0 w 503449"/>
                  <a:gd name="connsiteY6" fmla="*/ 712815 h 737515"/>
                  <a:gd name="connsiteX7" fmla="*/ 155499 w 503449"/>
                  <a:gd name="connsiteY7" fmla="*/ 556988 h 737515"/>
                  <a:gd name="connsiteX8" fmla="*/ 179390 w 503449"/>
                  <a:gd name="connsiteY8" fmla="*/ 559565 h 737515"/>
                  <a:gd name="connsiteX9" fmla="*/ 161992 w 503449"/>
                  <a:gd name="connsiteY9" fmla="*/ 534195 h 737515"/>
                  <a:gd name="connsiteX10" fmla="*/ 104631 w 503449"/>
                  <a:gd name="connsiteY10" fmla="*/ 289454 h 737515"/>
                  <a:gd name="connsiteX11" fmla="*/ 190976 w 503449"/>
                  <a:gd name="connsiteY11" fmla="*/ 2449 h 737515"/>
                  <a:gd name="connsiteX12" fmla="*/ 193529 w 503449"/>
                  <a:gd name="connsiteY12" fmla="*/ 0 h 737515"/>
                  <a:gd name="connsiteX13" fmla="*/ 194208 w 503449"/>
                  <a:gd name="connsiteY13" fmla="*/ 394 h 737515"/>
                  <a:gd name="connsiteX0" fmla="*/ 438416 w 504202"/>
                  <a:gd name="connsiteY0" fmla="*/ 25924 h 752426"/>
                  <a:gd name="connsiteX1" fmla="*/ 454222 w 504202"/>
                  <a:gd name="connsiteY1" fmla="*/ 46198 h 752426"/>
                  <a:gd name="connsiteX2" fmla="*/ 497066 w 504202"/>
                  <a:gd name="connsiteY2" fmla="*/ 289454 h 752426"/>
                  <a:gd name="connsiteX3" fmla="*/ 377455 w 504202"/>
                  <a:gd name="connsiteY3" fmla="*/ 608371 h 752426"/>
                  <a:gd name="connsiteX4" fmla="*/ 418698 w 504202"/>
                  <a:gd name="connsiteY4" fmla="*/ 674335 h 752426"/>
                  <a:gd name="connsiteX5" fmla="*/ 186725 w 504202"/>
                  <a:gd name="connsiteY5" fmla="*/ 750768 h 752426"/>
                  <a:gd name="connsiteX6" fmla="*/ 753 w 504202"/>
                  <a:gd name="connsiteY6" fmla="*/ 712815 h 752426"/>
                  <a:gd name="connsiteX7" fmla="*/ 156252 w 504202"/>
                  <a:gd name="connsiteY7" fmla="*/ 556988 h 752426"/>
                  <a:gd name="connsiteX8" fmla="*/ 180143 w 504202"/>
                  <a:gd name="connsiteY8" fmla="*/ 559565 h 752426"/>
                  <a:gd name="connsiteX9" fmla="*/ 162745 w 504202"/>
                  <a:gd name="connsiteY9" fmla="*/ 534195 h 752426"/>
                  <a:gd name="connsiteX10" fmla="*/ 105384 w 504202"/>
                  <a:gd name="connsiteY10" fmla="*/ 289454 h 752426"/>
                  <a:gd name="connsiteX11" fmla="*/ 191729 w 504202"/>
                  <a:gd name="connsiteY11" fmla="*/ 2449 h 752426"/>
                  <a:gd name="connsiteX12" fmla="*/ 194282 w 504202"/>
                  <a:gd name="connsiteY12" fmla="*/ 0 h 752426"/>
                  <a:gd name="connsiteX13" fmla="*/ 194961 w 504202"/>
                  <a:gd name="connsiteY13" fmla="*/ 394 h 752426"/>
                  <a:gd name="connsiteX0" fmla="*/ 438417 w 504203"/>
                  <a:gd name="connsiteY0" fmla="*/ 25924 h 762548"/>
                  <a:gd name="connsiteX1" fmla="*/ 454223 w 504203"/>
                  <a:gd name="connsiteY1" fmla="*/ 46198 h 762548"/>
                  <a:gd name="connsiteX2" fmla="*/ 497067 w 504203"/>
                  <a:gd name="connsiteY2" fmla="*/ 289454 h 762548"/>
                  <a:gd name="connsiteX3" fmla="*/ 377456 w 504203"/>
                  <a:gd name="connsiteY3" fmla="*/ 608371 h 762548"/>
                  <a:gd name="connsiteX4" fmla="*/ 400299 w 504203"/>
                  <a:gd name="connsiteY4" fmla="*/ 732055 h 762548"/>
                  <a:gd name="connsiteX5" fmla="*/ 186726 w 504203"/>
                  <a:gd name="connsiteY5" fmla="*/ 750768 h 762548"/>
                  <a:gd name="connsiteX6" fmla="*/ 754 w 504203"/>
                  <a:gd name="connsiteY6" fmla="*/ 712815 h 762548"/>
                  <a:gd name="connsiteX7" fmla="*/ 156253 w 504203"/>
                  <a:gd name="connsiteY7" fmla="*/ 556988 h 762548"/>
                  <a:gd name="connsiteX8" fmla="*/ 180144 w 504203"/>
                  <a:gd name="connsiteY8" fmla="*/ 559565 h 762548"/>
                  <a:gd name="connsiteX9" fmla="*/ 162746 w 504203"/>
                  <a:gd name="connsiteY9" fmla="*/ 534195 h 762548"/>
                  <a:gd name="connsiteX10" fmla="*/ 105385 w 504203"/>
                  <a:gd name="connsiteY10" fmla="*/ 289454 h 762548"/>
                  <a:gd name="connsiteX11" fmla="*/ 191730 w 504203"/>
                  <a:gd name="connsiteY11" fmla="*/ 2449 h 762548"/>
                  <a:gd name="connsiteX12" fmla="*/ 194283 w 504203"/>
                  <a:gd name="connsiteY12" fmla="*/ 0 h 762548"/>
                  <a:gd name="connsiteX13" fmla="*/ 194962 w 504203"/>
                  <a:gd name="connsiteY13" fmla="*/ 394 h 762548"/>
                  <a:gd name="connsiteX0" fmla="*/ 438247 w 504033"/>
                  <a:gd name="connsiteY0" fmla="*/ 25924 h 802393"/>
                  <a:gd name="connsiteX1" fmla="*/ 454053 w 504033"/>
                  <a:gd name="connsiteY1" fmla="*/ 46198 h 802393"/>
                  <a:gd name="connsiteX2" fmla="*/ 496897 w 504033"/>
                  <a:gd name="connsiteY2" fmla="*/ 289454 h 802393"/>
                  <a:gd name="connsiteX3" fmla="*/ 377286 w 504033"/>
                  <a:gd name="connsiteY3" fmla="*/ 608371 h 802393"/>
                  <a:gd name="connsiteX4" fmla="*/ 400129 w 504033"/>
                  <a:gd name="connsiteY4" fmla="*/ 732055 h 802393"/>
                  <a:gd name="connsiteX5" fmla="*/ 181956 w 504033"/>
                  <a:gd name="connsiteY5" fmla="*/ 802074 h 802393"/>
                  <a:gd name="connsiteX6" fmla="*/ 584 w 504033"/>
                  <a:gd name="connsiteY6" fmla="*/ 712815 h 802393"/>
                  <a:gd name="connsiteX7" fmla="*/ 156083 w 504033"/>
                  <a:gd name="connsiteY7" fmla="*/ 556988 h 802393"/>
                  <a:gd name="connsiteX8" fmla="*/ 179974 w 504033"/>
                  <a:gd name="connsiteY8" fmla="*/ 559565 h 802393"/>
                  <a:gd name="connsiteX9" fmla="*/ 162576 w 504033"/>
                  <a:gd name="connsiteY9" fmla="*/ 534195 h 802393"/>
                  <a:gd name="connsiteX10" fmla="*/ 105215 w 504033"/>
                  <a:gd name="connsiteY10" fmla="*/ 289454 h 802393"/>
                  <a:gd name="connsiteX11" fmla="*/ 191560 w 504033"/>
                  <a:gd name="connsiteY11" fmla="*/ 2449 h 802393"/>
                  <a:gd name="connsiteX12" fmla="*/ 194113 w 504033"/>
                  <a:gd name="connsiteY12" fmla="*/ 0 h 802393"/>
                  <a:gd name="connsiteX13" fmla="*/ 194792 w 504033"/>
                  <a:gd name="connsiteY13" fmla="*/ 394 h 802393"/>
                  <a:gd name="connsiteX0" fmla="*/ 438247 w 504033"/>
                  <a:gd name="connsiteY0" fmla="*/ 25924 h 808227"/>
                  <a:gd name="connsiteX1" fmla="*/ 454053 w 504033"/>
                  <a:gd name="connsiteY1" fmla="*/ 46198 h 808227"/>
                  <a:gd name="connsiteX2" fmla="*/ 496897 w 504033"/>
                  <a:gd name="connsiteY2" fmla="*/ 289454 h 808227"/>
                  <a:gd name="connsiteX3" fmla="*/ 377286 w 504033"/>
                  <a:gd name="connsiteY3" fmla="*/ 608371 h 808227"/>
                  <a:gd name="connsiteX4" fmla="*/ 400129 w 504033"/>
                  <a:gd name="connsiteY4" fmla="*/ 732055 h 808227"/>
                  <a:gd name="connsiteX5" fmla="*/ 181956 w 504033"/>
                  <a:gd name="connsiteY5" fmla="*/ 802074 h 808227"/>
                  <a:gd name="connsiteX6" fmla="*/ 584 w 504033"/>
                  <a:gd name="connsiteY6" fmla="*/ 776948 h 808227"/>
                  <a:gd name="connsiteX7" fmla="*/ 156083 w 504033"/>
                  <a:gd name="connsiteY7" fmla="*/ 556988 h 808227"/>
                  <a:gd name="connsiteX8" fmla="*/ 179974 w 504033"/>
                  <a:gd name="connsiteY8" fmla="*/ 559565 h 808227"/>
                  <a:gd name="connsiteX9" fmla="*/ 162576 w 504033"/>
                  <a:gd name="connsiteY9" fmla="*/ 534195 h 808227"/>
                  <a:gd name="connsiteX10" fmla="*/ 105215 w 504033"/>
                  <a:gd name="connsiteY10" fmla="*/ 289454 h 808227"/>
                  <a:gd name="connsiteX11" fmla="*/ 191560 w 504033"/>
                  <a:gd name="connsiteY11" fmla="*/ 2449 h 808227"/>
                  <a:gd name="connsiteX12" fmla="*/ 194113 w 504033"/>
                  <a:gd name="connsiteY12" fmla="*/ 0 h 808227"/>
                  <a:gd name="connsiteX13" fmla="*/ 194792 w 504033"/>
                  <a:gd name="connsiteY13" fmla="*/ 394 h 808227"/>
                  <a:gd name="connsiteX0" fmla="*/ 456408 w 522194"/>
                  <a:gd name="connsiteY0" fmla="*/ 25924 h 802240"/>
                  <a:gd name="connsiteX1" fmla="*/ 472214 w 522194"/>
                  <a:gd name="connsiteY1" fmla="*/ 46198 h 802240"/>
                  <a:gd name="connsiteX2" fmla="*/ 515058 w 522194"/>
                  <a:gd name="connsiteY2" fmla="*/ 289454 h 802240"/>
                  <a:gd name="connsiteX3" fmla="*/ 395447 w 522194"/>
                  <a:gd name="connsiteY3" fmla="*/ 608371 h 802240"/>
                  <a:gd name="connsiteX4" fmla="*/ 418290 w 522194"/>
                  <a:gd name="connsiteY4" fmla="*/ 732055 h 802240"/>
                  <a:gd name="connsiteX5" fmla="*/ 200117 w 522194"/>
                  <a:gd name="connsiteY5" fmla="*/ 802074 h 802240"/>
                  <a:gd name="connsiteX6" fmla="*/ 344 w 522194"/>
                  <a:gd name="connsiteY6" fmla="*/ 744881 h 802240"/>
                  <a:gd name="connsiteX7" fmla="*/ 174244 w 522194"/>
                  <a:gd name="connsiteY7" fmla="*/ 556988 h 802240"/>
                  <a:gd name="connsiteX8" fmla="*/ 198135 w 522194"/>
                  <a:gd name="connsiteY8" fmla="*/ 559565 h 802240"/>
                  <a:gd name="connsiteX9" fmla="*/ 180737 w 522194"/>
                  <a:gd name="connsiteY9" fmla="*/ 534195 h 802240"/>
                  <a:gd name="connsiteX10" fmla="*/ 123376 w 522194"/>
                  <a:gd name="connsiteY10" fmla="*/ 289454 h 802240"/>
                  <a:gd name="connsiteX11" fmla="*/ 209721 w 522194"/>
                  <a:gd name="connsiteY11" fmla="*/ 2449 h 802240"/>
                  <a:gd name="connsiteX12" fmla="*/ 212274 w 522194"/>
                  <a:gd name="connsiteY12" fmla="*/ 0 h 802240"/>
                  <a:gd name="connsiteX13" fmla="*/ 212953 w 522194"/>
                  <a:gd name="connsiteY13" fmla="*/ 394 h 802240"/>
                  <a:gd name="connsiteX0" fmla="*/ 456409 w 522195"/>
                  <a:gd name="connsiteY0" fmla="*/ 25924 h 803436"/>
                  <a:gd name="connsiteX1" fmla="*/ 472215 w 522195"/>
                  <a:gd name="connsiteY1" fmla="*/ 46198 h 803436"/>
                  <a:gd name="connsiteX2" fmla="*/ 515059 w 522195"/>
                  <a:gd name="connsiteY2" fmla="*/ 289454 h 803436"/>
                  <a:gd name="connsiteX3" fmla="*/ 395448 w 522195"/>
                  <a:gd name="connsiteY3" fmla="*/ 608371 h 803436"/>
                  <a:gd name="connsiteX4" fmla="*/ 413691 w 522195"/>
                  <a:gd name="connsiteY4" fmla="*/ 757708 h 803436"/>
                  <a:gd name="connsiteX5" fmla="*/ 200118 w 522195"/>
                  <a:gd name="connsiteY5" fmla="*/ 802074 h 803436"/>
                  <a:gd name="connsiteX6" fmla="*/ 345 w 522195"/>
                  <a:gd name="connsiteY6" fmla="*/ 744881 h 803436"/>
                  <a:gd name="connsiteX7" fmla="*/ 174245 w 522195"/>
                  <a:gd name="connsiteY7" fmla="*/ 556988 h 803436"/>
                  <a:gd name="connsiteX8" fmla="*/ 198136 w 522195"/>
                  <a:gd name="connsiteY8" fmla="*/ 559565 h 803436"/>
                  <a:gd name="connsiteX9" fmla="*/ 180738 w 522195"/>
                  <a:gd name="connsiteY9" fmla="*/ 534195 h 803436"/>
                  <a:gd name="connsiteX10" fmla="*/ 123377 w 522195"/>
                  <a:gd name="connsiteY10" fmla="*/ 289454 h 803436"/>
                  <a:gd name="connsiteX11" fmla="*/ 209722 w 522195"/>
                  <a:gd name="connsiteY11" fmla="*/ 2449 h 803436"/>
                  <a:gd name="connsiteX12" fmla="*/ 212275 w 522195"/>
                  <a:gd name="connsiteY12" fmla="*/ 0 h 803436"/>
                  <a:gd name="connsiteX13" fmla="*/ 212954 w 522195"/>
                  <a:gd name="connsiteY13" fmla="*/ 394 h 803436"/>
                  <a:gd name="connsiteX0" fmla="*/ 456409 w 522195"/>
                  <a:gd name="connsiteY0" fmla="*/ 25924 h 802355"/>
                  <a:gd name="connsiteX1" fmla="*/ 472215 w 522195"/>
                  <a:gd name="connsiteY1" fmla="*/ 46198 h 802355"/>
                  <a:gd name="connsiteX2" fmla="*/ 515059 w 522195"/>
                  <a:gd name="connsiteY2" fmla="*/ 289454 h 802355"/>
                  <a:gd name="connsiteX3" fmla="*/ 395448 w 522195"/>
                  <a:gd name="connsiteY3" fmla="*/ 608371 h 802355"/>
                  <a:gd name="connsiteX4" fmla="*/ 413691 w 522195"/>
                  <a:gd name="connsiteY4" fmla="*/ 757708 h 802355"/>
                  <a:gd name="connsiteX5" fmla="*/ 200118 w 522195"/>
                  <a:gd name="connsiteY5" fmla="*/ 802074 h 802355"/>
                  <a:gd name="connsiteX6" fmla="*/ 345 w 522195"/>
                  <a:gd name="connsiteY6" fmla="*/ 744881 h 802355"/>
                  <a:gd name="connsiteX7" fmla="*/ 174245 w 522195"/>
                  <a:gd name="connsiteY7" fmla="*/ 556988 h 802355"/>
                  <a:gd name="connsiteX8" fmla="*/ 198136 w 522195"/>
                  <a:gd name="connsiteY8" fmla="*/ 559565 h 802355"/>
                  <a:gd name="connsiteX9" fmla="*/ 180738 w 522195"/>
                  <a:gd name="connsiteY9" fmla="*/ 534195 h 802355"/>
                  <a:gd name="connsiteX10" fmla="*/ 123377 w 522195"/>
                  <a:gd name="connsiteY10" fmla="*/ 289454 h 802355"/>
                  <a:gd name="connsiteX11" fmla="*/ 209722 w 522195"/>
                  <a:gd name="connsiteY11" fmla="*/ 2449 h 802355"/>
                  <a:gd name="connsiteX12" fmla="*/ 212275 w 522195"/>
                  <a:gd name="connsiteY12" fmla="*/ 0 h 802355"/>
                  <a:gd name="connsiteX13" fmla="*/ 212954 w 522195"/>
                  <a:gd name="connsiteY13" fmla="*/ 394 h 802355"/>
                  <a:gd name="connsiteX0" fmla="*/ 456409 w 522195"/>
                  <a:gd name="connsiteY0" fmla="*/ 25924 h 809085"/>
                  <a:gd name="connsiteX1" fmla="*/ 472215 w 522195"/>
                  <a:gd name="connsiteY1" fmla="*/ 46198 h 809085"/>
                  <a:gd name="connsiteX2" fmla="*/ 515059 w 522195"/>
                  <a:gd name="connsiteY2" fmla="*/ 289454 h 809085"/>
                  <a:gd name="connsiteX3" fmla="*/ 395448 w 522195"/>
                  <a:gd name="connsiteY3" fmla="*/ 608371 h 809085"/>
                  <a:gd name="connsiteX4" fmla="*/ 413691 w 522195"/>
                  <a:gd name="connsiteY4" fmla="*/ 783361 h 809085"/>
                  <a:gd name="connsiteX5" fmla="*/ 200118 w 522195"/>
                  <a:gd name="connsiteY5" fmla="*/ 802074 h 809085"/>
                  <a:gd name="connsiteX6" fmla="*/ 345 w 522195"/>
                  <a:gd name="connsiteY6" fmla="*/ 744881 h 809085"/>
                  <a:gd name="connsiteX7" fmla="*/ 174245 w 522195"/>
                  <a:gd name="connsiteY7" fmla="*/ 556988 h 809085"/>
                  <a:gd name="connsiteX8" fmla="*/ 198136 w 522195"/>
                  <a:gd name="connsiteY8" fmla="*/ 559565 h 809085"/>
                  <a:gd name="connsiteX9" fmla="*/ 180738 w 522195"/>
                  <a:gd name="connsiteY9" fmla="*/ 534195 h 809085"/>
                  <a:gd name="connsiteX10" fmla="*/ 123377 w 522195"/>
                  <a:gd name="connsiteY10" fmla="*/ 289454 h 809085"/>
                  <a:gd name="connsiteX11" fmla="*/ 209722 w 522195"/>
                  <a:gd name="connsiteY11" fmla="*/ 2449 h 809085"/>
                  <a:gd name="connsiteX12" fmla="*/ 212275 w 522195"/>
                  <a:gd name="connsiteY12" fmla="*/ 0 h 809085"/>
                  <a:gd name="connsiteX13" fmla="*/ 212954 w 522195"/>
                  <a:gd name="connsiteY13" fmla="*/ 394 h 809085"/>
                  <a:gd name="connsiteX0" fmla="*/ 456409 w 522195"/>
                  <a:gd name="connsiteY0" fmla="*/ 25924 h 808061"/>
                  <a:gd name="connsiteX1" fmla="*/ 472215 w 522195"/>
                  <a:gd name="connsiteY1" fmla="*/ 46198 h 808061"/>
                  <a:gd name="connsiteX2" fmla="*/ 515059 w 522195"/>
                  <a:gd name="connsiteY2" fmla="*/ 289454 h 808061"/>
                  <a:gd name="connsiteX3" fmla="*/ 395448 w 522195"/>
                  <a:gd name="connsiteY3" fmla="*/ 608371 h 808061"/>
                  <a:gd name="connsiteX4" fmla="*/ 413691 w 522195"/>
                  <a:gd name="connsiteY4" fmla="*/ 783361 h 808061"/>
                  <a:gd name="connsiteX5" fmla="*/ 200118 w 522195"/>
                  <a:gd name="connsiteY5" fmla="*/ 802074 h 808061"/>
                  <a:gd name="connsiteX6" fmla="*/ 345 w 522195"/>
                  <a:gd name="connsiteY6" fmla="*/ 783361 h 808061"/>
                  <a:gd name="connsiteX7" fmla="*/ 174245 w 522195"/>
                  <a:gd name="connsiteY7" fmla="*/ 556988 h 808061"/>
                  <a:gd name="connsiteX8" fmla="*/ 198136 w 522195"/>
                  <a:gd name="connsiteY8" fmla="*/ 559565 h 808061"/>
                  <a:gd name="connsiteX9" fmla="*/ 180738 w 522195"/>
                  <a:gd name="connsiteY9" fmla="*/ 534195 h 808061"/>
                  <a:gd name="connsiteX10" fmla="*/ 123377 w 522195"/>
                  <a:gd name="connsiteY10" fmla="*/ 289454 h 808061"/>
                  <a:gd name="connsiteX11" fmla="*/ 209722 w 522195"/>
                  <a:gd name="connsiteY11" fmla="*/ 2449 h 808061"/>
                  <a:gd name="connsiteX12" fmla="*/ 212275 w 522195"/>
                  <a:gd name="connsiteY12" fmla="*/ 0 h 808061"/>
                  <a:gd name="connsiteX13" fmla="*/ 212954 w 522195"/>
                  <a:gd name="connsiteY13" fmla="*/ 394 h 808061"/>
                  <a:gd name="connsiteX0" fmla="*/ 462630 w 528416"/>
                  <a:gd name="connsiteY0" fmla="*/ 25924 h 810618"/>
                  <a:gd name="connsiteX1" fmla="*/ 478436 w 528416"/>
                  <a:gd name="connsiteY1" fmla="*/ 46198 h 810618"/>
                  <a:gd name="connsiteX2" fmla="*/ 521280 w 528416"/>
                  <a:gd name="connsiteY2" fmla="*/ 289454 h 810618"/>
                  <a:gd name="connsiteX3" fmla="*/ 401669 w 528416"/>
                  <a:gd name="connsiteY3" fmla="*/ 608371 h 810618"/>
                  <a:gd name="connsiteX4" fmla="*/ 419912 w 528416"/>
                  <a:gd name="connsiteY4" fmla="*/ 783361 h 810618"/>
                  <a:gd name="connsiteX5" fmla="*/ 206339 w 528416"/>
                  <a:gd name="connsiteY5" fmla="*/ 802074 h 810618"/>
                  <a:gd name="connsiteX6" fmla="*/ 6566 w 528416"/>
                  <a:gd name="connsiteY6" fmla="*/ 783361 h 810618"/>
                  <a:gd name="connsiteX7" fmla="*/ 180466 w 528416"/>
                  <a:gd name="connsiteY7" fmla="*/ 556988 h 810618"/>
                  <a:gd name="connsiteX8" fmla="*/ 204357 w 528416"/>
                  <a:gd name="connsiteY8" fmla="*/ 559565 h 810618"/>
                  <a:gd name="connsiteX9" fmla="*/ 186959 w 528416"/>
                  <a:gd name="connsiteY9" fmla="*/ 534195 h 810618"/>
                  <a:gd name="connsiteX10" fmla="*/ 129598 w 528416"/>
                  <a:gd name="connsiteY10" fmla="*/ 289454 h 810618"/>
                  <a:gd name="connsiteX11" fmla="*/ 215943 w 528416"/>
                  <a:gd name="connsiteY11" fmla="*/ 2449 h 810618"/>
                  <a:gd name="connsiteX12" fmla="*/ 218496 w 528416"/>
                  <a:gd name="connsiteY12" fmla="*/ 0 h 810618"/>
                  <a:gd name="connsiteX13" fmla="*/ 219175 w 528416"/>
                  <a:gd name="connsiteY13" fmla="*/ 394 h 810618"/>
                  <a:gd name="connsiteX0" fmla="*/ 445749 w 511535"/>
                  <a:gd name="connsiteY0" fmla="*/ 25924 h 814836"/>
                  <a:gd name="connsiteX1" fmla="*/ 461555 w 511535"/>
                  <a:gd name="connsiteY1" fmla="*/ 46198 h 814836"/>
                  <a:gd name="connsiteX2" fmla="*/ 504399 w 511535"/>
                  <a:gd name="connsiteY2" fmla="*/ 289454 h 814836"/>
                  <a:gd name="connsiteX3" fmla="*/ 384788 w 511535"/>
                  <a:gd name="connsiteY3" fmla="*/ 608371 h 814836"/>
                  <a:gd name="connsiteX4" fmla="*/ 403031 w 511535"/>
                  <a:gd name="connsiteY4" fmla="*/ 783361 h 814836"/>
                  <a:gd name="connsiteX5" fmla="*/ 189458 w 511535"/>
                  <a:gd name="connsiteY5" fmla="*/ 802074 h 814836"/>
                  <a:gd name="connsiteX6" fmla="*/ 8086 w 511535"/>
                  <a:gd name="connsiteY6" fmla="*/ 789774 h 814836"/>
                  <a:gd name="connsiteX7" fmla="*/ 163585 w 511535"/>
                  <a:gd name="connsiteY7" fmla="*/ 556988 h 814836"/>
                  <a:gd name="connsiteX8" fmla="*/ 187476 w 511535"/>
                  <a:gd name="connsiteY8" fmla="*/ 559565 h 814836"/>
                  <a:gd name="connsiteX9" fmla="*/ 170078 w 511535"/>
                  <a:gd name="connsiteY9" fmla="*/ 534195 h 814836"/>
                  <a:gd name="connsiteX10" fmla="*/ 112717 w 511535"/>
                  <a:gd name="connsiteY10" fmla="*/ 289454 h 814836"/>
                  <a:gd name="connsiteX11" fmla="*/ 199062 w 511535"/>
                  <a:gd name="connsiteY11" fmla="*/ 2449 h 814836"/>
                  <a:gd name="connsiteX12" fmla="*/ 201615 w 511535"/>
                  <a:gd name="connsiteY12" fmla="*/ 0 h 814836"/>
                  <a:gd name="connsiteX13" fmla="*/ 202294 w 511535"/>
                  <a:gd name="connsiteY13" fmla="*/ 394 h 814836"/>
                  <a:gd name="connsiteX0" fmla="*/ 445749 w 511535"/>
                  <a:gd name="connsiteY0" fmla="*/ 25924 h 814836"/>
                  <a:gd name="connsiteX1" fmla="*/ 461555 w 511535"/>
                  <a:gd name="connsiteY1" fmla="*/ 46198 h 814836"/>
                  <a:gd name="connsiteX2" fmla="*/ 504399 w 511535"/>
                  <a:gd name="connsiteY2" fmla="*/ 289454 h 814836"/>
                  <a:gd name="connsiteX3" fmla="*/ 384788 w 511535"/>
                  <a:gd name="connsiteY3" fmla="*/ 608371 h 814836"/>
                  <a:gd name="connsiteX4" fmla="*/ 403031 w 511535"/>
                  <a:gd name="connsiteY4" fmla="*/ 783361 h 814836"/>
                  <a:gd name="connsiteX5" fmla="*/ 189458 w 511535"/>
                  <a:gd name="connsiteY5" fmla="*/ 802074 h 814836"/>
                  <a:gd name="connsiteX6" fmla="*/ 8086 w 511535"/>
                  <a:gd name="connsiteY6" fmla="*/ 789774 h 814836"/>
                  <a:gd name="connsiteX7" fmla="*/ 163585 w 511535"/>
                  <a:gd name="connsiteY7" fmla="*/ 556988 h 814836"/>
                  <a:gd name="connsiteX8" fmla="*/ 187476 w 511535"/>
                  <a:gd name="connsiteY8" fmla="*/ 559565 h 814836"/>
                  <a:gd name="connsiteX9" fmla="*/ 170078 w 511535"/>
                  <a:gd name="connsiteY9" fmla="*/ 534195 h 814836"/>
                  <a:gd name="connsiteX10" fmla="*/ 112717 w 511535"/>
                  <a:gd name="connsiteY10" fmla="*/ 289454 h 814836"/>
                  <a:gd name="connsiteX11" fmla="*/ 199062 w 511535"/>
                  <a:gd name="connsiteY11" fmla="*/ 2449 h 814836"/>
                  <a:gd name="connsiteX12" fmla="*/ 201615 w 511535"/>
                  <a:gd name="connsiteY12" fmla="*/ 0 h 814836"/>
                  <a:gd name="connsiteX0" fmla="*/ 461555 w 511535"/>
                  <a:gd name="connsiteY0" fmla="*/ 46198 h 814836"/>
                  <a:gd name="connsiteX1" fmla="*/ 504399 w 511535"/>
                  <a:gd name="connsiteY1" fmla="*/ 289454 h 814836"/>
                  <a:gd name="connsiteX2" fmla="*/ 384788 w 511535"/>
                  <a:gd name="connsiteY2" fmla="*/ 608371 h 814836"/>
                  <a:gd name="connsiteX3" fmla="*/ 403031 w 511535"/>
                  <a:gd name="connsiteY3" fmla="*/ 783361 h 814836"/>
                  <a:gd name="connsiteX4" fmla="*/ 189458 w 511535"/>
                  <a:gd name="connsiteY4" fmla="*/ 802074 h 814836"/>
                  <a:gd name="connsiteX5" fmla="*/ 8086 w 511535"/>
                  <a:gd name="connsiteY5" fmla="*/ 789774 h 814836"/>
                  <a:gd name="connsiteX6" fmla="*/ 163585 w 511535"/>
                  <a:gd name="connsiteY6" fmla="*/ 556988 h 814836"/>
                  <a:gd name="connsiteX7" fmla="*/ 187476 w 511535"/>
                  <a:gd name="connsiteY7" fmla="*/ 559565 h 814836"/>
                  <a:gd name="connsiteX8" fmla="*/ 170078 w 511535"/>
                  <a:gd name="connsiteY8" fmla="*/ 534195 h 814836"/>
                  <a:gd name="connsiteX9" fmla="*/ 112717 w 511535"/>
                  <a:gd name="connsiteY9" fmla="*/ 289454 h 814836"/>
                  <a:gd name="connsiteX10" fmla="*/ 199062 w 511535"/>
                  <a:gd name="connsiteY10" fmla="*/ 2449 h 814836"/>
                  <a:gd name="connsiteX11" fmla="*/ 201615 w 511535"/>
                  <a:gd name="connsiteY11" fmla="*/ 0 h 814836"/>
                  <a:gd name="connsiteX0" fmla="*/ 443155 w 506212"/>
                  <a:gd name="connsiteY0" fmla="*/ 0 h 871251"/>
                  <a:gd name="connsiteX1" fmla="*/ 504399 w 506212"/>
                  <a:gd name="connsiteY1" fmla="*/ 345869 h 871251"/>
                  <a:gd name="connsiteX2" fmla="*/ 384788 w 506212"/>
                  <a:gd name="connsiteY2" fmla="*/ 664786 h 871251"/>
                  <a:gd name="connsiteX3" fmla="*/ 403031 w 506212"/>
                  <a:gd name="connsiteY3" fmla="*/ 839776 h 871251"/>
                  <a:gd name="connsiteX4" fmla="*/ 189458 w 506212"/>
                  <a:gd name="connsiteY4" fmla="*/ 858489 h 871251"/>
                  <a:gd name="connsiteX5" fmla="*/ 8086 w 506212"/>
                  <a:gd name="connsiteY5" fmla="*/ 846189 h 871251"/>
                  <a:gd name="connsiteX6" fmla="*/ 163585 w 506212"/>
                  <a:gd name="connsiteY6" fmla="*/ 613403 h 871251"/>
                  <a:gd name="connsiteX7" fmla="*/ 187476 w 506212"/>
                  <a:gd name="connsiteY7" fmla="*/ 615980 h 871251"/>
                  <a:gd name="connsiteX8" fmla="*/ 170078 w 506212"/>
                  <a:gd name="connsiteY8" fmla="*/ 590610 h 871251"/>
                  <a:gd name="connsiteX9" fmla="*/ 112717 w 506212"/>
                  <a:gd name="connsiteY9" fmla="*/ 345869 h 871251"/>
                  <a:gd name="connsiteX10" fmla="*/ 199062 w 506212"/>
                  <a:gd name="connsiteY10" fmla="*/ 58864 h 871251"/>
                  <a:gd name="connsiteX11" fmla="*/ 201615 w 506212"/>
                  <a:gd name="connsiteY11" fmla="*/ 56415 h 871251"/>
                  <a:gd name="connsiteX0" fmla="*/ 443155 w 506212"/>
                  <a:gd name="connsiteY0" fmla="*/ 26958 h 898209"/>
                  <a:gd name="connsiteX1" fmla="*/ 504399 w 506212"/>
                  <a:gd name="connsiteY1" fmla="*/ 372827 h 898209"/>
                  <a:gd name="connsiteX2" fmla="*/ 384788 w 506212"/>
                  <a:gd name="connsiteY2" fmla="*/ 691744 h 898209"/>
                  <a:gd name="connsiteX3" fmla="*/ 403031 w 506212"/>
                  <a:gd name="connsiteY3" fmla="*/ 866734 h 898209"/>
                  <a:gd name="connsiteX4" fmla="*/ 189458 w 506212"/>
                  <a:gd name="connsiteY4" fmla="*/ 885447 h 898209"/>
                  <a:gd name="connsiteX5" fmla="*/ 8086 w 506212"/>
                  <a:gd name="connsiteY5" fmla="*/ 873147 h 898209"/>
                  <a:gd name="connsiteX6" fmla="*/ 163585 w 506212"/>
                  <a:gd name="connsiteY6" fmla="*/ 640361 h 898209"/>
                  <a:gd name="connsiteX7" fmla="*/ 187476 w 506212"/>
                  <a:gd name="connsiteY7" fmla="*/ 642938 h 898209"/>
                  <a:gd name="connsiteX8" fmla="*/ 170078 w 506212"/>
                  <a:gd name="connsiteY8" fmla="*/ 617568 h 898209"/>
                  <a:gd name="connsiteX9" fmla="*/ 112717 w 506212"/>
                  <a:gd name="connsiteY9" fmla="*/ 372827 h 898209"/>
                  <a:gd name="connsiteX10" fmla="*/ 199062 w 506212"/>
                  <a:gd name="connsiteY10" fmla="*/ 85822 h 898209"/>
                  <a:gd name="connsiteX11" fmla="*/ 220016 w 506212"/>
                  <a:gd name="connsiteY11" fmla="*/ 0 h 898209"/>
                  <a:gd name="connsiteX0" fmla="*/ 443155 w 506212"/>
                  <a:gd name="connsiteY0" fmla="*/ 0 h 871251"/>
                  <a:gd name="connsiteX1" fmla="*/ 504399 w 506212"/>
                  <a:gd name="connsiteY1" fmla="*/ 345869 h 871251"/>
                  <a:gd name="connsiteX2" fmla="*/ 384788 w 506212"/>
                  <a:gd name="connsiteY2" fmla="*/ 664786 h 871251"/>
                  <a:gd name="connsiteX3" fmla="*/ 403031 w 506212"/>
                  <a:gd name="connsiteY3" fmla="*/ 839776 h 871251"/>
                  <a:gd name="connsiteX4" fmla="*/ 189458 w 506212"/>
                  <a:gd name="connsiteY4" fmla="*/ 858489 h 871251"/>
                  <a:gd name="connsiteX5" fmla="*/ 8086 w 506212"/>
                  <a:gd name="connsiteY5" fmla="*/ 846189 h 871251"/>
                  <a:gd name="connsiteX6" fmla="*/ 163585 w 506212"/>
                  <a:gd name="connsiteY6" fmla="*/ 613403 h 871251"/>
                  <a:gd name="connsiteX7" fmla="*/ 187476 w 506212"/>
                  <a:gd name="connsiteY7" fmla="*/ 615980 h 871251"/>
                  <a:gd name="connsiteX8" fmla="*/ 170078 w 506212"/>
                  <a:gd name="connsiteY8" fmla="*/ 590610 h 871251"/>
                  <a:gd name="connsiteX9" fmla="*/ 112717 w 506212"/>
                  <a:gd name="connsiteY9" fmla="*/ 345869 h 871251"/>
                  <a:gd name="connsiteX10" fmla="*/ 199062 w 506212"/>
                  <a:gd name="connsiteY10" fmla="*/ 58864 h 871251"/>
                  <a:gd name="connsiteX0" fmla="*/ 443155 w 506212"/>
                  <a:gd name="connsiteY0" fmla="*/ 24510 h 895761"/>
                  <a:gd name="connsiteX1" fmla="*/ 504399 w 506212"/>
                  <a:gd name="connsiteY1" fmla="*/ 370379 h 895761"/>
                  <a:gd name="connsiteX2" fmla="*/ 384788 w 506212"/>
                  <a:gd name="connsiteY2" fmla="*/ 689296 h 895761"/>
                  <a:gd name="connsiteX3" fmla="*/ 403031 w 506212"/>
                  <a:gd name="connsiteY3" fmla="*/ 864286 h 895761"/>
                  <a:gd name="connsiteX4" fmla="*/ 189458 w 506212"/>
                  <a:gd name="connsiteY4" fmla="*/ 882999 h 895761"/>
                  <a:gd name="connsiteX5" fmla="*/ 8086 w 506212"/>
                  <a:gd name="connsiteY5" fmla="*/ 870699 h 895761"/>
                  <a:gd name="connsiteX6" fmla="*/ 163585 w 506212"/>
                  <a:gd name="connsiteY6" fmla="*/ 637913 h 895761"/>
                  <a:gd name="connsiteX7" fmla="*/ 187476 w 506212"/>
                  <a:gd name="connsiteY7" fmla="*/ 640490 h 895761"/>
                  <a:gd name="connsiteX8" fmla="*/ 170078 w 506212"/>
                  <a:gd name="connsiteY8" fmla="*/ 615120 h 895761"/>
                  <a:gd name="connsiteX9" fmla="*/ 112717 w 506212"/>
                  <a:gd name="connsiteY9" fmla="*/ 370379 h 895761"/>
                  <a:gd name="connsiteX10" fmla="*/ 208263 w 506212"/>
                  <a:gd name="connsiteY10" fmla="*/ 0 h 895761"/>
                  <a:gd name="connsiteX0" fmla="*/ 443155 w 506212"/>
                  <a:gd name="connsiteY0" fmla="*/ 24510 h 895761"/>
                  <a:gd name="connsiteX1" fmla="*/ 504399 w 506212"/>
                  <a:gd name="connsiteY1" fmla="*/ 370379 h 895761"/>
                  <a:gd name="connsiteX2" fmla="*/ 384788 w 506212"/>
                  <a:gd name="connsiteY2" fmla="*/ 689296 h 895761"/>
                  <a:gd name="connsiteX3" fmla="*/ 403031 w 506212"/>
                  <a:gd name="connsiteY3" fmla="*/ 864286 h 895761"/>
                  <a:gd name="connsiteX4" fmla="*/ 189458 w 506212"/>
                  <a:gd name="connsiteY4" fmla="*/ 882999 h 895761"/>
                  <a:gd name="connsiteX5" fmla="*/ 8086 w 506212"/>
                  <a:gd name="connsiteY5" fmla="*/ 870699 h 895761"/>
                  <a:gd name="connsiteX6" fmla="*/ 163585 w 506212"/>
                  <a:gd name="connsiteY6" fmla="*/ 637913 h 895761"/>
                  <a:gd name="connsiteX7" fmla="*/ 187476 w 506212"/>
                  <a:gd name="connsiteY7" fmla="*/ 640490 h 895761"/>
                  <a:gd name="connsiteX8" fmla="*/ 170078 w 506212"/>
                  <a:gd name="connsiteY8" fmla="*/ 615120 h 895761"/>
                  <a:gd name="connsiteX9" fmla="*/ 112717 w 506212"/>
                  <a:gd name="connsiteY9" fmla="*/ 370379 h 895761"/>
                  <a:gd name="connsiteX10" fmla="*/ 208263 w 506212"/>
                  <a:gd name="connsiteY10" fmla="*/ 0 h 895761"/>
                  <a:gd name="connsiteX0" fmla="*/ 443155 w 507885"/>
                  <a:gd name="connsiteY0" fmla="*/ 24510 h 895761"/>
                  <a:gd name="connsiteX1" fmla="*/ 504399 w 507885"/>
                  <a:gd name="connsiteY1" fmla="*/ 370379 h 895761"/>
                  <a:gd name="connsiteX2" fmla="*/ 384788 w 507885"/>
                  <a:gd name="connsiteY2" fmla="*/ 689296 h 895761"/>
                  <a:gd name="connsiteX3" fmla="*/ 403031 w 507885"/>
                  <a:gd name="connsiteY3" fmla="*/ 864286 h 895761"/>
                  <a:gd name="connsiteX4" fmla="*/ 189458 w 507885"/>
                  <a:gd name="connsiteY4" fmla="*/ 882999 h 895761"/>
                  <a:gd name="connsiteX5" fmla="*/ 8086 w 507885"/>
                  <a:gd name="connsiteY5" fmla="*/ 870699 h 895761"/>
                  <a:gd name="connsiteX6" fmla="*/ 163585 w 507885"/>
                  <a:gd name="connsiteY6" fmla="*/ 637913 h 895761"/>
                  <a:gd name="connsiteX7" fmla="*/ 187476 w 507885"/>
                  <a:gd name="connsiteY7" fmla="*/ 640490 h 895761"/>
                  <a:gd name="connsiteX8" fmla="*/ 170078 w 507885"/>
                  <a:gd name="connsiteY8" fmla="*/ 615120 h 895761"/>
                  <a:gd name="connsiteX9" fmla="*/ 112717 w 507885"/>
                  <a:gd name="connsiteY9" fmla="*/ 370379 h 895761"/>
                  <a:gd name="connsiteX10" fmla="*/ 208263 w 507885"/>
                  <a:gd name="connsiteY10" fmla="*/ 0 h 895761"/>
                  <a:gd name="connsiteX0" fmla="*/ 443155 w 493402"/>
                  <a:gd name="connsiteY0" fmla="*/ 24510 h 895761"/>
                  <a:gd name="connsiteX1" fmla="*/ 485999 w 493402"/>
                  <a:gd name="connsiteY1" fmla="*/ 351139 h 895761"/>
                  <a:gd name="connsiteX2" fmla="*/ 384788 w 493402"/>
                  <a:gd name="connsiteY2" fmla="*/ 689296 h 895761"/>
                  <a:gd name="connsiteX3" fmla="*/ 403031 w 493402"/>
                  <a:gd name="connsiteY3" fmla="*/ 864286 h 895761"/>
                  <a:gd name="connsiteX4" fmla="*/ 189458 w 493402"/>
                  <a:gd name="connsiteY4" fmla="*/ 882999 h 895761"/>
                  <a:gd name="connsiteX5" fmla="*/ 8086 w 493402"/>
                  <a:gd name="connsiteY5" fmla="*/ 870699 h 895761"/>
                  <a:gd name="connsiteX6" fmla="*/ 163585 w 493402"/>
                  <a:gd name="connsiteY6" fmla="*/ 637913 h 895761"/>
                  <a:gd name="connsiteX7" fmla="*/ 187476 w 493402"/>
                  <a:gd name="connsiteY7" fmla="*/ 640490 h 895761"/>
                  <a:gd name="connsiteX8" fmla="*/ 170078 w 493402"/>
                  <a:gd name="connsiteY8" fmla="*/ 615120 h 895761"/>
                  <a:gd name="connsiteX9" fmla="*/ 112717 w 493402"/>
                  <a:gd name="connsiteY9" fmla="*/ 370379 h 895761"/>
                  <a:gd name="connsiteX10" fmla="*/ 208263 w 493402"/>
                  <a:gd name="connsiteY10" fmla="*/ 0 h 895761"/>
                  <a:gd name="connsiteX0" fmla="*/ 443155 w 493403"/>
                  <a:gd name="connsiteY0" fmla="*/ 24510 h 895496"/>
                  <a:gd name="connsiteX1" fmla="*/ 485999 w 493403"/>
                  <a:gd name="connsiteY1" fmla="*/ 351139 h 895496"/>
                  <a:gd name="connsiteX2" fmla="*/ 384788 w 493403"/>
                  <a:gd name="connsiteY2" fmla="*/ 689296 h 895496"/>
                  <a:gd name="connsiteX3" fmla="*/ 421431 w 493403"/>
                  <a:gd name="connsiteY3" fmla="*/ 877113 h 895496"/>
                  <a:gd name="connsiteX4" fmla="*/ 189458 w 493403"/>
                  <a:gd name="connsiteY4" fmla="*/ 882999 h 895496"/>
                  <a:gd name="connsiteX5" fmla="*/ 8086 w 493403"/>
                  <a:gd name="connsiteY5" fmla="*/ 870699 h 895496"/>
                  <a:gd name="connsiteX6" fmla="*/ 163585 w 493403"/>
                  <a:gd name="connsiteY6" fmla="*/ 637913 h 895496"/>
                  <a:gd name="connsiteX7" fmla="*/ 187476 w 493403"/>
                  <a:gd name="connsiteY7" fmla="*/ 640490 h 895496"/>
                  <a:gd name="connsiteX8" fmla="*/ 170078 w 493403"/>
                  <a:gd name="connsiteY8" fmla="*/ 615120 h 895496"/>
                  <a:gd name="connsiteX9" fmla="*/ 112717 w 493403"/>
                  <a:gd name="connsiteY9" fmla="*/ 370379 h 895496"/>
                  <a:gd name="connsiteX10" fmla="*/ 208263 w 493403"/>
                  <a:gd name="connsiteY10" fmla="*/ 0 h 895496"/>
                  <a:gd name="connsiteX0" fmla="*/ 436401 w 486649"/>
                  <a:gd name="connsiteY0" fmla="*/ 24510 h 899823"/>
                  <a:gd name="connsiteX1" fmla="*/ 479245 w 486649"/>
                  <a:gd name="connsiteY1" fmla="*/ 351139 h 899823"/>
                  <a:gd name="connsiteX2" fmla="*/ 378034 w 486649"/>
                  <a:gd name="connsiteY2" fmla="*/ 689296 h 899823"/>
                  <a:gd name="connsiteX3" fmla="*/ 414677 w 486649"/>
                  <a:gd name="connsiteY3" fmla="*/ 877113 h 899823"/>
                  <a:gd name="connsiteX4" fmla="*/ 201104 w 486649"/>
                  <a:gd name="connsiteY4" fmla="*/ 895825 h 899823"/>
                  <a:gd name="connsiteX5" fmla="*/ 1332 w 486649"/>
                  <a:gd name="connsiteY5" fmla="*/ 870699 h 899823"/>
                  <a:gd name="connsiteX6" fmla="*/ 156831 w 486649"/>
                  <a:gd name="connsiteY6" fmla="*/ 637913 h 899823"/>
                  <a:gd name="connsiteX7" fmla="*/ 180722 w 486649"/>
                  <a:gd name="connsiteY7" fmla="*/ 640490 h 899823"/>
                  <a:gd name="connsiteX8" fmla="*/ 163324 w 486649"/>
                  <a:gd name="connsiteY8" fmla="*/ 615120 h 899823"/>
                  <a:gd name="connsiteX9" fmla="*/ 105963 w 486649"/>
                  <a:gd name="connsiteY9" fmla="*/ 370379 h 899823"/>
                  <a:gd name="connsiteX10" fmla="*/ 201509 w 486649"/>
                  <a:gd name="connsiteY10" fmla="*/ 0 h 899823"/>
                  <a:gd name="connsiteX0" fmla="*/ 436401 w 486649"/>
                  <a:gd name="connsiteY0" fmla="*/ 24510 h 900207"/>
                  <a:gd name="connsiteX1" fmla="*/ 479245 w 486649"/>
                  <a:gd name="connsiteY1" fmla="*/ 351139 h 900207"/>
                  <a:gd name="connsiteX2" fmla="*/ 378034 w 486649"/>
                  <a:gd name="connsiteY2" fmla="*/ 689296 h 900207"/>
                  <a:gd name="connsiteX3" fmla="*/ 414677 w 486649"/>
                  <a:gd name="connsiteY3" fmla="*/ 877113 h 900207"/>
                  <a:gd name="connsiteX4" fmla="*/ 1332 w 486649"/>
                  <a:gd name="connsiteY4" fmla="*/ 870699 h 900207"/>
                  <a:gd name="connsiteX5" fmla="*/ 156831 w 486649"/>
                  <a:gd name="connsiteY5" fmla="*/ 637913 h 900207"/>
                  <a:gd name="connsiteX6" fmla="*/ 180722 w 486649"/>
                  <a:gd name="connsiteY6" fmla="*/ 640490 h 900207"/>
                  <a:gd name="connsiteX7" fmla="*/ 163324 w 486649"/>
                  <a:gd name="connsiteY7" fmla="*/ 615120 h 900207"/>
                  <a:gd name="connsiteX8" fmla="*/ 105963 w 486649"/>
                  <a:gd name="connsiteY8" fmla="*/ 370379 h 900207"/>
                  <a:gd name="connsiteX9" fmla="*/ 201509 w 486649"/>
                  <a:gd name="connsiteY9" fmla="*/ 0 h 900207"/>
                  <a:gd name="connsiteX0" fmla="*/ 444746 w 494994"/>
                  <a:gd name="connsiteY0" fmla="*/ 24510 h 900207"/>
                  <a:gd name="connsiteX1" fmla="*/ 487590 w 494994"/>
                  <a:gd name="connsiteY1" fmla="*/ 351139 h 900207"/>
                  <a:gd name="connsiteX2" fmla="*/ 386379 w 494994"/>
                  <a:gd name="connsiteY2" fmla="*/ 689296 h 900207"/>
                  <a:gd name="connsiteX3" fmla="*/ 354022 w 494994"/>
                  <a:gd name="connsiteY3" fmla="*/ 877113 h 900207"/>
                  <a:gd name="connsiteX4" fmla="*/ 9677 w 494994"/>
                  <a:gd name="connsiteY4" fmla="*/ 870699 h 900207"/>
                  <a:gd name="connsiteX5" fmla="*/ 165176 w 494994"/>
                  <a:gd name="connsiteY5" fmla="*/ 637913 h 900207"/>
                  <a:gd name="connsiteX6" fmla="*/ 189067 w 494994"/>
                  <a:gd name="connsiteY6" fmla="*/ 640490 h 900207"/>
                  <a:gd name="connsiteX7" fmla="*/ 171669 w 494994"/>
                  <a:gd name="connsiteY7" fmla="*/ 615120 h 900207"/>
                  <a:gd name="connsiteX8" fmla="*/ 114308 w 494994"/>
                  <a:gd name="connsiteY8" fmla="*/ 370379 h 900207"/>
                  <a:gd name="connsiteX9" fmla="*/ 209854 w 494994"/>
                  <a:gd name="connsiteY9" fmla="*/ 0 h 900207"/>
                  <a:gd name="connsiteX0" fmla="*/ 444747 w 494995"/>
                  <a:gd name="connsiteY0" fmla="*/ 24510 h 889776"/>
                  <a:gd name="connsiteX1" fmla="*/ 487591 w 494995"/>
                  <a:gd name="connsiteY1" fmla="*/ 351139 h 889776"/>
                  <a:gd name="connsiteX2" fmla="*/ 386380 w 494995"/>
                  <a:gd name="connsiteY2" fmla="*/ 689296 h 889776"/>
                  <a:gd name="connsiteX3" fmla="*/ 354023 w 494995"/>
                  <a:gd name="connsiteY3" fmla="*/ 877113 h 889776"/>
                  <a:gd name="connsiteX4" fmla="*/ 9678 w 494995"/>
                  <a:gd name="connsiteY4" fmla="*/ 870699 h 889776"/>
                  <a:gd name="connsiteX5" fmla="*/ 165177 w 494995"/>
                  <a:gd name="connsiteY5" fmla="*/ 637913 h 889776"/>
                  <a:gd name="connsiteX6" fmla="*/ 189068 w 494995"/>
                  <a:gd name="connsiteY6" fmla="*/ 640490 h 889776"/>
                  <a:gd name="connsiteX7" fmla="*/ 171670 w 494995"/>
                  <a:gd name="connsiteY7" fmla="*/ 615120 h 889776"/>
                  <a:gd name="connsiteX8" fmla="*/ 114309 w 494995"/>
                  <a:gd name="connsiteY8" fmla="*/ 370379 h 889776"/>
                  <a:gd name="connsiteX9" fmla="*/ 209855 w 494995"/>
                  <a:gd name="connsiteY9" fmla="*/ 0 h 889776"/>
                  <a:gd name="connsiteX0" fmla="*/ 444747 w 494995"/>
                  <a:gd name="connsiteY0" fmla="*/ 24510 h 889776"/>
                  <a:gd name="connsiteX1" fmla="*/ 487591 w 494995"/>
                  <a:gd name="connsiteY1" fmla="*/ 351139 h 889776"/>
                  <a:gd name="connsiteX2" fmla="*/ 386380 w 494995"/>
                  <a:gd name="connsiteY2" fmla="*/ 689296 h 889776"/>
                  <a:gd name="connsiteX3" fmla="*/ 354023 w 494995"/>
                  <a:gd name="connsiteY3" fmla="*/ 877113 h 889776"/>
                  <a:gd name="connsiteX4" fmla="*/ 9678 w 494995"/>
                  <a:gd name="connsiteY4" fmla="*/ 870699 h 889776"/>
                  <a:gd name="connsiteX5" fmla="*/ 165177 w 494995"/>
                  <a:gd name="connsiteY5" fmla="*/ 637913 h 889776"/>
                  <a:gd name="connsiteX6" fmla="*/ 189068 w 494995"/>
                  <a:gd name="connsiteY6" fmla="*/ 640490 h 889776"/>
                  <a:gd name="connsiteX7" fmla="*/ 171670 w 494995"/>
                  <a:gd name="connsiteY7" fmla="*/ 615120 h 889776"/>
                  <a:gd name="connsiteX8" fmla="*/ 107879 w 494995"/>
                  <a:gd name="connsiteY8" fmla="*/ 322245 h 889776"/>
                  <a:gd name="connsiteX9" fmla="*/ 209855 w 494995"/>
                  <a:gd name="connsiteY9" fmla="*/ 0 h 889776"/>
                  <a:gd name="connsiteX0" fmla="*/ 395746 w 445994"/>
                  <a:gd name="connsiteY0" fmla="*/ 24510 h 901951"/>
                  <a:gd name="connsiteX1" fmla="*/ 438590 w 445994"/>
                  <a:gd name="connsiteY1" fmla="*/ 351139 h 901951"/>
                  <a:gd name="connsiteX2" fmla="*/ 337379 w 445994"/>
                  <a:gd name="connsiteY2" fmla="*/ 689296 h 901951"/>
                  <a:gd name="connsiteX3" fmla="*/ 305022 w 445994"/>
                  <a:gd name="connsiteY3" fmla="*/ 877113 h 901951"/>
                  <a:gd name="connsiteX4" fmla="*/ 21758 w 445994"/>
                  <a:gd name="connsiteY4" fmla="*/ 886744 h 901951"/>
                  <a:gd name="connsiteX5" fmla="*/ 116176 w 445994"/>
                  <a:gd name="connsiteY5" fmla="*/ 637913 h 901951"/>
                  <a:gd name="connsiteX6" fmla="*/ 140067 w 445994"/>
                  <a:gd name="connsiteY6" fmla="*/ 640490 h 901951"/>
                  <a:gd name="connsiteX7" fmla="*/ 122669 w 445994"/>
                  <a:gd name="connsiteY7" fmla="*/ 615120 h 901951"/>
                  <a:gd name="connsiteX8" fmla="*/ 58878 w 445994"/>
                  <a:gd name="connsiteY8" fmla="*/ 322245 h 901951"/>
                  <a:gd name="connsiteX9" fmla="*/ 160854 w 445994"/>
                  <a:gd name="connsiteY9" fmla="*/ 0 h 901951"/>
                  <a:gd name="connsiteX0" fmla="*/ 389408 w 439656"/>
                  <a:gd name="connsiteY0" fmla="*/ 24510 h 882948"/>
                  <a:gd name="connsiteX1" fmla="*/ 432252 w 439656"/>
                  <a:gd name="connsiteY1" fmla="*/ 351139 h 882948"/>
                  <a:gd name="connsiteX2" fmla="*/ 331041 w 439656"/>
                  <a:gd name="connsiteY2" fmla="*/ 689296 h 882948"/>
                  <a:gd name="connsiteX3" fmla="*/ 298684 w 439656"/>
                  <a:gd name="connsiteY3" fmla="*/ 877113 h 882948"/>
                  <a:gd name="connsiteX4" fmla="*/ 25065 w 439656"/>
                  <a:gd name="connsiteY4" fmla="*/ 860002 h 882948"/>
                  <a:gd name="connsiteX5" fmla="*/ 109838 w 439656"/>
                  <a:gd name="connsiteY5" fmla="*/ 637913 h 882948"/>
                  <a:gd name="connsiteX6" fmla="*/ 133729 w 439656"/>
                  <a:gd name="connsiteY6" fmla="*/ 640490 h 882948"/>
                  <a:gd name="connsiteX7" fmla="*/ 116331 w 439656"/>
                  <a:gd name="connsiteY7" fmla="*/ 615120 h 882948"/>
                  <a:gd name="connsiteX8" fmla="*/ 52540 w 439656"/>
                  <a:gd name="connsiteY8" fmla="*/ 322245 h 882948"/>
                  <a:gd name="connsiteX9" fmla="*/ 154516 w 439656"/>
                  <a:gd name="connsiteY9" fmla="*/ 0 h 88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9656" h="882948">
                    <a:moveTo>
                      <a:pt x="389408" y="24510"/>
                    </a:moveTo>
                    <a:cubicBezTo>
                      <a:pt x="452688" y="138946"/>
                      <a:pt x="441980" y="240341"/>
                      <a:pt x="432252" y="351139"/>
                    </a:cubicBezTo>
                    <a:cubicBezTo>
                      <a:pt x="422524" y="461937"/>
                      <a:pt x="344976" y="585953"/>
                      <a:pt x="331041" y="689296"/>
                    </a:cubicBezTo>
                    <a:cubicBezTo>
                      <a:pt x="337122" y="739075"/>
                      <a:pt x="361468" y="846879"/>
                      <a:pt x="298684" y="877113"/>
                    </a:cubicBezTo>
                    <a:cubicBezTo>
                      <a:pt x="208299" y="875281"/>
                      <a:pt x="56539" y="899869"/>
                      <a:pt x="25065" y="860002"/>
                    </a:cubicBezTo>
                    <a:cubicBezTo>
                      <a:pt x="-6409" y="820135"/>
                      <a:pt x="-33521" y="637913"/>
                      <a:pt x="109838" y="637913"/>
                    </a:cubicBezTo>
                    <a:lnTo>
                      <a:pt x="133729" y="640490"/>
                    </a:lnTo>
                    <a:lnTo>
                      <a:pt x="116331" y="615120"/>
                    </a:lnTo>
                    <a:cubicBezTo>
                      <a:pt x="80890" y="552486"/>
                      <a:pt x="46176" y="424765"/>
                      <a:pt x="52540" y="322245"/>
                    </a:cubicBezTo>
                    <a:cubicBezTo>
                      <a:pt x="58904" y="219725"/>
                      <a:pt x="61022" y="119920"/>
                      <a:pt x="154516" y="0"/>
                    </a:cubicBezTo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4" name="楕円 210">
                <a:extLst>
                  <a:ext uri="{FF2B5EF4-FFF2-40B4-BE49-F238E27FC236}">
                    <a16:creationId xmlns:a16="http://schemas.microsoft.com/office/drawing/2014/main" id="{4877D24C-0D0C-4E8B-879C-9EDBBAFEC862}"/>
                  </a:ext>
                </a:extLst>
              </p:cNvPr>
              <p:cNvSpPr/>
              <p:nvPr/>
            </p:nvSpPr>
            <p:spPr bwMode="auto">
              <a:xfrm rot="2915461" flipH="1">
                <a:off x="7930822" y="3993855"/>
                <a:ext cx="275903" cy="276571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5920" h="1305145">
                    <a:moveTo>
                      <a:pt x="179528" y="1303017"/>
                    </a:moveTo>
                    <a:cubicBezTo>
                      <a:pt x="109855" y="1256627"/>
                      <a:pt x="-3061" y="1314660"/>
                      <a:pt x="4659" y="1097490"/>
                    </a:cubicBezTo>
                    <a:cubicBezTo>
                      <a:pt x="-28149" y="868185"/>
                      <a:pt x="119365" y="690743"/>
                      <a:pt x="225850" y="-1"/>
                    </a:cubicBezTo>
                    <a:cubicBezTo>
                      <a:pt x="687262" y="81191"/>
                      <a:pt x="942341" y="870119"/>
                      <a:pt x="942341" y="1097490"/>
                    </a:cubicBezTo>
                    <a:cubicBezTo>
                      <a:pt x="1031283" y="1315014"/>
                      <a:pt x="846111" y="1258755"/>
                      <a:pt x="759504" y="1305145"/>
                    </a:cubicBezTo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7F5687BA-EC98-4EA7-B045-9B4A4463CC5C}"/>
                  </a:ext>
                </a:extLst>
              </p:cNvPr>
              <p:cNvSpPr/>
              <p:nvPr/>
            </p:nvSpPr>
            <p:spPr bwMode="auto">
              <a:xfrm rot="1800000">
                <a:off x="7864304" y="4361813"/>
                <a:ext cx="205992" cy="140260"/>
              </a:xfrm>
              <a:custGeom>
                <a:avLst/>
                <a:gdLst>
                  <a:gd name="connsiteX0" fmla="*/ 102996 w 205992"/>
                  <a:gd name="connsiteY0" fmla="*/ 0 h 114819"/>
                  <a:gd name="connsiteX1" fmla="*/ 205981 w 205992"/>
                  <a:gd name="connsiteY1" fmla="*/ 57363 h 114819"/>
                  <a:gd name="connsiteX2" fmla="*/ 205992 w 205992"/>
                  <a:gd name="connsiteY2" fmla="*/ 57410 h 114819"/>
                  <a:gd name="connsiteX3" fmla="*/ 205981 w 205992"/>
                  <a:gd name="connsiteY3" fmla="*/ 57456 h 114819"/>
                  <a:gd name="connsiteX4" fmla="*/ 102996 w 205992"/>
                  <a:gd name="connsiteY4" fmla="*/ 114819 h 114819"/>
                  <a:gd name="connsiteX5" fmla="*/ 12 w 205992"/>
                  <a:gd name="connsiteY5" fmla="*/ 57456 h 114819"/>
                  <a:gd name="connsiteX6" fmla="*/ 0 w 205992"/>
                  <a:gd name="connsiteY6" fmla="*/ 57410 h 114819"/>
                  <a:gd name="connsiteX7" fmla="*/ 12 w 205992"/>
                  <a:gd name="connsiteY7" fmla="*/ 57363 h 114819"/>
                  <a:gd name="connsiteX8" fmla="*/ 102996 w 205992"/>
                  <a:gd name="connsiteY8" fmla="*/ 0 h 114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992" h="114819">
                    <a:moveTo>
                      <a:pt x="102996" y="0"/>
                    </a:moveTo>
                    <a:cubicBezTo>
                      <a:pt x="149292" y="0"/>
                      <a:pt x="189014" y="23653"/>
                      <a:pt x="205981" y="57363"/>
                    </a:cubicBezTo>
                    <a:lnTo>
                      <a:pt x="205992" y="57410"/>
                    </a:lnTo>
                    <a:lnTo>
                      <a:pt x="205981" y="57456"/>
                    </a:lnTo>
                    <a:cubicBezTo>
                      <a:pt x="189014" y="91166"/>
                      <a:pt x="149292" y="114819"/>
                      <a:pt x="102996" y="114819"/>
                    </a:cubicBezTo>
                    <a:cubicBezTo>
                      <a:pt x="56700" y="114819"/>
                      <a:pt x="16979" y="91166"/>
                      <a:pt x="12" y="57456"/>
                    </a:cubicBezTo>
                    <a:lnTo>
                      <a:pt x="0" y="57410"/>
                    </a:lnTo>
                    <a:lnTo>
                      <a:pt x="12" y="57363"/>
                    </a:lnTo>
                    <a:cubicBezTo>
                      <a:pt x="16979" y="23653"/>
                      <a:pt x="56700" y="0"/>
                      <a:pt x="1029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97F6A1A0-1CF6-46A9-B32A-CD56251339B8}"/>
                  </a:ext>
                </a:extLst>
              </p:cNvPr>
              <p:cNvSpPr/>
              <p:nvPr/>
            </p:nvSpPr>
            <p:spPr bwMode="auto">
              <a:xfrm rot="8100000">
                <a:off x="7954157" y="4422511"/>
                <a:ext cx="110088" cy="64443"/>
              </a:xfrm>
              <a:custGeom>
                <a:avLst/>
                <a:gdLst>
                  <a:gd name="connsiteX0" fmla="*/ 102996 w 205992"/>
                  <a:gd name="connsiteY0" fmla="*/ 0 h 114819"/>
                  <a:gd name="connsiteX1" fmla="*/ 205981 w 205992"/>
                  <a:gd name="connsiteY1" fmla="*/ 57363 h 114819"/>
                  <a:gd name="connsiteX2" fmla="*/ 205992 w 205992"/>
                  <a:gd name="connsiteY2" fmla="*/ 57410 h 114819"/>
                  <a:gd name="connsiteX3" fmla="*/ 205981 w 205992"/>
                  <a:gd name="connsiteY3" fmla="*/ 57456 h 114819"/>
                  <a:gd name="connsiteX4" fmla="*/ 102996 w 205992"/>
                  <a:gd name="connsiteY4" fmla="*/ 114819 h 114819"/>
                  <a:gd name="connsiteX5" fmla="*/ 12 w 205992"/>
                  <a:gd name="connsiteY5" fmla="*/ 57456 h 114819"/>
                  <a:gd name="connsiteX6" fmla="*/ 0 w 205992"/>
                  <a:gd name="connsiteY6" fmla="*/ 57410 h 114819"/>
                  <a:gd name="connsiteX7" fmla="*/ 12 w 205992"/>
                  <a:gd name="connsiteY7" fmla="*/ 57363 h 114819"/>
                  <a:gd name="connsiteX8" fmla="*/ 102996 w 205992"/>
                  <a:gd name="connsiteY8" fmla="*/ 0 h 114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992" h="114819">
                    <a:moveTo>
                      <a:pt x="102996" y="0"/>
                    </a:moveTo>
                    <a:cubicBezTo>
                      <a:pt x="149292" y="0"/>
                      <a:pt x="189014" y="23653"/>
                      <a:pt x="205981" y="57363"/>
                    </a:cubicBezTo>
                    <a:lnTo>
                      <a:pt x="205992" y="57410"/>
                    </a:lnTo>
                    <a:lnTo>
                      <a:pt x="205981" y="57456"/>
                    </a:lnTo>
                    <a:cubicBezTo>
                      <a:pt x="189014" y="91166"/>
                      <a:pt x="149292" y="114819"/>
                      <a:pt x="102996" y="114819"/>
                    </a:cubicBezTo>
                    <a:cubicBezTo>
                      <a:pt x="56700" y="114819"/>
                      <a:pt x="16979" y="91166"/>
                      <a:pt x="12" y="57456"/>
                    </a:cubicBezTo>
                    <a:lnTo>
                      <a:pt x="0" y="57410"/>
                    </a:lnTo>
                    <a:lnTo>
                      <a:pt x="12" y="57363"/>
                    </a:lnTo>
                    <a:cubicBezTo>
                      <a:pt x="16979" y="23653"/>
                      <a:pt x="56700" y="0"/>
                      <a:pt x="102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二等辺三角形 396">
                <a:extLst>
                  <a:ext uri="{FF2B5EF4-FFF2-40B4-BE49-F238E27FC236}">
                    <a16:creationId xmlns:a16="http://schemas.microsoft.com/office/drawing/2014/main" id="{8D85E613-8B9A-41D0-BAA6-1CC081BE1D6B}"/>
                  </a:ext>
                </a:extLst>
              </p:cNvPr>
              <p:cNvSpPr/>
              <p:nvPr/>
            </p:nvSpPr>
            <p:spPr bwMode="auto">
              <a:xfrm rot="2527180">
                <a:off x="7777759" y="4677416"/>
                <a:ext cx="90010" cy="9001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F1EF7C51-0FF6-4482-BFFE-88195BF3F5C5}"/>
              </a:ext>
            </a:extLst>
          </p:cNvPr>
          <p:cNvGrpSpPr/>
          <p:nvPr/>
        </p:nvGrpSpPr>
        <p:grpSpPr>
          <a:xfrm>
            <a:off x="6352994" y="4488549"/>
            <a:ext cx="3032816" cy="1399052"/>
            <a:chOff x="6319550" y="4137376"/>
            <a:chExt cx="3756231" cy="1732766"/>
          </a:xfrm>
        </p:grpSpPr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F3B7117B-3860-456E-937F-F9ECD47B185A}"/>
                </a:ext>
              </a:extLst>
            </p:cNvPr>
            <p:cNvGrpSpPr/>
            <p:nvPr/>
          </p:nvGrpSpPr>
          <p:grpSpPr>
            <a:xfrm>
              <a:off x="7344229" y="4137376"/>
              <a:ext cx="1686916" cy="1636240"/>
              <a:chOff x="2055593" y="1915137"/>
              <a:chExt cx="2492362" cy="2417489"/>
            </a:xfrm>
          </p:grpSpPr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535299D1-4EB4-4429-9280-582301B9FB13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891C35BE-DB71-487E-BC52-E500A83A6BC1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8" name="グループ化 537">
                  <a:extLst>
                    <a:ext uri="{FF2B5EF4-FFF2-40B4-BE49-F238E27FC236}">
                      <a16:creationId xmlns:a16="http://schemas.microsoft.com/office/drawing/2014/main" id="{324A3616-E74E-41D6-85E7-F67B66FB82D5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556" name="グループ化 555">
                    <a:extLst>
                      <a:ext uri="{FF2B5EF4-FFF2-40B4-BE49-F238E27FC236}">
                        <a16:creationId xmlns:a16="http://schemas.microsoft.com/office/drawing/2014/main" id="{378F88D7-86EE-466F-B826-5BBFB4920940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558" name="フリーフォーム: 図形 557">
                      <a:extLst>
                        <a:ext uri="{FF2B5EF4-FFF2-40B4-BE49-F238E27FC236}">
                          <a16:creationId xmlns:a16="http://schemas.microsoft.com/office/drawing/2014/main" id="{1DB6EE83-4F72-4879-A306-E213202F4833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9" name="フリーフォーム: 図形 558">
                      <a:extLst>
                        <a:ext uri="{FF2B5EF4-FFF2-40B4-BE49-F238E27FC236}">
                          <a16:creationId xmlns:a16="http://schemas.microsoft.com/office/drawing/2014/main" id="{26510268-4BD9-4C3C-86FC-9C7132A09A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60" name="グループ化 559">
                      <a:extLst>
                        <a:ext uri="{FF2B5EF4-FFF2-40B4-BE49-F238E27FC236}">
                          <a16:creationId xmlns:a16="http://schemas.microsoft.com/office/drawing/2014/main" id="{DA7349C8-407F-4FEB-8D5D-60E2C77EF5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562" name="四角形: 角を丸くする 28">
                        <a:extLst>
                          <a:ext uri="{FF2B5EF4-FFF2-40B4-BE49-F238E27FC236}">
                            <a16:creationId xmlns:a16="http://schemas.microsoft.com/office/drawing/2014/main" id="{72909978-B6BD-417C-A62E-B6427932740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63" name="四角形: 角を丸くする 28">
                        <a:extLst>
                          <a:ext uri="{FF2B5EF4-FFF2-40B4-BE49-F238E27FC236}">
                            <a16:creationId xmlns:a16="http://schemas.microsoft.com/office/drawing/2014/main" id="{F6080151-C58E-4BC8-91A9-791E33B6EC1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61" name="フリーフォーム: 図形 560">
                      <a:extLst>
                        <a:ext uri="{FF2B5EF4-FFF2-40B4-BE49-F238E27FC236}">
                          <a16:creationId xmlns:a16="http://schemas.microsoft.com/office/drawing/2014/main" id="{A7B538BD-80E2-4B9F-875A-76E2E2DFB8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57" name="フリーフォーム: 図形 556">
                    <a:extLst>
                      <a:ext uri="{FF2B5EF4-FFF2-40B4-BE49-F238E27FC236}">
                        <a16:creationId xmlns:a16="http://schemas.microsoft.com/office/drawing/2014/main" id="{998F85D9-935A-4125-BD0A-AD00E07E1F75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E94ADC12-82C5-49E5-8FAD-D939FFE78AE1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D4DED73A-95B5-4549-B4D2-37081ED5CB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爆発: 14 pt 42">
                    <a:extLst>
                      <a:ext uri="{FF2B5EF4-FFF2-40B4-BE49-F238E27FC236}">
                        <a16:creationId xmlns:a16="http://schemas.microsoft.com/office/drawing/2014/main" id="{0E128DD2-534B-452D-8006-4855D1F33388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2" name="爆発: 14 pt 62">
                    <a:extLst>
                      <a:ext uri="{FF2B5EF4-FFF2-40B4-BE49-F238E27FC236}">
                        <a16:creationId xmlns:a16="http://schemas.microsoft.com/office/drawing/2014/main" id="{E1FEF8D9-3343-4818-A2BE-E26588675D38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3" name="楕円 542">
                    <a:extLst>
                      <a:ext uri="{FF2B5EF4-FFF2-40B4-BE49-F238E27FC236}">
                        <a16:creationId xmlns:a16="http://schemas.microsoft.com/office/drawing/2014/main" id="{0E4BA8AE-A02E-49AE-9FA0-7AC225C73881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楕円 543">
                    <a:extLst>
                      <a:ext uri="{FF2B5EF4-FFF2-40B4-BE49-F238E27FC236}">
                        <a16:creationId xmlns:a16="http://schemas.microsoft.com/office/drawing/2014/main" id="{B9BE52C9-E4C7-418A-983B-24C366341E5E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楕円 544">
                    <a:extLst>
                      <a:ext uri="{FF2B5EF4-FFF2-40B4-BE49-F238E27FC236}">
                        <a16:creationId xmlns:a16="http://schemas.microsoft.com/office/drawing/2014/main" id="{6879F898-3B3B-45BF-9191-9889C91E4A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楕円 545">
                    <a:extLst>
                      <a:ext uri="{FF2B5EF4-FFF2-40B4-BE49-F238E27FC236}">
                        <a16:creationId xmlns:a16="http://schemas.microsoft.com/office/drawing/2014/main" id="{7C9D839F-22EF-4088-81E4-60170A5F13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楕円 546">
                    <a:extLst>
                      <a:ext uri="{FF2B5EF4-FFF2-40B4-BE49-F238E27FC236}">
                        <a16:creationId xmlns:a16="http://schemas.microsoft.com/office/drawing/2014/main" id="{52629007-02D7-4CD1-B26D-19D7E1C58C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楕円 547">
                    <a:extLst>
                      <a:ext uri="{FF2B5EF4-FFF2-40B4-BE49-F238E27FC236}">
                        <a16:creationId xmlns:a16="http://schemas.microsoft.com/office/drawing/2014/main" id="{0ECE4E12-BDFC-48A5-9F54-754793668E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楕円 548">
                    <a:extLst>
                      <a:ext uri="{FF2B5EF4-FFF2-40B4-BE49-F238E27FC236}">
                        <a16:creationId xmlns:a16="http://schemas.microsoft.com/office/drawing/2014/main" id="{BBF93B90-55B0-4B75-B49A-D559E91090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楕円 549">
                    <a:extLst>
                      <a:ext uri="{FF2B5EF4-FFF2-40B4-BE49-F238E27FC236}">
                        <a16:creationId xmlns:a16="http://schemas.microsoft.com/office/drawing/2014/main" id="{1C8DD00D-5D22-45AC-B542-77051ADF0909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楕円 550">
                    <a:extLst>
                      <a:ext uri="{FF2B5EF4-FFF2-40B4-BE49-F238E27FC236}">
                        <a16:creationId xmlns:a16="http://schemas.microsoft.com/office/drawing/2014/main" id="{B8E44840-B1B2-4606-A35B-E714D81CE21B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楕円 551">
                    <a:extLst>
                      <a:ext uri="{FF2B5EF4-FFF2-40B4-BE49-F238E27FC236}">
                        <a16:creationId xmlns:a16="http://schemas.microsoft.com/office/drawing/2014/main" id="{6A7EEDFC-351D-4918-BD8A-2E3773C26B44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楕円 552">
                    <a:extLst>
                      <a:ext uri="{FF2B5EF4-FFF2-40B4-BE49-F238E27FC236}">
                        <a16:creationId xmlns:a16="http://schemas.microsoft.com/office/drawing/2014/main" id="{5CEBAB2B-8D5D-4954-9C3B-2FAF193C9D41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楕円 553">
                    <a:extLst>
                      <a:ext uri="{FF2B5EF4-FFF2-40B4-BE49-F238E27FC236}">
                        <a16:creationId xmlns:a16="http://schemas.microsoft.com/office/drawing/2014/main" id="{48E26DAE-2061-448A-8525-184CD45C6B07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楕円 554">
                    <a:extLst>
                      <a:ext uri="{FF2B5EF4-FFF2-40B4-BE49-F238E27FC236}">
                        <a16:creationId xmlns:a16="http://schemas.microsoft.com/office/drawing/2014/main" id="{F2B9DC68-BDF5-44B9-B3BB-1E5DC4F4711B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121374B5-3C63-4374-B372-12042C21C03F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913E87D9-D058-4A6F-8825-3B866CA44E53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1" name="グループ化 520">
                  <a:extLst>
                    <a:ext uri="{FF2B5EF4-FFF2-40B4-BE49-F238E27FC236}">
                      <a16:creationId xmlns:a16="http://schemas.microsoft.com/office/drawing/2014/main" id="{64D28261-B7D7-42BE-8B9B-1988BD6FF6AF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529" name="グループ化 528">
                    <a:extLst>
                      <a:ext uri="{FF2B5EF4-FFF2-40B4-BE49-F238E27FC236}">
                        <a16:creationId xmlns:a16="http://schemas.microsoft.com/office/drawing/2014/main" id="{97BB4D18-8BC7-49AC-9D54-5B417D27F618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531" name="フリーフォーム: 図形 530">
                      <a:extLst>
                        <a:ext uri="{FF2B5EF4-FFF2-40B4-BE49-F238E27FC236}">
                          <a16:creationId xmlns:a16="http://schemas.microsoft.com/office/drawing/2014/main" id="{46DD074F-B2C1-462E-93DE-F2DF53BA074F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2" name="フリーフォーム: 図形 531">
                      <a:extLst>
                        <a:ext uri="{FF2B5EF4-FFF2-40B4-BE49-F238E27FC236}">
                          <a16:creationId xmlns:a16="http://schemas.microsoft.com/office/drawing/2014/main" id="{E46C7B01-7F00-4B7C-A1D0-7CB5D159D3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33" name="グループ化 532">
                      <a:extLst>
                        <a:ext uri="{FF2B5EF4-FFF2-40B4-BE49-F238E27FC236}">
                          <a16:creationId xmlns:a16="http://schemas.microsoft.com/office/drawing/2014/main" id="{C2897B04-3E19-4BA3-B36A-AF5514D44BA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535" name="四角形: 角を丸くする 28">
                        <a:extLst>
                          <a:ext uri="{FF2B5EF4-FFF2-40B4-BE49-F238E27FC236}">
                            <a16:creationId xmlns:a16="http://schemas.microsoft.com/office/drawing/2014/main" id="{3AC42686-8BA7-4A5D-8CC0-5009F28B799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36" name="四角形: 角を丸くする 28">
                        <a:extLst>
                          <a:ext uri="{FF2B5EF4-FFF2-40B4-BE49-F238E27FC236}">
                            <a16:creationId xmlns:a16="http://schemas.microsoft.com/office/drawing/2014/main" id="{73F2CD42-259D-400E-8F71-1F2A71C6F77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34" name="フリーフォーム: 図形 533">
                      <a:extLst>
                        <a:ext uri="{FF2B5EF4-FFF2-40B4-BE49-F238E27FC236}">
                          <a16:creationId xmlns:a16="http://schemas.microsoft.com/office/drawing/2014/main" id="{E157BDD5-C92D-43BD-9FEA-F959F20088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30" name="フリーフォーム: 図形 529">
                    <a:extLst>
                      <a:ext uri="{FF2B5EF4-FFF2-40B4-BE49-F238E27FC236}">
                        <a16:creationId xmlns:a16="http://schemas.microsoft.com/office/drawing/2014/main" id="{783FF516-2237-4810-A3A5-347C117F08B0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821C5261-8D7D-42E0-9FAF-0E068E38FCCC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523" name="楕円 522">
                    <a:extLst>
                      <a:ext uri="{FF2B5EF4-FFF2-40B4-BE49-F238E27FC236}">
                        <a16:creationId xmlns:a16="http://schemas.microsoft.com/office/drawing/2014/main" id="{FD3A06BE-62AA-4388-B8AA-6F0964E1D0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五角形 523">
                    <a:extLst>
                      <a:ext uri="{FF2B5EF4-FFF2-40B4-BE49-F238E27FC236}">
                        <a16:creationId xmlns:a16="http://schemas.microsoft.com/office/drawing/2014/main" id="{A48DF910-CD61-4943-AC59-E38F0C988CD7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雲 524">
                    <a:extLst>
                      <a:ext uri="{FF2B5EF4-FFF2-40B4-BE49-F238E27FC236}">
                        <a16:creationId xmlns:a16="http://schemas.microsoft.com/office/drawing/2014/main" id="{4776AB3B-A3A2-4BE8-A59C-12531AFEC2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雲 525">
                    <a:extLst>
                      <a:ext uri="{FF2B5EF4-FFF2-40B4-BE49-F238E27FC236}">
                        <a16:creationId xmlns:a16="http://schemas.microsoft.com/office/drawing/2014/main" id="{8D4F24D0-9FA9-4E22-951A-C1139FB40279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雲 526">
                    <a:extLst>
                      <a:ext uri="{FF2B5EF4-FFF2-40B4-BE49-F238E27FC236}">
                        <a16:creationId xmlns:a16="http://schemas.microsoft.com/office/drawing/2014/main" id="{4A472BF6-E387-470E-8058-7513596B16CF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8" name="雲 527">
                    <a:extLst>
                      <a:ext uri="{FF2B5EF4-FFF2-40B4-BE49-F238E27FC236}">
                        <a16:creationId xmlns:a16="http://schemas.microsoft.com/office/drawing/2014/main" id="{3F3D95AC-3B7B-4327-BA94-D1D0A7C457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A682C1F4-92DE-4BA4-961D-9288BD89BF40}"/>
                  </a:ext>
                </a:extLst>
              </p:cNvPr>
              <p:cNvGrpSpPr/>
              <p:nvPr/>
            </p:nvGrpSpPr>
            <p:grpSpPr>
              <a:xfrm>
                <a:off x="2794869" y="2587769"/>
                <a:ext cx="1350758" cy="1497746"/>
                <a:chOff x="2794869" y="2587769"/>
                <a:chExt cx="1350758" cy="1497746"/>
              </a:xfrm>
            </p:grpSpPr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3BE3FDC6-B7DA-4885-8932-166B9171AB9F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爆発: 14 pt 42">
                  <a:extLst>
                    <a:ext uri="{FF2B5EF4-FFF2-40B4-BE49-F238E27FC236}">
                      <a16:creationId xmlns:a16="http://schemas.microsoft.com/office/drawing/2014/main" id="{7CEFDCB2-9D2F-4322-8BC1-DD484776000E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6" name="爆発: 14 pt 62">
                  <a:extLst>
                    <a:ext uri="{FF2B5EF4-FFF2-40B4-BE49-F238E27FC236}">
                      <a16:creationId xmlns:a16="http://schemas.microsoft.com/office/drawing/2014/main" id="{E716CECA-905C-46A3-9573-7A10667935BC}"/>
                    </a:ext>
                  </a:extLst>
                </p:cNvPr>
                <p:cNvSpPr/>
                <p:nvPr/>
              </p:nvSpPr>
              <p:spPr bwMode="auto">
                <a:xfrm rot="2230420">
                  <a:off x="2881704" y="2587769"/>
                  <a:ext cx="331118" cy="36067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2BE29B36-91BF-4E3C-A3DA-19ED1F90D913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5F6E2BFE-A163-4E5E-82FE-156E62CFC14A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D0CBF59F-716A-47C4-8E07-2C8FFD9101E8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楕円 509">
                  <a:extLst>
                    <a:ext uri="{FF2B5EF4-FFF2-40B4-BE49-F238E27FC236}">
                      <a16:creationId xmlns:a16="http://schemas.microsoft.com/office/drawing/2014/main" id="{DADCD162-15E7-4AB8-8315-C8534BBBB94A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6DB3006F-D416-4086-BE03-308E84E32192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AE32254D-6244-4C7A-AA0D-5E4F806A7D4C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楕円 512">
                  <a:extLst>
                    <a:ext uri="{FF2B5EF4-FFF2-40B4-BE49-F238E27FC236}">
                      <a16:creationId xmlns:a16="http://schemas.microsoft.com/office/drawing/2014/main" id="{76D2A0BE-E883-47F0-B487-415BB1552D6D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99817837-84DC-4BA8-86D2-5C2BCEBC1847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楕円 514">
                  <a:extLst>
                    <a:ext uri="{FF2B5EF4-FFF2-40B4-BE49-F238E27FC236}">
                      <a16:creationId xmlns:a16="http://schemas.microsoft.com/office/drawing/2014/main" id="{DE061074-AE50-4628-90A5-D1461322442B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A102C03B-8A04-4473-B9F8-54788E2B6721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楕円 516">
                  <a:extLst>
                    <a:ext uri="{FF2B5EF4-FFF2-40B4-BE49-F238E27FC236}">
                      <a16:creationId xmlns:a16="http://schemas.microsoft.com/office/drawing/2014/main" id="{A3D045B7-6BC5-4B18-BF26-CD59F4B9E723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39F85B34-18FF-4562-B191-C2EB4E433780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楕円 518">
                  <a:extLst>
                    <a:ext uri="{FF2B5EF4-FFF2-40B4-BE49-F238E27FC236}">
                      <a16:creationId xmlns:a16="http://schemas.microsoft.com/office/drawing/2014/main" id="{B3A072DA-E4E7-46EB-9F29-3799B8E0ACE4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79590D5E-C2D8-4F56-9196-C71884DD6975}"/>
                </a:ext>
              </a:extLst>
            </p:cNvPr>
            <p:cNvGrpSpPr/>
            <p:nvPr/>
          </p:nvGrpSpPr>
          <p:grpSpPr>
            <a:xfrm>
              <a:off x="8575476" y="4797847"/>
              <a:ext cx="1500305" cy="1072295"/>
              <a:chOff x="12218998" y="3622896"/>
              <a:chExt cx="2211561" cy="1580643"/>
            </a:xfrm>
          </p:grpSpPr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5AF4400D-57E6-4DF3-BDB8-608781056D74}"/>
                  </a:ext>
                </a:extLst>
              </p:cNvPr>
              <p:cNvGrpSpPr/>
              <p:nvPr/>
            </p:nvGrpSpPr>
            <p:grpSpPr>
              <a:xfrm>
                <a:off x="12218998" y="3622896"/>
                <a:ext cx="2211561" cy="1580643"/>
                <a:chOff x="8837634" y="3874668"/>
                <a:chExt cx="2136732" cy="1559054"/>
              </a:xfrm>
            </p:grpSpPr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96FF5509-6A0B-4C48-B617-162CFC950380}"/>
                    </a:ext>
                  </a:extLst>
                </p:cNvPr>
                <p:cNvSpPr/>
                <p:nvPr/>
              </p:nvSpPr>
              <p:spPr bwMode="auto">
                <a:xfrm rot="19477111">
                  <a:off x="10311521" y="4834033"/>
                  <a:ext cx="368766" cy="528547"/>
                </a:xfrm>
                <a:custGeom>
                  <a:avLst/>
                  <a:gdLst>
                    <a:gd name="connsiteX0" fmla="*/ 336202 w 365349"/>
                    <a:gd name="connsiteY0" fmla="*/ 1641 h 540190"/>
                    <a:gd name="connsiteX1" fmla="*/ 365243 w 365349"/>
                    <a:gd name="connsiteY1" fmla="*/ 27357 h 540190"/>
                    <a:gd name="connsiteX2" fmla="*/ 234038 w 365349"/>
                    <a:gd name="connsiteY2" fmla="*/ 316954 h 540190"/>
                    <a:gd name="connsiteX3" fmla="*/ 211252 w 365349"/>
                    <a:gd name="connsiteY3" fmla="*/ 355951 h 540190"/>
                    <a:gd name="connsiteX4" fmla="*/ 211251 w 365349"/>
                    <a:gd name="connsiteY4" fmla="*/ 491841 h 540190"/>
                    <a:gd name="connsiteX5" fmla="*/ 210790 w 365349"/>
                    <a:gd name="connsiteY5" fmla="*/ 492954 h 540190"/>
                    <a:gd name="connsiteX6" fmla="*/ 213441 w 365349"/>
                    <a:gd name="connsiteY6" fmla="*/ 504110 h 540190"/>
                    <a:gd name="connsiteX7" fmla="*/ 211245 w 365349"/>
                    <a:gd name="connsiteY7" fmla="*/ 517771 h 540190"/>
                    <a:gd name="connsiteX8" fmla="*/ 180709 w 365349"/>
                    <a:gd name="connsiteY8" fmla="*/ 539849 h 540190"/>
                    <a:gd name="connsiteX9" fmla="*/ 81513 w 365349"/>
                    <a:gd name="connsiteY9" fmla="*/ 523902 h 540190"/>
                    <a:gd name="connsiteX10" fmla="*/ 59435 w 365349"/>
                    <a:gd name="connsiteY10" fmla="*/ 493365 h 540190"/>
                    <a:gd name="connsiteX11" fmla="*/ 61631 w 365349"/>
                    <a:gd name="connsiteY11" fmla="*/ 479705 h 540190"/>
                    <a:gd name="connsiteX12" fmla="*/ 108025 w 365349"/>
                    <a:gd name="connsiteY12" fmla="*/ 446162 h 540190"/>
                    <a:gd name="connsiteX13" fmla="*/ 108784 w 365349"/>
                    <a:gd name="connsiteY13" fmla="*/ 446284 h 540190"/>
                    <a:gd name="connsiteX14" fmla="*/ 108784 w 365349"/>
                    <a:gd name="connsiteY14" fmla="*/ 285476 h 540190"/>
                    <a:gd name="connsiteX15" fmla="*/ 112463 w 365349"/>
                    <a:gd name="connsiteY15" fmla="*/ 267251 h 540190"/>
                    <a:gd name="connsiteX16" fmla="*/ 110129 w 365349"/>
                    <a:gd name="connsiteY16" fmla="*/ 253771 h 540190"/>
                    <a:gd name="connsiteX17" fmla="*/ 0 w 365349"/>
                    <a:gd name="connsiteY17" fmla="*/ 11643 h 540190"/>
                    <a:gd name="connsiteX18" fmla="*/ 166308 w 365349"/>
                    <a:gd name="connsiteY18" fmla="*/ 24732 h 540190"/>
                    <a:gd name="connsiteX19" fmla="*/ 336202 w 365349"/>
                    <a:gd name="connsiteY19" fmla="*/ 1641 h 540190"/>
                    <a:gd name="connsiteX0" fmla="*/ 166308 w 365349"/>
                    <a:gd name="connsiteY0" fmla="*/ 24732 h 540190"/>
                    <a:gd name="connsiteX1" fmla="*/ 336202 w 365349"/>
                    <a:gd name="connsiteY1" fmla="*/ 1641 h 540190"/>
                    <a:gd name="connsiteX2" fmla="*/ 365243 w 365349"/>
                    <a:gd name="connsiteY2" fmla="*/ 27357 h 540190"/>
                    <a:gd name="connsiteX3" fmla="*/ 234038 w 365349"/>
                    <a:gd name="connsiteY3" fmla="*/ 316954 h 540190"/>
                    <a:gd name="connsiteX4" fmla="*/ 211252 w 365349"/>
                    <a:gd name="connsiteY4" fmla="*/ 355951 h 540190"/>
                    <a:gd name="connsiteX5" fmla="*/ 211251 w 365349"/>
                    <a:gd name="connsiteY5" fmla="*/ 491841 h 540190"/>
                    <a:gd name="connsiteX6" fmla="*/ 210790 w 365349"/>
                    <a:gd name="connsiteY6" fmla="*/ 492954 h 540190"/>
                    <a:gd name="connsiteX7" fmla="*/ 213441 w 365349"/>
                    <a:gd name="connsiteY7" fmla="*/ 504110 h 540190"/>
                    <a:gd name="connsiteX8" fmla="*/ 211245 w 365349"/>
                    <a:gd name="connsiteY8" fmla="*/ 517771 h 540190"/>
                    <a:gd name="connsiteX9" fmla="*/ 180709 w 365349"/>
                    <a:gd name="connsiteY9" fmla="*/ 539849 h 540190"/>
                    <a:gd name="connsiteX10" fmla="*/ 81513 w 365349"/>
                    <a:gd name="connsiteY10" fmla="*/ 523902 h 540190"/>
                    <a:gd name="connsiteX11" fmla="*/ 59435 w 365349"/>
                    <a:gd name="connsiteY11" fmla="*/ 493365 h 540190"/>
                    <a:gd name="connsiteX12" fmla="*/ 61631 w 365349"/>
                    <a:gd name="connsiteY12" fmla="*/ 479705 h 540190"/>
                    <a:gd name="connsiteX13" fmla="*/ 108025 w 365349"/>
                    <a:gd name="connsiteY13" fmla="*/ 446162 h 540190"/>
                    <a:gd name="connsiteX14" fmla="*/ 108784 w 365349"/>
                    <a:gd name="connsiteY14" fmla="*/ 446284 h 540190"/>
                    <a:gd name="connsiteX15" fmla="*/ 108784 w 365349"/>
                    <a:gd name="connsiteY15" fmla="*/ 285476 h 540190"/>
                    <a:gd name="connsiteX16" fmla="*/ 112463 w 365349"/>
                    <a:gd name="connsiteY16" fmla="*/ 267251 h 540190"/>
                    <a:gd name="connsiteX17" fmla="*/ 110129 w 365349"/>
                    <a:gd name="connsiteY17" fmla="*/ 253771 h 540190"/>
                    <a:gd name="connsiteX18" fmla="*/ 0 w 365349"/>
                    <a:gd name="connsiteY18" fmla="*/ 11643 h 540190"/>
                    <a:gd name="connsiteX19" fmla="*/ 257748 w 365349"/>
                    <a:gd name="connsiteY19" fmla="*/ 116172 h 540190"/>
                    <a:gd name="connsiteX0" fmla="*/ 166308 w 365349"/>
                    <a:gd name="connsiteY0" fmla="*/ 24732 h 540190"/>
                    <a:gd name="connsiteX1" fmla="*/ 336202 w 365349"/>
                    <a:gd name="connsiteY1" fmla="*/ 1641 h 540190"/>
                    <a:gd name="connsiteX2" fmla="*/ 365243 w 365349"/>
                    <a:gd name="connsiteY2" fmla="*/ 27357 h 540190"/>
                    <a:gd name="connsiteX3" fmla="*/ 234038 w 365349"/>
                    <a:gd name="connsiteY3" fmla="*/ 316954 h 540190"/>
                    <a:gd name="connsiteX4" fmla="*/ 211252 w 365349"/>
                    <a:gd name="connsiteY4" fmla="*/ 355951 h 540190"/>
                    <a:gd name="connsiteX5" fmla="*/ 211251 w 365349"/>
                    <a:gd name="connsiteY5" fmla="*/ 491841 h 540190"/>
                    <a:gd name="connsiteX6" fmla="*/ 210790 w 365349"/>
                    <a:gd name="connsiteY6" fmla="*/ 492954 h 540190"/>
                    <a:gd name="connsiteX7" fmla="*/ 213441 w 365349"/>
                    <a:gd name="connsiteY7" fmla="*/ 504110 h 540190"/>
                    <a:gd name="connsiteX8" fmla="*/ 211245 w 365349"/>
                    <a:gd name="connsiteY8" fmla="*/ 517771 h 540190"/>
                    <a:gd name="connsiteX9" fmla="*/ 180709 w 365349"/>
                    <a:gd name="connsiteY9" fmla="*/ 539849 h 540190"/>
                    <a:gd name="connsiteX10" fmla="*/ 81513 w 365349"/>
                    <a:gd name="connsiteY10" fmla="*/ 523902 h 540190"/>
                    <a:gd name="connsiteX11" fmla="*/ 59435 w 365349"/>
                    <a:gd name="connsiteY11" fmla="*/ 493365 h 540190"/>
                    <a:gd name="connsiteX12" fmla="*/ 61631 w 365349"/>
                    <a:gd name="connsiteY12" fmla="*/ 479705 h 540190"/>
                    <a:gd name="connsiteX13" fmla="*/ 108025 w 365349"/>
                    <a:gd name="connsiteY13" fmla="*/ 446162 h 540190"/>
                    <a:gd name="connsiteX14" fmla="*/ 108784 w 365349"/>
                    <a:gd name="connsiteY14" fmla="*/ 446284 h 540190"/>
                    <a:gd name="connsiteX15" fmla="*/ 108784 w 365349"/>
                    <a:gd name="connsiteY15" fmla="*/ 285476 h 540190"/>
                    <a:gd name="connsiteX16" fmla="*/ 112463 w 365349"/>
                    <a:gd name="connsiteY16" fmla="*/ 267251 h 540190"/>
                    <a:gd name="connsiteX17" fmla="*/ 110129 w 365349"/>
                    <a:gd name="connsiteY17" fmla="*/ 253771 h 540190"/>
                    <a:gd name="connsiteX18" fmla="*/ 0 w 365349"/>
                    <a:gd name="connsiteY18" fmla="*/ 11643 h 540190"/>
                    <a:gd name="connsiteX0" fmla="*/ 336202 w 365349"/>
                    <a:gd name="connsiteY0" fmla="*/ 0 h 538549"/>
                    <a:gd name="connsiteX1" fmla="*/ 365243 w 365349"/>
                    <a:gd name="connsiteY1" fmla="*/ 25716 h 538549"/>
                    <a:gd name="connsiteX2" fmla="*/ 234038 w 365349"/>
                    <a:gd name="connsiteY2" fmla="*/ 315313 h 538549"/>
                    <a:gd name="connsiteX3" fmla="*/ 211252 w 365349"/>
                    <a:gd name="connsiteY3" fmla="*/ 354310 h 538549"/>
                    <a:gd name="connsiteX4" fmla="*/ 211251 w 365349"/>
                    <a:gd name="connsiteY4" fmla="*/ 490200 h 538549"/>
                    <a:gd name="connsiteX5" fmla="*/ 210790 w 365349"/>
                    <a:gd name="connsiteY5" fmla="*/ 491313 h 538549"/>
                    <a:gd name="connsiteX6" fmla="*/ 213441 w 365349"/>
                    <a:gd name="connsiteY6" fmla="*/ 502469 h 538549"/>
                    <a:gd name="connsiteX7" fmla="*/ 211245 w 365349"/>
                    <a:gd name="connsiteY7" fmla="*/ 516130 h 538549"/>
                    <a:gd name="connsiteX8" fmla="*/ 180709 w 365349"/>
                    <a:gd name="connsiteY8" fmla="*/ 538208 h 538549"/>
                    <a:gd name="connsiteX9" fmla="*/ 81513 w 365349"/>
                    <a:gd name="connsiteY9" fmla="*/ 522261 h 538549"/>
                    <a:gd name="connsiteX10" fmla="*/ 59435 w 365349"/>
                    <a:gd name="connsiteY10" fmla="*/ 491724 h 538549"/>
                    <a:gd name="connsiteX11" fmla="*/ 61631 w 365349"/>
                    <a:gd name="connsiteY11" fmla="*/ 478064 h 538549"/>
                    <a:gd name="connsiteX12" fmla="*/ 108025 w 365349"/>
                    <a:gd name="connsiteY12" fmla="*/ 444521 h 538549"/>
                    <a:gd name="connsiteX13" fmla="*/ 108784 w 365349"/>
                    <a:gd name="connsiteY13" fmla="*/ 444643 h 538549"/>
                    <a:gd name="connsiteX14" fmla="*/ 108784 w 365349"/>
                    <a:gd name="connsiteY14" fmla="*/ 283835 h 538549"/>
                    <a:gd name="connsiteX15" fmla="*/ 112463 w 365349"/>
                    <a:gd name="connsiteY15" fmla="*/ 265610 h 538549"/>
                    <a:gd name="connsiteX16" fmla="*/ 110129 w 365349"/>
                    <a:gd name="connsiteY16" fmla="*/ 252130 h 538549"/>
                    <a:gd name="connsiteX17" fmla="*/ 0 w 365349"/>
                    <a:gd name="connsiteY17" fmla="*/ 10002 h 538549"/>
                    <a:gd name="connsiteX0" fmla="*/ 339725 w 368872"/>
                    <a:gd name="connsiteY0" fmla="*/ 0 h 538549"/>
                    <a:gd name="connsiteX1" fmla="*/ 368766 w 368872"/>
                    <a:gd name="connsiteY1" fmla="*/ 25716 h 538549"/>
                    <a:gd name="connsiteX2" fmla="*/ 237561 w 368872"/>
                    <a:gd name="connsiteY2" fmla="*/ 315313 h 538549"/>
                    <a:gd name="connsiteX3" fmla="*/ 214775 w 368872"/>
                    <a:gd name="connsiteY3" fmla="*/ 354310 h 538549"/>
                    <a:gd name="connsiteX4" fmla="*/ 214774 w 368872"/>
                    <a:gd name="connsiteY4" fmla="*/ 490200 h 538549"/>
                    <a:gd name="connsiteX5" fmla="*/ 214313 w 368872"/>
                    <a:gd name="connsiteY5" fmla="*/ 491313 h 538549"/>
                    <a:gd name="connsiteX6" fmla="*/ 216964 w 368872"/>
                    <a:gd name="connsiteY6" fmla="*/ 502469 h 538549"/>
                    <a:gd name="connsiteX7" fmla="*/ 214768 w 368872"/>
                    <a:gd name="connsiteY7" fmla="*/ 516130 h 538549"/>
                    <a:gd name="connsiteX8" fmla="*/ 184232 w 368872"/>
                    <a:gd name="connsiteY8" fmla="*/ 538208 h 538549"/>
                    <a:gd name="connsiteX9" fmla="*/ 85036 w 368872"/>
                    <a:gd name="connsiteY9" fmla="*/ 522261 h 538549"/>
                    <a:gd name="connsiteX10" fmla="*/ 62958 w 368872"/>
                    <a:gd name="connsiteY10" fmla="*/ 491724 h 538549"/>
                    <a:gd name="connsiteX11" fmla="*/ 65154 w 368872"/>
                    <a:gd name="connsiteY11" fmla="*/ 478064 h 538549"/>
                    <a:gd name="connsiteX12" fmla="*/ 111548 w 368872"/>
                    <a:gd name="connsiteY12" fmla="*/ 444521 h 538549"/>
                    <a:gd name="connsiteX13" fmla="*/ 112307 w 368872"/>
                    <a:gd name="connsiteY13" fmla="*/ 444643 h 538549"/>
                    <a:gd name="connsiteX14" fmla="*/ 112307 w 368872"/>
                    <a:gd name="connsiteY14" fmla="*/ 283835 h 538549"/>
                    <a:gd name="connsiteX15" fmla="*/ 115986 w 368872"/>
                    <a:gd name="connsiteY15" fmla="*/ 265610 h 538549"/>
                    <a:gd name="connsiteX16" fmla="*/ 113652 w 368872"/>
                    <a:gd name="connsiteY16" fmla="*/ 252130 h 538549"/>
                    <a:gd name="connsiteX17" fmla="*/ 3523 w 368872"/>
                    <a:gd name="connsiteY17" fmla="*/ 10002 h 538549"/>
                    <a:gd name="connsiteX0" fmla="*/ 368766 w 368872"/>
                    <a:gd name="connsiteY0" fmla="*/ 15714 h 528547"/>
                    <a:gd name="connsiteX1" fmla="*/ 237561 w 368872"/>
                    <a:gd name="connsiteY1" fmla="*/ 305311 h 528547"/>
                    <a:gd name="connsiteX2" fmla="*/ 214775 w 368872"/>
                    <a:gd name="connsiteY2" fmla="*/ 344308 h 528547"/>
                    <a:gd name="connsiteX3" fmla="*/ 214774 w 368872"/>
                    <a:gd name="connsiteY3" fmla="*/ 480198 h 528547"/>
                    <a:gd name="connsiteX4" fmla="*/ 214313 w 368872"/>
                    <a:gd name="connsiteY4" fmla="*/ 481311 h 528547"/>
                    <a:gd name="connsiteX5" fmla="*/ 216964 w 368872"/>
                    <a:gd name="connsiteY5" fmla="*/ 492467 h 528547"/>
                    <a:gd name="connsiteX6" fmla="*/ 214768 w 368872"/>
                    <a:gd name="connsiteY6" fmla="*/ 506128 h 528547"/>
                    <a:gd name="connsiteX7" fmla="*/ 184232 w 368872"/>
                    <a:gd name="connsiteY7" fmla="*/ 528206 h 528547"/>
                    <a:gd name="connsiteX8" fmla="*/ 85036 w 368872"/>
                    <a:gd name="connsiteY8" fmla="*/ 512259 h 528547"/>
                    <a:gd name="connsiteX9" fmla="*/ 62958 w 368872"/>
                    <a:gd name="connsiteY9" fmla="*/ 481722 h 528547"/>
                    <a:gd name="connsiteX10" fmla="*/ 65154 w 368872"/>
                    <a:gd name="connsiteY10" fmla="*/ 468062 h 528547"/>
                    <a:gd name="connsiteX11" fmla="*/ 111548 w 368872"/>
                    <a:gd name="connsiteY11" fmla="*/ 434519 h 528547"/>
                    <a:gd name="connsiteX12" fmla="*/ 112307 w 368872"/>
                    <a:gd name="connsiteY12" fmla="*/ 434641 h 528547"/>
                    <a:gd name="connsiteX13" fmla="*/ 112307 w 368872"/>
                    <a:gd name="connsiteY13" fmla="*/ 273833 h 528547"/>
                    <a:gd name="connsiteX14" fmla="*/ 115986 w 368872"/>
                    <a:gd name="connsiteY14" fmla="*/ 255608 h 528547"/>
                    <a:gd name="connsiteX15" fmla="*/ 113652 w 368872"/>
                    <a:gd name="connsiteY15" fmla="*/ 242128 h 528547"/>
                    <a:gd name="connsiteX16" fmla="*/ 3523 w 368872"/>
                    <a:gd name="connsiteY16" fmla="*/ 0 h 528547"/>
                    <a:gd name="connsiteX0" fmla="*/ 368766 w 368911"/>
                    <a:gd name="connsiteY0" fmla="*/ 15714 h 528547"/>
                    <a:gd name="connsiteX1" fmla="*/ 237561 w 368911"/>
                    <a:gd name="connsiteY1" fmla="*/ 305311 h 528547"/>
                    <a:gd name="connsiteX2" fmla="*/ 214775 w 368911"/>
                    <a:gd name="connsiteY2" fmla="*/ 344308 h 528547"/>
                    <a:gd name="connsiteX3" fmla="*/ 214774 w 368911"/>
                    <a:gd name="connsiteY3" fmla="*/ 480198 h 528547"/>
                    <a:gd name="connsiteX4" fmla="*/ 214313 w 368911"/>
                    <a:gd name="connsiteY4" fmla="*/ 481311 h 528547"/>
                    <a:gd name="connsiteX5" fmla="*/ 216964 w 368911"/>
                    <a:gd name="connsiteY5" fmla="*/ 492467 h 528547"/>
                    <a:gd name="connsiteX6" fmla="*/ 214768 w 368911"/>
                    <a:gd name="connsiteY6" fmla="*/ 506128 h 528547"/>
                    <a:gd name="connsiteX7" fmla="*/ 184232 w 368911"/>
                    <a:gd name="connsiteY7" fmla="*/ 528206 h 528547"/>
                    <a:gd name="connsiteX8" fmla="*/ 85036 w 368911"/>
                    <a:gd name="connsiteY8" fmla="*/ 512259 h 528547"/>
                    <a:gd name="connsiteX9" fmla="*/ 62958 w 368911"/>
                    <a:gd name="connsiteY9" fmla="*/ 481722 h 528547"/>
                    <a:gd name="connsiteX10" fmla="*/ 65154 w 368911"/>
                    <a:gd name="connsiteY10" fmla="*/ 468062 h 528547"/>
                    <a:gd name="connsiteX11" fmla="*/ 111548 w 368911"/>
                    <a:gd name="connsiteY11" fmla="*/ 434519 h 528547"/>
                    <a:gd name="connsiteX12" fmla="*/ 112307 w 368911"/>
                    <a:gd name="connsiteY12" fmla="*/ 434641 h 528547"/>
                    <a:gd name="connsiteX13" fmla="*/ 112307 w 368911"/>
                    <a:gd name="connsiteY13" fmla="*/ 273833 h 528547"/>
                    <a:gd name="connsiteX14" fmla="*/ 115986 w 368911"/>
                    <a:gd name="connsiteY14" fmla="*/ 255608 h 528547"/>
                    <a:gd name="connsiteX15" fmla="*/ 113652 w 368911"/>
                    <a:gd name="connsiteY15" fmla="*/ 242128 h 528547"/>
                    <a:gd name="connsiteX16" fmla="*/ 3523 w 368911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14775 w 368766"/>
                    <a:gd name="connsiteY2" fmla="*/ 344308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12307 w 368766"/>
                    <a:gd name="connsiteY13" fmla="*/ 273833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12307 w 368766"/>
                    <a:gd name="connsiteY13" fmla="*/ 273833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00884 w 368766"/>
                    <a:gd name="connsiteY13" fmla="*/ 329881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00884 w 368766"/>
                    <a:gd name="connsiteY13" fmla="*/ 329881 h 528547"/>
                    <a:gd name="connsiteX14" fmla="*/ 113652 w 368766"/>
                    <a:gd name="connsiteY14" fmla="*/ 242128 h 528547"/>
                    <a:gd name="connsiteX15" fmla="*/ 3523 w 368766"/>
                    <a:gd name="connsiteY15" fmla="*/ 0 h 528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68766" h="528547">
                      <a:moveTo>
                        <a:pt x="368766" y="15714"/>
                      </a:moveTo>
                      <a:cubicBezTo>
                        <a:pt x="346591" y="235059"/>
                        <a:pt x="291092" y="212116"/>
                        <a:pt x="237561" y="305311"/>
                      </a:cubicBezTo>
                      <a:lnTo>
                        <a:pt x="202263" y="347121"/>
                      </a:lnTo>
                      <a:cubicBezTo>
                        <a:pt x="202263" y="392418"/>
                        <a:pt x="214774" y="434901"/>
                        <a:pt x="214774" y="480198"/>
                      </a:cubicBezTo>
                      <a:lnTo>
                        <a:pt x="214313" y="481311"/>
                      </a:lnTo>
                      <a:lnTo>
                        <a:pt x="216964" y="492467"/>
                      </a:lnTo>
                      <a:lnTo>
                        <a:pt x="214768" y="506128"/>
                      </a:lnTo>
                      <a:cubicBezTo>
                        <a:pt x="212432" y="520657"/>
                        <a:pt x="198761" y="530542"/>
                        <a:pt x="184232" y="528206"/>
                      </a:cubicBezTo>
                      <a:lnTo>
                        <a:pt x="85036" y="512259"/>
                      </a:lnTo>
                      <a:cubicBezTo>
                        <a:pt x="70507" y="509923"/>
                        <a:pt x="60622" y="496252"/>
                        <a:pt x="62958" y="481722"/>
                      </a:cubicBezTo>
                      <a:lnTo>
                        <a:pt x="65154" y="468062"/>
                      </a:lnTo>
                      <a:cubicBezTo>
                        <a:pt x="68703" y="445988"/>
                        <a:pt x="89474" y="430971"/>
                        <a:pt x="111548" y="434519"/>
                      </a:cubicBezTo>
                      <a:lnTo>
                        <a:pt x="112307" y="434641"/>
                      </a:lnTo>
                      <a:lnTo>
                        <a:pt x="100884" y="329881"/>
                      </a:lnTo>
                      <a:lnTo>
                        <a:pt x="113652" y="242128"/>
                      </a:lnTo>
                      <a:cubicBezTo>
                        <a:pt x="91627" y="169627"/>
                        <a:pt x="-21211" y="184040"/>
                        <a:pt x="3523" y="0"/>
                      </a:cubicBezTo>
                    </a:path>
                  </a:pathLst>
                </a:custGeom>
                <a:pattFill prst="dashUpDiag">
                  <a:fgClr>
                    <a:srgbClr val="CC6600"/>
                  </a:fgClr>
                  <a:bgClr>
                    <a:srgbClr val="993300"/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4C37E625-2077-407D-ADEE-C7670FD3C26A}"/>
                    </a:ext>
                  </a:extLst>
                </p:cNvPr>
                <p:cNvSpPr/>
                <p:nvPr/>
              </p:nvSpPr>
              <p:spPr bwMode="auto">
                <a:xfrm>
                  <a:off x="9714055" y="5054882"/>
                  <a:ext cx="156793" cy="284519"/>
                </a:xfrm>
                <a:custGeom>
                  <a:avLst/>
                  <a:gdLst>
                    <a:gd name="connsiteX0" fmla="*/ 22920 w 156793"/>
                    <a:gd name="connsiteY0" fmla="*/ 0 h 284519"/>
                    <a:gd name="connsiteX1" fmla="*/ 125387 w 156793"/>
                    <a:gd name="connsiteY1" fmla="*/ 0 h 284519"/>
                    <a:gd name="connsiteX2" fmla="*/ 125387 w 156793"/>
                    <a:gd name="connsiteY2" fmla="*/ 32270 h 284519"/>
                    <a:gd name="connsiteX3" fmla="*/ 124850 w 156793"/>
                    <a:gd name="connsiteY3" fmla="*/ 33567 h 284519"/>
                    <a:gd name="connsiteX4" fmla="*/ 156793 w 156793"/>
                    <a:gd name="connsiteY4" fmla="*/ 232271 h 284519"/>
                    <a:gd name="connsiteX5" fmla="*/ 153759 w 156793"/>
                    <a:gd name="connsiteY5" fmla="*/ 245039 h 284519"/>
                    <a:gd name="connsiteX6" fmla="*/ 153759 w 156793"/>
                    <a:gd name="connsiteY6" fmla="*/ 257874 h 284519"/>
                    <a:gd name="connsiteX7" fmla="*/ 127114 w 156793"/>
                    <a:gd name="connsiteY7" fmla="*/ 284519 h 284519"/>
                    <a:gd name="connsiteX8" fmla="*/ 26645 w 156793"/>
                    <a:gd name="connsiteY8" fmla="*/ 284519 h 284519"/>
                    <a:gd name="connsiteX9" fmla="*/ 0 w 156793"/>
                    <a:gd name="connsiteY9" fmla="*/ 257874 h 284519"/>
                    <a:gd name="connsiteX10" fmla="*/ 0 w 156793"/>
                    <a:gd name="connsiteY10" fmla="*/ 244038 h 284519"/>
                    <a:gd name="connsiteX11" fmla="*/ 40481 w 156793"/>
                    <a:gd name="connsiteY11" fmla="*/ 203557 h 284519"/>
                    <a:gd name="connsiteX12" fmla="*/ 48394 w 156793"/>
                    <a:gd name="connsiteY12" fmla="*/ 203557 h 284519"/>
                    <a:gd name="connsiteX13" fmla="*/ 22870 w 156793"/>
                    <a:gd name="connsiteY13" fmla="*/ 44786 h 284519"/>
                    <a:gd name="connsiteX14" fmla="*/ 23329 w 156793"/>
                    <a:gd name="connsiteY14" fmla="*/ 33256 h 284519"/>
                    <a:gd name="connsiteX15" fmla="*/ 22920 w 156793"/>
                    <a:gd name="connsiteY15" fmla="*/ 32270 h 284519"/>
                    <a:gd name="connsiteX16" fmla="*/ 22920 w 156793"/>
                    <a:gd name="connsiteY16" fmla="*/ 0 h 284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6793" h="284519">
                      <a:moveTo>
                        <a:pt x="22920" y="0"/>
                      </a:moveTo>
                      <a:lnTo>
                        <a:pt x="125387" y="0"/>
                      </a:lnTo>
                      <a:lnTo>
                        <a:pt x="125387" y="32270"/>
                      </a:lnTo>
                      <a:lnTo>
                        <a:pt x="124850" y="33567"/>
                      </a:lnTo>
                      <a:lnTo>
                        <a:pt x="156793" y="232271"/>
                      </a:lnTo>
                      <a:lnTo>
                        <a:pt x="153759" y="245039"/>
                      </a:lnTo>
                      <a:lnTo>
                        <a:pt x="153759" y="257874"/>
                      </a:lnTo>
                      <a:cubicBezTo>
                        <a:pt x="153759" y="272590"/>
                        <a:pt x="141830" y="284519"/>
                        <a:pt x="127114" y="284519"/>
                      </a:cubicBezTo>
                      <a:lnTo>
                        <a:pt x="26645" y="284519"/>
                      </a:lnTo>
                      <a:cubicBezTo>
                        <a:pt x="11929" y="284519"/>
                        <a:pt x="0" y="272590"/>
                        <a:pt x="0" y="257874"/>
                      </a:cubicBezTo>
                      <a:lnTo>
                        <a:pt x="0" y="244038"/>
                      </a:lnTo>
                      <a:cubicBezTo>
                        <a:pt x="0" y="221681"/>
                        <a:pt x="18124" y="203557"/>
                        <a:pt x="40481" y="203557"/>
                      </a:cubicBezTo>
                      <a:lnTo>
                        <a:pt x="48394" y="203557"/>
                      </a:lnTo>
                      <a:lnTo>
                        <a:pt x="22870" y="44786"/>
                      </a:lnTo>
                      <a:lnTo>
                        <a:pt x="23329" y="33256"/>
                      </a:lnTo>
                      <a:lnTo>
                        <a:pt x="22920" y="32270"/>
                      </a:lnTo>
                      <a:lnTo>
                        <a:pt x="22920" y="0"/>
                      </a:lnTo>
                      <a:close/>
                    </a:path>
                  </a:pathLst>
                </a:custGeom>
                <a:pattFill prst="dashUpDiag">
                  <a:fgClr>
                    <a:srgbClr val="CC6600"/>
                  </a:fgClr>
                  <a:bgClr>
                    <a:srgbClr val="993300"/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9A06B480-6689-4027-A9E7-316D3EB23763}"/>
                    </a:ext>
                  </a:extLst>
                </p:cNvPr>
                <p:cNvGrpSpPr/>
                <p:nvPr/>
              </p:nvGrpSpPr>
              <p:grpSpPr>
                <a:xfrm>
                  <a:off x="8837634" y="3874668"/>
                  <a:ext cx="2136732" cy="1559054"/>
                  <a:chOff x="5941914" y="3874668"/>
                  <a:chExt cx="2136732" cy="1559054"/>
                </a:xfrm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0E2DC222-6639-46E1-8F5C-5D9E2BB47F2E}"/>
                      </a:ext>
                    </a:extLst>
                  </p:cNvPr>
                  <p:cNvSpPr/>
                  <p:nvPr/>
                </p:nvSpPr>
                <p:spPr bwMode="auto">
                  <a:xfrm rot="14740246">
                    <a:off x="7612682" y="4344171"/>
                    <a:ext cx="364677" cy="567250"/>
                  </a:xfrm>
                  <a:custGeom>
                    <a:avLst/>
                    <a:gdLst>
                      <a:gd name="connsiteX0" fmla="*/ 460112 w 460112"/>
                      <a:gd name="connsiteY0" fmla="*/ 641476 h 715698"/>
                      <a:gd name="connsiteX1" fmla="*/ 389674 w 460112"/>
                      <a:gd name="connsiteY1" fmla="*/ 647432 h 715698"/>
                      <a:gd name="connsiteX2" fmla="*/ 387082 w 460112"/>
                      <a:gd name="connsiteY2" fmla="*/ 647162 h 715698"/>
                      <a:gd name="connsiteX3" fmla="*/ 407129 w 460112"/>
                      <a:gd name="connsiteY3" fmla="*/ 671599 h 715698"/>
                      <a:gd name="connsiteX4" fmla="*/ 407129 w 460112"/>
                      <a:gd name="connsiteY4" fmla="*/ 671600 h 715698"/>
                      <a:gd name="connsiteX5" fmla="*/ 336441 w 460112"/>
                      <a:gd name="connsiteY5" fmla="*/ 671966 h 715698"/>
                      <a:gd name="connsiteX6" fmla="*/ 316044 w 460112"/>
                      <a:gd name="connsiteY6" fmla="*/ 668191 h 715698"/>
                      <a:gd name="connsiteX7" fmla="*/ 349213 w 460112"/>
                      <a:gd name="connsiteY7" fmla="*/ 715697 h 715698"/>
                      <a:gd name="connsiteX8" fmla="*/ 349213 w 460112"/>
                      <a:gd name="connsiteY8" fmla="*/ 715698 h 715698"/>
                      <a:gd name="connsiteX9" fmla="*/ 0 w 460112"/>
                      <a:gd name="connsiteY9" fmla="*/ 389801 h 715698"/>
                      <a:gd name="connsiteX10" fmla="*/ 59640 w 460112"/>
                      <a:gd name="connsiteY10" fmla="*/ 207589 h 715698"/>
                      <a:gd name="connsiteX11" fmla="*/ 66246 w 460112"/>
                      <a:gd name="connsiteY11" fmla="*/ 200117 h 715698"/>
                      <a:gd name="connsiteX12" fmla="*/ 68766 w 460112"/>
                      <a:gd name="connsiteY12" fmla="*/ 194591 h 715698"/>
                      <a:gd name="connsiteX13" fmla="*/ 117436 w 460112"/>
                      <a:gd name="connsiteY13" fmla="*/ 130445 h 715698"/>
                      <a:gd name="connsiteX14" fmla="*/ 146817 w 460112"/>
                      <a:gd name="connsiteY14" fmla="*/ 106462 h 715698"/>
                      <a:gd name="connsiteX15" fmla="*/ 162304 w 460112"/>
                      <a:gd name="connsiteY15" fmla="*/ 89381 h 715698"/>
                      <a:gd name="connsiteX16" fmla="*/ 344597 w 460112"/>
                      <a:gd name="connsiteY16" fmla="*/ 0 h 715698"/>
                      <a:gd name="connsiteX17" fmla="*/ 333035 w 460112"/>
                      <a:gd name="connsiteY17" fmla="*/ 25122 h 715698"/>
                      <a:gd name="connsiteX18" fmla="*/ 342724 w 460112"/>
                      <a:gd name="connsiteY18" fmla="*/ 22996 h 715698"/>
                      <a:gd name="connsiteX19" fmla="*/ 318177 w 460112"/>
                      <a:gd name="connsiteY19" fmla="*/ 66824 h 715698"/>
                      <a:gd name="connsiteX20" fmla="*/ 349213 w 460112"/>
                      <a:gd name="connsiteY20" fmla="*/ 63904 h 715698"/>
                      <a:gd name="connsiteX21" fmla="*/ 296733 w 460112"/>
                      <a:gd name="connsiteY21" fmla="*/ 139069 h 715698"/>
                      <a:gd name="connsiteX22" fmla="*/ 284892 w 460112"/>
                      <a:gd name="connsiteY22" fmla="*/ 164520 h 715698"/>
                      <a:gd name="connsiteX23" fmla="*/ 283656 w 460112"/>
                      <a:gd name="connsiteY23" fmla="*/ 169217 h 715698"/>
                      <a:gd name="connsiteX24" fmla="*/ 460112 w 460112"/>
                      <a:gd name="connsiteY24" fmla="*/ 641475 h 7156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0112" h="715698">
                        <a:moveTo>
                          <a:pt x="460112" y="641476"/>
                        </a:moveTo>
                        <a:cubicBezTo>
                          <a:pt x="436386" y="645749"/>
                          <a:pt x="412817" y="647676"/>
                          <a:pt x="389674" y="647432"/>
                        </a:cubicBezTo>
                        <a:lnTo>
                          <a:pt x="387082" y="647162"/>
                        </a:lnTo>
                        <a:lnTo>
                          <a:pt x="407129" y="671599"/>
                        </a:lnTo>
                        <a:lnTo>
                          <a:pt x="407129" y="671600"/>
                        </a:lnTo>
                        <a:cubicBezTo>
                          <a:pt x="383139" y="673982"/>
                          <a:pt x="359491" y="674039"/>
                          <a:pt x="336441" y="671966"/>
                        </a:cubicBezTo>
                        <a:lnTo>
                          <a:pt x="316044" y="668191"/>
                        </a:lnTo>
                        <a:lnTo>
                          <a:pt x="349213" y="715697"/>
                        </a:lnTo>
                        <a:lnTo>
                          <a:pt x="349213" y="715698"/>
                        </a:lnTo>
                        <a:cubicBezTo>
                          <a:pt x="156348" y="715698"/>
                          <a:pt x="0" y="569789"/>
                          <a:pt x="0" y="389801"/>
                        </a:cubicBezTo>
                        <a:cubicBezTo>
                          <a:pt x="0" y="322305"/>
                          <a:pt x="21986" y="259602"/>
                          <a:pt x="59640" y="207589"/>
                        </a:cubicBezTo>
                        <a:lnTo>
                          <a:pt x="66246" y="200117"/>
                        </a:lnTo>
                        <a:lnTo>
                          <a:pt x="68766" y="194591"/>
                        </a:lnTo>
                        <a:cubicBezTo>
                          <a:pt x="82237" y="171474"/>
                          <a:pt x="98598" y="149936"/>
                          <a:pt x="117436" y="130445"/>
                        </a:cubicBezTo>
                        <a:lnTo>
                          <a:pt x="146817" y="106462"/>
                        </a:lnTo>
                        <a:lnTo>
                          <a:pt x="162304" y="89381"/>
                        </a:lnTo>
                        <a:cubicBezTo>
                          <a:pt x="210928" y="44919"/>
                          <a:pt x="273418" y="12818"/>
                          <a:pt x="344597" y="0"/>
                        </a:cubicBezTo>
                        <a:lnTo>
                          <a:pt x="333035" y="25122"/>
                        </a:lnTo>
                        <a:lnTo>
                          <a:pt x="342724" y="22996"/>
                        </a:lnTo>
                        <a:lnTo>
                          <a:pt x="318177" y="66824"/>
                        </a:lnTo>
                        <a:lnTo>
                          <a:pt x="349213" y="63904"/>
                        </a:lnTo>
                        <a:cubicBezTo>
                          <a:pt x="329220" y="87858"/>
                          <a:pt x="311727" y="113013"/>
                          <a:pt x="296733" y="139069"/>
                        </a:cubicBezTo>
                        <a:lnTo>
                          <a:pt x="284892" y="164520"/>
                        </a:lnTo>
                        <a:lnTo>
                          <a:pt x="283656" y="169217"/>
                        </a:lnTo>
                        <a:cubicBezTo>
                          <a:pt x="253933" y="342580"/>
                          <a:pt x="316585" y="521287"/>
                          <a:pt x="460112" y="641475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B07AC023-1B73-46EB-AB5C-88FE10D68CAC}"/>
                      </a:ext>
                    </a:extLst>
                  </p:cNvPr>
                  <p:cNvSpPr/>
                  <p:nvPr/>
                </p:nvSpPr>
                <p:spPr bwMode="auto">
                  <a:xfrm rot="20729329">
                    <a:off x="6022939" y="4560090"/>
                    <a:ext cx="231653" cy="83716"/>
                  </a:xfrm>
                  <a:custGeom>
                    <a:avLst/>
                    <a:gdLst>
                      <a:gd name="connsiteX0" fmla="*/ 319689 w 319689"/>
                      <a:gd name="connsiteY0" fmla="*/ 110554 h 110554"/>
                      <a:gd name="connsiteX1" fmla="*/ 248252 w 319689"/>
                      <a:gd name="connsiteY1" fmla="*/ 110554 h 110554"/>
                      <a:gd name="connsiteX2" fmla="*/ 214312 w 319689"/>
                      <a:gd name="connsiteY2" fmla="*/ 110554 h 110554"/>
                      <a:gd name="connsiteX3" fmla="*/ 176815 w 319689"/>
                      <a:gd name="connsiteY3" fmla="*/ 110554 h 110554"/>
                      <a:gd name="connsiteX4" fmla="*/ 142875 w 319689"/>
                      <a:gd name="connsiteY4" fmla="*/ 110554 h 110554"/>
                      <a:gd name="connsiteX5" fmla="*/ 105377 w 319689"/>
                      <a:gd name="connsiteY5" fmla="*/ 110554 h 110554"/>
                      <a:gd name="connsiteX6" fmla="*/ 71438 w 319689"/>
                      <a:gd name="connsiteY6" fmla="*/ 110554 h 110554"/>
                      <a:gd name="connsiteX7" fmla="*/ 0 w 319689"/>
                      <a:gd name="connsiteY7" fmla="*/ 110554 h 110554"/>
                      <a:gd name="connsiteX8" fmla="*/ 52689 w 319689"/>
                      <a:gd name="connsiteY8" fmla="*/ 0 h 110554"/>
                      <a:gd name="connsiteX9" fmla="*/ 88408 w 319689"/>
                      <a:gd name="connsiteY9" fmla="*/ 74948 h 110554"/>
                      <a:gd name="connsiteX10" fmla="*/ 124127 w 319689"/>
                      <a:gd name="connsiteY10" fmla="*/ 0 h 110554"/>
                      <a:gd name="connsiteX11" fmla="*/ 159845 w 319689"/>
                      <a:gd name="connsiteY11" fmla="*/ 74947 h 110554"/>
                      <a:gd name="connsiteX12" fmla="*/ 195564 w 319689"/>
                      <a:gd name="connsiteY12" fmla="*/ 0 h 110554"/>
                      <a:gd name="connsiteX13" fmla="*/ 231282 w 319689"/>
                      <a:gd name="connsiteY13" fmla="*/ 74947 h 110554"/>
                      <a:gd name="connsiteX14" fmla="*/ 267001 w 319689"/>
                      <a:gd name="connsiteY14" fmla="*/ 0 h 11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19689" h="110554">
                        <a:moveTo>
                          <a:pt x="319689" y="110554"/>
                        </a:moveTo>
                        <a:lnTo>
                          <a:pt x="248252" y="110554"/>
                        </a:lnTo>
                        <a:lnTo>
                          <a:pt x="214312" y="110554"/>
                        </a:lnTo>
                        <a:lnTo>
                          <a:pt x="176815" y="110554"/>
                        </a:lnTo>
                        <a:lnTo>
                          <a:pt x="142875" y="110554"/>
                        </a:lnTo>
                        <a:lnTo>
                          <a:pt x="105377" y="110554"/>
                        </a:lnTo>
                        <a:lnTo>
                          <a:pt x="71438" y="110554"/>
                        </a:lnTo>
                        <a:lnTo>
                          <a:pt x="0" y="110554"/>
                        </a:lnTo>
                        <a:lnTo>
                          <a:pt x="52689" y="0"/>
                        </a:lnTo>
                        <a:lnTo>
                          <a:pt x="88408" y="74948"/>
                        </a:lnTo>
                        <a:lnTo>
                          <a:pt x="124127" y="0"/>
                        </a:lnTo>
                        <a:lnTo>
                          <a:pt x="159845" y="74947"/>
                        </a:lnTo>
                        <a:lnTo>
                          <a:pt x="195564" y="0"/>
                        </a:lnTo>
                        <a:lnTo>
                          <a:pt x="231282" y="74947"/>
                        </a:lnTo>
                        <a:lnTo>
                          <a:pt x="267001" y="0"/>
                        </a:lnTo>
                        <a:close/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FF9933"/>
                    </a:bgClr>
                  </a:patt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6946A371-852F-4D0A-B770-AE694494F1C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982327" y="4470309"/>
                    <a:ext cx="231653" cy="83716"/>
                  </a:xfrm>
                  <a:custGeom>
                    <a:avLst/>
                    <a:gdLst>
                      <a:gd name="connsiteX0" fmla="*/ 319689 w 319689"/>
                      <a:gd name="connsiteY0" fmla="*/ 110554 h 110554"/>
                      <a:gd name="connsiteX1" fmla="*/ 248252 w 319689"/>
                      <a:gd name="connsiteY1" fmla="*/ 110554 h 110554"/>
                      <a:gd name="connsiteX2" fmla="*/ 214312 w 319689"/>
                      <a:gd name="connsiteY2" fmla="*/ 110554 h 110554"/>
                      <a:gd name="connsiteX3" fmla="*/ 176815 w 319689"/>
                      <a:gd name="connsiteY3" fmla="*/ 110554 h 110554"/>
                      <a:gd name="connsiteX4" fmla="*/ 142875 w 319689"/>
                      <a:gd name="connsiteY4" fmla="*/ 110554 h 110554"/>
                      <a:gd name="connsiteX5" fmla="*/ 105377 w 319689"/>
                      <a:gd name="connsiteY5" fmla="*/ 110554 h 110554"/>
                      <a:gd name="connsiteX6" fmla="*/ 71438 w 319689"/>
                      <a:gd name="connsiteY6" fmla="*/ 110554 h 110554"/>
                      <a:gd name="connsiteX7" fmla="*/ 0 w 319689"/>
                      <a:gd name="connsiteY7" fmla="*/ 110554 h 110554"/>
                      <a:gd name="connsiteX8" fmla="*/ 52689 w 319689"/>
                      <a:gd name="connsiteY8" fmla="*/ 0 h 110554"/>
                      <a:gd name="connsiteX9" fmla="*/ 88408 w 319689"/>
                      <a:gd name="connsiteY9" fmla="*/ 74948 h 110554"/>
                      <a:gd name="connsiteX10" fmla="*/ 124127 w 319689"/>
                      <a:gd name="connsiteY10" fmla="*/ 0 h 110554"/>
                      <a:gd name="connsiteX11" fmla="*/ 159845 w 319689"/>
                      <a:gd name="connsiteY11" fmla="*/ 74947 h 110554"/>
                      <a:gd name="connsiteX12" fmla="*/ 195564 w 319689"/>
                      <a:gd name="connsiteY12" fmla="*/ 0 h 110554"/>
                      <a:gd name="connsiteX13" fmla="*/ 231282 w 319689"/>
                      <a:gd name="connsiteY13" fmla="*/ 74947 h 110554"/>
                      <a:gd name="connsiteX14" fmla="*/ 267001 w 319689"/>
                      <a:gd name="connsiteY14" fmla="*/ 0 h 11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19689" h="110554">
                        <a:moveTo>
                          <a:pt x="319689" y="110554"/>
                        </a:moveTo>
                        <a:lnTo>
                          <a:pt x="248252" y="110554"/>
                        </a:lnTo>
                        <a:lnTo>
                          <a:pt x="214312" y="110554"/>
                        </a:lnTo>
                        <a:lnTo>
                          <a:pt x="176815" y="110554"/>
                        </a:lnTo>
                        <a:lnTo>
                          <a:pt x="142875" y="110554"/>
                        </a:lnTo>
                        <a:lnTo>
                          <a:pt x="105377" y="110554"/>
                        </a:lnTo>
                        <a:lnTo>
                          <a:pt x="71438" y="110554"/>
                        </a:lnTo>
                        <a:lnTo>
                          <a:pt x="0" y="110554"/>
                        </a:lnTo>
                        <a:lnTo>
                          <a:pt x="52689" y="0"/>
                        </a:lnTo>
                        <a:lnTo>
                          <a:pt x="88408" y="74948"/>
                        </a:lnTo>
                        <a:lnTo>
                          <a:pt x="124127" y="0"/>
                        </a:lnTo>
                        <a:lnTo>
                          <a:pt x="159845" y="74947"/>
                        </a:lnTo>
                        <a:lnTo>
                          <a:pt x="195564" y="0"/>
                        </a:lnTo>
                        <a:lnTo>
                          <a:pt x="231282" y="74947"/>
                        </a:lnTo>
                        <a:lnTo>
                          <a:pt x="267001" y="0"/>
                        </a:lnTo>
                        <a:close/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FF9933"/>
                    </a:bgClr>
                  </a:patt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5" name="楕円 494">
                    <a:extLst>
                      <a:ext uri="{FF2B5EF4-FFF2-40B4-BE49-F238E27FC236}">
                        <a16:creationId xmlns:a16="http://schemas.microsoft.com/office/drawing/2014/main" id="{AECC142A-6F85-4BE5-B4A4-77B6099A66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41914" y="4305402"/>
                    <a:ext cx="90010" cy="90010"/>
                  </a:xfrm>
                  <a:prstGeom prst="ellipse">
                    <a:avLst/>
                  </a:prstGeom>
                  <a:pattFill prst="dashUpDiag">
                    <a:fgClr>
                      <a:srgbClr val="FFC000"/>
                    </a:fgClr>
                    <a:bgClr>
                      <a:srgbClr val="FF9933"/>
                    </a:bgClr>
                  </a:patt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6" name="楕円 210">
                    <a:extLst>
                      <a:ext uri="{FF2B5EF4-FFF2-40B4-BE49-F238E27FC236}">
                        <a16:creationId xmlns:a16="http://schemas.microsoft.com/office/drawing/2014/main" id="{E43204B0-CB2B-4D59-BF57-77D77F0863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5542" y="3874668"/>
                    <a:ext cx="199034" cy="270492"/>
                  </a:xfrm>
                  <a:custGeom>
                    <a:avLst/>
                    <a:gdLst>
                      <a:gd name="connsiteX0" fmla="*/ 0 w 823381"/>
                      <a:gd name="connsiteY0" fmla="*/ 411691 h 823381"/>
                      <a:gd name="connsiteX1" fmla="*/ 411691 w 823381"/>
                      <a:gd name="connsiteY1" fmla="*/ 0 h 823381"/>
                      <a:gd name="connsiteX2" fmla="*/ 823382 w 823381"/>
                      <a:gd name="connsiteY2" fmla="*/ 411691 h 823381"/>
                      <a:gd name="connsiteX3" fmla="*/ 411691 w 823381"/>
                      <a:gd name="connsiteY3" fmla="*/ 823382 h 823381"/>
                      <a:gd name="connsiteX4" fmla="*/ 0 w 823381"/>
                      <a:gd name="connsiteY4" fmla="*/ 411691 h 823381"/>
                      <a:gd name="connsiteX0" fmla="*/ 11095 w 834477"/>
                      <a:gd name="connsiteY0" fmla="*/ 1097491 h 1509182"/>
                      <a:gd name="connsiteX1" fmla="*/ 232286 w 834477"/>
                      <a:gd name="connsiteY1" fmla="*/ 0 h 1509182"/>
                      <a:gd name="connsiteX2" fmla="*/ 834477 w 834477"/>
                      <a:gd name="connsiteY2" fmla="*/ 1097491 h 1509182"/>
                      <a:gd name="connsiteX3" fmla="*/ 422786 w 834477"/>
                      <a:gd name="connsiteY3" fmla="*/ 1509182 h 1509182"/>
                      <a:gd name="connsiteX4" fmla="*/ 11095 w 834477"/>
                      <a:gd name="connsiteY4" fmla="*/ 1097491 h 1509182"/>
                      <a:gd name="connsiteX0" fmla="*/ 11518 w 834900"/>
                      <a:gd name="connsiteY0" fmla="*/ 1097491 h 1375832"/>
                      <a:gd name="connsiteX1" fmla="*/ 232709 w 834900"/>
                      <a:gd name="connsiteY1" fmla="*/ 0 h 1375832"/>
                      <a:gd name="connsiteX2" fmla="*/ 834900 w 834900"/>
                      <a:gd name="connsiteY2" fmla="*/ 1097491 h 1375832"/>
                      <a:gd name="connsiteX3" fmla="*/ 429559 w 834900"/>
                      <a:gd name="connsiteY3" fmla="*/ 1375832 h 1375832"/>
                      <a:gd name="connsiteX4" fmla="*/ 11518 w 834900"/>
                      <a:gd name="connsiteY4" fmla="*/ 1097491 h 1375832"/>
                      <a:gd name="connsiteX0" fmla="*/ 6336 w 944018"/>
                      <a:gd name="connsiteY0" fmla="*/ 1097491 h 1375832"/>
                      <a:gd name="connsiteX1" fmla="*/ 227527 w 944018"/>
                      <a:gd name="connsiteY1" fmla="*/ 0 h 1375832"/>
                      <a:gd name="connsiteX2" fmla="*/ 944018 w 944018"/>
                      <a:gd name="connsiteY2" fmla="*/ 1097491 h 1375832"/>
                      <a:gd name="connsiteX3" fmla="*/ 424377 w 944018"/>
                      <a:gd name="connsiteY3" fmla="*/ 1375832 h 1375832"/>
                      <a:gd name="connsiteX4" fmla="*/ 6336 w 944018"/>
                      <a:gd name="connsiteY4" fmla="*/ 1097491 h 1375832"/>
                      <a:gd name="connsiteX0" fmla="*/ 16720 w 954402"/>
                      <a:gd name="connsiteY0" fmla="*/ 1104079 h 1382420"/>
                      <a:gd name="connsiteX1" fmla="*/ 237911 w 954402"/>
                      <a:gd name="connsiteY1" fmla="*/ 6588 h 1382420"/>
                      <a:gd name="connsiteX2" fmla="*/ 954402 w 954402"/>
                      <a:gd name="connsiteY2" fmla="*/ 1104079 h 1382420"/>
                      <a:gd name="connsiteX3" fmla="*/ 434761 w 954402"/>
                      <a:gd name="connsiteY3" fmla="*/ 1382420 h 1382420"/>
                      <a:gd name="connsiteX4" fmla="*/ 16720 w 954402"/>
                      <a:gd name="connsiteY4" fmla="*/ 1104079 h 1382420"/>
                      <a:gd name="connsiteX0" fmla="*/ 7895 w 945577"/>
                      <a:gd name="connsiteY0" fmla="*/ 1104079 h 1382420"/>
                      <a:gd name="connsiteX1" fmla="*/ 229086 w 945577"/>
                      <a:gd name="connsiteY1" fmla="*/ 6588 h 1382420"/>
                      <a:gd name="connsiteX2" fmla="*/ 945577 w 945577"/>
                      <a:gd name="connsiteY2" fmla="*/ 1104079 h 1382420"/>
                      <a:gd name="connsiteX3" fmla="*/ 425936 w 945577"/>
                      <a:gd name="connsiteY3" fmla="*/ 1382420 h 1382420"/>
                      <a:gd name="connsiteX4" fmla="*/ 7895 w 945577"/>
                      <a:gd name="connsiteY4" fmla="*/ 1104079 h 1382420"/>
                      <a:gd name="connsiteX0" fmla="*/ 7895 w 945577"/>
                      <a:gd name="connsiteY0" fmla="*/ 1097490 h 1375831"/>
                      <a:gd name="connsiteX1" fmla="*/ 229086 w 945577"/>
                      <a:gd name="connsiteY1" fmla="*/ -1 h 1375831"/>
                      <a:gd name="connsiteX2" fmla="*/ 945577 w 945577"/>
                      <a:gd name="connsiteY2" fmla="*/ 1097490 h 1375831"/>
                      <a:gd name="connsiteX3" fmla="*/ 425936 w 945577"/>
                      <a:gd name="connsiteY3" fmla="*/ 1375831 h 1375831"/>
                      <a:gd name="connsiteX4" fmla="*/ 7895 w 945577"/>
                      <a:gd name="connsiteY4" fmla="*/ 1097490 h 1375831"/>
                      <a:gd name="connsiteX0" fmla="*/ 4659 w 942341"/>
                      <a:gd name="connsiteY0" fmla="*/ 1097490 h 1375831"/>
                      <a:gd name="connsiteX1" fmla="*/ 225850 w 942341"/>
                      <a:gd name="connsiteY1" fmla="*/ -1 h 1375831"/>
                      <a:gd name="connsiteX2" fmla="*/ 942341 w 942341"/>
                      <a:gd name="connsiteY2" fmla="*/ 1097490 h 1375831"/>
                      <a:gd name="connsiteX3" fmla="*/ 422700 w 942341"/>
                      <a:gd name="connsiteY3" fmla="*/ 1375831 h 1375831"/>
                      <a:gd name="connsiteX4" fmla="*/ 4659 w 942341"/>
                      <a:gd name="connsiteY4" fmla="*/ 1097490 h 1375831"/>
                      <a:gd name="connsiteX0" fmla="*/ 4659 w 965920"/>
                      <a:gd name="connsiteY0" fmla="*/ 1097490 h 1386246"/>
                      <a:gd name="connsiteX1" fmla="*/ 225850 w 965920"/>
                      <a:gd name="connsiteY1" fmla="*/ -1 h 1386246"/>
                      <a:gd name="connsiteX2" fmla="*/ 942341 w 965920"/>
                      <a:gd name="connsiteY2" fmla="*/ 1097490 h 1386246"/>
                      <a:gd name="connsiteX3" fmla="*/ 759504 w 965920"/>
                      <a:gd name="connsiteY3" fmla="*/ 1305145 h 1386246"/>
                      <a:gd name="connsiteX4" fmla="*/ 422700 w 965920"/>
                      <a:gd name="connsiteY4" fmla="*/ 1375831 h 1386246"/>
                      <a:gd name="connsiteX5" fmla="*/ 4659 w 965920"/>
                      <a:gd name="connsiteY5" fmla="*/ 1097490 h 1386246"/>
                      <a:gd name="connsiteX0" fmla="*/ 4659 w 965920"/>
                      <a:gd name="connsiteY0" fmla="*/ 1097490 h 1375836"/>
                      <a:gd name="connsiteX1" fmla="*/ 225850 w 965920"/>
                      <a:gd name="connsiteY1" fmla="*/ -1 h 1375836"/>
                      <a:gd name="connsiteX2" fmla="*/ 942341 w 965920"/>
                      <a:gd name="connsiteY2" fmla="*/ 1097490 h 1375836"/>
                      <a:gd name="connsiteX3" fmla="*/ 759504 w 965920"/>
                      <a:gd name="connsiteY3" fmla="*/ 1305145 h 1375836"/>
                      <a:gd name="connsiteX4" fmla="*/ 422700 w 965920"/>
                      <a:gd name="connsiteY4" fmla="*/ 1375831 h 1375836"/>
                      <a:gd name="connsiteX5" fmla="*/ 179528 w 965920"/>
                      <a:gd name="connsiteY5" fmla="*/ 1303017 h 1375836"/>
                      <a:gd name="connsiteX6" fmla="*/ 4659 w 965920"/>
                      <a:gd name="connsiteY6" fmla="*/ 1097490 h 1375836"/>
                      <a:gd name="connsiteX0" fmla="*/ 4659 w 965920"/>
                      <a:gd name="connsiteY0" fmla="*/ 1097490 h 2179292"/>
                      <a:gd name="connsiteX1" fmla="*/ 225850 w 965920"/>
                      <a:gd name="connsiteY1" fmla="*/ -1 h 2179292"/>
                      <a:gd name="connsiteX2" fmla="*/ 942341 w 965920"/>
                      <a:gd name="connsiteY2" fmla="*/ 1097490 h 2179292"/>
                      <a:gd name="connsiteX3" fmla="*/ 759504 w 965920"/>
                      <a:gd name="connsiteY3" fmla="*/ 1305145 h 2179292"/>
                      <a:gd name="connsiteX4" fmla="*/ 521258 w 965920"/>
                      <a:gd name="connsiteY4" fmla="*/ 2179291 h 2179292"/>
                      <a:gd name="connsiteX5" fmla="*/ 179528 w 965920"/>
                      <a:gd name="connsiteY5" fmla="*/ 1303017 h 2179292"/>
                      <a:gd name="connsiteX6" fmla="*/ 4659 w 965920"/>
                      <a:gd name="connsiteY6" fmla="*/ 1097490 h 2179292"/>
                      <a:gd name="connsiteX0" fmla="*/ 521258 w 965920"/>
                      <a:gd name="connsiteY0" fmla="*/ 2179291 h 2610799"/>
                      <a:gd name="connsiteX1" fmla="*/ 179528 w 965920"/>
                      <a:gd name="connsiteY1" fmla="*/ 1303017 h 2610799"/>
                      <a:gd name="connsiteX2" fmla="*/ 4659 w 965920"/>
                      <a:gd name="connsiteY2" fmla="*/ 1097490 h 2610799"/>
                      <a:gd name="connsiteX3" fmla="*/ 225850 w 965920"/>
                      <a:gd name="connsiteY3" fmla="*/ -1 h 2610799"/>
                      <a:gd name="connsiteX4" fmla="*/ 942341 w 965920"/>
                      <a:gd name="connsiteY4" fmla="*/ 1097490 h 2610799"/>
                      <a:gd name="connsiteX5" fmla="*/ 759504 w 965920"/>
                      <a:gd name="connsiteY5" fmla="*/ 1305145 h 2610799"/>
                      <a:gd name="connsiteX6" fmla="*/ 841384 w 965920"/>
                      <a:gd name="connsiteY6" fmla="*/ 2610798 h 2610799"/>
                      <a:gd name="connsiteX0" fmla="*/ 521258 w 965920"/>
                      <a:gd name="connsiteY0" fmla="*/ 2179291 h 2179292"/>
                      <a:gd name="connsiteX1" fmla="*/ 179528 w 965920"/>
                      <a:gd name="connsiteY1" fmla="*/ 1303017 h 2179292"/>
                      <a:gd name="connsiteX2" fmla="*/ 4659 w 965920"/>
                      <a:gd name="connsiteY2" fmla="*/ 1097490 h 2179292"/>
                      <a:gd name="connsiteX3" fmla="*/ 225850 w 965920"/>
                      <a:gd name="connsiteY3" fmla="*/ -1 h 2179292"/>
                      <a:gd name="connsiteX4" fmla="*/ 942341 w 965920"/>
                      <a:gd name="connsiteY4" fmla="*/ 1097490 h 2179292"/>
                      <a:gd name="connsiteX5" fmla="*/ 759504 w 965920"/>
                      <a:gd name="connsiteY5" fmla="*/ 1305145 h 2179292"/>
                      <a:gd name="connsiteX0" fmla="*/ 179528 w 965920"/>
                      <a:gd name="connsiteY0" fmla="*/ 1303017 h 1305145"/>
                      <a:gd name="connsiteX1" fmla="*/ 4659 w 965920"/>
                      <a:gd name="connsiteY1" fmla="*/ 1097490 h 1305145"/>
                      <a:gd name="connsiteX2" fmla="*/ 225850 w 965920"/>
                      <a:gd name="connsiteY2" fmla="*/ -1 h 1305145"/>
                      <a:gd name="connsiteX3" fmla="*/ 942341 w 965920"/>
                      <a:gd name="connsiteY3" fmla="*/ 1097490 h 1305145"/>
                      <a:gd name="connsiteX4" fmla="*/ 759504 w 965920"/>
                      <a:gd name="connsiteY4" fmla="*/ 1305145 h 1305145"/>
                      <a:gd name="connsiteX0" fmla="*/ 176328 w 962720"/>
                      <a:gd name="connsiteY0" fmla="*/ 1854508 h 1856636"/>
                      <a:gd name="connsiteX1" fmla="*/ 1459 w 962720"/>
                      <a:gd name="connsiteY1" fmla="*/ 1648981 h 1856636"/>
                      <a:gd name="connsiteX2" fmla="*/ 605781 w 962720"/>
                      <a:gd name="connsiteY2" fmla="*/ -3 h 1856636"/>
                      <a:gd name="connsiteX3" fmla="*/ 939141 w 962720"/>
                      <a:gd name="connsiteY3" fmla="*/ 1648981 h 1856636"/>
                      <a:gd name="connsiteX4" fmla="*/ 756304 w 962720"/>
                      <a:gd name="connsiteY4" fmla="*/ 1856636 h 1856636"/>
                      <a:gd name="connsiteX0" fmla="*/ 179856 w 966248"/>
                      <a:gd name="connsiteY0" fmla="*/ 1854508 h 1856636"/>
                      <a:gd name="connsiteX1" fmla="*/ 4987 w 966248"/>
                      <a:gd name="connsiteY1" fmla="*/ 1648981 h 1856636"/>
                      <a:gd name="connsiteX2" fmla="*/ 609309 w 966248"/>
                      <a:gd name="connsiteY2" fmla="*/ -3 h 1856636"/>
                      <a:gd name="connsiteX3" fmla="*/ 942669 w 966248"/>
                      <a:gd name="connsiteY3" fmla="*/ 1648981 h 1856636"/>
                      <a:gd name="connsiteX4" fmla="*/ 759832 w 966248"/>
                      <a:gd name="connsiteY4" fmla="*/ 1856636 h 1856636"/>
                      <a:gd name="connsiteX0" fmla="*/ 179856 w 984372"/>
                      <a:gd name="connsiteY0" fmla="*/ 1854508 h 1856636"/>
                      <a:gd name="connsiteX1" fmla="*/ 4987 w 984372"/>
                      <a:gd name="connsiteY1" fmla="*/ 1648981 h 1856636"/>
                      <a:gd name="connsiteX2" fmla="*/ 609309 w 984372"/>
                      <a:gd name="connsiteY2" fmla="*/ -3 h 1856636"/>
                      <a:gd name="connsiteX3" fmla="*/ 942669 w 984372"/>
                      <a:gd name="connsiteY3" fmla="*/ 1648981 h 1856636"/>
                      <a:gd name="connsiteX4" fmla="*/ 759832 w 984372"/>
                      <a:gd name="connsiteY4" fmla="*/ 1856636 h 1856636"/>
                      <a:gd name="connsiteX0" fmla="*/ 214710 w 1019226"/>
                      <a:gd name="connsiteY0" fmla="*/ 1854508 h 1856636"/>
                      <a:gd name="connsiteX1" fmla="*/ 39841 w 1019226"/>
                      <a:gd name="connsiteY1" fmla="*/ 1648981 h 1856636"/>
                      <a:gd name="connsiteX2" fmla="*/ 644163 w 1019226"/>
                      <a:gd name="connsiteY2" fmla="*/ -3 h 1856636"/>
                      <a:gd name="connsiteX3" fmla="*/ 977523 w 1019226"/>
                      <a:gd name="connsiteY3" fmla="*/ 1648981 h 1856636"/>
                      <a:gd name="connsiteX4" fmla="*/ 794686 w 1019226"/>
                      <a:gd name="connsiteY4" fmla="*/ 1856636 h 1856636"/>
                      <a:gd name="connsiteX0" fmla="*/ 214710 w 1019224"/>
                      <a:gd name="connsiteY0" fmla="*/ 1854511 h 1921141"/>
                      <a:gd name="connsiteX1" fmla="*/ 39841 w 1019224"/>
                      <a:gd name="connsiteY1" fmla="*/ 1648984 h 1921141"/>
                      <a:gd name="connsiteX2" fmla="*/ 644163 w 1019224"/>
                      <a:gd name="connsiteY2" fmla="*/ 0 h 1921141"/>
                      <a:gd name="connsiteX3" fmla="*/ 977523 w 1019224"/>
                      <a:gd name="connsiteY3" fmla="*/ 1648984 h 1921141"/>
                      <a:gd name="connsiteX4" fmla="*/ 660578 w 1019224"/>
                      <a:gd name="connsiteY4" fmla="*/ 1921139 h 1921141"/>
                      <a:gd name="connsiteX0" fmla="*/ 214710 w 1019224"/>
                      <a:gd name="connsiteY0" fmla="*/ 1854511 h 1921138"/>
                      <a:gd name="connsiteX1" fmla="*/ 39841 w 1019224"/>
                      <a:gd name="connsiteY1" fmla="*/ 1648984 h 1921138"/>
                      <a:gd name="connsiteX2" fmla="*/ 644163 w 1019224"/>
                      <a:gd name="connsiteY2" fmla="*/ 0 h 1921138"/>
                      <a:gd name="connsiteX3" fmla="*/ 977523 w 1019224"/>
                      <a:gd name="connsiteY3" fmla="*/ 1648984 h 1921138"/>
                      <a:gd name="connsiteX4" fmla="*/ 660578 w 1019224"/>
                      <a:gd name="connsiteY4" fmla="*/ 1921139 h 1921138"/>
                      <a:gd name="connsiteX0" fmla="*/ 214710 w 1046339"/>
                      <a:gd name="connsiteY0" fmla="*/ 1854511 h 1921138"/>
                      <a:gd name="connsiteX1" fmla="*/ 39841 w 1046339"/>
                      <a:gd name="connsiteY1" fmla="*/ 1648984 h 1921138"/>
                      <a:gd name="connsiteX2" fmla="*/ 644163 w 1046339"/>
                      <a:gd name="connsiteY2" fmla="*/ 0 h 1921138"/>
                      <a:gd name="connsiteX3" fmla="*/ 977523 w 1046339"/>
                      <a:gd name="connsiteY3" fmla="*/ 1648984 h 1921138"/>
                      <a:gd name="connsiteX4" fmla="*/ 660578 w 1046339"/>
                      <a:gd name="connsiteY4" fmla="*/ 1921139 h 1921138"/>
                      <a:gd name="connsiteX0" fmla="*/ 215984 w 1047613"/>
                      <a:gd name="connsiteY0" fmla="*/ 1854511 h 1921138"/>
                      <a:gd name="connsiteX1" fmla="*/ 41115 w 1047613"/>
                      <a:gd name="connsiteY1" fmla="*/ 1648984 h 1921138"/>
                      <a:gd name="connsiteX2" fmla="*/ 645437 w 1047613"/>
                      <a:gd name="connsiteY2" fmla="*/ 0 h 1921138"/>
                      <a:gd name="connsiteX3" fmla="*/ 978797 w 1047613"/>
                      <a:gd name="connsiteY3" fmla="*/ 1648984 h 1921138"/>
                      <a:gd name="connsiteX4" fmla="*/ 661852 w 1047613"/>
                      <a:gd name="connsiteY4" fmla="*/ 1921139 h 1921138"/>
                      <a:gd name="connsiteX0" fmla="*/ 207638 w 1021054"/>
                      <a:gd name="connsiteY0" fmla="*/ 1946938 h 1946938"/>
                      <a:gd name="connsiteX1" fmla="*/ 14556 w 1021054"/>
                      <a:gd name="connsiteY1" fmla="*/ 1648984 h 1946938"/>
                      <a:gd name="connsiteX2" fmla="*/ 618878 w 1021054"/>
                      <a:gd name="connsiteY2" fmla="*/ 0 h 1946938"/>
                      <a:gd name="connsiteX3" fmla="*/ 952238 w 1021054"/>
                      <a:gd name="connsiteY3" fmla="*/ 1648984 h 1946938"/>
                      <a:gd name="connsiteX4" fmla="*/ 635293 w 1021054"/>
                      <a:gd name="connsiteY4" fmla="*/ 1921139 h 1946938"/>
                      <a:gd name="connsiteX0" fmla="*/ 265553 w 1078969"/>
                      <a:gd name="connsiteY0" fmla="*/ 1946938 h 1946938"/>
                      <a:gd name="connsiteX1" fmla="*/ 11671 w 1078969"/>
                      <a:gd name="connsiteY1" fmla="*/ 1464609 h 1946938"/>
                      <a:gd name="connsiteX2" fmla="*/ 676793 w 1078969"/>
                      <a:gd name="connsiteY2" fmla="*/ 0 h 1946938"/>
                      <a:gd name="connsiteX3" fmla="*/ 1010153 w 1078969"/>
                      <a:gd name="connsiteY3" fmla="*/ 1648984 h 1946938"/>
                      <a:gd name="connsiteX4" fmla="*/ 693208 w 1078969"/>
                      <a:gd name="connsiteY4" fmla="*/ 1921139 h 1946938"/>
                      <a:gd name="connsiteX0" fmla="*/ 270397 w 1083813"/>
                      <a:gd name="connsiteY0" fmla="*/ 1946938 h 1946938"/>
                      <a:gd name="connsiteX1" fmla="*/ 16515 w 1083813"/>
                      <a:gd name="connsiteY1" fmla="*/ 1464609 h 1946938"/>
                      <a:gd name="connsiteX2" fmla="*/ 681637 w 1083813"/>
                      <a:gd name="connsiteY2" fmla="*/ 0 h 1946938"/>
                      <a:gd name="connsiteX3" fmla="*/ 1014997 w 1083813"/>
                      <a:gd name="connsiteY3" fmla="*/ 1648984 h 1946938"/>
                      <a:gd name="connsiteX4" fmla="*/ 698052 w 1083813"/>
                      <a:gd name="connsiteY4" fmla="*/ 1921139 h 1946938"/>
                      <a:gd name="connsiteX0" fmla="*/ 264825 w 1078241"/>
                      <a:gd name="connsiteY0" fmla="*/ 1946938 h 1946938"/>
                      <a:gd name="connsiteX1" fmla="*/ 10943 w 1078241"/>
                      <a:gd name="connsiteY1" fmla="*/ 1464609 h 1946938"/>
                      <a:gd name="connsiteX2" fmla="*/ 676065 w 1078241"/>
                      <a:gd name="connsiteY2" fmla="*/ 0 h 1946938"/>
                      <a:gd name="connsiteX3" fmla="*/ 1009425 w 1078241"/>
                      <a:gd name="connsiteY3" fmla="*/ 1648984 h 1946938"/>
                      <a:gd name="connsiteX4" fmla="*/ 692480 w 1078241"/>
                      <a:gd name="connsiteY4" fmla="*/ 1921139 h 1946938"/>
                      <a:gd name="connsiteX0" fmla="*/ 264825 w 1084560"/>
                      <a:gd name="connsiteY0" fmla="*/ 1946938 h 1946938"/>
                      <a:gd name="connsiteX1" fmla="*/ 10943 w 1084560"/>
                      <a:gd name="connsiteY1" fmla="*/ 1464609 h 1946938"/>
                      <a:gd name="connsiteX2" fmla="*/ 676065 w 1084560"/>
                      <a:gd name="connsiteY2" fmla="*/ 0 h 1946938"/>
                      <a:gd name="connsiteX3" fmla="*/ 1009425 w 1084560"/>
                      <a:gd name="connsiteY3" fmla="*/ 1648984 h 1946938"/>
                      <a:gd name="connsiteX4" fmla="*/ 692480 w 1084560"/>
                      <a:gd name="connsiteY4" fmla="*/ 1921139 h 1946938"/>
                      <a:gd name="connsiteX0" fmla="*/ 264825 w 1056002"/>
                      <a:gd name="connsiteY0" fmla="*/ 1946938 h 1976978"/>
                      <a:gd name="connsiteX1" fmla="*/ 10943 w 1056002"/>
                      <a:gd name="connsiteY1" fmla="*/ 1464609 h 1976978"/>
                      <a:gd name="connsiteX2" fmla="*/ 676065 w 1056002"/>
                      <a:gd name="connsiteY2" fmla="*/ 0 h 1976978"/>
                      <a:gd name="connsiteX3" fmla="*/ 1009425 w 1056002"/>
                      <a:gd name="connsiteY3" fmla="*/ 1648984 h 1976978"/>
                      <a:gd name="connsiteX4" fmla="*/ 605608 w 1056002"/>
                      <a:gd name="connsiteY4" fmla="*/ 1976977 h 1976978"/>
                      <a:gd name="connsiteX0" fmla="*/ 264825 w 1082641"/>
                      <a:gd name="connsiteY0" fmla="*/ 1946938 h 1976978"/>
                      <a:gd name="connsiteX1" fmla="*/ 10943 w 1082641"/>
                      <a:gd name="connsiteY1" fmla="*/ 1464609 h 1976978"/>
                      <a:gd name="connsiteX2" fmla="*/ 676065 w 1082641"/>
                      <a:gd name="connsiteY2" fmla="*/ 0 h 1976978"/>
                      <a:gd name="connsiteX3" fmla="*/ 1009425 w 1082641"/>
                      <a:gd name="connsiteY3" fmla="*/ 1648984 h 1976978"/>
                      <a:gd name="connsiteX4" fmla="*/ 605608 w 1082641"/>
                      <a:gd name="connsiteY4" fmla="*/ 1976977 h 1976978"/>
                      <a:gd name="connsiteX0" fmla="*/ 264825 w 1079215"/>
                      <a:gd name="connsiteY0" fmla="*/ 1946938 h 1976978"/>
                      <a:gd name="connsiteX1" fmla="*/ 10943 w 1079215"/>
                      <a:gd name="connsiteY1" fmla="*/ 1464609 h 1976978"/>
                      <a:gd name="connsiteX2" fmla="*/ 676065 w 1079215"/>
                      <a:gd name="connsiteY2" fmla="*/ 0 h 1976978"/>
                      <a:gd name="connsiteX3" fmla="*/ 1009425 w 1079215"/>
                      <a:gd name="connsiteY3" fmla="*/ 1648984 h 1976978"/>
                      <a:gd name="connsiteX4" fmla="*/ 605608 w 1079215"/>
                      <a:gd name="connsiteY4" fmla="*/ 1976977 h 1976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9215" h="1976978">
                        <a:moveTo>
                          <a:pt x="264825" y="1946938"/>
                        </a:moveTo>
                        <a:cubicBezTo>
                          <a:pt x="195152" y="1900548"/>
                          <a:pt x="9904" y="1665983"/>
                          <a:pt x="10943" y="1464609"/>
                        </a:cubicBezTo>
                        <a:cubicBezTo>
                          <a:pt x="11982" y="1263235"/>
                          <a:pt x="-142395" y="821339"/>
                          <a:pt x="676065" y="0"/>
                        </a:cubicBezTo>
                        <a:cubicBezTo>
                          <a:pt x="1224949" y="837095"/>
                          <a:pt x="1076252" y="1505913"/>
                          <a:pt x="1009425" y="1648984"/>
                        </a:cubicBezTo>
                        <a:cubicBezTo>
                          <a:pt x="942598" y="1792055"/>
                          <a:pt x="692215" y="1930587"/>
                          <a:pt x="605608" y="1976977"/>
                        </a:cubicBezTo>
                      </a:path>
                    </a:pathLst>
                  </a:custGeom>
                  <a:pattFill prst="dashUpDiag">
                    <a:fgClr>
                      <a:srgbClr val="CC6600"/>
                    </a:fgClr>
                    <a:bgClr>
                      <a:srgbClr val="993300"/>
                    </a:bgClr>
                  </a:patt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97" name="四角形: 上の 2 つの角を丸める 496">
                    <a:extLst>
                      <a:ext uri="{FF2B5EF4-FFF2-40B4-BE49-F238E27FC236}">
                        <a16:creationId xmlns:a16="http://schemas.microsoft.com/office/drawing/2014/main" id="{38B37813-102C-4E4D-BFC2-247B39BFD0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46995" y="4319956"/>
                    <a:ext cx="533971" cy="184927"/>
                  </a:xfrm>
                  <a:prstGeom prst="round2SameRect">
                    <a:avLst>
                      <a:gd name="adj1" fmla="val 50000"/>
                      <a:gd name="adj2" fmla="val 18943"/>
                    </a:avLst>
                  </a:prstGeom>
                  <a:solidFill>
                    <a:srgbClr val="FFFFCC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8" name="四角形: 上の 2 つの角を丸める 497">
                    <a:extLst>
                      <a:ext uri="{FF2B5EF4-FFF2-40B4-BE49-F238E27FC236}">
                        <a16:creationId xmlns:a16="http://schemas.microsoft.com/office/drawing/2014/main" id="{6259DCF6-F122-4ED4-A259-04901B51394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6003858" y="4601685"/>
                    <a:ext cx="426686" cy="78596"/>
                  </a:xfrm>
                  <a:prstGeom prst="round2SameRect">
                    <a:avLst>
                      <a:gd name="adj1" fmla="val 28532"/>
                      <a:gd name="adj2" fmla="val 50000"/>
                    </a:avLst>
                  </a:prstGeom>
                  <a:solidFill>
                    <a:srgbClr val="FFFFCC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146DEE91-8F2F-433C-8149-56B7257F71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90786" y="4090679"/>
                    <a:ext cx="1468958" cy="1329855"/>
                  </a:xfrm>
                  <a:custGeom>
                    <a:avLst/>
                    <a:gdLst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731424 w 1468958"/>
                      <a:gd name="connsiteY6" fmla="*/ 490064 h 1329855"/>
                      <a:gd name="connsiteX7" fmla="*/ 1375882 w 1468958"/>
                      <a:gd name="connsiteY7" fmla="*/ 490064 h 1329855"/>
                      <a:gd name="connsiteX8" fmla="*/ 1468958 w 1468958"/>
                      <a:gd name="connsiteY8" fmla="*/ 583140 h 1329855"/>
                      <a:gd name="connsiteX9" fmla="*/ 1468958 w 1468958"/>
                      <a:gd name="connsiteY9" fmla="*/ 781925 h 1329855"/>
                      <a:gd name="connsiteX10" fmla="*/ 1202372 w 1468958"/>
                      <a:gd name="connsiteY10" fmla="*/ 1048511 h 1329855"/>
                      <a:gd name="connsiteX11" fmla="*/ 683887 w 1468958"/>
                      <a:gd name="connsiteY11" fmla="*/ 1048511 h 1329855"/>
                      <a:gd name="connsiteX12" fmla="*/ 630161 w 1468958"/>
                      <a:gd name="connsiteY12" fmla="*/ 1043095 h 1329855"/>
                      <a:gd name="connsiteX13" fmla="*/ 585691 w 1468958"/>
                      <a:gd name="connsiteY13" fmla="*/ 1029291 h 1329855"/>
                      <a:gd name="connsiteX14" fmla="*/ 585691 w 1468958"/>
                      <a:gd name="connsiteY14" fmla="*/ 1077606 h 1329855"/>
                      <a:gd name="connsiteX15" fmla="*/ 585154 w 1468958"/>
                      <a:gd name="connsiteY15" fmla="*/ 1078903 h 1329855"/>
                      <a:gd name="connsiteX16" fmla="*/ 617097 w 1468958"/>
                      <a:gd name="connsiteY16" fmla="*/ 1277607 h 1329855"/>
                      <a:gd name="connsiteX17" fmla="*/ 614063 w 1468958"/>
                      <a:gd name="connsiteY17" fmla="*/ 1290375 h 1329855"/>
                      <a:gd name="connsiteX18" fmla="*/ 614063 w 1468958"/>
                      <a:gd name="connsiteY18" fmla="*/ 1303210 h 1329855"/>
                      <a:gd name="connsiteX19" fmla="*/ 587418 w 1468958"/>
                      <a:gd name="connsiteY19" fmla="*/ 1329855 h 1329855"/>
                      <a:gd name="connsiteX20" fmla="*/ 486949 w 1468958"/>
                      <a:gd name="connsiteY20" fmla="*/ 1329855 h 1329855"/>
                      <a:gd name="connsiteX21" fmla="*/ 460304 w 1468958"/>
                      <a:gd name="connsiteY21" fmla="*/ 1303210 h 1329855"/>
                      <a:gd name="connsiteX22" fmla="*/ 460304 w 1468958"/>
                      <a:gd name="connsiteY22" fmla="*/ 1289374 h 1329855"/>
                      <a:gd name="connsiteX23" fmla="*/ 500785 w 1468958"/>
                      <a:gd name="connsiteY23" fmla="*/ 1248893 h 1329855"/>
                      <a:gd name="connsiteX24" fmla="*/ 508698 w 1468958"/>
                      <a:gd name="connsiteY24" fmla="*/ 1248893 h 1329855"/>
                      <a:gd name="connsiteX25" fmla="*/ 483174 w 1468958"/>
                      <a:gd name="connsiteY25" fmla="*/ 1090122 h 1329855"/>
                      <a:gd name="connsiteX26" fmla="*/ 483633 w 1468958"/>
                      <a:gd name="connsiteY26" fmla="*/ 1078592 h 1329855"/>
                      <a:gd name="connsiteX27" fmla="*/ 483224 w 1468958"/>
                      <a:gd name="connsiteY27" fmla="*/ 1077606 h 1329855"/>
                      <a:gd name="connsiteX28" fmla="*/ 483224 w 1468958"/>
                      <a:gd name="connsiteY28" fmla="*/ 955694 h 1329855"/>
                      <a:gd name="connsiteX29" fmla="*/ 462830 w 1468958"/>
                      <a:gd name="connsiteY29" fmla="*/ 930976 h 1329855"/>
                      <a:gd name="connsiteX30" fmla="*/ 417301 w 1468958"/>
                      <a:gd name="connsiteY30" fmla="*/ 781925 h 1329855"/>
                      <a:gd name="connsiteX31" fmla="*/ 417301 w 1468958"/>
                      <a:gd name="connsiteY31" fmla="*/ 641357 h 1329855"/>
                      <a:gd name="connsiteX32" fmla="*/ 385396 w 1468958"/>
                      <a:gd name="connsiteY32" fmla="*/ 603996 h 1329855"/>
                      <a:gd name="connsiteX33" fmla="*/ 111546 w 1468958"/>
                      <a:gd name="connsiteY33" fmla="*/ 603996 h 1329855"/>
                      <a:gd name="connsiteX34" fmla="*/ 0 w 1468958"/>
                      <a:gd name="connsiteY34" fmla="*/ 492450 h 1329855"/>
                      <a:gd name="connsiteX35" fmla="*/ 0 w 1468958"/>
                      <a:gd name="connsiteY35" fmla="*/ 225472 h 1329855"/>
                      <a:gd name="connsiteX36" fmla="*/ 225472 w 1468958"/>
                      <a:gd name="connsiteY36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75882 w 1468958"/>
                      <a:gd name="connsiteY6" fmla="*/ 490064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75882 w 1468958"/>
                      <a:gd name="connsiteY6" fmla="*/ 490064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02063 w 1468958"/>
                      <a:gd name="connsiteY6" fmla="*/ 468633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02063 w 1468958"/>
                      <a:gd name="connsiteY6" fmla="*/ 468633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1468958" h="1329855">
                        <a:moveTo>
                          <a:pt x="225472" y="0"/>
                        </a:moveTo>
                        <a:lnTo>
                          <a:pt x="363381" y="0"/>
                        </a:lnTo>
                        <a:cubicBezTo>
                          <a:pt x="487906" y="0"/>
                          <a:pt x="588853" y="100947"/>
                          <a:pt x="588853" y="225472"/>
                        </a:cubicBezTo>
                        <a:lnTo>
                          <a:pt x="588853" y="349622"/>
                        </a:lnTo>
                        <a:lnTo>
                          <a:pt x="600526" y="401950"/>
                        </a:lnTo>
                        <a:cubicBezTo>
                          <a:pt x="622807" y="451979"/>
                          <a:pt x="673222" y="486540"/>
                          <a:pt x="731378" y="485897"/>
                        </a:cubicBezTo>
                        <a:cubicBezTo>
                          <a:pt x="936804" y="555352"/>
                          <a:pt x="1210178" y="468633"/>
                          <a:pt x="1302063" y="468633"/>
                        </a:cubicBezTo>
                        <a:cubicBezTo>
                          <a:pt x="1393948" y="468633"/>
                          <a:pt x="1468958" y="531736"/>
                          <a:pt x="1468958" y="583140"/>
                        </a:cubicBezTo>
                        <a:lnTo>
                          <a:pt x="1468958" y="781925"/>
                        </a:lnTo>
                        <a:cubicBezTo>
                          <a:pt x="1468958" y="929156"/>
                          <a:pt x="1349603" y="1048511"/>
                          <a:pt x="1202372" y="1048511"/>
                        </a:cubicBezTo>
                        <a:lnTo>
                          <a:pt x="683887" y="1048511"/>
                        </a:lnTo>
                        <a:cubicBezTo>
                          <a:pt x="665483" y="1048511"/>
                          <a:pt x="647515" y="1046646"/>
                          <a:pt x="630161" y="1043095"/>
                        </a:cubicBezTo>
                        <a:lnTo>
                          <a:pt x="585691" y="1029291"/>
                        </a:lnTo>
                        <a:lnTo>
                          <a:pt x="585691" y="1077606"/>
                        </a:lnTo>
                        <a:lnTo>
                          <a:pt x="585154" y="1078903"/>
                        </a:lnTo>
                        <a:lnTo>
                          <a:pt x="617097" y="1277607"/>
                        </a:lnTo>
                        <a:lnTo>
                          <a:pt x="614063" y="1290375"/>
                        </a:lnTo>
                        <a:lnTo>
                          <a:pt x="614063" y="1303210"/>
                        </a:lnTo>
                        <a:cubicBezTo>
                          <a:pt x="614063" y="1317926"/>
                          <a:pt x="602134" y="1329855"/>
                          <a:pt x="587418" y="1329855"/>
                        </a:cubicBezTo>
                        <a:lnTo>
                          <a:pt x="486949" y="1329855"/>
                        </a:lnTo>
                        <a:cubicBezTo>
                          <a:pt x="472233" y="1329855"/>
                          <a:pt x="460304" y="1317926"/>
                          <a:pt x="460304" y="1303210"/>
                        </a:cubicBezTo>
                        <a:lnTo>
                          <a:pt x="460304" y="1289374"/>
                        </a:lnTo>
                        <a:cubicBezTo>
                          <a:pt x="460304" y="1267017"/>
                          <a:pt x="478428" y="1248893"/>
                          <a:pt x="500785" y="1248893"/>
                        </a:cubicBezTo>
                        <a:lnTo>
                          <a:pt x="508698" y="1248893"/>
                        </a:lnTo>
                        <a:lnTo>
                          <a:pt x="483174" y="1090122"/>
                        </a:lnTo>
                        <a:lnTo>
                          <a:pt x="483633" y="1078592"/>
                        </a:lnTo>
                        <a:lnTo>
                          <a:pt x="483224" y="1077606"/>
                        </a:lnTo>
                        <a:lnTo>
                          <a:pt x="483224" y="955694"/>
                        </a:lnTo>
                        <a:lnTo>
                          <a:pt x="462830" y="930976"/>
                        </a:lnTo>
                        <a:cubicBezTo>
                          <a:pt x="434085" y="888428"/>
                          <a:pt x="417301" y="837137"/>
                          <a:pt x="417301" y="781925"/>
                        </a:cubicBezTo>
                        <a:lnTo>
                          <a:pt x="417301" y="641357"/>
                        </a:lnTo>
                        <a:lnTo>
                          <a:pt x="385396" y="603996"/>
                        </a:lnTo>
                        <a:lnTo>
                          <a:pt x="111546" y="603996"/>
                        </a:lnTo>
                        <a:cubicBezTo>
                          <a:pt x="49941" y="603996"/>
                          <a:pt x="0" y="554055"/>
                          <a:pt x="0" y="492450"/>
                        </a:cubicBezTo>
                        <a:lnTo>
                          <a:pt x="0" y="225472"/>
                        </a:lnTo>
                        <a:cubicBezTo>
                          <a:pt x="0" y="100947"/>
                          <a:pt x="100947" y="0"/>
                          <a:pt x="225472" y="0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0AC50739-B45C-4C22-A696-C3456BF085E0}"/>
                      </a:ext>
                    </a:extLst>
                  </p:cNvPr>
                  <p:cNvSpPr/>
                  <p:nvPr/>
                </p:nvSpPr>
                <p:spPr bwMode="auto">
                  <a:xfrm rot="21052022">
                    <a:off x="7333129" y="4905175"/>
                    <a:ext cx="368766" cy="528547"/>
                  </a:xfrm>
                  <a:custGeom>
                    <a:avLst/>
                    <a:gdLst>
                      <a:gd name="connsiteX0" fmla="*/ 336202 w 365349"/>
                      <a:gd name="connsiteY0" fmla="*/ 1641 h 540190"/>
                      <a:gd name="connsiteX1" fmla="*/ 365243 w 365349"/>
                      <a:gd name="connsiteY1" fmla="*/ 27357 h 540190"/>
                      <a:gd name="connsiteX2" fmla="*/ 234038 w 365349"/>
                      <a:gd name="connsiteY2" fmla="*/ 316954 h 540190"/>
                      <a:gd name="connsiteX3" fmla="*/ 211252 w 365349"/>
                      <a:gd name="connsiteY3" fmla="*/ 355951 h 540190"/>
                      <a:gd name="connsiteX4" fmla="*/ 211251 w 365349"/>
                      <a:gd name="connsiteY4" fmla="*/ 491841 h 540190"/>
                      <a:gd name="connsiteX5" fmla="*/ 210790 w 365349"/>
                      <a:gd name="connsiteY5" fmla="*/ 492954 h 540190"/>
                      <a:gd name="connsiteX6" fmla="*/ 213441 w 365349"/>
                      <a:gd name="connsiteY6" fmla="*/ 504110 h 540190"/>
                      <a:gd name="connsiteX7" fmla="*/ 211245 w 365349"/>
                      <a:gd name="connsiteY7" fmla="*/ 517771 h 540190"/>
                      <a:gd name="connsiteX8" fmla="*/ 180709 w 365349"/>
                      <a:gd name="connsiteY8" fmla="*/ 539849 h 540190"/>
                      <a:gd name="connsiteX9" fmla="*/ 81513 w 365349"/>
                      <a:gd name="connsiteY9" fmla="*/ 523902 h 540190"/>
                      <a:gd name="connsiteX10" fmla="*/ 59435 w 365349"/>
                      <a:gd name="connsiteY10" fmla="*/ 493365 h 540190"/>
                      <a:gd name="connsiteX11" fmla="*/ 61631 w 365349"/>
                      <a:gd name="connsiteY11" fmla="*/ 479705 h 540190"/>
                      <a:gd name="connsiteX12" fmla="*/ 108025 w 365349"/>
                      <a:gd name="connsiteY12" fmla="*/ 446162 h 540190"/>
                      <a:gd name="connsiteX13" fmla="*/ 108784 w 365349"/>
                      <a:gd name="connsiteY13" fmla="*/ 446284 h 540190"/>
                      <a:gd name="connsiteX14" fmla="*/ 108784 w 365349"/>
                      <a:gd name="connsiteY14" fmla="*/ 285476 h 540190"/>
                      <a:gd name="connsiteX15" fmla="*/ 112463 w 365349"/>
                      <a:gd name="connsiteY15" fmla="*/ 267251 h 540190"/>
                      <a:gd name="connsiteX16" fmla="*/ 110129 w 365349"/>
                      <a:gd name="connsiteY16" fmla="*/ 253771 h 540190"/>
                      <a:gd name="connsiteX17" fmla="*/ 0 w 365349"/>
                      <a:gd name="connsiteY17" fmla="*/ 11643 h 540190"/>
                      <a:gd name="connsiteX18" fmla="*/ 166308 w 365349"/>
                      <a:gd name="connsiteY18" fmla="*/ 24732 h 540190"/>
                      <a:gd name="connsiteX19" fmla="*/ 336202 w 365349"/>
                      <a:gd name="connsiteY19" fmla="*/ 1641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19" fmla="*/ 257748 w 365349"/>
                      <a:gd name="connsiteY19" fmla="*/ 116172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0" fmla="*/ 336202 w 365349"/>
                      <a:gd name="connsiteY0" fmla="*/ 0 h 538549"/>
                      <a:gd name="connsiteX1" fmla="*/ 365243 w 365349"/>
                      <a:gd name="connsiteY1" fmla="*/ 25716 h 538549"/>
                      <a:gd name="connsiteX2" fmla="*/ 234038 w 365349"/>
                      <a:gd name="connsiteY2" fmla="*/ 315313 h 538549"/>
                      <a:gd name="connsiteX3" fmla="*/ 211252 w 365349"/>
                      <a:gd name="connsiteY3" fmla="*/ 354310 h 538549"/>
                      <a:gd name="connsiteX4" fmla="*/ 211251 w 365349"/>
                      <a:gd name="connsiteY4" fmla="*/ 490200 h 538549"/>
                      <a:gd name="connsiteX5" fmla="*/ 210790 w 365349"/>
                      <a:gd name="connsiteY5" fmla="*/ 491313 h 538549"/>
                      <a:gd name="connsiteX6" fmla="*/ 213441 w 365349"/>
                      <a:gd name="connsiteY6" fmla="*/ 502469 h 538549"/>
                      <a:gd name="connsiteX7" fmla="*/ 211245 w 365349"/>
                      <a:gd name="connsiteY7" fmla="*/ 516130 h 538549"/>
                      <a:gd name="connsiteX8" fmla="*/ 180709 w 365349"/>
                      <a:gd name="connsiteY8" fmla="*/ 538208 h 538549"/>
                      <a:gd name="connsiteX9" fmla="*/ 81513 w 365349"/>
                      <a:gd name="connsiteY9" fmla="*/ 522261 h 538549"/>
                      <a:gd name="connsiteX10" fmla="*/ 59435 w 365349"/>
                      <a:gd name="connsiteY10" fmla="*/ 491724 h 538549"/>
                      <a:gd name="connsiteX11" fmla="*/ 61631 w 365349"/>
                      <a:gd name="connsiteY11" fmla="*/ 478064 h 538549"/>
                      <a:gd name="connsiteX12" fmla="*/ 108025 w 365349"/>
                      <a:gd name="connsiteY12" fmla="*/ 444521 h 538549"/>
                      <a:gd name="connsiteX13" fmla="*/ 108784 w 365349"/>
                      <a:gd name="connsiteY13" fmla="*/ 444643 h 538549"/>
                      <a:gd name="connsiteX14" fmla="*/ 108784 w 365349"/>
                      <a:gd name="connsiteY14" fmla="*/ 283835 h 538549"/>
                      <a:gd name="connsiteX15" fmla="*/ 112463 w 365349"/>
                      <a:gd name="connsiteY15" fmla="*/ 265610 h 538549"/>
                      <a:gd name="connsiteX16" fmla="*/ 110129 w 365349"/>
                      <a:gd name="connsiteY16" fmla="*/ 252130 h 538549"/>
                      <a:gd name="connsiteX17" fmla="*/ 0 w 365349"/>
                      <a:gd name="connsiteY17" fmla="*/ 10002 h 538549"/>
                      <a:gd name="connsiteX0" fmla="*/ 339725 w 368872"/>
                      <a:gd name="connsiteY0" fmla="*/ 0 h 538549"/>
                      <a:gd name="connsiteX1" fmla="*/ 368766 w 368872"/>
                      <a:gd name="connsiteY1" fmla="*/ 25716 h 538549"/>
                      <a:gd name="connsiteX2" fmla="*/ 237561 w 368872"/>
                      <a:gd name="connsiteY2" fmla="*/ 315313 h 538549"/>
                      <a:gd name="connsiteX3" fmla="*/ 214775 w 368872"/>
                      <a:gd name="connsiteY3" fmla="*/ 354310 h 538549"/>
                      <a:gd name="connsiteX4" fmla="*/ 214774 w 368872"/>
                      <a:gd name="connsiteY4" fmla="*/ 490200 h 538549"/>
                      <a:gd name="connsiteX5" fmla="*/ 214313 w 368872"/>
                      <a:gd name="connsiteY5" fmla="*/ 491313 h 538549"/>
                      <a:gd name="connsiteX6" fmla="*/ 216964 w 368872"/>
                      <a:gd name="connsiteY6" fmla="*/ 502469 h 538549"/>
                      <a:gd name="connsiteX7" fmla="*/ 214768 w 368872"/>
                      <a:gd name="connsiteY7" fmla="*/ 516130 h 538549"/>
                      <a:gd name="connsiteX8" fmla="*/ 184232 w 368872"/>
                      <a:gd name="connsiteY8" fmla="*/ 538208 h 538549"/>
                      <a:gd name="connsiteX9" fmla="*/ 85036 w 368872"/>
                      <a:gd name="connsiteY9" fmla="*/ 522261 h 538549"/>
                      <a:gd name="connsiteX10" fmla="*/ 62958 w 368872"/>
                      <a:gd name="connsiteY10" fmla="*/ 491724 h 538549"/>
                      <a:gd name="connsiteX11" fmla="*/ 65154 w 368872"/>
                      <a:gd name="connsiteY11" fmla="*/ 478064 h 538549"/>
                      <a:gd name="connsiteX12" fmla="*/ 111548 w 368872"/>
                      <a:gd name="connsiteY12" fmla="*/ 444521 h 538549"/>
                      <a:gd name="connsiteX13" fmla="*/ 112307 w 368872"/>
                      <a:gd name="connsiteY13" fmla="*/ 444643 h 538549"/>
                      <a:gd name="connsiteX14" fmla="*/ 112307 w 368872"/>
                      <a:gd name="connsiteY14" fmla="*/ 283835 h 538549"/>
                      <a:gd name="connsiteX15" fmla="*/ 115986 w 368872"/>
                      <a:gd name="connsiteY15" fmla="*/ 265610 h 538549"/>
                      <a:gd name="connsiteX16" fmla="*/ 113652 w 368872"/>
                      <a:gd name="connsiteY16" fmla="*/ 252130 h 538549"/>
                      <a:gd name="connsiteX17" fmla="*/ 3523 w 368872"/>
                      <a:gd name="connsiteY17" fmla="*/ 10002 h 538549"/>
                      <a:gd name="connsiteX0" fmla="*/ 368766 w 368872"/>
                      <a:gd name="connsiteY0" fmla="*/ 15714 h 528547"/>
                      <a:gd name="connsiteX1" fmla="*/ 237561 w 368872"/>
                      <a:gd name="connsiteY1" fmla="*/ 305311 h 528547"/>
                      <a:gd name="connsiteX2" fmla="*/ 214775 w 368872"/>
                      <a:gd name="connsiteY2" fmla="*/ 344308 h 528547"/>
                      <a:gd name="connsiteX3" fmla="*/ 214774 w 368872"/>
                      <a:gd name="connsiteY3" fmla="*/ 480198 h 528547"/>
                      <a:gd name="connsiteX4" fmla="*/ 214313 w 368872"/>
                      <a:gd name="connsiteY4" fmla="*/ 481311 h 528547"/>
                      <a:gd name="connsiteX5" fmla="*/ 216964 w 368872"/>
                      <a:gd name="connsiteY5" fmla="*/ 492467 h 528547"/>
                      <a:gd name="connsiteX6" fmla="*/ 214768 w 368872"/>
                      <a:gd name="connsiteY6" fmla="*/ 506128 h 528547"/>
                      <a:gd name="connsiteX7" fmla="*/ 184232 w 368872"/>
                      <a:gd name="connsiteY7" fmla="*/ 528206 h 528547"/>
                      <a:gd name="connsiteX8" fmla="*/ 85036 w 368872"/>
                      <a:gd name="connsiteY8" fmla="*/ 512259 h 528547"/>
                      <a:gd name="connsiteX9" fmla="*/ 62958 w 368872"/>
                      <a:gd name="connsiteY9" fmla="*/ 481722 h 528547"/>
                      <a:gd name="connsiteX10" fmla="*/ 65154 w 368872"/>
                      <a:gd name="connsiteY10" fmla="*/ 468062 h 528547"/>
                      <a:gd name="connsiteX11" fmla="*/ 111548 w 368872"/>
                      <a:gd name="connsiteY11" fmla="*/ 434519 h 528547"/>
                      <a:gd name="connsiteX12" fmla="*/ 112307 w 368872"/>
                      <a:gd name="connsiteY12" fmla="*/ 434641 h 528547"/>
                      <a:gd name="connsiteX13" fmla="*/ 112307 w 368872"/>
                      <a:gd name="connsiteY13" fmla="*/ 273833 h 528547"/>
                      <a:gd name="connsiteX14" fmla="*/ 115986 w 368872"/>
                      <a:gd name="connsiteY14" fmla="*/ 255608 h 528547"/>
                      <a:gd name="connsiteX15" fmla="*/ 113652 w 368872"/>
                      <a:gd name="connsiteY15" fmla="*/ 242128 h 528547"/>
                      <a:gd name="connsiteX16" fmla="*/ 3523 w 368872"/>
                      <a:gd name="connsiteY16" fmla="*/ 0 h 528547"/>
                      <a:gd name="connsiteX0" fmla="*/ 368766 w 368911"/>
                      <a:gd name="connsiteY0" fmla="*/ 15714 h 528547"/>
                      <a:gd name="connsiteX1" fmla="*/ 237561 w 368911"/>
                      <a:gd name="connsiteY1" fmla="*/ 305311 h 528547"/>
                      <a:gd name="connsiteX2" fmla="*/ 214775 w 368911"/>
                      <a:gd name="connsiteY2" fmla="*/ 344308 h 528547"/>
                      <a:gd name="connsiteX3" fmla="*/ 214774 w 368911"/>
                      <a:gd name="connsiteY3" fmla="*/ 480198 h 528547"/>
                      <a:gd name="connsiteX4" fmla="*/ 214313 w 368911"/>
                      <a:gd name="connsiteY4" fmla="*/ 481311 h 528547"/>
                      <a:gd name="connsiteX5" fmla="*/ 216964 w 368911"/>
                      <a:gd name="connsiteY5" fmla="*/ 492467 h 528547"/>
                      <a:gd name="connsiteX6" fmla="*/ 214768 w 368911"/>
                      <a:gd name="connsiteY6" fmla="*/ 506128 h 528547"/>
                      <a:gd name="connsiteX7" fmla="*/ 184232 w 368911"/>
                      <a:gd name="connsiteY7" fmla="*/ 528206 h 528547"/>
                      <a:gd name="connsiteX8" fmla="*/ 85036 w 368911"/>
                      <a:gd name="connsiteY8" fmla="*/ 512259 h 528547"/>
                      <a:gd name="connsiteX9" fmla="*/ 62958 w 368911"/>
                      <a:gd name="connsiteY9" fmla="*/ 481722 h 528547"/>
                      <a:gd name="connsiteX10" fmla="*/ 65154 w 368911"/>
                      <a:gd name="connsiteY10" fmla="*/ 468062 h 528547"/>
                      <a:gd name="connsiteX11" fmla="*/ 111548 w 368911"/>
                      <a:gd name="connsiteY11" fmla="*/ 434519 h 528547"/>
                      <a:gd name="connsiteX12" fmla="*/ 112307 w 368911"/>
                      <a:gd name="connsiteY12" fmla="*/ 434641 h 528547"/>
                      <a:gd name="connsiteX13" fmla="*/ 112307 w 368911"/>
                      <a:gd name="connsiteY13" fmla="*/ 273833 h 528547"/>
                      <a:gd name="connsiteX14" fmla="*/ 115986 w 368911"/>
                      <a:gd name="connsiteY14" fmla="*/ 255608 h 528547"/>
                      <a:gd name="connsiteX15" fmla="*/ 113652 w 368911"/>
                      <a:gd name="connsiteY15" fmla="*/ 242128 h 528547"/>
                      <a:gd name="connsiteX16" fmla="*/ 3523 w 368911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14775 w 368766"/>
                      <a:gd name="connsiteY2" fmla="*/ 344308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3652 w 368766"/>
                      <a:gd name="connsiteY14" fmla="*/ 242128 h 528547"/>
                      <a:gd name="connsiteX15" fmla="*/ 3523 w 368766"/>
                      <a:gd name="connsiteY15" fmla="*/ 0 h 528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8766" h="528547">
                        <a:moveTo>
                          <a:pt x="368766" y="15714"/>
                        </a:moveTo>
                        <a:cubicBezTo>
                          <a:pt x="346591" y="235059"/>
                          <a:pt x="291092" y="212116"/>
                          <a:pt x="237561" y="305311"/>
                        </a:cubicBezTo>
                        <a:lnTo>
                          <a:pt x="202263" y="347121"/>
                        </a:lnTo>
                        <a:cubicBezTo>
                          <a:pt x="202263" y="392418"/>
                          <a:pt x="214774" y="434901"/>
                          <a:pt x="214774" y="480198"/>
                        </a:cubicBezTo>
                        <a:lnTo>
                          <a:pt x="214313" y="481311"/>
                        </a:lnTo>
                        <a:lnTo>
                          <a:pt x="216964" y="492467"/>
                        </a:lnTo>
                        <a:lnTo>
                          <a:pt x="214768" y="506128"/>
                        </a:lnTo>
                        <a:cubicBezTo>
                          <a:pt x="212432" y="520657"/>
                          <a:pt x="198761" y="530542"/>
                          <a:pt x="184232" y="528206"/>
                        </a:cubicBezTo>
                        <a:lnTo>
                          <a:pt x="85036" y="512259"/>
                        </a:lnTo>
                        <a:cubicBezTo>
                          <a:pt x="70507" y="509923"/>
                          <a:pt x="60622" y="496252"/>
                          <a:pt x="62958" y="481722"/>
                        </a:cubicBezTo>
                        <a:lnTo>
                          <a:pt x="65154" y="468062"/>
                        </a:lnTo>
                        <a:cubicBezTo>
                          <a:pt x="68703" y="445988"/>
                          <a:pt x="89474" y="430971"/>
                          <a:pt x="111548" y="434519"/>
                        </a:cubicBezTo>
                        <a:lnTo>
                          <a:pt x="112307" y="434641"/>
                        </a:lnTo>
                        <a:lnTo>
                          <a:pt x="100884" y="329881"/>
                        </a:lnTo>
                        <a:lnTo>
                          <a:pt x="113652" y="242128"/>
                        </a:lnTo>
                        <a:cubicBezTo>
                          <a:pt x="91627" y="169627"/>
                          <a:pt x="-21211" y="184040"/>
                          <a:pt x="3523" y="0"/>
                        </a:cubicBezTo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91" name="楕円 210">
                  <a:extLst>
                    <a:ext uri="{FF2B5EF4-FFF2-40B4-BE49-F238E27FC236}">
                      <a16:creationId xmlns:a16="http://schemas.microsoft.com/office/drawing/2014/main" id="{E0768556-E531-49C3-8222-8ECBEFB4F03F}"/>
                    </a:ext>
                  </a:extLst>
                </p:cNvPr>
                <p:cNvSpPr/>
                <p:nvPr/>
              </p:nvSpPr>
              <p:spPr bwMode="auto">
                <a:xfrm rot="892494">
                  <a:off x="9501058" y="3922913"/>
                  <a:ext cx="192020" cy="260960"/>
                </a:xfrm>
                <a:custGeom>
                  <a:avLst/>
                  <a:gdLst>
                    <a:gd name="connsiteX0" fmla="*/ 0 w 823381"/>
                    <a:gd name="connsiteY0" fmla="*/ 411691 h 823381"/>
                    <a:gd name="connsiteX1" fmla="*/ 411691 w 823381"/>
                    <a:gd name="connsiteY1" fmla="*/ 0 h 823381"/>
                    <a:gd name="connsiteX2" fmla="*/ 823382 w 823381"/>
                    <a:gd name="connsiteY2" fmla="*/ 411691 h 823381"/>
                    <a:gd name="connsiteX3" fmla="*/ 411691 w 823381"/>
                    <a:gd name="connsiteY3" fmla="*/ 823382 h 823381"/>
                    <a:gd name="connsiteX4" fmla="*/ 0 w 823381"/>
                    <a:gd name="connsiteY4" fmla="*/ 411691 h 823381"/>
                    <a:gd name="connsiteX0" fmla="*/ 11095 w 834477"/>
                    <a:gd name="connsiteY0" fmla="*/ 1097491 h 1509182"/>
                    <a:gd name="connsiteX1" fmla="*/ 232286 w 834477"/>
                    <a:gd name="connsiteY1" fmla="*/ 0 h 1509182"/>
                    <a:gd name="connsiteX2" fmla="*/ 834477 w 834477"/>
                    <a:gd name="connsiteY2" fmla="*/ 1097491 h 1509182"/>
                    <a:gd name="connsiteX3" fmla="*/ 422786 w 834477"/>
                    <a:gd name="connsiteY3" fmla="*/ 1509182 h 1509182"/>
                    <a:gd name="connsiteX4" fmla="*/ 11095 w 834477"/>
                    <a:gd name="connsiteY4" fmla="*/ 1097491 h 1509182"/>
                    <a:gd name="connsiteX0" fmla="*/ 11518 w 834900"/>
                    <a:gd name="connsiteY0" fmla="*/ 1097491 h 1375832"/>
                    <a:gd name="connsiteX1" fmla="*/ 232709 w 834900"/>
                    <a:gd name="connsiteY1" fmla="*/ 0 h 1375832"/>
                    <a:gd name="connsiteX2" fmla="*/ 834900 w 834900"/>
                    <a:gd name="connsiteY2" fmla="*/ 1097491 h 1375832"/>
                    <a:gd name="connsiteX3" fmla="*/ 429559 w 834900"/>
                    <a:gd name="connsiteY3" fmla="*/ 1375832 h 1375832"/>
                    <a:gd name="connsiteX4" fmla="*/ 11518 w 834900"/>
                    <a:gd name="connsiteY4" fmla="*/ 1097491 h 1375832"/>
                    <a:gd name="connsiteX0" fmla="*/ 6336 w 944018"/>
                    <a:gd name="connsiteY0" fmla="*/ 1097491 h 1375832"/>
                    <a:gd name="connsiteX1" fmla="*/ 227527 w 944018"/>
                    <a:gd name="connsiteY1" fmla="*/ 0 h 1375832"/>
                    <a:gd name="connsiteX2" fmla="*/ 944018 w 944018"/>
                    <a:gd name="connsiteY2" fmla="*/ 1097491 h 1375832"/>
                    <a:gd name="connsiteX3" fmla="*/ 424377 w 944018"/>
                    <a:gd name="connsiteY3" fmla="*/ 1375832 h 1375832"/>
                    <a:gd name="connsiteX4" fmla="*/ 6336 w 944018"/>
                    <a:gd name="connsiteY4" fmla="*/ 1097491 h 1375832"/>
                    <a:gd name="connsiteX0" fmla="*/ 16720 w 954402"/>
                    <a:gd name="connsiteY0" fmla="*/ 1104079 h 1382420"/>
                    <a:gd name="connsiteX1" fmla="*/ 237911 w 954402"/>
                    <a:gd name="connsiteY1" fmla="*/ 6588 h 1382420"/>
                    <a:gd name="connsiteX2" fmla="*/ 954402 w 954402"/>
                    <a:gd name="connsiteY2" fmla="*/ 1104079 h 1382420"/>
                    <a:gd name="connsiteX3" fmla="*/ 434761 w 954402"/>
                    <a:gd name="connsiteY3" fmla="*/ 1382420 h 1382420"/>
                    <a:gd name="connsiteX4" fmla="*/ 16720 w 954402"/>
                    <a:gd name="connsiteY4" fmla="*/ 1104079 h 1382420"/>
                    <a:gd name="connsiteX0" fmla="*/ 7895 w 945577"/>
                    <a:gd name="connsiteY0" fmla="*/ 1104079 h 1382420"/>
                    <a:gd name="connsiteX1" fmla="*/ 229086 w 945577"/>
                    <a:gd name="connsiteY1" fmla="*/ 6588 h 1382420"/>
                    <a:gd name="connsiteX2" fmla="*/ 945577 w 945577"/>
                    <a:gd name="connsiteY2" fmla="*/ 1104079 h 1382420"/>
                    <a:gd name="connsiteX3" fmla="*/ 425936 w 945577"/>
                    <a:gd name="connsiteY3" fmla="*/ 1382420 h 1382420"/>
                    <a:gd name="connsiteX4" fmla="*/ 7895 w 945577"/>
                    <a:gd name="connsiteY4" fmla="*/ 1104079 h 1382420"/>
                    <a:gd name="connsiteX0" fmla="*/ 7895 w 945577"/>
                    <a:gd name="connsiteY0" fmla="*/ 1097490 h 1375831"/>
                    <a:gd name="connsiteX1" fmla="*/ 229086 w 945577"/>
                    <a:gd name="connsiteY1" fmla="*/ -1 h 1375831"/>
                    <a:gd name="connsiteX2" fmla="*/ 945577 w 945577"/>
                    <a:gd name="connsiteY2" fmla="*/ 1097490 h 1375831"/>
                    <a:gd name="connsiteX3" fmla="*/ 425936 w 945577"/>
                    <a:gd name="connsiteY3" fmla="*/ 1375831 h 1375831"/>
                    <a:gd name="connsiteX4" fmla="*/ 7895 w 945577"/>
                    <a:gd name="connsiteY4" fmla="*/ 1097490 h 1375831"/>
                    <a:gd name="connsiteX0" fmla="*/ 4659 w 942341"/>
                    <a:gd name="connsiteY0" fmla="*/ 1097490 h 1375831"/>
                    <a:gd name="connsiteX1" fmla="*/ 225850 w 942341"/>
                    <a:gd name="connsiteY1" fmla="*/ -1 h 1375831"/>
                    <a:gd name="connsiteX2" fmla="*/ 942341 w 942341"/>
                    <a:gd name="connsiteY2" fmla="*/ 1097490 h 1375831"/>
                    <a:gd name="connsiteX3" fmla="*/ 422700 w 942341"/>
                    <a:gd name="connsiteY3" fmla="*/ 1375831 h 1375831"/>
                    <a:gd name="connsiteX4" fmla="*/ 4659 w 942341"/>
                    <a:gd name="connsiteY4" fmla="*/ 1097490 h 1375831"/>
                    <a:gd name="connsiteX0" fmla="*/ 4659 w 965920"/>
                    <a:gd name="connsiteY0" fmla="*/ 1097490 h 1386246"/>
                    <a:gd name="connsiteX1" fmla="*/ 225850 w 965920"/>
                    <a:gd name="connsiteY1" fmla="*/ -1 h 1386246"/>
                    <a:gd name="connsiteX2" fmla="*/ 942341 w 965920"/>
                    <a:gd name="connsiteY2" fmla="*/ 1097490 h 1386246"/>
                    <a:gd name="connsiteX3" fmla="*/ 759504 w 965920"/>
                    <a:gd name="connsiteY3" fmla="*/ 1305145 h 1386246"/>
                    <a:gd name="connsiteX4" fmla="*/ 422700 w 965920"/>
                    <a:gd name="connsiteY4" fmla="*/ 1375831 h 1386246"/>
                    <a:gd name="connsiteX5" fmla="*/ 4659 w 965920"/>
                    <a:gd name="connsiteY5" fmla="*/ 1097490 h 1386246"/>
                    <a:gd name="connsiteX0" fmla="*/ 4659 w 965920"/>
                    <a:gd name="connsiteY0" fmla="*/ 1097490 h 1375836"/>
                    <a:gd name="connsiteX1" fmla="*/ 225850 w 965920"/>
                    <a:gd name="connsiteY1" fmla="*/ -1 h 1375836"/>
                    <a:gd name="connsiteX2" fmla="*/ 942341 w 965920"/>
                    <a:gd name="connsiteY2" fmla="*/ 1097490 h 1375836"/>
                    <a:gd name="connsiteX3" fmla="*/ 759504 w 965920"/>
                    <a:gd name="connsiteY3" fmla="*/ 1305145 h 1375836"/>
                    <a:gd name="connsiteX4" fmla="*/ 422700 w 965920"/>
                    <a:gd name="connsiteY4" fmla="*/ 1375831 h 1375836"/>
                    <a:gd name="connsiteX5" fmla="*/ 179528 w 965920"/>
                    <a:gd name="connsiteY5" fmla="*/ 1303017 h 1375836"/>
                    <a:gd name="connsiteX6" fmla="*/ 4659 w 965920"/>
                    <a:gd name="connsiteY6" fmla="*/ 1097490 h 1375836"/>
                    <a:gd name="connsiteX0" fmla="*/ 4659 w 965920"/>
                    <a:gd name="connsiteY0" fmla="*/ 1097490 h 2179292"/>
                    <a:gd name="connsiteX1" fmla="*/ 225850 w 965920"/>
                    <a:gd name="connsiteY1" fmla="*/ -1 h 2179292"/>
                    <a:gd name="connsiteX2" fmla="*/ 942341 w 965920"/>
                    <a:gd name="connsiteY2" fmla="*/ 1097490 h 2179292"/>
                    <a:gd name="connsiteX3" fmla="*/ 759504 w 965920"/>
                    <a:gd name="connsiteY3" fmla="*/ 1305145 h 2179292"/>
                    <a:gd name="connsiteX4" fmla="*/ 521258 w 965920"/>
                    <a:gd name="connsiteY4" fmla="*/ 2179291 h 2179292"/>
                    <a:gd name="connsiteX5" fmla="*/ 179528 w 965920"/>
                    <a:gd name="connsiteY5" fmla="*/ 1303017 h 2179292"/>
                    <a:gd name="connsiteX6" fmla="*/ 4659 w 965920"/>
                    <a:gd name="connsiteY6" fmla="*/ 1097490 h 2179292"/>
                    <a:gd name="connsiteX0" fmla="*/ 521258 w 965920"/>
                    <a:gd name="connsiteY0" fmla="*/ 2179291 h 2610799"/>
                    <a:gd name="connsiteX1" fmla="*/ 179528 w 965920"/>
                    <a:gd name="connsiteY1" fmla="*/ 1303017 h 2610799"/>
                    <a:gd name="connsiteX2" fmla="*/ 4659 w 965920"/>
                    <a:gd name="connsiteY2" fmla="*/ 1097490 h 2610799"/>
                    <a:gd name="connsiteX3" fmla="*/ 225850 w 965920"/>
                    <a:gd name="connsiteY3" fmla="*/ -1 h 2610799"/>
                    <a:gd name="connsiteX4" fmla="*/ 942341 w 965920"/>
                    <a:gd name="connsiteY4" fmla="*/ 1097490 h 2610799"/>
                    <a:gd name="connsiteX5" fmla="*/ 759504 w 965920"/>
                    <a:gd name="connsiteY5" fmla="*/ 1305145 h 2610799"/>
                    <a:gd name="connsiteX6" fmla="*/ 841384 w 965920"/>
                    <a:gd name="connsiteY6" fmla="*/ 2610798 h 2610799"/>
                    <a:gd name="connsiteX0" fmla="*/ 521258 w 965920"/>
                    <a:gd name="connsiteY0" fmla="*/ 2179291 h 2179292"/>
                    <a:gd name="connsiteX1" fmla="*/ 179528 w 965920"/>
                    <a:gd name="connsiteY1" fmla="*/ 1303017 h 2179292"/>
                    <a:gd name="connsiteX2" fmla="*/ 4659 w 965920"/>
                    <a:gd name="connsiteY2" fmla="*/ 1097490 h 2179292"/>
                    <a:gd name="connsiteX3" fmla="*/ 225850 w 965920"/>
                    <a:gd name="connsiteY3" fmla="*/ -1 h 2179292"/>
                    <a:gd name="connsiteX4" fmla="*/ 942341 w 965920"/>
                    <a:gd name="connsiteY4" fmla="*/ 1097490 h 2179292"/>
                    <a:gd name="connsiteX5" fmla="*/ 759504 w 965920"/>
                    <a:gd name="connsiteY5" fmla="*/ 1305145 h 2179292"/>
                    <a:gd name="connsiteX0" fmla="*/ 179528 w 965920"/>
                    <a:gd name="connsiteY0" fmla="*/ 1303017 h 1305145"/>
                    <a:gd name="connsiteX1" fmla="*/ 4659 w 965920"/>
                    <a:gd name="connsiteY1" fmla="*/ 1097490 h 1305145"/>
                    <a:gd name="connsiteX2" fmla="*/ 225850 w 965920"/>
                    <a:gd name="connsiteY2" fmla="*/ -1 h 1305145"/>
                    <a:gd name="connsiteX3" fmla="*/ 942341 w 965920"/>
                    <a:gd name="connsiteY3" fmla="*/ 1097490 h 1305145"/>
                    <a:gd name="connsiteX4" fmla="*/ 759504 w 965920"/>
                    <a:gd name="connsiteY4" fmla="*/ 1305145 h 1305145"/>
                    <a:gd name="connsiteX0" fmla="*/ 176328 w 962720"/>
                    <a:gd name="connsiteY0" fmla="*/ 1854508 h 1856636"/>
                    <a:gd name="connsiteX1" fmla="*/ 1459 w 962720"/>
                    <a:gd name="connsiteY1" fmla="*/ 1648981 h 1856636"/>
                    <a:gd name="connsiteX2" fmla="*/ 605781 w 962720"/>
                    <a:gd name="connsiteY2" fmla="*/ -3 h 1856636"/>
                    <a:gd name="connsiteX3" fmla="*/ 939141 w 962720"/>
                    <a:gd name="connsiteY3" fmla="*/ 1648981 h 1856636"/>
                    <a:gd name="connsiteX4" fmla="*/ 756304 w 962720"/>
                    <a:gd name="connsiteY4" fmla="*/ 1856636 h 1856636"/>
                    <a:gd name="connsiteX0" fmla="*/ 179856 w 966248"/>
                    <a:gd name="connsiteY0" fmla="*/ 1854508 h 1856636"/>
                    <a:gd name="connsiteX1" fmla="*/ 4987 w 966248"/>
                    <a:gd name="connsiteY1" fmla="*/ 1648981 h 1856636"/>
                    <a:gd name="connsiteX2" fmla="*/ 609309 w 966248"/>
                    <a:gd name="connsiteY2" fmla="*/ -3 h 1856636"/>
                    <a:gd name="connsiteX3" fmla="*/ 942669 w 966248"/>
                    <a:gd name="connsiteY3" fmla="*/ 1648981 h 1856636"/>
                    <a:gd name="connsiteX4" fmla="*/ 759832 w 966248"/>
                    <a:gd name="connsiteY4" fmla="*/ 1856636 h 1856636"/>
                    <a:gd name="connsiteX0" fmla="*/ 179856 w 984372"/>
                    <a:gd name="connsiteY0" fmla="*/ 1854508 h 1856636"/>
                    <a:gd name="connsiteX1" fmla="*/ 4987 w 984372"/>
                    <a:gd name="connsiteY1" fmla="*/ 1648981 h 1856636"/>
                    <a:gd name="connsiteX2" fmla="*/ 609309 w 984372"/>
                    <a:gd name="connsiteY2" fmla="*/ -3 h 1856636"/>
                    <a:gd name="connsiteX3" fmla="*/ 942669 w 984372"/>
                    <a:gd name="connsiteY3" fmla="*/ 1648981 h 1856636"/>
                    <a:gd name="connsiteX4" fmla="*/ 759832 w 984372"/>
                    <a:gd name="connsiteY4" fmla="*/ 1856636 h 1856636"/>
                    <a:gd name="connsiteX0" fmla="*/ 214710 w 1019226"/>
                    <a:gd name="connsiteY0" fmla="*/ 1854508 h 1856636"/>
                    <a:gd name="connsiteX1" fmla="*/ 39841 w 1019226"/>
                    <a:gd name="connsiteY1" fmla="*/ 1648981 h 1856636"/>
                    <a:gd name="connsiteX2" fmla="*/ 644163 w 1019226"/>
                    <a:gd name="connsiteY2" fmla="*/ -3 h 1856636"/>
                    <a:gd name="connsiteX3" fmla="*/ 977523 w 1019226"/>
                    <a:gd name="connsiteY3" fmla="*/ 1648981 h 1856636"/>
                    <a:gd name="connsiteX4" fmla="*/ 794686 w 1019226"/>
                    <a:gd name="connsiteY4" fmla="*/ 1856636 h 1856636"/>
                    <a:gd name="connsiteX0" fmla="*/ 214710 w 1019224"/>
                    <a:gd name="connsiteY0" fmla="*/ 1854511 h 1921141"/>
                    <a:gd name="connsiteX1" fmla="*/ 39841 w 1019224"/>
                    <a:gd name="connsiteY1" fmla="*/ 1648984 h 1921141"/>
                    <a:gd name="connsiteX2" fmla="*/ 644163 w 1019224"/>
                    <a:gd name="connsiteY2" fmla="*/ 0 h 1921141"/>
                    <a:gd name="connsiteX3" fmla="*/ 977523 w 1019224"/>
                    <a:gd name="connsiteY3" fmla="*/ 1648984 h 1921141"/>
                    <a:gd name="connsiteX4" fmla="*/ 660578 w 1019224"/>
                    <a:gd name="connsiteY4" fmla="*/ 1921139 h 1921141"/>
                    <a:gd name="connsiteX0" fmla="*/ 214710 w 1019224"/>
                    <a:gd name="connsiteY0" fmla="*/ 1854511 h 1921138"/>
                    <a:gd name="connsiteX1" fmla="*/ 39841 w 1019224"/>
                    <a:gd name="connsiteY1" fmla="*/ 1648984 h 1921138"/>
                    <a:gd name="connsiteX2" fmla="*/ 644163 w 1019224"/>
                    <a:gd name="connsiteY2" fmla="*/ 0 h 1921138"/>
                    <a:gd name="connsiteX3" fmla="*/ 977523 w 1019224"/>
                    <a:gd name="connsiteY3" fmla="*/ 1648984 h 1921138"/>
                    <a:gd name="connsiteX4" fmla="*/ 660578 w 1019224"/>
                    <a:gd name="connsiteY4" fmla="*/ 1921139 h 1921138"/>
                    <a:gd name="connsiteX0" fmla="*/ 214710 w 1046339"/>
                    <a:gd name="connsiteY0" fmla="*/ 1854511 h 1921138"/>
                    <a:gd name="connsiteX1" fmla="*/ 39841 w 1046339"/>
                    <a:gd name="connsiteY1" fmla="*/ 1648984 h 1921138"/>
                    <a:gd name="connsiteX2" fmla="*/ 644163 w 1046339"/>
                    <a:gd name="connsiteY2" fmla="*/ 0 h 1921138"/>
                    <a:gd name="connsiteX3" fmla="*/ 977523 w 1046339"/>
                    <a:gd name="connsiteY3" fmla="*/ 1648984 h 1921138"/>
                    <a:gd name="connsiteX4" fmla="*/ 660578 w 1046339"/>
                    <a:gd name="connsiteY4" fmla="*/ 1921139 h 1921138"/>
                    <a:gd name="connsiteX0" fmla="*/ 215984 w 1047613"/>
                    <a:gd name="connsiteY0" fmla="*/ 1854511 h 1921138"/>
                    <a:gd name="connsiteX1" fmla="*/ 41115 w 1047613"/>
                    <a:gd name="connsiteY1" fmla="*/ 1648984 h 1921138"/>
                    <a:gd name="connsiteX2" fmla="*/ 645437 w 1047613"/>
                    <a:gd name="connsiteY2" fmla="*/ 0 h 1921138"/>
                    <a:gd name="connsiteX3" fmla="*/ 978797 w 1047613"/>
                    <a:gd name="connsiteY3" fmla="*/ 1648984 h 1921138"/>
                    <a:gd name="connsiteX4" fmla="*/ 661852 w 1047613"/>
                    <a:gd name="connsiteY4" fmla="*/ 1921139 h 1921138"/>
                    <a:gd name="connsiteX0" fmla="*/ 207638 w 1021054"/>
                    <a:gd name="connsiteY0" fmla="*/ 1946938 h 1946938"/>
                    <a:gd name="connsiteX1" fmla="*/ 14556 w 1021054"/>
                    <a:gd name="connsiteY1" fmla="*/ 1648984 h 1946938"/>
                    <a:gd name="connsiteX2" fmla="*/ 618878 w 1021054"/>
                    <a:gd name="connsiteY2" fmla="*/ 0 h 1946938"/>
                    <a:gd name="connsiteX3" fmla="*/ 952238 w 1021054"/>
                    <a:gd name="connsiteY3" fmla="*/ 1648984 h 1946938"/>
                    <a:gd name="connsiteX4" fmla="*/ 635293 w 1021054"/>
                    <a:gd name="connsiteY4" fmla="*/ 1921139 h 1946938"/>
                    <a:gd name="connsiteX0" fmla="*/ 265553 w 1078969"/>
                    <a:gd name="connsiteY0" fmla="*/ 1946938 h 1946938"/>
                    <a:gd name="connsiteX1" fmla="*/ 11671 w 1078969"/>
                    <a:gd name="connsiteY1" fmla="*/ 1464609 h 1946938"/>
                    <a:gd name="connsiteX2" fmla="*/ 676793 w 1078969"/>
                    <a:gd name="connsiteY2" fmla="*/ 0 h 1946938"/>
                    <a:gd name="connsiteX3" fmla="*/ 1010153 w 1078969"/>
                    <a:gd name="connsiteY3" fmla="*/ 1648984 h 1946938"/>
                    <a:gd name="connsiteX4" fmla="*/ 693208 w 1078969"/>
                    <a:gd name="connsiteY4" fmla="*/ 1921139 h 1946938"/>
                    <a:gd name="connsiteX0" fmla="*/ 270397 w 1083813"/>
                    <a:gd name="connsiteY0" fmla="*/ 1946938 h 1946938"/>
                    <a:gd name="connsiteX1" fmla="*/ 16515 w 1083813"/>
                    <a:gd name="connsiteY1" fmla="*/ 1464609 h 1946938"/>
                    <a:gd name="connsiteX2" fmla="*/ 681637 w 1083813"/>
                    <a:gd name="connsiteY2" fmla="*/ 0 h 1946938"/>
                    <a:gd name="connsiteX3" fmla="*/ 1014997 w 1083813"/>
                    <a:gd name="connsiteY3" fmla="*/ 1648984 h 1946938"/>
                    <a:gd name="connsiteX4" fmla="*/ 698052 w 1083813"/>
                    <a:gd name="connsiteY4" fmla="*/ 1921139 h 1946938"/>
                    <a:gd name="connsiteX0" fmla="*/ 264825 w 1078241"/>
                    <a:gd name="connsiteY0" fmla="*/ 1946938 h 1946938"/>
                    <a:gd name="connsiteX1" fmla="*/ 10943 w 1078241"/>
                    <a:gd name="connsiteY1" fmla="*/ 1464609 h 1946938"/>
                    <a:gd name="connsiteX2" fmla="*/ 676065 w 1078241"/>
                    <a:gd name="connsiteY2" fmla="*/ 0 h 1946938"/>
                    <a:gd name="connsiteX3" fmla="*/ 1009425 w 1078241"/>
                    <a:gd name="connsiteY3" fmla="*/ 1648984 h 1946938"/>
                    <a:gd name="connsiteX4" fmla="*/ 692480 w 1078241"/>
                    <a:gd name="connsiteY4" fmla="*/ 1921139 h 1946938"/>
                    <a:gd name="connsiteX0" fmla="*/ 264825 w 1084560"/>
                    <a:gd name="connsiteY0" fmla="*/ 1946938 h 1946938"/>
                    <a:gd name="connsiteX1" fmla="*/ 10943 w 1084560"/>
                    <a:gd name="connsiteY1" fmla="*/ 1464609 h 1946938"/>
                    <a:gd name="connsiteX2" fmla="*/ 676065 w 1084560"/>
                    <a:gd name="connsiteY2" fmla="*/ 0 h 1946938"/>
                    <a:gd name="connsiteX3" fmla="*/ 1009425 w 1084560"/>
                    <a:gd name="connsiteY3" fmla="*/ 1648984 h 1946938"/>
                    <a:gd name="connsiteX4" fmla="*/ 692480 w 1084560"/>
                    <a:gd name="connsiteY4" fmla="*/ 1921139 h 1946938"/>
                    <a:gd name="connsiteX0" fmla="*/ 264825 w 1056002"/>
                    <a:gd name="connsiteY0" fmla="*/ 1946938 h 1976978"/>
                    <a:gd name="connsiteX1" fmla="*/ 10943 w 1056002"/>
                    <a:gd name="connsiteY1" fmla="*/ 1464609 h 1976978"/>
                    <a:gd name="connsiteX2" fmla="*/ 676065 w 1056002"/>
                    <a:gd name="connsiteY2" fmla="*/ 0 h 1976978"/>
                    <a:gd name="connsiteX3" fmla="*/ 1009425 w 1056002"/>
                    <a:gd name="connsiteY3" fmla="*/ 1648984 h 1976978"/>
                    <a:gd name="connsiteX4" fmla="*/ 605608 w 1056002"/>
                    <a:gd name="connsiteY4" fmla="*/ 1976977 h 1976978"/>
                    <a:gd name="connsiteX0" fmla="*/ 264825 w 1082641"/>
                    <a:gd name="connsiteY0" fmla="*/ 1946938 h 1976978"/>
                    <a:gd name="connsiteX1" fmla="*/ 10943 w 1082641"/>
                    <a:gd name="connsiteY1" fmla="*/ 1464609 h 1976978"/>
                    <a:gd name="connsiteX2" fmla="*/ 676065 w 1082641"/>
                    <a:gd name="connsiteY2" fmla="*/ 0 h 1976978"/>
                    <a:gd name="connsiteX3" fmla="*/ 1009425 w 1082641"/>
                    <a:gd name="connsiteY3" fmla="*/ 1648984 h 1976978"/>
                    <a:gd name="connsiteX4" fmla="*/ 605608 w 1082641"/>
                    <a:gd name="connsiteY4" fmla="*/ 1976977 h 1976978"/>
                    <a:gd name="connsiteX0" fmla="*/ 264825 w 1079215"/>
                    <a:gd name="connsiteY0" fmla="*/ 1946938 h 1976978"/>
                    <a:gd name="connsiteX1" fmla="*/ 10943 w 1079215"/>
                    <a:gd name="connsiteY1" fmla="*/ 1464609 h 1976978"/>
                    <a:gd name="connsiteX2" fmla="*/ 676065 w 1079215"/>
                    <a:gd name="connsiteY2" fmla="*/ 0 h 1976978"/>
                    <a:gd name="connsiteX3" fmla="*/ 1009425 w 1079215"/>
                    <a:gd name="connsiteY3" fmla="*/ 1648984 h 1976978"/>
                    <a:gd name="connsiteX4" fmla="*/ 605608 w 1079215"/>
                    <a:gd name="connsiteY4" fmla="*/ 1976977 h 1976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9215" h="1976978">
                      <a:moveTo>
                        <a:pt x="264825" y="1946938"/>
                      </a:moveTo>
                      <a:cubicBezTo>
                        <a:pt x="195152" y="1900548"/>
                        <a:pt x="9904" y="1665983"/>
                        <a:pt x="10943" y="1464609"/>
                      </a:cubicBezTo>
                      <a:cubicBezTo>
                        <a:pt x="11982" y="1263235"/>
                        <a:pt x="-142395" y="821339"/>
                        <a:pt x="676065" y="0"/>
                      </a:cubicBezTo>
                      <a:cubicBezTo>
                        <a:pt x="1224949" y="837095"/>
                        <a:pt x="1076252" y="1505913"/>
                        <a:pt x="1009425" y="1648984"/>
                      </a:cubicBezTo>
                      <a:cubicBezTo>
                        <a:pt x="942598" y="1792055"/>
                        <a:pt x="692215" y="1930587"/>
                        <a:pt x="605608" y="1976977"/>
                      </a:cubicBez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66C7CF73-281B-4092-B410-B291624B8BB2}"/>
                  </a:ext>
                </a:extLst>
              </p:cNvPr>
              <p:cNvSpPr/>
              <p:nvPr/>
            </p:nvSpPr>
            <p:spPr bwMode="auto">
              <a:xfrm>
                <a:off x="12535604" y="4005074"/>
                <a:ext cx="206004" cy="134029"/>
              </a:xfrm>
              <a:custGeom>
                <a:avLst/>
                <a:gdLst>
                  <a:gd name="connsiteX0" fmla="*/ 948553 w 968718"/>
                  <a:gd name="connsiteY0" fmla="*/ 0 h 630261"/>
                  <a:gd name="connsiteX1" fmla="*/ 827559 w 968718"/>
                  <a:gd name="connsiteY1" fmla="*/ 483745 h 630261"/>
                  <a:gd name="connsiteX2" fmla="*/ 345738 w 968718"/>
                  <a:gd name="connsiteY2" fmla="*/ 612187 h 630261"/>
                  <a:gd name="connsiteX3" fmla="*/ 0 w 968718"/>
                  <a:gd name="connsiteY3" fmla="*/ 252862 h 630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8718" h="630261">
                    <a:moveTo>
                      <a:pt x="948553" y="0"/>
                    </a:moveTo>
                    <a:cubicBezTo>
                      <a:pt x="999191" y="171253"/>
                      <a:pt x="952858" y="356498"/>
                      <a:pt x="827559" y="483745"/>
                    </a:cubicBezTo>
                    <a:cubicBezTo>
                      <a:pt x="702259" y="610993"/>
                      <a:pt x="517752" y="660178"/>
                      <a:pt x="345738" y="612187"/>
                    </a:cubicBezTo>
                    <a:cubicBezTo>
                      <a:pt x="173724" y="564196"/>
                      <a:pt x="41328" y="426597"/>
                      <a:pt x="0" y="25286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265DB9CA-754B-423B-A20B-61C49B23920A}"/>
                </a:ext>
              </a:extLst>
            </p:cNvPr>
            <p:cNvGrpSpPr/>
            <p:nvPr/>
          </p:nvGrpSpPr>
          <p:grpSpPr>
            <a:xfrm>
              <a:off x="6319550" y="4638002"/>
              <a:ext cx="1224088" cy="874878"/>
              <a:chOff x="8866271" y="3448936"/>
              <a:chExt cx="1944508" cy="1389775"/>
            </a:xfrm>
          </p:grpSpPr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7A0671A4-EB9D-424B-A44A-851B9807C3D0}"/>
                  </a:ext>
                </a:extLst>
              </p:cNvPr>
              <p:cNvGrpSpPr/>
              <p:nvPr/>
            </p:nvGrpSpPr>
            <p:grpSpPr>
              <a:xfrm flipH="1">
                <a:off x="8866271" y="3448936"/>
                <a:ext cx="1944508" cy="1389775"/>
                <a:chOff x="8837634" y="3874668"/>
                <a:chExt cx="2136732" cy="155905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5647FD7C-DF88-44FD-B622-3368A622FD1F}"/>
                    </a:ext>
                  </a:extLst>
                </p:cNvPr>
                <p:cNvSpPr/>
                <p:nvPr/>
              </p:nvSpPr>
              <p:spPr bwMode="auto">
                <a:xfrm rot="21074787">
                  <a:off x="10109103" y="4826858"/>
                  <a:ext cx="368766" cy="528547"/>
                </a:xfrm>
                <a:custGeom>
                  <a:avLst/>
                  <a:gdLst>
                    <a:gd name="connsiteX0" fmla="*/ 336202 w 365349"/>
                    <a:gd name="connsiteY0" fmla="*/ 1641 h 540190"/>
                    <a:gd name="connsiteX1" fmla="*/ 365243 w 365349"/>
                    <a:gd name="connsiteY1" fmla="*/ 27357 h 540190"/>
                    <a:gd name="connsiteX2" fmla="*/ 234038 w 365349"/>
                    <a:gd name="connsiteY2" fmla="*/ 316954 h 540190"/>
                    <a:gd name="connsiteX3" fmla="*/ 211252 w 365349"/>
                    <a:gd name="connsiteY3" fmla="*/ 355951 h 540190"/>
                    <a:gd name="connsiteX4" fmla="*/ 211251 w 365349"/>
                    <a:gd name="connsiteY4" fmla="*/ 491841 h 540190"/>
                    <a:gd name="connsiteX5" fmla="*/ 210790 w 365349"/>
                    <a:gd name="connsiteY5" fmla="*/ 492954 h 540190"/>
                    <a:gd name="connsiteX6" fmla="*/ 213441 w 365349"/>
                    <a:gd name="connsiteY6" fmla="*/ 504110 h 540190"/>
                    <a:gd name="connsiteX7" fmla="*/ 211245 w 365349"/>
                    <a:gd name="connsiteY7" fmla="*/ 517771 h 540190"/>
                    <a:gd name="connsiteX8" fmla="*/ 180709 w 365349"/>
                    <a:gd name="connsiteY8" fmla="*/ 539849 h 540190"/>
                    <a:gd name="connsiteX9" fmla="*/ 81513 w 365349"/>
                    <a:gd name="connsiteY9" fmla="*/ 523902 h 540190"/>
                    <a:gd name="connsiteX10" fmla="*/ 59435 w 365349"/>
                    <a:gd name="connsiteY10" fmla="*/ 493365 h 540190"/>
                    <a:gd name="connsiteX11" fmla="*/ 61631 w 365349"/>
                    <a:gd name="connsiteY11" fmla="*/ 479705 h 540190"/>
                    <a:gd name="connsiteX12" fmla="*/ 108025 w 365349"/>
                    <a:gd name="connsiteY12" fmla="*/ 446162 h 540190"/>
                    <a:gd name="connsiteX13" fmla="*/ 108784 w 365349"/>
                    <a:gd name="connsiteY13" fmla="*/ 446284 h 540190"/>
                    <a:gd name="connsiteX14" fmla="*/ 108784 w 365349"/>
                    <a:gd name="connsiteY14" fmla="*/ 285476 h 540190"/>
                    <a:gd name="connsiteX15" fmla="*/ 112463 w 365349"/>
                    <a:gd name="connsiteY15" fmla="*/ 267251 h 540190"/>
                    <a:gd name="connsiteX16" fmla="*/ 110129 w 365349"/>
                    <a:gd name="connsiteY16" fmla="*/ 253771 h 540190"/>
                    <a:gd name="connsiteX17" fmla="*/ 0 w 365349"/>
                    <a:gd name="connsiteY17" fmla="*/ 11643 h 540190"/>
                    <a:gd name="connsiteX18" fmla="*/ 166308 w 365349"/>
                    <a:gd name="connsiteY18" fmla="*/ 24732 h 540190"/>
                    <a:gd name="connsiteX19" fmla="*/ 336202 w 365349"/>
                    <a:gd name="connsiteY19" fmla="*/ 1641 h 540190"/>
                    <a:gd name="connsiteX0" fmla="*/ 166308 w 365349"/>
                    <a:gd name="connsiteY0" fmla="*/ 24732 h 540190"/>
                    <a:gd name="connsiteX1" fmla="*/ 336202 w 365349"/>
                    <a:gd name="connsiteY1" fmla="*/ 1641 h 540190"/>
                    <a:gd name="connsiteX2" fmla="*/ 365243 w 365349"/>
                    <a:gd name="connsiteY2" fmla="*/ 27357 h 540190"/>
                    <a:gd name="connsiteX3" fmla="*/ 234038 w 365349"/>
                    <a:gd name="connsiteY3" fmla="*/ 316954 h 540190"/>
                    <a:gd name="connsiteX4" fmla="*/ 211252 w 365349"/>
                    <a:gd name="connsiteY4" fmla="*/ 355951 h 540190"/>
                    <a:gd name="connsiteX5" fmla="*/ 211251 w 365349"/>
                    <a:gd name="connsiteY5" fmla="*/ 491841 h 540190"/>
                    <a:gd name="connsiteX6" fmla="*/ 210790 w 365349"/>
                    <a:gd name="connsiteY6" fmla="*/ 492954 h 540190"/>
                    <a:gd name="connsiteX7" fmla="*/ 213441 w 365349"/>
                    <a:gd name="connsiteY7" fmla="*/ 504110 h 540190"/>
                    <a:gd name="connsiteX8" fmla="*/ 211245 w 365349"/>
                    <a:gd name="connsiteY8" fmla="*/ 517771 h 540190"/>
                    <a:gd name="connsiteX9" fmla="*/ 180709 w 365349"/>
                    <a:gd name="connsiteY9" fmla="*/ 539849 h 540190"/>
                    <a:gd name="connsiteX10" fmla="*/ 81513 w 365349"/>
                    <a:gd name="connsiteY10" fmla="*/ 523902 h 540190"/>
                    <a:gd name="connsiteX11" fmla="*/ 59435 w 365349"/>
                    <a:gd name="connsiteY11" fmla="*/ 493365 h 540190"/>
                    <a:gd name="connsiteX12" fmla="*/ 61631 w 365349"/>
                    <a:gd name="connsiteY12" fmla="*/ 479705 h 540190"/>
                    <a:gd name="connsiteX13" fmla="*/ 108025 w 365349"/>
                    <a:gd name="connsiteY13" fmla="*/ 446162 h 540190"/>
                    <a:gd name="connsiteX14" fmla="*/ 108784 w 365349"/>
                    <a:gd name="connsiteY14" fmla="*/ 446284 h 540190"/>
                    <a:gd name="connsiteX15" fmla="*/ 108784 w 365349"/>
                    <a:gd name="connsiteY15" fmla="*/ 285476 h 540190"/>
                    <a:gd name="connsiteX16" fmla="*/ 112463 w 365349"/>
                    <a:gd name="connsiteY16" fmla="*/ 267251 h 540190"/>
                    <a:gd name="connsiteX17" fmla="*/ 110129 w 365349"/>
                    <a:gd name="connsiteY17" fmla="*/ 253771 h 540190"/>
                    <a:gd name="connsiteX18" fmla="*/ 0 w 365349"/>
                    <a:gd name="connsiteY18" fmla="*/ 11643 h 540190"/>
                    <a:gd name="connsiteX19" fmla="*/ 257748 w 365349"/>
                    <a:gd name="connsiteY19" fmla="*/ 116172 h 540190"/>
                    <a:gd name="connsiteX0" fmla="*/ 166308 w 365349"/>
                    <a:gd name="connsiteY0" fmla="*/ 24732 h 540190"/>
                    <a:gd name="connsiteX1" fmla="*/ 336202 w 365349"/>
                    <a:gd name="connsiteY1" fmla="*/ 1641 h 540190"/>
                    <a:gd name="connsiteX2" fmla="*/ 365243 w 365349"/>
                    <a:gd name="connsiteY2" fmla="*/ 27357 h 540190"/>
                    <a:gd name="connsiteX3" fmla="*/ 234038 w 365349"/>
                    <a:gd name="connsiteY3" fmla="*/ 316954 h 540190"/>
                    <a:gd name="connsiteX4" fmla="*/ 211252 w 365349"/>
                    <a:gd name="connsiteY4" fmla="*/ 355951 h 540190"/>
                    <a:gd name="connsiteX5" fmla="*/ 211251 w 365349"/>
                    <a:gd name="connsiteY5" fmla="*/ 491841 h 540190"/>
                    <a:gd name="connsiteX6" fmla="*/ 210790 w 365349"/>
                    <a:gd name="connsiteY6" fmla="*/ 492954 h 540190"/>
                    <a:gd name="connsiteX7" fmla="*/ 213441 w 365349"/>
                    <a:gd name="connsiteY7" fmla="*/ 504110 h 540190"/>
                    <a:gd name="connsiteX8" fmla="*/ 211245 w 365349"/>
                    <a:gd name="connsiteY8" fmla="*/ 517771 h 540190"/>
                    <a:gd name="connsiteX9" fmla="*/ 180709 w 365349"/>
                    <a:gd name="connsiteY9" fmla="*/ 539849 h 540190"/>
                    <a:gd name="connsiteX10" fmla="*/ 81513 w 365349"/>
                    <a:gd name="connsiteY10" fmla="*/ 523902 h 540190"/>
                    <a:gd name="connsiteX11" fmla="*/ 59435 w 365349"/>
                    <a:gd name="connsiteY11" fmla="*/ 493365 h 540190"/>
                    <a:gd name="connsiteX12" fmla="*/ 61631 w 365349"/>
                    <a:gd name="connsiteY12" fmla="*/ 479705 h 540190"/>
                    <a:gd name="connsiteX13" fmla="*/ 108025 w 365349"/>
                    <a:gd name="connsiteY13" fmla="*/ 446162 h 540190"/>
                    <a:gd name="connsiteX14" fmla="*/ 108784 w 365349"/>
                    <a:gd name="connsiteY14" fmla="*/ 446284 h 540190"/>
                    <a:gd name="connsiteX15" fmla="*/ 108784 w 365349"/>
                    <a:gd name="connsiteY15" fmla="*/ 285476 h 540190"/>
                    <a:gd name="connsiteX16" fmla="*/ 112463 w 365349"/>
                    <a:gd name="connsiteY16" fmla="*/ 267251 h 540190"/>
                    <a:gd name="connsiteX17" fmla="*/ 110129 w 365349"/>
                    <a:gd name="connsiteY17" fmla="*/ 253771 h 540190"/>
                    <a:gd name="connsiteX18" fmla="*/ 0 w 365349"/>
                    <a:gd name="connsiteY18" fmla="*/ 11643 h 540190"/>
                    <a:gd name="connsiteX0" fmla="*/ 336202 w 365349"/>
                    <a:gd name="connsiteY0" fmla="*/ 0 h 538549"/>
                    <a:gd name="connsiteX1" fmla="*/ 365243 w 365349"/>
                    <a:gd name="connsiteY1" fmla="*/ 25716 h 538549"/>
                    <a:gd name="connsiteX2" fmla="*/ 234038 w 365349"/>
                    <a:gd name="connsiteY2" fmla="*/ 315313 h 538549"/>
                    <a:gd name="connsiteX3" fmla="*/ 211252 w 365349"/>
                    <a:gd name="connsiteY3" fmla="*/ 354310 h 538549"/>
                    <a:gd name="connsiteX4" fmla="*/ 211251 w 365349"/>
                    <a:gd name="connsiteY4" fmla="*/ 490200 h 538549"/>
                    <a:gd name="connsiteX5" fmla="*/ 210790 w 365349"/>
                    <a:gd name="connsiteY5" fmla="*/ 491313 h 538549"/>
                    <a:gd name="connsiteX6" fmla="*/ 213441 w 365349"/>
                    <a:gd name="connsiteY6" fmla="*/ 502469 h 538549"/>
                    <a:gd name="connsiteX7" fmla="*/ 211245 w 365349"/>
                    <a:gd name="connsiteY7" fmla="*/ 516130 h 538549"/>
                    <a:gd name="connsiteX8" fmla="*/ 180709 w 365349"/>
                    <a:gd name="connsiteY8" fmla="*/ 538208 h 538549"/>
                    <a:gd name="connsiteX9" fmla="*/ 81513 w 365349"/>
                    <a:gd name="connsiteY9" fmla="*/ 522261 h 538549"/>
                    <a:gd name="connsiteX10" fmla="*/ 59435 w 365349"/>
                    <a:gd name="connsiteY10" fmla="*/ 491724 h 538549"/>
                    <a:gd name="connsiteX11" fmla="*/ 61631 w 365349"/>
                    <a:gd name="connsiteY11" fmla="*/ 478064 h 538549"/>
                    <a:gd name="connsiteX12" fmla="*/ 108025 w 365349"/>
                    <a:gd name="connsiteY12" fmla="*/ 444521 h 538549"/>
                    <a:gd name="connsiteX13" fmla="*/ 108784 w 365349"/>
                    <a:gd name="connsiteY13" fmla="*/ 444643 h 538549"/>
                    <a:gd name="connsiteX14" fmla="*/ 108784 w 365349"/>
                    <a:gd name="connsiteY14" fmla="*/ 283835 h 538549"/>
                    <a:gd name="connsiteX15" fmla="*/ 112463 w 365349"/>
                    <a:gd name="connsiteY15" fmla="*/ 265610 h 538549"/>
                    <a:gd name="connsiteX16" fmla="*/ 110129 w 365349"/>
                    <a:gd name="connsiteY16" fmla="*/ 252130 h 538549"/>
                    <a:gd name="connsiteX17" fmla="*/ 0 w 365349"/>
                    <a:gd name="connsiteY17" fmla="*/ 10002 h 538549"/>
                    <a:gd name="connsiteX0" fmla="*/ 339725 w 368872"/>
                    <a:gd name="connsiteY0" fmla="*/ 0 h 538549"/>
                    <a:gd name="connsiteX1" fmla="*/ 368766 w 368872"/>
                    <a:gd name="connsiteY1" fmla="*/ 25716 h 538549"/>
                    <a:gd name="connsiteX2" fmla="*/ 237561 w 368872"/>
                    <a:gd name="connsiteY2" fmla="*/ 315313 h 538549"/>
                    <a:gd name="connsiteX3" fmla="*/ 214775 w 368872"/>
                    <a:gd name="connsiteY3" fmla="*/ 354310 h 538549"/>
                    <a:gd name="connsiteX4" fmla="*/ 214774 w 368872"/>
                    <a:gd name="connsiteY4" fmla="*/ 490200 h 538549"/>
                    <a:gd name="connsiteX5" fmla="*/ 214313 w 368872"/>
                    <a:gd name="connsiteY5" fmla="*/ 491313 h 538549"/>
                    <a:gd name="connsiteX6" fmla="*/ 216964 w 368872"/>
                    <a:gd name="connsiteY6" fmla="*/ 502469 h 538549"/>
                    <a:gd name="connsiteX7" fmla="*/ 214768 w 368872"/>
                    <a:gd name="connsiteY7" fmla="*/ 516130 h 538549"/>
                    <a:gd name="connsiteX8" fmla="*/ 184232 w 368872"/>
                    <a:gd name="connsiteY8" fmla="*/ 538208 h 538549"/>
                    <a:gd name="connsiteX9" fmla="*/ 85036 w 368872"/>
                    <a:gd name="connsiteY9" fmla="*/ 522261 h 538549"/>
                    <a:gd name="connsiteX10" fmla="*/ 62958 w 368872"/>
                    <a:gd name="connsiteY10" fmla="*/ 491724 h 538549"/>
                    <a:gd name="connsiteX11" fmla="*/ 65154 w 368872"/>
                    <a:gd name="connsiteY11" fmla="*/ 478064 h 538549"/>
                    <a:gd name="connsiteX12" fmla="*/ 111548 w 368872"/>
                    <a:gd name="connsiteY12" fmla="*/ 444521 h 538549"/>
                    <a:gd name="connsiteX13" fmla="*/ 112307 w 368872"/>
                    <a:gd name="connsiteY13" fmla="*/ 444643 h 538549"/>
                    <a:gd name="connsiteX14" fmla="*/ 112307 w 368872"/>
                    <a:gd name="connsiteY14" fmla="*/ 283835 h 538549"/>
                    <a:gd name="connsiteX15" fmla="*/ 115986 w 368872"/>
                    <a:gd name="connsiteY15" fmla="*/ 265610 h 538549"/>
                    <a:gd name="connsiteX16" fmla="*/ 113652 w 368872"/>
                    <a:gd name="connsiteY16" fmla="*/ 252130 h 538549"/>
                    <a:gd name="connsiteX17" fmla="*/ 3523 w 368872"/>
                    <a:gd name="connsiteY17" fmla="*/ 10002 h 538549"/>
                    <a:gd name="connsiteX0" fmla="*/ 368766 w 368872"/>
                    <a:gd name="connsiteY0" fmla="*/ 15714 h 528547"/>
                    <a:gd name="connsiteX1" fmla="*/ 237561 w 368872"/>
                    <a:gd name="connsiteY1" fmla="*/ 305311 h 528547"/>
                    <a:gd name="connsiteX2" fmla="*/ 214775 w 368872"/>
                    <a:gd name="connsiteY2" fmla="*/ 344308 h 528547"/>
                    <a:gd name="connsiteX3" fmla="*/ 214774 w 368872"/>
                    <a:gd name="connsiteY3" fmla="*/ 480198 h 528547"/>
                    <a:gd name="connsiteX4" fmla="*/ 214313 w 368872"/>
                    <a:gd name="connsiteY4" fmla="*/ 481311 h 528547"/>
                    <a:gd name="connsiteX5" fmla="*/ 216964 w 368872"/>
                    <a:gd name="connsiteY5" fmla="*/ 492467 h 528547"/>
                    <a:gd name="connsiteX6" fmla="*/ 214768 w 368872"/>
                    <a:gd name="connsiteY6" fmla="*/ 506128 h 528547"/>
                    <a:gd name="connsiteX7" fmla="*/ 184232 w 368872"/>
                    <a:gd name="connsiteY7" fmla="*/ 528206 h 528547"/>
                    <a:gd name="connsiteX8" fmla="*/ 85036 w 368872"/>
                    <a:gd name="connsiteY8" fmla="*/ 512259 h 528547"/>
                    <a:gd name="connsiteX9" fmla="*/ 62958 w 368872"/>
                    <a:gd name="connsiteY9" fmla="*/ 481722 h 528547"/>
                    <a:gd name="connsiteX10" fmla="*/ 65154 w 368872"/>
                    <a:gd name="connsiteY10" fmla="*/ 468062 h 528547"/>
                    <a:gd name="connsiteX11" fmla="*/ 111548 w 368872"/>
                    <a:gd name="connsiteY11" fmla="*/ 434519 h 528547"/>
                    <a:gd name="connsiteX12" fmla="*/ 112307 w 368872"/>
                    <a:gd name="connsiteY12" fmla="*/ 434641 h 528547"/>
                    <a:gd name="connsiteX13" fmla="*/ 112307 w 368872"/>
                    <a:gd name="connsiteY13" fmla="*/ 273833 h 528547"/>
                    <a:gd name="connsiteX14" fmla="*/ 115986 w 368872"/>
                    <a:gd name="connsiteY14" fmla="*/ 255608 h 528547"/>
                    <a:gd name="connsiteX15" fmla="*/ 113652 w 368872"/>
                    <a:gd name="connsiteY15" fmla="*/ 242128 h 528547"/>
                    <a:gd name="connsiteX16" fmla="*/ 3523 w 368872"/>
                    <a:gd name="connsiteY16" fmla="*/ 0 h 528547"/>
                    <a:gd name="connsiteX0" fmla="*/ 368766 w 368911"/>
                    <a:gd name="connsiteY0" fmla="*/ 15714 h 528547"/>
                    <a:gd name="connsiteX1" fmla="*/ 237561 w 368911"/>
                    <a:gd name="connsiteY1" fmla="*/ 305311 h 528547"/>
                    <a:gd name="connsiteX2" fmla="*/ 214775 w 368911"/>
                    <a:gd name="connsiteY2" fmla="*/ 344308 h 528547"/>
                    <a:gd name="connsiteX3" fmla="*/ 214774 w 368911"/>
                    <a:gd name="connsiteY3" fmla="*/ 480198 h 528547"/>
                    <a:gd name="connsiteX4" fmla="*/ 214313 w 368911"/>
                    <a:gd name="connsiteY4" fmla="*/ 481311 h 528547"/>
                    <a:gd name="connsiteX5" fmla="*/ 216964 w 368911"/>
                    <a:gd name="connsiteY5" fmla="*/ 492467 h 528547"/>
                    <a:gd name="connsiteX6" fmla="*/ 214768 w 368911"/>
                    <a:gd name="connsiteY6" fmla="*/ 506128 h 528547"/>
                    <a:gd name="connsiteX7" fmla="*/ 184232 w 368911"/>
                    <a:gd name="connsiteY7" fmla="*/ 528206 h 528547"/>
                    <a:gd name="connsiteX8" fmla="*/ 85036 w 368911"/>
                    <a:gd name="connsiteY8" fmla="*/ 512259 h 528547"/>
                    <a:gd name="connsiteX9" fmla="*/ 62958 w 368911"/>
                    <a:gd name="connsiteY9" fmla="*/ 481722 h 528547"/>
                    <a:gd name="connsiteX10" fmla="*/ 65154 w 368911"/>
                    <a:gd name="connsiteY10" fmla="*/ 468062 h 528547"/>
                    <a:gd name="connsiteX11" fmla="*/ 111548 w 368911"/>
                    <a:gd name="connsiteY11" fmla="*/ 434519 h 528547"/>
                    <a:gd name="connsiteX12" fmla="*/ 112307 w 368911"/>
                    <a:gd name="connsiteY12" fmla="*/ 434641 h 528547"/>
                    <a:gd name="connsiteX13" fmla="*/ 112307 w 368911"/>
                    <a:gd name="connsiteY13" fmla="*/ 273833 h 528547"/>
                    <a:gd name="connsiteX14" fmla="*/ 115986 w 368911"/>
                    <a:gd name="connsiteY14" fmla="*/ 255608 h 528547"/>
                    <a:gd name="connsiteX15" fmla="*/ 113652 w 368911"/>
                    <a:gd name="connsiteY15" fmla="*/ 242128 h 528547"/>
                    <a:gd name="connsiteX16" fmla="*/ 3523 w 368911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14775 w 368766"/>
                    <a:gd name="connsiteY2" fmla="*/ 344308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12307 w 368766"/>
                    <a:gd name="connsiteY13" fmla="*/ 273833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12307 w 368766"/>
                    <a:gd name="connsiteY13" fmla="*/ 273833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00884 w 368766"/>
                    <a:gd name="connsiteY13" fmla="*/ 329881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00884 w 368766"/>
                    <a:gd name="connsiteY13" fmla="*/ 329881 h 528547"/>
                    <a:gd name="connsiteX14" fmla="*/ 113652 w 368766"/>
                    <a:gd name="connsiteY14" fmla="*/ 242128 h 528547"/>
                    <a:gd name="connsiteX15" fmla="*/ 3523 w 368766"/>
                    <a:gd name="connsiteY15" fmla="*/ 0 h 528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68766" h="528547">
                      <a:moveTo>
                        <a:pt x="368766" y="15714"/>
                      </a:moveTo>
                      <a:cubicBezTo>
                        <a:pt x="346591" y="235059"/>
                        <a:pt x="291092" y="212116"/>
                        <a:pt x="237561" y="305311"/>
                      </a:cubicBezTo>
                      <a:lnTo>
                        <a:pt x="202263" y="347121"/>
                      </a:lnTo>
                      <a:cubicBezTo>
                        <a:pt x="202263" y="392418"/>
                        <a:pt x="214774" y="434901"/>
                        <a:pt x="214774" y="480198"/>
                      </a:cubicBezTo>
                      <a:lnTo>
                        <a:pt x="214313" y="481311"/>
                      </a:lnTo>
                      <a:lnTo>
                        <a:pt x="216964" y="492467"/>
                      </a:lnTo>
                      <a:lnTo>
                        <a:pt x="214768" y="506128"/>
                      </a:lnTo>
                      <a:cubicBezTo>
                        <a:pt x="212432" y="520657"/>
                        <a:pt x="198761" y="530542"/>
                        <a:pt x="184232" y="528206"/>
                      </a:cubicBezTo>
                      <a:lnTo>
                        <a:pt x="85036" y="512259"/>
                      </a:lnTo>
                      <a:cubicBezTo>
                        <a:pt x="70507" y="509923"/>
                        <a:pt x="60622" y="496252"/>
                        <a:pt x="62958" y="481722"/>
                      </a:cubicBezTo>
                      <a:lnTo>
                        <a:pt x="65154" y="468062"/>
                      </a:lnTo>
                      <a:cubicBezTo>
                        <a:pt x="68703" y="445988"/>
                        <a:pt x="89474" y="430971"/>
                        <a:pt x="111548" y="434519"/>
                      </a:cubicBezTo>
                      <a:lnTo>
                        <a:pt x="112307" y="434641"/>
                      </a:lnTo>
                      <a:lnTo>
                        <a:pt x="100884" y="329881"/>
                      </a:lnTo>
                      <a:lnTo>
                        <a:pt x="113652" y="242128"/>
                      </a:lnTo>
                      <a:cubicBezTo>
                        <a:pt x="91627" y="169627"/>
                        <a:pt x="-21211" y="184040"/>
                        <a:pt x="3523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6A3509CB-DA37-46E9-9660-7CFB7F11997B}"/>
                    </a:ext>
                  </a:extLst>
                </p:cNvPr>
                <p:cNvSpPr/>
                <p:nvPr/>
              </p:nvSpPr>
              <p:spPr bwMode="auto">
                <a:xfrm>
                  <a:off x="9645102" y="5053589"/>
                  <a:ext cx="156793" cy="284519"/>
                </a:xfrm>
                <a:custGeom>
                  <a:avLst/>
                  <a:gdLst>
                    <a:gd name="connsiteX0" fmla="*/ 22920 w 156793"/>
                    <a:gd name="connsiteY0" fmla="*/ 0 h 284519"/>
                    <a:gd name="connsiteX1" fmla="*/ 125387 w 156793"/>
                    <a:gd name="connsiteY1" fmla="*/ 0 h 284519"/>
                    <a:gd name="connsiteX2" fmla="*/ 125387 w 156793"/>
                    <a:gd name="connsiteY2" fmla="*/ 32270 h 284519"/>
                    <a:gd name="connsiteX3" fmla="*/ 124850 w 156793"/>
                    <a:gd name="connsiteY3" fmla="*/ 33567 h 284519"/>
                    <a:gd name="connsiteX4" fmla="*/ 156793 w 156793"/>
                    <a:gd name="connsiteY4" fmla="*/ 232271 h 284519"/>
                    <a:gd name="connsiteX5" fmla="*/ 153759 w 156793"/>
                    <a:gd name="connsiteY5" fmla="*/ 245039 h 284519"/>
                    <a:gd name="connsiteX6" fmla="*/ 153759 w 156793"/>
                    <a:gd name="connsiteY6" fmla="*/ 257874 h 284519"/>
                    <a:gd name="connsiteX7" fmla="*/ 127114 w 156793"/>
                    <a:gd name="connsiteY7" fmla="*/ 284519 h 284519"/>
                    <a:gd name="connsiteX8" fmla="*/ 26645 w 156793"/>
                    <a:gd name="connsiteY8" fmla="*/ 284519 h 284519"/>
                    <a:gd name="connsiteX9" fmla="*/ 0 w 156793"/>
                    <a:gd name="connsiteY9" fmla="*/ 257874 h 284519"/>
                    <a:gd name="connsiteX10" fmla="*/ 0 w 156793"/>
                    <a:gd name="connsiteY10" fmla="*/ 244038 h 284519"/>
                    <a:gd name="connsiteX11" fmla="*/ 40481 w 156793"/>
                    <a:gd name="connsiteY11" fmla="*/ 203557 h 284519"/>
                    <a:gd name="connsiteX12" fmla="*/ 48394 w 156793"/>
                    <a:gd name="connsiteY12" fmla="*/ 203557 h 284519"/>
                    <a:gd name="connsiteX13" fmla="*/ 22870 w 156793"/>
                    <a:gd name="connsiteY13" fmla="*/ 44786 h 284519"/>
                    <a:gd name="connsiteX14" fmla="*/ 23329 w 156793"/>
                    <a:gd name="connsiteY14" fmla="*/ 33256 h 284519"/>
                    <a:gd name="connsiteX15" fmla="*/ 22920 w 156793"/>
                    <a:gd name="connsiteY15" fmla="*/ 32270 h 284519"/>
                    <a:gd name="connsiteX16" fmla="*/ 22920 w 156793"/>
                    <a:gd name="connsiteY16" fmla="*/ 0 h 284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6793" h="284519">
                      <a:moveTo>
                        <a:pt x="22920" y="0"/>
                      </a:moveTo>
                      <a:lnTo>
                        <a:pt x="125387" y="0"/>
                      </a:lnTo>
                      <a:lnTo>
                        <a:pt x="125387" y="32270"/>
                      </a:lnTo>
                      <a:lnTo>
                        <a:pt x="124850" y="33567"/>
                      </a:lnTo>
                      <a:lnTo>
                        <a:pt x="156793" y="232271"/>
                      </a:lnTo>
                      <a:lnTo>
                        <a:pt x="153759" y="245039"/>
                      </a:lnTo>
                      <a:lnTo>
                        <a:pt x="153759" y="257874"/>
                      </a:lnTo>
                      <a:cubicBezTo>
                        <a:pt x="153759" y="272590"/>
                        <a:pt x="141830" y="284519"/>
                        <a:pt x="127114" y="284519"/>
                      </a:cubicBezTo>
                      <a:lnTo>
                        <a:pt x="26645" y="284519"/>
                      </a:lnTo>
                      <a:cubicBezTo>
                        <a:pt x="11929" y="284519"/>
                        <a:pt x="0" y="272590"/>
                        <a:pt x="0" y="257874"/>
                      </a:cubicBezTo>
                      <a:lnTo>
                        <a:pt x="0" y="244038"/>
                      </a:lnTo>
                      <a:cubicBezTo>
                        <a:pt x="0" y="221681"/>
                        <a:pt x="18124" y="203557"/>
                        <a:pt x="40481" y="203557"/>
                      </a:cubicBezTo>
                      <a:lnTo>
                        <a:pt x="48394" y="203557"/>
                      </a:lnTo>
                      <a:lnTo>
                        <a:pt x="22870" y="44786"/>
                      </a:lnTo>
                      <a:lnTo>
                        <a:pt x="23329" y="33256"/>
                      </a:lnTo>
                      <a:lnTo>
                        <a:pt x="22920" y="32270"/>
                      </a:lnTo>
                      <a:lnTo>
                        <a:pt x="2292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957635E8-0588-4B36-9820-8EE3D41BD344}"/>
                    </a:ext>
                  </a:extLst>
                </p:cNvPr>
                <p:cNvGrpSpPr/>
                <p:nvPr/>
              </p:nvGrpSpPr>
              <p:grpSpPr>
                <a:xfrm>
                  <a:off x="8837634" y="3874668"/>
                  <a:ext cx="2136732" cy="1559054"/>
                  <a:chOff x="5941914" y="3874668"/>
                  <a:chExt cx="2136732" cy="1559054"/>
                </a:xfrm>
                <a:grpFill/>
              </p:grpSpPr>
              <p:sp>
                <p:nvSpPr>
                  <p:cNvPr id="477" name="フリーフォーム: 図形 476">
                    <a:extLst>
                      <a:ext uri="{FF2B5EF4-FFF2-40B4-BE49-F238E27FC236}">
                        <a16:creationId xmlns:a16="http://schemas.microsoft.com/office/drawing/2014/main" id="{F69A913A-E152-4961-ABE6-32079EE18B5C}"/>
                      </a:ext>
                    </a:extLst>
                  </p:cNvPr>
                  <p:cNvSpPr/>
                  <p:nvPr/>
                </p:nvSpPr>
                <p:spPr bwMode="auto">
                  <a:xfrm rot="14740246">
                    <a:off x="7612682" y="4344171"/>
                    <a:ext cx="364677" cy="567250"/>
                  </a:xfrm>
                  <a:custGeom>
                    <a:avLst/>
                    <a:gdLst>
                      <a:gd name="connsiteX0" fmla="*/ 460112 w 460112"/>
                      <a:gd name="connsiteY0" fmla="*/ 641476 h 715698"/>
                      <a:gd name="connsiteX1" fmla="*/ 389674 w 460112"/>
                      <a:gd name="connsiteY1" fmla="*/ 647432 h 715698"/>
                      <a:gd name="connsiteX2" fmla="*/ 387082 w 460112"/>
                      <a:gd name="connsiteY2" fmla="*/ 647162 h 715698"/>
                      <a:gd name="connsiteX3" fmla="*/ 407129 w 460112"/>
                      <a:gd name="connsiteY3" fmla="*/ 671599 h 715698"/>
                      <a:gd name="connsiteX4" fmla="*/ 407129 w 460112"/>
                      <a:gd name="connsiteY4" fmla="*/ 671600 h 715698"/>
                      <a:gd name="connsiteX5" fmla="*/ 336441 w 460112"/>
                      <a:gd name="connsiteY5" fmla="*/ 671966 h 715698"/>
                      <a:gd name="connsiteX6" fmla="*/ 316044 w 460112"/>
                      <a:gd name="connsiteY6" fmla="*/ 668191 h 715698"/>
                      <a:gd name="connsiteX7" fmla="*/ 349213 w 460112"/>
                      <a:gd name="connsiteY7" fmla="*/ 715697 h 715698"/>
                      <a:gd name="connsiteX8" fmla="*/ 349213 w 460112"/>
                      <a:gd name="connsiteY8" fmla="*/ 715698 h 715698"/>
                      <a:gd name="connsiteX9" fmla="*/ 0 w 460112"/>
                      <a:gd name="connsiteY9" fmla="*/ 389801 h 715698"/>
                      <a:gd name="connsiteX10" fmla="*/ 59640 w 460112"/>
                      <a:gd name="connsiteY10" fmla="*/ 207589 h 715698"/>
                      <a:gd name="connsiteX11" fmla="*/ 66246 w 460112"/>
                      <a:gd name="connsiteY11" fmla="*/ 200117 h 715698"/>
                      <a:gd name="connsiteX12" fmla="*/ 68766 w 460112"/>
                      <a:gd name="connsiteY12" fmla="*/ 194591 h 715698"/>
                      <a:gd name="connsiteX13" fmla="*/ 117436 w 460112"/>
                      <a:gd name="connsiteY13" fmla="*/ 130445 h 715698"/>
                      <a:gd name="connsiteX14" fmla="*/ 146817 w 460112"/>
                      <a:gd name="connsiteY14" fmla="*/ 106462 h 715698"/>
                      <a:gd name="connsiteX15" fmla="*/ 162304 w 460112"/>
                      <a:gd name="connsiteY15" fmla="*/ 89381 h 715698"/>
                      <a:gd name="connsiteX16" fmla="*/ 344597 w 460112"/>
                      <a:gd name="connsiteY16" fmla="*/ 0 h 715698"/>
                      <a:gd name="connsiteX17" fmla="*/ 333035 w 460112"/>
                      <a:gd name="connsiteY17" fmla="*/ 25122 h 715698"/>
                      <a:gd name="connsiteX18" fmla="*/ 342724 w 460112"/>
                      <a:gd name="connsiteY18" fmla="*/ 22996 h 715698"/>
                      <a:gd name="connsiteX19" fmla="*/ 318177 w 460112"/>
                      <a:gd name="connsiteY19" fmla="*/ 66824 h 715698"/>
                      <a:gd name="connsiteX20" fmla="*/ 349213 w 460112"/>
                      <a:gd name="connsiteY20" fmla="*/ 63904 h 715698"/>
                      <a:gd name="connsiteX21" fmla="*/ 296733 w 460112"/>
                      <a:gd name="connsiteY21" fmla="*/ 139069 h 715698"/>
                      <a:gd name="connsiteX22" fmla="*/ 284892 w 460112"/>
                      <a:gd name="connsiteY22" fmla="*/ 164520 h 715698"/>
                      <a:gd name="connsiteX23" fmla="*/ 283656 w 460112"/>
                      <a:gd name="connsiteY23" fmla="*/ 169217 h 715698"/>
                      <a:gd name="connsiteX24" fmla="*/ 460112 w 460112"/>
                      <a:gd name="connsiteY24" fmla="*/ 641475 h 7156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0112" h="715698">
                        <a:moveTo>
                          <a:pt x="460112" y="641476"/>
                        </a:moveTo>
                        <a:cubicBezTo>
                          <a:pt x="436386" y="645749"/>
                          <a:pt x="412817" y="647676"/>
                          <a:pt x="389674" y="647432"/>
                        </a:cubicBezTo>
                        <a:lnTo>
                          <a:pt x="387082" y="647162"/>
                        </a:lnTo>
                        <a:lnTo>
                          <a:pt x="407129" y="671599"/>
                        </a:lnTo>
                        <a:lnTo>
                          <a:pt x="407129" y="671600"/>
                        </a:lnTo>
                        <a:cubicBezTo>
                          <a:pt x="383139" y="673982"/>
                          <a:pt x="359491" y="674039"/>
                          <a:pt x="336441" y="671966"/>
                        </a:cubicBezTo>
                        <a:lnTo>
                          <a:pt x="316044" y="668191"/>
                        </a:lnTo>
                        <a:lnTo>
                          <a:pt x="349213" y="715697"/>
                        </a:lnTo>
                        <a:lnTo>
                          <a:pt x="349213" y="715698"/>
                        </a:lnTo>
                        <a:cubicBezTo>
                          <a:pt x="156348" y="715698"/>
                          <a:pt x="0" y="569789"/>
                          <a:pt x="0" y="389801"/>
                        </a:cubicBezTo>
                        <a:cubicBezTo>
                          <a:pt x="0" y="322305"/>
                          <a:pt x="21986" y="259602"/>
                          <a:pt x="59640" y="207589"/>
                        </a:cubicBezTo>
                        <a:lnTo>
                          <a:pt x="66246" y="200117"/>
                        </a:lnTo>
                        <a:lnTo>
                          <a:pt x="68766" y="194591"/>
                        </a:lnTo>
                        <a:cubicBezTo>
                          <a:pt x="82237" y="171474"/>
                          <a:pt x="98598" y="149936"/>
                          <a:pt x="117436" y="130445"/>
                        </a:cubicBezTo>
                        <a:lnTo>
                          <a:pt x="146817" y="106462"/>
                        </a:lnTo>
                        <a:lnTo>
                          <a:pt x="162304" y="89381"/>
                        </a:lnTo>
                        <a:cubicBezTo>
                          <a:pt x="210928" y="44919"/>
                          <a:pt x="273418" y="12818"/>
                          <a:pt x="344597" y="0"/>
                        </a:cubicBezTo>
                        <a:lnTo>
                          <a:pt x="333035" y="25122"/>
                        </a:lnTo>
                        <a:lnTo>
                          <a:pt x="342724" y="22996"/>
                        </a:lnTo>
                        <a:lnTo>
                          <a:pt x="318177" y="66824"/>
                        </a:lnTo>
                        <a:lnTo>
                          <a:pt x="349213" y="63904"/>
                        </a:lnTo>
                        <a:cubicBezTo>
                          <a:pt x="329220" y="87858"/>
                          <a:pt x="311727" y="113013"/>
                          <a:pt x="296733" y="139069"/>
                        </a:cubicBezTo>
                        <a:lnTo>
                          <a:pt x="284892" y="164520"/>
                        </a:lnTo>
                        <a:lnTo>
                          <a:pt x="283656" y="169217"/>
                        </a:lnTo>
                        <a:cubicBezTo>
                          <a:pt x="253933" y="342580"/>
                          <a:pt x="316585" y="521287"/>
                          <a:pt x="460112" y="641475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18709C75-6309-4E1E-B195-DD200FDA176D}"/>
                      </a:ext>
                    </a:extLst>
                  </p:cNvPr>
                  <p:cNvSpPr/>
                  <p:nvPr/>
                </p:nvSpPr>
                <p:spPr bwMode="auto">
                  <a:xfrm rot="20729329">
                    <a:off x="6022939" y="4560090"/>
                    <a:ext cx="231653" cy="83716"/>
                  </a:xfrm>
                  <a:custGeom>
                    <a:avLst/>
                    <a:gdLst>
                      <a:gd name="connsiteX0" fmla="*/ 319689 w 319689"/>
                      <a:gd name="connsiteY0" fmla="*/ 110554 h 110554"/>
                      <a:gd name="connsiteX1" fmla="*/ 248252 w 319689"/>
                      <a:gd name="connsiteY1" fmla="*/ 110554 h 110554"/>
                      <a:gd name="connsiteX2" fmla="*/ 214312 w 319689"/>
                      <a:gd name="connsiteY2" fmla="*/ 110554 h 110554"/>
                      <a:gd name="connsiteX3" fmla="*/ 176815 w 319689"/>
                      <a:gd name="connsiteY3" fmla="*/ 110554 h 110554"/>
                      <a:gd name="connsiteX4" fmla="*/ 142875 w 319689"/>
                      <a:gd name="connsiteY4" fmla="*/ 110554 h 110554"/>
                      <a:gd name="connsiteX5" fmla="*/ 105377 w 319689"/>
                      <a:gd name="connsiteY5" fmla="*/ 110554 h 110554"/>
                      <a:gd name="connsiteX6" fmla="*/ 71438 w 319689"/>
                      <a:gd name="connsiteY6" fmla="*/ 110554 h 110554"/>
                      <a:gd name="connsiteX7" fmla="*/ 0 w 319689"/>
                      <a:gd name="connsiteY7" fmla="*/ 110554 h 110554"/>
                      <a:gd name="connsiteX8" fmla="*/ 52689 w 319689"/>
                      <a:gd name="connsiteY8" fmla="*/ 0 h 110554"/>
                      <a:gd name="connsiteX9" fmla="*/ 88408 w 319689"/>
                      <a:gd name="connsiteY9" fmla="*/ 74948 h 110554"/>
                      <a:gd name="connsiteX10" fmla="*/ 124127 w 319689"/>
                      <a:gd name="connsiteY10" fmla="*/ 0 h 110554"/>
                      <a:gd name="connsiteX11" fmla="*/ 159845 w 319689"/>
                      <a:gd name="connsiteY11" fmla="*/ 74947 h 110554"/>
                      <a:gd name="connsiteX12" fmla="*/ 195564 w 319689"/>
                      <a:gd name="connsiteY12" fmla="*/ 0 h 110554"/>
                      <a:gd name="connsiteX13" fmla="*/ 231282 w 319689"/>
                      <a:gd name="connsiteY13" fmla="*/ 74947 h 110554"/>
                      <a:gd name="connsiteX14" fmla="*/ 267001 w 319689"/>
                      <a:gd name="connsiteY14" fmla="*/ 0 h 11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19689" h="110554">
                        <a:moveTo>
                          <a:pt x="319689" y="110554"/>
                        </a:moveTo>
                        <a:lnTo>
                          <a:pt x="248252" y="110554"/>
                        </a:lnTo>
                        <a:lnTo>
                          <a:pt x="214312" y="110554"/>
                        </a:lnTo>
                        <a:lnTo>
                          <a:pt x="176815" y="110554"/>
                        </a:lnTo>
                        <a:lnTo>
                          <a:pt x="142875" y="110554"/>
                        </a:lnTo>
                        <a:lnTo>
                          <a:pt x="105377" y="110554"/>
                        </a:lnTo>
                        <a:lnTo>
                          <a:pt x="71438" y="110554"/>
                        </a:lnTo>
                        <a:lnTo>
                          <a:pt x="0" y="110554"/>
                        </a:lnTo>
                        <a:lnTo>
                          <a:pt x="52689" y="0"/>
                        </a:lnTo>
                        <a:lnTo>
                          <a:pt x="88408" y="74948"/>
                        </a:lnTo>
                        <a:lnTo>
                          <a:pt x="124127" y="0"/>
                        </a:lnTo>
                        <a:lnTo>
                          <a:pt x="159845" y="74947"/>
                        </a:lnTo>
                        <a:lnTo>
                          <a:pt x="195564" y="0"/>
                        </a:lnTo>
                        <a:lnTo>
                          <a:pt x="231282" y="74947"/>
                        </a:lnTo>
                        <a:lnTo>
                          <a:pt x="267001" y="0"/>
                        </a:ln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3F3BD3BF-8803-4FA4-B2BD-0782D2058C2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982327" y="4470309"/>
                    <a:ext cx="231653" cy="83716"/>
                  </a:xfrm>
                  <a:custGeom>
                    <a:avLst/>
                    <a:gdLst>
                      <a:gd name="connsiteX0" fmla="*/ 319689 w 319689"/>
                      <a:gd name="connsiteY0" fmla="*/ 110554 h 110554"/>
                      <a:gd name="connsiteX1" fmla="*/ 248252 w 319689"/>
                      <a:gd name="connsiteY1" fmla="*/ 110554 h 110554"/>
                      <a:gd name="connsiteX2" fmla="*/ 214312 w 319689"/>
                      <a:gd name="connsiteY2" fmla="*/ 110554 h 110554"/>
                      <a:gd name="connsiteX3" fmla="*/ 176815 w 319689"/>
                      <a:gd name="connsiteY3" fmla="*/ 110554 h 110554"/>
                      <a:gd name="connsiteX4" fmla="*/ 142875 w 319689"/>
                      <a:gd name="connsiteY4" fmla="*/ 110554 h 110554"/>
                      <a:gd name="connsiteX5" fmla="*/ 105377 w 319689"/>
                      <a:gd name="connsiteY5" fmla="*/ 110554 h 110554"/>
                      <a:gd name="connsiteX6" fmla="*/ 71438 w 319689"/>
                      <a:gd name="connsiteY6" fmla="*/ 110554 h 110554"/>
                      <a:gd name="connsiteX7" fmla="*/ 0 w 319689"/>
                      <a:gd name="connsiteY7" fmla="*/ 110554 h 110554"/>
                      <a:gd name="connsiteX8" fmla="*/ 52689 w 319689"/>
                      <a:gd name="connsiteY8" fmla="*/ 0 h 110554"/>
                      <a:gd name="connsiteX9" fmla="*/ 88408 w 319689"/>
                      <a:gd name="connsiteY9" fmla="*/ 74948 h 110554"/>
                      <a:gd name="connsiteX10" fmla="*/ 124127 w 319689"/>
                      <a:gd name="connsiteY10" fmla="*/ 0 h 110554"/>
                      <a:gd name="connsiteX11" fmla="*/ 159845 w 319689"/>
                      <a:gd name="connsiteY11" fmla="*/ 74947 h 110554"/>
                      <a:gd name="connsiteX12" fmla="*/ 195564 w 319689"/>
                      <a:gd name="connsiteY12" fmla="*/ 0 h 110554"/>
                      <a:gd name="connsiteX13" fmla="*/ 231282 w 319689"/>
                      <a:gd name="connsiteY13" fmla="*/ 74947 h 110554"/>
                      <a:gd name="connsiteX14" fmla="*/ 267001 w 319689"/>
                      <a:gd name="connsiteY14" fmla="*/ 0 h 11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19689" h="110554">
                        <a:moveTo>
                          <a:pt x="319689" y="110554"/>
                        </a:moveTo>
                        <a:lnTo>
                          <a:pt x="248252" y="110554"/>
                        </a:lnTo>
                        <a:lnTo>
                          <a:pt x="214312" y="110554"/>
                        </a:lnTo>
                        <a:lnTo>
                          <a:pt x="176815" y="110554"/>
                        </a:lnTo>
                        <a:lnTo>
                          <a:pt x="142875" y="110554"/>
                        </a:lnTo>
                        <a:lnTo>
                          <a:pt x="105377" y="110554"/>
                        </a:lnTo>
                        <a:lnTo>
                          <a:pt x="71438" y="110554"/>
                        </a:lnTo>
                        <a:lnTo>
                          <a:pt x="0" y="110554"/>
                        </a:lnTo>
                        <a:lnTo>
                          <a:pt x="52689" y="0"/>
                        </a:lnTo>
                        <a:lnTo>
                          <a:pt x="88408" y="74948"/>
                        </a:lnTo>
                        <a:lnTo>
                          <a:pt x="124127" y="0"/>
                        </a:lnTo>
                        <a:lnTo>
                          <a:pt x="159845" y="74947"/>
                        </a:lnTo>
                        <a:lnTo>
                          <a:pt x="195564" y="0"/>
                        </a:lnTo>
                        <a:lnTo>
                          <a:pt x="231282" y="74947"/>
                        </a:lnTo>
                        <a:lnTo>
                          <a:pt x="267001" y="0"/>
                        </a:ln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0" name="楕円 479">
                    <a:extLst>
                      <a:ext uri="{FF2B5EF4-FFF2-40B4-BE49-F238E27FC236}">
                        <a16:creationId xmlns:a16="http://schemas.microsoft.com/office/drawing/2014/main" id="{F6D28E55-E76A-4E26-80C8-1CFF35A55F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41914" y="4305402"/>
                    <a:ext cx="90010" cy="90010"/>
                  </a:xfrm>
                  <a:prstGeom prst="ellipse">
                    <a:avLst/>
                  </a:prstGeom>
                  <a:grp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1" name="楕円 210">
                    <a:extLst>
                      <a:ext uri="{FF2B5EF4-FFF2-40B4-BE49-F238E27FC236}">
                        <a16:creationId xmlns:a16="http://schemas.microsoft.com/office/drawing/2014/main" id="{750CCB3C-D33B-41F2-8DDC-FE8F6B241D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5542" y="3874668"/>
                    <a:ext cx="199034" cy="270492"/>
                  </a:xfrm>
                  <a:custGeom>
                    <a:avLst/>
                    <a:gdLst>
                      <a:gd name="connsiteX0" fmla="*/ 0 w 823381"/>
                      <a:gd name="connsiteY0" fmla="*/ 411691 h 823381"/>
                      <a:gd name="connsiteX1" fmla="*/ 411691 w 823381"/>
                      <a:gd name="connsiteY1" fmla="*/ 0 h 823381"/>
                      <a:gd name="connsiteX2" fmla="*/ 823382 w 823381"/>
                      <a:gd name="connsiteY2" fmla="*/ 411691 h 823381"/>
                      <a:gd name="connsiteX3" fmla="*/ 411691 w 823381"/>
                      <a:gd name="connsiteY3" fmla="*/ 823382 h 823381"/>
                      <a:gd name="connsiteX4" fmla="*/ 0 w 823381"/>
                      <a:gd name="connsiteY4" fmla="*/ 411691 h 823381"/>
                      <a:gd name="connsiteX0" fmla="*/ 11095 w 834477"/>
                      <a:gd name="connsiteY0" fmla="*/ 1097491 h 1509182"/>
                      <a:gd name="connsiteX1" fmla="*/ 232286 w 834477"/>
                      <a:gd name="connsiteY1" fmla="*/ 0 h 1509182"/>
                      <a:gd name="connsiteX2" fmla="*/ 834477 w 834477"/>
                      <a:gd name="connsiteY2" fmla="*/ 1097491 h 1509182"/>
                      <a:gd name="connsiteX3" fmla="*/ 422786 w 834477"/>
                      <a:gd name="connsiteY3" fmla="*/ 1509182 h 1509182"/>
                      <a:gd name="connsiteX4" fmla="*/ 11095 w 834477"/>
                      <a:gd name="connsiteY4" fmla="*/ 1097491 h 1509182"/>
                      <a:gd name="connsiteX0" fmla="*/ 11518 w 834900"/>
                      <a:gd name="connsiteY0" fmla="*/ 1097491 h 1375832"/>
                      <a:gd name="connsiteX1" fmla="*/ 232709 w 834900"/>
                      <a:gd name="connsiteY1" fmla="*/ 0 h 1375832"/>
                      <a:gd name="connsiteX2" fmla="*/ 834900 w 834900"/>
                      <a:gd name="connsiteY2" fmla="*/ 1097491 h 1375832"/>
                      <a:gd name="connsiteX3" fmla="*/ 429559 w 834900"/>
                      <a:gd name="connsiteY3" fmla="*/ 1375832 h 1375832"/>
                      <a:gd name="connsiteX4" fmla="*/ 11518 w 834900"/>
                      <a:gd name="connsiteY4" fmla="*/ 1097491 h 1375832"/>
                      <a:gd name="connsiteX0" fmla="*/ 6336 w 944018"/>
                      <a:gd name="connsiteY0" fmla="*/ 1097491 h 1375832"/>
                      <a:gd name="connsiteX1" fmla="*/ 227527 w 944018"/>
                      <a:gd name="connsiteY1" fmla="*/ 0 h 1375832"/>
                      <a:gd name="connsiteX2" fmla="*/ 944018 w 944018"/>
                      <a:gd name="connsiteY2" fmla="*/ 1097491 h 1375832"/>
                      <a:gd name="connsiteX3" fmla="*/ 424377 w 944018"/>
                      <a:gd name="connsiteY3" fmla="*/ 1375832 h 1375832"/>
                      <a:gd name="connsiteX4" fmla="*/ 6336 w 944018"/>
                      <a:gd name="connsiteY4" fmla="*/ 1097491 h 1375832"/>
                      <a:gd name="connsiteX0" fmla="*/ 16720 w 954402"/>
                      <a:gd name="connsiteY0" fmla="*/ 1104079 h 1382420"/>
                      <a:gd name="connsiteX1" fmla="*/ 237911 w 954402"/>
                      <a:gd name="connsiteY1" fmla="*/ 6588 h 1382420"/>
                      <a:gd name="connsiteX2" fmla="*/ 954402 w 954402"/>
                      <a:gd name="connsiteY2" fmla="*/ 1104079 h 1382420"/>
                      <a:gd name="connsiteX3" fmla="*/ 434761 w 954402"/>
                      <a:gd name="connsiteY3" fmla="*/ 1382420 h 1382420"/>
                      <a:gd name="connsiteX4" fmla="*/ 16720 w 954402"/>
                      <a:gd name="connsiteY4" fmla="*/ 1104079 h 1382420"/>
                      <a:gd name="connsiteX0" fmla="*/ 7895 w 945577"/>
                      <a:gd name="connsiteY0" fmla="*/ 1104079 h 1382420"/>
                      <a:gd name="connsiteX1" fmla="*/ 229086 w 945577"/>
                      <a:gd name="connsiteY1" fmla="*/ 6588 h 1382420"/>
                      <a:gd name="connsiteX2" fmla="*/ 945577 w 945577"/>
                      <a:gd name="connsiteY2" fmla="*/ 1104079 h 1382420"/>
                      <a:gd name="connsiteX3" fmla="*/ 425936 w 945577"/>
                      <a:gd name="connsiteY3" fmla="*/ 1382420 h 1382420"/>
                      <a:gd name="connsiteX4" fmla="*/ 7895 w 945577"/>
                      <a:gd name="connsiteY4" fmla="*/ 1104079 h 1382420"/>
                      <a:gd name="connsiteX0" fmla="*/ 7895 w 945577"/>
                      <a:gd name="connsiteY0" fmla="*/ 1097490 h 1375831"/>
                      <a:gd name="connsiteX1" fmla="*/ 229086 w 945577"/>
                      <a:gd name="connsiteY1" fmla="*/ -1 h 1375831"/>
                      <a:gd name="connsiteX2" fmla="*/ 945577 w 945577"/>
                      <a:gd name="connsiteY2" fmla="*/ 1097490 h 1375831"/>
                      <a:gd name="connsiteX3" fmla="*/ 425936 w 945577"/>
                      <a:gd name="connsiteY3" fmla="*/ 1375831 h 1375831"/>
                      <a:gd name="connsiteX4" fmla="*/ 7895 w 945577"/>
                      <a:gd name="connsiteY4" fmla="*/ 1097490 h 1375831"/>
                      <a:gd name="connsiteX0" fmla="*/ 4659 w 942341"/>
                      <a:gd name="connsiteY0" fmla="*/ 1097490 h 1375831"/>
                      <a:gd name="connsiteX1" fmla="*/ 225850 w 942341"/>
                      <a:gd name="connsiteY1" fmla="*/ -1 h 1375831"/>
                      <a:gd name="connsiteX2" fmla="*/ 942341 w 942341"/>
                      <a:gd name="connsiteY2" fmla="*/ 1097490 h 1375831"/>
                      <a:gd name="connsiteX3" fmla="*/ 422700 w 942341"/>
                      <a:gd name="connsiteY3" fmla="*/ 1375831 h 1375831"/>
                      <a:gd name="connsiteX4" fmla="*/ 4659 w 942341"/>
                      <a:gd name="connsiteY4" fmla="*/ 1097490 h 1375831"/>
                      <a:gd name="connsiteX0" fmla="*/ 4659 w 965920"/>
                      <a:gd name="connsiteY0" fmla="*/ 1097490 h 1386246"/>
                      <a:gd name="connsiteX1" fmla="*/ 225850 w 965920"/>
                      <a:gd name="connsiteY1" fmla="*/ -1 h 1386246"/>
                      <a:gd name="connsiteX2" fmla="*/ 942341 w 965920"/>
                      <a:gd name="connsiteY2" fmla="*/ 1097490 h 1386246"/>
                      <a:gd name="connsiteX3" fmla="*/ 759504 w 965920"/>
                      <a:gd name="connsiteY3" fmla="*/ 1305145 h 1386246"/>
                      <a:gd name="connsiteX4" fmla="*/ 422700 w 965920"/>
                      <a:gd name="connsiteY4" fmla="*/ 1375831 h 1386246"/>
                      <a:gd name="connsiteX5" fmla="*/ 4659 w 965920"/>
                      <a:gd name="connsiteY5" fmla="*/ 1097490 h 1386246"/>
                      <a:gd name="connsiteX0" fmla="*/ 4659 w 965920"/>
                      <a:gd name="connsiteY0" fmla="*/ 1097490 h 1375836"/>
                      <a:gd name="connsiteX1" fmla="*/ 225850 w 965920"/>
                      <a:gd name="connsiteY1" fmla="*/ -1 h 1375836"/>
                      <a:gd name="connsiteX2" fmla="*/ 942341 w 965920"/>
                      <a:gd name="connsiteY2" fmla="*/ 1097490 h 1375836"/>
                      <a:gd name="connsiteX3" fmla="*/ 759504 w 965920"/>
                      <a:gd name="connsiteY3" fmla="*/ 1305145 h 1375836"/>
                      <a:gd name="connsiteX4" fmla="*/ 422700 w 965920"/>
                      <a:gd name="connsiteY4" fmla="*/ 1375831 h 1375836"/>
                      <a:gd name="connsiteX5" fmla="*/ 179528 w 965920"/>
                      <a:gd name="connsiteY5" fmla="*/ 1303017 h 1375836"/>
                      <a:gd name="connsiteX6" fmla="*/ 4659 w 965920"/>
                      <a:gd name="connsiteY6" fmla="*/ 1097490 h 1375836"/>
                      <a:gd name="connsiteX0" fmla="*/ 4659 w 965920"/>
                      <a:gd name="connsiteY0" fmla="*/ 1097490 h 2179292"/>
                      <a:gd name="connsiteX1" fmla="*/ 225850 w 965920"/>
                      <a:gd name="connsiteY1" fmla="*/ -1 h 2179292"/>
                      <a:gd name="connsiteX2" fmla="*/ 942341 w 965920"/>
                      <a:gd name="connsiteY2" fmla="*/ 1097490 h 2179292"/>
                      <a:gd name="connsiteX3" fmla="*/ 759504 w 965920"/>
                      <a:gd name="connsiteY3" fmla="*/ 1305145 h 2179292"/>
                      <a:gd name="connsiteX4" fmla="*/ 521258 w 965920"/>
                      <a:gd name="connsiteY4" fmla="*/ 2179291 h 2179292"/>
                      <a:gd name="connsiteX5" fmla="*/ 179528 w 965920"/>
                      <a:gd name="connsiteY5" fmla="*/ 1303017 h 2179292"/>
                      <a:gd name="connsiteX6" fmla="*/ 4659 w 965920"/>
                      <a:gd name="connsiteY6" fmla="*/ 1097490 h 2179292"/>
                      <a:gd name="connsiteX0" fmla="*/ 521258 w 965920"/>
                      <a:gd name="connsiteY0" fmla="*/ 2179291 h 2610799"/>
                      <a:gd name="connsiteX1" fmla="*/ 179528 w 965920"/>
                      <a:gd name="connsiteY1" fmla="*/ 1303017 h 2610799"/>
                      <a:gd name="connsiteX2" fmla="*/ 4659 w 965920"/>
                      <a:gd name="connsiteY2" fmla="*/ 1097490 h 2610799"/>
                      <a:gd name="connsiteX3" fmla="*/ 225850 w 965920"/>
                      <a:gd name="connsiteY3" fmla="*/ -1 h 2610799"/>
                      <a:gd name="connsiteX4" fmla="*/ 942341 w 965920"/>
                      <a:gd name="connsiteY4" fmla="*/ 1097490 h 2610799"/>
                      <a:gd name="connsiteX5" fmla="*/ 759504 w 965920"/>
                      <a:gd name="connsiteY5" fmla="*/ 1305145 h 2610799"/>
                      <a:gd name="connsiteX6" fmla="*/ 841384 w 965920"/>
                      <a:gd name="connsiteY6" fmla="*/ 2610798 h 2610799"/>
                      <a:gd name="connsiteX0" fmla="*/ 521258 w 965920"/>
                      <a:gd name="connsiteY0" fmla="*/ 2179291 h 2179292"/>
                      <a:gd name="connsiteX1" fmla="*/ 179528 w 965920"/>
                      <a:gd name="connsiteY1" fmla="*/ 1303017 h 2179292"/>
                      <a:gd name="connsiteX2" fmla="*/ 4659 w 965920"/>
                      <a:gd name="connsiteY2" fmla="*/ 1097490 h 2179292"/>
                      <a:gd name="connsiteX3" fmla="*/ 225850 w 965920"/>
                      <a:gd name="connsiteY3" fmla="*/ -1 h 2179292"/>
                      <a:gd name="connsiteX4" fmla="*/ 942341 w 965920"/>
                      <a:gd name="connsiteY4" fmla="*/ 1097490 h 2179292"/>
                      <a:gd name="connsiteX5" fmla="*/ 759504 w 965920"/>
                      <a:gd name="connsiteY5" fmla="*/ 1305145 h 2179292"/>
                      <a:gd name="connsiteX0" fmla="*/ 179528 w 965920"/>
                      <a:gd name="connsiteY0" fmla="*/ 1303017 h 1305145"/>
                      <a:gd name="connsiteX1" fmla="*/ 4659 w 965920"/>
                      <a:gd name="connsiteY1" fmla="*/ 1097490 h 1305145"/>
                      <a:gd name="connsiteX2" fmla="*/ 225850 w 965920"/>
                      <a:gd name="connsiteY2" fmla="*/ -1 h 1305145"/>
                      <a:gd name="connsiteX3" fmla="*/ 942341 w 965920"/>
                      <a:gd name="connsiteY3" fmla="*/ 1097490 h 1305145"/>
                      <a:gd name="connsiteX4" fmla="*/ 759504 w 965920"/>
                      <a:gd name="connsiteY4" fmla="*/ 1305145 h 1305145"/>
                      <a:gd name="connsiteX0" fmla="*/ 176328 w 962720"/>
                      <a:gd name="connsiteY0" fmla="*/ 1854508 h 1856636"/>
                      <a:gd name="connsiteX1" fmla="*/ 1459 w 962720"/>
                      <a:gd name="connsiteY1" fmla="*/ 1648981 h 1856636"/>
                      <a:gd name="connsiteX2" fmla="*/ 605781 w 962720"/>
                      <a:gd name="connsiteY2" fmla="*/ -3 h 1856636"/>
                      <a:gd name="connsiteX3" fmla="*/ 939141 w 962720"/>
                      <a:gd name="connsiteY3" fmla="*/ 1648981 h 1856636"/>
                      <a:gd name="connsiteX4" fmla="*/ 756304 w 962720"/>
                      <a:gd name="connsiteY4" fmla="*/ 1856636 h 1856636"/>
                      <a:gd name="connsiteX0" fmla="*/ 179856 w 966248"/>
                      <a:gd name="connsiteY0" fmla="*/ 1854508 h 1856636"/>
                      <a:gd name="connsiteX1" fmla="*/ 4987 w 966248"/>
                      <a:gd name="connsiteY1" fmla="*/ 1648981 h 1856636"/>
                      <a:gd name="connsiteX2" fmla="*/ 609309 w 966248"/>
                      <a:gd name="connsiteY2" fmla="*/ -3 h 1856636"/>
                      <a:gd name="connsiteX3" fmla="*/ 942669 w 966248"/>
                      <a:gd name="connsiteY3" fmla="*/ 1648981 h 1856636"/>
                      <a:gd name="connsiteX4" fmla="*/ 759832 w 966248"/>
                      <a:gd name="connsiteY4" fmla="*/ 1856636 h 1856636"/>
                      <a:gd name="connsiteX0" fmla="*/ 179856 w 984372"/>
                      <a:gd name="connsiteY0" fmla="*/ 1854508 h 1856636"/>
                      <a:gd name="connsiteX1" fmla="*/ 4987 w 984372"/>
                      <a:gd name="connsiteY1" fmla="*/ 1648981 h 1856636"/>
                      <a:gd name="connsiteX2" fmla="*/ 609309 w 984372"/>
                      <a:gd name="connsiteY2" fmla="*/ -3 h 1856636"/>
                      <a:gd name="connsiteX3" fmla="*/ 942669 w 984372"/>
                      <a:gd name="connsiteY3" fmla="*/ 1648981 h 1856636"/>
                      <a:gd name="connsiteX4" fmla="*/ 759832 w 984372"/>
                      <a:gd name="connsiteY4" fmla="*/ 1856636 h 1856636"/>
                      <a:gd name="connsiteX0" fmla="*/ 214710 w 1019226"/>
                      <a:gd name="connsiteY0" fmla="*/ 1854508 h 1856636"/>
                      <a:gd name="connsiteX1" fmla="*/ 39841 w 1019226"/>
                      <a:gd name="connsiteY1" fmla="*/ 1648981 h 1856636"/>
                      <a:gd name="connsiteX2" fmla="*/ 644163 w 1019226"/>
                      <a:gd name="connsiteY2" fmla="*/ -3 h 1856636"/>
                      <a:gd name="connsiteX3" fmla="*/ 977523 w 1019226"/>
                      <a:gd name="connsiteY3" fmla="*/ 1648981 h 1856636"/>
                      <a:gd name="connsiteX4" fmla="*/ 794686 w 1019226"/>
                      <a:gd name="connsiteY4" fmla="*/ 1856636 h 1856636"/>
                      <a:gd name="connsiteX0" fmla="*/ 214710 w 1019224"/>
                      <a:gd name="connsiteY0" fmla="*/ 1854511 h 1921141"/>
                      <a:gd name="connsiteX1" fmla="*/ 39841 w 1019224"/>
                      <a:gd name="connsiteY1" fmla="*/ 1648984 h 1921141"/>
                      <a:gd name="connsiteX2" fmla="*/ 644163 w 1019224"/>
                      <a:gd name="connsiteY2" fmla="*/ 0 h 1921141"/>
                      <a:gd name="connsiteX3" fmla="*/ 977523 w 1019224"/>
                      <a:gd name="connsiteY3" fmla="*/ 1648984 h 1921141"/>
                      <a:gd name="connsiteX4" fmla="*/ 660578 w 1019224"/>
                      <a:gd name="connsiteY4" fmla="*/ 1921139 h 1921141"/>
                      <a:gd name="connsiteX0" fmla="*/ 214710 w 1019224"/>
                      <a:gd name="connsiteY0" fmla="*/ 1854511 h 1921138"/>
                      <a:gd name="connsiteX1" fmla="*/ 39841 w 1019224"/>
                      <a:gd name="connsiteY1" fmla="*/ 1648984 h 1921138"/>
                      <a:gd name="connsiteX2" fmla="*/ 644163 w 1019224"/>
                      <a:gd name="connsiteY2" fmla="*/ 0 h 1921138"/>
                      <a:gd name="connsiteX3" fmla="*/ 977523 w 1019224"/>
                      <a:gd name="connsiteY3" fmla="*/ 1648984 h 1921138"/>
                      <a:gd name="connsiteX4" fmla="*/ 660578 w 1019224"/>
                      <a:gd name="connsiteY4" fmla="*/ 1921139 h 1921138"/>
                      <a:gd name="connsiteX0" fmla="*/ 214710 w 1046339"/>
                      <a:gd name="connsiteY0" fmla="*/ 1854511 h 1921138"/>
                      <a:gd name="connsiteX1" fmla="*/ 39841 w 1046339"/>
                      <a:gd name="connsiteY1" fmla="*/ 1648984 h 1921138"/>
                      <a:gd name="connsiteX2" fmla="*/ 644163 w 1046339"/>
                      <a:gd name="connsiteY2" fmla="*/ 0 h 1921138"/>
                      <a:gd name="connsiteX3" fmla="*/ 977523 w 1046339"/>
                      <a:gd name="connsiteY3" fmla="*/ 1648984 h 1921138"/>
                      <a:gd name="connsiteX4" fmla="*/ 660578 w 1046339"/>
                      <a:gd name="connsiteY4" fmla="*/ 1921139 h 1921138"/>
                      <a:gd name="connsiteX0" fmla="*/ 215984 w 1047613"/>
                      <a:gd name="connsiteY0" fmla="*/ 1854511 h 1921138"/>
                      <a:gd name="connsiteX1" fmla="*/ 41115 w 1047613"/>
                      <a:gd name="connsiteY1" fmla="*/ 1648984 h 1921138"/>
                      <a:gd name="connsiteX2" fmla="*/ 645437 w 1047613"/>
                      <a:gd name="connsiteY2" fmla="*/ 0 h 1921138"/>
                      <a:gd name="connsiteX3" fmla="*/ 978797 w 1047613"/>
                      <a:gd name="connsiteY3" fmla="*/ 1648984 h 1921138"/>
                      <a:gd name="connsiteX4" fmla="*/ 661852 w 1047613"/>
                      <a:gd name="connsiteY4" fmla="*/ 1921139 h 1921138"/>
                      <a:gd name="connsiteX0" fmla="*/ 207638 w 1021054"/>
                      <a:gd name="connsiteY0" fmla="*/ 1946938 h 1946938"/>
                      <a:gd name="connsiteX1" fmla="*/ 14556 w 1021054"/>
                      <a:gd name="connsiteY1" fmla="*/ 1648984 h 1946938"/>
                      <a:gd name="connsiteX2" fmla="*/ 618878 w 1021054"/>
                      <a:gd name="connsiteY2" fmla="*/ 0 h 1946938"/>
                      <a:gd name="connsiteX3" fmla="*/ 952238 w 1021054"/>
                      <a:gd name="connsiteY3" fmla="*/ 1648984 h 1946938"/>
                      <a:gd name="connsiteX4" fmla="*/ 635293 w 1021054"/>
                      <a:gd name="connsiteY4" fmla="*/ 1921139 h 1946938"/>
                      <a:gd name="connsiteX0" fmla="*/ 265553 w 1078969"/>
                      <a:gd name="connsiteY0" fmla="*/ 1946938 h 1946938"/>
                      <a:gd name="connsiteX1" fmla="*/ 11671 w 1078969"/>
                      <a:gd name="connsiteY1" fmla="*/ 1464609 h 1946938"/>
                      <a:gd name="connsiteX2" fmla="*/ 676793 w 1078969"/>
                      <a:gd name="connsiteY2" fmla="*/ 0 h 1946938"/>
                      <a:gd name="connsiteX3" fmla="*/ 1010153 w 1078969"/>
                      <a:gd name="connsiteY3" fmla="*/ 1648984 h 1946938"/>
                      <a:gd name="connsiteX4" fmla="*/ 693208 w 1078969"/>
                      <a:gd name="connsiteY4" fmla="*/ 1921139 h 1946938"/>
                      <a:gd name="connsiteX0" fmla="*/ 270397 w 1083813"/>
                      <a:gd name="connsiteY0" fmla="*/ 1946938 h 1946938"/>
                      <a:gd name="connsiteX1" fmla="*/ 16515 w 1083813"/>
                      <a:gd name="connsiteY1" fmla="*/ 1464609 h 1946938"/>
                      <a:gd name="connsiteX2" fmla="*/ 681637 w 1083813"/>
                      <a:gd name="connsiteY2" fmla="*/ 0 h 1946938"/>
                      <a:gd name="connsiteX3" fmla="*/ 1014997 w 1083813"/>
                      <a:gd name="connsiteY3" fmla="*/ 1648984 h 1946938"/>
                      <a:gd name="connsiteX4" fmla="*/ 698052 w 1083813"/>
                      <a:gd name="connsiteY4" fmla="*/ 1921139 h 1946938"/>
                      <a:gd name="connsiteX0" fmla="*/ 264825 w 1078241"/>
                      <a:gd name="connsiteY0" fmla="*/ 1946938 h 1946938"/>
                      <a:gd name="connsiteX1" fmla="*/ 10943 w 1078241"/>
                      <a:gd name="connsiteY1" fmla="*/ 1464609 h 1946938"/>
                      <a:gd name="connsiteX2" fmla="*/ 676065 w 1078241"/>
                      <a:gd name="connsiteY2" fmla="*/ 0 h 1946938"/>
                      <a:gd name="connsiteX3" fmla="*/ 1009425 w 1078241"/>
                      <a:gd name="connsiteY3" fmla="*/ 1648984 h 1946938"/>
                      <a:gd name="connsiteX4" fmla="*/ 692480 w 1078241"/>
                      <a:gd name="connsiteY4" fmla="*/ 1921139 h 1946938"/>
                      <a:gd name="connsiteX0" fmla="*/ 264825 w 1084560"/>
                      <a:gd name="connsiteY0" fmla="*/ 1946938 h 1946938"/>
                      <a:gd name="connsiteX1" fmla="*/ 10943 w 1084560"/>
                      <a:gd name="connsiteY1" fmla="*/ 1464609 h 1946938"/>
                      <a:gd name="connsiteX2" fmla="*/ 676065 w 1084560"/>
                      <a:gd name="connsiteY2" fmla="*/ 0 h 1946938"/>
                      <a:gd name="connsiteX3" fmla="*/ 1009425 w 1084560"/>
                      <a:gd name="connsiteY3" fmla="*/ 1648984 h 1946938"/>
                      <a:gd name="connsiteX4" fmla="*/ 692480 w 1084560"/>
                      <a:gd name="connsiteY4" fmla="*/ 1921139 h 1946938"/>
                      <a:gd name="connsiteX0" fmla="*/ 264825 w 1056002"/>
                      <a:gd name="connsiteY0" fmla="*/ 1946938 h 1976978"/>
                      <a:gd name="connsiteX1" fmla="*/ 10943 w 1056002"/>
                      <a:gd name="connsiteY1" fmla="*/ 1464609 h 1976978"/>
                      <a:gd name="connsiteX2" fmla="*/ 676065 w 1056002"/>
                      <a:gd name="connsiteY2" fmla="*/ 0 h 1976978"/>
                      <a:gd name="connsiteX3" fmla="*/ 1009425 w 1056002"/>
                      <a:gd name="connsiteY3" fmla="*/ 1648984 h 1976978"/>
                      <a:gd name="connsiteX4" fmla="*/ 605608 w 1056002"/>
                      <a:gd name="connsiteY4" fmla="*/ 1976977 h 1976978"/>
                      <a:gd name="connsiteX0" fmla="*/ 264825 w 1082641"/>
                      <a:gd name="connsiteY0" fmla="*/ 1946938 h 1976978"/>
                      <a:gd name="connsiteX1" fmla="*/ 10943 w 1082641"/>
                      <a:gd name="connsiteY1" fmla="*/ 1464609 h 1976978"/>
                      <a:gd name="connsiteX2" fmla="*/ 676065 w 1082641"/>
                      <a:gd name="connsiteY2" fmla="*/ 0 h 1976978"/>
                      <a:gd name="connsiteX3" fmla="*/ 1009425 w 1082641"/>
                      <a:gd name="connsiteY3" fmla="*/ 1648984 h 1976978"/>
                      <a:gd name="connsiteX4" fmla="*/ 605608 w 1082641"/>
                      <a:gd name="connsiteY4" fmla="*/ 1976977 h 1976978"/>
                      <a:gd name="connsiteX0" fmla="*/ 264825 w 1079215"/>
                      <a:gd name="connsiteY0" fmla="*/ 1946938 h 1976978"/>
                      <a:gd name="connsiteX1" fmla="*/ 10943 w 1079215"/>
                      <a:gd name="connsiteY1" fmla="*/ 1464609 h 1976978"/>
                      <a:gd name="connsiteX2" fmla="*/ 676065 w 1079215"/>
                      <a:gd name="connsiteY2" fmla="*/ 0 h 1976978"/>
                      <a:gd name="connsiteX3" fmla="*/ 1009425 w 1079215"/>
                      <a:gd name="connsiteY3" fmla="*/ 1648984 h 1976978"/>
                      <a:gd name="connsiteX4" fmla="*/ 605608 w 1079215"/>
                      <a:gd name="connsiteY4" fmla="*/ 1976977 h 1976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9215" h="1976978">
                        <a:moveTo>
                          <a:pt x="264825" y="1946938"/>
                        </a:moveTo>
                        <a:cubicBezTo>
                          <a:pt x="195152" y="1900548"/>
                          <a:pt x="9904" y="1665983"/>
                          <a:pt x="10943" y="1464609"/>
                        </a:cubicBezTo>
                        <a:cubicBezTo>
                          <a:pt x="11982" y="1263235"/>
                          <a:pt x="-142395" y="821339"/>
                          <a:pt x="676065" y="0"/>
                        </a:cubicBezTo>
                        <a:cubicBezTo>
                          <a:pt x="1224949" y="837095"/>
                          <a:pt x="1076252" y="1505913"/>
                          <a:pt x="1009425" y="1648984"/>
                        </a:cubicBezTo>
                        <a:cubicBezTo>
                          <a:pt x="942598" y="1792055"/>
                          <a:pt x="692215" y="1930587"/>
                          <a:pt x="605608" y="1976977"/>
                        </a:cubicBezTo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82" name="四角形: 上の 2 つの角を丸める 481">
                    <a:extLst>
                      <a:ext uri="{FF2B5EF4-FFF2-40B4-BE49-F238E27FC236}">
                        <a16:creationId xmlns:a16="http://schemas.microsoft.com/office/drawing/2014/main" id="{D4ED2983-0745-44F9-880B-0841DA29C3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46995" y="4319956"/>
                    <a:ext cx="533971" cy="184927"/>
                  </a:xfrm>
                  <a:prstGeom prst="round2SameRect">
                    <a:avLst>
                      <a:gd name="adj1" fmla="val 50000"/>
                      <a:gd name="adj2" fmla="val 18943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3" name="四角形: 上の 2 つの角を丸める 482">
                    <a:extLst>
                      <a:ext uri="{FF2B5EF4-FFF2-40B4-BE49-F238E27FC236}">
                        <a16:creationId xmlns:a16="http://schemas.microsoft.com/office/drawing/2014/main" id="{E6ED67C0-6CAA-4D7B-8780-57617E03615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6003858" y="4601685"/>
                    <a:ext cx="426686" cy="78596"/>
                  </a:xfrm>
                  <a:prstGeom prst="round2SameRect">
                    <a:avLst>
                      <a:gd name="adj1" fmla="val 28532"/>
                      <a:gd name="adj2" fmla="val 5000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F5E1843F-397B-4AEF-86EE-C6EBBA1F0A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90786" y="4090679"/>
                    <a:ext cx="1468958" cy="1329855"/>
                  </a:xfrm>
                  <a:custGeom>
                    <a:avLst/>
                    <a:gdLst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731424 w 1468958"/>
                      <a:gd name="connsiteY6" fmla="*/ 490064 h 1329855"/>
                      <a:gd name="connsiteX7" fmla="*/ 1375882 w 1468958"/>
                      <a:gd name="connsiteY7" fmla="*/ 490064 h 1329855"/>
                      <a:gd name="connsiteX8" fmla="*/ 1468958 w 1468958"/>
                      <a:gd name="connsiteY8" fmla="*/ 583140 h 1329855"/>
                      <a:gd name="connsiteX9" fmla="*/ 1468958 w 1468958"/>
                      <a:gd name="connsiteY9" fmla="*/ 781925 h 1329855"/>
                      <a:gd name="connsiteX10" fmla="*/ 1202372 w 1468958"/>
                      <a:gd name="connsiteY10" fmla="*/ 1048511 h 1329855"/>
                      <a:gd name="connsiteX11" fmla="*/ 683887 w 1468958"/>
                      <a:gd name="connsiteY11" fmla="*/ 1048511 h 1329855"/>
                      <a:gd name="connsiteX12" fmla="*/ 630161 w 1468958"/>
                      <a:gd name="connsiteY12" fmla="*/ 1043095 h 1329855"/>
                      <a:gd name="connsiteX13" fmla="*/ 585691 w 1468958"/>
                      <a:gd name="connsiteY13" fmla="*/ 1029291 h 1329855"/>
                      <a:gd name="connsiteX14" fmla="*/ 585691 w 1468958"/>
                      <a:gd name="connsiteY14" fmla="*/ 1077606 h 1329855"/>
                      <a:gd name="connsiteX15" fmla="*/ 585154 w 1468958"/>
                      <a:gd name="connsiteY15" fmla="*/ 1078903 h 1329855"/>
                      <a:gd name="connsiteX16" fmla="*/ 617097 w 1468958"/>
                      <a:gd name="connsiteY16" fmla="*/ 1277607 h 1329855"/>
                      <a:gd name="connsiteX17" fmla="*/ 614063 w 1468958"/>
                      <a:gd name="connsiteY17" fmla="*/ 1290375 h 1329855"/>
                      <a:gd name="connsiteX18" fmla="*/ 614063 w 1468958"/>
                      <a:gd name="connsiteY18" fmla="*/ 1303210 h 1329855"/>
                      <a:gd name="connsiteX19" fmla="*/ 587418 w 1468958"/>
                      <a:gd name="connsiteY19" fmla="*/ 1329855 h 1329855"/>
                      <a:gd name="connsiteX20" fmla="*/ 486949 w 1468958"/>
                      <a:gd name="connsiteY20" fmla="*/ 1329855 h 1329855"/>
                      <a:gd name="connsiteX21" fmla="*/ 460304 w 1468958"/>
                      <a:gd name="connsiteY21" fmla="*/ 1303210 h 1329855"/>
                      <a:gd name="connsiteX22" fmla="*/ 460304 w 1468958"/>
                      <a:gd name="connsiteY22" fmla="*/ 1289374 h 1329855"/>
                      <a:gd name="connsiteX23" fmla="*/ 500785 w 1468958"/>
                      <a:gd name="connsiteY23" fmla="*/ 1248893 h 1329855"/>
                      <a:gd name="connsiteX24" fmla="*/ 508698 w 1468958"/>
                      <a:gd name="connsiteY24" fmla="*/ 1248893 h 1329855"/>
                      <a:gd name="connsiteX25" fmla="*/ 483174 w 1468958"/>
                      <a:gd name="connsiteY25" fmla="*/ 1090122 h 1329855"/>
                      <a:gd name="connsiteX26" fmla="*/ 483633 w 1468958"/>
                      <a:gd name="connsiteY26" fmla="*/ 1078592 h 1329855"/>
                      <a:gd name="connsiteX27" fmla="*/ 483224 w 1468958"/>
                      <a:gd name="connsiteY27" fmla="*/ 1077606 h 1329855"/>
                      <a:gd name="connsiteX28" fmla="*/ 483224 w 1468958"/>
                      <a:gd name="connsiteY28" fmla="*/ 955694 h 1329855"/>
                      <a:gd name="connsiteX29" fmla="*/ 462830 w 1468958"/>
                      <a:gd name="connsiteY29" fmla="*/ 930976 h 1329855"/>
                      <a:gd name="connsiteX30" fmla="*/ 417301 w 1468958"/>
                      <a:gd name="connsiteY30" fmla="*/ 781925 h 1329855"/>
                      <a:gd name="connsiteX31" fmla="*/ 417301 w 1468958"/>
                      <a:gd name="connsiteY31" fmla="*/ 641357 h 1329855"/>
                      <a:gd name="connsiteX32" fmla="*/ 385396 w 1468958"/>
                      <a:gd name="connsiteY32" fmla="*/ 603996 h 1329855"/>
                      <a:gd name="connsiteX33" fmla="*/ 111546 w 1468958"/>
                      <a:gd name="connsiteY33" fmla="*/ 603996 h 1329855"/>
                      <a:gd name="connsiteX34" fmla="*/ 0 w 1468958"/>
                      <a:gd name="connsiteY34" fmla="*/ 492450 h 1329855"/>
                      <a:gd name="connsiteX35" fmla="*/ 0 w 1468958"/>
                      <a:gd name="connsiteY35" fmla="*/ 225472 h 1329855"/>
                      <a:gd name="connsiteX36" fmla="*/ 225472 w 1468958"/>
                      <a:gd name="connsiteY36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75882 w 1468958"/>
                      <a:gd name="connsiteY6" fmla="*/ 490064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75882 w 1468958"/>
                      <a:gd name="connsiteY6" fmla="*/ 490064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02063 w 1468958"/>
                      <a:gd name="connsiteY6" fmla="*/ 468633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02063 w 1468958"/>
                      <a:gd name="connsiteY6" fmla="*/ 468633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731378 w 1468958"/>
                      <a:gd name="connsiteY4" fmla="*/ 485897 h 1329855"/>
                      <a:gd name="connsiteX5" fmla="*/ 1302063 w 1468958"/>
                      <a:gd name="connsiteY5" fmla="*/ 468633 h 1329855"/>
                      <a:gd name="connsiteX6" fmla="*/ 1468958 w 1468958"/>
                      <a:gd name="connsiteY6" fmla="*/ 583140 h 1329855"/>
                      <a:gd name="connsiteX7" fmla="*/ 1468958 w 1468958"/>
                      <a:gd name="connsiteY7" fmla="*/ 781925 h 1329855"/>
                      <a:gd name="connsiteX8" fmla="*/ 1202372 w 1468958"/>
                      <a:gd name="connsiteY8" fmla="*/ 1048511 h 1329855"/>
                      <a:gd name="connsiteX9" fmla="*/ 683887 w 1468958"/>
                      <a:gd name="connsiteY9" fmla="*/ 1048511 h 1329855"/>
                      <a:gd name="connsiteX10" fmla="*/ 630161 w 1468958"/>
                      <a:gd name="connsiteY10" fmla="*/ 1043095 h 1329855"/>
                      <a:gd name="connsiteX11" fmla="*/ 585691 w 1468958"/>
                      <a:gd name="connsiteY11" fmla="*/ 1029291 h 1329855"/>
                      <a:gd name="connsiteX12" fmla="*/ 585691 w 1468958"/>
                      <a:gd name="connsiteY12" fmla="*/ 1077606 h 1329855"/>
                      <a:gd name="connsiteX13" fmla="*/ 585154 w 1468958"/>
                      <a:gd name="connsiteY13" fmla="*/ 1078903 h 1329855"/>
                      <a:gd name="connsiteX14" fmla="*/ 617097 w 1468958"/>
                      <a:gd name="connsiteY14" fmla="*/ 1277607 h 1329855"/>
                      <a:gd name="connsiteX15" fmla="*/ 614063 w 1468958"/>
                      <a:gd name="connsiteY15" fmla="*/ 1290375 h 1329855"/>
                      <a:gd name="connsiteX16" fmla="*/ 614063 w 1468958"/>
                      <a:gd name="connsiteY16" fmla="*/ 1303210 h 1329855"/>
                      <a:gd name="connsiteX17" fmla="*/ 587418 w 1468958"/>
                      <a:gd name="connsiteY17" fmla="*/ 1329855 h 1329855"/>
                      <a:gd name="connsiteX18" fmla="*/ 486949 w 1468958"/>
                      <a:gd name="connsiteY18" fmla="*/ 1329855 h 1329855"/>
                      <a:gd name="connsiteX19" fmla="*/ 460304 w 1468958"/>
                      <a:gd name="connsiteY19" fmla="*/ 1303210 h 1329855"/>
                      <a:gd name="connsiteX20" fmla="*/ 460304 w 1468958"/>
                      <a:gd name="connsiteY20" fmla="*/ 1289374 h 1329855"/>
                      <a:gd name="connsiteX21" fmla="*/ 500785 w 1468958"/>
                      <a:gd name="connsiteY21" fmla="*/ 1248893 h 1329855"/>
                      <a:gd name="connsiteX22" fmla="*/ 508698 w 1468958"/>
                      <a:gd name="connsiteY22" fmla="*/ 1248893 h 1329855"/>
                      <a:gd name="connsiteX23" fmla="*/ 483174 w 1468958"/>
                      <a:gd name="connsiteY23" fmla="*/ 1090122 h 1329855"/>
                      <a:gd name="connsiteX24" fmla="*/ 483633 w 1468958"/>
                      <a:gd name="connsiteY24" fmla="*/ 1078592 h 1329855"/>
                      <a:gd name="connsiteX25" fmla="*/ 483224 w 1468958"/>
                      <a:gd name="connsiteY25" fmla="*/ 1077606 h 1329855"/>
                      <a:gd name="connsiteX26" fmla="*/ 483224 w 1468958"/>
                      <a:gd name="connsiteY26" fmla="*/ 955694 h 1329855"/>
                      <a:gd name="connsiteX27" fmla="*/ 462830 w 1468958"/>
                      <a:gd name="connsiteY27" fmla="*/ 930976 h 1329855"/>
                      <a:gd name="connsiteX28" fmla="*/ 417301 w 1468958"/>
                      <a:gd name="connsiteY28" fmla="*/ 781925 h 1329855"/>
                      <a:gd name="connsiteX29" fmla="*/ 417301 w 1468958"/>
                      <a:gd name="connsiteY29" fmla="*/ 641357 h 1329855"/>
                      <a:gd name="connsiteX30" fmla="*/ 385396 w 1468958"/>
                      <a:gd name="connsiteY30" fmla="*/ 603996 h 1329855"/>
                      <a:gd name="connsiteX31" fmla="*/ 111546 w 1468958"/>
                      <a:gd name="connsiteY31" fmla="*/ 603996 h 1329855"/>
                      <a:gd name="connsiteX32" fmla="*/ 0 w 1468958"/>
                      <a:gd name="connsiteY32" fmla="*/ 492450 h 1329855"/>
                      <a:gd name="connsiteX33" fmla="*/ 0 w 1468958"/>
                      <a:gd name="connsiteY33" fmla="*/ 225472 h 1329855"/>
                      <a:gd name="connsiteX34" fmla="*/ 225472 w 1468958"/>
                      <a:gd name="connsiteY34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731378 w 1468958"/>
                      <a:gd name="connsiteY4" fmla="*/ 485897 h 1329855"/>
                      <a:gd name="connsiteX5" fmla="*/ 1302063 w 1468958"/>
                      <a:gd name="connsiteY5" fmla="*/ 468633 h 1329855"/>
                      <a:gd name="connsiteX6" fmla="*/ 1468958 w 1468958"/>
                      <a:gd name="connsiteY6" fmla="*/ 583140 h 1329855"/>
                      <a:gd name="connsiteX7" fmla="*/ 1468958 w 1468958"/>
                      <a:gd name="connsiteY7" fmla="*/ 781925 h 1329855"/>
                      <a:gd name="connsiteX8" fmla="*/ 1202372 w 1468958"/>
                      <a:gd name="connsiteY8" fmla="*/ 1048511 h 1329855"/>
                      <a:gd name="connsiteX9" fmla="*/ 683887 w 1468958"/>
                      <a:gd name="connsiteY9" fmla="*/ 1048511 h 1329855"/>
                      <a:gd name="connsiteX10" fmla="*/ 630161 w 1468958"/>
                      <a:gd name="connsiteY10" fmla="*/ 1043095 h 1329855"/>
                      <a:gd name="connsiteX11" fmla="*/ 585691 w 1468958"/>
                      <a:gd name="connsiteY11" fmla="*/ 1029291 h 1329855"/>
                      <a:gd name="connsiteX12" fmla="*/ 585691 w 1468958"/>
                      <a:gd name="connsiteY12" fmla="*/ 1077606 h 1329855"/>
                      <a:gd name="connsiteX13" fmla="*/ 585154 w 1468958"/>
                      <a:gd name="connsiteY13" fmla="*/ 1078903 h 1329855"/>
                      <a:gd name="connsiteX14" fmla="*/ 617097 w 1468958"/>
                      <a:gd name="connsiteY14" fmla="*/ 1277607 h 1329855"/>
                      <a:gd name="connsiteX15" fmla="*/ 614063 w 1468958"/>
                      <a:gd name="connsiteY15" fmla="*/ 1290375 h 1329855"/>
                      <a:gd name="connsiteX16" fmla="*/ 614063 w 1468958"/>
                      <a:gd name="connsiteY16" fmla="*/ 1303210 h 1329855"/>
                      <a:gd name="connsiteX17" fmla="*/ 587418 w 1468958"/>
                      <a:gd name="connsiteY17" fmla="*/ 1329855 h 1329855"/>
                      <a:gd name="connsiteX18" fmla="*/ 486949 w 1468958"/>
                      <a:gd name="connsiteY18" fmla="*/ 1329855 h 1329855"/>
                      <a:gd name="connsiteX19" fmla="*/ 460304 w 1468958"/>
                      <a:gd name="connsiteY19" fmla="*/ 1303210 h 1329855"/>
                      <a:gd name="connsiteX20" fmla="*/ 460304 w 1468958"/>
                      <a:gd name="connsiteY20" fmla="*/ 1289374 h 1329855"/>
                      <a:gd name="connsiteX21" fmla="*/ 500785 w 1468958"/>
                      <a:gd name="connsiteY21" fmla="*/ 1248893 h 1329855"/>
                      <a:gd name="connsiteX22" fmla="*/ 508698 w 1468958"/>
                      <a:gd name="connsiteY22" fmla="*/ 1248893 h 1329855"/>
                      <a:gd name="connsiteX23" fmla="*/ 483174 w 1468958"/>
                      <a:gd name="connsiteY23" fmla="*/ 1090122 h 1329855"/>
                      <a:gd name="connsiteX24" fmla="*/ 483633 w 1468958"/>
                      <a:gd name="connsiteY24" fmla="*/ 1078592 h 1329855"/>
                      <a:gd name="connsiteX25" fmla="*/ 483224 w 1468958"/>
                      <a:gd name="connsiteY25" fmla="*/ 1077606 h 1329855"/>
                      <a:gd name="connsiteX26" fmla="*/ 483224 w 1468958"/>
                      <a:gd name="connsiteY26" fmla="*/ 955694 h 1329855"/>
                      <a:gd name="connsiteX27" fmla="*/ 462830 w 1468958"/>
                      <a:gd name="connsiteY27" fmla="*/ 930976 h 1329855"/>
                      <a:gd name="connsiteX28" fmla="*/ 417301 w 1468958"/>
                      <a:gd name="connsiteY28" fmla="*/ 781925 h 1329855"/>
                      <a:gd name="connsiteX29" fmla="*/ 417301 w 1468958"/>
                      <a:gd name="connsiteY29" fmla="*/ 641357 h 1329855"/>
                      <a:gd name="connsiteX30" fmla="*/ 336552 w 1468958"/>
                      <a:gd name="connsiteY30" fmla="*/ 632489 h 1329855"/>
                      <a:gd name="connsiteX31" fmla="*/ 111546 w 1468958"/>
                      <a:gd name="connsiteY31" fmla="*/ 603996 h 1329855"/>
                      <a:gd name="connsiteX32" fmla="*/ 0 w 1468958"/>
                      <a:gd name="connsiteY32" fmla="*/ 492450 h 1329855"/>
                      <a:gd name="connsiteX33" fmla="*/ 0 w 1468958"/>
                      <a:gd name="connsiteY33" fmla="*/ 225472 h 1329855"/>
                      <a:gd name="connsiteX34" fmla="*/ 225472 w 1468958"/>
                      <a:gd name="connsiteY34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731378 w 1468958"/>
                      <a:gd name="connsiteY4" fmla="*/ 485897 h 1329855"/>
                      <a:gd name="connsiteX5" fmla="*/ 1302063 w 1468958"/>
                      <a:gd name="connsiteY5" fmla="*/ 468633 h 1329855"/>
                      <a:gd name="connsiteX6" fmla="*/ 1468958 w 1468958"/>
                      <a:gd name="connsiteY6" fmla="*/ 583140 h 1329855"/>
                      <a:gd name="connsiteX7" fmla="*/ 1468958 w 1468958"/>
                      <a:gd name="connsiteY7" fmla="*/ 781925 h 1329855"/>
                      <a:gd name="connsiteX8" fmla="*/ 1202372 w 1468958"/>
                      <a:gd name="connsiteY8" fmla="*/ 1048511 h 1329855"/>
                      <a:gd name="connsiteX9" fmla="*/ 683887 w 1468958"/>
                      <a:gd name="connsiteY9" fmla="*/ 1048511 h 1329855"/>
                      <a:gd name="connsiteX10" fmla="*/ 630161 w 1468958"/>
                      <a:gd name="connsiteY10" fmla="*/ 1043095 h 1329855"/>
                      <a:gd name="connsiteX11" fmla="*/ 585691 w 1468958"/>
                      <a:gd name="connsiteY11" fmla="*/ 1029291 h 1329855"/>
                      <a:gd name="connsiteX12" fmla="*/ 585691 w 1468958"/>
                      <a:gd name="connsiteY12" fmla="*/ 1077606 h 1329855"/>
                      <a:gd name="connsiteX13" fmla="*/ 585154 w 1468958"/>
                      <a:gd name="connsiteY13" fmla="*/ 1078903 h 1329855"/>
                      <a:gd name="connsiteX14" fmla="*/ 617097 w 1468958"/>
                      <a:gd name="connsiteY14" fmla="*/ 1277607 h 1329855"/>
                      <a:gd name="connsiteX15" fmla="*/ 614063 w 1468958"/>
                      <a:gd name="connsiteY15" fmla="*/ 1290375 h 1329855"/>
                      <a:gd name="connsiteX16" fmla="*/ 614063 w 1468958"/>
                      <a:gd name="connsiteY16" fmla="*/ 1303210 h 1329855"/>
                      <a:gd name="connsiteX17" fmla="*/ 587418 w 1468958"/>
                      <a:gd name="connsiteY17" fmla="*/ 1329855 h 1329855"/>
                      <a:gd name="connsiteX18" fmla="*/ 486949 w 1468958"/>
                      <a:gd name="connsiteY18" fmla="*/ 1329855 h 1329855"/>
                      <a:gd name="connsiteX19" fmla="*/ 460304 w 1468958"/>
                      <a:gd name="connsiteY19" fmla="*/ 1303210 h 1329855"/>
                      <a:gd name="connsiteX20" fmla="*/ 460304 w 1468958"/>
                      <a:gd name="connsiteY20" fmla="*/ 1289374 h 1329855"/>
                      <a:gd name="connsiteX21" fmla="*/ 500785 w 1468958"/>
                      <a:gd name="connsiteY21" fmla="*/ 1248893 h 1329855"/>
                      <a:gd name="connsiteX22" fmla="*/ 508698 w 1468958"/>
                      <a:gd name="connsiteY22" fmla="*/ 1248893 h 1329855"/>
                      <a:gd name="connsiteX23" fmla="*/ 483174 w 1468958"/>
                      <a:gd name="connsiteY23" fmla="*/ 1090122 h 1329855"/>
                      <a:gd name="connsiteX24" fmla="*/ 483633 w 1468958"/>
                      <a:gd name="connsiteY24" fmla="*/ 1078592 h 1329855"/>
                      <a:gd name="connsiteX25" fmla="*/ 483224 w 1468958"/>
                      <a:gd name="connsiteY25" fmla="*/ 1077606 h 1329855"/>
                      <a:gd name="connsiteX26" fmla="*/ 483224 w 1468958"/>
                      <a:gd name="connsiteY26" fmla="*/ 955694 h 1329855"/>
                      <a:gd name="connsiteX27" fmla="*/ 462830 w 1468958"/>
                      <a:gd name="connsiteY27" fmla="*/ 930976 h 1329855"/>
                      <a:gd name="connsiteX28" fmla="*/ 417301 w 1468958"/>
                      <a:gd name="connsiteY28" fmla="*/ 781925 h 1329855"/>
                      <a:gd name="connsiteX29" fmla="*/ 417301 w 1468958"/>
                      <a:gd name="connsiteY29" fmla="*/ 669851 h 1329855"/>
                      <a:gd name="connsiteX30" fmla="*/ 336552 w 1468958"/>
                      <a:gd name="connsiteY30" fmla="*/ 632489 h 1329855"/>
                      <a:gd name="connsiteX31" fmla="*/ 111546 w 1468958"/>
                      <a:gd name="connsiteY31" fmla="*/ 603996 h 1329855"/>
                      <a:gd name="connsiteX32" fmla="*/ 0 w 1468958"/>
                      <a:gd name="connsiteY32" fmla="*/ 492450 h 1329855"/>
                      <a:gd name="connsiteX33" fmla="*/ 0 w 1468958"/>
                      <a:gd name="connsiteY33" fmla="*/ 225472 h 1329855"/>
                      <a:gd name="connsiteX34" fmla="*/ 225472 w 1468958"/>
                      <a:gd name="connsiteY34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731378 w 1468958"/>
                      <a:gd name="connsiteY4" fmla="*/ 485897 h 1329855"/>
                      <a:gd name="connsiteX5" fmla="*/ 1302063 w 1468958"/>
                      <a:gd name="connsiteY5" fmla="*/ 468633 h 1329855"/>
                      <a:gd name="connsiteX6" fmla="*/ 1468958 w 1468958"/>
                      <a:gd name="connsiteY6" fmla="*/ 583140 h 1329855"/>
                      <a:gd name="connsiteX7" fmla="*/ 1468958 w 1468958"/>
                      <a:gd name="connsiteY7" fmla="*/ 781925 h 1329855"/>
                      <a:gd name="connsiteX8" fmla="*/ 1202372 w 1468958"/>
                      <a:gd name="connsiteY8" fmla="*/ 1048511 h 1329855"/>
                      <a:gd name="connsiteX9" fmla="*/ 683887 w 1468958"/>
                      <a:gd name="connsiteY9" fmla="*/ 1048511 h 1329855"/>
                      <a:gd name="connsiteX10" fmla="*/ 630161 w 1468958"/>
                      <a:gd name="connsiteY10" fmla="*/ 1043095 h 1329855"/>
                      <a:gd name="connsiteX11" fmla="*/ 585691 w 1468958"/>
                      <a:gd name="connsiteY11" fmla="*/ 1029291 h 1329855"/>
                      <a:gd name="connsiteX12" fmla="*/ 585691 w 1468958"/>
                      <a:gd name="connsiteY12" fmla="*/ 1077606 h 1329855"/>
                      <a:gd name="connsiteX13" fmla="*/ 585154 w 1468958"/>
                      <a:gd name="connsiteY13" fmla="*/ 1078903 h 1329855"/>
                      <a:gd name="connsiteX14" fmla="*/ 617097 w 1468958"/>
                      <a:gd name="connsiteY14" fmla="*/ 1277607 h 1329855"/>
                      <a:gd name="connsiteX15" fmla="*/ 614063 w 1468958"/>
                      <a:gd name="connsiteY15" fmla="*/ 1290375 h 1329855"/>
                      <a:gd name="connsiteX16" fmla="*/ 614063 w 1468958"/>
                      <a:gd name="connsiteY16" fmla="*/ 1303210 h 1329855"/>
                      <a:gd name="connsiteX17" fmla="*/ 587418 w 1468958"/>
                      <a:gd name="connsiteY17" fmla="*/ 1329855 h 1329855"/>
                      <a:gd name="connsiteX18" fmla="*/ 486949 w 1468958"/>
                      <a:gd name="connsiteY18" fmla="*/ 1329855 h 1329855"/>
                      <a:gd name="connsiteX19" fmla="*/ 460304 w 1468958"/>
                      <a:gd name="connsiteY19" fmla="*/ 1303210 h 1329855"/>
                      <a:gd name="connsiteX20" fmla="*/ 460304 w 1468958"/>
                      <a:gd name="connsiteY20" fmla="*/ 1289374 h 1329855"/>
                      <a:gd name="connsiteX21" fmla="*/ 500785 w 1468958"/>
                      <a:gd name="connsiteY21" fmla="*/ 1248893 h 1329855"/>
                      <a:gd name="connsiteX22" fmla="*/ 508698 w 1468958"/>
                      <a:gd name="connsiteY22" fmla="*/ 1248893 h 1329855"/>
                      <a:gd name="connsiteX23" fmla="*/ 483174 w 1468958"/>
                      <a:gd name="connsiteY23" fmla="*/ 1090122 h 1329855"/>
                      <a:gd name="connsiteX24" fmla="*/ 483633 w 1468958"/>
                      <a:gd name="connsiteY24" fmla="*/ 1078592 h 1329855"/>
                      <a:gd name="connsiteX25" fmla="*/ 483224 w 1468958"/>
                      <a:gd name="connsiteY25" fmla="*/ 1077606 h 1329855"/>
                      <a:gd name="connsiteX26" fmla="*/ 483224 w 1468958"/>
                      <a:gd name="connsiteY26" fmla="*/ 955694 h 1329855"/>
                      <a:gd name="connsiteX27" fmla="*/ 462830 w 1468958"/>
                      <a:gd name="connsiteY27" fmla="*/ 930976 h 1329855"/>
                      <a:gd name="connsiteX28" fmla="*/ 417301 w 1468958"/>
                      <a:gd name="connsiteY28" fmla="*/ 781925 h 1329855"/>
                      <a:gd name="connsiteX29" fmla="*/ 417301 w 1468958"/>
                      <a:gd name="connsiteY29" fmla="*/ 669851 h 1329855"/>
                      <a:gd name="connsiteX30" fmla="*/ 315619 w 1468958"/>
                      <a:gd name="connsiteY30" fmla="*/ 596872 h 1329855"/>
                      <a:gd name="connsiteX31" fmla="*/ 111546 w 1468958"/>
                      <a:gd name="connsiteY31" fmla="*/ 603996 h 1329855"/>
                      <a:gd name="connsiteX32" fmla="*/ 0 w 1468958"/>
                      <a:gd name="connsiteY32" fmla="*/ 492450 h 1329855"/>
                      <a:gd name="connsiteX33" fmla="*/ 0 w 1468958"/>
                      <a:gd name="connsiteY33" fmla="*/ 225472 h 1329855"/>
                      <a:gd name="connsiteX34" fmla="*/ 225472 w 1468958"/>
                      <a:gd name="connsiteY34" fmla="*/ 0 h 1329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468958" h="1329855">
                        <a:moveTo>
                          <a:pt x="225472" y="0"/>
                        </a:moveTo>
                        <a:lnTo>
                          <a:pt x="363381" y="0"/>
                        </a:lnTo>
                        <a:cubicBezTo>
                          <a:pt x="487906" y="0"/>
                          <a:pt x="588853" y="100947"/>
                          <a:pt x="588853" y="225472"/>
                        </a:cubicBezTo>
                        <a:lnTo>
                          <a:pt x="588853" y="349622"/>
                        </a:lnTo>
                        <a:lnTo>
                          <a:pt x="731378" y="485897"/>
                        </a:lnTo>
                        <a:cubicBezTo>
                          <a:pt x="936804" y="555352"/>
                          <a:pt x="1210178" y="468633"/>
                          <a:pt x="1302063" y="468633"/>
                        </a:cubicBezTo>
                        <a:cubicBezTo>
                          <a:pt x="1393948" y="468633"/>
                          <a:pt x="1468958" y="531736"/>
                          <a:pt x="1468958" y="583140"/>
                        </a:cubicBezTo>
                        <a:lnTo>
                          <a:pt x="1468958" y="781925"/>
                        </a:lnTo>
                        <a:cubicBezTo>
                          <a:pt x="1468958" y="929156"/>
                          <a:pt x="1349603" y="1048511"/>
                          <a:pt x="1202372" y="1048511"/>
                        </a:cubicBezTo>
                        <a:lnTo>
                          <a:pt x="683887" y="1048511"/>
                        </a:lnTo>
                        <a:cubicBezTo>
                          <a:pt x="665483" y="1048511"/>
                          <a:pt x="647515" y="1046646"/>
                          <a:pt x="630161" y="1043095"/>
                        </a:cubicBezTo>
                        <a:lnTo>
                          <a:pt x="585691" y="1029291"/>
                        </a:lnTo>
                        <a:lnTo>
                          <a:pt x="585691" y="1077606"/>
                        </a:lnTo>
                        <a:lnTo>
                          <a:pt x="585154" y="1078903"/>
                        </a:lnTo>
                        <a:lnTo>
                          <a:pt x="617097" y="1277607"/>
                        </a:lnTo>
                        <a:lnTo>
                          <a:pt x="614063" y="1290375"/>
                        </a:lnTo>
                        <a:lnTo>
                          <a:pt x="614063" y="1303210"/>
                        </a:lnTo>
                        <a:cubicBezTo>
                          <a:pt x="614063" y="1317926"/>
                          <a:pt x="602134" y="1329855"/>
                          <a:pt x="587418" y="1329855"/>
                        </a:cubicBezTo>
                        <a:lnTo>
                          <a:pt x="486949" y="1329855"/>
                        </a:lnTo>
                        <a:cubicBezTo>
                          <a:pt x="472233" y="1329855"/>
                          <a:pt x="460304" y="1317926"/>
                          <a:pt x="460304" y="1303210"/>
                        </a:cubicBezTo>
                        <a:lnTo>
                          <a:pt x="460304" y="1289374"/>
                        </a:lnTo>
                        <a:cubicBezTo>
                          <a:pt x="460304" y="1267017"/>
                          <a:pt x="478428" y="1248893"/>
                          <a:pt x="500785" y="1248893"/>
                        </a:cubicBezTo>
                        <a:lnTo>
                          <a:pt x="508698" y="1248893"/>
                        </a:lnTo>
                        <a:lnTo>
                          <a:pt x="483174" y="1090122"/>
                        </a:lnTo>
                        <a:lnTo>
                          <a:pt x="483633" y="1078592"/>
                        </a:lnTo>
                        <a:lnTo>
                          <a:pt x="483224" y="1077606"/>
                        </a:lnTo>
                        <a:lnTo>
                          <a:pt x="483224" y="955694"/>
                        </a:lnTo>
                        <a:lnTo>
                          <a:pt x="462830" y="930976"/>
                        </a:lnTo>
                        <a:cubicBezTo>
                          <a:pt x="434085" y="888428"/>
                          <a:pt x="417301" y="837137"/>
                          <a:pt x="417301" y="781925"/>
                        </a:cubicBezTo>
                        <a:lnTo>
                          <a:pt x="417301" y="669851"/>
                        </a:lnTo>
                        <a:lnTo>
                          <a:pt x="315619" y="596872"/>
                        </a:lnTo>
                        <a:lnTo>
                          <a:pt x="111546" y="603996"/>
                        </a:lnTo>
                        <a:cubicBezTo>
                          <a:pt x="49941" y="603996"/>
                          <a:pt x="0" y="554055"/>
                          <a:pt x="0" y="492450"/>
                        </a:cubicBezTo>
                        <a:lnTo>
                          <a:pt x="0" y="225472"/>
                        </a:lnTo>
                        <a:cubicBezTo>
                          <a:pt x="0" y="100947"/>
                          <a:pt x="100947" y="0"/>
                          <a:pt x="225472" y="0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3C2AD7F6-0FA5-419B-8302-3892B6199706}"/>
                      </a:ext>
                    </a:extLst>
                  </p:cNvPr>
                  <p:cNvSpPr/>
                  <p:nvPr/>
                </p:nvSpPr>
                <p:spPr bwMode="auto">
                  <a:xfrm rot="21052022">
                    <a:off x="7333129" y="4905175"/>
                    <a:ext cx="368766" cy="528547"/>
                  </a:xfrm>
                  <a:custGeom>
                    <a:avLst/>
                    <a:gdLst>
                      <a:gd name="connsiteX0" fmla="*/ 336202 w 365349"/>
                      <a:gd name="connsiteY0" fmla="*/ 1641 h 540190"/>
                      <a:gd name="connsiteX1" fmla="*/ 365243 w 365349"/>
                      <a:gd name="connsiteY1" fmla="*/ 27357 h 540190"/>
                      <a:gd name="connsiteX2" fmla="*/ 234038 w 365349"/>
                      <a:gd name="connsiteY2" fmla="*/ 316954 h 540190"/>
                      <a:gd name="connsiteX3" fmla="*/ 211252 w 365349"/>
                      <a:gd name="connsiteY3" fmla="*/ 355951 h 540190"/>
                      <a:gd name="connsiteX4" fmla="*/ 211251 w 365349"/>
                      <a:gd name="connsiteY4" fmla="*/ 491841 h 540190"/>
                      <a:gd name="connsiteX5" fmla="*/ 210790 w 365349"/>
                      <a:gd name="connsiteY5" fmla="*/ 492954 h 540190"/>
                      <a:gd name="connsiteX6" fmla="*/ 213441 w 365349"/>
                      <a:gd name="connsiteY6" fmla="*/ 504110 h 540190"/>
                      <a:gd name="connsiteX7" fmla="*/ 211245 w 365349"/>
                      <a:gd name="connsiteY7" fmla="*/ 517771 h 540190"/>
                      <a:gd name="connsiteX8" fmla="*/ 180709 w 365349"/>
                      <a:gd name="connsiteY8" fmla="*/ 539849 h 540190"/>
                      <a:gd name="connsiteX9" fmla="*/ 81513 w 365349"/>
                      <a:gd name="connsiteY9" fmla="*/ 523902 h 540190"/>
                      <a:gd name="connsiteX10" fmla="*/ 59435 w 365349"/>
                      <a:gd name="connsiteY10" fmla="*/ 493365 h 540190"/>
                      <a:gd name="connsiteX11" fmla="*/ 61631 w 365349"/>
                      <a:gd name="connsiteY11" fmla="*/ 479705 h 540190"/>
                      <a:gd name="connsiteX12" fmla="*/ 108025 w 365349"/>
                      <a:gd name="connsiteY12" fmla="*/ 446162 h 540190"/>
                      <a:gd name="connsiteX13" fmla="*/ 108784 w 365349"/>
                      <a:gd name="connsiteY13" fmla="*/ 446284 h 540190"/>
                      <a:gd name="connsiteX14" fmla="*/ 108784 w 365349"/>
                      <a:gd name="connsiteY14" fmla="*/ 285476 h 540190"/>
                      <a:gd name="connsiteX15" fmla="*/ 112463 w 365349"/>
                      <a:gd name="connsiteY15" fmla="*/ 267251 h 540190"/>
                      <a:gd name="connsiteX16" fmla="*/ 110129 w 365349"/>
                      <a:gd name="connsiteY16" fmla="*/ 253771 h 540190"/>
                      <a:gd name="connsiteX17" fmla="*/ 0 w 365349"/>
                      <a:gd name="connsiteY17" fmla="*/ 11643 h 540190"/>
                      <a:gd name="connsiteX18" fmla="*/ 166308 w 365349"/>
                      <a:gd name="connsiteY18" fmla="*/ 24732 h 540190"/>
                      <a:gd name="connsiteX19" fmla="*/ 336202 w 365349"/>
                      <a:gd name="connsiteY19" fmla="*/ 1641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19" fmla="*/ 257748 w 365349"/>
                      <a:gd name="connsiteY19" fmla="*/ 116172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0" fmla="*/ 336202 w 365349"/>
                      <a:gd name="connsiteY0" fmla="*/ 0 h 538549"/>
                      <a:gd name="connsiteX1" fmla="*/ 365243 w 365349"/>
                      <a:gd name="connsiteY1" fmla="*/ 25716 h 538549"/>
                      <a:gd name="connsiteX2" fmla="*/ 234038 w 365349"/>
                      <a:gd name="connsiteY2" fmla="*/ 315313 h 538549"/>
                      <a:gd name="connsiteX3" fmla="*/ 211252 w 365349"/>
                      <a:gd name="connsiteY3" fmla="*/ 354310 h 538549"/>
                      <a:gd name="connsiteX4" fmla="*/ 211251 w 365349"/>
                      <a:gd name="connsiteY4" fmla="*/ 490200 h 538549"/>
                      <a:gd name="connsiteX5" fmla="*/ 210790 w 365349"/>
                      <a:gd name="connsiteY5" fmla="*/ 491313 h 538549"/>
                      <a:gd name="connsiteX6" fmla="*/ 213441 w 365349"/>
                      <a:gd name="connsiteY6" fmla="*/ 502469 h 538549"/>
                      <a:gd name="connsiteX7" fmla="*/ 211245 w 365349"/>
                      <a:gd name="connsiteY7" fmla="*/ 516130 h 538549"/>
                      <a:gd name="connsiteX8" fmla="*/ 180709 w 365349"/>
                      <a:gd name="connsiteY8" fmla="*/ 538208 h 538549"/>
                      <a:gd name="connsiteX9" fmla="*/ 81513 w 365349"/>
                      <a:gd name="connsiteY9" fmla="*/ 522261 h 538549"/>
                      <a:gd name="connsiteX10" fmla="*/ 59435 w 365349"/>
                      <a:gd name="connsiteY10" fmla="*/ 491724 h 538549"/>
                      <a:gd name="connsiteX11" fmla="*/ 61631 w 365349"/>
                      <a:gd name="connsiteY11" fmla="*/ 478064 h 538549"/>
                      <a:gd name="connsiteX12" fmla="*/ 108025 w 365349"/>
                      <a:gd name="connsiteY12" fmla="*/ 444521 h 538549"/>
                      <a:gd name="connsiteX13" fmla="*/ 108784 w 365349"/>
                      <a:gd name="connsiteY13" fmla="*/ 444643 h 538549"/>
                      <a:gd name="connsiteX14" fmla="*/ 108784 w 365349"/>
                      <a:gd name="connsiteY14" fmla="*/ 283835 h 538549"/>
                      <a:gd name="connsiteX15" fmla="*/ 112463 w 365349"/>
                      <a:gd name="connsiteY15" fmla="*/ 265610 h 538549"/>
                      <a:gd name="connsiteX16" fmla="*/ 110129 w 365349"/>
                      <a:gd name="connsiteY16" fmla="*/ 252130 h 538549"/>
                      <a:gd name="connsiteX17" fmla="*/ 0 w 365349"/>
                      <a:gd name="connsiteY17" fmla="*/ 10002 h 538549"/>
                      <a:gd name="connsiteX0" fmla="*/ 339725 w 368872"/>
                      <a:gd name="connsiteY0" fmla="*/ 0 h 538549"/>
                      <a:gd name="connsiteX1" fmla="*/ 368766 w 368872"/>
                      <a:gd name="connsiteY1" fmla="*/ 25716 h 538549"/>
                      <a:gd name="connsiteX2" fmla="*/ 237561 w 368872"/>
                      <a:gd name="connsiteY2" fmla="*/ 315313 h 538549"/>
                      <a:gd name="connsiteX3" fmla="*/ 214775 w 368872"/>
                      <a:gd name="connsiteY3" fmla="*/ 354310 h 538549"/>
                      <a:gd name="connsiteX4" fmla="*/ 214774 w 368872"/>
                      <a:gd name="connsiteY4" fmla="*/ 490200 h 538549"/>
                      <a:gd name="connsiteX5" fmla="*/ 214313 w 368872"/>
                      <a:gd name="connsiteY5" fmla="*/ 491313 h 538549"/>
                      <a:gd name="connsiteX6" fmla="*/ 216964 w 368872"/>
                      <a:gd name="connsiteY6" fmla="*/ 502469 h 538549"/>
                      <a:gd name="connsiteX7" fmla="*/ 214768 w 368872"/>
                      <a:gd name="connsiteY7" fmla="*/ 516130 h 538549"/>
                      <a:gd name="connsiteX8" fmla="*/ 184232 w 368872"/>
                      <a:gd name="connsiteY8" fmla="*/ 538208 h 538549"/>
                      <a:gd name="connsiteX9" fmla="*/ 85036 w 368872"/>
                      <a:gd name="connsiteY9" fmla="*/ 522261 h 538549"/>
                      <a:gd name="connsiteX10" fmla="*/ 62958 w 368872"/>
                      <a:gd name="connsiteY10" fmla="*/ 491724 h 538549"/>
                      <a:gd name="connsiteX11" fmla="*/ 65154 w 368872"/>
                      <a:gd name="connsiteY11" fmla="*/ 478064 h 538549"/>
                      <a:gd name="connsiteX12" fmla="*/ 111548 w 368872"/>
                      <a:gd name="connsiteY12" fmla="*/ 444521 h 538549"/>
                      <a:gd name="connsiteX13" fmla="*/ 112307 w 368872"/>
                      <a:gd name="connsiteY13" fmla="*/ 444643 h 538549"/>
                      <a:gd name="connsiteX14" fmla="*/ 112307 w 368872"/>
                      <a:gd name="connsiteY14" fmla="*/ 283835 h 538549"/>
                      <a:gd name="connsiteX15" fmla="*/ 115986 w 368872"/>
                      <a:gd name="connsiteY15" fmla="*/ 265610 h 538549"/>
                      <a:gd name="connsiteX16" fmla="*/ 113652 w 368872"/>
                      <a:gd name="connsiteY16" fmla="*/ 252130 h 538549"/>
                      <a:gd name="connsiteX17" fmla="*/ 3523 w 368872"/>
                      <a:gd name="connsiteY17" fmla="*/ 10002 h 538549"/>
                      <a:gd name="connsiteX0" fmla="*/ 368766 w 368872"/>
                      <a:gd name="connsiteY0" fmla="*/ 15714 h 528547"/>
                      <a:gd name="connsiteX1" fmla="*/ 237561 w 368872"/>
                      <a:gd name="connsiteY1" fmla="*/ 305311 h 528547"/>
                      <a:gd name="connsiteX2" fmla="*/ 214775 w 368872"/>
                      <a:gd name="connsiteY2" fmla="*/ 344308 h 528547"/>
                      <a:gd name="connsiteX3" fmla="*/ 214774 w 368872"/>
                      <a:gd name="connsiteY3" fmla="*/ 480198 h 528547"/>
                      <a:gd name="connsiteX4" fmla="*/ 214313 w 368872"/>
                      <a:gd name="connsiteY4" fmla="*/ 481311 h 528547"/>
                      <a:gd name="connsiteX5" fmla="*/ 216964 w 368872"/>
                      <a:gd name="connsiteY5" fmla="*/ 492467 h 528547"/>
                      <a:gd name="connsiteX6" fmla="*/ 214768 w 368872"/>
                      <a:gd name="connsiteY6" fmla="*/ 506128 h 528547"/>
                      <a:gd name="connsiteX7" fmla="*/ 184232 w 368872"/>
                      <a:gd name="connsiteY7" fmla="*/ 528206 h 528547"/>
                      <a:gd name="connsiteX8" fmla="*/ 85036 w 368872"/>
                      <a:gd name="connsiteY8" fmla="*/ 512259 h 528547"/>
                      <a:gd name="connsiteX9" fmla="*/ 62958 w 368872"/>
                      <a:gd name="connsiteY9" fmla="*/ 481722 h 528547"/>
                      <a:gd name="connsiteX10" fmla="*/ 65154 w 368872"/>
                      <a:gd name="connsiteY10" fmla="*/ 468062 h 528547"/>
                      <a:gd name="connsiteX11" fmla="*/ 111548 w 368872"/>
                      <a:gd name="connsiteY11" fmla="*/ 434519 h 528547"/>
                      <a:gd name="connsiteX12" fmla="*/ 112307 w 368872"/>
                      <a:gd name="connsiteY12" fmla="*/ 434641 h 528547"/>
                      <a:gd name="connsiteX13" fmla="*/ 112307 w 368872"/>
                      <a:gd name="connsiteY13" fmla="*/ 273833 h 528547"/>
                      <a:gd name="connsiteX14" fmla="*/ 115986 w 368872"/>
                      <a:gd name="connsiteY14" fmla="*/ 255608 h 528547"/>
                      <a:gd name="connsiteX15" fmla="*/ 113652 w 368872"/>
                      <a:gd name="connsiteY15" fmla="*/ 242128 h 528547"/>
                      <a:gd name="connsiteX16" fmla="*/ 3523 w 368872"/>
                      <a:gd name="connsiteY16" fmla="*/ 0 h 528547"/>
                      <a:gd name="connsiteX0" fmla="*/ 368766 w 368911"/>
                      <a:gd name="connsiteY0" fmla="*/ 15714 h 528547"/>
                      <a:gd name="connsiteX1" fmla="*/ 237561 w 368911"/>
                      <a:gd name="connsiteY1" fmla="*/ 305311 h 528547"/>
                      <a:gd name="connsiteX2" fmla="*/ 214775 w 368911"/>
                      <a:gd name="connsiteY2" fmla="*/ 344308 h 528547"/>
                      <a:gd name="connsiteX3" fmla="*/ 214774 w 368911"/>
                      <a:gd name="connsiteY3" fmla="*/ 480198 h 528547"/>
                      <a:gd name="connsiteX4" fmla="*/ 214313 w 368911"/>
                      <a:gd name="connsiteY4" fmla="*/ 481311 h 528547"/>
                      <a:gd name="connsiteX5" fmla="*/ 216964 w 368911"/>
                      <a:gd name="connsiteY5" fmla="*/ 492467 h 528547"/>
                      <a:gd name="connsiteX6" fmla="*/ 214768 w 368911"/>
                      <a:gd name="connsiteY6" fmla="*/ 506128 h 528547"/>
                      <a:gd name="connsiteX7" fmla="*/ 184232 w 368911"/>
                      <a:gd name="connsiteY7" fmla="*/ 528206 h 528547"/>
                      <a:gd name="connsiteX8" fmla="*/ 85036 w 368911"/>
                      <a:gd name="connsiteY8" fmla="*/ 512259 h 528547"/>
                      <a:gd name="connsiteX9" fmla="*/ 62958 w 368911"/>
                      <a:gd name="connsiteY9" fmla="*/ 481722 h 528547"/>
                      <a:gd name="connsiteX10" fmla="*/ 65154 w 368911"/>
                      <a:gd name="connsiteY10" fmla="*/ 468062 h 528547"/>
                      <a:gd name="connsiteX11" fmla="*/ 111548 w 368911"/>
                      <a:gd name="connsiteY11" fmla="*/ 434519 h 528547"/>
                      <a:gd name="connsiteX12" fmla="*/ 112307 w 368911"/>
                      <a:gd name="connsiteY12" fmla="*/ 434641 h 528547"/>
                      <a:gd name="connsiteX13" fmla="*/ 112307 w 368911"/>
                      <a:gd name="connsiteY13" fmla="*/ 273833 h 528547"/>
                      <a:gd name="connsiteX14" fmla="*/ 115986 w 368911"/>
                      <a:gd name="connsiteY14" fmla="*/ 255608 h 528547"/>
                      <a:gd name="connsiteX15" fmla="*/ 113652 w 368911"/>
                      <a:gd name="connsiteY15" fmla="*/ 242128 h 528547"/>
                      <a:gd name="connsiteX16" fmla="*/ 3523 w 368911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14775 w 368766"/>
                      <a:gd name="connsiteY2" fmla="*/ 344308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3652 w 368766"/>
                      <a:gd name="connsiteY14" fmla="*/ 242128 h 528547"/>
                      <a:gd name="connsiteX15" fmla="*/ 3523 w 368766"/>
                      <a:gd name="connsiteY15" fmla="*/ 0 h 528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8766" h="528547">
                        <a:moveTo>
                          <a:pt x="368766" y="15714"/>
                        </a:moveTo>
                        <a:cubicBezTo>
                          <a:pt x="346591" y="235059"/>
                          <a:pt x="291092" y="212116"/>
                          <a:pt x="237561" y="305311"/>
                        </a:cubicBezTo>
                        <a:lnTo>
                          <a:pt x="202263" y="347121"/>
                        </a:lnTo>
                        <a:cubicBezTo>
                          <a:pt x="202263" y="392418"/>
                          <a:pt x="214774" y="434901"/>
                          <a:pt x="214774" y="480198"/>
                        </a:cubicBezTo>
                        <a:lnTo>
                          <a:pt x="214313" y="481311"/>
                        </a:lnTo>
                        <a:lnTo>
                          <a:pt x="216964" y="492467"/>
                        </a:lnTo>
                        <a:lnTo>
                          <a:pt x="214768" y="506128"/>
                        </a:lnTo>
                        <a:cubicBezTo>
                          <a:pt x="212432" y="520657"/>
                          <a:pt x="198761" y="530542"/>
                          <a:pt x="184232" y="528206"/>
                        </a:cubicBezTo>
                        <a:lnTo>
                          <a:pt x="85036" y="512259"/>
                        </a:lnTo>
                        <a:cubicBezTo>
                          <a:pt x="70507" y="509923"/>
                          <a:pt x="60622" y="496252"/>
                          <a:pt x="62958" y="481722"/>
                        </a:cubicBezTo>
                        <a:lnTo>
                          <a:pt x="65154" y="468062"/>
                        </a:lnTo>
                        <a:cubicBezTo>
                          <a:pt x="68703" y="445988"/>
                          <a:pt x="89474" y="430971"/>
                          <a:pt x="111548" y="434519"/>
                        </a:cubicBezTo>
                        <a:lnTo>
                          <a:pt x="112307" y="434641"/>
                        </a:lnTo>
                        <a:lnTo>
                          <a:pt x="100884" y="329881"/>
                        </a:lnTo>
                        <a:lnTo>
                          <a:pt x="113652" y="242128"/>
                        </a:lnTo>
                        <a:cubicBezTo>
                          <a:pt x="91627" y="169627"/>
                          <a:pt x="-21211" y="184040"/>
                          <a:pt x="3523" y="0"/>
                        </a:cubicBezTo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76" name="楕円 210">
                  <a:extLst>
                    <a:ext uri="{FF2B5EF4-FFF2-40B4-BE49-F238E27FC236}">
                      <a16:creationId xmlns:a16="http://schemas.microsoft.com/office/drawing/2014/main" id="{2060EB94-1E69-4567-B97C-4D313F4A4312}"/>
                    </a:ext>
                  </a:extLst>
                </p:cNvPr>
                <p:cNvSpPr/>
                <p:nvPr/>
              </p:nvSpPr>
              <p:spPr bwMode="auto">
                <a:xfrm rot="892494">
                  <a:off x="9501058" y="3922913"/>
                  <a:ext cx="192020" cy="260960"/>
                </a:xfrm>
                <a:custGeom>
                  <a:avLst/>
                  <a:gdLst>
                    <a:gd name="connsiteX0" fmla="*/ 0 w 823381"/>
                    <a:gd name="connsiteY0" fmla="*/ 411691 h 823381"/>
                    <a:gd name="connsiteX1" fmla="*/ 411691 w 823381"/>
                    <a:gd name="connsiteY1" fmla="*/ 0 h 823381"/>
                    <a:gd name="connsiteX2" fmla="*/ 823382 w 823381"/>
                    <a:gd name="connsiteY2" fmla="*/ 411691 h 823381"/>
                    <a:gd name="connsiteX3" fmla="*/ 411691 w 823381"/>
                    <a:gd name="connsiteY3" fmla="*/ 823382 h 823381"/>
                    <a:gd name="connsiteX4" fmla="*/ 0 w 823381"/>
                    <a:gd name="connsiteY4" fmla="*/ 411691 h 823381"/>
                    <a:gd name="connsiteX0" fmla="*/ 11095 w 834477"/>
                    <a:gd name="connsiteY0" fmla="*/ 1097491 h 1509182"/>
                    <a:gd name="connsiteX1" fmla="*/ 232286 w 834477"/>
                    <a:gd name="connsiteY1" fmla="*/ 0 h 1509182"/>
                    <a:gd name="connsiteX2" fmla="*/ 834477 w 834477"/>
                    <a:gd name="connsiteY2" fmla="*/ 1097491 h 1509182"/>
                    <a:gd name="connsiteX3" fmla="*/ 422786 w 834477"/>
                    <a:gd name="connsiteY3" fmla="*/ 1509182 h 1509182"/>
                    <a:gd name="connsiteX4" fmla="*/ 11095 w 834477"/>
                    <a:gd name="connsiteY4" fmla="*/ 1097491 h 1509182"/>
                    <a:gd name="connsiteX0" fmla="*/ 11518 w 834900"/>
                    <a:gd name="connsiteY0" fmla="*/ 1097491 h 1375832"/>
                    <a:gd name="connsiteX1" fmla="*/ 232709 w 834900"/>
                    <a:gd name="connsiteY1" fmla="*/ 0 h 1375832"/>
                    <a:gd name="connsiteX2" fmla="*/ 834900 w 834900"/>
                    <a:gd name="connsiteY2" fmla="*/ 1097491 h 1375832"/>
                    <a:gd name="connsiteX3" fmla="*/ 429559 w 834900"/>
                    <a:gd name="connsiteY3" fmla="*/ 1375832 h 1375832"/>
                    <a:gd name="connsiteX4" fmla="*/ 11518 w 834900"/>
                    <a:gd name="connsiteY4" fmla="*/ 1097491 h 1375832"/>
                    <a:gd name="connsiteX0" fmla="*/ 6336 w 944018"/>
                    <a:gd name="connsiteY0" fmla="*/ 1097491 h 1375832"/>
                    <a:gd name="connsiteX1" fmla="*/ 227527 w 944018"/>
                    <a:gd name="connsiteY1" fmla="*/ 0 h 1375832"/>
                    <a:gd name="connsiteX2" fmla="*/ 944018 w 944018"/>
                    <a:gd name="connsiteY2" fmla="*/ 1097491 h 1375832"/>
                    <a:gd name="connsiteX3" fmla="*/ 424377 w 944018"/>
                    <a:gd name="connsiteY3" fmla="*/ 1375832 h 1375832"/>
                    <a:gd name="connsiteX4" fmla="*/ 6336 w 944018"/>
                    <a:gd name="connsiteY4" fmla="*/ 1097491 h 1375832"/>
                    <a:gd name="connsiteX0" fmla="*/ 16720 w 954402"/>
                    <a:gd name="connsiteY0" fmla="*/ 1104079 h 1382420"/>
                    <a:gd name="connsiteX1" fmla="*/ 237911 w 954402"/>
                    <a:gd name="connsiteY1" fmla="*/ 6588 h 1382420"/>
                    <a:gd name="connsiteX2" fmla="*/ 954402 w 954402"/>
                    <a:gd name="connsiteY2" fmla="*/ 1104079 h 1382420"/>
                    <a:gd name="connsiteX3" fmla="*/ 434761 w 954402"/>
                    <a:gd name="connsiteY3" fmla="*/ 1382420 h 1382420"/>
                    <a:gd name="connsiteX4" fmla="*/ 16720 w 954402"/>
                    <a:gd name="connsiteY4" fmla="*/ 1104079 h 1382420"/>
                    <a:gd name="connsiteX0" fmla="*/ 7895 w 945577"/>
                    <a:gd name="connsiteY0" fmla="*/ 1104079 h 1382420"/>
                    <a:gd name="connsiteX1" fmla="*/ 229086 w 945577"/>
                    <a:gd name="connsiteY1" fmla="*/ 6588 h 1382420"/>
                    <a:gd name="connsiteX2" fmla="*/ 945577 w 945577"/>
                    <a:gd name="connsiteY2" fmla="*/ 1104079 h 1382420"/>
                    <a:gd name="connsiteX3" fmla="*/ 425936 w 945577"/>
                    <a:gd name="connsiteY3" fmla="*/ 1382420 h 1382420"/>
                    <a:gd name="connsiteX4" fmla="*/ 7895 w 945577"/>
                    <a:gd name="connsiteY4" fmla="*/ 1104079 h 1382420"/>
                    <a:gd name="connsiteX0" fmla="*/ 7895 w 945577"/>
                    <a:gd name="connsiteY0" fmla="*/ 1097490 h 1375831"/>
                    <a:gd name="connsiteX1" fmla="*/ 229086 w 945577"/>
                    <a:gd name="connsiteY1" fmla="*/ -1 h 1375831"/>
                    <a:gd name="connsiteX2" fmla="*/ 945577 w 945577"/>
                    <a:gd name="connsiteY2" fmla="*/ 1097490 h 1375831"/>
                    <a:gd name="connsiteX3" fmla="*/ 425936 w 945577"/>
                    <a:gd name="connsiteY3" fmla="*/ 1375831 h 1375831"/>
                    <a:gd name="connsiteX4" fmla="*/ 7895 w 945577"/>
                    <a:gd name="connsiteY4" fmla="*/ 1097490 h 1375831"/>
                    <a:gd name="connsiteX0" fmla="*/ 4659 w 942341"/>
                    <a:gd name="connsiteY0" fmla="*/ 1097490 h 1375831"/>
                    <a:gd name="connsiteX1" fmla="*/ 225850 w 942341"/>
                    <a:gd name="connsiteY1" fmla="*/ -1 h 1375831"/>
                    <a:gd name="connsiteX2" fmla="*/ 942341 w 942341"/>
                    <a:gd name="connsiteY2" fmla="*/ 1097490 h 1375831"/>
                    <a:gd name="connsiteX3" fmla="*/ 422700 w 942341"/>
                    <a:gd name="connsiteY3" fmla="*/ 1375831 h 1375831"/>
                    <a:gd name="connsiteX4" fmla="*/ 4659 w 942341"/>
                    <a:gd name="connsiteY4" fmla="*/ 1097490 h 1375831"/>
                    <a:gd name="connsiteX0" fmla="*/ 4659 w 965920"/>
                    <a:gd name="connsiteY0" fmla="*/ 1097490 h 1386246"/>
                    <a:gd name="connsiteX1" fmla="*/ 225850 w 965920"/>
                    <a:gd name="connsiteY1" fmla="*/ -1 h 1386246"/>
                    <a:gd name="connsiteX2" fmla="*/ 942341 w 965920"/>
                    <a:gd name="connsiteY2" fmla="*/ 1097490 h 1386246"/>
                    <a:gd name="connsiteX3" fmla="*/ 759504 w 965920"/>
                    <a:gd name="connsiteY3" fmla="*/ 1305145 h 1386246"/>
                    <a:gd name="connsiteX4" fmla="*/ 422700 w 965920"/>
                    <a:gd name="connsiteY4" fmla="*/ 1375831 h 1386246"/>
                    <a:gd name="connsiteX5" fmla="*/ 4659 w 965920"/>
                    <a:gd name="connsiteY5" fmla="*/ 1097490 h 1386246"/>
                    <a:gd name="connsiteX0" fmla="*/ 4659 w 965920"/>
                    <a:gd name="connsiteY0" fmla="*/ 1097490 h 1375836"/>
                    <a:gd name="connsiteX1" fmla="*/ 225850 w 965920"/>
                    <a:gd name="connsiteY1" fmla="*/ -1 h 1375836"/>
                    <a:gd name="connsiteX2" fmla="*/ 942341 w 965920"/>
                    <a:gd name="connsiteY2" fmla="*/ 1097490 h 1375836"/>
                    <a:gd name="connsiteX3" fmla="*/ 759504 w 965920"/>
                    <a:gd name="connsiteY3" fmla="*/ 1305145 h 1375836"/>
                    <a:gd name="connsiteX4" fmla="*/ 422700 w 965920"/>
                    <a:gd name="connsiteY4" fmla="*/ 1375831 h 1375836"/>
                    <a:gd name="connsiteX5" fmla="*/ 179528 w 965920"/>
                    <a:gd name="connsiteY5" fmla="*/ 1303017 h 1375836"/>
                    <a:gd name="connsiteX6" fmla="*/ 4659 w 965920"/>
                    <a:gd name="connsiteY6" fmla="*/ 1097490 h 1375836"/>
                    <a:gd name="connsiteX0" fmla="*/ 4659 w 965920"/>
                    <a:gd name="connsiteY0" fmla="*/ 1097490 h 2179292"/>
                    <a:gd name="connsiteX1" fmla="*/ 225850 w 965920"/>
                    <a:gd name="connsiteY1" fmla="*/ -1 h 2179292"/>
                    <a:gd name="connsiteX2" fmla="*/ 942341 w 965920"/>
                    <a:gd name="connsiteY2" fmla="*/ 1097490 h 2179292"/>
                    <a:gd name="connsiteX3" fmla="*/ 759504 w 965920"/>
                    <a:gd name="connsiteY3" fmla="*/ 1305145 h 2179292"/>
                    <a:gd name="connsiteX4" fmla="*/ 521258 w 965920"/>
                    <a:gd name="connsiteY4" fmla="*/ 2179291 h 2179292"/>
                    <a:gd name="connsiteX5" fmla="*/ 179528 w 965920"/>
                    <a:gd name="connsiteY5" fmla="*/ 1303017 h 2179292"/>
                    <a:gd name="connsiteX6" fmla="*/ 4659 w 965920"/>
                    <a:gd name="connsiteY6" fmla="*/ 1097490 h 2179292"/>
                    <a:gd name="connsiteX0" fmla="*/ 521258 w 965920"/>
                    <a:gd name="connsiteY0" fmla="*/ 2179291 h 2610799"/>
                    <a:gd name="connsiteX1" fmla="*/ 179528 w 965920"/>
                    <a:gd name="connsiteY1" fmla="*/ 1303017 h 2610799"/>
                    <a:gd name="connsiteX2" fmla="*/ 4659 w 965920"/>
                    <a:gd name="connsiteY2" fmla="*/ 1097490 h 2610799"/>
                    <a:gd name="connsiteX3" fmla="*/ 225850 w 965920"/>
                    <a:gd name="connsiteY3" fmla="*/ -1 h 2610799"/>
                    <a:gd name="connsiteX4" fmla="*/ 942341 w 965920"/>
                    <a:gd name="connsiteY4" fmla="*/ 1097490 h 2610799"/>
                    <a:gd name="connsiteX5" fmla="*/ 759504 w 965920"/>
                    <a:gd name="connsiteY5" fmla="*/ 1305145 h 2610799"/>
                    <a:gd name="connsiteX6" fmla="*/ 841384 w 965920"/>
                    <a:gd name="connsiteY6" fmla="*/ 2610798 h 2610799"/>
                    <a:gd name="connsiteX0" fmla="*/ 521258 w 965920"/>
                    <a:gd name="connsiteY0" fmla="*/ 2179291 h 2179292"/>
                    <a:gd name="connsiteX1" fmla="*/ 179528 w 965920"/>
                    <a:gd name="connsiteY1" fmla="*/ 1303017 h 2179292"/>
                    <a:gd name="connsiteX2" fmla="*/ 4659 w 965920"/>
                    <a:gd name="connsiteY2" fmla="*/ 1097490 h 2179292"/>
                    <a:gd name="connsiteX3" fmla="*/ 225850 w 965920"/>
                    <a:gd name="connsiteY3" fmla="*/ -1 h 2179292"/>
                    <a:gd name="connsiteX4" fmla="*/ 942341 w 965920"/>
                    <a:gd name="connsiteY4" fmla="*/ 1097490 h 2179292"/>
                    <a:gd name="connsiteX5" fmla="*/ 759504 w 965920"/>
                    <a:gd name="connsiteY5" fmla="*/ 1305145 h 2179292"/>
                    <a:gd name="connsiteX0" fmla="*/ 179528 w 965920"/>
                    <a:gd name="connsiteY0" fmla="*/ 1303017 h 1305145"/>
                    <a:gd name="connsiteX1" fmla="*/ 4659 w 965920"/>
                    <a:gd name="connsiteY1" fmla="*/ 1097490 h 1305145"/>
                    <a:gd name="connsiteX2" fmla="*/ 225850 w 965920"/>
                    <a:gd name="connsiteY2" fmla="*/ -1 h 1305145"/>
                    <a:gd name="connsiteX3" fmla="*/ 942341 w 965920"/>
                    <a:gd name="connsiteY3" fmla="*/ 1097490 h 1305145"/>
                    <a:gd name="connsiteX4" fmla="*/ 759504 w 965920"/>
                    <a:gd name="connsiteY4" fmla="*/ 1305145 h 1305145"/>
                    <a:gd name="connsiteX0" fmla="*/ 176328 w 962720"/>
                    <a:gd name="connsiteY0" fmla="*/ 1854508 h 1856636"/>
                    <a:gd name="connsiteX1" fmla="*/ 1459 w 962720"/>
                    <a:gd name="connsiteY1" fmla="*/ 1648981 h 1856636"/>
                    <a:gd name="connsiteX2" fmla="*/ 605781 w 962720"/>
                    <a:gd name="connsiteY2" fmla="*/ -3 h 1856636"/>
                    <a:gd name="connsiteX3" fmla="*/ 939141 w 962720"/>
                    <a:gd name="connsiteY3" fmla="*/ 1648981 h 1856636"/>
                    <a:gd name="connsiteX4" fmla="*/ 756304 w 962720"/>
                    <a:gd name="connsiteY4" fmla="*/ 1856636 h 1856636"/>
                    <a:gd name="connsiteX0" fmla="*/ 179856 w 966248"/>
                    <a:gd name="connsiteY0" fmla="*/ 1854508 h 1856636"/>
                    <a:gd name="connsiteX1" fmla="*/ 4987 w 966248"/>
                    <a:gd name="connsiteY1" fmla="*/ 1648981 h 1856636"/>
                    <a:gd name="connsiteX2" fmla="*/ 609309 w 966248"/>
                    <a:gd name="connsiteY2" fmla="*/ -3 h 1856636"/>
                    <a:gd name="connsiteX3" fmla="*/ 942669 w 966248"/>
                    <a:gd name="connsiteY3" fmla="*/ 1648981 h 1856636"/>
                    <a:gd name="connsiteX4" fmla="*/ 759832 w 966248"/>
                    <a:gd name="connsiteY4" fmla="*/ 1856636 h 1856636"/>
                    <a:gd name="connsiteX0" fmla="*/ 179856 w 984372"/>
                    <a:gd name="connsiteY0" fmla="*/ 1854508 h 1856636"/>
                    <a:gd name="connsiteX1" fmla="*/ 4987 w 984372"/>
                    <a:gd name="connsiteY1" fmla="*/ 1648981 h 1856636"/>
                    <a:gd name="connsiteX2" fmla="*/ 609309 w 984372"/>
                    <a:gd name="connsiteY2" fmla="*/ -3 h 1856636"/>
                    <a:gd name="connsiteX3" fmla="*/ 942669 w 984372"/>
                    <a:gd name="connsiteY3" fmla="*/ 1648981 h 1856636"/>
                    <a:gd name="connsiteX4" fmla="*/ 759832 w 984372"/>
                    <a:gd name="connsiteY4" fmla="*/ 1856636 h 1856636"/>
                    <a:gd name="connsiteX0" fmla="*/ 214710 w 1019226"/>
                    <a:gd name="connsiteY0" fmla="*/ 1854508 h 1856636"/>
                    <a:gd name="connsiteX1" fmla="*/ 39841 w 1019226"/>
                    <a:gd name="connsiteY1" fmla="*/ 1648981 h 1856636"/>
                    <a:gd name="connsiteX2" fmla="*/ 644163 w 1019226"/>
                    <a:gd name="connsiteY2" fmla="*/ -3 h 1856636"/>
                    <a:gd name="connsiteX3" fmla="*/ 977523 w 1019226"/>
                    <a:gd name="connsiteY3" fmla="*/ 1648981 h 1856636"/>
                    <a:gd name="connsiteX4" fmla="*/ 794686 w 1019226"/>
                    <a:gd name="connsiteY4" fmla="*/ 1856636 h 1856636"/>
                    <a:gd name="connsiteX0" fmla="*/ 214710 w 1019224"/>
                    <a:gd name="connsiteY0" fmla="*/ 1854511 h 1921141"/>
                    <a:gd name="connsiteX1" fmla="*/ 39841 w 1019224"/>
                    <a:gd name="connsiteY1" fmla="*/ 1648984 h 1921141"/>
                    <a:gd name="connsiteX2" fmla="*/ 644163 w 1019224"/>
                    <a:gd name="connsiteY2" fmla="*/ 0 h 1921141"/>
                    <a:gd name="connsiteX3" fmla="*/ 977523 w 1019224"/>
                    <a:gd name="connsiteY3" fmla="*/ 1648984 h 1921141"/>
                    <a:gd name="connsiteX4" fmla="*/ 660578 w 1019224"/>
                    <a:gd name="connsiteY4" fmla="*/ 1921139 h 1921141"/>
                    <a:gd name="connsiteX0" fmla="*/ 214710 w 1019224"/>
                    <a:gd name="connsiteY0" fmla="*/ 1854511 h 1921138"/>
                    <a:gd name="connsiteX1" fmla="*/ 39841 w 1019224"/>
                    <a:gd name="connsiteY1" fmla="*/ 1648984 h 1921138"/>
                    <a:gd name="connsiteX2" fmla="*/ 644163 w 1019224"/>
                    <a:gd name="connsiteY2" fmla="*/ 0 h 1921138"/>
                    <a:gd name="connsiteX3" fmla="*/ 977523 w 1019224"/>
                    <a:gd name="connsiteY3" fmla="*/ 1648984 h 1921138"/>
                    <a:gd name="connsiteX4" fmla="*/ 660578 w 1019224"/>
                    <a:gd name="connsiteY4" fmla="*/ 1921139 h 1921138"/>
                    <a:gd name="connsiteX0" fmla="*/ 214710 w 1046339"/>
                    <a:gd name="connsiteY0" fmla="*/ 1854511 h 1921138"/>
                    <a:gd name="connsiteX1" fmla="*/ 39841 w 1046339"/>
                    <a:gd name="connsiteY1" fmla="*/ 1648984 h 1921138"/>
                    <a:gd name="connsiteX2" fmla="*/ 644163 w 1046339"/>
                    <a:gd name="connsiteY2" fmla="*/ 0 h 1921138"/>
                    <a:gd name="connsiteX3" fmla="*/ 977523 w 1046339"/>
                    <a:gd name="connsiteY3" fmla="*/ 1648984 h 1921138"/>
                    <a:gd name="connsiteX4" fmla="*/ 660578 w 1046339"/>
                    <a:gd name="connsiteY4" fmla="*/ 1921139 h 1921138"/>
                    <a:gd name="connsiteX0" fmla="*/ 215984 w 1047613"/>
                    <a:gd name="connsiteY0" fmla="*/ 1854511 h 1921138"/>
                    <a:gd name="connsiteX1" fmla="*/ 41115 w 1047613"/>
                    <a:gd name="connsiteY1" fmla="*/ 1648984 h 1921138"/>
                    <a:gd name="connsiteX2" fmla="*/ 645437 w 1047613"/>
                    <a:gd name="connsiteY2" fmla="*/ 0 h 1921138"/>
                    <a:gd name="connsiteX3" fmla="*/ 978797 w 1047613"/>
                    <a:gd name="connsiteY3" fmla="*/ 1648984 h 1921138"/>
                    <a:gd name="connsiteX4" fmla="*/ 661852 w 1047613"/>
                    <a:gd name="connsiteY4" fmla="*/ 1921139 h 1921138"/>
                    <a:gd name="connsiteX0" fmla="*/ 207638 w 1021054"/>
                    <a:gd name="connsiteY0" fmla="*/ 1946938 h 1946938"/>
                    <a:gd name="connsiteX1" fmla="*/ 14556 w 1021054"/>
                    <a:gd name="connsiteY1" fmla="*/ 1648984 h 1946938"/>
                    <a:gd name="connsiteX2" fmla="*/ 618878 w 1021054"/>
                    <a:gd name="connsiteY2" fmla="*/ 0 h 1946938"/>
                    <a:gd name="connsiteX3" fmla="*/ 952238 w 1021054"/>
                    <a:gd name="connsiteY3" fmla="*/ 1648984 h 1946938"/>
                    <a:gd name="connsiteX4" fmla="*/ 635293 w 1021054"/>
                    <a:gd name="connsiteY4" fmla="*/ 1921139 h 1946938"/>
                    <a:gd name="connsiteX0" fmla="*/ 265553 w 1078969"/>
                    <a:gd name="connsiteY0" fmla="*/ 1946938 h 1946938"/>
                    <a:gd name="connsiteX1" fmla="*/ 11671 w 1078969"/>
                    <a:gd name="connsiteY1" fmla="*/ 1464609 h 1946938"/>
                    <a:gd name="connsiteX2" fmla="*/ 676793 w 1078969"/>
                    <a:gd name="connsiteY2" fmla="*/ 0 h 1946938"/>
                    <a:gd name="connsiteX3" fmla="*/ 1010153 w 1078969"/>
                    <a:gd name="connsiteY3" fmla="*/ 1648984 h 1946938"/>
                    <a:gd name="connsiteX4" fmla="*/ 693208 w 1078969"/>
                    <a:gd name="connsiteY4" fmla="*/ 1921139 h 1946938"/>
                    <a:gd name="connsiteX0" fmla="*/ 270397 w 1083813"/>
                    <a:gd name="connsiteY0" fmla="*/ 1946938 h 1946938"/>
                    <a:gd name="connsiteX1" fmla="*/ 16515 w 1083813"/>
                    <a:gd name="connsiteY1" fmla="*/ 1464609 h 1946938"/>
                    <a:gd name="connsiteX2" fmla="*/ 681637 w 1083813"/>
                    <a:gd name="connsiteY2" fmla="*/ 0 h 1946938"/>
                    <a:gd name="connsiteX3" fmla="*/ 1014997 w 1083813"/>
                    <a:gd name="connsiteY3" fmla="*/ 1648984 h 1946938"/>
                    <a:gd name="connsiteX4" fmla="*/ 698052 w 1083813"/>
                    <a:gd name="connsiteY4" fmla="*/ 1921139 h 1946938"/>
                    <a:gd name="connsiteX0" fmla="*/ 264825 w 1078241"/>
                    <a:gd name="connsiteY0" fmla="*/ 1946938 h 1946938"/>
                    <a:gd name="connsiteX1" fmla="*/ 10943 w 1078241"/>
                    <a:gd name="connsiteY1" fmla="*/ 1464609 h 1946938"/>
                    <a:gd name="connsiteX2" fmla="*/ 676065 w 1078241"/>
                    <a:gd name="connsiteY2" fmla="*/ 0 h 1946938"/>
                    <a:gd name="connsiteX3" fmla="*/ 1009425 w 1078241"/>
                    <a:gd name="connsiteY3" fmla="*/ 1648984 h 1946938"/>
                    <a:gd name="connsiteX4" fmla="*/ 692480 w 1078241"/>
                    <a:gd name="connsiteY4" fmla="*/ 1921139 h 1946938"/>
                    <a:gd name="connsiteX0" fmla="*/ 264825 w 1084560"/>
                    <a:gd name="connsiteY0" fmla="*/ 1946938 h 1946938"/>
                    <a:gd name="connsiteX1" fmla="*/ 10943 w 1084560"/>
                    <a:gd name="connsiteY1" fmla="*/ 1464609 h 1946938"/>
                    <a:gd name="connsiteX2" fmla="*/ 676065 w 1084560"/>
                    <a:gd name="connsiteY2" fmla="*/ 0 h 1946938"/>
                    <a:gd name="connsiteX3" fmla="*/ 1009425 w 1084560"/>
                    <a:gd name="connsiteY3" fmla="*/ 1648984 h 1946938"/>
                    <a:gd name="connsiteX4" fmla="*/ 692480 w 1084560"/>
                    <a:gd name="connsiteY4" fmla="*/ 1921139 h 1946938"/>
                    <a:gd name="connsiteX0" fmla="*/ 264825 w 1056002"/>
                    <a:gd name="connsiteY0" fmla="*/ 1946938 h 1976978"/>
                    <a:gd name="connsiteX1" fmla="*/ 10943 w 1056002"/>
                    <a:gd name="connsiteY1" fmla="*/ 1464609 h 1976978"/>
                    <a:gd name="connsiteX2" fmla="*/ 676065 w 1056002"/>
                    <a:gd name="connsiteY2" fmla="*/ 0 h 1976978"/>
                    <a:gd name="connsiteX3" fmla="*/ 1009425 w 1056002"/>
                    <a:gd name="connsiteY3" fmla="*/ 1648984 h 1976978"/>
                    <a:gd name="connsiteX4" fmla="*/ 605608 w 1056002"/>
                    <a:gd name="connsiteY4" fmla="*/ 1976977 h 1976978"/>
                    <a:gd name="connsiteX0" fmla="*/ 264825 w 1082641"/>
                    <a:gd name="connsiteY0" fmla="*/ 1946938 h 1976978"/>
                    <a:gd name="connsiteX1" fmla="*/ 10943 w 1082641"/>
                    <a:gd name="connsiteY1" fmla="*/ 1464609 h 1976978"/>
                    <a:gd name="connsiteX2" fmla="*/ 676065 w 1082641"/>
                    <a:gd name="connsiteY2" fmla="*/ 0 h 1976978"/>
                    <a:gd name="connsiteX3" fmla="*/ 1009425 w 1082641"/>
                    <a:gd name="connsiteY3" fmla="*/ 1648984 h 1976978"/>
                    <a:gd name="connsiteX4" fmla="*/ 605608 w 1082641"/>
                    <a:gd name="connsiteY4" fmla="*/ 1976977 h 1976978"/>
                    <a:gd name="connsiteX0" fmla="*/ 264825 w 1079215"/>
                    <a:gd name="connsiteY0" fmla="*/ 1946938 h 1976978"/>
                    <a:gd name="connsiteX1" fmla="*/ 10943 w 1079215"/>
                    <a:gd name="connsiteY1" fmla="*/ 1464609 h 1976978"/>
                    <a:gd name="connsiteX2" fmla="*/ 676065 w 1079215"/>
                    <a:gd name="connsiteY2" fmla="*/ 0 h 1976978"/>
                    <a:gd name="connsiteX3" fmla="*/ 1009425 w 1079215"/>
                    <a:gd name="connsiteY3" fmla="*/ 1648984 h 1976978"/>
                    <a:gd name="connsiteX4" fmla="*/ 605608 w 1079215"/>
                    <a:gd name="connsiteY4" fmla="*/ 1976977 h 1976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9215" h="1976978">
                      <a:moveTo>
                        <a:pt x="264825" y="1946938"/>
                      </a:moveTo>
                      <a:cubicBezTo>
                        <a:pt x="195152" y="1900548"/>
                        <a:pt x="9904" y="1665983"/>
                        <a:pt x="10943" y="1464609"/>
                      </a:cubicBezTo>
                      <a:cubicBezTo>
                        <a:pt x="11982" y="1263235"/>
                        <a:pt x="-142395" y="821339"/>
                        <a:pt x="676065" y="0"/>
                      </a:cubicBezTo>
                      <a:cubicBezTo>
                        <a:pt x="1224949" y="837095"/>
                        <a:pt x="1076252" y="1505913"/>
                        <a:pt x="1009425" y="1648984"/>
                      </a:cubicBezTo>
                      <a:cubicBezTo>
                        <a:pt x="942598" y="1792055"/>
                        <a:pt x="692215" y="1930587"/>
                        <a:pt x="605608" y="1976977"/>
                      </a:cubicBezTo>
                    </a:path>
                  </a:pathLst>
                </a:custGeom>
                <a:grp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DA48C0D0-C233-4C51-BCB7-567EB785A391}"/>
                  </a:ext>
                </a:extLst>
              </p:cNvPr>
              <p:cNvSpPr/>
              <p:nvPr/>
            </p:nvSpPr>
            <p:spPr bwMode="auto">
              <a:xfrm flipH="1">
                <a:off x="10306372" y="3778375"/>
                <a:ext cx="206004" cy="134029"/>
              </a:xfrm>
              <a:custGeom>
                <a:avLst/>
                <a:gdLst>
                  <a:gd name="connsiteX0" fmla="*/ 948553 w 968718"/>
                  <a:gd name="connsiteY0" fmla="*/ 0 h 630261"/>
                  <a:gd name="connsiteX1" fmla="*/ 827559 w 968718"/>
                  <a:gd name="connsiteY1" fmla="*/ 483745 h 630261"/>
                  <a:gd name="connsiteX2" fmla="*/ 345738 w 968718"/>
                  <a:gd name="connsiteY2" fmla="*/ 612187 h 630261"/>
                  <a:gd name="connsiteX3" fmla="*/ 0 w 968718"/>
                  <a:gd name="connsiteY3" fmla="*/ 252862 h 630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8718" h="630261">
                    <a:moveTo>
                      <a:pt x="948553" y="0"/>
                    </a:moveTo>
                    <a:cubicBezTo>
                      <a:pt x="999191" y="171253"/>
                      <a:pt x="952858" y="356498"/>
                      <a:pt x="827559" y="483745"/>
                    </a:cubicBezTo>
                    <a:cubicBezTo>
                      <a:pt x="702259" y="610993"/>
                      <a:pt x="517752" y="660178"/>
                      <a:pt x="345738" y="612187"/>
                    </a:cubicBezTo>
                    <a:cubicBezTo>
                      <a:pt x="173724" y="564196"/>
                      <a:pt x="41328" y="426597"/>
                      <a:pt x="0" y="25286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4" name="グループ化 563">
            <a:extLst>
              <a:ext uri="{FF2B5EF4-FFF2-40B4-BE49-F238E27FC236}">
                <a16:creationId xmlns:a16="http://schemas.microsoft.com/office/drawing/2014/main" id="{C3DF2AF5-B477-43A6-848C-6895BB7EE02B}"/>
              </a:ext>
            </a:extLst>
          </p:cNvPr>
          <p:cNvGrpSpPr/>
          <p:nvPr/>
        </p:nvGrpSpPr>
        <p:grpSpPr>
          <a:xfrm>
            <a:off x="3499673" y="1540127"/>
            <a:ext cx="2895610" cy="1455330"/>
            <a:chOff x="3374396" y="900691"/>
            <a:chExt cx="3586298" cy="1802470"/>
          </a:xfrm>
        </p:grpSpPr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A29AF846-CC06-480C-A650-E2C0D6A19C22}"/>
                </a:ext>
              </a:extLst>
            </p:cNvPr>
            <p:cNvGrpSpPr/>
            <p:nvPr/>
          </p:nvGrpSpPr>
          <p:grpSpPr>
            <a:xfrm>
              <a:off x="4383315" y="900691"/>
              <a:ext cx="1686916" cy="1636240"/>
              <a:chOff x="2055593" y="1915137"/>
              <a:chExt cx="2492362" cy="2417489"/>
            </a:xfrm>
          </p:grpSpPr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9FCD0ABF-0048-474B-8990-0593981E2687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631" name="楕円 630">
                  <a:extLst>
                    <a:ext uri="{FF2B5EF4-FFF2-40B4-BE49-F238E27FC236}">
                      <a16:creationId xmlns:a16="http://schemas.microsoft.com/office/drawing/2014/main" id="{0DA1383F-5BC9-479F-B19D-1D57BF3D9B6D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4C0FC504-0BCA-43BE-8E39-7562DDD2E4EC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650" name="グループ化 649">
                    <a:extLst>
                      <a:ext uri="{FF2B5EF4-FFF2-40B4-BE49-F238E27FC236}">
                        <a16:creationId xmlns:a16="http://schemas.microsoft.com/office/drawing/2014/main" id="{1099FC53-B272-472B-B581-89A94C86D80C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652" name="フリーフォーム: 図形 651">
                      <a:extLst>
                        <a:ext uri="{FF2B5EF4-FFF2-40B4-BE49-F238E27FC236}">
                          <a16:creationId xmlns:a16="http://schemas.microsoft.com/office/drawing/2014/main" id="{589CCD2B-0F38-4A97-9811-33E70BA755D2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3" name="フリーフォーム: 図形 652">
                      <a:extLst>
                        <a:ext uri="{FF2B5EF4-FFF2-40B4-BE49-F238E27FC236}">
                          <a16:creationId xmlns:a16="http://schemas.microsoft.com/office/drawing/2014/main" id="{7DE5B874-1B83-4015-BD65-70C7588AC2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54" name="グループ化 653">
                      <a:extLst>
                        <a:ext uri="{FF2B5EF4-FFF2-40B4-BE49-F238E27FC236}">
                          <a16:creationId xmlns:a16="http://schemas.microsoft.com/office/drawing/2014/main" id="{5D066BB2-E476-48AB-9FB1-D5A7E83924A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656" name="四角形: 角を丸くする 28">
                        <a:extLst>
                          <a:ext uri="{FF2B5EF4-FFF2-40B4-BE49-F238E27FC236}">
                            <a16:creationId xmlns:a16="http://schemas.microsoft.com/office/drawing/2014/main" id="{35E739EA-8BB4-441B-BA5D-C47EECB262C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7" name="四角形: 角を丸くする 28">
                        <a:extLst>
                          <a:ext uri="{FF2B5EF4-FFF2-40B4-BE49-F238E27FC236}">
                            <a16:creationId xmlns:a16="http://schemas.microsoft.com/office/drawing/2014/main" id="{69796482-109F-41FC-83DA-1EA96152ECF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55" name="フリーフォーム: 図形 654">
                      <a:extLst>
                        <a:ext uri="{FF2B5EF4-FFF2-40B4-BE49-F238E27FC236}">
                          <a16:creationId xmlns:a16="http://schemas.microsoft.com/office/drawing/2014/main" id="{44699BCC-5622-4A5C-93B5-5586BE0431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51" name="フリーフォーム: 図形 650">
                    <a:extLst>
                      <a:ext uri="{FF2B5EF4-FFF2-40B4-BE49-F238E27FC236}">
                        <a16:creationId xmlns:a16="http://schemas.microsoft.com/office/drawing/2014/main" id="{B1B5D341-876B-4B2D-A063-C895B7DC38AE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33" name="グループ化 632">
                  <a:extLst>
                    <a:ext uri="{FF2B5EF4-FFF2-40B4-BE49-F238E27FC236}">
                      <a16:creationId xmlns:a16="http://schemas.microsoft.com/office/drawing/2014/main" id="{0694E4FB-DB22-4BC2-BD27-D1EFF72D4170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634" name="フリーフォーム: 図形 633">
                    <a:extLst>
                      <a:ext uri="{FF2B5EF4-FFF2-40B4-BE49-F238E27FC236}">
                        <a16:creationId xmlns:a16="http://schemas.microsoft.com/office/drawing/2014/main" id="{8E15A112-BA0E-4C54-8645-FBD3D7BF88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5" name="爆発: 14 pt 42">
                    <a:extLst>
                      <a:ext uri="{FF2B5EF4-FFF2-40B4-BE49-F238E27FC236}">
                        <a16:creationId xmlns:a16="http://schemas.microsoft.com/office/drawing/2014/main" id="{F6EA48C1-4B78-4434-80FF-1040A1EF9473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6" name="爆発: 14 pt 62">
                    <a:extLst>
                      <a:ext uri="{FF2B5EF4-FFF2-40B4-BE49-F238E27FC236}">
                        <a16:creationId xmlns:a16="http://schemas.microsoft.com/office/drawing/2014/main" id="{134547D6-A5F9-48F4-8FBA-E343C0263990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7" name="楕円 636">
                    <a:extLst>
                      <a:ext uri="{FF2B5EF4-FFF2-40B4-BE49-F238E27FC236}">
                        <a16:creationId xmlns:a16="http://schemas.microsoft.com/office/drawing/2014/main" id="{A6BB4734-035B-4A3E-9EC9-299B68E5514C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楕円 637">
                    <a:extLst>
                      <a:ext uri="{FF2B5EF4-FFF2-40B4-BE49-F238E27FC236}">
                        <a16:creationId xmlns:a16="http://schemas.microsoft.com/office/drawing/2014/main" id="{DF139013-8B6C-44E6-9AD6-CE6DBFD6F130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楕円 638">
                    <a:extLst>
                      <a:ext uri="{FF2B5EF4-FFF2-40B4-BE49-F238E27FC236}">
                        <a16:creationId xmlns:a16="http://schemas.microsoft.com/office/drawing/2014/main" id="{78333FC9-15EC-4515-A923-BF78DB93B3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楕円 639">
                    <a:extLst>
                      <a:ext uri="{FF2B5EF4-FFF2-40B4-BE49-F238E27FC236}">
                        <a16:creationId xmlns:a16="http://schemas.microsoft.com/office/drawing/2014/main" id="{2136A2B1-0BF6-42B7-9D99-3B8A73F483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楕円 640">
                    <a:extLst>
                      <a:ext uri="{FF2B5EF4-FFF2-40B4-BE49-F238E27FC236}">
                        <a16:creationId xmlns:a16="http://schemas.microsoft.com/office/drawing/2014/main" id="{BF2C7ECF-9D27-4E78-83BE-DBA8794D2A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楕円 641">
                    <a:extLst>
                      <a:ext uri="{FF2B5EF4-FFF2-40B4-BE49-F238E27FC236}">
                        <a16:creationId xmlns:a16="http://schemas.microsoft.com/office/drawing/2014/main" id="{E88BC8FB-ACEC-4100-A548-1F84087F9D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楕円 642">
                    <a:extLst>
                      <a:ext uri="{FF2B5EF4-FFF2-40B4-BE49-F238E27FC236}">
                        <a16:creationId xmlns:a16="http://schemas.microsoft.com/office/drawing/2014/main" id="{A64460CD-D18D-4F2D-8186-88761054B4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4" name="楕円 643">
                    <a:extLst>
                      <a:ext uri="{FF2B5EF4-FFF2-40B4-BE49-F238E27FC236}">
                        <a16:creationId xmlns:a16="http://schemas.microsoft.com/office/drawing/2014/main" id="{D2CBB949-3B69-498C-9986-8DEBCE44261B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5" name="楕円 644">
                    <a:extLst>
                      <a:ext uri="{FF2B5EF4-FFF2-40B4-BE49-F238E27FC236}">
                        <a16:creationId xmlns:a16="http://schemas.microsoft.com/office/drawing/2014/main" id="{A8595713-97B5-4FDB-9D8C-B5062B1061EB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楕円 645">
                    <a:extLst>
                      <a:ext uri="{FF2B5EF4-FFF2-40B4-BE49-F238E27FC236}">
                        <a16:creationId xmlns:a16="http://schemas.microsoft.com/office/drawing/2014/main" id="{10401A11-8CB7-44CF-BDF3-02C4D77ABAD1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7" name="楕円 646">
                    <a:extLst>
                      <a:ext uri="{FF2B5EF4-FFF2-40B4-BE49-F238E27FC236}">
                        <a16:creationId xmlns:a16="http://schemas.microsoft.com/office/drawing/2014/main" id="{FF236095-AB8F-4928-8BB6-5AA847E28D7D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8" name="楕円 647">
                    <a:extLst>
                      <a:ext uri="{FF2B5EF4-FFF2-40B4-BE49-F238E27FC236}">
                        <a16:creationId xmlns:a16="http://schemas.microsoft.com/office/drawing/2014/main" id="{B1BBAF2E-C1F7-40F8-8832-8A0EAC0B9622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9" name="楕円 648">
                    <a:extLst>
                      <a:ext uri="{FF2B5EF4-FFF2-40B4-BE49-F238E27FC236}">
                        <a16:creationId xmlns:a16="http://schemas.microsoft.com/office/drawing/2014/main" id="{790A2153-1690-4889-A9E9-2ADDCEBCD98E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54E11C56-E66C-45DC-ADBC-C99C7FAE15C7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614" name="楕円 613">
                  <a:extLst>
                    <a:ext uri="{FF2B5EF4-FFF2-40B4-BE49-F238E27FC236}">
                      <a16:creationId xmlns:a16="http://schemas.microsoft.com/office/drawing/2014/main" id="{DA7B83F0-649A-4FD5-9439-50677FE3B8DD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5" name="グループ化 614">
                  <a:extLst>
                    <a:ext uri="{FF2B5EF4-FFF2-40B4-BE49-F238E27FC236}">
                      <a16:creationId xmlns:a16="http://schemas.microsoft.com/office/drawing/2014/main" id="{48976694-26F3-4E08-99AB-1014868A40CB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623" name="グループ化 622">
                    <a:extLst>
                      <a:ext uri="{FF2B5EF4-FFF2-40B4-BE49-F238E27FC236}">
                        <a16:creationId xmlns:a16="http://schemas.microsoft.com/office/drawing/2014/main" id="{428FB6E6-BD8C-44D5-8682-8C0125578AED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625" name="フリーフォーム: 図形 624">
                      <a:extLst>
                        <a:ext uri="{FF2B5EF4-FFF2-40B4-BE49-F238E27FC236}">
                          <a16:creationId xmlns:a16="http://schemas.microsoft.com/office/drawing/2014/main" id="{461451BA-83D2-4400-9845-624331712F75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6" name="フリーフォーム: 図形 625">
                      <a:extLst>
                        <a:ext uri="{FF2B5EF4-FFF2-40B4-BE49-F238E27FC236}">
                          <a16:creationId xmlns:a16="http://schemas.microsoft.com/office/drawing/2014/main" id="{8EFE9B82-8024-4507-B45B-0707205D11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27" name="グループ化 626">
                      <a:extLst>
                        <a:ext uri="{FF2B5EF4-FFF2-40B4-BE49-F238E27FC236}">
                          <a16:creationId xmlns:a16="http://schemas.microsoft.com/office/drawing/2014/main" id="{D81B9BF4-9930-4F7E-9C15-C7D4D8F7501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629" name="四角形: 角を丸くする 28">
                        <a:extLst>
                          <a:ext uri="{FF2B5EF4-FFF2-40B4-BE49-F238E27FC236}">
                            <a16:creationId xmlns:a16="http://schemas.microsoft.com/office/drawing/2014/main" id="{78BC7FBD-4340-4BDF-B6A4-B4787925E0C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0" name="四角形: 角を丸くする 28">
                        <a:extLst>
                          <a:ext uri="{FF2B5EF4-FFF2-40B4-BE49-F238E27FC236}">
                            <a16:creationId xmlns:a16="http://schemas.microsoft.com/office/drawing/2014/main" id="{96E88009-57C2-4786-B01C-C2635DAD88E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28" name="フリーフォーム: 図形 627">
                      <a:extLst>
                        <a:ext uri="{FF2B5EF4-FFF2-40B4-BE49-F238E27FC236}">
                          <a16:creationId xmlns:a16="http://schemas.microsoft.com/office/drawing/2014/main" id="{C603D6B1-C405-4AD0-9033-B2EB1B1A8D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AF735C0D-EE36-4586-9B5F-A3AA6414C2C7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6" name="グループ化 615">
                  <a:extLst>
                    <a:ext uri="{FF2B5EF4-FFF2-40B4-BE49-F238E27FC236}">
                      <a16:creationId xmlns:a16="http://schemas.microsoft.com/office/drawing/2014/main" id="{516B0812-A3A4-4B27-AC76-2A5969100D91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617" name="楕円 616">
                    <a:extLst>
                      <a:ext uri="{FF2B5EF4-FFF2-40B4-BE49-F238E27FC236}">
                        <a16:creationId xmlns:a16="http://schemas.microsoft.com/office/drawing/2014/main" id="{C03B3425-B8B4-403E-9B3C-CAF39DCD21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五角形 617">
                    <a:extLst>
                      <a:ext uri="{FF2B5EF4-FFF2-40B4-BE49-F238E27FC236}">
                        <a16:creationId xmlns:a16="http://schemas.microsoft.com/office/drawing/2014/main" id="{E5E6D6C5-13DB-4D44-B49F-F72523859638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雲 618">
                    <a:extLst>
                      <a:ext uri="{FF2B5EF4-FFF2-40B4-BE49-F238E27FC236}">
                        <a16:creationId xmlns:a16="http://schemas.microsoft.com/office/drawing/2014/main" id="{20CA13B5-E73D-4DD3-A717-CA2A6956D7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雲 619">
                    <a:extLst>
                      <a:ext uri="{FF2B5EF4-FFF2-40B4-BE49-F238E27FC236}">
                        <a16:creationId xmlns:a16="http://schemas.microsoft.com/office/drawing/2014/main" id="{C2D76009-206D-404D-BF9F-BD7422FC1475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雲 620">
                    <a:extLst>
                      <a:ext uri="{FF2B5EF4-FFF2-40B4-BE49-F238E27FC236}">
                        <a16:creationId xmlns:a16="http://schemas.microsoft.com/office/drawing/2014/main" id="{B91D8271-5906-4FB3-9825-B42C43209362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雲 621">
                    <a:extLst>
                      <a:ext uri="{FF2B5EF4-FFF2-40B4-BE49-F238E27FC236}">
                        <a16:creationId xmlns:a16="http://schemas.microsoft.com/office/drawing/2014/main" id="{7283BE0C-944A-4432-B548-D997A71AB6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92682D27-5FE9-4E18-88ED-A94AA313CF8E}"/>
                  </a:ext>
                </a:extLst>
              </p:cNvPr>
              <p:cNvGrpSpPr/>
              <p:nvPr/>
            </p:nvGrpSpPr>
            <p:grpSpPr>
              <a:xfrm>
                <a:off x="2794869" y="2587769"/>
                <a:ext cx="1350758" cy="1497746"/>
                <a:chOff x="2794869" y="2587769"/>
                <a:chExt cx="1350758" cy="1497746"/>
              </a:xfrm>
            </p:grpSpPr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71F8CBA2-96F8-482D-B38A-00AF65B00B5B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爆発: 14 pt 42">
                  <a:extLst>
                    <a:ext uri="{FF2B5EF4-FFF2-40B4-BE49-F238E27FC236}">
                      <a16:creationId xmlns:a16="http://schemas.microsoft.com/office/drawing/2014/main" id="{09095FF5-4A56-4AA7-BE15-8E5FA94A3FD0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0" name="爆発: 14 pt 62">
                  <a:extLst>
                    <a:ext uri="{FF2B5EF4-FFF2-40B4-BE49-F238E27FC236}">
                      <a16:creationId xmlns:a16="http://schemas.microsoft.com/office/drawing/2014/main" id="{D6D87963-2E8A-4897-95F8-FC4A3F772318}"/>
                    </a:ext>
                  </a:extLst>
                </p:cNvPr>
                <p:cNvSpPr/>
                <p:nvPr/>
              </p:nvSpPr>
              <p:spPr bwMode="auto">
                <a:xfrm rot="2230420">
                  <a:off x="2881704" y="2587769"/>
                  <a:ext cx="331118" cy="36067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楕円 600">
                  <a:extLst>
                    <a:ext uri="{FF2B5EF4-FFF2-40B4-BE49-F238E27FC236}">
                      <a16:creationId xmlns:a16="http://schemas.microsoft.com/office/drawing/2014/main" id="{FB23534B-882A-4EA0-9ACA-5314ADAF6EA7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楕円 601">
                  <a:extLst>
                    <a:ext uri="{FF2B5EF4-FFF2-40B4-BE49-F238E27FC236}">
                      <a16:creationId xmlns:a16="http://schemas.microsoft.com/office/drawing/2014/main" id="{CD6D8A3A-FD2C-4D8D-981B-63B6A30CB45B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楕円 602">
                  <a:extLst>
                    <a:ext uri="{FF2B5EF4-FFF2-40B4-BE49-F238E27FC236}">
                      <a16:creationId xmlns:a16="http://schemas.microsoft.com/office/drawing/2014/main" id="{0D90BF44-24E6-46FB-B4DE-837B1C697618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楕円 603">
                  <a:extLst>
                    <a:ext uri="{FF2B5EF4-FFF2-40B4-BE49-F238E27FC236}">
                      <a16:creationId xmlns:a16="http://schemas.microsoft.com/office/drawing/2014/main" id="{DE2A06A5-9D8A-451C-9509-81D8577A6A1F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楕円 604">
                  <a:extLst>
                    <a:ext uri="{FF2B5EF4-FFF2-40B4-BE49-F238E27FC236}">
                      <a16:creationId xmlns:a16="http://schemas.microsoft.com/office/drawing/2014/main" id="{C383FC96-BAB5-487D-ADE2-6D1B0939B32E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楕円 605">
                  <a:extLst>
                    <a:ext uri="{FF2B5EF4-FFF2-40B4-BE49-F238E27FC236}">
                      <a16:creationId xmlns:a16="http://schemas.microsoft.com/office/drawing/2014/main" id="{F27486FD-C7E5-42B0-8C8F-FCC63A4A8AB7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楕円 606">
                  <a:extLst>
                    <a:ext uri="{FF2B5EF4-FFF2-40B4-BE49-F238E27FC236}">
                      <a16:creationId xmlns:a16="http://schemas.microsoft.com/office/drawing/2014/main" id="{B9D9044A-B852-44E8-83B2-DD431F8A2F47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楕円 607">
                  <a:extLst>
                    <a:ext uri="{FF2B5EF4-FFF2-40B4-BE49-F238E27FC236}">
                      <a16:creationId xmlns:a16="http://schemas.microsoft.com/office/drawing/2014/main" id="{3BA65107-A07A-43A5-BEBD-420E1D1F7A03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楕円 608">
                  <a:extLst>
                    <a:ext uri="{FF2B5EF4-FFF2-40B4-BE49-F238E27FC236}">
                      <a16:creationId xmlns:a16="http://schemas.microsoft.com/office/drawing/2014/main" id="{42C929E2-A85A-4D16-BBD9-99BF9F386F79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楕円 609">
                  <a:extLst>
                    <a:ext uri="{FF2B5EF4-FFF2-40B4-BE49-F238E27FC236}">
                      <a16:creationId xmlns:a16="http://schemas.microsoft.com/office/drawing/2014/main" id="{6CC5590C-37D5-4E9D-92EE-0DE80EEC1022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楕円 610">
                  <a:extLst>
                    <a:ext uri="{FF2B5EF4-FFF2-40B4-BE49-F238E27FC236}">
                      <a16:creationId xmlns:a16="http://schemas.microsoft.com/office/drawing/2014/main" id="{EAE149C3-A42D-4B89-B2E1-41140BB2A435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楕円 611">
                  <a:extLst>
                    <a:ext uri="{FF2B5EF4-FFF2-40B4-BE49-F238E27FC236}">
                      <a16:creationId xmlns:a16="http://schemas.microsoft.com/office/drawing/2014/main" id="{DCE5057C-AA3C-419D-A8BB-256A6DE43DBF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楕円 612">
                  <a:extLst>
                    <a:ext uri="{FF2B5EF4-FFF2-40B4-BE49-F238E27FC236}">
                      <a16:creationId xmlns:a16="http://schemas.microsoft.com/office/drawing/2014/main" id="{9D6C0F37-63E3-439E-BE2B-387BE90B58B3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6" name="グループ化 565">
              <a:extLst>
                <a:ext uri="{FF2B5EF4-FFF2-40B4-BE49-F238E27FC236}">
                  <a16:creationId xmlns:a16="http://schemas.microsoft.com/office/drawing/2014/main" id="{C86BBEE5-E403-4C63-9E14-9553F8D379FA}"/>
                </a:ext>
              </a:extLst>
            </p:cNvPr>
            <p:cNvGrpSpPr/>
            <p:nvPr/>
          </p:nvGrpSpPr>
          <p:grpSpPr>
            <a:xfrm>
              <a:off x="5444072" y="1662021"/>
              <a:ext cx="1516622" cy="1041140"/>
              <a:chOff x="7291558" y="5205285"/>
              <a:chExt cx="2316367" cy="1590155"/>
            </a:xfrm>
          </p:grpSpPr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457EF73A-E38E-481E-A459-A69CD117679B}"/>
                  </a:ext>
                </a:extLst>
              </p:cNvPr>
              <p:cNvSpPr/>
              <p:nvPr/>
            </p:nvSpPr>
            <p:spPr bwMode="auto">
              <a:xfrm>
                <a:off x="8193710" y="6430140"/>
                <a:ext cx="162284" cy="288459"/>
              </a:xfrm>
              <a:custGeom>
                <a:avLst/>
                <a:gdLst>
                  <a:gd name="connsiteX0" fmla="*/ 22920 w 156793"/>
                  <a:gd name="connsiteY0" fmla="*/ 0 h 284519"/>
                  <a:gd name="connsiteX1" fmla="*/ 125387 w 156793"/>
                  <a:gd name="connsiteY1" fmla="*/ 0 h 284519"/>
                  <a:gd name="connsiteX2" fmla="*/ 125387 w 156793"/>
                  <a:gd name="connsiteY2" fmla="*/ 32270 h 284519"/>
                  <a:gd name="connsiteX3" fmla="*/ 124850 w 156793"/>
                  <a:gd name="connsiteY3" fmla="*/ 33567 h 284519"/>
                  <a:gd name="connsiteX4" fmla="*/ 156793 w 156793"/>
                  <a:gd name="connsiteY4" fmla="*/ 232271 h 284519"/>
                  <a:gd name="connsiteX5" fmla="*/ 153759 w 156793"/>
                  <a:gd name="connsiteY5" fmla="*/ 245039 h 284519"/>
                  <a:gd name="connsiteX6" fmla="*/ 153759 w 156793"/>
                  <a:gd name="connsiteY6" fmla="*/ 257874 h 284519"/>
                  <a:gd name="connsiteX7" fmla="*/ 127114 w 156793"/>
                  <a:gd name="connsiteY7" fmla="*/ 284519 h 284519"/>
                  <a:gd name="connsiteX8" fmla="*/ 26645 w 156793"/>
                  <a:gd name="connsiteY8" fmla="*/ 284519 h 284519"/>
                  <a:gd name="connsiteX9" fmla="*/ 0 w 156793"/>
                  <a:gd name="connsiteY9" fmla="*/ 257874 h 284519"/>
                  <a:gd name="connsiteX10" fmla="*/ 0 w 156793"/>
                  <a:gd name="connsiteY10" fmla="*/ 244038 h 284519"/>
                  <a:gd name="connsiteX11" fmla="*/ 40481 w 156793"/>
                  <a:gd name="connsiteY11" fmla="*/ 203557 h 284519"/>
                  <a:gd name="connsiteX12" fmla="*/ 48394 w 156793"/>
                  <a:gd name="connsiteY12" fmla="*/ 203557 h 284519"/>
                  <a:gd name="connsiteX13" fmla="*/ 22870 w 156793"/>
                  <a:gd name="connsiteY13" fmla="*/ 44786 h 284519"/>
                  <a:gd name="connsiteX14" fmla="*/ 23329 w 156793"/>
                  <a:gd name="connsiteY14" fmla="*/ 33256 h 284519"/>
                  <a:gd name="connsiteX15" fmla="*/ 22920 w 156793"/>
                  <a:gd name="connsiteY15" fmla="*/ 32270 h 284519"/>
                  <a:gd name="connsiteX16" fmla="*/ 22920 w 156793"/>
                  <a:gd name="connsiteY16" fmla="*/ 0 h 284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6793" h="284519">
                    <a:moveTo>
                      <a:pt x="22920" y="0"/>
                    </a:moveTo>
                    <a:lnTo>
                      <a:pt x="125387" y="0"/>
                    </a:lnTo>
                    <a:lnTo>
                      <a:pt x="125387" y="32270"/>
                    </a:lnTo>
                    <a:lnTo>
                      <a:pt x="124850" y="33567"/>
                    </a:lnTo>
                    <a:lnTo>
                      <a:pt x="156793" y="232271"/>
                    </a:lnTo>
                    <a:lnTo>
                      <a:pt x="153759" y="245039"/>
                    </a:lnTo>
                    <a:lnTo>
                      <a:pt x="153759" y="257874"/>
                    </a:lnTo>
                    <a:cubicBezTo>
                      <a:pt x="153759" y="272590"/>
                      <a:pt x="141830" y="284519"/>
                      <a:pt x="127114" y="284519"/>
                    </a:cubicBezTo>
                    <a:lnTo>
                      <a:pt x="26645" y="284519"/>
                    </a:lnTo>
                    <a:cubicBezTo>
                      <a:pt x="11929" y="284519"/>
                      <a:pt x="0" y="272590"/>
                      <a:pt x="0" y="257874"/>
                    </a:cubicBezTo>
                    <a:lnTo>
                      <a:pt x="0" y="244038"/>
                    </a:lnTo>
                    <a:cubicBezTo>
                      <a:pt x="0" y="221681"/>
                      <a:pt x="18124" y="203557"/>
                      <a:pt x="40481" y="203557"/>
                    </a:cubicBezTo>
                    <a:lnTo>
                      <a:pt x="48394" y="203557"/>
                    </a:lnTo>
                    <a:lnTo>
                      <a:pt x="22870" y="44786"/>
                    </a:lnTo>
                    <a:lnTo>
                      <a:pt x="23329" y="33256"/>
                    </a:lnTo>
                    <a:lnTo>
                      <a:pt x="22920" y="32270"/>
                    </a:lnTo>
                    <a:lnTo>
                      <a:pt x="22920" y="0"/>
                    </a:lnTo>
                    <a:close/>
                  </a:path>
                </a:pathLst>
              </a:custGeom>
              <a:solidFill>
                <a:srgbClr val="FF9933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B92BA537-7559-4A18-B0D4-C13A5478C540}"/>
                  </a:ext>
                </a:extLst>
              </p:cNvPr>
              <p:cNvSpPr/>
              <p:nvPr/>
            </p:nvSpPr>
            <p:spPr bwMode="auto">
              <a:xfrm>
                <a:off x="8192421" y="6509709"/>
                <a:ext cx="162284" cy="201695"/>
              </a:xfrm>
              <a:custGeom>
                <a:avLst/>
                <a:gdLst>
                  <a:gd name="connsiteX0" fmla="*/ 128407 w 162284"/>
                  <a:gd name="connsiteY0" fmla="*/ 0 h 201695"/>
                  <a:gd name="connsiteX1" fmla="*/ 142033 w 162284"/>
                  <a:gd name="connsiteY1" fmla="*/ 25324 h 201695"/>
                  <a:gd name="connsiteX2" fmla="*/ 162284 w 162284"/>
                  <a:gd name="connsiteY2" fmla="*/ 148724 h 201695"/>
                  <a:gd name="connsiteX3" fmla="*/ 159144 w 162284"/>
                  <a:gd name="connsiteY3" fmla="*/ 161669 h 201695"/>
                  <a:gd name="connsiteX4" fmla="*/ 159144 w 162284"/>
                  <a:gd name="connsiteY4" fmla="*/ 174681 h 201695"/>
                  <a:gd name="connsiteX5" fmla="*/ 131566 w 162284"/>
                  <a:gd name="connsiteY5" fmla="*/ 201695 h 201695"/>
                  <a:gd name="connsiteX6" fmla="*/ 27578 w 162284"/>
                  <a:gd name="connsiteY6" fmla="*/ 201695 h 201695"/>
                  <a:gd name="connsiteX7" fmla="*/ 0 w 162284"/>
                  <a:gd name="connsiteY7" fmla="*/ 174681 h 201695"/>
                  <a:gd name="connsiteX8" fmla="*/ 0 w 162284"/>
                  <a:gd name="connsiteY8" fmla="*/ 160654 h 201695"/>
                  <a:gd name="connsiteX9" fmla="*/ 41899 w 162284"/>
                  <a:gd name="connsiteY9" fmla="*/ 119612 h 201695"/>
                  <a:gd name="connsiteX10" fmla="*/ 50089 w 162284"/>
                  <a:gd name="connsiteY10" fmla="*/ 119612 h 201695"/>
                  <a:gd name="connsiteX11" fmla="*/ 39284 w 162284"/>
                  <a:gd name="connsiteY11" fmla="*/ 53774 h 201695"/>
                  <a:gd name="connsiteX12" fmla="*/ 41270 w 162284"/>
                  <a:gd name="connsiteY12" fmla="*/ 57465 h 201695"/>
                  <a:gd name="connsiteX13" fmla="*/ 69379 w 162284"/>
                  <a:gd name="connsiteY13" fmla="*/ 5224 h 201695"/>
                  <a:gd name="connsiteX14" fmla="*/ 97487 w 162284"/>
                  <a:gd name="connsiteY14" fmla="*/ 57465 h 201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284" h="201695">
                    <a:moveTo>
                      <a:pt x="128407" y="0"/>
                    </a:moveTo>
                    <a:lnTo>
                      <a:pt x="142033" y="25324"/>
                    </a:lnTo>
                    <a:lnTo>
                      <a:pt x="162284" y="148724"/>
                    </a:lnTo>
                    <a:lnTo>
                      <a:pt x="159144" y="161669"/>
                    </a:lnTo>
                    <a:lnTo>
                      <a:pt x="159144" y="174681"/>
                    </a:lnTo>
                    <a:cubicBezTo>
                      <a:pt x="159144" y="189601"/>
                      <a:pt x="146797" y="201695"/>
                      <a:pt x="131566" y="201695"/>
                    </a:cubicBezTo>
                    <a:lnTo>
                      <a:pt x="27578" y="201695"/>
                    </a:lnTo>
                    <a:cubicBezTo>
                      <a:pt x="12347" y="201695"/>
                      <a:pt x="0" y="189601"/>
                      <a:pt x="0" y="174681"/>
                    </a:cubicBezTo>
                    <a:lnTo>
                      <a:pt x="0" y="160654"/>
                    </a:lnTo>
                    <a:cubicBezTo>
                      <a:pt x="0" y="137987"/>
                      <a:pt x="18759" y="119612"/>
                      <a:pt x="41899" y="119612"/>
                    </a:cubicBezTo>
                    <a:lnTo>
                      <a:pt x="50089" y="119612"/>
                    </a:lnTo>
                    <a:lnTo>
                      <a:pt x="39284" y="53774"/>
                    </a:lnTo>
                    <a:lnTo>
                      <a:pt x="41270" y="57465"/>
                    </a:lnTo>
                    <a:lnTo>
                      <a:pt x="69379" y="5224"/>
                    </a:lnTo>
                    <a:lnTo>
                      <a:pt x="97487" y="57465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D7F01381-DA5D-4168-AE5A-95C957B97718}"/>
                  </a:ext>
                </a:extLst>
              </p:cNvPr>
              <p:cNvSpPr/>
              <p:nvPr/>
            </p:nvSpPr>
            <p:spPr bwMode="auto">
              <a:xfrm rot="21207835">
                <a:off x="8664480" y="6222980"/>
                <a:ext cx="381680" cy="535866"/>
              </a:xfrm>
              <a:custGeom>
                <a:avLst/>
                <a:gdLst>
                  <a:gd name="connsiteX0" fmla="*/ 336202 w 365349"/>
                  <a:gd name="connsiteY0" fmla="*/ 1641 h 540190"/>
                  <a:gd name="connsiteX1" fmla="*/ 365243 w 365349"/>
                  <a:gd name="connsiteY1" fmla="*/ 27357 h 540190"/>
                  <a:gd name="connsiteX2" fmla="*/ 234038 w 365349"/>
                  <a:gd name="connsiteY2" fmla="*/ 316954 h 540190"/>
                  <a:gd name="connsiteX3" fmla="*/ 211252 w 365349"/>
                  <a:gd name="connsiteY3" fmla="*/ 355951 h 540190"/>
                  <a:gd name="connsiteX4" fmla="*/ 211251 w 365349"/>
                  <a:gd name="connsiteY4" fmla="*/ 491841 h 540190"/>
                  <a:gd name="connsiteX5" fmla="*/ 210790 w 365349"/>
                  <a:gd name="connsiteY5" fmla="*/ 492954 h 540190"/>
                  <a:gd name="connsiteX6" fmla="*/ 213441 w 365349"/>
                  <a:gd name="connsiteY6" fmla="*/ 504110 h 540190"/>
                  <a:gd name="connsiteX7" fmla="*/ 211245 w 365349"/>
                  <a:gd name="connsiteY7" fmla="*/ 517771 h 540190"/>
                  <a:gd name="connsiteX8" fmla="*/ 180709 w 365349"/>
                  <a:gd name="connsiteY8" fmla="*/ 539849 h 540190"/>
                  <a:gd name="connsiteX9" fmla="*/ 81513 w 365349"/>
                  <a:gd name="connsiteY9" fmla="*/ 523902 h 540190"/>
                  <a:gd name="connsiteX10" fmla="*/ 59435 w 365349"/>
                  <a:gd name="connsiteY10" fmla="*/ 493365 h 540190"/>
                  <a:gd name="connsiteX11" fmla="*/ 61631 w 365349"/>
                  <a:gd name="connsiteY11" fmla="*/ 479705 h 540190"/>
                  <a:gd name="connsiteX12" fmla="*/ 108025 w 365349"/>
                  <a:gd name="connsiteY12" fmla="*/ 446162 h 540190"/>
                  <a:gd name="connsiteX13" fmla="*/ 108784 w 365349"/>
                  <a:gd name="connsiteY13" fmla="*/ 446284 h 540190"/>
                  <a:gd name="connsiteX14" fmla="*/ 108784 w 365349"/>
                  <a:gd name="connsiteY14" fmla="*/ 285476 h 540190"/>
                  <a:gd name="connsiteX15" fmla="*/ 112463 w 365349"/>
                  <a:gd name="connsiteY15" fmla="*/ 267251 h 540190"/>
                  <a:gd name="connsiteX16" fmla="*/ 110129 w 365349"/>
                  <a:gd name="connsiteY16" fmla="*/ 253771 h 540190"/>
                  <a:gd name="connsiteX17" fmla="*/ 0 w 365349"/>
                  <a:gd name="connsiteY17" fmla="*/ 11643 h 540190"/>
                  <a:gd name="connsiteX18" fmla="*/ 166308 w 365349"/>
                  <a:gd name="connsiteY18" fmla="*/ 24732 h 540190"/>
                  <a:gd name="connsiteX19" fmla="*/ 336202 w 365349"/>
                  <a:gd name="connsiteY19" fmla="*/ 1641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19" fmla="*/ 257748 w 365349"/>
                  <a:gd name="connsiteY19" fmla="*/ 116172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0" fmla="*/ 336202 w 365349"/>
                  <a:gd name="connsiteY0" fmla="*/ 0 h 538549"/>
                  <a:gd name="connsiteX1" fmla="*/ 365243 w 365349"/>
                  <a:gd name="connsiteY1" fmla="*/ 25716 h 538549"/>
                  <a:gd name="connsiteX2" fmla="*/ 234038 w 365349"/>
                  <a:gd name="connsiteY2" fmla="*/ 315313 h 538549"/>
                  <a:gd name="connsiteX3" fmla="*/ 211252 w 365349"/>
                  <a:gd name="connsiteY3" fmla="*/ 354310 h 538549"/>
                  <a:gd name="connsiteX4" fmla="*/ 211251 w 365349"/>
                  <a:gd name="connsiteY4" fmla="*/ 490200 h 538549"/>
                  <a:gd name="connsiteX5" fmla="*/ 210790 w 365349"/>
                  <a:gd name="connsiteY5" fmla="*/ 491313 h 538549"/>
                  <a:gd name="connsiteX6" fmla="*/ 213441 w 365349"/>
                  <a:gd name="connsiteY6" fmla="*/ 502469 h 538549"/>
                  <a:gd name="connsiteX7" fmla="*/ 211245 w 365349"/>
                  <a:gd name="connsiteY7" fmla="*/ 516130 h 538549"/>
                  <a:gd name="connsiteX8" fmla="*/ 180709 w 365349"/>
                  <a:gd name="connsiteY8" fmla="*/ 538208 h 538549"/>
                  <a:gd name="connsiteX9" fmla="*/ 81513 w 365349"/>
                  <a:gd name="connsiteY9" fmla="*/ 522261 h 538549"/>
                  <a:gd name="connsiteX10" fmla="*/ 59435 w 365349"/>
                  <a:gd name="connsiteY10" fmla="*/ 491724 h 538549"/>
                  <a:gd name="connsiteX11" fmla="*/ 61631 w 365349"/>
                  <a:gd name="connsiteY11" fmla="*/ 478064 h 538549"/>
                  <a:gd name="connsiteX12" fmla="*/ 108025 w 365349"/>
                  <a:gd name="connsiteY12" fmla="*/ 444521 h 538549"/>
                  <a:gd name="connsiteX13" fmla="*/ 108784 w 365349"/>
                  <a:gd name="connsiteY13" fmla="*/ 444643 h 538549"/>
                  <a:gd name="connsiteX14" fmla="*/ 108784 w 365349"/>
                  <a:gd name="connsiteY14" fmla="*/ 283835 h 538549"/>
                  <a:gd name="connsiteX15" fmla="*/ 112463 w 365349"/>
                  <a:gd name="connsiteY15" fmla="*/ 265610 h 538549"/>
                  <a:gd name="connsiteX16" fmla="*/ 110129 w 365349"/>
                  <a:gd name="connsiteY16" fmla="*/ 252130 h 538549"/>
                  <a:gd name="connsiteX17" fmla="*/ 0 w 365349"/>
                  <a:gd name="connsiteY17" fmla="*/ 10002 h 538549"/>
                  <a:gd name="connsiteX0" fmla="*/ 339725 w 368872"/>
                  <a:gd name="connsiteY0" fmla="*/ 0 h 538549"/>
                  <a:gd name="connsiteX1" fmla="*/ 368766 w 368872"/>
                  <a:gd name="connsiteY1" fmla="*/ 25716 h 538549"/>
                  <a:gd name="connsiteX2" fmla="*/ 237561 w 368872"/>
                  <a:gd name="connsiteY2" fmla="*/ 315313 h 538549"/>
                  <a:gd name="connsiteX3" fmla="*/ 214775 w 368872"/>
                  <a:gd name="connsiteY3" fmla="*/ 354310 h 538549"/>
                  <a:gd name="connsiteX4" fmla="*/ 214774 w 368872"/>
                  <a:gd name="connsiteY4" fmla="*/ 490200 h 538549"/>
                  <a:gd name="connsiteX5" fmla="*/ 214313 w 368872"/>
                  <a:gd name="connsiteY5" fmla="*/ 491313 h 538549"/>
                  <a:gd name="connsiteX6" fmla="*/ 216964 w 368872"/>
                  <a:gd name="connsiteY6" fmla="*/ 502469 h 538549"/>
                  <a:gd name="connsiteX7" fmla="*/ 214768 w 368872"/>
                  <a:gd name="connsiteY7" fmla="*/ 516130 h 538549"/>
                  <a:gd name="connsiteX8" fmla="*/ 184232 w 368872"/>
                  <a:gd name="connsiteY8" fmla="*/ 538208 h 538549"/>
                  <a:gd name="connsiteX9" fmla="*/ 85036 w 368872"/>
                  <a:gd name="connsiteY9" fmla="*/ 522261 h 538549"/>
                  <a:gd name="connsiteX10" fmla="*/ 62958 w 368872"/>
                  <a:gd name="connsiteY10" fmla="*/ 491724 h 538549"/>
                  <a:gd name="connsiteX11" fmla="*/ 65154 w 368872"/>
                  <a:gd name="connsiteY11" fmla="*/ 478064 h 538549"/>
                  <a:gd name="connsiteX12" fmla="*/ 111548 w 368872"/>
                  <a:gd name="connsiteY12" fmla="*/ 444521 h 538549"/>
                  <a:gd name="connsiteX13" fmla="*/ 112307 w 368872"/>
                  <a:gd name="connsiteY13" fmla="*/ 444643 h 538549"/>
                  <a:gd name="connsiteX14" fmla="*/ 112307 w 368872"/>
                  <a:gd name="connsiteY14" fmla="*/ 283835 h 538549"/>
                  <a:gd name="connsiteX15" fmla="*/ 115986 w 368872"/>
                  <a:gd name="connsiteY15" fmla="*/ 265610 h 538549"/>
                  <a:gd name="connsiteX16" fmla="*/ 113652 w 368872"/>
                  <a:gd name="connsiteY16" fmla="*/ 252130 h 538549"/>
                  <a:gd name="connsiteX17" fmla="*/ 3523 w 368872"/>
                  <a:gd name="connsiteY17" fmla="*/ 10002 h 538549"/>
                  <a:gd name="connsiteX0" fmla="*/ 368766 w 368872"/>
                  <a:gd name="connsiteY0" fmla="*/ 15714 h 528547"/>
                  <a:gd name="connsiteX1" fmla="*/ 237561 w 368872"/>
                  <a:gd name="connsiteY1" fmla="*/ 305311 h 528547"/>
                  <a:gd name="connsiteX2" fmla="*/ 214775 w 368872"/>
                  <a:gd name="connsiteY2" fmla="*/ 344308 h 528547"/>
                  <a:gd name="connsiteX3" fmla="*/ 214774 w 368872"/>
                  <a:gd name="connsiteY3" fmla="*/ 480198 h 528547"/>
                  <a:gd name="connsiteX4" fmla="*/ 214313 w 368872"/>
                  <a:gd name="connsiteY4" fmla="*/ 481311 h 528547"/>
                  <a:gd name="connsiteX5" fmla="*/ 216964 w 368872"/>
                  <a:gd name="connsiteY5" fmla="*/ 492467 h 528547"/>
                  <a:gd name="connsiteX6" fmla="*/ 214768 w 368872"/>
                  <a:gd name="connsiteY6" fmla="*/ 506128 h 528547"/>
                  <a:gd name="connsiteX7" fmla="*/ 184232 w 368872"/>
                  <a:gd name="connsiteY7" fmla="*/ 528206 h 528547"/>
                  <a:gd name="connsiteX8" fmla="*/ 85036 w 368872"/>
                  <a:gd name="connsiteY8" fmla="*/ 512259 h 528547"/>
                  <a:gd name="connsiteX9" fmla="*/ 62958 w 368872"/>
                  <a:gd name="connsiteY9" fmla="*/ 481722 h 528547"/>
                  <a:gd name="connsiteX10" fmla="*/ 65154 w 368872"/>
                  <a:gd name="connsiteY10" fmla="*/ 468062 h 528547"/>
                  <a:gd name="connsiteX11" fmla="*/ 111548 w 368872"/>
                  <a:gd name="connsiteY11" fmla="*/ 434519 h 528547"/>
                  <a:gd name="connsiteX12" fmla="*/ 112307 w 368872"/>
                  <a:gd name="connsiteY12" fmla="*/ 434641 h 528547"/>
                  <a:gd name="connsiteX13" fmla="*/ 112307 w 368872"/>
                  <a:gd name="connsiteY13" fmla="*/ 273833 h 528547"/>
                  <a:gd name="connsiteX14" fmla="*/ 115986 w 368872"/>
                  <a:gd name="connsiteY14" fmla="*/ 255608 h 528547"/>
                  <a:gd name="connsiteX15" fmla="*/ 113652 w 368872"/>
                  <a:gd name="connsiteY15" fmla="*/ 242128 h 528547"/>
                  <a:gd name="connsiteX16" fmla="*/ 3523 w 368872"/>
                  <a:gd name="connsiteY16" fmla="*/ 0 h 528547"/>
                  <a:gd name="connsiteX0" fmla="*/ 368766 w 368911"/>
                  <a:gd name="connsiteY0" fmla="*/ 15714 h 528547"/>
                  <a:gd name="connsiteX1" fmla="*/ 237561 w 368911"/>
                  <a:gd name="connsiteY1" fmla="*/ 305311 h 528547"/>
                  <a:gd name="connsiteX2" fmla="*/ 214775 w 368911"/>
                  <a:gd name="connsiteY2" fmla="*/ 344308 h 528547"/>
                  <a:gd name="connsiteX3" fmla="*/ 214774 w 368911"/>
                  <a:gd name="connsiteY3" fmla="*/ 480198 h 528547"/>
                  <a:gd name="connsiteX4" fmla="*/ 214313 w 368911"/>
                  <a:gd name="connsiteY4" fmla="*/ 481311 h 528547"/>
                  <a:gd name="connsiteX5" fmla="*/ 216964 w 368911"/>
                  <a:gd name="connsiteY5" fmla="*/ 492467 h 528547"/>
                  <a:gd name="connsiteX6" fmla="*/ 214768 w 368911"/>
                  <a:gd name="connsiteY6" fmla="*/ 506128 h 528547"/>
                  <a:gd name="connsiteX7" fmla="*/ 184232 w 368911"/>
                  <a:gd name="connsiteY7" fmla="*/ 528206 h 528547"/>
                  <a:gd name="connsiteX8" fmla="*/ 85036 w 368911"/>
                  <a:gd name="connsiteY8" fmla="*/ 512259 h 528547"/>
                  <a:gd name="connsiteX9" fmla="*/ 62958 w 368911"/>
                  <a:gd name="connsiteY9" fmla="*/ 481722 h 528547"/>
                  <a:gd name="connsiteX10" fmla="*/ 65154 w 368911"/>
                  <a:gd name="connsiteY10" fmla="*/ 468062 h 528547"/>
                  <a:gd name="connsiteX11" fmla="*/ 111548 w 368911"/>
                  <a:gd name="connsiteY11" fmla="*/ 434519 h 528547"/>
                  <a:gd name="connsiteX12" fmla="*/ 112307 w 368911"/>
                  <a:gd name="connsiteY12" fmla="*/ 434641 h 528547"/>
                  <a:gd name="connsiteX13" fmla="*/ 112307 w 368911"/>
                  <a:gd name="connsiteY13" fmla="*/ 273833 h 528547"/>
                  <a:gd name="connsiteX14" fmla="*/ 115986 w 368911"/>
                  <a:gd name="connsiteY14" fmla="*/ 255608 h 528547"/>
                  <a:gd name="connsiteX15" fmla="*/ 113652 w 368911"/>
                  <a:gd name="connsiteY15" fmla="*/ 242128 h 528547"/>
                  <a:gd name="connsiteX16" fmla="*/ 3523 w 368911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14775 w 368766"/>
                  <a:gd name="connsiteY2" fmla="*/ 344308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3652 w 368766"/>
                  <a:gd name="connsiteY14" fmla="*/ 242128 h 528547"/>
                  <a:gd name="connsiteX15" fmla="*/ 3523 w 368766"/>
                  <a:gd name="connsiteY15" fmla="*/ 0 h 52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8766" h="528547">
                    <a:moveTo>
                      <a:pt x="368766" y="15714"/>
                    </a:moveTo>
                    <a:cubicBezTo>
                      <a:pt x="346591" y="235059"/>
                      <a:pt x="291092" y="212116"/>
                      <a:pt x="237561" y="305311"/>
                    </a:cubicBezTo>
                    <a:lnTo>
                      <a:pt x="202263" y="347121"/>
                    </a:lnTo>
                    <a:cubicBezTo>
                      <a:pt x="202263" y="392418"/>
                      <a:pt x="214774" y="434901"/>
                      <a:pt x="214774" y="480198"/>
                    </a:cubicBezTo>
                    <a:lnTo>
                      <a:pt x="214313" y="481311"/>
                    </a:lnTo>
                    <a:lnTo>
                      <a:pt x="216964" y="492467"/>
                    </a:lnTo>
                    <a:lnTo>
                      <a:pt x="214768" y="506128"/>
                    </a:lnTo>
                    <a:cubicBezTo>
                      <a:pt x="212432" y="520657"/>
                      <a:pt x="198761" y="530542"/>
                      <a:pt x="184232" y="528206"/>
                    </a:cubicBezTo>
                    <a:lnTo>
                      <a:pt x="85036" y="512259"/>
                    </a:lnTo>
                    <a:cubicBezTo>
                      <a:pt x="70507" y="509923"/>
                      <a:pt x="60622" y="496252"/>
                      <a:pt x="62958" y="481722"/>
                    </a:cubicBezTo>
                    <a:lnTo>
                      <a:pt x="65154" y="468062"/>
                    </a:lnTo>
                    <a:cubicBezTo>
                      <a:pt x="68703" y="445988"/>
                      <a:pt x="89474" y="430971"/>
                      <a:pt x="111548" y="434519"/>
                    </a:cubicBezTo>
                    <a:lnTo>
                      <a:pt x="112307" y="434641"/>
                    </a:lnTo>
                    <a:lnTo>
                      <a:pt x="100884" y="329881"/>
                    </a:lnTo>
                    <a:lnTo>
                      <a:pt x="113652" y="242128"/>
                    </a:lnTo>
                    <a:cubicBezTo>
                      <a:pt x="91627" y="169627"/>
                      <a:pt x="-21211" y="184040"/>
                      <a:pt x="3523" y="0"/>
                    </a:cubicBezTo>
                  </a:path>
                </a:pathLst>
              </a:custGeom>
              <a:solidFill>
                <a:srgbClr val="FF9933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5E081328-C356-44A2-9FAD-242CE445967B}"/>
                  </a:ext>
                </a:extLst>
              </p:cNvPr>
              <p:cNvSpPr/>
              <p:nvPr/>
            </p:nvSpPr>
            <p:spPr bwMode="auto">
              <a:xfrm rot="7726618" flipV="1">
                <a:off x="9074362" y="6029010"/>
                <a:ext cx="369727" cy="697398"/>
              </a:xfrm>
              <a:custGeom>
                <a:avLst/>
                <a:gdLst>
                  <a:gd name="connsiteX0" fmla="*/ 460112 w 460112"/>
                  <a:gd name="connsiteY0" fmla="*/ 641476 h 715698"/>
                  <a:gd name="connsiteX1" fmla="*/ 389674 w 460112"/>
                  <a:gd name="connsiteY1" fmla="*/ 647432 h 715698"/>
                  <a:gd name="connsiteX2" fmla="*/ 387082 w 460112"/>
                  <a:gd name="connsiteY2" fmla="*/ 647162 h 715698"/>
                  <a:gd name="connsiteX3" fmla="*/ 407129 w 460112"/>
                  <a:gd name="connsiteY3" fmla="*/ 671599 h 715698"/>
                  <a:gd name="connsiteX4" fmla="*/ 407129 w 460112"/>
                  <a:gd name="connsiteY4" fmla="*/ 671600 h 715698"/>
                  <a:gd name="connsiteX5" fmla="*/ 336441 w 460112"/>
                  <a:gd name="connsiteY5" fmla="*/ 671966 h 715698"/>
                  <a:gd name="connsiteX6" fmla="*/ 316044 w 460112"/>
                  <a:gd name="connsiteY6" fmla="*/ 668191 h 715698"/>
                  <a:gd name="connsiteX7" fmla="*/ 349213 w 460112"/>
                  <a:gd name="connsiteY7" fmla="*/ 715697 h 715698"/>
                  <a:gd name="connsiteX8" fmla="*/ 349213 w 460112"/>
                  <a:gd name="connsiteY8" fmla="*/ 715698 h 715698"/>
                  <a:gd name="connsiteX9" fmla="*/ 0 w 460112"/>
                  <a:gd name="connsiteY9" fmla="*/ 389801 h 715698"/>
                  <a:gd name="connsiteX10" fmla="*/ 59640 w 460112"/>
                  <a:gd name="connsiteY10" fmla="*/ 207589 h 715698"/>
                  <a:gd name="connsiteX11" fmla="*/ 66246 w 460112"/>
                  <a:gd name="connsiteY11" fmla="*/ 200117 h 715698"/>
                  <a:gd name="connsiteX12" fmla="*/ 68766 w 460112"/>
                  <a:gd name="connsiteY12" fmla="*/ 194591 h 715698"/>
                  <a:gd name="connsiteX13" fmla="*/ 117436 w 460112"/>
                  <a:gd name="connsiteY13" fmla="*/ 130445 h 715698"/>
                  <a:gd name="connsiteX14" fmla="*/ 146817 w 460112"/>
                  <a:gd name="connsiteY14" fmla="*/ 106462 h 715698"/>
                  <a:gd name="connsiteX15" fmla="*/ 162304 w 460112"/>
                  <a:gd name="connsiteY15" fmla="*/ 89381 h 715698"/>
                  <a:gd name="connsiteX16" fmla="*/ 344597 w 460112"/>
                  <a:gd name="connsiteY16" fmla="*/ 0 h 715698"/>
                  <a:gd name="connsiteX17" fmla="*/ 333035 w 460112"/>
                  <a:gd name="connsiteY17" fmla="*/ 25122 h 715698"/>
                  <a:gd name="connsiteX18" fmla="*/ 342724 w 460112"/>
                  <a:gd name="connsiteY18" fmla="*/ 22996 h 715698"/>
                  <a:gd name="connsiteX19" fmla="*/ 318177 w 460112"/>
                  <a:gd name="connsiteY19" fmla="*/ 66824 h 715698"/>
                  <a:gd name="connsiteX20" fmla="*/ 349213 w 460112"/>
                  <a:gd name="connsiteY20" fmla="*/ 63904 h 715698"/>
                  <a:gd name="connsiteX21" fmla="*/ 296733 w 460112"/>
                  <a:gd name="connsiteY21" fmla="*/ 139069 h 715698"/>
                  <a:gd name="connsiteX22" fmla="*/ 284892 w 460112"/>
                  <a:gd name="connsiteY22" fmla="*/ 164520 h 715698"/>
                  <a:gd name="connsiteX23" fmla="*/ 283656 w 460112"/>
                  <a:gd name="connsiteY23" fmla="*/ 169217 h 715698"/>
                  <a:gd name="connsiteX24" fmla="*/ 460112 w 460112"/>
                  <a:gd name="connsiteY24" fmla="*/ 641475 h 715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0112" h="715698">
                    <a:moveTo>
                      <a:pt x="460112" y="641476"/>
                    </a:moveTo>
                    <a:cubicBezTo>
                      <a:pt x="436386" y="645749"/>
                      <a:pt x="412817" y="647676"/>
                      <a:pt x="389674" y="647432"/>
                    </a:cubicBezTo>
                    <a:lnTo>
                      <a:pt x="387082" y="647162"/>
                    </a:lnTo>
                    <a:lnTo>
                      <a:pt x="407129" y="671599"/>
                    </a:lnTo>
                    <a:lnTo>
                      <a:pt x="407129" y="671600"/>
                    </a:lnTo>
                    <a:cubicBezTo>
                      <a:pt x="383139" y="673982"/>
                      <a:pt x="359491" y="674039"/>
                      <a:pt x="336441" y="671966"/>
                    </a:cubicBezTo>
                    <a:lnTo>
                      <a:pt x="316044" y="668191"/>
                    </a:lnTo>
                    <a:lnTo>
                      <a:pt x="349213" y="715697"/>
                    </a:lnTo>
                    <a:lnTo>
                      <a:pt x="349213" y="715698"/>
                    </a:lnTo>
                    <a:cubicBezTo>
                      <a:pt x="156348" y="715698"/>
                      <a:pt x="0" y="569789"/>
                      <a:pt x="0" y="389801"/>
                    </a:cubicBezTo>
                    <a:cubicBezTo>
                      <a:pt x="0" y="322305"/>
                      <a:pt x="21986" y="259602"/>
                      <a:pt x="59640" y="207589"/>
                    </a:cubicBezTo>
                    <a:lnTo>
                      <a:pt x="66246" y="200117"/>
                    </a:lnTo>
                    <a:lnTo>
                      <a:pt x="68766" y="194591"/>
                    </a:lnTo>
                    <a:cubicBezTo>
                      <a:pt x="82237" y="171474"/>
                      <a:pt x="98598" y="149936"/>
                      <a:pt x="117436" y="130445"/>
                    </a:cubicBezTo>
                    <a:lnTo>
                      <a:pt x="146817" y="106462"/>
                    </a:lnTo>
                    <a:lnTo>
                      <a:pt x="162304" y="89381"/>
                    </a:lnTo>
                    <a:cubicBezTo>
                      <a:pt x="210928" y="44919"/>
                      <a:pt x="273418" y="12818"/>
                      <a:pt x="344597" y="0"/>
                    </a:cubicBezTo>
                    <a:lnTo>
                      <a:pt x="333035" y="25122"/>
                    </a:lnTo>
                    <a:lnTo>
                      <a:pt x="342724" y="22996"/>
                    </a:lnTo>
                    <a:lnTo>
                      <a:pt x="318177" y="66824"/>
                    </a:lnTo>
                    <a:lnTo>
                      <a:pt x="349213" y="63904"/>
                    </a:lnTo>
                    <a:cubicBezTo>
                      <a:pt x="329220" y="87858"/>
                      <a:pt x="311727" y="113013"/>
                      <a:pt x="296733" y="139069"/>
                    </a:cubicBezTo>
                    <a:lnTo>
                      <a:pt x="284892" y="164520"/>
                    </a:lnTo>
                    <a:lnTo>
                      <a:pt x="283656" y="169217"/>
                    </a:lnTo>
                    <a:cubicBezTo>
                      <a:pt x="253933" y="342580"/>
                      <a:pt x="316585" y="521287"/>
                      <a:pt x="460112" y="641475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C0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楕円 210">
                <a:extLst>
                  <a:ext uri="{FF2B5EF4-FFF2-40B4-BE49-F238E27FC236}">
                    <a16:creationId xmlns:a16="http://schemas.microsoft.com/office/drawing/2014/main" id="{038DC024-FFBF-40A5-A305-F273EF9CB559}"/>
                  </a:ext>
                </a:extLst>
              </p:cNvPr>
              <p:cNvSpPr/>
              <p:nvPr/>
            </p:nvSpPr>
            <p:spPr bwMode="auto">
              <a:xfrm rot="1319699">
                <a:off x="7832239" y="5205285"/>
                <a:ext cx="288070" cy="383486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  <a:gd name="connsiteX0" fmla="*/ 176328 w 962720"/>
                  <a:gd name="connsiteY0" fmla="*/ 1854508 h 1856636"/>
                  <a:gd name="connsiteX1" fmla="*/ 1459 w 962720"/>
                  <a:gd name="connsiteY1" fmla="*/ 1648981 h 1856636"/>
                  <a:gd name="connsiteX2" fmla="*/ 605781 w 962720"/>
                  <a:gd name="connsiteY2" fmla="*/ -3 h 1856636"/>
                  <a:gd name="connsiteX3" fmla="*/ 939141 w 962720"/>
                  <a:gd name="connsiteY3" fmla="*/ 1648981 h 1856636"/>
                  <a:gd name="connsiteX4" fmla="*/ 756304 w 962720"/>
                  <a:gd name="connsiteY4" fmla="*/ 1856636 h 1856636"/>
                  <a:gd name="connsiteX0" fmla="*/ 179856 w 966248"/>
                  <a:gd name="connsiteY0" fmla="*/ 1854508 h 1856636"/>
                  <a:gd name="connsiteX1" fmla="*/ 4987 w 966248"/>
                  <a:gd name="connsiteY1" fmla="*/ 1648981 h 1856636"/>
                  <a:gd name="connsiteX2" fmla="*/ 609309 w 966248"/>
                  <a:gd name="connsiteY2" fmla="*/ -3 h 1856636"/>
                  <a:gd name="connsiteX3" fmla="*/ 942669 w 966248"/>
                  <a:gd name="connsiteY3" fmla="*/ 1648981 h 1856636"/>
                  <a:gd name="connsiteX4" fmla="*/ 759832 w 966248"/>
                  <a:gd name="connsiteY4" fmla="*/ 1856636 h 1856636"/>
                  <a:gd name="connsiteX0" fmla="*/ 179856 w 984372"/>
                  <a:gd name="connsiteY0" fmla="*/ 1854508 h 1856636"/>
                  <a:gd name="connsiteX1" fmla="*/ 4987 w 984372"/>
                  <a:gd name="connsiteY1" fmla="*/ 1648981 h 1856636"/>
                  <a:gd name="connsiteX2" fmla="*/ 609309 w 984372"/>
                  <a:gd name="connsiteY2" fmla="*/ -3 h 1856636"/>
                  <a:gd name="connsiteX3" fmla="*/ 942669 w 984372"/>
                  <a:gd name="connsiteY3" fmla="*/ 1648981 h 1856636"/>
                  <a:gd name="connsiteX4" fmla="*/ 759832 w 984372"/>
                  <a:gd name="connsiteY4" fmla="*/ 1856636 h 1856636"/>
                  <a:gd name="connsiteX0" fmla="*/ 214710 w 1019226"/>
                  <a:gd name="connsiteY0" fmla="*/ 1854508 h 1856636"/>
                  <a:gd name="connsiteX1" fmla="*/ 39841 w 1019226"/>
                  <a:gd name="connsiteY1" fmla="*/ 1648981 h 1856636"/>
                  <a:gd name="connsiteX2" fmla="*/ 644163 w 1019226"/>
                  <a:gd name="connsiteY2" fmla="*/ -3 h 1856636"/>
                  <a:gd name="connsiteX3" fmla="*/ 977523 w 1019226"/>
                  <a:gd name="connsiteY3" fmla="*/ 1648981 h 1856636"/>
                  <a:gd name="connsiteX4" fmla="*/ 794686 w 1019226"/>
                  <a:gd name="connsiteY4" fmla="*/ 1856636 h 1856636"/>
                  <a:gd name="connsiteX0" fmla="*/ 214710 w 1019224"/>
                  <a:gd name="connsiteY0" fmla="*/ 1854511 h 1921141"/>
                  <a:gd name="connsiteX1" fmla="*/ 39841 w 1019224"/>
                  <a:gd name="connsiteY1" fmla="*/ 1648984 h 1921141"/>
                  <a:gd name="connsiteX2" fmla="*/ 644163 w 1019224"/>
                  <a:gd name="connsiteY2" fmla="*/ 0 h 1921141"/>
                  <a:gd name="connsiteX3" fmla="*/ 977523 w 1019224"/>
                  <a:gd name="connsiteY3" fmla="*/ 1648984 h 1921141"/>
                  <a:gd name="connsiteX4" fmla="*/ 660578 w 1019224"/>
                  <a:gd name="connsiteY4" fmla="*/ 1921139 h 1921141"/>
                  <a:gd name="connsiteX0" fmla="*/ 214710 w 1019224"/>
                  <a:gd name="connsiteY0" fmla="*/ 1854511 h 1921138"/>
                  <a:gd name="connsiteX1" fmla="*/ 39841 w 1019224"/>
                  <a:gd name="connsiteY1" fmla="*/ 1648984 h 1921138"/>
                  <a:gd name="connsiteX2" fmla="*/ 644163 w 1019224"/>
                  <a:gd name="connsiteY2" fmla="*/ 0 h 1921138"/>
                  <a:gd name="connsiteX3" fmla="*/ 977523 w 1019224"/>
                  <a:gd name="connsiteY3" fmla="*/ 1648984 h 1921138"/>
                  <a:gd name="connsiteX4" fmla="*/ 660578 w 1019224"/>
                  <a:gd name="connsiteY4" fmla="*/ 1921139 h 1921138"/>
                  <a:gd name="connsiteX0" fmla="*/ 214710 w 1046339"/>
                  <a:gd name="connsiteY0" fmla="*/ 1854511 h 1921138"/>
                  <a:gd name="connsiteX1" fmla="*/ 39841 w 1046339"/>
                  <a:gd name="connsiteY1" fmla="*/ 1648984 h 1921138"/>
                  <a:gd name="connsiteX2" fmla="*/ 644163 w 1046339"/>
                  <a:gd name="connsiteY2" fmla="*/ 0 h 1921138"/>
                  <a:gd name="connsiteX3" fmla="*/ 977523 w 1046339"/>
                  <a:gd name="connsiteY3" fmla="*/ 1648984 h 1921138"/>
                  <a:gd name="connsiteX4" fmla="*/ 660578 w 1046339"/>
                  <a:gd name="connsiteY4" fmla="*/ 1921139 h 1921138"/>
                  <a:gd name="connsiteX0" fmla="*/ 215984 w 1047613"/>
                  <a:gd name="connsiteY0" fmla="*/ 1854511 h 1921138"/>
                  <a:gd name="connsiteX1" fmla="*/ 41115 w 1047613"/>
                  <a:gd name="connsiteY1" fmla="*/ 1648984 h 1921138"/>
                  <a:gd name="connsiteX2" fmla="*/ 645437 w 1047613"/>
                  <a:gd name="connsiteY2" fmla="*/ 0 h 1921138"/>
                  <a:gd name="connsiteX3" fmla="*/ 978797 w 1047613"/>
                  <a:gd name="connsiteY3" fmla="*/ 1648984 h 1921138"/>
                  <a:gd name="connsiteX4" fmla="*/ 661852 w 1047613"/>
                  <a:gd name="connsiteY4" fmla="*/ 1921139 h 1921138"/>
                  <a:gd name="connsiteX0" fmla="*/ 207638 w 1021054"/>
                  <a:gd name="connsiteY0" fmla="*/ 1946938 h 1946938"/>
                  <a:gd name="connsiteX1" fmla="*/ 14556 w 1021054"/>
                  <a:gd name="connsiteY1" fmla="*/ 1648984 h 1946938"/>
                  <a:gd name="connsiteX2" fmla="*/ 618878 w 1021054"/>
                  <a:gd name="connsiteY2" fmla="*/ 0 h 1946938"/>
                  <a:gd name="connsiteX3" fmla="*/ 952238 w 1021054"/>
                  <a:gd name="connsiteY3" fmla="*/ 1648984 h 1946938"/>
                  <a:gd name="connsiteX4" fmla="*/ 635293 w 1021054"/>
                  <a:gd name="connsiteY4" fmla="*/ 1921139 h 1946938"/>
                  <a:gd name="connsiteX0" fmla="*/ 265553 w 1078969"/>
                  <a:gd name="connsiteY0" fmla="*/ 1946938 h 1946938"/>
                  <a:gd name="connsiteX1" fmla="*/ 11671 w 1078969"/>
                  <a:gd name="connsiteY1" fmla="*/ 1464609 h 1946938"/>
                  <a:gd name="connsiteX2" fmla="*/ 676793 w 1078969"/>
                  <a:gd name="connsiteY2" fmla="*/ 0 h 1946938"/>
                  <a:gd name="connsiteX3" fmla="*/ 1010153 w 1078969"/>
                  <a:gd name="connsiteY3" fmla="*/ 1648984 h 1946938"/>
                  <a:gd name="connsiteX4" fmla="*/ 693208 w 1078969"/>
                  <a:gd name="connsiteY4" fmla="*/ 1921139 h 1946938"/>
                  <a:gd name="connsiteX0" fmla="*/ 270397 w 1083813"/>
                  <a:gd name="connsiteY0" fmla="*/ 1946938 h 1946938"/>
                  <a:gd name="connsiteX1" fmla="*/ 16515 w 1083813"/>
                  <a:gd name="connsiteY1" fmla="*/ 1464609 h 1946938"/>
                  <a:gd name="connsiteX2" fmla="*/ 681637 w 1083813"/>
                  <a:gd name="connsiteY2" fmla="*/ 0 h 1946938"/>
                  <a:gd name="connsiteX3" fmla="*/ 1014997 w 1083813"/>
                  <a:gd name="connsiteY3" fmla="*/ 1648984 h 1946938"/>
                  <a:gd name="connsiteX4" fmla="*/ 698052 w 1083813"/>
                  <a:gd name="connsiteY4" fmla="*/ 1921139 h 1946938"/>
                  <a:gd name="connsiteX0" fmla="*/ 264825 w 1078241"/>
                  <a:gd name="connsiteY0" fmla="*/ 1946938 h 1946938"/>
                  <a:gd name="connsiteX1" fmla="*/ 10943 w 1078241"/>
                  <a:gd name="connsiteY1" fmla="*/ 1464609 h 1946938"/>
                  <a:gd name="connsiteX2" fmla="*/ 676065 w 1078241"/>
                  <a:gd name="connsiteY2" fmla="*/ 0 h 1946938"/>
                  <a:gd name="connsiteX3" fmla="*/ 1009425 w 1078241"/>
                  <a:gd name="connsiteY3" fmla="*/ 1648984 h 1946938"/>
                  <a:gd name="connsiteX4" fmla="*/ 692480 w 1078241"/>
                  <a:gd name="connsiteY4" fmla="*/ 1921139 h 1946938"/>
                  <a:gd name="connsiteX0" fmla="*/ 264825 w 1084560"/>
                  <a:gd name="connsiteY0" fmla="*/ 1946938 h 1946938"/>
                  <a:gd name="connsiteX1" fmla="*/ 10943 w 1084560"/>
                  <a:gd name="connsiteY1" fmla="*/ 1464609 h 1946938"/>
                  <a:gd name="connsiteX2" fmla="*/ 676065 w 1084560"/>
                  <a:gd name="connsiteY2" fmla="*/ 0 h 1946938"/>
                  <a:gd name="connsiteX3" fmla="*/ 1009425 w 1084560"/>
                  <a:gd name="connsiteY3" fmla="*/ 1648984 h 1946938"/>
                  <a:gd name="connsiteX4" fmla="*/ 692480 w 1084560"/>
                  <a:gd name="connsiteY4" fmla="*/ 1921139 h 1946938"/>
                  <a:gd name="connsiteX0" fmla="*/ 264825 w 1056002"/>
                  <a:gd name="connsiteY0" fmla="*/ 1946938 h 1976978"/>
                  <a:gd name="connsiteX1" fmla="*/ 10943 w 1056002"/>
                  <a:gd name="connsiteY1" fmla="*/ 1464609 h 1976978"/>
                  <a:gd name="connsiteX2" fmla="*/ 676065 w 1056002"/>
                  <a:gd name="connsiteY2" fmla="*/ 0 h 1976978"/>
                  <a:gd name="connsiteX3" fmla="*/ 1009425 w 1056002"/>
                  <a:gd name="connsiteY3" fmla="*/ 1648984 h 1976978"/>
                  <a:gd name="connsiteX4" fmla="*/ 605608 w 1056002"/>
                  <a:gd name="connsiteY4" fmla="*/ 1976977 h 1976978"/>
                  <a:gd name="connsiteX0" fmla="*/ 264825 w 1082641"/>
                  <a:gd name="connsiteY0" fmla="*/ 1946938 h 1976978"/>
                  <a:gd name="connsiteX1" fmla="*/ 10943 w 1082641"/>
                  <a:gd name="connsiteY1" fmla="*/ 1464609 h 1976978"/>
                  <a:gd name="connsiteX2" fmla="*/ 676065 w 1082641"/>
                  <a:gd name="connsiteY2" fmla="*/ 0 h 1976978"/>
                  <a:gd name="connsiteX3" fmla="*/ 1009425 w 1082641"/>
                  <a:gd name="connsiteY3" fmla="*/ 1648984 h 1976978"/>
                  <a:gd name="connsiteX4" fmla="*/ 605608 w 1082641"/>
                  <a:gd name="connsiteY4" fmla="*/ 1976977 h 1976978"/>
                  <a:gd name="connsiteX0" fmla="*/ 264825 w 1079215"/>
                  <a:gd name="connsiteY0" fmla="*/ 1946938 h 1976978"/>
                  <a:gd name="connsiteX1" fmla="*/ 10943 w 1079215"/>
                  <a:gd name="connsiteY1" fmla="*/ 1464609 h 1976978"/>
                  <a:gd name="connsiteX2" fmla="*/ 676065 w 1079215"/>
                  <a:gd name="connsiteY2" fmla="*/ 0 h 1976978"/>
                  <a:gd name="connsiteX3" fmla="*/ 1009425 w 1079215"/>
                  <a:gd name="connsiteY3" fmla="*/ 1648984 h 1976978"/>
                  <a:gd name="connsiteX4" fmla="*/ 605608 w 1079215"/>
                  <a:gd name="connsiteY4" fmla="*/ 1976977 h 197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9215" h="1976978">
                    <a:moveTo>
                      <a:pt x="264825" y="1946938"/>
                    </a:moveTo>
                    <a:cubicBezTo>
                      <a:pt x="195152" y="1900548"/>
                      <a:pt x="9904" y="1665983"/>
                      <a:pt x="10943" y="1464609"/>
                    </a:cubicBezTo>
                    <a:cubicBezTo>
                      <a:pt x="11982" y="1263235"/>
                      <a:pt x="-142395" y="821339"/>
                      <a:pt x="676065" y="0"/>
                    </a:cubicBezTo>
                    <a:cubicBezTo>
                      <a:pt x="1224949" y="837095"/>
                      <a:pt x="1076252" y="1505913"/>
                      <a:pt x="1009425" y="1648984"/>
                    </a:cubicBezTo>
                    <a:cubicBezTo>
                      <a:pt x="942598" y="1792055"/>
                      <a:pt x="692215" y="1930587"/>
                      <a:pt x="605608" y="1976977"/>
                    </a:cubicBezTo>
                  </a:path>
                </a:pathLst>
              </a:custGeom>
              <a:solidFill>
                <a:srgbClr val="FF9933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812EF53E-240E-4D34-AC7D-220ED3489C62}"/>
                  </a:ext>
                </a:extLst>
              </p:cNvPr>
              <p:cNvSpPr/>
              <p:nvPr/>
            </p:nvSpPr>
            <p:spPr bwMode="auto">
              <a:xfrm>
                <a:off x="7320380" y="5413134"/>
                <a:ext cx="1820381" cy="1364344"/>
              </a:xfrm>
              <a:custGeom>
                <a:avLst/>
                <a:gdLst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731424 w 1468958"/>
                  <a:gd name="connsiteY6" fmla="*/ 490064 h 1329855"/>
                  <a:gd name="connsiteX7" fmla="*/ 1375882 w 1468958"/>
                  <a:gd name="connsiteY7" fmla="*/ 490064 h 1329855"/>
                  <a:gd name="connsiteX8" fmla="*/ 1468958 w 1468958"/>
                  <a:gd name="connsiteY8" fmla="*/ 583140 h 1329855"/>
                  <a:gd name="connsiteX9" fmla="*/ 1468958 w 1468958"/>
                  <a:gd name="connsiteY9" fmla="*/ 781925 h 1329855"/>
                  <a:gd name="connsiteX10" fmla="*/ 1202372 w 1468958"/>
                  <a:gd name="connsiteY10" fmla="*/ 1048511 h 1329855"/>
                  <a:gd name="connsiteX11" fmla="*/ 683887 w 1468958"/>
                  <a:gd name="connsiteY11" fmla="*/ 1048511 h 1329855"/>
                  <a:gd name="connsiteX12" fmla="*/ 630161 w 1468958"/>
                  <a:gd name="connsiteY12" fmla="*/ 1043095 h 1329855"/>
                  <a:gd name="connsiteX13" fmla="*/ 585691 w 1468958"/>
                  <a:gd name="connsiteY13" fmla="*/ 1029291 h 1329855"/>
                  <a:gd name="connsiteX14" fmla="*/ 585691 w 1468958"/>
                  <a:gd name="connsiteY14" fmla="*/ 1077606 h 1329855"/>
                  <a:gd name="connsiteX15" fmla="*/ 585154 w 1468958"/>
                  <a:gd name="connsiteY15" fmla="*/ 1078903 h 1329855"/>
                  <a:gd name="connsiteX16" fmla="*/ 617097 w 1468958"/>
                  <a:gd name="connsiteY16" fmla="*/ 1277607 h 1329855"/>
                  <a:gd name="connsiteX17" fmla="*/ 614063 w 1468958"/>
                  <a:gd name="connsiteY17" fmla="*/ 1290375 h 1329855"/>
                  <a:gd name="connsiteX18" fmla="*/ 614063 w 1468958"/>
                  <a:gd name="connsiteY18" fmla="*/ 1303210 h 1329855"/>
                  <a:gd name="connsiteX19" fmla="*/ 587418 w 1468958"/>
                  <a:gd name="connsiteY19" fmla="*/ 1329855 h 1329855"/>
                  <a:gd name="connsiteX20" fmla="*/ 486949 w 1468958"/>
                  <a:gd name="connsiteY20" fmla="*/ 1329855 h 1329855"/>
                  <a:gd name="connsiteX21" fmla="*/ 460304 w 1468958"/>
                  <a:gd name="connsiteY21" fmla="*/ 1303210 h 1329855"/>
                  <a:gd name="connsiteX22" fmla="*/ 460304 w 1468958"/>
                  <a:gd name="connsiteY22" fmla="*/ 1289374 h 1329855"/>
                  <a:gd name="connsiteX23" fmla="*/ 500785 w 1468958"/>
                  <a:gd name="connsiteY23" fmla="*/ 1248893 h 1329855"/>
                  <a:gd name="connsiteX24" fmla="*/ 508698 w 1468958"/>
                  <a:gd name="connsiteY24" fmla="*/ 1248893 h 1329855"/>
                  <a:gd name="connsiteX25" fmla="*/ 483174 w 1468958"/>
                  <a:gd name="connsiteY25" fmla="*/ 1090122 h 1329855"/>
                  <a:gd name="connsiteX26" fmla="*/ 483633 w 1468958"/>
                  <a:gd name="connsiteY26" fmla="*/ 1078592 h 1329855"/>
                  <a:gd name="connsiteX27" fmla="*/ 483224 w 1468958"/>
                  <a:gd name="connsiteY27" fmla="*/ 1077606 h 1329855"/>
                  <a:gd name="connsiteX28" fmla="*/ 483224 w 1468958"/>
                  <a:gd name="connsiteY28" fmla="*/ 955694 h 1329855"/>
                  <a:gd name="connsiteX29" fmla="*/ 462830 w 1468958"/>
                  <a:gd name="connsiteY29" fmla="*/ 930976 h 1329855"/>
                  <a:gd name="connsiteX30" fmla="*/ 417301 w 1468958"/>
                  <a:gd name="connsiteY30" fmla="*/ 781925 h 1329855"/>
                  <a:gd name="connsiteX31" fmla="*/ 417301 w 1468958"/>
                  <a:gd name="connsiteY31" fmla="*/ 641357 h 1329855"/>
                  <a:gd name="connsiteX32" fmla="*/ 385396 w 1468958"/>
                  <a:gd name="connsiteY32" fmla="*/ 603996 h 1329855"/>
                  <a:gd name="connsiteX33" fmla="*/ 111546 w 1468958"/>
                  <a:gd name="connsiteY33" fmla="*/ 603996 h 1329855"/>
                  <a:gd name="connsiteX34" fmla="*/ 0 w 1468958"/>
                  <a:gd name="connsiteY34" fmla="*/ 492450 h 1329855"/>
                  <a:gd name="connsiteX35" fmla="*/ 0 w 1468958"/>
                  <a:gd name="connsiteY35" fmla="*/ 225472 h 1329855"/>
                  <a:gd name="connsiteX36" fmla="*/ 225472 w 1468958"/>
                  <a:gd name="connsiteY36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75882 w 1468958"/>
                  <a:gd name="connsiteY6" fmla="*/ 490064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75882 w 1468958"/>
                  <a:gd name="connsiteY6" fmla="*/ 490064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02063 w 1468958"/>
                  <a:gd name="connsiteY6" fmla="*/ 468633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02063 w 1468958"/>
                  <a:gd name="connsiteY6" fmla="*/ 468633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04803 w 1662215"/>
                  <a:gd name="connsiteY32" fmla="*/ 603996 h 1329855"/>
                  <a:gd name="connsiteX33" fmla="*/ 0 w 1662215"/>
                  <a:gd name="connsiteY33" fmla="*/ 630242 h 1329855"/>
                  <a:gd name="connsiteX34" fmla="*/ 193257 w 1662215"/>
                  <a:gd name="connsiteY34" fmla="*/ 225472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193257 w 1662215"/>
                  <a:gd name="connsiteY34" fmla="*/ 225472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18729 w 1662215"/>
                  <a:gd name="connsiteY35" fmla="*/ 0 h 1329855"/>
                  <a:gd name="connsiteX0" fmla="*/ 434067 w 1662215"/>
                  <a:gd name="connsiteY0" fmla="*/ 6263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34067 w 1662215"/>
                  <a:gd name="connsiteY35" fmla="*/ 6263 h 1329855"/>
                  <a:gd name="connsiteX0" fmla="*/ 217798 w 1662215"/>
                  <a:gd name="connsiteY0" fmla="*/ 310026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0" fmla="*/ 217798 w 1662215"/>
                  <a:gd name="connsiteY0" fmla="*/ 310236 h 1330065"/>
                  <a:gd name="connsiteX1" fmla="*/ 556638 w 1662215"/>
                  <a:gd name="connsiteY1" fmla="*/ 210 h 1330065"/>
                  <a:gd name="connsiteX2" fmla="*/ 782110 w 1662215"/>
                  <a:gd name="connsiteY2" fmla="*/ 225682 h 1330065"/>
                  <a:gd name="connsiteX3" fmla="*/ 782110 w 1662215"/>
                  <a:gd name="connsiteY3" fmla="*/ 349832 h 1330065"/>
                  <a:gd name="connsiteX4" fmla="*/ 793783 w 1662215"/>
                  <a:gd name="connsiteY4" fmla="*/ 402160 h 1330065"/>
                  <a:gd name="connsiteX5" fmla="*/ 924635 w 1662215"/>
                  <a:gd name="connsiteY5" fmla="*/ 486107 h 1330065"/>
                  <a:gd name="connsiteX6" fmla="*/ 1495320 w 1662215"/>
                  <a:gd name="connsiteY6" fmla="*/ 468843 h 1330065"/>
                  <a:gd name="connsiteX7" fmla="*/ 1662215 w 1662215"/>
                  <a:gd name="connsiteY7" fmla="*/ 583350 h 1330065"/>
                  <a:gd name="connsiteX8" fmla="*/ 1662215 w 1662215"/>
                  <a:gd name="connsiteY8" fmla="*/ 782135 h 1330065"/>
                  <a:gd name="connsiteX9" fmla="*/ 1395629 w 1662215"/>
                  <a:gd name="connsiteY9" fmla="*/ 1048721 h 1330065"/>
                  <a:gd name="connsiteX10" fmla="*/ 877144 w 1662215"/>
                  <a:gd name="connsiteY10" fmla="*/ 1048721 h 1330065"/>
                  <a:gd name="connsiteX11" fmla="*/ 823418 w 1662215"/>
                  <a:gd name="connsiteY11" fmla="*/ 1043305 h 1330065"/>
                  <a:gd name="connsiteX12" fmla="*/ 778948 w 1662215"/>
                  <a:gd name="connsiteY12" fmla="*/ 1029501 h 1330065"/>
                  <a:gd name="connsiteX13" fmla="*/ 778948 w 1662215"/>
                  <a:gd name="connsiteY13" fmla="*/ 1077816 h 1330065"/>
                  <a:gd name="connsiteX14" fmla="*/ 778411 w 1662215"/>
                  <a:gd name="connsiteY14" fmla="*/ 1079113 h 1330065"/>
                  <a:gd name="connsiteX15" fmla="*/ 810354 w 1662215"/>
                  <a:gd name="connsiteY15" fmla="*/ 1277817 h 1330065"/>
                  <a:gd name="connsiteX16" fmla="*/ 807320 w 1662215"/>
                  <a:gd name="connsiteY16" fmla="*/ 1290585 h 1330065"/>
                  <a:gd name="connsiteX17" fmla="*/ 807320 w 1662215"/>
                  <a:gd name="connsiteY17" fmla="*/ 1303420 h 1330065"/>
                  <a:gd name="connsiteX18" fmla="*/ 780675 w 1662215"/>
                  <a:gd name="connsiteY18" fmla="*/ 1330065 h 1330065"/>
                  <a:gd name="connsiteX19" fmla="*/ 680206 w 1662215"/>
                  <a:gd name="connsiteY19" fmla="*/ 1330065 h 1330065"/>
                  <a:gd name="connsiteX20" fmla="*/ 653561 w 1662215"/>
                  <a:gd name="connsiteY20" fmla="*/ 1303420 h 1330065"/>
                  <a:gd name="connsiteX21" fmla="*/ 653561 w 1662215"/>
                  <a:gd name="connsiteY21" fmla="*/ 1289584 h 1330065"/>
                  <a:gd name="connsiteX22" fmla="*/ 694042 w 1662215"/>
                  <a:gd name="connsiteY22" fmla="*/ 1249103 h 1330065"/>
                  <a:gd name="connsiteX23" fmla="*/ 701955 w 1662215"/>
                  <a:gd name="connsiteY23" fmla="*/ 1249103 h 1330065"/>
                  <a:gd name="connsiteX24" fmla="*/ 676431 w 1662215"/>
                  <a:gd name="connsiteY24" fmla="*/ 1090332 h 1330065"/>
                  <a:gd name="connsiteX25" fmla="*/ 676890 w 1662215"/>
                  <a:gd name="connsiteY25" fmla="*/ 1078802 h 1330065"/>
                  <a:gd name="connsiteX26" fmla="*/ 676481 w 1662215"/>
                  <a:gd name="connsiteY26" fmla="*/ 1077816 h 1330065"/>
                  <a:gd name="connsiteX27" fmla="*/ 676481 w 1662215"/>
                  <a:gd name="connsiteY27" fmla="*/ 955904 h 1330065"/>
                  <a:gd name="connsiteX28" fmla="*/ 656087 w 1662215"/>
                  <a:gd name="connsiteY28" fmla="*/ 931186 h 1330065"/>
                  <a:gd name="connsiteX29" fmla="*/ 610558 w 1662215"/>
                  <a:gd name="connsiteY29" fmla="*/ 782135 h 1330065"/>
                  <a:gd name="connsiteX30" fmla="*/ 610558 w 1662215"/>
                  <a:gd name="connsiteY30" fmla="*/ 641567 h 1330065"/>
                  <a:gd name="connsiteX31" fmla="*/ 578653 w 1662215"/>
                  <a:gd name="connsiteY31" fmla="*/ 604206 h 1330065"/>
                  <a:gd name="connsiteX32" fmla="*/ 332411 w 1662215"/>
                  <a:gd name="connsiteY32" fmla="*/ 644917 h 1330065"/>
                  <a:gd name="connsiteX33" fmla="*/ 0 w 1662215"/>
                  <a:gd name="connsiteY33" fmla="*/ 630452 h 1330065"/>
                  <a:gd name="connsiteX34" fmla="*/ 217798 w 1662215"/>
                  <a:gd name="connsiteY34" fmla="*/ 310236 h 1330065"/>
                  <a:gd name="connsiteX0" fmla="*/ 217798 w 1662215"/>
                  <a:gd name="connsiteY0" fmla="*/ 325880 h 1345709"/>
                  <a:gd name="connsiteX1" fmla="*/ 532098 w 1662215"/>
                  <a:gd name="connsiteY1" fmla="*/ 196 h 1345709"/>
                  <a:gd name="connsiteX2" fmla="*/ 782110 w 1662215"/>
                  <a:gd name="connsiteY2" fmla="*/ 241326 h 1345709"/>
                  <a:gd name="connsiteX3" fmla="*/ 782110 w 1662215"/>
                  <a:gd name="connsiteY3" fmla="*/ 365476 h 1345709"/>
                  <a:gd name="connsiteX4" fmla="*/ 793783 w 1662215"/>
                  <a:gd name="connsiteY4" fmla="*/ 417804 h 1345709"/>
                  <a:gd name="connsiteX5" fmla="*/ 924635 w 1662215"/>
                  <a:gd name="connsiteY5" fmla="*/ 501751 h 1345709"/>
                  <a:gd name="connsiteX6" fmla="*/ 1495320 w 1662215"/>
                  <a:gd name="connsiteY6" fmla="*/ 484487 h 1345709"/>
                  <a:gd name="connsiteX7" fmla="*/ 1662215 w 1662215"/>
                  <a:gd name="connsiteY7" fmla="*/ 598994 h 1345709"/>
                  <a:gd name="connsiteX8" fmla="*/ 1662215 w 1662215"/>
                  <a:gd name="connsiteY8" fmla="*/ 797779 h 1345709"/>
                  <a:gd name="connsiteX9" fmla="*/ 1395629 w 1662215"/>
                  <a:gd name="connsiteY9" fmla="*/ 1064365 h 1345709"/>
                  <a:gd name="connsiteX10" fmla="*/ 877144 w 1662215"/>
                  <a:gd name="connsiteY10" fmla="*/ 1064365 h 1345709"/>
                  <a:gd name="connsiteX11" fmla="*/ 823418 w 1662215"/>
                  <a:gd name="connsiteY11" fmla="*/ 1058949 h 1345709"/>
                  <a:gd name="connsiteX12" fmla="*/ 778948 w 1662215"/>
                  <a:gd name="connsiteY12" fmla="*/ 1045145 h 1345709"/>
                  <a:gd name="connsiteX13" fmla="*/ 778948 w 1662215"/>
                  <a:gd name="connsiteY13" fmla="*/ 1093460 h 1345709"/>
                  <a:gd name="connsiteX14" fmla="*/ 778411 w 1662215"/>
                  <a:gd name="connsiteY14" fmla="*/ 1094757 h 1345709"/>
                  <a:gd name="connsiteX15" fmla="*/ 810354 w 1662215"/>
                  <a:gd name="connsiteY15" fmla="*/ 1293461 h 1345709"/>
                  <a:gd name="connsiteX16" fmla="*/ 807320 w 1662215"/>
                  <a:gd name="connsiteY16" fmla="*/ 1306229 h 1345709"/>
                  <a:gd name="connsiteX17" fmla="*/ 807320 w 1662215"/>
                  <a:gd name="connsiteY17" fmla="*/ 1319064 h 1345709"/>
                  <a:gd name="connsiteX18" fmla="*/ 780675 w 1662215"/>
                  <a:gd name="connsiteY18" fmla="*/ 1345709 h 1345709"/>
                  <a:gd name="connsiteX19" fmla="*/ 680206 w 1662215"/>
                  <a:gd name="connsiteY19" fmla="*/ 1345709 h 1345709"/>
                  <a:gd name="connsiteX20" fmla="*/ 653561 w 1662215"/>
                  <a:gd name="connsiteY20" fmla="*/ 1319064 h 1345709"/>
                  <a:gd name="connsiteX21" fmla="*/ 653561 w 1662215"/>
                  <a:gd name="connsiteY21" fmla="*/ 1305228 h 1345709"/>
                  <a:gd name="connsiteX22" fmla="*/ 694042 w 1662215"/>
                  <a:gd name="connsiteY22" fmla="*/ 1264747 h 1345709"/>
                  <a:gd name="connsiteX23" fmla="*/ 701955 w 1662215"/>
                  <a:gd name="connsiteY23" fmla="*/ 1264747 h 1345709"/>
                  <a:gd name="connsiteX24" fmla="*/ 676431 w 1662215"/>
                  <a:gd name="connsiteY24" fmla="*/ 1105976 h 1345709"/>
                  <a:gd name="connsiteX25" fmla="*/ 676890 w 1662215"/>
                  <a:gd name="connsiteY25" fmla="*/ 1094446 h 1345709"/>
                  <a:gd name="connsiteX26" fmla="*/ 676481 w 1662215"/>
                  <a:gd name="connsiteY26" fmla="*/ 1093460 h 1345709"/>
                  <a:gd name="connsiteX27" fmla="*/ 676481 w 1662215"/>
                  <a:gd name="connsiteY27" fmla="*/ 971548 h 1345709"/>
                  <a:gd name="connsiteX28" fmla="*/ 656087 w 1662215"/>
                  <a:gd name="connsiteY28" fmla="*/ 946830 h 1345709"/>
                  <a:gd name="connsiteX29" fmla="*/ 610558 w 1662215"/>
                  <a:gd name="connsiteY29" fmla="*/ 797779 h 1345709"/>
                  <a:gd name="connsiteX30" fmla="*/ 610558 w 1662215"/>
                  <a:gd name="connsiteY30" fmla="*/ 657211 h 1345709"/>
                  <a:gd name="connsiteX31" fmla="*/ 578653 w 1662215"/>
                  <a:gd name="connsiteY31" fmla="*/ 619850 h 1345709"/>
                  <a:gd name="connsiteX32" fmla="*/ 332411 w 1662215"/>
                  <a:gd name="connsiteY32" fmla="*/ 660561 h 1345709"/>
                  <a:gd name="connsiteX33" fmla="*/ 0 w 1662215"/>
                  <a:gd name="connsiteY33" fmla="*/ 646096 h 1345709"/>
                  <a:gd name="connsiteX34" fmla="*/ 217798 w 1662215"/>
                  <a:gd name="connsiteY34" fmla="*/ 325880 h 1345709"/>
                  <a:gd name="connsiteX0" fmla="*/ 242339 w 1686756"/>
                  <a:gd name="connsiteY0" fmla="*/ 325880 h 1345709"/>
                  <a:gd name="connsiteX1" fmla="*/ 556639 w 1686756"/>
                  <a:gd name="connsiteY1" fmla="*/ 196 h 1345709"/>
                  <a:gd name="connsiteX2" fmla="*/ 806651 w 1686756"/>
                  <a:gd name="connsiteY2" fmla="*/ 241326 h 1345709"/>
                  <a:gd name="connsiteX3" fmla="*/ 806651 w 1686756"/>
                  <a:gd name="connsiteY3" fmla="*/ 365476 h 1345709"/>
                  <a:gd name="connsiteX4" fmla="*/ 818324 w 1686756"/>
                  <a:gd name="connsiteY4" fmla="*/ 417804 h 1345709"/>
                  <a:gd name="connsiteX5" fmla="*/ 949176 w 1686756"/>
                  <a:gd name="connsiteY5" fmla="*/ 501751 h 1345709"/>
                  <a:gd name="connsiteX6" fmla="*/ 1519861 w 1686756"/>
                  <a:gd name="connsiteY6" fmla="*/ 484487 h 1345709"/>
                  <a:gd name="connsiteX7" fmla="*/ 1686756 w 1686756"/>
                  <a:gd name="connsiteY7" fmla="*/ 598994 h 1345709"/>
                  <a:gd name="connsiteX8" fmla="*/ 1686756 w 1686756"/>
                  <a:gd name="connsiteY8" fmla="*/ 797779 h 1345709"/>
                  <a:gd name="connsiteX9" fmla="*/ 1420170 w 1686756"/>
                  <a:gd name="connsiteY9" fmla="*/ 1064365 h 1345709"/>
                  <a:gd name="connsiteX10" fmla="*/ 901685 w 1686756"/>
                  <a:gd name="connsiteY10" fmla="*/ 1064365 h 1345709"/>
                  <a:gd name="connsiteX11" fmla="*/ 847959 w 1686756"/>
                  <a:gd name="connsiteY11" fmla="*/ 1058949 h 1345709"/>
                  <a:gd name="connsiteX12" fmla="*/ 803489 w 1686756"/>
                  <a:gd name="connsiteY12" fmla="*/ 1045145 h 1345709"/>
                  <a:gd name="connsiteX13" fmla="*/ 803489 w 1686756"/>
                  <a:gd name="connsiteY13" fmla="*/ 1093460 h 1345709"/>
                  <a:gd name="connsiteX14" fmla="*/ 802952 w 1686756"/>
                  <a:gd name="connsiteY14" fmla="*/ 1094757 h 1345709"/>
                  <a:gd name="connsiteX15" fmla="*/ 834895 w 1686756"/>
                  <a:gd name="connsiteY15" fmla="*/ 1293461 h 1345709"/>
                  <a:gd name="connsiteX16" fmla="*/ 831861 w 1686756"/>
                  <a:gd name="connsiteY16" fmla="*/ 1306229 h 1345709"/>
                  <a:gd name="connsiteX17" fmla="*/ 831861 w 1686756"/>
                  <a:gd name="connsiteY17" fmla="*/ 1319064 h 1345709"/>
                  <a:gd name="connsiteX18" fmla="*/ 805216 w 1686756"/>
                  <a:gd name="connsiteY18" fmla="*/ 1345709 h 1345709"/>
                  <a:gd name="connsiteX19" fmla="*/ 704747 w 1686756"/>
                  <a:gd name="connsiteY19" fmla="*/ 1345709 h 1345709"/>
                  <a:gd name="connsiteX20" fmla="*/ 678102 w 1686756"/>
                  <a:gd name="connsiteY20" fmla="*/ 1319064 h 1345709"/>
                  <a:gd name="connsiteX21" fmla="*/ 678102 w 1686756"/>
                  <a:gd name="connsiteY21" fmla="*/ 1305228 h 1345709"/>
                  <a:gd name="connsiteX22" fmla="*/ 718583 w 1686756"/>
                  <a:gd name="connsiteY22" fmla="*/ 1264747 h 1345709"/>
                  <a:gd name="connsiteX23" fmla="*/ 726496 w 1686756"/>
                  <a:gd name="connsiteY23" fmla="*/ 1264747 h 1345709"/>
                  <a:gd name="connsiteX24" fmla="*/ 700972 w 1686756"/>
                  <a:gd name="connsiteY24" fmla="*/ 1105976 h 1345709"/>
                  <a:gd name="connsiteX25" fmla="*/ 701431 w 1686756"/>
                  <a:gd name="connsiteY25" fmla="*/ 1094446 h 1345709"/>
                  <a:gd name="connsiteX26" fmla="*/ 701022 w 1686756"/>
                  <a:gd name="connsiteY26" fmla="*/ 1093460 h 1345709"/>
                  <a:gd name="connsiteX27" fmla="*/ 701022 w 1686756"/>
                  <a:gd name="connsiteY27" fmla="*/ 971548 h 1345709"/>
                  <a:gd name="connsiteX28" fmla="*/ 680628 w 1686756"/>
                  <a:gd name="connsiteY28" fmla="*/ 946830 h 1345709"/>
                  <a:gd name="connsiteX29" fmla="*/ 635099 w 1686756"/>
                  <a:gd name="connsiteY29" fmla="*/ 797779 h 1345709"/>
                  <a:gd name="connsiteX30" fmla="*/ 635099 w 1686756"/>
                  <a:gd name="connsiteY30" fmla="*/ 657211 h 1345709"/>
                  <a:gd name="connsiteX31" fmla="*/ 603194 w 1686756"/>
                  <a:gd name="connsiteY31" fmla="*/ 619850 h 1345709"/>
                  <a:gd name="connsiteX32" fmla="*/ 356952 w 1686756"/>
                  <a:gd name="connsiteY32" fmla="*/ 660561 h 1345709"/>
                  <a:gd name="connsiteX33" fmla="*/ 0 w 1686756"/>
                  <a:gd name="connsiteY33" fmla="*/ 599122 h 1345709"/>
                  <a:gd name="connsiteX34" fmla="*/ 242339 w 1686756"/>
                  <a:gd name="connsiteY34" fmla="*/ 325880 h 1345709"/>
                  <a:gd name="connsiteX0" fmla="*/ 242339 w 1686756"/>
                  <a:gd name="connsiteY0" fmla="*/ 325880 h 1345709"/>
                  <a:gd name="connsiteX1" fmla="*/ 556639 w 1686756"/>
                  <a:gd name="connsiteY1" fmla="*/ 196 h 1345709"/>
                  <a:gd name="connsiteX2" fmla="*/ 806651 w 1686756"/>
                  <a:gd name="connsiteY2" fmla="*/ 241326 h 1345709"/>
                  <a:gd name="connsiteX3" fmla="*/ 806651 w 1686756"/>
                  <a:gd name="connsiteY3" fmla="*/ 365476 h 1345709"/>
                  <a:gd name="connsiteX4" fmla="*/ 818324 w 1686756"/>
                  <a:gd name="connsiteY4" fmla="*/ 417804 h 1345709"/>
                  <a:gd name="connsiteX5" fmla="*/ 949176 w 1686756"/>
                  <a:gd name="connsiteY5" fmla="*/ 501751 h 1345709"/>
                  <a:gd name="connsiteX6" fmla="*/ 1519861 w 1686756"/>
                  <a:gd name="connsiteY6" fmla="*/ 484487 h 1345709"/>
                  <a:gd name="connsiteX7" fmla="*/ 1686756 w 1686756"/>
                  <a:gd name="connsiteY7" fmla="*/ 598994 h 1345709"/>
                  <a:gd name="connsiteX8" fmla="*/ 1686756 w 1686756"/>
                  <a:gd name="connsiteY8" fmla="*/ 797779 h 1345709"/>
                  <a:gd name="connsiteX9" fmla="*/ 1420170 w 1686756"/>
                  <a:gd name="connsiteY9" fmla="*/ 1064365 h 1345709"/>
                  <a:gd name="connsiteX10" fmla="*/ 901685 w 1686756"/>
                  <a:gd name="connsiteY10" fmla="*/ 1064365 h 1345709"/>
                  <a:gd name="connsiteX11" fmla="*/ 847959 w 1686756"/>
                  <a:gd name="connsiteY11" fmla="*/ 1058949 h 1345709"/>
                  <a:gd name="connsiteX12" fmla="*/ 803489 w 1686756"/>
                  <a:gd name="connsiteY12" fmla="*/ 1045145 h 1345709"/>
                  <a:gd name="connsiteX13" fmla="*/ 803489 w 1686756"/>
                  <a:gd name="connsiteY13" fmla="*/ 1093460 h 1345709"/>
                  <a:gd name="connsiteX14" fmla="*/ 802952 w 1686756"/>
                  <a:gd name="connsiteY14" fmla="*/ 1094757 h 1345709"/>
                  <a:gd name="connsiteX15" fmla="*/ 834895 w 1686756"/>
                  <a:gd name="connsiteY15" fmla="*/ 1293461 h 1345709"/>
                  <a:gd name="connsiteX16" fmla="*/ 831861 w 1686756"/>
                  <a:gd name="connsiteY16" fmla="*/ 1306229 h 1345709"/>
                  <a:gd name="connsiteX17" fmla="*/ 831861 w 1686756"/>
                  <a:gd name="connsiteY17" fmla="*/ 1319064 h 1345709"/>
                  <a:gd name="connsiteX18" fmla="*/ 805216 w 1686756"/>
                  <a:gd name="connsiteY18" fmla="*/ 1345709 h 1345709"/>
                  <a:gd name="connsiteX19" fmla="*/ 704747 w 1686756"/>
                  <a:gd name="connsiteY19" fmla="*/ 1345709 h 1345709"/>
                  <a:gd name="connsiteX20" fmla="*/ 678102 w 1686756"/>
                  <a:gd name="connsiteY20" fmla="*/ 1319064 h 1345709"/>
                  <a:gd name="connsiteX21" fmla="*/ 678102 w 1686756"/>
                  <a:gd name="connsiteY21" fmla="*/ 1305228 h 1345709"/>
                  <a:gd name="connsiteX22" fmla="*/ 718583 w 1686756"/>
                  <a:gd name="connsiteY22" fmla="*/ 1264747 h 1345709"/>
                  <a:gd name="connsiteX23" fmla="*/ 726496 w 1686756"/>
                  <a:gd name="connsiteY23" fmla="*/ 1264747 h 1345709"/>
                  <a:gd name="connsiteX24" fmla="*/ 700972 w 1686756"/>
                  <a:gd name="connsiteY24" fmla="*/ 1105976 h 1345709"/>
                  <a:gd name="connsiteX25" fmla="*/ 701431 w 1686756"/>
                  <a:gd name="connsiteY25" fmla="*/ 1094446 h 1345709"/>
                  <a:gd name="connsiteX26" fmla="*/ 701022 w 1686756"/>
                  <a:gd name="connsiteY26" fmla="*/ 1093460 h 1345709"/>
                  <a:gd name="connsiteX27" fmla="*/ 701022 w 1686756"/>
                  <a:gd name="connsiteY27" fmla="*/ 971548 h 1345709"/>
                  <a:gd name="connsiteX28" fmla="*/ 680628 w 1686756"/>
                  <a:gd name="connsiteY28" fmla="*/ 946830 h 1345709"/>
                  <a:gd name="connsiteX29" fmla="*/ 635099 w 1686756"/>
                  <a:gd name="connsiteY29" fmla="*/ 797779 h 1345709"/>
                  <a:gd name="connsiteX30" fmla="*/ 635099 w 1686756"/>
                  <a:gd name="connsiteY30" fmla="*/ 657211 h 1345709"/>
                  <a:gd name="connsiteX31" fmla="*/ 603194 w 1686756"/>
                  <a:gd name="connsiteY31" fmla="*/ 619850 h 1345709"/>
                  <a:gd name="connsiteX32" fmla="*/ 363087 w 1686756"/>
                  <a:gd name="connsiteY32" fmla="*/ 638639 h 1345709"/>
                  <a:gd name="connsiteX33" fmla="*/ 0 w 1686756"/>
                  <a:gd name="connsiteY33" fmla="*/ 599122 h 1345709"/>
                  <a:gd name="connsiteX34" fmla="*/ 242339 w 1686756"/>
                  <a:gd name="connsiteY34" fmla="*/ 325880 h 1345709"/>
                  <a:gd name="connsiteX0" fmla="*/ 159515 w 1603932"/>
                  <a:gd name="connsiteY0" fmla="*/ 325880 h 1345709"/>
                  <a:gd name="connsiteX1" fmla="*/ 473815 w 1603932"/>
                  <a:gd name="connsiteY1" fmla="*/ 196 h 1345709"/>
                  <a:gd name="connsiteX2" fmla="*/ 723827 w 1603932"/>
                  <a:gd name="connsiteY2" fmla="*/ 241326 h 1345709"/>
                  <a:gd name="connsiteX3" fmla="*/ 723827 w 1603932"/>
                  <a:gd name="connsiteY3" fmla="*/ 365476 h 1345709"/>
                  <a:gd name="connsiteX4" fmla="*/ 735500 w 1603932"/>
                  <a:gd name="connsiteY4" fmla="*/ 417804 h 1345709"/>
                  <a:gd name="connsiteX5" fmla="*/ 866352 w 1603932"/>
                  <a:gd name="connsiteY5" fmla="*/ 501751 h 1345709"/>
                  <a:gd name="connsiteX6" fmla="*/ 1437037 w 1603932"/>
                  <a:gd name="connsiteY6" fmla="*/ 484487 h 1345709"/>
                  <a:gd name="connsiteX7" fmla="*/ 1603932 w 1603932"/>
                  <a:gd name="connsiteY7" fmla="*/ 598994 h 1345709"/>
                  <a:gd name="connsiteX8" fmla="*/ 1603932 w 1603932"/>
                  <a:gd name="connsiteY8" fmla="*/ 797779 h 1345709"/>
                  <a:gd name="connsiteX9" fmla="*/ 1337346 w 1603932"/>
                  <a:gd name="connsiteY9" fmla="*/ 1064365 h 1345709"/>
                  <a:gd name="connsiteX10" fmla="*/ 818861 w 1603932"/>
                  <a:gd name="connsiteY10" fmla="*/ 1064365 h 1345709"/>
                  <a:gd name="connsiteX11" fmla="*/ 765135 w 1603932"/>
                  <a:gd name="connsiteY11" fmla="*/ 1058949 h 1345709"/>
                  <a:gd name="connsiteX12" fmla="*/ 720665 w 1603932"/>
                  <a:gd name="connsiteY12" fmla="*/ 1045145 h 1345709"/>
                  <a:gd name="connsiteX13" fmla="*/ 720665 w 1603932"/>
                  <a:gd name="connsiteY13" fmla="*/ 1093460 h 1345709"/>
                  <a:gd name="connsiteX14" fmla="*/ 720128 w 1603932"/>
                  <a:gd name="connsiteY14" fmla="*/ 1094757 h 1345709"/>
                  <a:gd name="connsiteX15" fmla="*/ 752071 w 1603932"/>
                  <a:gd name="connsiteY15" fmla="*/ 1293461 h 1345709"/>
                  <a:gd name="connsiteX16" fmla="*/ 749037 w 1603932"/>
                  <a:gd name="connsiteY16" fmla="*/ 1306229 h 1345709"/>
                  <a:gd name="connsiteX17" fmla="*/ 749037 w 1603932"/>
                  <a:gd name="connsiteY17" fmla="*/ 1319064 h 1345709"/>
                  <a:gd name="connsiteX18" fmla="*/ 722392 w 1603932"/>
                  <a:gd name="connsiteY18" fmla="*/ 1345709 h 1345709"/>
                  <a:gd name="connsiteX19" fmla="*/ 621923 w 1603932"/>
                  <a:gd name="connsiteY19" fmla="*/ 1345709 h 1345709"/>
                  <a:gd name="connsiteX20" fmla="*/ 595278 w 1603932"/>
                  <a:gd name="connsiteY20" fmla="*/ 1319064 h 1345709"/>
                  <a:gd name="connsiteX21" fmla="*/ 595278 w 1603932"/>
                  <a:gd name="connsiteY21" fmla="*/ 1305228 h 1345709"/>
                  <a:gd name="connsiteX22" fmla="*/ 635759 w 1603932"/>
                  <a:gd name="connsiteY22" fmla="*/ 1264747 h 1345709"/>
                  <a:gd name="connsiteX23" fmla="*/ 643672 w 1603932"/>
                  <a:gd name="connsiteY23" fmla="*/ 1264747 h 1345709"/>
                  <a:gd name="connsiteX24" fmla="*/ 618148 w 1603932"/>
                  <a:gd name="connsiteY24" fmla="*/ 1105976 h 1345709"/>
                  <a:gd name="connsiteX25" fmla="*/ 618607 w 1603932"/>
                  <a:gd name="connsiteY25" fmla="*/ 1094446 h 1345709"/>
                  <a:gd name="connsiteX26" fmla="*/ 618198 w 1603932"/>
                  <a:gd name="connsiteY26" fmla="*/ 1093460 h 1345709"/>
                  <a:gd name="connsiteX27" fmla="*/ 618198 w 1603932"/>
                  <a:gd name="connsiteY27" fmla="*/ 971548 h 1345709"/>
                  <a:gd name="connsiteX28" fmla="*/ 597804 w 1603932"/>
                  <a:gd name="connsiteY28" fmla="*/ 946830 h 1345709"/>
                  <a:gd name="connsiteX29" fmla="*/ 552275 w 1603932"/>
                  <a:gd name="connsiteY29" fmla="*/ 797779 h 1345709"/>
                  <a:gd name="connsiteX30" fmla="*/ 552275 w 1603932"/>
                  <a:gd name="connsiteY30" fmla="*/ 657211 h 1345709"/>
                  <a:gd name="connsiteX31" fmla="*/ 520370 w 1603932"/>
                  <a:gd name="connsiteY31" fmla="*/ 619850 h 1345709"/>
                  <a:gd name="connsiteX32" fmla="*/ 280263 w 1603932"/>
                  <a:gd name="connsiteY32" fmla="*/ 638639 h 1345709"/>
                  <a:gd name="connsiteX33" fmla="*/ 0 w 1603932"/>
                  <a:gd name="connsiteY33" fmla="*/ 445672 h 1345709"/>
                  <a:gd name="connsiteX34" fmla="*/ 159515 w 1603932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933839 w 1671419"/>
                  <a:gd name="connsiteY5" fmla="*/ 501751 h 1345709"/>
                  <a:gd name="connsiteX6" fmla="*/ 1504524 w 1671419"/>
                  <a:gd name="connsiteY6" fmla="*/ 484487 h 1345709"/>
                  <a:gd name="connsiteX7" fmla="*/ 1671419 w 1671419"/>
                  <a:gd name="connsiteY7" fmla="*/ 598994 h 1345709"/>
                  <a:gd name="connsiteX8" fmla="*/ 1671419 w 1671419"/>
                  <a:gd name="connsiteY8" fmla="*/ 797779 h 1345709"/>
                  <a:gd name="connsiteX9" fmla="*/ 1404833 w 1671419"/>
                  <a:gd name="connsiteY9" fmla="*/ 1064365 h 1345709"/>
                  <a:gd name="connsiteX10" fmla="*/ 886348 w 1671419"/>
                  <a:gd name="connsiteY10" fmla="*/ 1064365 h 1345709"/>
                  <a:gd name="connsiteX11" fmla="*/ 832622 w 1671419"/>
                  <a:gd name="connsiteY11" fmla="*/ 1058949 h 1345709"/>
                  <a:gd name="connsiteX12" fmla="*/ 788152 w 1671419"/>
                  <a:gd name="connsiteY12" fmla="*/ 1045145 h 1345709"/>
                  <a:gd name="connsiteX13" fmla="*/ 788152 w 1671419"/>
                  <a:gd name="connsiteY13" fmla="*/ 1093460 h 1345709"/>
                  <a:gd name="connsiteX14" fmla="*/ 787615 w 1671419"/>
                  <a:gd name="connsiteY14" fmla="*/ 1094757 h 1345709"/>
                  <a:gd name="connsiteX15" fmla="*/ 819558 w 1671419"/>
                  <a:gd name="connsiteY15" fmla="*/ 1293461 h 1345709"/>
                  <a:gd name="connsiteX16" fmla="*/ 816524 w 1671419"/>
                  <a:gd name="connsiteY16" fmla="*/ 1306229 h 1345709"/>
                  <a:gd name="connsiteX17" fmla="*/ 816524 w 1671419"/>
                  <a:gd name="connsiteY17" fmla="*/ 1319064 h 1345709"/>
                  <a:gd name="connsiteX18" fmla="*/ 789879 w 1671419"/>
                  <a:gd name="connsiteY18" fmla="*/ 1345709 h 1345709"/>
                  <a:gd name="connsiteX19" fmla="*/ 689410 w 1671419"/>
                  <a:gd name="connsiteY19" fmla="*/ 1345709 h 1345709"/>
                  <a:gd name="connsiteX20" fmla="*/ 662765 w 1671419"/>
                  <a:gd name="connsiteY20" fmla="*/ 1319064 h 1345709"/>
                  <a:gd name="connsiteX21" fmla="*/ 662765 w 1671419"/>
                  <a:gd name="connsiteY21" fmla="*/ 1305228 h 1345709"/>
                  <a:gd name="connsiteX22" fmla="*/ 703246 w 1671419"/>
                  <a:gd name="connsiteY22" fmla="*/ 1264747 h 1345709"/>
                  <a:gd name="connsiteX23" fmla="*/ 711159 w 1671419"/>
                  <a:gd name="connsiteY23" fmla="*/ 1264747 h 1345709"/>
                  <a:gd name="connsiteX24" fmla="*/ 685635 w 1671419"/>
                  <a:gd name="connsiteY24" fmla="*/ 1105976 h 1345709"/>
                  <a:gd name="connsiteX25" fmla="*/ 686094 w 1671419"/>
                  <a:gd name="connsiteY25" fmla="*/ 1094446 h 1345709"/>
                  <a:gd name="connsiteX26" fmla="*/ 685685 w 1671419"/>
                  <a:gd name="connsiteY26" fmla="*/ 1093460 h 1345709"/>
                  <a:gd name="connsiteX27" fmla="*/ 685685 w 1671419"/>
                  <a:gd name="connsiteY27" fmla="*/ 971548 h 1345709"/>
                  <a:gd name="connsiteX28" fmla="*/ 665291 w 1671419"/>
                  <a:gd name="connsiteY28" fmla="*/ 946830 h 1345709"/>
                  <a:gd name="connsiteX29" fmla="*/ 619762 w 1671419"/>
                  <a:gd name="connsiteY29" fmla="*/ 797779 h 1345709"/>
                  <a:gd name="connsiteX30" fmla="*/ 619762 w 1671419"/>
                  <a:gd name="connsiteY30" fmla="*/ 657211 h 1345709"/>
                  <a:gd name="connsiteX31" fmla="*/ 587857 w 1671419"/>
                  <a:gd name="connsiteY31" fmla="*/ 619850 h 1345709"/>
                  <a:gd name="connsiteX32" fmla="*/ 347750 w 1671419"/>
                  <a:gd name="connsiteY32" fmla="*/ 638639 h 1345709"/>
                  <a:gd name="connsiteX33" fmla="*/ 0 w 1671419"/>
                  <a:gd name="connsiteY33" fmla="*/ 480120 h 1345709"/>
                  <a:gd name="connsiteX34" fmla="*/ 227002 w 1671419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933839 w 1671419"/>
                  <a:gd name="connsiteY5" fmla="*/ 501751 h 1345709"/>
                  <a:gd name="connsiteX6" fmla="*/ 1504524 w 1671419"/>
                  <a:gd name="connsiteY6" fmla="*/ 484487 h 1345709"/>
                  <a:gd name="connsiteX7" fmla="*/ 1671419 w 1671419"/>
                  <a:gd name="connsiteY7" fmla="*/ 598994 h 1345709"/>
                  <a:gd name="connsiteX8" fmla="*/ 1671419 w 1671419"/>
                  <a:gd name="connsiteY8" fmla="*/ 797779 h 1345709"/>
                  <a:gd name="connsiteX9" fmla="*/ 1404833 w 1671419"/>
                  <a:gd name="connsiteY9" fmla="*/ 1064365 h 1345709"/>
                  <a:gd name="connsiteX10" fmla="*/ 886348 w 1671419"/>
                  <a:gd name="connsiteY10" fmla="*/ 1064365 h 1345709"/>
                  <a:gd name="connsiteX11" fmla="*/ 832622 w 1671419"/>
                  <a:gd name="connsiteY11" fmla="*/ 1058949 h 1345709"/>
                  <a:gd name="connsiteX12" fmla="*/ 788152 w 1671419"/>
                  <a:gd name="connsiteY12" fmla="*/ 1045145 h 1345709"/>
                  <a:gd name="connsiteX13" fmla="*/ 788152 w 1671419"/>
                  <a:gd name="connsiteY13" fmla="*/ 1093460 h 1345709"/>
                  <a:gd name="connsiteX14" fmla="*/ 787615 w 1671419"/>
                  <a:gd name="connsiteY14" fmla="*/ 1094757 h 1345709"/>
                  <a:gd name="connsiteX15" fmla="*/ 819558 w 1671419"/>
                  <a:gd name="connsiteY15" fmla="*/ 1293461 h 1345709"/>
                  <a:gd name="connsiteX16" fmla="*/ 816524 w 1671419"/>
                  <a:gd name="connsiteY16" fmla="*/ 1306229 h 1345709"/>
                  <a:gd name="connsiteX17" fmla="*/ 816524 w 1671419"/>
                  <a:gd name="connsiteY17" fmla="*/ 1319064 h 1345709"/>
                  <a:gd name="connsiteX18" fmla="*/ 789879 w 1671419"/>
                  <a:gd name="connsiteY18" fmla="*/ 1345709 h 1345709"/>
                  <a:gd name="connsiteX19" fmla="*/ 689410 w 1671419"/>
                  <a:gd name="connsiteY19" fmla="*/ 1345709 h 1345709"/>
                  <a:gd name="connsiteX20" fmla="*/ 662765 w 1671419"/>
                  <a:gd name="connsiteY20" fmla="*/ 1319064 h 1345709"/>
                  <a:gd name="connsiteX21" fmla="*/ 662765 w 1671419"/>
                  <a:gd name="connsiteY21" fmla="*/ 1305228 h 1345709"/>
                  <a:gd name="connsiteX22" fmla="*/ 703246 w 1671419"/>
                  <a:gd name="connsiteY22" fmla="*/ 1264747 h 1345709"/>
                  <a:gd name="connsiteX23" fmla="*/ 711159 w 1671419"/>
                  <a:gd name="connsiteY23" fmla="*/ 1264747 h 1345709"/>
                  <a:gd name="connsiteX24" fmla="*/ 685635 w 1671419"/>
                  <a:gd name="connsiteY24" fmla="*/ 1105976 h 1345709"/>
                  <a:gd name="connsiteX25" fmla="*/ 686094 w 1671419"/>
                  <a:gd name="connsiteY25" fmla="*/ 1094446 h 1345709"/>
                  <a:gd name="connsiteX26" fmla="*/ 685685 w 1671419"/>
                  <a:gd name="connsiteY26" fmla="*/ 1093460 h 1345709"/>
                  <a:gd name="connsiteX27" fmla="*/ 685685 w 1671419"/>
                  <a:gd name="connsiteY27" fmla="*/ 971548 h 1345709"/>
                  <a:gd name="connsiteX28" fmla="*/ 665291 w 1671419"/>
                  <a:gd name="connsiteY28" fmla="*/ 946830 h 1345709"/>
                  <a:gd name="connsiteX29" fmla="*/ 619762 w 1671419"/>
                  <a:gd name="connsiteY29" fmla="*/ 797779 h 1345709"/>
                  <a:gd name="connsiteX30" fmla="*/ 619762 w 1671419"/>
                  <a:gd name="connsiteY30" fmla="*/ 657211 h 1345709"/>
                  <a:gd name="connsiteX31" fmla="*/ 587857 w 1671419"/>
                  <a:gd name="connsiteY31" fmla="*/ 619850 h 1345709"/>
                  <a:gd name="connsiteX32" fmla="*/ 338547 w 1671419"/>
                  <a:gd name="connsiteY32" fmla="*/ 607323 h 1345709"/>
                  <a:gd name="connsiteX33" fmla="*/ 0 w 1671419"/>
                  <a:gd name="connsiteY33" fmla="*/ 480120 h 1345709"/>
                  <a:gd name="connsiteX34" fmla="*/ 227002 w 1671419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1504524 w 1671419"/>
                  <a:gd name="connsiteY5" fmla="*/ 484487 h 1345709"/>
                  <a:gd name="connsiteX6" fmla="*/ 1671419 w 1671419"/>
                  <a:gd name="connsiteY6" fmla="*/ 598994 h 1345709"/>
                  <a:gd name="connsiteX7" fmla="*/ 1671419 w 1671419"/>
                  <a:gd name="connsiteY7" fmla="*/ 797779 h 1345709"/>
                  <a:gd name="connsiteX8" fmla="*/ 1404833 w 1671419"/>
                  <a:gd name="connsiteY8" fmla="*/ 1064365 h 1345709"/>
                  <a:gd name="connsiteX9" fmla="*/ 886348 w 1671419"/>
                  <a:gd name="connsiteY9" fmla="*/ 1064365 h 1345709"/>
                  <a:gd name="connsiteX10" fmla="*/ 832622 w 1671419"/>
                  <a:gd name="connsiteY10" fmla="*/ 1058949 h 1345709"/>
                  <a:gd name="connsiteX11" fmla="*/ 788152 w 1671419"/>
                  <a:gd name="connsiteY11" fmla="*/ 1045145 h 1345709"/>
                  <a:gd name="connsiteX12" fmla="*/ 788152 w 1671419"/>
                  <a:gd name="connsiteY12" fmla="*/ 1093460 h 1345709"/>
                  <a:gd name="connsiteX13" fmla="*/ 787615 w 1671419"/>
                  <a:gd name="connsiteY13" fmla="*/ 1094757 h 1345709"/>
                  <a:gd name="connsiteX14" fmla="*/ 819558 w 1671419"/>
                  <a:gd name="connsiteY14" fmla="*/ 1293461 h 1345709"/>
                  <a:gd name="connsiteX15" fmla="*/ 816524 w 1671419"/>
                  <a:gd name="connsiteY15" fmla="*/ 1306229 h 1345709"/>
                  <a:gd name="connsiteX16" fmla="*/ 816524 w 1671419"/>
                  <a:gd name="connsiteY16" fmla="*/ 1319064 h 1345709"/>
                  <a:gd name="connsiteX17" fmla="*/ 789879 w 1671419"/>
                  <a:gd name="connsiteY17" fmla="*/ 1345709 h 1345709"/>
                  <a:gd name="connsiteX18" fmla="*/ 689410 w 1671419"/>
                  <a:gd name="connsiteY18" fmla="*/ 1345709 h 1345709"/>
                  <a:gd name="connsiteX19" fmla="*/ 662765 w 1671419"/>
                  <a:gd name="connsiteY19" fmla="*/ 1319064 h 1345709"/>
                  <a:gd name="connsiteX20" fmla="*/ 662765 w 1671419"/>
                  <a:gd name="connsiteY20" fmla="*/ 1305228 h 1345709"/>
                  <a:gd name="connsiteX21" fmla="*/ 703246 w 1671419"/>
                  <a:gd name="connsiteY21" fmla="*/ 1264747 h 1345709"/>
                  <a:gd name="connsiteX22" fmla="*/ 711159 w 1671419"/>
                  <a:gd name="connsiteY22" fmla="*/ 1264747 h 1345709"/>
                  <a:gd name="connsiteX23" fmla="*/ 685635 w 1671419"/>
                  <a:gd name="connsiteY23" fmla="*/ 1105976 h 1345709"/>
                  <a:gd name="connsiteX24" fmla="*/ 686094 w 1671419"/>
                  <a:gd name="connsiteY24" fmla="*/ 1094446 h 1345709"/>
                  <a:gd name="connsiteX25" fmla="*/ 685685 w 1671419"/>
                  <a:gd name="connsiteY25" fmla="*/ 1093460 h 1345709"/>
                  <a:gd name="connsiteX26" fmla="*/ 685685 w 1671419"/>
                  <a:gd name="connsiteY26" fmla="*/ 971548 h 1345709"/>
                  <a:gd name="connsiteX27" fmla="*/ 665291 w 1671419"/>
                  <a:gd name="connsiteY27" fmla="*/ 946830 h 1345709"/>
                  <a:gd name="connsiteX28" fmla="*/ 619762 w 1671419"/>
                  <a:gd name="connsiteY28" fmla="*/ 797779 h 1345709"/>
                  <a:gd name="connsiteX29" fmla="*/ 619762 w 1671419"/>
                  <a:gd name="connsiteY29" fmla="*/ 657211 h 1345709"/>
                  <a:gd name="connsiteX30" fmla="*/ 587857 w 1671419"/>
                  <a:gd name="connsiteY30" fmla="*/ 619850 h 1345709"/>
                  <a:gd name="connsiteX31" fmla="*/ 338547 w 1671419"/>
                  <a:gd name="connsiteY31" fmla="*/ 607323 h 1345709"/>
                  <a:gd name="connsiteX32" fmla="*/ 0 w 1671419"/>
                  <a:gd name="connsiteY32" fmla="*/ 480120 h 1345709"/>
                  <a:gd name="connsiteX33" fmla="*/ 227002 w 1671419"/>
                  <a:gd name="connsiteY33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1504524 w 1671419"/>
                  <a:gd name="connsiteY5" fmla="*/ 484487 h 1345709"/>
                  <a:gd name="connsiteX6" fmla="*/ 1671419 w 1671419"/>
                  <a:gd name="connsiteY6" fmla="*/ 598994 h 1345709"/>
                  <a:gd name="connsiteX7" fmla="*/ 1671419 w 1671419"/>
                  <a:gd name="connsiteY7" fmla="*/ 797779 h 1345709"/>
                  <a:gd name="connsiteX8" fmla="*/ 1404833 w 1671419"/>
                  <a:gd name="connsiteY8" fmla="*/ 1064365 h 1345709"/>
                  <a:gd name="connsiteX9" fmla="*/ 886348 w 1671419"/>
                  <a:gd name="connsiteY9" fmla="*/ 1064365 h 1345709"/>
                  <a:gd name="connsiteX10" fmla="*/ 832622 w 1671419"/>
                  <a:gd name="connsiteY10" fmla="*/ 1058949 h 1345709"/>
                  <a:gd name="connsiteX11" fmla="*/ 788152 w 1671419"/>
                  <a:gd name="connsiteY11" fmla="*/ 1045145 h 1345709"/>
                  <a:gd name="connsiteX12" fmla="*/ 788152 w 1671419"/>
                  <a:gd name="connsiteY12" fmla="*/ 1093460 h 1345709"/>
                  <a:gd name="connsiteX13" fmla="*/ 787615 w 1671419"/>
                  <a:gd name="connsiteY13" fmla="*/ 1094757 h 1345709"/>
                  <a:gd name="connsiteX14" fmla="*/ 819558 w 1671419"/>
                  <a:gd name="connsiteY14" fmla="*/ 1293461 h 1345709"/>
                  <a:gd name="connsiteX15" fmla="*/ 816524 w 1671419"/>
                  <a:gd name="connsiteY15" fmla="*/ 1306229 h 1345709"/>
                  <a:gd name="connsiteX16" fmla="*/ 816524 w 1671419"/>
                  <a:gd name="connsiteY16" fmla="*/ 1319064 h 1345709"/>
                  <a:gd name="connsiteX17" fmla="*/ 789879 w 1671419"/>
                  <a:gd name="connsiteY17" fmla="*/ 1345709 h 1345709"/>
                  <a:gd name="connsiteX18" fmla="*/ 689410 w 1671419"/>
                  <a:gd name="connsiteY18" fmla="*/ 1345709 h 1345709"/>
                  <a:gd name="connsiteX19" fmla="*/ 662765 w 1671419"/>
                  <a:gd name="connsiteY19" fmla="*/ 1319064 h 1345709"/>
                  <a:gd name="connsiteX20" fmla="*/ 662765 w 1671419"/>
                  <a:gd name="connsiteY20" fmla="*/ 1305228 h 1345709"/>
                  <a:gd name="connsiteX21" fmla="*/ 703246 w 1671419"/>
                  <a:gd name="connsiteY21" fmla="*/ 1264747 h 1345709"/>
                  <a:gd name="connsiteX22" fmla="*/ 711159 w 1671419"/>
                  <a:gd name="connsiteY22" fmla="*/ 1264747 h 1345709"/>
                  <a:gd name="connsiteX23" fmla="*/ 685635 w 1671419"/>
                  <a:gd name="connsiteY23" fmla="*/ 1105976 h 1345709"/>
                  <a:gd name="connsiteX24" fmla="*/ 686094 w 1671419"/>
                  <a:gd name="connsiteY24" fmla="*/ 1094446 h 1345709"/>
                  <a:gd name="connsiteX25" fmla="*/ 685685 w 1671419"/>
                  <a:gd name="connsiteY25" fmla="*/ 1093460 h 1345709"/>
                  <a:gd name="connsiteX26" fmla="*/ 685685 w 1671419"/>
                  <a:gd name="connsiteY26" fmla="*/ 971548 h 1345709"/>
                  <a:gd name="connsiteX27" fmla="*/ 665291 w 1671419"/>
                  <a:gd name="connsiteY27" fmla="*/ 946830 h 1345709"/>
                  <a:gd name="connsiteX28" fmla="*/ 619762 w 1671419"/>
                  <a:gd name="connsiteY28" fmla="*/ 797779 h 1345709"/>
                  <a:gd name="connsiteX29" fmla="*/ 619762 w 1671419"/>
                  <a:gd name="connsiteY29" fmla="*/ 657211 h 1345709"/>
                  <a:gd name="connsiteX30" fmla="*/ 587857 w 1671419"/>
                  <a:gd name="connsiteY30" fmla="*/ 619850 h 1345709"/>
                  <a:gd name="connsiteX31" fmla="*/ 338547 w 1671419"/>
                  <a:gd name="connsiteY31" fmla="*/ 607323 h 1345709"/>
                  <a:gd name="connsiteX32" fmla="*/ 0 w 1671419"/>
                  <a:gd name="connsiteY32" fmla="*/ 480120 h 1345709"/>
                  <a:gd name="connsiteX33" fmla="*/ 227002 w 1671419"/>
                  <a:gd name="connsiteY33" fmla="*/ 325880 h 1345709"/>
                  <a:gd name="connsiteX0" fmla="*/ 227002 w 1748108"/>
                  <a:gd name="connsiteY0" fmla="*/ 325880 h 1345709"/>
                  <a:gd name="connsiteX1" fmla="*/ 541302 w 1748108"/>
                  <a:gd name="connsiteY1" fmla="*/ 196 h 1345709"/>
                  <a:gd name="connsiteX2" fmla="*/ 791314 w 1748108"/>
                  <a:gd name="connsiteY2" fmla="*/ 241326 h 1345709"/>
                  <a:gd name="connsiteX3" fmla="*/ 791314 w 1748108"/>
                  <a:gd name="connsiteY3" fmla="*/ 365476 h 1345709"/>
                  <a:gd name="connsiteX4" fmla="*/ 802987 w 1748108"/>
                  <a:gd name="connsiteY4" fmla="*/ 417804 h 1345709"/>
                  <a:gd name="connsiteX5" fmla="*/ 1504524 w 1748108"/>
                  <a:gd name="connsiteY5" fmla="*/ 484487 h 1345709"/>
                  <a:gd name="connsiteX6" fmla="*/ 1748108 w 1748108"/>
                  <a:gd name="connsiteY6" fmla="*/ 655364 h 1345709"/>
                  <a:gd name="connsiteX7" fmla="*/ 1671419 w 1748108"/>
                  <a:gd name="connsiteY7" fmla="*/ 797779 h 1345709"/>
                  <a:gd name="connsiteX8" fmla="*/ 1404833 w 1748108"/>
                  <a:gd name="connsiteY8" fmla="*/ 1064365 h 1345709"/>
                  <a:gd name="connsiteX9" fmla="*/ 886348 w 1748108"/>
                  <a:gd name="connsiteY9" fmla="*/ 1064365 h 1345709"/>
                  <a:gd name="connsiteX10" fmla="*/ 832622 w 1748108"/>
                  <a:gd name="connsiteY10" fmla="*/ 1058949 h 1345709"/>
                  <a:gd name="connsiteX11" fmla="*/ 788152 w 1748108"/>
                  <a:gd name="connsiteY11" fmla="*/ 1045145 h 1345709"/>
                  <a:gd name="connsiteX12" fmla="*/ 788152 w 1748108"/>
                  <a:gd name="connsiteY12" fmla="*/ 1093460 h 1345709"/>
                  <a:gd name="connsiteX13" fmla="*/ 787615 w 1748108"/>
                  <a:gd name="connsiteY13" fmla="*/ 1094757 h 1345709"/>
                  <a:gd name="connsiteX14" fmla="*/ 819558 w 1748108"/>
                  <a:gd name="connsiteY14" fmla="*/ 1293461 h 1345709"/>
                  <a:gd name="connsiteX15" fmla="*/ 816524 w 1748108"/>
                  <a:gd name="connsiteY15" fmla="*/ 1306229 h 1345709"/>
                  <a:gd name="connsiteX16" fmla="*/ 816524 w 1748108"/>
                  <a:gd name="connsiteY16" fmla="*/ 1319064 h 1345709"/>
                  <a:gd name="connsiteX17" fmla="*/ 789879 w 1748108"/>
                  <a:gd name="connsiteY17" fmla="*/ 1345709 h 1345709"/>
                  <a:gd name="connsiteX18" fmla="*/ 689410 w 1748108"/>
                  <a:gd name="connsiteY18" fmla="*/ 1345709 h 1345709"/>
                  <a:gd name="connsiteX19" fmla="*/ 662765 w 1748108"/>
                  <a:gd name="connsiteY19" fmla="*/ 1319064 h 1345709"/>
                  <a:gd name="connsiteX20" fmla="*/ 662765 w 1748108"/>
                  <a:gd name="connsiteY20" fmla="*/ 1305228 h 1345709"/>
                  <a:gd name="connsiteX21" fmla="*/ 703246 w 1748108"/>
                  <a:gd name="connsiteY21" fmla="*/ 1264747 h 1345709"/>
                  <a:gd name="connsiteX22" fmla="*/ 711159 w 1748108"/>
                  <a:gd name="connsiteY22" fmla="*/ 1264747 h 1345709"/>
                  <a:gd name="connsiteX23" fmla="*/ 685635 w 1748108"/>
                  <a:gd name="connsiteY23" fmla="*/ 1105976 h 1345709"/>
                  <a:gd name="connsiteX24" fmla="*/ 686094 w 1748108"/>
                  <a:gd name="connsiteY24" fmla="*/ 1094446 h 1345709"/>
                  <a:gd name="connsiteX25" fmla="*/ 685685 w 1748108"/>
                  <a:gd name="connsiteY25" fmla="*/ 1093460 h 1345709"/>
                  <a:gd name="connsiteX26" fmla="*/ 685685 w 1748108"/>
                  <a:gd name="connsiteY26" fmla="*/ 971548 h 1345709"/>
                  <a:gd name="connsiteX27" fmla="*/ 665291 w 1748108"/>
                  <a:gd name="connsiteY27" fmla="*/ 946830 h 1345709"/>
                  <a:gd name="connsiteX28" fmla="*/ 619762 w 1748108"/>
                  <a:gd name="connsiteY28" fmla="*/ 797779 h 1345709"/>
                  <a:gd name="connsiteX29" fmla="*/ 619762 w 1748108"/>
                  <a:gd name="connsiteY29" fmla="*/ 657211 h 1345709"/>
                  <a:gd name="connsiteX30" fmla="*/ 587857 w 1748108"/>
                  <a:gd name="connsiteY30" fmla="*/ 619850 h 1345709"/>
                  <a:gd name="connsiteX31" fmla="*/ 338547 w 1748108"/>
                  <a:gd name="connsiteY31" fmla="*/ 607323 h 1345709"/>
                  <a:gd name="connsiteX32" fmla="*/ 0 w 1748108"/>
                  <a:gd name="connsiteY32" fmla="*/ 480120 h 1345709"/>
                  <a:gd name="connsiteX33" fmla="*/ 227002 w 1748108"/>
                  <a:gd name="connsiteY33" fmla="*/ 325880 h 1345709"/>
                  <a:gd name="connsiteX0" fmla="*/ 227002 w 1748108"/>
                  <a:gd name="connsiteY0" fmla="*/ 325880 h 1345709"/>
                  <a:gd name="connsiteX1" fmla="*/ 541302 w 1748108"/>
                  <a:gd name="connsiteY1" fmla="*/ 196 h 1345709"/>
                  <a:gd name="connsiteX2" fmla="*/ 791314 w 1748108"/>
                  <a:gd name="connsiteY2" fmla="*/ 241326 h 1345709"/>
                  <a:gd name="connsiteX3" fmla="*/ 791314 w 1748108"/>
                  <a:gd name="connsiteY3" fmla="*/ 365476 h 1345709"/>
                  <a:gd name="connsiteX4" fmla="*/ 802987 w 1748108"/>
                  <a:gd name="connsiteY4" fmla="*/ 417804 h 1345709"/>
                  <a:gd name="connsiteX5" fmla="*/ 1581214 w 1748108"/>
                  <a:gd name="connsiteY5" fmla="*/ 581568 h 1345709"/>
                  <a:gd name="connsiteX6" fmla="*/ 1748108 w 1748108"/>
                  <a:gd name="connsiteY6" fmla="*/ 655364 h 1345709"/>
                  <a:gd name="connsiteX7" fmla="*/ 1671419 w 1748108"/>
                  <a:gd name="connsiteY7" fmla="*/ 797779 h 1345709"/>
                  <a:gd name="connsiteX8" fmla="*/ 1404833 w 1748108"/>
                  <a:gd name="connsiteY8" fmla="*/ 1064365 h 1345709"/>
                  <a:gd name="connsiteX9" fmla="*/ 886348 w 1748108"/>
                  <a:gd name="connsiteY9" fmla="*/ 1064365 h 1345709"/>
                  <a:gd name="connsiteX10" fmla="*/ 832622 w 1748108"/>
                  <a:gd name="connsiteY10" fmla="*/ 1058949 h 1345709"/>
                  <a:gd name="connsiteX11" fmla="*/ 788152 w 1748108"/>
                  <a:gd name="connsiteY11" fmla="*/ 1045145 h 1345709"/>
                  <a:gd name="connsiteX12" fmla="*/ 788152 w 1748108"/>
                  <a:gd name="connsiteY12" fmla="*/ 1093460 h 1345709"/>
                  <a:gd name="connsiteX13" fmla="*/ 787615 w 1748108"/>
                  <a:gd name="connsiteY13" fmla="*/ 1094757 h 1345709"/>
                  <a:gd name="connsiteX14" fmla="*/ 819558 w 1748108"/>
                  <a:gd name="connsiteY14" fmla="*/ 1293461 h 1345709"/>
                  <a:gd name="connsiteX15" fmla="*/ 816524 w 1748108"/>
                  <a:gd name="connsiteY15" fmla="*/ 1306229 h 1345709"/>
                  <a:gd name="connsiteX16" fmla="*/ 816524 w 1748108"/>
                  <a:gd name="connsiteY16" fmla="*/ 1319064 h 1345709"/>
                  <a:gd name="connsiteX17" fmla="*/ 789879 w 1748108"/>
                  <a:gd name="connsiteY17" fmla="*/ 1345709 h 1345709"/>
                  <a:gd name="connsiteX18" fmla="*/ 689410 w 1748108"/>
                  <a:gd name="connsiteY18" fmla="*/ 1345709 h 1345709"/>
                  <a:gd name="connsiteX19" fmla="*/ 662765 w 1748108"/>
                  <a:gd name="connsiteY19" fmla="*/ 1319064 h 1345709"/>
                  <a:gd name="connsiteX20" fmla="*/ 662765 w 1748108"/>
                  <a:gd name="connsiteY20" fmla="*/ 1305228 h 1345709"/>
                  <a:gd name="connsiteX21" fmla="*/ 703246 w 1748108"/>
                  <a:gd name="connsiteY21" fmla="*/ 1264747 h 1345709"/>
                  <a:gd name="connsiteX22" fmla="*/ 711159 w 1748108"/>
                  <a:gd name="connsiteY22" fmla="*/ 1264747 h 1345709"/>
                  <a:gd name="connsiteX23" fmla="*/ 685635 w 1748108"/>
                  <a:gd name="connsiteY23" fmla="*/ 1105976 h 1345709"/>
                  <a:gd name="connsiteX24" fmla="*/ 686094 w 1748108"/>
                  <a:gd name="connsiteY24" fmla="*/ 1094446 h 1345709"/>
                  <a:gd name="connsiteX25" fmla="*/ 685685 w 1748108"/>
                  <a:gd name="connsiteY25" fmla="*/ 1093460 h 1345709"/>
                  <a:gd name="connsiteX26" fmla="*/ 685685 w 1748108"/>
                  <a:gd name="connsiteY26" fmla="*/ 971548 h 1345709"/>
                  <a:gd name="connsiteX27" fmla="*/ 665291 w 1748108"/>
                  <a:gd name="connsiteY27" fmla="*/ 946830 h 1345709"/>
                  <a:gd name="connsiteX28" fmla="*/ 619762 w 1748108"/>
                  <a:gd name="connsiteY28" fmla="*/ 797779 h 1345709"/>
                  <a:gd name="connsiteX29" fmla="*/ 619762 w 1748108"/>
                  <a:gd name="connsiteY29" fmla="*/ 657211 h 1345709"/>
                  <a:gd name="connsiteX30" fmla="*/ 587857 w 1748108"/>
                  <a:gd name="connsiteY30" fmla="*/ 619850 h 1345709"/>
                  <a:gd name="connsiteX31" fmla="*/ 338547 w 1748108"/>
                  <a:gd name="connsiteY31" fmla="*/ 607323 h 1345709"/>
                  <a:gd name="connsiteX32" fmla="*/ 0 w 1748108"/>
                  <a:gd name="connsiteY32" fmla="*/ 480120 h 1345709"/>
                  <a:gd name="connsiteX33" fmla="*/ 227002 w 1748108"/>
                  <a:gd name="connsiteY33" fmla="*/ 325880 h 1345709"/>
                  <a:gd name="connsiteX0" fmla="*/ 227002 w 1794122"/>
                  <a:gd name="connsiteY0" fmla="*/ 325880 h 1345709"/>
                  <a:gd name="connsiteX1" fmla="*/ 541302 w 1794122"/>
                  <a:gd name="connsiteY1" fmla="*/ 196 h 1345709"/>
                  <a:gd name="connsiteX2" fmla="*/ 791314 w 1794122"/>
                  <a:gd name="connsiteY2" fmla="*/ 241326 h 1345709"/>
                  <a:gd name="connsiteX3" fmla="*/ 791314 w 1794122"/>
                  <a:gd name="connsiteY3" fmla="*/ 365476 h 1345709"/>
                  <a:gd name="connsiteX4" fmla="*/ 802987 w 1794122"/>
                  <a:gd name="connsiteY4" fmla="*/ 417804 h 1345709"/>
                  <a:gd name="connsiteX5" fmla="*/ 1581214 w 1794122"/>
                  <a:gd name="connsiteY5" fmla="*/ 581568 h 1345709"/>
                  <a:gd name="connsiteX6" fmla="*/ 1748108 w 1794122"/>
                  <a:gd name="connsiteY6" fmla="*/ 655364 h 1345709"/>
                  <a:gd name="connsiteX7" fmla="*/ 1794122 w 1794122"/>
                  <a:gd name="connsiteY7" fmla="*/ 882333 h 1345709"/>
                  <a:gd name="connsiteX8" fmla="*/ 1404833 w 1794122"/>
                  <a:gd name="connsiteY8" fmla="*/ 1064365 h 1345709"/>
                  <a:gd name="connsiteX9" fmla="*/ 886348 w 1794122"/>
                  <a:gd name="connsiteY9" fmla="*/ 1064365 h 1345709"/>
                  <a:gd name="connsiteX10" fmla="*/ 832622 w 1794122"/>
                  <a:gd name="connsiteY10" fmla="*/ 1058949 h 1345709"/>
                  <a:gd name="connsiteX11" fmla="*/ 788152 w 1794122"/>
                  <a:gd name="connsiteY11" fmla="*/ 1045145 h 1345709"/>
                  <a:gd name="connsiteX12" fmla="*/ 788152 w 1794122"/>
                  <a:gd name="connsiteY12" fmla="*/ 1093460 h 1345709"/>
                  <a:gd name="connsiteX13" fmla="*/ 787615 w 1794122"/>
                  <a:gd name="connsiteY13" fmla="*/ 1094757 h 1345709"/>
                  <a:gd name="connsiteX14" fmla="*/ 819558 w 1794122"/>
                  <a:gd name="connsiteY14" fmla="*/ 1293461 h 1345709"/>
                  <a:gd name="connsiteX15" fmla="*/ 816524 w 1794122"/>
                  <a:gd name="connsiteY15" fmla="*/ 1306229 h 1345709"/>
                  <a:gd name="connsiteX16" fmla="*/ 816524 w 1794122"/>
                  <a:gd name="connsiteY16" fmla="*/ 1319064 h 1345709"/>
                  <a:gd name="connsiteX17" fmla="*/ 789879 w 1794122"/>
                  <a:gd name="connsiteY17" fmla="*/ 1345709 h 1345709"/>
                  <a:gd name="connsiteX18" fmla="*/ 689410 w 1794122"/>
                  <a:gd name="connsiteY18" fmla="*/ 1345709 h 1345709"/>
                  <a:gd name="connsiteX19" fmla="*/ 662765 w 1794122"/>
                  <a:gd name="connsiteY19" fmla="*/ 1319064 h 1345709"/>
                  <a:gd name="connsiteX20" fmla="*/ 662765 w 1794122"/>
                  <a:gd name="connsiteY20" fmla="*/ 1305228 h 1345709"/>
                  <a:gd name="connsiteX21" fmla="*/ 703246 w 1794122"/>
                  <a:gd name="connsiteY21" fmla="*/ 1264747 h 1345709"/>
                  <a:gd name="connsiteX22" fmla="*/ 711159 w 1794122"/>
                  <a:gd name="connsiteY22" fmla="*/ 1264747 h 1345709"/>
                  <a:gd name="connsiteX23" fmla="*/ 685635 w 1794122"/>
                  <a:gd name="connsiteY23" fmla="*/ 1105976 h 1345709"/>
                  <a:gd name="connsiteX24" fmla="*/ 686094 w 1794122"/>
                  <a:gd name="connsiteY24" fmla="*/ 1094446 h 1345709"/>
                  <a:gd name="connsiteX25" fmla="*/ 685685 w 1794122"/>
                  <a:gd name="connsiteY25" fmla="*/ 1093460 h 1345709"/>
                  <a:gd name="connsiteX26" fmla="*/ 685685 w 1794122"/>
                  <a:gd name="connsiteY26" fmla="*/ 971548 h 1345709"/>
                  <a:gd name="connsiteX27" fmla="*/ 665291 w 1794122"/>
                  <a:gd name="connsiteY27" fmla="*/ 946830 h 1345709"/>
                  <a:gd name="connsiteX28" fmla="*/ 619762 w 1794122"/>
                  <a:gd name="connsiteY28" fmla="*/ 797779 h 1345709"/>
                  <a:gd name="connsiteX29" fmla="*/ 619762 w 1794122"/>
                  <a:gd name="connsiteY29" fmla="*/ 657211 h 1345709"/>
                  <a:gd name="connsiteX30" fmla="*/ 587857 w 1794122"/>
                  <a:gd name="connsiteY30" fmla="*/ 619850 h 1345709"/>
                  <a:gd name="connsiteX31" fmla="*/ 338547 w 1794122"/>
                  <a:gd name="connsiteY31" fmla="*/ 607323 h 1345709"/>
                  <a:gd name="connsiteX32" fmla="*/ 0 w 1794122"/>
                  <a:gd name="connsiteY32" fmla="*/ 480120 h 1345709"/>
                  <a:gd name="connsiteX33" fmla="*/ 227002 w 1794122"/>
                  <a:gd name="connsiteY33" fmla="*/ 325880 h 1345709"/>
                  <a:gd name="connsiteX0" fmla="*/ 227002 w 1800256"/>
                  <a:gd name="connsiteY0" fmla="*/ 325880 h 1345709"/>
                  <a:gd name="connsiteX1" fmla="*/ 541302 w 1800256"/>
                  <a:gd name="connsiteY1" fmla="*/ 196 h 1345709"/>
                  <a:gd name="connsiteX2" fmla="*/ 791314 w 1800256"/>
                  <a:gd name="connsiteY2" fmla="*/ 241326 h 1345709"/>
                  <a:gd name="connsiteX3" fmla="*/ 791314 w 1800256"/>
                  <a:gd name="connsiteY3" fmla="*/ 365476 h 1345709"/>
                  <a:gd name="connsiteX4" fmla="*/ 802987 w 1800256"/>
                  <a:gd name="connsiteY4" fmla="*/ 417804 h 1345709"/>
                  <a:gd name="connsiteX5" fmla="*/ 1581214 w 1800256"/>
                  <a:gd name="connsiteY5" fmla="*/ 581568 h 1345709"/>
                  <a:gd name="connsiteX6" fmla="*/ 1794122 w 1800256"/>
                  <a:gd name="connsiteY6" fmla="*/ 882333 h 1345709"/>
                  <a:gd name="connsiteX7" fmla="*/ 1404833 w 1800256"/>
                  <a:gd name="connsiteY7" fmla="*/ 1064365 h 1345709"/>
                  <a:gd name="connsiteX8" fmla="*/ 886348 w 1800256"/>
                  <a:gd name="connsiteY8" fmla="*/ 1064365 h 1345709"/>
                  <a:gd name="connsiteX9" fmla="*/ 832622 w 1800256"/>
                  <a:gd name="connsiteY9" fmla="*/ 1058949 h 1345709"/>
                  <a:gd name="connsiteX10" fmla="*/ 788152 w 1800256"/>
                  <a:gd name="connsiteY10" fmla="*/ 1045145 h 1345709"/>
                  <a:gd name="connsiteX11" fmla="*/ 788152 w 1800256"/>
                  <a:gd name="connsiteY11" fmla="*/ 1093460 h 1345709"/>
                  <a:gd name="connsiteX12" fmla="*/ 787615 w 1800256"/>
                  <a:gd name="connsiteY12" fmla="*/ 1094757 h 1345709"/>
                  <a:gd name="connsiteX13" fmla="*/ 819558 w 1800256"/>
                  <a:gd name="connsiteY13" fmla="*/ 1293461 h 1345709"/>
                  <a:gd name="connsiteX14" fmla="*/ 816524 w 1800256"/>
                  <a:gd name="connsiteY14" fmla="*/ 1306229 h 1345709"/>
                  <a:gd name="connsiteX15" fmla="*/ 816524 w 1800256"/>
                  <a:gd name="connsiteY15" fmla="*/ 1319064 h 1345709"/>
                  <a:gd name="connsiteX16" fmla="*/ 789879 w 1800256"/>
                  <a:gd name="connsiteY16" fmla="*/ 1345709 h 1345709"/>
                  <a:gd name="connsiteX17" fmla="*/ 689410 w 1800256"/>
                  <a:gd name="connsiteY17" fmla="*/ 1345709 h 1345709"/>
                  <a:gd name="connsiteX18" fmla="*/ 662765 w 1800256"/>
                  <a:gd name="connsiteY18" fmla="*/ 1319064 h 1345709"/>
                  <a:gd name="connsiteX19" fmla="*/ 662765 w 1800256"/>
                  <a:gd name="connsiteY19" fmla="*/ 1305228 h 1345709"/>
                  <a:gd name="connsiteX20" fmla="*/ 703246 w 1800256"/>
                  <a:gd name="connsiteY20" fmla="*/ 1264747 h 1345709"/>
                  <a:gd name="connsiteX21" fmla="*/ 711159 w 1800256"/>
                  <a:gd name="connsiteY21" fmla="*/ 1264747 h 1345709"/>
                  <a:gd name="connsiteX22" fmla="*/ 685635 w 1800256"/>
                  <a:gd name="connsiteY22" fmla="*/ 1105976 h 1345709"/>
                  <a:gd name="connsiteX23" fmla="*/ 686094 w 1800256"/>
                  <a:gd name="connsiteY23" fmla="*/ 1094446 h 1345709"/>
                  <a:gd name="connsiteX24" fmla="*/ 685685 w 1800256"/>
                  <a:gd name="connsiteY24" fmla="*/ 1093460 h 1345709"/>
                  <a:gd name="connsiteX25" fmla="*/ 685685 w 1800256"/>
                  <a:gd name="connsiteY25" fmla="*/ 971548 h 1345709"/>
                  <a:gd name="connsiteX26" fmla="*/ 665291 w 1800256"/>
                  <a:gd name="connsiteY26" fmla="*/ 946830 h 1345709"/>
                  <a:gd name="connsiteX27" fmla="*/ 619762 w 1800256"/>
                  <a:gd name="connsiteY27" fmla="*/ 797779 h 1345709"/>
                  <a:gd name="connsiteX28" fmla="*/ 619762 w 1800256"/>
                  <a:gd name="connsiteY28" fmla="*/ 657211 h 1345709"/>
                  <a:gd name="connsiteX29" fmla="*/ 587857 w 1800256"/>
                  <a:gd name="connsiteY29" fmla="*/ 619850 h 1345709"/>
                  <a:gd name="connsiteX30" fmla="*/ 338547 w 1800256"/>
                  <a:gd name="connsiteY30" fmla="*/ 607323 h 1345709"/>
                  <a:gd name="connsiteX31" fmla="*/ 0 w 1800256"/>
                  <a:gd name="connsiteY31" fmla="*/ 480120 h 1345709"/>
                  <a:gd name="connsiteX32" fmla="*/ 227002 w 1800256"/>
                  <a:gd name="connsiteY32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45145 h 1345709"/>
                  <a:gd name="connsiteX11" fmla="*/ 788152 w 1806574"/>
                  <a:gd name="connsiteY11" fmla="*/ 1093460 h 1345709"/>
                  <a:gd name="connsiteX12" fmla="*/ 787615 w 1806574"/>
                  <a:gd name="connsiteY12" fmla="*/ 1094757 h 1345709"/>
                  <a:gd name="connsiteX13" fmla="*/ 819558 w 1806574"/>
                  <a:gd name="connsiteY13" fmla="*/ 1293461 h 1345709"/>
                  <a:gd name="connsiteX14" fmla="*/ 816524 w 1806574"/>
                  <a:gd name="connsiteY14" fmla="*/ 1306229 h 1345709"/>
                  <a:gd name="connsiteX15" fmla="*/ 816524 w 1806574"/>
                  <a:gd name="connsiteY15" fmla="*/ 1319064 h 1345709"/>
                  <a:gd name="connsiteX16" fmla="*/ 789879 w 1806574"/>
                  <a:gd name="connsiteY16" fmla="*/ 1345709 h 1345709"/>
                  <a:gd name="connsiteX17" fmla="*/ 689410 w 1806574"/>
                  <a:gd name="connsiteY17" fmla="*/ 1345709 h 1345709"/>
                  <a:gd name="connsiteX18" fmla="*/ 662765 w 1806574"/>
                  <a:gd name="connsiteY18" fmla="*/ 1319064 h 1345709"/>
                  <a:gd name="connsiteX19" fmla="*/ 662765 w 1806574"/>
                  <a:gd name="connsiteY19" fmla="*/ 1305228 h 1345709"/>
                  <a:gd name="connsiteX20" fmla="*/ 703246 w 1806574"/>
                  <a:gd name="connsiteY20" fmla="*/ 1264747 h 1345709"/>
                  <a:gd name="connsiteX21" fmla="*/ 711159 w 1806574"/>
                  <a:gd name="connsiteY21" fmla="*/ 1264747 h 1345709"/>
                  <a:gd name="connsiteX22" fmla="*/ 685635 w 1806574"/>
                  <a:gd name="connsiteY22" fmla="*/ 1105976 h 1345709"/>
                  <a:gd name="connsiteX23" fmla="*/ 686094 w 1806574"/>
                  <a:gd name="connsiteY23" fmla="*/ 1094446 h 1345709"/>
                  <a:gd name="connsiteX24" fmla="*/ 685685 w 1806574"/>
                  <a:gd name="connsiteY24" fmla="*/ 1093460 h 1345709"/>
                  <a:gd name="connsiteX25" fmla="*/ 685685 w 1806574"/>
                  <a:gd name="connsiteY25" fmla="*/ 971548 h 1345709"/>
                  <a:gd name="connsiteX26" fmla="*/ 665291 w 1806574"/>
                  <a:gd name="connsiteY26" fmla="*/ 946830 h 1345709"/>
                  <a:gd name="connsiteX27" fmla="*/ 619762 w 1806574"/>
                  <a:gd name="connsiteY27" fmla="*/ 797779 h 1345709"/>
                  <a:gd name="connsiteX28" fmla="*/ 619762 w 1806574"/>
                  <a:gd name="connsiteY28" fmla="*/ 657211 h 1345709"/>
                  <a:gd name="connsiteX29" fmla="*/ 587857 w 1806574"/>
                  <a:gd name="connsiteY29" fmla="*/ 619850 h 1345709"/>
                  <a:gd name="connsiteX30" fmla="*/ 338547 w 1806574"/>
                  <a:gd name="connsiteY30" fmla="*/ 607323 h 1345709"/>
                  <a:gd name="connsiteX31" fmla="*/ 0 w 1806574"/>
                  <a:gd name="connsiteY31" fmla="*/ 480120 h 1345709"/>
                  <a:gd name="connsiteX32" fmla="*/ 227002 w 1806574"/>
                  <a:gd name="connsiteY32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93460 h 1345709"/>
                  <a:gd name="connsiteX11" fmla="*/ 787615 w 1806574"/>
                  <a:gd name="connsiteY11" fmla="*/ 1094757 h 1345709"/>
                  <a:gd name="connsiteX12" fmla="*/ 819558 w 1806574"/>
                  <a:gd name="connsiteY12" fmla="*/ 1293461 h 1345709"/>
                  <a:gd name="connsiteX13" fmla="*/ 816524 w 1806574"/>
                  <a:gd name="connsiteY13" fmla="*/ 1306229 h 1345709"/>
                  <a:gd name="connsiteX14" fmla="*/ 816524 w 1806574"/>
                  <a:gd name="connsiteY14" fmla="*/ 1319064 h 1345709"/>
                  <a:gd name="connsiteX15" fmla="*/ 789879 w 1806574"/>
                  <a:gd name="connsiteY15" fmla="*/ 1345709 h 1345709"/>
                  <a:gd name="connsiteX16" fmla="*/ 689410 w 1806574"/>
                  <a:gd name="connsiteY16" fmla="*/ 1345709 h 1345709"/>
                  <a:gd name="connsiteX17" fmla="*/ 662765 w 1806574"/>
                  <a:gd name="connsiteY17" fmla="*/ 1319064 h 1345709"/>
                  <a:gd name="connsiteX18" fmla="*/ 662765 w 1806574"/>
                  <a:gd name="connsiteY18" fmla="*/ 1305228 h 1345709"/>
                  <a:gd name="connsiteX19" fmla="*/ 703246 w 1806574"/>
                  <a:gd name="connsiteY19" fmla="*/ 1264747 h 1345709"/>
                  <a:gd name="connsiteX20" fmla="*/ 711159 w 1806574"/>
                  <a:gd name="connsiteY20" fmla="*/ 1264747 h 1345709"/>
                  <a:gd name="connsiteX21" fmla="*/ 685635 w 1806574"/>
                  <a:gd name="connsiteY21" fmla="*/ 1105976 h 1345709"/>
                  <a:gd name="connsiteX22" fmla="*/ 686094 w 1806574"/>
                  <a:gd name="connsiteY22" fmla="*/ 1094446 h 1345709"/>
                  <a:gd name="connsiteX23" fmla="*/ 685685 w 1806574"/>
                  <a:gd name="connsiteY23" fmla="*/ 1093460 h 1345709"/>
                  <a:gd name="connsiteX24" fmla="*/ 685685 w 1806574"/>
                  <a:gd name="connsiteY24" fmla="*/ 971548 h 1345709"/>
                  <a:gd name="connsiteX25" fmla="*/ 665291 w 1806574"/>
                  <a:gd name="connsiteY25" fmla="*/ 946830 h 1345709"/>
                  <a:gd name="connsiteX26" fmla="*/ 619762 w 1806574"/>
                  <a:gd name="connsiteY26" fmla="*/ 797779 h 1345709"/>
                  <a:gd name="connsiteX27" fmla="*/ 619762 w 1806574"/>
                  <a:gd name="connsiteY27" fmla="*/ 657211 h 1345709"/>
                  <a:gd name="connsiteX28" fmla="*/ 587857 w 1806574"/>
                  <a:gd name="connsiteY28" fmla="*/ 619850 h 1345709"/>
                  <a:gd name="connsiteX29" fmla="*/ 338547 w 1806574"/>
                  <a:gd name="connsiteY29" fmla="*/ 607323 h 1345709"/>
                  <a:gd name="connsiteX30" fmla="*/ 0 w 1806574"/>
                  <a:gd name="connsiteY30" fmla="*/ 480120 h 1345709"/>
                  <a:gd name="connsiteX31" fmla="*/ 227002 w 1806574"/>
                  <a:gd name="connsiteY31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93460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921008 w 1806574"/>
                  <a:gd name="connsiteY8" fmla="*/ 1058102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21837 w 1806574"/>
                  <a:gd name="connsiteY8" fmla="*/ 1033049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50196 w 1806574"/>
                  <a:gd name="connsiteY8" fmla="*/ 1070628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50196 w 1806574"/>
                  <a:gd name="connsiteY8" fmla="*/ 1070628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806574" h="1345709">
                    <a:moveTo>
                      <a:pt x="227002" y="325880"/>
                    </a:moveTo>
                    <a:cubicBezTo>
                      <a:pt x="319775" y="220840"/>
                      <a:pt x="330682" y="-7634"/>
                      <a:pt x="541302" y="196"/>
                    </a:cubicBezTo>
                    <a:cubicBezTo>
                      <a:pt x="751922" y="8026"/>
                      <a:pt x="791314" y="116801"/>
                      <a:pt x="791314" y="241326"/>
                    </a:cubicBezTo>
                    <a:lnTo>
                      <a:pt x="791314" y="365476"/>
                    </a:lnTo>
                    <a:lnTo>
                      <a:pt x="802987" y="417804"/>
                    </a:lnTo>
                    <a:cubicBezTo>
                      <a:pt x="1127382" y="631800"/>
                      <a:pt x="1480444" y="516672"/>
                      <a:pt x="1645633" y="594094"/>
                    </a:cubicBezTo>
                    <a:cubicBezTo>
                      <a:pt x="1810822" y="671516"/>
                      <a:pt x="1823519" y="801867"/>
                      <a:pt x="1794122" y="882333"/>
                    </a:cubicBezTo>
                    <a:cubicBezTo>
                      <a:pt x="1794122" y="1029564"/>
                      <a:pt x="1552064" y="1064365"/>
                      <a:pt x="1404833" y="1064365"/>
                    </a:cubicBezTo>
                    <a:cubicBezTo>
                      <a:pt x="1286621" y="1066453"/>
                      <a:pt x="1206219" y="1071672"/>
                      <a:pt x="1050196" y="1070628"/>
                    </a:cubicBezTo>
                    <a:cubicBezTo>
                      <a:pt x="894173" y="1069584"/>
                      <a:pt x="837372" y="1043710"/>
                      <a:pt x="820018" y="1040159"/>
                    </a:cubicBezTo>
                    <a:lnTo>
                      <a:pt x="807058" y="1099723"/>
                    </a:lnTo>
                    <a:lnTo>
                      <a:pt x="819558" y="1293461"/>
                    </a:lnTo>
                    <a:lnTo>
                      <a:pt x="816524" y="1306229"/>
                    </a:lnTo>
                    <a:lnTo>
                      <a:pt x="816524" y="1319064"/>
                    </a:lnTo>
                    <a:cubicBezTo>
                      <a:pt x="816524" y="1333780"/>
                      <a:pt x="804595" y="1345709"/>
                      <a:pt x="789879" y="1345709"/>
                    </a:cubicBezTo>
                    <a:lnTo>
                      <a:pt x="689410" y="1345709"/>
                    </a:lnTo>
                    <a:cubicBezTo>
                      <a:pt x="674694" y="1345709"/>
                      <a:pt x="662765" y="1333780"/>
                      <a:pt x="662765" y="1319064"/>
                    </a:cubicBezTo>
                    <a:lnTo>
                      <a:pt x="662765" y="1305228"/>
                    </a:lnTo>
                    <a:cubicBezTo>
                      <a:pt x="662765" y="1282871"/>
                      <a:pt x="680889" y="1264747"/>
                      <a:pt x="703246" y="1264747"/>
                    </a:cubicBezTo>
                    <a:lnTo>
                      <a:pt x="711159" y="1264747"/>
                    </a:lnTo>
                    <a:lnTo>
                      <a:pt x="685635" y="1105976"/>
                    </a:lnTo>
                    <a:lnTo>
                      <a:pt x="686094" y="1094446"/>
                    </a:lnTo>
                    <a:lnTo>
                      <a:pt x="685685" y="1093460"/>
                    </a:lnTo>
                    <a:lnTo>
                      <a:pt x="685685" y="971548"/>
                    </a:lnTo>
                    <a:lnTo>
                      <a:pt x="665291" y="946830"/>
                    </a:lnTo>
                    <a:cubicBezTo>
                      <a:pt x="636546" y="904282"/>
                      <a:pt x="619762" y="852991"/>
                      <a:pt x="619762" y="797779"/>
                    </a:cubicBezTo>
                    <a:lnTo>
                      <a:pt x="619762" y="657211"/>
                    </a:lnTo>
                    <a:lnTo>
                      <a:pt x="587857" y="619850"/>
                    </a:lnTo>
                    <a:lnTo>
                      <a:pt x="338547" y="607323"/>
                    </a:lnTo>
                    <a:cubicBezTo>
                      <a:pt x="276942" y="607323"/>
                      <a:pt x="0" y="541725"/>
                      <a:pt x="0" y="480120"/>
                    </a:cubicBezTo>
                    <a:lnTo>
                      <a:pt x="227002" y="325880"/>
                    </a:ln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C0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87" name="楕円 210">
                <a:extLst>
                  <a:ext uri="{FF2B5EF4-FFF2-40B4-BE49-F238E27FC236}">
                    <a16:creationId xmlns:a16="http://schemas.microsoft.com/office/drawing/2014/main" id="{FAC6901B-BDD3-46FD-AF5B-C7EA0842115E}"/>
                  </a:ext>
                </a:extLst>
              </p:cNvPr>
              <p:cNvSpPr/>
              <p:nvPr/>
            </p:nvSpPr>
            <p:spPr bwMode="auto">
              <a:xfrm rot="2355498">
                <a:off x="7951876" y="5226108"/>
                <a:ext cx="265218" cy="360556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  <a:gd name="connsiteX0" fmla="*/ 176328 w 962720"/>
                  <a:gd name="connsiteY0" fmla="*/ 1854508 h 1856636"/>
                  <a:gd name="connsiteX1" fmla="*/ 1459 w 962720"/>
                  <a:gd name="connsiteY1" fmla="*/ 1648981 h 1856636"/>
                  <a:gd name="connsiteX2" fmla="*/ 605781 w 962720"/>
                  <a:gd name="connsiteY2" fmla="*/ -3 h 1856636"/>
                  <a:gd name="connsiteX3" fmla="*/ 939141 w 962720"/>
                  <a:gd name="connsiteY3" fmla="*/ 1648981 h 1856636"/>
                  <a:gd name="connsiteX4" fmla="*/ 756304 w 962720"/>
                  <a:gd name="connsiteY4" fmla="*/ 1856636 h 1856636"/>
                  <a:gd name="connsiteX0" fmla="*/ 179856 w 966248"/>
                  <a:gd name="connsiteY0" fmla="*/ 1854508 h 1856636"/>
                  <a:gd name="connsiteX1" fmla="*/ 4987 w 966248"/>
                  <a:gd name="connsiteY1" fmla="*/ 1648981 h 1856636"/>
                  <a:gd name="connsiteX2" fmla="*/ 609309 w 966248"/>
                  <a:gd name="connsiteY2" fmla="*/ -3 h 1856636"/>
                  <a:gd name="connsiteX3" fmla="*/ 942669 w 966248"/>
                  <a:gd name="connsiteY3" fmla="*/ 1648981 h 1856636"/>
                  <a:gd name="connsiteX4" fmla="*/ 759832 w 966248"/>
                  <a:gd name="connsiteY4" fmla="*/ 1856636 h 1856636"/>
                  <a:gd name="connsiteX0" fmla="*/ 179856 w 984372"/>
                  <a:gd name="connsiteY0" fmla="*/ 1854508 h 1856636"/>
                  <a:gd name="connsiteX1" fmla="*/ 4987 w 984372"/>
                  <a:gd name="connsiteY1" fmla="*/ 1648981 h 1856636"/>
                  <a:gd name="connsiteX2" fmla="*/ 609309 w 984372"/>
                  <a:gd name="connsiteY2" fmla="*/ -3 h 1856636"/>
                  <a:gd name="connsiteX3" fmla="*/ 942669 w 984372"/>
                  <a:gd name="connsiteY3" fmla="*/ 1648981 h 1856636"/>
                  <a:gd name="connsiteX4" fmla="*/ 759832 w 984372"/>
                  <a:gd name="connsiteY4" fmla="*/ 1856636 h 1856636"/>
                  <a:gd name="connsiteX0" fmla="*/ 214710 w 1019226"/>
                  <a:gd name="connsiteY0" fmla="*/ 1854508 h 1856636"/>
                  <a:gd name="connsiteX1" fmla="*/ 39841 w 1019226"/>
                  <a:gd name="connsiteY1" fmla="*/ 1648981 h 1856636"/>
                  <a:gd name="connsiteX2" fmla="*/ 644163 w 1019226"/>
                  <a:gd name="connsiteY2" fmla="*/ -3 h 1856636"/>
                  <a:gd name="connsiteX3" fmla="*/ 977523 w 1019226"/>
                  <a:gd name="connsiteY3" fmla="*/ 1648981 h 1856636"/>
                  <a:gd name="connsiteX4" fmla="*/ 794686 w 1019226"/>
                  <a:gd name="connsiteY4" fmla="*/ 1856636 h 1856636"/>
                  <a:gd name="connsiteX0" fmla="*/ 214710 w 1019224"/>
                  <a:gd name="connsiteY0" fmla="*/ 1854511 h 1921141"/>
                  <a:gd name="connsiteX1" fmla="*/ 39841 w 1019224"/>
                  <a:gd name="connsiteY1" fmla="*/ 1648984 h 1921141"/>
                  <a:gd name="connsiteX2" fmla="*/ 644163 w 1019224"/>
                  <a:gd name="connsiteY2" fmla="*/ 0 h 1921141"/>
                  <a:gd name="connsiteX3" fmla="*/ 977523 w 1019224"/>
                  <a:gd name="connsiteY3" fmla="*/ 1648984 h 1921141"/>
                  <a:gd name="connsiteX4" fmla="*/ 660578 w 1019224"/>
                  <a:gd name="connsiteY4" fmla="*/ 1921139 h 1921141"/>
                  <a:gd name="connsiteX0" fmla="*/ 214710 w 1019224"/>
                  <a:gd name="connsiteY0" fmla="*/ 1854511 h 1921138"/>
                  <a:gd name="connsiteX1" fmla="*/ 39841 w 1019224"/>
                  <a:gd name="connsiteY1" fmla="*/ 1648984 h 1921138"/>
                  <a:gd name="connsiteX2" fmla="*/ 644163 w 1019224"/>
                  <a:gd name="connsiteY2" fmla="*/ 0 h 1921138"/>
                  <a:gd name="connsiteX3" fmla="*/ 977523 w 1019224"/>
                  <a:gd name="connsiteY3" fmla="*/ 1648984 h 1921138"/>
                  <a:gd name="connsiteX4" fmla="*/ 660578 w 1019224"/>
                  <a:gd name="connsiteY4" fmla="*/ 1921139 h 1921138"/>
                  <a:gd name="connsiteX0" fmla="*/ 214710 w 1046339"/>
                  <a:gd name="connsiteY0" fmla="*/ 1854511 h 1921138"/>
                  <a:gd name="connsiteX1" fmla="*/ 39841 w 1046339"/>
                  <a:gd name="connsiteY1" fmla="*/ 1648984 h 1921138"/>
                  <a:gd name="connsiteX2" fmla="*/ 644163 w 1046339"/>
                  <a:gd name="connsiteY2" fmla="*/ 0 h 1921138"/>
                  <a:gd name="connsiteX3" fmla="*/ 977523 w 1046339"/>
                  <a:gd name="connsiteY3" fmla="*/ 1648984 h 1921138"/>
                  <a:gd name="connsiteX4" fmla="*/ 660578 w 1046339"/>
                  <a:gd name="connsiteY4" fmla="*/ 1921139 h 1921138"/>
                  <a:gd name="connsiteX0" fmla="*/ 215984 w 1047613"/>
                  <a:gd name="connsiteY0" fmla="*/ 1854511 h 1921138"/>
                  <a:gd name="connsiteX1" fmla="*/ 41115 w 1047613"/>
                  <a:gd name="connsiteY1" fmla="*/ 1648984 h 1921138"/>
                  <a:gd name="connsiteX2" fmla="*/ 645437 w 1047613"/>
                  <a:gd name="connsiteY2" fmla="*/ 0 h 1921138"/>
                  <a:gd name="connsiteX3" fmla="*/ 978797 w 1047613"/>
                  <a:gd name="connsiteY3" fmla="*/ 1648984 h 1921138"/>
                  <a:gd name="connsiteX4" fmla="*/ 661852 w 1047613"/>
                  <a:gd name="connsiteY4" fmla="*/ 1921139 h 1921138"/>
                  <a:gd name="connsiteX0" fmla="*/ 207638 w 1021054"/>
                  <a:gd name="connsiteY0" fmla="*/ 1946938 h 1946938"/>
                  <a:gd name="connsiteX1" fmla="*/ 14556 w 1021054"/>
                  <a:gd name="connsiteY1" fmla="*/ 1648984 h 1946938"/>
                  <a:gd name="connsiteX2" fmla="*/ 618878 w 1021054"/>
                  <a:gd name="connsiteY2" fmla="*/ 0 h 1946938"/>
                  <a:gd name="connsiteX3" fmla="*/ 952238 w 1021054"/>
                  <a:gd name="connsiteY3" fmla="*/ 1648984 h 1946938"/>
                  <a:gd name="connsiteX4" fmla="*/ 635293 w 1021054"/>
                  <a:gd name="connsiteY4" fmla="*/ 1921139 h 1946938"/>
                  <a:gd name="connsiteX0" fmla="*/ 265553 w 1078969"/>
                  <a:gd name="connsiteY0" fmla="*/ 1946938 h 1946938"/>
                  <a:gd name="connsiteX1" fmla="*/ 11671 w 1078969"/>
                  <a:gd name="connsiteY1" fmla="*/ 1464609 h 1946938"/>
                  <a:gd name="connsiteX2" fmla="*/ 676793 w 1078969"/>
                  <a:gd name="connsiteY2" fmla="*/ 0 h 1946938"/>
                  <a:gd name="connsiteX3" fmla="*/ 1010153 w 1078969"/>
                  <a:gd name="connsiteY3" fmla="*/ 1648984 h 1946938"/>
                  <a:gd name="connsiteX4" fmla="*/ 693208 w 1078969"/>
                  <a:gd name="connsiteY4" fmla="*/ 1921139 h 1946938"/>
                  <a:gd name="connsiteX0" fmla="*/ 270397 w 1083813"/>
                  <a:gd name="connsiteY0" fmla="*/ 1946938 h 1946938"/>
                  <a:gd name="connsiteX1" fmla="*/ 16515 w 1083813"/>
                  <a:gd name="connsiteY1" fmla="*/ 1464609 h 1946938"/>
                  <a:gd name="connsiteX2" fmla="*/ 681637 w 1083813"/>
                  <a:gd name="connsiteY2" fmla="*/ 0 h 1946938"/>
                  <a:gd name="connsiteX3" fmla="*/ 1014997 w 1083813"/>
                  <a:gd name="connsiteY3" fmla="*/ 1648984 h 1946938"/>
                  <a:gd name="connsiteX4" fmla="*/ 698052 w 1083813"/>
                  <a:gd name="connsiteY4" fmla="*/ 1921139 h 1946938"/>
                  <a:gd name="connsiteX0" fmla="*/ 264825 w 1078241"/>
                  <a:gd name="connsiteY0" fmla="*/ 1946938 h 1946938"/>
                  <a:gd name="connsiteX1" fmla="*/ 10943 w 1078241"/>
                  <a:gd name="connsiteY1" fmla="*/ 1464609 h 1946938"/>
                  <a:gd name="connsiteX2" fmla="*/ 676065 w 1078241"/>
                  <a:gd name="connsiteY2" fmla="*/ 0 h 1946938"/>
                  <a:gd name="connsiteX3" fmla="*/ 1009425 w 1078241"/>
                  <a:gd name="connsiteY3" fmla="*/ 1648984 h 1946938"/>
                  <a:gd name="connsiteX4" fmla="*/ 692480 w 1078241"/>
                  <a:gd name="connsiteY4" fmla="*/ 1921139 h 1946938"/>
                  <a:gd name="connsiteX0" fmla="*/ 264825 w 1084560"/>
                  <a:gd name="connsiteY0" fmla="*/ 1946938 h 1946938"/>
                  <a:gd name="connsiteX1" fmla="*/ 10943 w 1084560"/>
                  <a:gd name="connsiteY1" fmla="*/ 1464609 h 1946938"/>
                  <a:gd name="connsiteX2" fmla="*/ 676065 w 1084560"/>
                  <a:gd name="connsiteY2" fmla="*/ 0 h 1946938"/>
                  <a:gd name="connsiteX3" fmla="*/ 1009425 w 1084560"/>
                  <a:gd name="connsiteY3" fmla="*/ 1648984 h 1946938"/>
                  <a:gd name="connsiteX4" fmla="*/ 692480 w 1084560"/>
                  <a:gd name="connsiteY4" fmla="*/ 1921139 h 1946938"/>
                  <a:gd name="connsiteX0" fmla="*/ 264825 w 1056002"/>
                  <a:gd name="connsiteY0" fmla="*/ 1946938 h 1976978"/>
                  <a:gd name="connsiteX1" fmla="*/ 10943 w 1056002"/>
                  <a:gd name="connsiteY1" fmla="*/ 1464609 h 1976978"/>
                  <a:gd name="connsiteX2" fmla="*/ 676065 w 1056002"/>
                  <a:gd name="connsiteY2" fmla="*/ 0 h 1976978"/>
                  <a:gd name="connsiteX3" fmla="*/ 1009425 w 1056002"/>
                  <a:gd name="connsiteY3" fmla="*/ 1648984 h 1976978"/>
                  <a:gd name="connsiteX4" fmla="*/ 605608 w 1056002"/>
                  <a:gd name="connsiteY4" fmla="*/ 1976977 h 1976978"/>
                  <a:gd name="connsiteX0" fmla="*/ 264825 w 1082641"/>
                  <a:gd name="connsiteY0" fmla="*/ 1946938 h 1976978"/>
                  <a:gd name="connsiteX1" fmla="*/ 10943 w 1082641"/>
                  <a:gd name="connsiteY1" fmla="*/ 1464609 h 1976978"/>
                  <a:gd name="connsiteX2" fmla="*/ 676065 w 1082641"/>
                  <a:gd name="connsiteY2" fmla="*/ 0 h 1976978"/>
                  <a:gd name="connsiteX3" fmla="*/ 1009425 w 1082641"/>
                  <a:gd name="connsiteY3" fmla="*/ 1648984 h 1976978"/>
                  <a:gd name="connsiteX4" fmla="*/ 605608 w 1082641"/>
                  <a:gd name="connsiteY4" fmla="*/ 1976977 h 1976978"/>
                  <a:gd name="connsiteX0" fmla="*/ 264825 w 1079215"/>
                  <a:gd name="connsiteY0" fmla="*/ 1946938 h 1976978"/>
                  <a:gd name="connsiteX1" fmla="*/ 10943 w 1079215"/>
                  <a:gd name="connsiteY1" fmla="*/ 1464609 h 1976978"/>
                  <a:gd name="connsiteX2" fmla="*/ 676065 w 1079215"/>
                  <a:gd name="connsiteY2" fmla="*/ 0 h 1976978"/>
                  <a:gd name="connsiteX3" fmla="*/ 1009425 w 1079215"/>
                  <a:gd name="connsiteY3" fmla="*/ 1648984 h 1976978"/>
                  <a:gd name="connsiteX4" fmla="*/ 605608 w 1079215"/>
                  <a:gd name="connsiteY4" fmla="*/ 1976977 h 1976978"/>
                  <a:gd name="connsiteX0" fmla="*/ 264825 w 1079215"/>
                  <a:gd name="connsiteY0" fmla="*/ 1946938 h 1946936"/>
                  <a:gd name="connsiteX1" fmla="*/ 10943 w 1079215"/>
                  <a:gd name="connsiteY1" fmla="*/ 1464609 h 1946936"/>
                  <a:gd name="connsiteX2" fmla="*/ 676065 w 1079215"/>
                  <a:gd name="connsiteY2" fmla="*/ 0 h 1946936"/>
                  <a:gd name="connsiteX3" fmla="*/ 1009425 w 1079215"/>
                  <a:gd name="connsiteY3" fmla="*/ 1648984 h 1946936"/>
                  <a:gd name="connsiteX0" fmla="*/ 10943 w 1079215"/>
                  <a:gd name="connsiteY0" fmla="*/ 1464609 h 1648983"/>
                  <a:gd name="connsiteX1" fmla="*/ 676065 w 1079215"/>
                  <a:gd name="connsiteY1" fmla="*/ 0 h 1648983"/>
                  <a:gd name="connsiteX2" fmla="*/ 1009425 w 1079215"/>
                  <a:gd name="connsiteY2" fmla="*/ 1648984 h 1648983"/>
                  <a:gd name="connsiteX0" fmla="*/ 50478 w 979328"/>
                  <a:gd name="connsiteY0" fmla="*/ 2074700 h 2074701"/>
                  <a:gd name="connsiteX1" fmla="*/ 576178 w 979328"/>
                  <a:gd name="connsiteY1" fmla="*/ 0 h 2074701"/>
                  <a:gd name="connsiteX2" fmla="*/ 909538 w 979328"/>
                  <a:gd name="connsiteY2" fmla="*/ 1648984 h 2074701"/>
                  <a:gd name="connsiteX0" fmla="*/ 41700 w 994779"/>
                  <a:gd name="connsiteY0" fmla="*/ 1926662 h 1926662"/>
                  <a:gd name="connsiteX1" fmla="*/ 591629 w 994779"/>
                  <a:gd name="connsiteY1" fmla="*/ 0 h 1926662"/>
                  <a:gd name="connsiteX2" fmla="*/ 924989 w 994779"/>
                  <a:gd name="connsiteY2" fmla="*/ 1648984 h 1926662"/>
                  <a:gd name="connsiteX0" fmla="*/ 76812 w 1029891"/>
                  <a:gd name="connsiteY0" fmla="*/ 1926662 h 1926662"/>
                  <a:gd name="connsiteX1" fmla="*/ 626741 w 1029891"/>
                  <a:gd name="connsiteY1" fmla="*/ 0 h 1926662"/>
                  <a:gd name="connsiteX2" fmla="*/ 960101 w 1029891"/>
                  <a:gd name="connsiteY2" fmla="*/ 1648984 h 192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9891" h="1926662">
                    <a:moveTo>
                      <a:pt x="76812" y="1926662"/>
                    </a:moveTo>
                    <a:cubicBezTo>
                      <a:pt x="-2738" y="1509169"/>
                      <a:pt x="-191719" y="821339"/>
                      <a:pt x="626741" y="0"/>
                    </a:cubicBezTo>
                    <a:cubicBezTo>
                      <a:pt x="1175625" y="837095"/>
                      <a:pt x="1026928" y="1505913"/>
                      <a:pt x="960101" y="1648984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C0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A971EACC-423C-4E60-8087-C52CA238877E}"/>
                  </a:ext>
                </a:extLst>
              </p:cNvPr>
              <p:cNvSpPr/>
              <p:nvPr/>
            </p:nvSpPr>
            <p:spPr bwMode="auto">
              <a:xfrm>
                <a:off x="7370906" y="5909886"/>
                <a:ext cx="753614" cy="513325"/>
              </a:xfrm>
              <a:custGeom>
                <a:avLst/>
                <a:gdLst>
                  <a:gd name="connsiteX0" fmla="*/ 139784 w 753614"/>
                  <a:gd name="connsiteY0" fmla="*/ 80 h 513325"/>
                  <a:gd name="connsiteX1" fmla="*/ 461178 w 753614"/>
                  <a:gd name="connsiteY1" fmla="*/ 43240 h 513325"/>
                  <a:gd name="connsiteX2" fmla="*/ 651678 w 753614"/>
                  <a:gd name="connsiteY2" fmla="*/ 62290 h 513325"/>
                  <a:gd name="connsiteX3" fmla="*/ 753278 w 753614"/>
                  <a:gd name="connsiteY3" fmla="*/ 297240 h 513325"/>
                  <a:gd name="connsiteX4" fmla="*/ 688017 w 753614"/>
                  <a:gd name="connsiteY4" fmla="*/ 484243 h 513325"/>
                  <a:gd name="connsiteX5" fmla="*/ 649284 w 753614"/>
                  <a:gd name="connsiteY5" fmla="*/ 513325 h 513325"/>
                  <a:gd name="connsiteX6" fmla="*/ 649284 w 753614"/>
                  <a:gd name="connsiteY6" fmla="*/ 488251 h 513325"/>
                  <a:gd name="connsiteX7" fmla="*/ 628734 w 753614"/>
                  <a:gd name="connsiteY7" fmla="*/ 463191 h 513325"/>
                  <a:gd name="connsiteX8" fmla="*/ 582857 w 753614"/>
                  <a:gd name="connsiteY8" fmla="*/ 312076 h 513325"/>
                  <a:gd name="connsiteX9" fmla="*/ 582857 w 753614"/>
                  <a:gd name="connsiteY9" fmla="*/ 169561 h 513325"/>
                  <a:gd name="connsiteX10" fmla="*/ 550708 w 753614"/>
                  <a:gd name="connsiteY10" fmla="*/ 131683 h 513325"/>
                  <a:gd name="connsiteX11" fmla="*/ 299493 w 753614"/>
                  <a:gd name="connsiteY11" fmla="*/ 118982 h 513325"/>
                  <a:gd name="connsiteX12" fmla="*/ 2931 w 753614"/>
                  <a:gd name="connsiteY12" fmla="*/ 36518 h 513325"/>
                  <a:gd name="connsiteX13" fmla="*/ 0 w 753614"/>
                  <a:gd name="connsiteY13" fmla="*/ 34439 h 513325"/>
                  <a:gd name="connsiteX14" fmla="*/ 45253 w 753614"/>
                  <a:gd name="connsiteY14" fmla="*/ 11490 h 513325"/>
                  <a:gd name="connsiteX15" fmla="*/ 139784 w 753614"/>
                  <a:gd name="connsiteY15" fmla="*/ 80 h 51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53614" h="513325">
                    <a:moveTo>
                      <a:pt x="139784" y="80"/>
                    </a:moveTo>
                    <a:cubicBezTo>
                      <a:pt x="247660" y="1965"/>
                      <a:pt x="385375" y="36890"/>
                      <a:pt x="461178" y="43240"/>
                    </a:cubicBezTo>
                    <a:cubicBezTo>
                      <a:pt x="562249" y="51707"/>
                      <a:pt x="602995" y="19957"/>
                      <a:pt x="651678" y="62290"/>
                    </a:cubicBezTo>
                    <a:cubicBezTo>
                      <a:pt x="700361" y="104623"/>
                      <a:pt x="758570" y="218394"/>
                      <a:pt x="753278" y="297240"/>
                    </a:cubicBezTo>
                    <a:cubicBezTo>
                      <a:pt x="749309" y="356375"/>
                      <a:pt x="740281" y="427415"/>
                      <a:pt x="688017" y="484243"/>
                    </a:cubicBezTo>
                    <a:lnTo>
                      <a:pt x="649284" y="513325"/>
                    </a:lnTo>
                    <a:lnTo>
                      <a:pt x="649284" y="488251"/>
                    </a:lnTo>
                    <a:lnTo>
                      <a:pt x="628734" y="463191"/>
                    </a:lnTo>
                    <a:cubicBezTo>
                      <a:pt x="599769" y="420053"/>
                      <a:pt x="582857" y="368052"/>
                      <a:pt x="582857" y="312076"/>
                    </a:cubicBezTo>
                    <a:lnTo>
                      <a:pt x="582857" y="169561"/>
                    </a:lnTo>
                    <a:lnTo>
                      <a:pt x="550708" y="131683"/>
                    </a:lnTo>
                    <a:lnTo>
                      <a:pt x="299493" y="118982"/>
                    </a:lnTo>
                    <a:cubicBezTo>
                      <a:pt x="252936" y="118982"/>
                      <a:pt x="84326" y="81572"/>
                      <a:pt x="2931" y="36518"/>
                    </a:cubicBezTo>
                    <a:lnTo>
                      <a:pt x="0" y="34439"/>
                    </a:lnTo>
                    <a:lnTo>
                      <a:pt x="45253" y="11490"/>
                    </a:lnTo>
                    <a:cubicBezTo>
                      <a:pt x="71183" y="2495"/>
                      <a:pt x="103826" y="-548"/>
                      <a:pt x="139784" y="80"/>
                    </a:cubicBezTo>
                    <a:close/>
                  </a:path>
                </a:pathLst>
              </a:cu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BC4937BF-478A-4E56-A6CB-3DFF89F54395}"/>
                  </a:ext>
                </a:extLst>
              </p:cNvPr>
              <p:cNvSpPr/>
              <p:nvPr/>
            </p:nvSpPr>
            <p:spPr bwMode="auto">
              <a:xfrm>
                <a:off x="7291558" y="5854610"/>
                <a:ext cx="107981" cy="107981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90E8301D-2200-4957-8141-A9C06647DB6A}"/>
                  </a:ext>
                </a:extLst>
              </p:cNvPr>
              <p:cNvSpPr/>
              <p:nvPr/>
            </p:nvSpPr>
            <p:spPr bwMode="auto">
              <a:xfrm rot="20700000">
                <a:off x="7618940" y="5660478"/>
                <a:ext cx="177161" cy="66369"/>
              </a:xfrm>
              <a:custGeom>
                <a:avLst/>
                <a:gdLst>
                  <a:gd name="connsiteX0" fmla="*/ 190549 w 381098"/>
                  <a:gd name="connsiteY0" fmla="*/ 0 h 142768"/>
                  <a:gd name="connsiteX1" fmla="*/ 337958 w 381098"/>
                  <a:gd name="connsiteY1" fmla="*/ 34857 h 142768"/>
                  <a:gd name="connsiteX2" fmla="*/ 381098 w 381098"/>
                  <a:gd name="connsiteY2" fmla="*/ 71384 h 142768"/>
                  <a:gd name="connsiteX3" fmla="*/ 337958 w 381098"/>
                  <a:gd name="connsiteY3" fmla="*/ 107911 h 142768"/>
                  <a:gd name="connsiteX4" fmla="*/ 190549 w 381098"/>
                  <a:gd name="connsiteY4" fmla="*/ 142768 h 142768"/>
                  <a:gd name="connsiteX5" fmla="*/ 43140 w 381098"/>
                  <a:gd name="connsiteY5" fmla="*/ 107911 h 142768"/>
                  <a:gd name="connsiteX6" fmla="*/ 0 w 381098"/>
                  <a:gd name="connsiteY6" fmla="*/ 71384 h 142768"/>
                  <a:gd name="connsiteX7" fmla="*/ 43140 w 381098"/>
                  <a:gd name="connsiteY7" fmla="*/ 34857 h 142768"/>
                  <a:gd name="connsiteX8" fmla="*/ 190549 w 381098"/>
                  <a:gd name="connsiteY8" fmla="*/ 0 h 142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098" h="142768">
                    <a:moveTo>
                      <a:pt x="190549" y="0"/>
                    </a:moveTo>
                    <a:cubicBezTo>
                      <a:pt x="248116" y="0"/>
                      <a:pt x="300233" y="13321"/>
                      <a:pt x="337958" y="34857"/>
                    </a:cubicBezTo>
                    <a:lnTo>
                      <a:pt x="381098" y="71384"/>
                    </a:lnTo>
                    <a:lnTo>
                      <a:pt x="337958" y="107911"/>
                    </a:lnTo>
                    <a:cubicBezTo>
                      <a:pt x="300233" y="129448"/>
                      <a:pt x="248116" y="142768"/>
                      <a:pt x="190549" y="142768"/>
                    </a:cubicBezTo>
                    <a:cubicBezTo>
                      <a:pt x="132982" y="142768"/>
                      <a:pt x="80865" y="129448"/>
                      <a:pt x="43140" y="107911"/>
                    </a:cubicBezTo>
                    <a:lnTo>
                      <a:pt x="0" y="71384"/>
                    </a:lnTo>
                    <a:lnTo>
                      <a:pt x="43140" y="34857"/>
                    </a:lnTo>
                    <a:cubicBezTo>
                      <a:pt x="80865" y="13321"/>
                      <a:pt x="132982" y="0"/>
                      <a:pt x="1905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FED91620-950B-4DFD-8EA9-15E2CB325D7B}"/>
                  </a:ext>
                </a:extLst>
              </p:cNvPr>
              <p:cNvSpPr/>
              <p:nvPr/>
            </p:nvSpPr>
            <p:spPr bwMode="auto">
              <a:xfrm rot="21207835">
                <a:off x="8743699" y="6497902"/>
                <a:ext cx="164099" cy="265070"/>
              </a:xfrm>
              <a:custGeom>
                <a:avLst/>
                <a:gdLst>
                  <a:gd name="connsiteX0" fmla="*/ 141400 w 164099"/>
                  <a:gd name="connsiteY0" fmla="*/ 1528 h 265070"/>
                  <a:gd name="connsiteX1" fmla="*/ 164099 w 164099"/>
                  <a:gd name="connsiteY1" fmla="*/ 58435 h 265070"/>
                  <a:gd name="connsiteX2" fmla="*/ 144537 w 164099"/>
                  <a:gd name="connsiteY2" fmla="*/ 81131 h 265070"/>
                  <a:gd name="connsiteX3" fmla="*/ 157486 w 164099"/>
                  <a:gd name="connsiteY3" fmla="*/ 216051 h 265070"/>
                  <a:gd name="connsiteX4" fmla="*/ 157009 w 164099"/>
                  <a:gd name="connsiteY4" fmla="*/ 217180 h 265070"/>
                  <a:gd name="connsiteX5" fmla="*/ 159753 w 164099"/>
                  <a:gd name="connsiteY5" fmla="*/ 228490 h 265070"/>
                  <a:gd name="connsiteX6" fmla="*/ 157480 w 164099"/>
                  <a:gd name="connsiteY6" fmla="*/ 242341 h 265070"/>
                  <a:gd name="connsiteX7" fmla="*/ 125875 w 164099"/>
                  <a:gd name="connsiteY7" fmla="*/ 264724 h 265070"/>
                  <a:gd name="connsiteX8" fmla="*/ 23205 w 164099"/>
                  <a:gd name="connsiteY8" fmla="*/ 248557 h 265070"/>
                  <a:gd name="connsiteX9" fmla="*/ 354 w 164099"/>
                  <a:gd name="connsiteY9" fmla="*/ 217597 h 265070"/>
                  <a:gd name="connsiteX10" fmla="*/ 2627 w 164099"/>
                  <a:gd name="connsiteY10" fmla="*/ 203747 h 265070"/>
                  <a:gd name="connsiteX11" fmla="*/ 50645 w 164099"/>
                  <a:gd name="connsiteY11" fmla="*/ 169740 h 265070"/>
                  <a:gd name="connsiteX12" fmla="*/ 51431 w 164099"/>
                  <a:gd name="connsiteY12" fmla="*/ 169864 h 265070"/>
                  <a:gd name="connsiteX13" fmla="*/ 39608 w 164099"/>
                  <a:gd name="connsiteY13" fmla="*/ 63653 h 265070"/>
                  <a:gd name="connsiteX14" fmla="*/ 43581 w 164099"/>
                  <a:gd name="connsiteY14" fmla="*/ 36902 h 265070"/>
                  <a:gd name="connsiteX15" fmla="*/ 48288 w 164099"/>
                  <a:gd name="connsiteY15" fmla="*/ 48702 h 265070"/>
                  <a:gd name="connsiteX16" fmla="*/ 82161 w 164099"/>
                  <a:gd name="connsiteY16" fmla="*/ 0 h 265070"/>
                  <a:gd name="connsiteX17" fmla="*/ 104140 w 164099"/>
                  <a:gd name="connsiteY17" fmla="*/ 55101 h 26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099" h="265070">
                    <a:moveTo>
                      <a:pt x="141400" y="1528"/>
                    </a:moveTo>
                    <a:lnTo>
                      <a:pt x="164099" y="58435"/>
                    </a:lnTo>
                    <a:lnTo>
                      <a:pt x="144537" y="81131"/>
                    </a:lnTo>
                    <a:cubicBezTo>
                      <a:pt x="144537" y="127056"/>
                      <a:pt x="157486" y="170127"/>
                      <a:pt x="157486" y="216051"/>
                    </a:cubicBezTo>
                    <a:lnTo>
                      <a:pt x="157009" y="217180"/>
                    </a:lnTo>
                    <a:lnTo>
                      <a:pt x="159753" y="228490"/>
                    </a:lnTo>
                    <a:lnTo>
                      <a:pt x="157480" y="242341"/>
                    </a:lnTo>
                    <a:cubicBezTo>
                      <a:pt x="155062" y="257071"/>
                      <a:pt x="140912" y="267093"/>
                      <a:pt x="125875" y="264724"/>
                    </a:cubicBezTo>
                    <a:lnTo>
                      <a:pt x="23205" y="248557"/>
                    </a:lnTo>
                    <a:cubicBezTo>
                      <a:pt x="8167" y="246188"/>
                      <a:pt x="-2064" y="232328"/>
                      <a:pt x="354" y="217597"/>
                    </a:cubicBezTo>
                    <a:lnTo>
                      <a:pt x="2627" y="203747"/>
                    </a:lnTo>
                    <a:cubicBezTo>
                      <a:pt x="6300" y="181368"/>
                      <a:pt x="27798" y="166143"/>
                      <a:pt x="50645" y="169740"/>
                    </a:cubicBezTo>
                    <a:lnTo>
                      <a:pt x="51431" y="169864"/>
                    </a:lnTo>
                    <a:lnTo>
                      <a:pt x="39608" y="63653"/>
                    </a:lnTo>
                    <a:lnTo>
                      <a:pt x="43581" y="36902"/>
                    </a:lnTo>
                    <a:lnTo>
                      <a:pt x="48288" y="48702"/>
                    </a:lnTo>
                    <a:lnTo>
                      <a:pt x="82161" y="0"/>
                    </a:lnTo>
                    <a:lnTo>
                      <a:pt x="104140" y="55101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E095A095-197A-442A-A57E-AAEC47F31B94}"/>
                  </a:ext>
                </a:extLst>
              </p:cNvPr>
              <p:cNvSpPr/>
              <p:nvPr/>
            </p:nvSpPr>
            <p:spPr bwMode="auto">
              <a:xfrm rot="21052022">
                <a:off x="8801844" y="6254984"/>
                <a:ext cx="381680" cy="535866"/>
              </a:xfrm>
              <a:custGeom>
                <a:avLst/>
                <a:gdLst>
                  <a:gd name="connsiteX0" fmla="*/ 336202 w 365349"/>
                  <a:gd name="connsiteY0" fmla="*/ 1641 h 540190"/>
                  <a:gd name="connsiteX1" fmla="*/ 365243 w 365349"/>
                  <a:gd name="connsiteY1" fmla="*/ 27357 h 540190"/>
                  <a:gd name="connsiteX2" fmla="*/ 234038 w 365349"/>
                  <a:gd name="connsiteY2" fmla="*/ 316954 h 540190"/>
                  <a:gd name="connsiteX3" fmla="*/ 211252 w 365349"/>
                  <a:gd name="connsiteY3" fmla="*/ 355951 h 540190"/>
                  <a:gd name="connsiteX4" fmla="*/ 211251 w 365349"/>
                  <a:gd name="connsiteY4" fmla="*/ 491841 h 540190"/>
                  <a:gd name="connsiteX5" fmla="*/ 210790 w 365349"/>
                  <a:gd name="connsiteY5" fmla="*/ 492954 h 540190"/>
                  <a:gd name="connsiteX6" fmla="*/ 213441 w 365349"/>
                  <a:gd name="connsiteY6" fmla="*/ 504110 h 540190"/>
                  <a:gd name="connsiteX7" fmla="*/ 211245 w 365349"/>
                  <a:gd name="connsiteY7" fmla="*/ 517771 h 540190"/>
                  <a:gd name="connsiteX8" fmla="*/ 180709 w 365349"/>
                  <a:gd name="connsiteY8" fmla="*/ 539849 h 540190"/>
                  <a:gd name="connsiteX9" fmla="*/ 81513 w 365349"/>
                  <a:gd name="connsiteY9" fmla="*/ 523902 h 540190"/>
                  <a:gd name="connsiteX10" fmla="*/ 59435 w 365349"/>
                  <a:gd name="connsiteY10" fmla="*/ 493365 h 540190"/>
                  <a:gd name="connsiteX11" fmla="*/ 61631 w 365349"/>
                  <a:gd name="connsiteY11" fmla="*/ 479705 h 540190"/>
                  <a:gd name="connsiteX12" fmla="*/ 108025 w 365349"/>
                  <a:gd name="connsiteY12" fmla="*/ 446162 h 540190"/>
                  <a:gd name="connsiteX13" fmla="*/ 108784 w 365349"/>
                  <a:gd name="connsiteY13" fmla="*/ 446284 h 540190"/>
                  <a:gd name="connsiteX14" fmla="*/ 108784 w 365349"/>
                  <a:gd name="connsiteY14" fmla="*/ 285476 h 540190"/>
                  <a:gd name="connsiteX15" fmla="*/ 112463 w 365349"/>
                  <a:gd name="connsiteY15" fmla="*/ 267251 h 540190"/>
                  <a:gd name="connsiteX16" fmla="*/ 110129 w 365349"/>
                  <a:gd name="connsiteY16" fmla="*/ 253771 h 540190"/>
                  <a:gd name="connsiteX17" fmla="*/ 0 w 365349"/>
                  <a:gd name="connsiteY17" fmla="*/ 11643 h 540190"/>
                  <a:gd name="connsiteX18" fmla="*/ 166308 w 365349"/>
                  <a:gd name="connsiteY18" fmla="*/ 24732 h 540190"/>
                  <a:gd name="connsiteX19" fmla="*/ 336202 w 365349"/>
                  <a:gd name="connsiteY19" fmla="*/ 1641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19" fmla="*/ 257748 w 365349"/>
                  <a:gd name="connsiteY19" fmla="*/ 116172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0" fmla="*/ 336202 w 365349"/>
                  <a:gd name="connsiteY0" fmla="*/ 0 h 538549"/>
                  <a:gd name="connsiteX1" fmla="*/ 365243 w 365349"/>
                  <a:gd name="connsiteY1" fmla="*/ 25716 h 538549"/>
                  <a:gd name="connsiteX2" fmla="*/ 234038 w 365349"/>
                  <a:gd name="connsiteY2" fmla="*/ 315313 h 538549"/>
                  <a:gd name="connsiteX3" fmla="*/ 211252 w 365349"/>
                  <a:gd name="connsiteY3" fmla="*/ 354310 h 538549"/>
                  <a:gd name="connsiteX4" fmla="*/ 211251 w 365349"/>
                  <a:gd name="connsiteY4" fmla="*/ 490200 h 538549"/>
                  <a:gd name="connsiteX5" fmla="*/ 210790 w 365349"/>
                  <a:gd name="connsiteY5" fmla="*/ 491313 h 538549"/>
                  <a:gd name="connsiteX6" fmla="*/ 213441 w 365349"/>
                  <a:gd name="connsiteY6" fmla="*/ 502469 h 538549"/>
                  <a:gd name="connsiteX7" fmla="*/ 211245 w 365349"/>
                  <a:gd name="connsiteY7" fmla="*/ 516130 h 538549"/>
                  <a:gd name="connsiteX8" fmla="*/ 180709 w 365349"/>
                  <a:gd name="connsiteY8" fmla="*/ 538208 h 538549"/>
                  <a:gd name="connsiteX9" fmla="*/ 81513 w 365349"/>
                  <a:gd name="connsiteY9" fmla="*/ 522261 h 538549"/>
                  <a:gd name="connsiteX10" fmla="*/ 59435 w 365349"/>
                  <a:gd name="connsiteY10" fmla="*/ 491724 h 538549"/>
                  <a:gd name="connsiteX11" fmla="*/ 61631 w 365349"/>
                  <a:gd name="connsiteY11" fmla="*/ 478064 h 538549"/>
                  <a:gd name="connsiteX12" fmla="*/ 108025 w 365349"/>
                  <a:gd name="connsiteY12" fmla="*/ 444521 h 538549"/>
                  <a:gd name="connsiteX13" fmla="*/ 108784 w 365349"/>
                  <a:gd name="connsiteY13" fmla="*/ 444643 h 538549"/>
                  <a:gd name="connsiteX14" fmla="*/ 108784 w 365349"/>
                  <a:gd name="connsiteY14" fmla="*/ 283835 h 538549"/>
                  <a:gd name="connsiteX15" fmla="*/ 112463 w 365349"/>
                  <a:gd name="connsiteY15" fmla="*/ 265610 h 538549"/>
                  <a:gd name="connsiteX16" fmla="*/ 110129 w 365349"/>
                  <a:gd name="connsiteY16" fmla="*/ 252130 h 538549"/>
                  <a:gd name="connsiteX17" fmla="*/ 0 w 365349"/>
                  <a:gd name="connsiteY17" fmla="*/ 10002 h 538549"/>
                  <a:gd name="connsiteX0" fmla="*/ 339725 w 368872"/>
                  <a:gd name="connsiteY0" fmla="*/ 0 h 538549"/>
                  <a:gd name="connsiteX1" fmla="*/ 368766 w 368872"/>
                  <a:gd name="connsiteY1" fmla="*/ 25716 h 538549"/>
                  <a:gd name="connsiteX2" fmla="*/ 237561 w 368872"/>
                  <a:gd name="connsiteY2" fmla="*/ 315313 h 538549"/>
                  <a:gd name="connsiteX3" fmla="*/ 214775 w 368872"/>
                  <a:gd name="connsiteY3" fmla="*/ 354310 h 538549"/>
                  <a:gd name="connsiteX4" fmla="*/ 214774 w 368872"/>
                  <a:gd name="connsiteY4" fmla="*/ 490200 h 538549"/>
                  <a:gd name="connsiteX5" fmla="*/ 214313 w 368872"/>
                  <a:gd name="connsiteY5" fmla="*/ 491313 h 538549"/>
                  <a:gd name="connsiteX6" fmla="*/ 216964 w 368872"/>
                  <a:gd name="connsiteY6" fmla="*/ 502469 h 538549"/>
                  <a:gd name="connsiteX7" fmla="*/ 214768 w 368872"/>
                  <a:gd name="connsiteY7" fmla="*/ 516130 h 538549"/>
                  <a:gd name="connsiteX8" fmla="*/ 184232 w 368872"/>
                  <a:gd name="connsiteY8" fmla="*/ 538208 h 538549"/>
                  <a:gd name="connsiteX9" fmla="*/ 85036 w 368872"/>
                  <a:gd name="connsiteY9" fmla="*/ 522261 h 538549"/>
                  <a:gd name="connsiteX10" fmla="*/ 62958 w 368872"/>
                  <a:gd name="connsiteY10" fmla="*/ 491724 h 538549"/>
                  <a:gd name="connsiteX11" fmla="*/ 65154 w 368872"/>
                  <a:gd name="connsiteY11" fmla="*/ 478064 h 538549"/>
                  <a:gd name="connsiteX12" fmla="*/ 111548 w 368872"/>
                  <a:gd name="connsiteY12" fmla="*/ 444521 h 538549"/>
                  <a:gd name="connsiteX13" fmla="*/ 112307 w 368872"/>
                  <a:gd name="connsiteY13" fmla="*/ 444643 h 538549"/>
                  <a:gd name="connsiteX14" fmla="*/ 112307 w 368872"/>
                  <a:gd name="connsiteY14" fmla="*/ 283835 h 538549"/>
                  <a:gd name="connsiteX15" fmla="*/ 115986 w 368872"/>
                  <a:gd name="connsiteY15" fmla="*/ 265610 h 538549"/>
                  <a:gd name="connsiteX16" fmla="*/ 113652 w 368872"/>
                  <a:gd name="connsiteY16" fmla="*/ 252130 h 538549"/>
                  <a:gd name="connsiteX17" fmla="*/ 3523 w 368872"/>
                  <a:gd name="connsiteY17" fmla="*/ 10002 h 538549"/>
                  <a:gd name="connsiteX0" fmla="*/ 368766 w 368872"/>
                  <a:gd name="connsiteY0" fmla="*/ 15714 h 528547"/>
                  <a:gd name="connsiteX1" fmla="*/ 237561 w 368872"/>
                  <a:gd name="connsiteY1" fmla="*/ 305311 h 528547"/>
                  <a:gd name="connsiteX2" fmla="*/ 214775 w 368872"/>
                  <a:gd name="connsiteY2" fmla="*/ 344308 h 528547"/>
                  <a:gd name="connsiteX3" fmla="*/ 214774 w 368872"/>
                  <a:gd name="connsiteY3" fmla="*/ 480198 h 528547"/>
                  <a:gd name="connsiteX4" fmla="*/ 214313 w 368872"/>
                  <a:gd name="connsiteY4" fmla="*/ 481311 h 528547"/>
                  <a:gd name="connsiteX5" fmla="*/ 216964 w 368872"/>
                  <a:gd name="connsiteY5" fmla="*/ 492467 h 528547"/>
                  <a:gd name="connsiteX6" fmla="*/ 214768 w 368872"/>
                  <a:gd name="connsiteY6" fmla="*/ 506128 h 528547"/>
                  <a:gd name="connsiteX7" fmla="*/ 184232 w 368872"/>
                  <a:gd name="connsiteY7" fmla="*/ 528206 h 528547"/>
                  <a:gd name="connsiteX8" fmla="*/ 85036 w 368872"/>
                  <a:gd name="connsiteY8" fmla="*/ 512259 h 528547"/>
                  <a:gd name="connsiteX9" fmla="*/ 62958 w 368872"/>
                  <a:gd name="connsiteY9" fmla="*/ 481722 h 528547"/>
                  <a:gd name="connsiteX10" fmla="*/ 65154 w 368872"/>
                  <a:gd name="connsiteY10" fmla="*/ 468062 h 528547"/>
                  <a:gd name="connsiteX11" fmla="*/ 111548 w 368872"/>
                  <a:gd name="connsiteY11" fmla="*/ 434519 h 528547"/>
                  <a:gd name="connsiteX12" fmla="*/ 112307 w 368872"/>
                  <a:gd name="connsiteY12" fmla="*/ 434641 h 528547"/>
                  <a:gd name="connsiteX13" fmla="*/ 112307 w 368872"/>
                  <a:gd name="connsiteY13" fmla="*/ 273833 h 528547"/>
                  <a:gd name="connsiteX14" fmla="*/ 115986 w 368872"/>
                  <a:gd name="connsiteY14" fmla="*/ 255608 h 528547"/>
                  <a:gd name="connsiteX15" fmla="*/ 113652 w 368872"/>
                  <a:gd name="connsiteY15" fmla="*/ 242128 h 528547"/>
                  <a:gd name="connsiteX16" fmla="*/ 3523 w 368872"/>
                  <a:gd name="connsiteY16" fmla="*/ 0 h 528547"/>
                  <a:gd name="connsiteX0" fmla="*/ 368766 w 368911"/>
                  <a:gd name="connsiteY0" fmla="*/ 15714 h 528547"/>
                  <a:gd name="connsiteX1" fmla="*/ 237561 w 368911"/>
                  <a:gd name="connsiteY1" fmla="*/ 305311 h 528547"/>
                  <a:gd name="connsiteX2" fmla="*/ 214775 w 368911"/>
                  <a:gd name="connsiteY2" fmla="*/ 344308 h 528547"/>
                  <a:gd name="connsiteX3" fmla="*/ 214774 w 368911"/>
                  <a:gd name="connsiteY3" fmla="*/ 480198 h 528547"/>
                  <a:gd name="connsiteX4" fmla="*/ 214313 w 368911"/>
                  <a:gd name="connsiteY4" fmla="*/ 481311 h 528547"/>
                  <a:gd name="connsiteX5" fmla="*/ 216964 w 368911"/>
                  <a:gd name="connsiteY5" fmla="*/ 492467 h 528547"/>
                  <a:gd name="connsiteX6" fmla="*/ 214768 w 368911"/>
                  <a:gd name="connsiteY6" fmla="*/ 506128 h 528547"/>
                  <a:gd name="connsiteX7" fmla="*/ 184232 w 368911"/>
                  <a:gd name="connsiteY7" fmla="*/ 528206 h 528547"/>
                  <a:gd name="connsiteX8" fmla="*/ 85036 w 368911"/>
                  <a:gd name="connsiteY8" fmla="*/ 512259 h 528547"/>
                  <a:gd name="connsiteX9" fmla="*/ 62958 w 368911"/>
                  <a:gd name="connsiteY9" fmla="*/ 481722 h 528547"/>
                  <a:gd name="connsiteX10" fmla="*/ 65154 w 368911"/>
                  <a:gd name="connsiteY10" fmla="*/ 468062 h 528547"/>
                  <a:gd name="connsiteX11" fmla="*/ 111548 w 368911"/>
                  <a:gd name="connsiteY11" fmla="*/ 434519 h 528547"/>
                  <a:gd name="connsiteX12" fmla="*/ 112307 w 368911"/>
                  <a:gd name="connsiteY12" fmla="*/ 434641 h 528547"/>
                  <a:gd name="connsiteX13" fmla="*/ 112307 w 368911"/>
                  <a:gd name="connsiteY13" fmla="*/ 273833 h 528547"/>
                  <a:gd name="connsiteX14" fmla="*/ 115986 w 368911"/>
                  <a:gd name="connsiteY14" fmla="*/ 255608 h 528547"/>
                  <a:gd name="connsiteX15" fmla="*/ 113652 w 368911"/>
                  <a:gd name="connsiteY15" fmla="*/ 242128 h 528547"/>
                  <a:gd name="connsiteX16" fmla="*/ 3523 w 368911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14775 w 368766"/>
                  <a:gd name="connsiteY2" fmla="*/ 344308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3652 w 368766"/>
                  <a:gd name="connsiteY14" fmla="*/ 242128 h 528547"/>
                  <a:gd name="connsiteX15" fmla="*/ 3523 w 368766"/>
                  <a:gd name="connsiteY15" fmla="*/ 0 h 52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8766" h="528547">
                    <a:moveTo>
                      <a:pt x="368766" y="15714"/>
                    </a:moveTo>
                    <a:cubicBezTo>
                      <a:pt x="346591" y="235059"/>
                      <a:pt x="291092" y="212116"/>
                      <a:pt x="237561" y="305311"/>
                    </a:cubicBezTo>
                    <a:lnTo>
                      <a:pt x="202263" y="347121"/>
                    </a:lnTo>
                    <a:cubicBezTo>
                      <a:pt x="202263" y="392418"/>
                      <a:pt x="214774" y="434901"/>
                      <a:pt x="214774" y="480198"/>
                    </a:cubicBezTo>
                    <a:lnTo>
                      <a:pt x="214313" y="481311"/>
                    </a:lnTo>
                    <a:lnTo>
                      <a:pt x="216964" y="492467"/>
                    </a:lnTo>
                    <a:lnTo>
                      <a:pt x="214768" y="506128"/>
                    </a:lnTo>
                    <a:cubicBezTo>
                      <a:pt x="212432" y="520657"/>
                      <a:pt x="198761" y="530542"/>
                      <a:pt x="184232" y="528206"/>
                    </a:cubicBezTo>
                    <a:lnTo>
                      <a:pt x="85036" y="512259"/>
                    </a:lnTo>
                    <a:cubicBezTo>
                      <a:pt x="70507" y="509923"/>
                      <a:pt x="60622" y="496252"/>
                      <a:pt x="62958" y="481722"/>
                    </a:cubicBezTo>
                    <a:lnTo>
                      <a:pt x="65154" y="468062"/>
                    </a:lnTo>
                    <a:cubicBezTo>
                      <a:pt x="68703" y="445988"/>
                      <a:pt x="89474" y="430971"/>
                      <a:pt x="111548" y="434519"/>
                    </a:cubicBezTo>
                    <a:lnTo>
                      <a:pt x="112307" y="434641"/>
                    </a:lnTo>
                    <a:lnTo>
                      <a:pt x="100884" y="329881"/>
                    </a:lnTo>
                    <a:lnTo>
                      <a:pt x="113652" y="242128"/>
                    </a:lnTo>
                    <a:cubicBezTo>
                      <a:pt x="91627" y="169627"/>
                      <a:pt x="-21211" y="184040"/>
                      <a:pt x="3523" y="0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C0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FB8AD913-8BF1-4264-B2A5-D4C4076DEC07}"/>
                  </a:ext>
                </a:extLst>
              </p:cNvPr>
              <p:cNvSpPr/>
              <p:nvPr/>
            </p:nvSpPr>
            <p:spPr bwMode="auto">
              <a:xfrm>
                <a:off x="7992396" y="6574002"/>
                <a:ext cx="162284" cy="201695"/>
              </a:xfrm>
              <a:custGeom>
                <a:avLst/>
                <a:gdLst>
                  <a:gd name="connsiteX0" fmla="*/ 128407 w 162284"/>
                  <a:gd name="connsiteY0" fmla="*/ 0 h 201695"/>
                  <a:gd name="connsiteX1" fmla="*/ 142033 w 162284"/>
                  <a:gd name="connsiteY1" fmla="*/ 25324 h 201695"/>
                  <a:gd name="connsiteX2" fmla="*/ 162284 w 162284"/>
                  <a:gd name="connsiteY2" fmla="*/ 148724 h 201695"/>
                  <a:gd name="connsiteX3" fmla="*/ 159144 w 162284"/>
                  <a:gd name="connsiteY3" fmla="*/ 161669 h 201695"/>
                  <a:gd name="connsiteX4" fmla="*/ 159144 w 162284"/>
                  <a:gd name="connsiteY4" fmla="*/ 174681 h 201695"/>
                  <a:gd name="connsiteX5" fmla="*/ 131566 w 162284"/>
                  <a:gd name="connsiteY5" fmla="*/ 201695 h 201695"/>
                  <a:gd name="connsiteX6" fmla="*/ 27578 w 162284"/>
                  <a:gd name="connsiteY6" fmla="*/ 201695 h 201695"/>
                  <a:gd name="connsiteX7" fmla="*/ 0 w 162284"/>
                  <a:gd name="connsiteY7" fmla="*/ 174681 h 201695"/>
                  <a:gd name="connsiteX8" fmla="*/ 0 w 162284"/>
                  <a:gd name="connsiteY8" fmla="*/ 160654 h 201695"/>
                  <a:gd name="connsiteX9" fmla="*/ 41899 w 162284"/>
                  <a:gd name="connsiteY9" fmla="*/ 119612 h 201695"/>
                  <a:gd name="connsiteX10" fmla="*/ 50089 w 162284"/>
                  <a:gd name="connsiteY10" fmla="*/ 119612 h 201695"/>
                  <a:gd name="connsiteX11" fmla="*/ 39284 w 162284"/>
                  <a:gd name="connsiteY11" fmla="*/ 53774 h 201695"/>
                  <a:gd name="connsiteX12" fmla="*/ 41270 w 162284"/>
                  <a:gd name="connsiteY12" fmla="*/ 57465 h 201695"/>
                  <a:gd name="connsiteX13" fmla="*/ 69379 w 162284"/>
                  <a:gd name="connsiteY13" fmla="*/ 5224 h 201695"/>
                  <a:gd name="connsiteX14" fmla="*/ 97487 w 162284"/>
                  <a:gd name="connsiteY14" fmla="*/ 57465 h 201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284" h="201695">
                    <a:moveTo>
                      <a:pt x="128407" y="0"/>
                    </a:moveTo>
                    <a:lnTo>
                      <a:pt x="142033" y="25324"/>
                    </a:lnTo>
                    <a:lnTo>
                      <a:pt x="162284" y="148724"/>
                    </a:lnTo>
                    <a:lnTo>
                      <a:pt x="159144" y="161669"/>
                    </a:lnTo>
                    <a:lnTo>
                      <a:pt x="159144" y="174681"/>
                    </a:lnTo>
                    <a:cubicBezTo>
                      <a:pt x="159144" y="189601"/>
                      <a:pt x="146797" y="201695"/>
                      <a:pt x="131566" y="201695"/>
                    </a:cubicBezTo>
                    <a:lnTo>
                      <a:pt x="27578" y="201695"/>
                    </a:lnTo>
                    <a:cubicBezTo>
                      <a:pt x="12347" y="201695"/>
                      <a:pt x="0" y="189601"/>
                      <a:pt x="0" y="174681"/>
                    </a:cubicBezTo>
                    <a:lnTo>
                      <a:pt x="0" y="160654"/>
                    </a:lnTo>
                    <a:cubicBezTo>
                      <a:pt x="0" y="137987"/>
                      <a:pt x="18759" y="119612"/>
                      <a:pt x="41899" y="119612"/>
                    </a:cubicBezTo>
                    <a:lnTo>
                      <a:pt x="50089" y="119612"/>
                    </a:lnTo>
                    <a:lnTo>
                      <a:pt x="39284" y="53774"/>
                    </a:lnTo>
                    <a:lnTo>
                      <a:pt x="41270" y="57465"/>
                    </a:lnTo>
                    <a:lnTo>
                      <a:pt x="69379" y="5224"/>
                    </a:lnTo>
                    <a:lnTo>
                      <a:pt x="97487" y="57465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85664AD8-0F84-43DA-8C3C-AA0530A3E090}"/>
                  </a:ext>
                </a:extLst>
              </p:cNvPr>
              <p:cNvSpPr/>
              <p:nvPr/>
            </p:nvSpPr>
            <p:spPr bwMode="auto">
              <a:xfrm rot="21207835">
                <a:off x="8896767" y="6530370"/>
                <a:ext cx="164099" cy="265070"/>
              </a:xfrm>
              <a:custGeom>
                <a:avLst/>
                <a:gdLst>
                  <a:gd name="connsiteX0" fmla="*/ 141400 w 164099"/>
                  <a:gd name="connsiteY0" fmla="*/ 1528 h 265070"/>
                  <a:gd name="connsiteX1" fmla="*/ 164099 w 164099"/>
                  <a:gd name="connsiteY1" fmla="*/ 58435 h 265070"/>
                  <a:gd name="connsiteX2" fmla="*/ 144537 w 164099"/>
                  <a:gd name="connsiteY2" fmla="*/ 81131 h 265070"/>
                  <a:gd name="connsiteX3" fmla="*/ 157486 w 164099"/>
                  <a:gd name="connsiteY3" fmla="*/ 216051 h 265070"/>
                  <a:gd name="connsiteX4" fmla="*/ 157009 w 164099"/>
                  <a:gd name="connsiteY4" fmla="*/ 217180 h 265070"/>
                  <a:gd name="connsiteX5" fmla="*/ 159753 w 164099"/>
                  <a:gd name="connsiteY5" fmla="*/ 228490 h 265070"/>
                  <a:gd name="connsiteX6" fmla="*/ 157480 w 164099"/>
                  <a:gd name="connsiteY6" fmla="*/ 242341 h 265070"/>
                  <a:gd name="connsiteX7" fmla="*/ 125875 w 164099"/>
                  <a:gd name="connsiteY7" fmla="*/ 264724 h 265070"/>
                  <a:gd name="connsiteX8" fmla="*/ 23205 w 164099"/>
                  <a:gd name="connsiteY8" fmla="*/ 248557 h 265070"/>
                  <a:gd name="connsiteX9" fmla="*/ 354 w 164099"/>
                  <a:gd name="connsiteY9" fmla="*/ 217597 h 265070"/>
                  <a:gd name="connsiteX10" fmla="*/ 2627 w 164099"/>
                  <a:gd name="connsiteY10" fmla="*/ 203747 h 265070"/>
                  <a:gd name="connsiteX11" fmla="*/ 50645 w 164099"/>
                  <a:gd name="connsiteY11" fmla="*/ 169740 h 265070"/>
                  <a:gd name="connsiteX12" fmla="*/ 51431 w 164099"/>
                  <a:gd name="connsiteY12" fmla="*/ 169864 h 265070"/>
                  <a:gd name="connsiteX13" fmla="*/ 39608 w 164099"/>
                  <a:gd name="connsiteY13" fmla="*/ 63653 h 265070"/>
                  <a:gd name="connsiteX14" fmla="*/ 43581 w 164099"/>
                  <a:gd name="connsiteY14" fmla="*/ 36902 h 265070"/>
                  <a:gd name="connsiteX15" fmla="*/ 48288 w 164099"/>
                  <a:gd name="connsiteY15" fmla="*/ 48702 h 265070"/>
                  <a:gd name="connsiteX16" fmla="*/ 82161 w 164099"/>
                  <a:gd name="connsiteY16" fmla="*/ 0 h 265070"/>
                  <a:gd name="connsiteX17" fmla="*/ 104140 w 164099"/>
                  <a:gd name="connsiteY17" fmla="*/ 55101 h 26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099" h="265070">
                    <a:moveTo>
                      <a:pt x="141400" y="1528"/>
                    </a:moveTo>
                    <a:lnTo>
                      <a:pt x="164099" y="58435"/>
                    </a:lnTo>
                    <a:lnTo>
                      <a:pt x="144537" y="81131"/>
                    </a:lnTo>
                    <a:cubicBezTo>
                      <a:pt x="144537" y="127056"/>
                      <a:pt x="157486" y="170127"/>
                      <a:pt x="157486" y="216051"/>
                    </a:cubicBezTo>
                    <a:lnTo>
                      <a:pt x="157009" y="217180"/>
                    </a:lnTo>
                    <a:lnTo>
                      <a:pt x="159753" y="228490"/>
                    </a:lnTo>
                    <a:lnTo>
                      <a:pt x="157480" y="242341"/>
                    </a:lnTo>
                    <a:cubicBezTo>
                      <a:pt x="155062" y="257071"/>
                      <a:pt x="140912" y="267093"/>
                      <a:pt x="125875" y="264724"/>
                    </a:cubicBezTo>
                    <a:lnTo>
                      <a:pt x="23205" y="248557"/>
                    </a:lnTo>
                    <a:cubicBezTo>
                      <a:pt x="8167" y="246188"/>
                      <a:pt x="-2064" y="232328"/>
                      <a:pt x="354" y="217597"/>
                    </a:cubicBezTo>
                    <a:lnTo>
                      <a:pt x="2627" y="203747"/>
                    </a:lnTo>
                    <a:cubicBezTo>
                      <a:pt x="6300" y="181368"/>
                      <a:pt x="27798" y="166143"/>
                      <a:pt x="50645" y="169740"/>
                    </a:cubicBezTo>
                    <a:lnTo>
                      <a:pt x="51431" y="169864"/>
                    </a:lnTo>
                    <a:lnTo>
                      <a:pt x="39608" y="63653"/>
                    </a:lnTo>
                    <a:lnTo>
                      <a:pt x="43581" y="36902"/>
                    </a:lnTo>
                    <a:lnTo>
                      <a:pt x="48288" y="48702"/>
                    </a:lnTo>
                    <a:lnTo>
                      <a:pt x="82161" y="0"/>
                    </a:lnTo>
                    <a:lnTo>
                      <a:pt x="104140" y="55101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F933A0CC-399B-4EA0-A39D-1E70CDE113EB}"/>
                </a:ext>
              </a:extLst>
            </p:cNvPr>
            <p:cNvGrpSpPr/>
            <p:nvPr/>
          </p:nvGrpSpPr>
          <p:grpSpPr>
            <a:xfrm rot="21180198" flipH="1">
              <a:off x="3374396" y="1138322"/>
              <a:ext cx="1231443" cy="845369"/>
              <a:chOff x="7291558" y="5205285"/>
              <a:chExt cx="2316367" cy="1590155"/>
            </a:xfrm>
          </p:grpSpPr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932B2506-82A8-496E-9271-F2D2DD9423DD}"/>
                  </a:ext>
                </a:extLst>
              </p:cNvPr>
              <p:cNvSpPr/>
              <p:nvPr/>
            </p:nvSpPr>
            <p:spPr bwMode="auto">
              <a:xfrm>
                <a:off x="8193710" y="6430140"/>
                <a:ext cx="162284" cy="288459"/>
              </a:xfrm>
              <a:custGeom>
                <a:avLst/>
                <a:gdLst>
                  <a:gd name="connsiteX0" fmla="*/ 22920 w 156793"/>
                  <a:gd name="connsiteY0" fmla="*/ 0 h 284519"/>
                  <a:gd name="connsiteX1" fmla="*/ 125387 w 156793"/>
                  <a:gd name="connsiteY1" fmla="*/ 0 h 284519"/>
                  <a:gd name="connsiteX2" fmla="*/ 125387 w 156793"/>
                  <a:gd name="connsiteY2" fmla="*/ 32270 h 284519"/>
                  <a:gd name="connsiteX3" fmla="*/ 124850 w 156793"/>
                  <a:gd name="connsiteY3" fmla="*/ 33567 h 284519"/>
                  <a:gd name="connsiteX4" fmla="*/ 156793 w 156793"/>
                  <a:gd name="connsiteY4" fmla="*/ 232271 h 284519"/>
                  <a:gd name="connsiteX5" fmla="*/ 153759 w 156793"/>
                  <a:gd name="connsiteY5" fmla="*/ 245039 h 284519"/>
                  <a:gd name="connsiteX6" fmla="*/ 153759 w 156793"/>
                  <a:gd name="connsiteY6" fmla="*/ 257874 h 284519"/>
                  <a:gd name="connsiteX7" fmla="*/ 127114 w 156793"/>
                  <a:gd name="connsiteY7" fmla="*/ 284519 h 284519"/>
                  <a:gd name="connsiteX8" fmla="*/ 26645 w 156793"/>
                  <a:gd name="connsiteY8" fmla="*/ 284519 h 284519"/>
                  <a:gd name="connsiteX9" fmla="*/ 0 w 156793"/>
                  <a:gd name="connsiteY9" fmla="*/ 257874 h 284519"/>
                  <a:gd name="connsiteX10" fmla="*/ 0 w 156793"/>
                  <a:gd name="connsiteY10" fmla="*/ 244038 h 284519"/>
                  <a:gd name="connsiteX11" fmla="*/ 40481 w 156793"/>
                  <a:gd name="connsiteY11" fmla="*/ 203557 h 284519"/>
                  <a:gd name="connsiteX12" fmla="*/ 48394 w 156793"/>
                  <a:gd name="connsiteY12" fmla="*/ 203557 h 284519"/>
                  <a:gd name="connsiteX13" fmla="*/ 22870 w 156793"/>
                  <a:gd name="connsiteY13" fmla="*/ 44786 h 284519"/>
                  <a:gd name="connsiteX14" fmla="*/ 23329 w 156793"/>
                  <a:gd name="connsiteY14" fmla="*/ 33256 h 284519"/>
                  <a:gd name="connsiteX15" fmla="*/ 22920 w 156793"/>
                  <a:gd name="connsiteY15" fmla="*/ 32270 h 284519"/>
                  <a:gd name="connsiteX16" fmla="*/ 22920 w 156793"/>
                  <a:gd name="connsiteY16" fmla="*/ 0 h 284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6793" h="284519">
                    <a:moveTo>
                      <a:pt x="22920" y="0"/>
                    </a:moveTo>
                    <a:lnTo>
                      <a:pt x="125387" y="0"/>
                    </a:lnTo>
                    <a:lnTo>
                      <a:pt x="125387" y="32270"/>
                    </a:lnTo>
                    <a:lnTo>
                      <a:pt x="124850" y="33567"/>
                    </a:lnTo>
                    <a:lnTo>
                      <a:pt x="156793" y="232271"/>
                    </a:lnTo>
                    <a:lnTo>
                      <a:pt x="153759" y="245039"/>
                    </a:lnTo>
                    <a:lnTo>
                      <a:pt x="153759" y="257874"/>
                    </a:lnTo>
                    <a:cubicBezTo>
                      <a:pt x="153759" y="272590"/>
                      <a:pt x="141830" y="284519"/>
                      <a:pt x="127114" y="284519"/>
                    </a:cubicBezTo>
                    <a:lnTo>
                      <a:pt x="26645" y="284519"/>
                    </a:lnTo>
                    <a:cubicBezTo>
                      <a:pt x="11929" y="284519"/>
                      <a:pt x="0" y="272590"/>
                      <a:pt x="0" y="257874"/>
                    </a:cubicBezTo>
                    <a:lnTo>
                      <a:pt x="0" y="244038"/>
                    </a:lnTo>
                    <a:cubicBezTo>
                      <a:pt x="0" y="221681"/>
                      <a:pt x="18124" y="203557"/>
                      <a:pt x="40481" y="203557"/>
                    </a:cubicBezTo>
                    <a:lnTo>
                      <a:pt x="48394" y="203557"/>
                    </a:lnTo>
                    <a:lnTo>
                      <a:pt x="22870" y="44786"/>
                    </a:lnTo>
                    <a:lnTo>
                      <a:pt x="23329" y="33256"/>
                    </a:lnTo>
                    <a:lnTo>
                      <a:pt x="22920" y="32270"/>
                    </a:lnTo>
                    <a:lnTo>
                      <a:pt x="22920" y="0"/>
                    </a:lnTo>
                    <a:close/>
                  </a:path>
                </a:pathLst>
              </a:custGeom>
              <a:solidFill>
                <a:srgbClr val="FF9933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4E25E90C-1E11-43E0-9CD2-0651B08D3A4F}"/>
                  </a:ext>
                </a:extLst>
              </p:cNvPr>
              <p:cNvSpPr/>
              <p:nvPr/>
            </p:nvSpPr>
            <p:spPr bwMode="auto">
              <a:xfrm>
                <a:off x="8192421" y="6509709"/>
                <a:ext cx="162284" cy="201695"/>
              </a:xfrm>
              <a:custGeom>
                <a:avLst/>
                <a:gdLst>
                  <a:gd name="connsiteX0" fmla="*/ 128407 w 162284"/>
                  <a:gd name="connsiteY0" fmla="*/ 0 h 201695"/>
                  <a:gd name="connsiteX1" fmla="*/ 142033 w 162284"/>
                  <a:gd name="connsiteY1" fmla="*/ 25324 h 201695"/>
                  <a:gd name="connsiteX2" fmla="*/ 162284 w 162284"/>
                  <a:gd name="connsiteY2" fmla="*/ 148724 h 201695"/>
                  <a:gd name="connsiteX3" fmla="*/ 159144 w 162284"/>
                  <a:gd name="connsiteY3" fmla="*/ 161669 h 201695"/>
                  <a:gd name="connsiteX4" fmla="*/ 159144 w 162284"/>
                  <a:gd name="connsiteY4" fmla="*/ 174681 h 201695"/>
                  <a:gd name="connsiteX5" fmla="*/ 131566 w 162284"/>
                  <a:gd name="connsiteY5" fmla="*/ 201695 h 201695"/>
                  <a:gd name="connsiteX6" fmla="*/ 27578 w 162284"/>
                  <a:gd name="connsiteY6" fmla="*/ 201695 h 201695"/>
                  <a:gd name="connsiteX7" fmla="*/ 0 w 162284"/>
                  <a:gd name="connsiteY7" fmla="*/ 174681 h 201695"/>
                  <a:gd name="connsiteX8" fmla="*/ 0 w 162284"/>
                  <a:gd name="connsiteY8" fmla="*/ 160654 h 201695"/>
                  <a:gd name="connsiteX9" fmla="*/ 41899 w 162284"/>
                  <a:gd name="connsiteY9" fmla="*/ 119612 h 201695"/>
                  <a:gd name="connsiteX10" fmla="*/ 50089 w 162284"/>
                  <a:gd name="connsiteY10" fmla="*/ 119612 h 201695"/>
                  <a:gd name="connsiteX11" fmla="*/ 39284 w 162284"/>
                  <a:gd name="connsiteY11" fmla="*/ 53774 h 201695"/>
                  <a:gd name="connsiteX12" fmla="*/ 41270 w 162284"/>
                  <a:gd name="connsiteY12" fmla="*/ 57465 h 201695"/>
                  <a:gd name="connsiteX13" fmla="*/ 69379 w 162284"/>
                  <a:gd name="connsiteY13" fmla="*/ 5224 h 201695"/>
                  <a:gd name="connsiteX14" fmla="*/ 97487 w 162284"/>
                  <a:gd name="connsiteY14" fmla="*/ 57465 h 201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284" h="201695">
                    <a:moveTo>
                      <a:pt x="128407" y="0"/>
                    </a:moveTo>
                    <a:lnTo>
                      <a:pt x="142033" y="25324"/>
                    </a:lnTo>
                    <a:lnTo>
                      <a:pt x="162284" y="148724"/>
                    </a:lnTo>
                    <a:lnTo>
                      <a:pt x="159144" y="161669"/>
                    </a:lnTo>
                    <a:lnTo>
                      <a:pt x="159144" y="174681"/>
                    </a:lnTo>
                    <a:cubicBezTo>
                      <a:pt x="159144" y="189601"/>
                      <a:pt x="146797" y="201695"/>
                      <a:pt x="131566" y="201695"/>
                    </a:cubicBezTo>
                    <a:lnTo>
                      <a:pt x="27578" y="201695"/>
                    </a:lnTo>
                    <a:cubicBezTo>
                      <a:pt x="12347" y="201695"/>
                      <a:pt x="0" y="189601"/>
                      <a:pt x="0" y="174681"/>
                    </a:cubicBezTo>
                    <a:lnTo>
                      <a:pt x="0" y="160654"/>
                    </a:lnTo>
                    <a:cubicBezTo>
                      <a:pt x="0" y="137987"/>
                      <a:pt x="18759" y="119612"/>
                      <a:pt x="41899" y="119612"/>
                    </a:cubicBezTo>
                    <a:lnTo>
                      <a:pt x="50089" y="119612"/>
                    </a:lnTo>
                    <a:lnTo>
                      <a:pt x="39284" y="53774"/>
                    </a:lnTo>
                    <a:lnTo>
                      <a:pt x="41270" y="57465"/>
                    </a:lnTo>
                    <a:lnTo>
                      <a:pt x="69379" y="5224"/>
                    </a:lnTo>
                    <a:lnTo>
                      <a:pt x="97487" y="57465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965C65B7-C281-4B52-A057-74B07ACA7E44}"/>
                  </a:ext>
                </a:extLst>
              </p:cNvPr>
              <p:cNvSpPr/>
              <p:nvPr/>
            </p:nvSpPr>
            <p:spPr bwMode="auto">
              <a:xfrm rot="7726618" flipV="1">
                <a:off x="9074362" y="6029010"/>
                <a:ext cx="369727" cy="697398"/>
              </a:xfrm>
              <a:custGeom>
                <a:avLst/>
                <a:gdLst>
                  <a:gd name="connsiteX0" fmla="*/ 460112 w 460112"/>
                  <a:gd name="connsiteY0" fmla="*/ 641476 h 715698"/>
                  <a:gd name="connsiteX1" fmla="*/ 389674 w 460112"/>
                  <a:gd name="connsiteY1" fmla="*/ 647432 h 715698"/>
                  <a:gd name="connsiteX2" fmla="*/ 387082 w 460112"/>
                  <a:gd name="connsiteY2" fmla="*/ 647162 h 715698"/>
                  <a:gd name="connsiteX3" fmla="*/ 407129 w 460112"/>
                  <a:gd name="connsiteY3" fmla="*/ 671599 h 715698"/>
                  <a:gd name="connsiteX4" fmla="*/ 407129 w 460112"/>
                  <a:gd name="connsiteY4" fmla="*/ 671600 h 715698"/>
                  <a:gd name="connsiteX5" fmla="*/ 336441 w 460112"/>
                  <a:gd name="connsiteY5" fmla="*/ 671966 h 715698"/>
                  <a:gd name="connsiteX6" fmla="*/ 316044 w 460112"/>
                  <a:gd name="connsiteY6" fmla="*/ 668191 h 715698"/>
                  <a:gd name="connsiteX7" fmla="*/ 349213 w 460112"/>
                  <a:gd name="connsiteY7" fmla="*/ 715697 h 715698"/>
                  <a:gd name="connsiteX8" fmla="*/ 349213 w 460112"/>
                  <a:gd name="connsiteY8" fmla="*/ 715698 h 715698"/>
                  <a:gd name="connsiteX9" fmla="*/ 0 w 460112"/>
                  <a:gd name="connsiteY9" fmla="*/ 389801 h 715698"/>
                  <a:gd name="connsiteX10" fmla="*/ 59640 w 460112"/>
                  <a:gd name="connsiteY10" fmla="*/ 207589 h 715698"/>
                  <a:gd name="connsiteX11" fmla="*/ 66246 w 460112"/>
                  <a:gd name="connsiteY11" fmla="*/ 200117 h 715698"/>
                  <a:gd name="connsiteX12" fmla="*/ 68766 w 460112"/>
                  <a:gd name="connsiteY12" fmla="*/ 194591 h 715698"/>
                  <a:gd name="connsiteX13" fmla="*/ 117436 w 460112"/>
                  <a:gd name="connsiteY13" fmla="*/ 130445 h 715698"/>
                  <a:gd name="connsiteX14" fmla="*/ 146817 w 460112"/>
                  <a:gd name="connsiteY14" fmla="*/ 106462 h 715698"/>
                  <a:gd name="connsiteX15" fmla="*/ 162304 w 460112"/>
                  <a:gd name="connsiteY15" fmla="*/ 89381 h 715698"/>
                  <a:gd name="connsiteX16" fmla="*/ 344597 w 460112"/>
                  <a:gd name="connsiteY16" fmla="*/ 0 h 715698"/>
                  <a:gd name="connsiteX17" fmla="*/ 333035 w 460112"/>
                  <a:gd name="connsiteY17" fmla="*/ 25122 h 715698"/>
                  <a:gd name="connsiteX18" fmla="*/ 342724 w 460112"/>
                  <a:gd name="connsiteY18" fmla="*/ 22996 h 715698"/>
                  <a:gd name="connsiteX19" fmla="*/ 318177 w 460112"/>
                  <a:gd name="connsiteY19" fmla="*/ 66824 h 715698"/>
                  <a:gd name="connsiteX20" fmla="*/ 349213 w 460112"/>
                  <a:gd name="connsiteY20" fmla="*/ 63904 h 715698"/>
                  <a:gd name="connsiteX21" fmla="*/ 296733 w 460112"/>
                  <a:gd name="connsiteY21" fmla="*/ 139069 h 715698"/>
                  <a:gd name="connsiteX22" fmla="*/ 284892 w 460112"/>
                  <a:gd name="connsiteY22" fmla="*/ 164520 h 715698"/>
                  <a:gd name="connsiteX23" fmla="*/ 283656 w 460112"/>
                  <a:gd name="connsiteY23" fmla="*/ 169217 h 715698"/>
                  <a:gd name="connsiteX24" fmla="*/ 460112 w 460112"/>
                  <a:gd name="connsiteY24" fmla="*/ 641475 h 715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0112" h="715698">
                    <a:moveTo>
                      <a:pt x="460112" y="641476"/>
                    </a:moveTo>
                    <a:cubicBezTo>
                      <a:pt x="436386" y="645749"/>
                      <a:pt x="412817" y="647676"/>
                      <a:pt x="389674" y="647432"/>
                    </a:cubicBezTo>
                    <a:lnTo>
                      <a:pt x="387082" y="647162"/>
                    </a:lnTo>
                    <a:lnTo>
                      <a:pt x="407129" y="671599"/>
                    </a:lnTo>
                    <a:lnTo>
                      <a:pt x="407129" y="671600"/>
                    </a:lnTo>
                    <a:cubicBezTo>
                      <a:pt x="383139" y="673982"/>
                      <a:pt x="359491" y="674039"/>
                      <a:pt x="336441" y="671966"/>
                    </a:cubicBezTo>
                    <a:lnTo>
                      <a:pt x="316044" y="668191"/>
                    </a:lnTo>
                    <a:lnTo>
                      <a:pt x="349213" y="715697"/>
                    </a:lnTo>
                    <a:lnTo>
                      <a:pt x="349213" y="715698"/>
                    </a:lnTo>
                    <a:cubicBezTo>
                      <a:pt x="156348" y="715698"/>
                      <a:pt x="0" y="569789"/>
                      <a:pt x="0" y="389801"/>
                    </a:cubicBezTo>
                    <a:cubicBezTo>
                      <a:pt x="0" y="322305"/>
                      <a:pt x="21986" y="259602"/>
                      <a:pt x="59640" y="207589"/>
                    </a:cubicBezTo>
                    <a:lnTo>
                      <a:pt x="66246" y="200117"/>
                    </a:lnTo>
                    <a:lnTo>
                      <a:pt x="68766" y="194591"/>
                    </a:lnTo>
                    <a:cubicBezTo>
                      <a:pt x="82237" y="171474"/>
                      <a:pt x="98598" y="149936"/>
                      <a:pt x="117436" y="130445"/>
                    </a:cubicBezTo>
                    <a:lnTo>
                      <a:pt x="146817" y="106462"/>
                    </a:lnTo>
                    <a:lnTo>
                      <a:pt x="162304" y="89381"/>
                    </a:lnTo>
                    <a:cubicBezTo>
                      <a:pt x="210928" y="44919"/>
                      <a:pt x="273418" y="12818"/>
                      <a:pt x="344597" y="0"/>
                    </a:cubicBezTo>
                    <a:lnTo>
                      <a:pt x="333035" y="25122"/>
                    </a:lnTo>
                    <a:lnTo>
                      <a:pt x="342724" y="22996"/>
                    </a:lnTo>
                    <a:lnTo>
                      <a:pt x="318177" y="66824"/>
                    </a:lnTo>
                    <a:lnTo>
                      <a:pt x="349213" y="63904"/>
                    </a:lnTo>
                    <a:cubicBezTo>
                      <a:pt x="329220" y="87858"/>
                      <a:pt x="311727" y="113013"/>
                      <a:pt x="296733" y="139069"/>
                    </a:cubicBezTo>
                    <a:lnTo>
                      <a:pt x="284892" y="164520"/>
                    </a:lnTo>
                    <a:lnTo>
                      <a:pt x="283656" y="169217"/>
                    </a:lnTo>
                    <a:cubicBezTo>
                      <a:pt x="253933" y="342580"/>
                      <a:pt x="316585" y="521287"/>
                      <a:pt x="460112" y="641475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66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楕円 210">
                <a:extLst>
                  <a:ext uri="{FF2B5EF4-FFF2-40B4-BE49-F238E27FC236}">
                    <a16:creationId xmlns:a16="http://schemas.microsoft.com/office/drawing/2014/main" id="{E577E39A-3DE3-4BF1-B76C-C7286BD3286B}"/>
                  </a:ext>
                </a:extLst>
              </p:cNvPr>
              <p:cNvSpPr/>
              <p:nvPr/>
            </p:nvSpPr>
            <p:spPr bwMode="auto">
              <a:xfrm rot="1319699">
                <a:off x="7832239" y="5205285"/>
                <a:ext cx="288070" cy="383486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  <a:gd name="connsiteX0" fmla="*/ 176328 w 962720"/>
                  <a:gd name="connsiteY0" fmla="*/ 1854508 h 1856636"/>
                  <a:gd name="connsiteX1" fmla="*/ 1459 w 962720"/>
                  <a:gd name="connsiteY1" fmla="*/ 1648981 h 1856636"/>
                  <a:gd name="connsiteX2" fmla="*/ 605781 w 962720"/>
                  <a:gd name="connsiteY2" fmla="*/ -3 h 1856636"/>
                  <a:gd name="connsiteX3" fmla="*/ 939141 w 962720"/>
                  <a:gd name="connsiteY3" fmla="*/ 1648981 h 1856636"/>
                  <a:gd name="connsiteX4" fmla="*/ 756304 w 962720"/>
                  <a:gd name="connsiteY4" fmla="*/ 1856636 h 1856636"/>
                  <a:gd name="connsiteX0" fmla="*/ 179856 w 966248"/>
                  <a:gd name="connsiteY0" fmla="*/ 1854508 h 1856636"/>
                  <a:gd name="connsiteX1" fmla="*/ 4987 w 966248"/>
                  <a:gd name="connsiteY1" fmla="*/ 1648981 h 1856636"/>
                  <a:gd name="connsiteX2" fmla="*/ 609309 w 966248"/>
                  <a:gd name="connsiteY2" fmla="*/ -3 h 1856636"/>
                  <a:gd name="connsiteX3" fmla="*/ 942669 w 966248"/>
                  <a:gd name="connsiteY3" fmla="*/ 1648981 h 1856636"/>
                  <a:gd name="connsiteX4" fmla="*/ 759832 w 966248"/>
                  <a:gd name="connsiteY4" fmla="*/ 1856636 h 1856636"/>
                  <a:gd name="connsiteX0" fmla="*/ 179856 w 984372"/>
                  <a:gd name="connsiteY0" fmla="*/ 1854508 h 1856636"/>
                  <a:gd name="connsiteX1" fmla="*/ 4987 w 984372"/>
                  <a:gd name="connsiteY1" fmla="*/ 1648981 h 1856636"/>
                  <a:gd name="connsiteX2" fmla="*/ 609309 w 984372"/>
                  <a:gd name="connsiteY2" fmla="*/ -3 h 1856636"/>
                  <a:gd name="connsiteX3" fmla="*/ 942669 w 984372"/>
                  <a:gd name="connsiteY3" fmla="*/ 1648981 h 1856636"/>
                  <a:gd name="connsiteX4" fmla="*/ 759832 w 984372"/>
                  <a:gd name="connsiteY4" fmla="*/ 1856636 h 1856636"/>
                  <a:gd name="connsiteX0" fmla="*/ 214710 w 1019226"/>
                  <a:gd name="connsiteY0" fmla="*/ 1854508 h 1856636"/>
                  <a:gd name="connsiteX1" fmla="*/ 39841 w 1019226"/>
                  <a:gd name="connsiteY1" fmla="*/ 1648981 h 1856636"/>
                  <a:gd name="connsiteX2" fmla="*/ 644163 w 1019226"/>
                  <a:gd name="connsiteY2" fmla="*/ -3 h 1856636"/>
                  <a:gd name="connsiteX3" fmla="*/ 977523 w 1019226"/>
                  <a:gd name="connsiteY3" fmla="*/ 1648981 h 1856636"/>
                  <a:gd name="connsiteX4" fmla="*/ 794686 w 1019226"/>
                  <a:gd name="connsiteY4" fmla="*/ 1856636 h 1856636"/>
                  <a:gd name="connsiteX0" fmla="*/ 214710 w 1019224"/>
                  <a:gd name="connsiteY0" fmla="*/ 1854511 h 1921141"/>
                  <a:gd name="connsiteX1" fmla="*/ 39841 w 1019224"/>
                  <a:gd name="connsiteY1" fmla="*/ 1648984 h 1921141"/>
                  <a:gd name="connsiteX2" fmla="*/ 644163 w 1019224"/>
                  <a:gd name="connsiteY2" fmla="*/ 0 h 1921141"/>
                  <a:gd name="connsiteX3" fmla="*/ 977523 w 1019224"/>
                  <a:gd name="connsiteY3" fmla="*/ 1648984 h 1921141"/>
                  <a:gd name="connsiteX4" fmla="*/ 660578 w 1019224"/>
                  <a:gd name="connsiteY4" fmla="*/ 1921139 h 1921141"/>
                  <a:gd name="connsiteX0" fmla="*/ 214710 w 1019224"/>
                  <a:gd name="connsiteY0" fmla="*/ 1854511 h 1921138"/>
                  <a:gd name="connsiteX1" fmla="*/ 39841 w 1019224"/>
                  <a:gd name="connsiteY1" fmla="*/ 1648984 h 1921138"/>
                  <a:gd name="connsiteX2" fmla="*/ 644163 w 1019224"/>
                  <a:gd name="connsiteY2" fmla="*/ 0 h 1921138"/>
                  <a:gd name="connsiteX3" fmla="*/ 977523 w 1019224"/>
                  <a:gd name="connsiteY3" fmla="*/ 1648984 h 1921138"/>
                  <a:gd name="connsiteX4" fmla="*/ 660578 w 1019224"/>
                  <a:gd name="connsiteY4" fmla="*/ 1921139 h 1921138"/>
                  <a:gd name="connsiteX0" fmla="*/ 214710 w 1046339"/>
                  <a:gd name="connsiteY0" fmla="*/ 1854511 h 1921138"/>
                  <a:gd name="connsiteX1" fmla="*/ 39841 w 1046339"/>
                  <a:gd name="connsiteY1" fmla="*/ 1648984 h 1921138"/>
                  <a:gd name="connsiteX2" fmla="*/ 644163 w 1046339"/>
                  <a:gd name="connsiteY2" fmla="*/ 0 h 1921138"/>
                  <a:gd name="connsiteX3" fmla="*/ 977523 w 1046339"/>
                  <a:gd name="connsiteY3" fmla="*/ 1648984 h 1921138"/>
                  <a:gd name="connsiteX4" fmla="*/ 660578 w 1046339"/>
                  <a:gd name="connsiteY4" fmla="*/ 1921139 h 1921138"/>
                  <a:gd name="connsiteX0" fmla="*/ 215984 w 1047613"/>
                  <a:gd name="connsiteY0" fmla="*/ 1854511 h 1921138"/>
                  <a:gd name="connsiteX1" fmla="*/ 41115 w 1047613"/>
                  <a:gd name="connsiteY1" fmla="*/ 1648984 h 1921138"/>
                  <a:gd name="connsiteX2" fmla="*/ 645437 w 1047613"/>
                  <a:gd name="connsiteY2" fmla="*/ 0 h 1921138"/>
                  <a:gd name="connsiteX3" fmla="*/ 978797 w 1047613"/>
                  <a:gd name="connsiteY3" fmla="*/ 1648984 h 1921138"/>
                  <a:gd name="connsiteX4" fmla="*/ 661852 w 1047613"/>
                  <a:gd name="connsiteY4" fmla="*/ 1921139 h 1921138"/>
                  <a:gd name="connsiteX0" fmla="*/ 207638 w 1021054"/>
                  <a:gd name="connsiteY0" fmla="*/ 1946938 h 1946938"/>
                  <a:gd name="connsiteX1" fmla="*/ 14556 w 1021054"/>
                  <a:gd name="connsiteY1" fmla="*/ 1648984 h 1946938"/>
                  <a:gd name="connsiteX2" fmla="*/ 618878 w 1021054"/>
                  <a:gd name="connsiteY2" fmla="*/ 0 h 1946938"/>
                  <a:gd name="connsiteX3" fmla="*/ 952238 w 1021054"/>
                  <a:gd name="connsiteY3" fmla="*/ 1648984 h 1946938"/>
                  <a:gd name="connsiteX4" fmla="*/ 635293 w 1021054"/>
                  <a:gd name="connsiteY4" fmla="*/ 1921139 h 1946938"/>
                  <a:gd name="connsiteX0" fmla="*/ 265553 w 1078969"/>
                  <a:gd name="connsiteY0" fmla="*/ 1946938 h 1946938"/>
                  <a:gd name="connsiteX1" fmla="*/ 11671 w 1078969"/>
                  <a:gd name="connsiteY1" fmla="*/ 1464609 h 1946938"/>
                  <a:gd name="connsiteX2" fmla="*/ 676793 w 1078969"/>
                  <a:gd name="connsiteY2" fmla="*/ 0 h 1946938"/>
                  <a:gd name="connsiteX3" fmla="*/ 1010153 w 1078969"/>
                  <a:gd name="connsiteY3" fmla="*/ 1648984 h 1946938"/>
                  <a:gd name="connsiteX4" fmla="*/ 693208 w 1078969"/>
                  <a:gd name="connsiteY4" fmla="*/ 1921139 h 1946938"/>
                  <a:gd name="connsiteX0" fmla="*/ 270397 w 1083813"/>
                  <a:gd name="connsiteY0" fmla="*/ 1946938 h 1946938"/>
                  <a:gd name="connsiteX1" fmla="*/ 16515 w 1083813"/>
                  <a:gd name="connsiteY1" fmla="*/ 1464609 h 1946938"/>
                  <a:gd name="connsiteX2" fmla="*/ 681637 w 1083813"/>
                  <a:gd name="connsiteY2" fmla="*/ 0 h 1946938"/>
                  <a:gd name="connsiteX3" fmla="*/ 1014997 w 1083813"/>
                  <a:gd name="connsiteY3" fmla="*/ 1648984 h 1946938"/>
                  <a:gd name="connsiteX4" fmla="*/ 698052 w 1083813"/>
                  <a:gd name="connsiteY4" fmla="*/ 1921139 h 1946938"/>
                  <a:gd name="connsiteX0" fmla="*/ 264825 w 1078241"/>
                  <a:gd name="connsiteY0" fmla="*/ 1946938 h 1946938"/>
                  <a:gd name="connsiteX1" fmla="*/ 10943 w 1078241"/>
                  <a:gd name="connsiteY1" fmla="*/ 1464609 h 1946938"/>
                  <a:gd name="connsiteX2" fmla="*/ 676065 w 1078241"/>
                  <a:gd name="connsiteY2" fmla="*/ 0 h 1946938"/>
                  <a:gd name="connsiteX3" fmla="*/ 1009425 w 1078241"/>
                  <a:gd name="connsiteY3" fmla="*/ 1648984 h 1946938"/>
                  <a:gd name="connsiteX4" fmla="*/ 692480 w 1078241"/>
                  <a:gd name="connsiteY4" fmla="*/ 1921139 h 1946938"/>
                  <a:gd name="connsiteX0" fmla="*/ 264825 w 1084560"/>
                  <a:gd name="connsiteY0" fmla="*/ 1946938 h 1946938"/>
                  <a:gd name="connsiteX1" fmla="*/ 10943 w 1084560"/>
                  <a:gd name="connsiteY1" fmla="*/ 1464609 h 1946938"/>
                  <a:gd name="connsiteX2" fmla="*/ 676065 w 1084560"/>
                  <a:gd name="connsiteY2" fmla="*/ 0 h 1946938"/>
                  <a:gd name="connsiteX3" fmla="*/ 1009425 w 1084560"/>
                  <a:gd name="connsiteY3" fmla="*/ 1648984 h 1946938"/>
                  <a:gd name="connsiteX4" fmla="*/ 692480 w 1084560"/>
                  <a:gd name="connsiteY4" fmla="*/ 1921139 h 1946938"/>
                  <a:gd name="connsiteX0" fmla="*/ 264825 w 1056002"/>
                  <a:gd name="connsiteY0" fmla="*/ 1946938 h 1976978"/>
                  <a:gd name="connsiteX1" fmla="*/ 10943 w 1056002"/>
                  <a:gd name="connsiteY1" fmla="*/ 1464609 h 1976978"/>
                  <a:gd name="connsiteX2" fmla="*/ 676065 w 1056002"/>
                  <a:gd name="connsiteY2" fmla="*/ 0 h 1976978"/>
                  <a:gd name="connsiteX3" fmla="*/ 1009425 w 1056002"/>
                  <a:gd name="connsiteY3" fmla="*/ 1648984 h 1976978"/>
                  <a:gd name="connsiteX4" fmla="*/ 605608 w 1056002"/>
                  <a:gd name="connsiteY4" fmla="*/ 1976977 h 1976978"/>
                  <a:gd name="connsiteX0" fmla="*/ 264825 w 1082641"/>
                  <a:gd name="connsiteY0" fmla="*/ 1946938 h 1976978"/>
                  <a:gd name="connsiteX1" fmla="*/ 10943 w 1082641"/>
                  <a:gd name="connsiteY1" fmla="*/ 1464609 h 1976978"/>
                  <a:gd name="connsiteX2" fmla="*/ 676065 w 1082641"/>
                  <a:gd name="connsiteY2" fmla="*/ 0 h 1976978"/>
                  <a:gd name="connsiteX3" fmla="*/ 1009425 w 1082641"/>
                  <a:gd name="connsiteY3" fmla="*/ 1648984 h 1976978"/>
                  <a:gd name="connsiteX4" fmla="*/ 605608 w 1082641"/>
                  <a:gd name="connsiteY4" fmla="*/ 1976977 h 1976978"/>
                  <a:gd name="connsiteX0" fmla="*/ 264825 w 1079215"/>
                  <a:gd name="connsiteY0" fmla="*/ 1946938 h 1976978"/>
                  <a:gd name="connsiteX1" fmla="*/ 10943 w 1079215"/>
                  <a:gd name="connsiteY1" fmla="*/ 1464609 h 1976978"/>
                  <a:gd name="connsiteX2" fmla="*/ 676065 w 1079215"/>
                  <a:gd name="connsiteY2" fmla="*/ 0 h 1976978"/>
                  <a:gd name="connsiteX3" fmla="*/ 1009425 w 1079215"/>
                  <a:gd name="connsiteY3" fmla="*/ 1648984 h 1976978"/>
                  <a:gd name="connsiteX4" fmla="*/ 605608 w 1079215"/>
                  <a:gd name="connsiteY4" fmla="*/ 1976977 h 197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9215" h="1976978">
                    <a:moveTo>
                      <a:pt x="264825" y="1946938"/>
                    </a:moveTo>
                    <a:cubicBezTo>
                      <a:pt x="195152" y="1900548"/>
                      <a:pt x="9904" y="1665983"/>
                      <a:pt x="10943" y="1464609"/>
                    </a:cubicBezTo>
                    <a:cubicBezTo>
                      <a:pt x="11982" y="1263235"/>
                      <a:pt x="-142395" y="821339"/>
                      <a:pt x="676065" y="0"/>
                    </a:cubicBezTo>
                    <a:cubicBezTo>
                      <a:pt x="1224949" y="837095"/>
                      <a:pt x="1076252" y="1505913"/>
                      <a:pt x="1009425" y="1648984"/>
                    </a:cubicBezTo>
                    <a:cubicBezTo>
                      <a:pt x="942598" y="1792055"/>
                      <a:pt x="692215" y="1930587"/>
                      <a:pt x="605608" y="1976977"/>
                    </a:cubicBezTo>
                  </a:path>
                </a:pathLst>
              </a:custGeom>
              <a:solidFill>
                <a:srgbClr val="FF9933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C09A4836-623A-4A08-934C-F8D8A374FB73}"/>
                  </a:ext>
                </a:extLst>
              </p:cNvPr>
              <p:cNvSpPr/>
              <p:nvPr/>
            </p:nvSpPr>
            <p:spPr bwMode="auto">
              <a:xfrm>
                <a:off x="7320382" y="5413134"/>
                <a:ext cx="1817538" cy="1364344"/>
              </a:xfrm>
              <a:custGeom>
                <a:avLst/>
                <a:gdLst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731424 w 1468958"/>
                  <a:gd name="connsiteY6" fmla="*/ 490064 h 1329855"/>
                  <a:gd name="connsiteX7" fmla="*/ 1375882 w 1468958"/>
                  <a:gd name="connsiteY7" fmla="*/ 490064 h 1329855"/>
                  <a:gd name="connsiteX8" fmla="*/ 1468958 w 1468958"/>
                  <a:gd name="connsiteY8" fmla="*/ 583140 h 1329855"/>
                  <a:gd name="connsiteX9" fmla="*/ 1468958 w 1468958"/>
                  <a:gd name="connsiteY9" fmla="*/ 781925 h 1329855"/>
                  <a:gd name="connsiteX10" fmla="*/ 1202372 w 1468958"/>
                  <a:gd name="connsiteY10" fmla="*/ 1048511 h 1329855"/>
                  <a:gd name="connsiteX11" fmla="*/ 683887 w 1468958"/>
                  <a:gd name="connsiteY11" fmla="*/ 1048511 h 1329855"/>
                  <a:gd name="connsiteX12" fmla="*/ 630161 w 1468958"/>
                  <a:gd name="connsiteY12" fmla="*/ 1043095 h 1329855"/>
                  <a:gd name="connsiteX13" fmla="*/ 585691 w 1468958"/>
                  <a:gd name="connsiteY13" fmla="*/ 1029291 h 1329855"/>
                  <a:gd name="connsiteX14" fmla="*/ 585691 w 1468958"/>
                  <a:gd name="connsiteY14" fmla="*/ 1077606 h 1329855"/>
                  <a:gd name="connsiteX15" fmla="*/ 585154 w 1468958"/>
                  <a:gd name="connsiteY15" fmla="*/ 1078903 h 1329855"/>
                  <a:gd name="connsiteX16" fmla="*/ 617097 w 1468958"/>
                  <a:gd name="connsiteY16" fmla="*/ 1277607 h 1329855"/>
                  <a:gd name="connsiteX17" fmla="*/ 614063 w 1468958"/>
                  <a:gd name="connsiteY17" fmla="*/ 1290375 h 1329855"/>
                  <a:gd name="connsiteX18" fmla="*/ 614063 w 1468958"/>
                  <a:gd name="connsiteY18" fmla="*/ 1303210 h 1329855"/>
                  <a:gd name="connsiteX19" fmla="*/ 587418 w 1468958"/>
                  <a:gd name="connsiteY19" fmla="*/ 1329855 h 1329855"/>
                  <a:gd name="connsiteX20" fmla="*/ 486949 w 1468958"/>
                  <a:gd name="connsiteY20" fmla="*/ 1329855 h 1329855"/>
                  <a:gd name="connsiteX21" fmla="*/ 460304 w 1468958"/>
                  <a:gd name="connsiteY21" fmla="*/ 1303210 h 1329855"/>
                  <a:gd name="connsiteX22" fmla="*/ 460304 w 1468958"/>
                  <a:gd name="connsiteY22" fmla="*/ 1289374 h 1329855"/>
                  <a:gd name="connsiteX23" fmla="*/ 500785 w 1468958"/>
                  <a:gd name="connsiteY23" fmla="*/ 1248893 h 1329855"/>
                  <a:gd name="connsiteX24" fmla="*/ 508698 w 1468958"/>
                  <a:gd name="connsiteY24" fmla="*/ 1248893 h 1329855"/>
                  <a:gd name="connsiteX25" fmla="*/ 483174 w 1468958"/>
                  <a:gd name="connsiteY25" fmla="*/ 1090122 h 1329855"/>
                  <a:gd name="connsiteX26" fmla="*/ 483633 w 1468958"/>
                  <a:gd name="connsiteY26" fmla="*/ 1078592 h 1329855"/>
                  <a:gd name="connsiteX27" fmla="*/ 483224 w 1468958"/>
                  <a:gd name="connsiteY27" fmla="*/ 1077606 h 1329855"/>
                  <a:gd name="connsiteX28" fmla="*/ 483224 w 1468958"/>
                  <a:gd name="connsiteY28" fmla="*/ 955694 h 1329855"/>
                  <a:gd name="connsiteX29" fmla="*/ 462830 w 1468958"/>
                  <a:gd name="connsiteY29" fmla="*/ 930976 h 1329855"/>
                  <a:gd name="connsiteX30" fmla="*/ 417301 w 1468958"/>
                  <a:gd name="connsiteY30" fmla="*/ 781925 h 1329855"/>
                  <a:gd name="connsiteX31" fmla="*/ 417301 w 1468958"/>
                  <a:gd name="connsiteY31" fmla="*/ 641357 h 1329855"/>
                  <a:gd name="connsiteX32" fmla="*/ 385396 w 1468958"/>
                  <a:gd name="connsiteY32" fmla="*/ 603996 h 1329855"/>
                  <a:gd name="connsiteX33" fmla="*/ 111546 w 1468958"/>
                  <a:gd name="connsiteY33" fmla="*/ 603996 h 1329855"/>
                  <a:gd name="connsiteX34" fmla="*/ 0 w 1468958"/>
                  <a:gd name="connsiteY34" fmla="*/ 492450 h 1329855"/>
                  <a:gd name="connsiteX35" fmla="*/ 0 w 1468958"/>
                  <a:gd name="connsiteY35" fmla="*/ 225472 h 1329855"/>
                  <a:gd name="connsiteX36" fmla="*/ 225472 w 1468958"/>
                  <a:gd name="connsiteY36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75882 w 1468958"/>
                  <a:gd name="connsiteY6" fmla="*/ 490064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75882 w 1468958"/>
                  <a:gd name="connsiteY6" fmla="*/ 490064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02063 w 1468958"/>
                  <a:gd name="connsiteY6" fmla="*/ 468633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02063 w 1468958"/>
                  <a:gd name="connsiteY6" fmla="*/ 468633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04803 w 1662215"/>
                  <a:gd name="connsiteY32" fmla="*/ 603996 h 1329855"/>
                  <a:gd name="connsiteX33" fmla="*/ 0 w 1662215"/>
                  <a:gd name="connsiteY33" fmla="*/ 630242 h 1329855"/>
                  <a:gd name="connsiteX34" fmla="*/ 193257 w 1662215"/>
                  <a:gd name="connsiteY34" fmla="*/ 225472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193257 w 1662215"/>
                  <a:gd name="connsiteY34" fmla="*/ 225472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18729 w 1662215"/>
                  <a:gd name="connsiteY35" fmla="*/ 0 h 1329855"/>
                  <a:gd name="connsiteX0" fmla="*/ 434067 w 1662215"/>
                  <a:gd name="connsiteY0" fmla="*/ 6263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34067 w 1662215"/>
                  <a:gd name="connsiteY35" fmla="*/ 6263 h 1329855"/>
                  <a:gd name="connsiteX0" fmla="*/ 217798 w 1662215"/>
                  <a:gd name="connsiteY0" fmla="*/ 310026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0" fmla="*/ 217798 w 1662215"/>
                  <a:gd name="connsiteY0" fmla="*/ 310236 h 1330065"/>
                  <a:gd name="connsiteX1" fmla="*/ 556638 w 1662215"/>
                  <a:gd name="connsiteY1" fmla="*/ 210 h 1330065"/>
                  <a:gd name="connsiteX2" fmla="*/ 782110 w 1662215"/>
                  <a:gd name="connsiteY2" fmla="*/ 225682 h 1330065"/>
                  <a:gd name="connsiteX3" fmla="*/ 782110 w 1662215"/>
                  <a:gd name="connsiteY3" fmla="*/ 349832 h 1330065"/>
                  <a:gd name="connsiteX4" fmla="*/ 793783 w 1662215"/>
                  <a:gd name="connsiteY4" fmla="*/ 402160 h 1330065"/>
                  <a:gd name="connsiteX5" fmla="*/ 924635 w 1662215"/>
                  <a:gd name="connsiteY5" fmla="*/ 486107 h 1330065"/>
                  <a:gd name="connsiteX6" fmla="*/ 1495320 w 1662215"/>
                  <a:gd name="connsiteY6" fmla="*/ 468843 h 1330065"/>
                  <a:gd name="connsiteX7" fmla="*/ 1662215 w 1662215"/>
                  <a:gd name="connsiteY7" fmla="*/ 583350 h 1330065"/>
                  <a:gd name="connsiteX8" fmla="*/ 1662215 w 1662215"/>
                  <a:gd name="connsiteY8" fmla="*/ 782135 h 1330065"/>
                  <a:gd name="connsiteX9" fmla="*/ 1395629 w 1662215"/>
                  <a:gd name="connsiteY9" fmla="*/ 1048721 h 1330065"/>
                  <a:gd name="connsiteX10" fmla="*/ 877144 w 1662215"/>
                  <a:gd name="connsiteY10" fmla="*/ 1048721 h 1330065"/>
                  <a:gd name="connsiteX11" fmla="*/ 823418 w 1662215"/>
                  <a:gd name="connsiteY11" fmla="*/ 1043305 h 1330065"/>
                  <a:gd name="connsiteX12" fmla="*/ 778948 w 1662215"/>
                  <a:gd name="connsiteY12" fmla="*/ 1029501 h 1330065"/>
                  <a:gd name="connsiteX13" fmla="*/ 778948 w 1662215"/>
                  <a:gd name="connsiteY13" fmla="*/ 1077816 h 1330065"/>
                  <a:gd name="connsiteX14" fmla="*/ 778411 w 1662215"/>
                  <a:gd name="connsiteY14" fmla="*/ 1079113 h 1330065"/>
                  <a:gd name="connsiteX15" fmla="*/ 810354 w 1662215"/>
                  <a:gd name="connsiteY15" fmla="*/ 1277817 h 1330065"/>
                  <a:gd name="connsiteX16" fmla="*/ 807320 w 1662215"/>
                  <a:gd name="connsiteY16" fmla="*/ 1290585 h 1330065"/>
                  <a:gd name="connsiteX17" fmla="*/ 807320 w 1662215"/>
                  <a:gd name="connsiteY17" fmla="*/ 1303420 h 1330065"/>
                  <a:gd name="connsiteX18" fmla="*/ 780675 w 1662215"/>
                  <a:gd name="connsiteY18" fmla="*/ 1330065 h 1330065"/>
                  <a:gd name="connsiteX19" fmla="*/ 680206 w 1662215"/>
                  <a:gd name="connsiteY19" fmla="*/ 1330065 h 1330065"/>
                  <a:gd name="connsiteX20" fmla="*/ 653561 w 1662215"/>
                  <a:gd name="connsiteY20" fmla="*/ 1303420 h 1330065"/>
                  <a:gd name="connsiteX21" fmla="*/ 653561 w 1662215"/>
                  <a:gd name="connsiteY21" fmla="*/ 1289584 h 1330065"/>
                  <a:gd name="connsiteX22" fmla="*/ 694042 w 1662215"/>
                  <a:gd name="connsiteY22" fmla="*/ 1249103 h 1330065"/>
                  <a:gd name="connsiteX23" fmla="*/ 701955 w 1662215"/>
                  <a:gd name="connsiteY23" fmla="*/ 1249103 h 1330065"/>
                  <a:gd name="connsiteX24" fmla="*/ 676431 w 1662215"/>
                  <a:gd name="connsiteY24" fmla="*/ 1090332 h 1330065"/>
                  <a:gd name="connsiteX25" fmla="*/ 676890 w 1662215"/>
                  <a:gd name="connsiteY25" fmla="*/ 1078802 h 1330065"/>
                  <a:gd name="connsiteX26" fmla="*/ 676481 w 1662215"/>
                  <a:gd name="connsiteY26" fmla="*/ 1077816 h 1330065"/>
                  <a:gd name="connsiteX27" fmla="*/ 676481 w 1662215"/>
                  <a:gd name="connsiteY27" fmla="*/ 955904 h 1330065"/>
                  <a:gd name="connsiteX28" fmla="*/ 656087 w 1662215"/>
                  <a:gd name="connsiteY28" fmla="*/ 931186 h 1330065"/>
                  <a:gd name="connsiteX29" fmla="*/ 610558 w 1662215"/>
                  <a:gd name="connsiteY29" fmla="*/ 782135 h 1330065"/>
                  <a:gd name="connsiteX30" fmla="*/ 610558 w 1662215"/>
                  <a:gd name="connsiteY30" fmla="*/ 641567 h 1330065"/>
                  <a:gd name="connsiteX31" fmla="*/ 578653 w 1662215"/>
                  <a:gd name="connsiteY31" fmla="*/ 604206 h 1330065"/>
                  <a:gd name="connsiteX32" fmla="*/ 332411 w 1662215"/>
                  <a:gd name="connsiteY32" fmla="*/ 644917 h 1330065"/>
                  <a:gd name="connsiteX33" fmla="*/ 0 w 1662215"/>
                  <a:gd name="connsiteY33" fmla="*/ 630452 h 1330065"/>
                  <a:gd name="connsiteX34" fmla="*/ 217798 w 1662215"/>
                  <a:gd name="connsiteY34" fmla="*/ 310236 h 1330065"/>
                  <a:gd name="connsiteX0" fmla="*/ 217798 w 1662215"/>
                  <a:gd name="connsiteY0" fmla="*/ 325880 h 1345709"/>
                  <a:gd name="connsiteX1" fmla="*/ 532098 w 1662215"/>
                  <a:gd name="connsiteY1" fmla="*/ 196 h 1345709"/>
                  <a:gd name="connsiteX2" fmla="*/ 782110 w 1662215"/>
                  <a:gd name="connsiteY2" fmla="*/ 241326 h 1345709"/>
                  <a:gd name="connsiteX3" fmla="*/ 782110 w 1662215"/>
                  <a:gd name="connsiteY3" fmla="*/ 365476 h 1345709"/>
                  <a:gd name="connsiteX4" fmla="*/ 793783 w 1662215"/>
                  <a:gd name="connsiteY4" fmla="*/ 417804 h 1345709"/>
                  <a:gd name="connsiteX5" fmla="*/ 924635 w 1662215"/>
                  <a:gd name="connsiteY5" fmla="*/ 501751 h 1345709"/>
                  <a:gd name="connsiteX6" fmla="*/ 1495320 w 1662215"/>
                  <a:gd name="connsiteY6" fmla="*/ 484487 h 1345709"/>
                  <a:gd name="connsiteX7" fmla="*/ 1662215 w 1662215"/>
                  <a:gd name="connsiteY7" fmla="*/ 598994 h 1345709"/>
                  <a:gd name="connsiteX8" fmla="*/ 1662215 w 1662215"/>
                  <a:gd name="connsiteY8" fmla="*/ 797779 h 1345709"/>
                  <a:gd name="connsiteX9" fmla="*/ 1395629 w 1662215"/>
                  <a:gd name="connsiteY9" fmla="*/ 1064365 h 1345709"/>
                  <a:gd name="connsiteX10" fmla="*/ 877144 w 1662215"/>
                  <a:gd name="connsiteY10" fmla="*/ 1064365 h 1345709"/>
                  <a:gd name="connsiteX11" fmla="*/ 823418 w 1662215"/>
                  <a:gd name="connsiteY11" fmla="*/ 1058949 h 1345709"/>
                  <a:gd name="connsiteX12" fmla="*/ 778948 w 1662215"/>
                  <a:gd name="connsiteY12" fmla="*/ 1045145 h 1345709"/>
                  <a:gd name="connsiteX13" fmla="*/ 778948 w 1662215"/>
                  <a:gd name="connsiteY13" fmla="*/ 1093460 h 1345709"/>
                  <a:gd name="connsiteX14" fmla="*/ 778411 w 1662215"/>
                  <a:gd name="connsiteY14" fmla="*/ 1094757 h 1345709"/>
                  <a:gd name="connsiteX15" fmla="*/ 810354 w 1662215"/>
                  <a:gd name="connsiteY15" fmla="*/ 1293461 h 1345709"/>
                  <a:gd name="connsiteX16" fmla="*/ 807320 w 1662215"/>
                  <a:gd name="connsiteY16" fmla="*/ 1306229 h 1345709"/>
                  <a:gd name="connsiteX17" fmla="*/ 807320 w 1662215"/>
                  <a:gd name="connsiteY17" fmla="*/ 1319064 h 1345709"/>
                  <a:gd name="connsiteX18" fmla="*/ 780675 w 1662215"/>
                  <a:gd name="connsiteY18" fmla="*/ 1345709 h 1345709"/>
                  <a:gd name="connsiteX19" fmla="*/ 680206 w 1662215"/>
                  <a:gd name="connsiteY19" fmla="*/ 1345709 h 1345709"/>
                  <a:gd name="connsiteX20" fmla="*/ 653561 w 1662215"/>
                  <a:gd name="connsiteY20" fmla="*/ 1319064 h 1345709"/>
                  <a:gd name="connsiteX21" fmla="*/ 653561 w 1662215"/>
                  <a:gd name="connsiteY21" fmla="*/ 1305228 h 1345709"/>
                  <a:gd name="connsiteX22" fmla="*/ 694042 w 1662215"/>
                  <a:gd name="connsiteY22" fmla="*/ 1264747 h 1345709"/>
                  <a:gd name="connsiteX23" fmla="*/ 701955 w 1662215"/>
                  <a:gd name="connsiteY23" fmla="*/ 1264747 h 1345709"/>
                  <a:gd name="connsiteX24" fmla="*/ 676431 w 1662215"/>
                  <a:gd name="connsiteY24" fmla="*/ 1105976 h 1345709"/>
                  <a:gd name="connsiteX25" fmla="*/ 676890 w 1662215"/>
                  <a:gd name="connsiteY25" fmla="*/ 1094446 h 1345709"/>
                  <a:gd name="connsiteX26" fmla="*/ 676481 w 1662215"/>
                  <a:gd name="connsiteY26" fmla="*/ 1093460 h 1345709"/>
                  <a:gd name="connsiteX27" fmla="*/ 676481 w 1662215"/>
                  <a:gd name="connsiteY27" fmla="*/ 971548 h 1345709"/>
                  <a:gd name="connsiteX28" fmla="*/ 656087 w 1662215"/>
                  <a:gd name="connsiteY28" fmla="*/ 946830 h 1345709"/>
                  <a:gd name="connsiteX29" fmla="*/ 610558 w 1662215"/>
                  <a:gd name="connsiteY29" fmla="*/ 797779 h 1345709"/>
                  <a:gd name="connsiteX30" fmla="*/ 610558 w 1662215"/>
                  <a:gd name="connsiteY30" fmla="*/ 657211 h 1345709"/>
                  <a:gd name="connsiteX31" fmla="*/ 578653 w 1662215"/>
                  <a:gd name="connsiteY31" fmla="*/ 619850 h 1345709"/>
                  <a:gd name="connsiteX32" fmla="*/ 332411 w 1662215"/>
                  <a:gd name="connsiteY32" fmla="*/ 660561 h 1345709"/>
                  <a:gd name="connsiteX33" fmla="*/ 0 w 1662215"/>
                  <a:gd name="connsiteY33" fmla="*/ 646096 h 1345709"/>
                  <a:gd name="connsiteX34" fmla="*/ 217798 w 1662215"/>
                  <a:gd name="connsiteY34" fmla="*/ 325880 h 1345709"/>
                  <a:gd name="connsiteX0" fmla="*/ 242339 w 1686756"/>
                  <a:gd name="connsiteY0" fmla="*/ 325880 h 1345709"/>
                  <a:gd name="connsiteX1" fmla="*/ 556639 w 1686756"/>
                  <a:gd name="connsiteY1" fmla="*/ 196 h 1345709"/>
                  <a:gd name="connsiteX2" fmla="*/ 806651 w 1686756"/>
                  <a:gd name="connsiteY2" fmla="*/ 241326 h 1345709"/>
                  <a:gd name="connsiteX3" fmla="*/ 806651 w 1686756"/>
                  <a:gd name="connsiteY3" fmla="*/ 365476 h 1345709"/>
                  <a:gd name="connsiteX4" fmla="*/ 818324 w 1686756"/>
                  <a:gd name="connsiteY4" fmla="*/ 417804 h 1345709"/>
                  <a:gd name="connsiteX5" fmla="*/ 949176 w 1686756"/>
                  <a:gd name="connsiteY5" fmla="*/ 501751 h 1345709"/>
                  <a:gd name="connsiteX6" fmla="*/ 1519861 w 1686756"/>
                  <a:gd name="connsiteY6" fmla="*/ 484487 h 1345709"/>
                  <a:gd name="connsiteX7" fmla="*/ 1686756 w 1686756"/>
                  <a:gd name="connsiteY7" fmla="*/ 598994 h 1345709"/>
                  <a:gd name="connsiteX8" fmla="*/ 1686756 w 1686756"/>
                  <a:gd name="connsiteY8" fmla="*/ 797779 h 1345709"/>
                  <a:gd name="connsiteX9" fmla="*/ 1420170 w 1686756"/>
                  <a:gd name="connsiteY9" fmla="*/ 1064365 h 1345709"/>
                  <a:gd name="connsiteX10" fmla="*/ 901685 w 1686756"/>
                  <a:gd name="connsiteY10" fmla="*/ 1064365 h 1345709"/>
                  <a:gd name="connsiteX11" fmla="*/ 847959 w 1686756"/>
                  <a:gd name="connsiteY11" fmla="*/ 1058949 h 1345709"/>
                  <a:gd name="connsiteX12" fmla="*/ 803489 w 1686756"/>
                  <a:gd name="connsiteY12" fmla="*/ 1045145 h 1345709"/>
                  <a:gd name="connsiteX13" fmla="*/ 803489 w 1686756"/>
                  <a:gd name="connsiteY13" fmla="*/ 1093460 h 1345709"/>
                  <a:gd name="connsiteX14" fmla="*/ 802952 w 1686756"/>
                  <a:gd name="connsiteY14" fmla="*/ 1094757 h 1345709"/>
                  <a:gd name="connsiteX15" fmla="*/ 834895 w 1686756"/>
                  <a:gd name="connsiteY15" fmla="*/ 1293461 h 1345709"/>
                  <a:gd name="connsiteX16" fmla="*/ 831861 w 1686756"/>
                  <a:gd name="connsiteY16" fmla="*/ 1306229 h 1345709"/>
                  <a:gd name="connsiteX17" fmla="*/ 831861 w 1686756"/>
                  <a:gd name="connsiteY17" fmla="*/ 1319064 h 1345709"/>
                  <a:gd name="connsiteX18" fmla="*/ 805216 w 1686756"/>
                  <a:gd name="connsiteY18" fmla="*/ 1345709 h 1345709"/>
                  <a:gd name="connsiteX19" fmla="*/ 704747 w 1686756"/>
                  <a:gd name="connsiteY19" fmla="*/ 1345709 h 1345709"/>
                  <a:gd name="connsiteX20" fmla="*/ 678102 w 1686756"/>
                  <a:gd name="connsiteY20" fmla="*/ 1319064 h 1345709"/>
                  <a:gd name="connsiteX21" fmla="*/ 678102 w 1686756"/>
                  <a:gd name="connsiteY21" fmla="*/ 1305228 h 1345709"/>
                  <a:gd name="connsiteX22" fmla="*/ 718583 w 1686756"/>
                  <a:gd name="connsiteY22" fmla="*/ 1264747 h 1345709"/>
                  <a:gd name="connsiteX23" fmla="*/ 726496 w 1686756"/>
                  <a:gd name="connsiteY23" fmla="*/ 1264747 h 1345709"/>
                  <a:gd name="connsiteX24" fmla="*/ 700972 w 1686756"/>
                  <a:gd name="connsiteY24" fmla="*/ 1105976 h 1345709"/>
                  <a:gd name="connsiteX25" fmla="*/ 701431 w 1686756"/>
                  <a:gd name="connsiteY25" fmla="*/ 1094446 h 1345709"/>
                  <a:gd name="connsiteX26" fmla="*/ 701022 w 1686756"/>
                  <a:gd name="connsiteY26" fmla="*/ 1093460 h 1345709"/>
                  <a:gd name="connsiteX27" fmla="*/ 701022 w 1686756"/>
                  <a:gd name="connsiteY27" fmla="*/ 971548 h 1345709"/>
                  <a:gd name="connsiteX28" fmla="*/ 680628 w 1686756"/>
                  <a:gd name="connsiteY28" fmla="*/ 946830 h 1345709"/>
                  <a:gd name="connsiteX29" fmla="*/ 635099 w 1686756"/>
                  <a:gd name="connsiteY29" fmla="*/ 797779 h 1345709"/>
                  <a:gd name="connsiteX30" fmla="*/ 635099 w 1686756"/>
                  <a:gd name="connsiteY30" fmla="*/ 657211 h 1345709"/>
                  <a:gd name="connsiteX31" fmla="*/ 603194 w 1686756"/>
                  <a:gd name="connsiteY31" fmla="*/ 619850 h 1345709"/>
                  <a:gd name="connsiteX32" fmla="*/ 356952 w 1686756"/>
                  <a:gd name="connsiteY32" fmla="*/ 660561 h 1345709"/>
                  <a:gd name="connsiteX33" fmla="*/ 0 w 1686756"/>
                  <a:gd name="connsiteY33" fmla="*/ 599122 h 1345709"/>
                  <a:gd name="connsiteX34" fmla="*/ 242339 w 1686756"/>
                  <a:gd name="connsiteY34" fmla="*/ 325880 h 1345709"/>
                  <a:gd name="connsiteX0" fmla="*/ 242339 w 1686756"/>
                  <a:gd name="connsiteY0" fmla="*/ 325880 h 1345709"/>
                  <a:gd name="connsiteX1" fmla="*/ 556639 w 1686756"/>
                  <a:gd name="connsiteY1" fmla="*/ 196 h 1345709"/>
                  <a:gd name="connsiteX2" fmla="*/ 806651 w 1686756"/>
                  <a:gd name="connsiteY2" fmla="*/ 241326 h 1345709"/>
                  <a:gd name="connsiteX3" fmla="*/ 806651 w 1686756"/>
                  <a:gd name="connsiteY3" fmla="*/ 365476 h 1345709"/>
                  <a:gd name="connsiteX4" fmla="*/ 818324 w 1686756"/>
                  <a:gd name="connsiteY4" fmla="*/ 417804 h 1345709"/>
                  <a:gd name="connsiteX5" fmla="*/ 949176 w 1686756"/>
                  <a:gd name="connsiteY5" fmla="*/ 501751 h 1345709"/>
                  <a:gd name="connsiteX6" fmla="*/ 1519861 w 1686756"/>
                  <a:gd name="connsiteY6" fmla="*/ 484487 h 1345709"/>
                  <a:gd name="connsiteX7" fmla="*/ 1686756 w 1686756"/>
                  <a:gd name="connsiteY7" fmla="*/ 598994 h 1345709"/>
                  <a:gd name="connsiteX8" fmla="*/ 1686756 w 1686756"/>
                  <a:gd name="connsiteY8" fmla="*/ 797779 h 1345709"/>
                  <a:gd name="connsiteX9" fmla="*/ 1420170 w 1686756"/>
                  <a:gd name="connsiteY9" fmla="*/ 1064365 h 1345709"/>
                  <a:gd name="connsiteX10" fmla="*/ 901685 w 1686756"/>
                  <a:gd name="connsiteY10" fmla="*/ 1064365 h 1345709"/>
                  <a:gd name="connsiteX11" fmla="*/ 847959 w 1686756"/>
                  <a:gd name="connsiteY11" fmla="*/ 1058949 h 1345709"/>
                  <a:gd name="connsiteX12" fmla="*/ 803489 w 1686756"/>
                  <a:gd name="connsiteY12" fmla="*/ 1045145 h 1345709"/>
                  <a:gd name="connsiteX13" fmla="*/ 803489 w 1686756"/>
                  <a:gd name="connsiteY13" fmla="*/ 1093460 h 1345709"/>
                  <a:gd name="connsiteX14" fmla="*/ 802952 w 1686756"/>
                  <a:gd name="connsiteY14" fmla="*/ 1094757 h 1345709"/>
                  <a:gd name="connsiteX15" fmla="*/ 834895 w 1686756"/>
                  <a:gd name="connsiteY15" fmla="*/ 1293461 h 1345709"/>
                  <a:gd name="connsiteX16" fmla="*/ 831861 w 1686756"/>
                  <a:gd name="connsiteY16" fmla="*/ 1306229 h 1345709"/>
                  <a:gd name="connsiteX17" fmla="*/ 831861 w 1686756"/>
                  <a:gd name="connsiteY17" fmla="*/ 1319064 h 1345709"/>
                  <a:gd name="connsiteX18" fmla="*/ 805216 w 1686756"/>
                  <a:gd name="connsiteY18" fmla="*/ 1345709 h 1345709"/>
                  <a:gd name="connsiteX19" fmla="*/ 704747 w 1686756"/>
                  <a:gd name="connsiteY19" fmla="*/ 1345709 h 1345709"/>
                  <a:gd name="connsiteX20" fmla="*/ 678102 w 1686756"/>
                  <a:gd name="connsiteY20" fmla="*/ 1319064 h 1345709"/>
                  <a:gd name="connsiteX21" fmla="*/ 678102 w 1686756"/>
                  <a:gd name="connsiteY21" fmla="*/ 1305228 h 1345709"/>
                  <a:gd name="connsiteX22" fmla="*/ 718583 w 1686756"/>
                  <a:gd name="connsiteY22" fmla="*/ 1264747 h 1345709"/>
                  <a:gd name="connsiteX23" fmla="*/ 726496 w 1686756"/>
                  <a:gd name="connsiteY23" fmla="*/ 1264747 h 1345709"/>
                  <a:gd name="connsiteX24" fmla="*/ 700972 w 1686756"/>
                  <a:gd name="connsiteY24" fmla="*/ 1105976 h 1345709"/>
                  <a:gd name="connsiteX25" fmla="*/ 701431 w 1686756"/>
                  <a:gd name="connsiteY25" fmla="*/ 1094446 h 1345709"/>
                  <a:gd name="connsiteX26" fmla="*/ 701022 w 1686756"/>
                  <a:gd name="connsiteY26" fmla="*/ 1093460 h 1345709"/>
                  <a:gd name="connsiteX27" fmla="*/ 701022 w 1686756"/>
                  <a:gd name="connsiteY27" fmla="*/ 971548 h 1345709"/>
                  <a:gd name="connsiteX28" fmla="*/ 680628 w 1686756"/>
                  <a:gd name="connsiteY28" fmla="*/ 946830 h 1345709"/>
                  <a:gd name="connsiteX29" fmla="*/ 635099 w 1686756"/>
                  <a:gd name="connsiteY29" fmla="*/ 797779 h 1345709"/>
                  <a:gd name="connsiteX30" fmla="*/ 635099 w 1686756"/>
                  <a:gd name="connsiteY30" fmla="*/ 657211 h 1345709"/>
                  <a:gd name="connsiteX31" fmla="*/ 603194 w 1686756"/>
                  <a:gd name="connsiteY31" fmla="*/ 619850 h 1345709"/>
                  <a:gd name="connsiteX32" fmla="*/ 363087 w 1686756"/>
                  <a:gd name="connsiteY32" fmla="*/ 638639 h 1345709"/>
                  <a:gd name="connsiteX33" fmla="*/ 0 w 1686756"/>
                  <a:gd name="connsiteY33" fmla="*/ 599122 h 1345709"/>
                  <a:gd name="connsiteX34" fmla="*/ 242339 w 1686756"/>
                  <a:gd name="connsiteY34" fmla="*/ 325880 h 1345709"/>
                  <a:gd name="connsiteX0" fmla="*/ 159515 w 1603932"/>
                  <a:gd name="connsiteY0" fmla="*/ 325880 h 1345709"/>
                  <a:gd name="connsiteX1" fmla="*/ 473815 w 1603932"/>
                  <a:gd name="connsiteY1" fmla="*/ 196 h 1345709"/>
                  <a:gd name="connsiteX2" fmla="*/ 723827 w 1603932"/>
                  <a:gd name="connsiteY2" fmla="*/ 241326 h 1345709"/>
                  <a:gd name="connsiteX3" fmla="*/ 723827 w 1603932"/>
                  <a:gd name="connsiteY3" fmla="*/ 365476 h 1345709"/>
                  <a:gd name="connsiteX4" fmla="*/ 735500 w 1603932"/>
                  <a:gd name="connsiteY4" fmla="*/ 417804 h 1345709"/>
                  <a:gd name="connsiteX5" fmla="*/ 866352 w 1603932"/>
                  <a:gd name="connsiteY5" fmla="*/ 501751 h 1345709"/>
                  <a:gd name="connsiteX6" fmla="*/ 1437037 w 1603932"/>
                  <a:gd name="connsiteY6" fmla="*/ 484487 h 1345709"/>
                  <a:gd name="connsiteX7" fmla="*/ 1603932 w 1603932"/>
                  <a:gd name="connsiteY7" fmla="*/ 598994 h 1345709"/>
                  <a:gd name="connsiteX8" fmla="*/ 1603932 w 1603932"/>
                  <a:gd name="connsiteY8" fmla="*/ 797779 h 1345709"/>
                  <a:gd name="connsiteX9" fmla="*/ 1337346 w 1603932"/>
                  <a:gd name="connsiteY9" fmla="*/ 1064365 h 1345709"/>
                  <a:gd name="connsiteX10" fmla="*/ 818861 w 1603932"/>
                  <a:gd name="connsiteY10" fmla="*/ 1064365 h 1345709"/>
                  <a:gd name="connsiteX11" fmla="*/ 765135 w 1603932"/>
                  <a:gd name="connsiteY11" fmla="*/ 1058949 h 1345709"/>
                  <a:gd name="connsiteX12" fmla="*/ 720665 w 1603932"/>
                  <a:gd name="connsiteY12" fmla="*/ 1045145 h 1345709"/>
                  <a:gd name="connsiteX13" fmla="*/ 720665 w 1603932"/>
                  <a:gd name="connsiteY13" fmla="*/ 1093460 h 1345709"/>
                  <a:gd name="connsiteX14" fmla="*/ 720128 w 1603932"/>
                  <a:gd name="connsiteY14" fmla="*/ 1094757 h 1345709"/>
                  <a:gd name="connsiteX15" fmla="*/ 752071 w 1603932"/>
                  <a:gd name="connsiteY15" fmla="*/ 1293461 h 1345709"/>
                  <a:gd name="connsiteX16" fmla="*/ 749037 w 1603932"/>
                  <a:gd name="connsiteY16" fmla="*/ 1306229 h 1345709"/>
                  <a:gd name="connsiteX17" fmla="*/ 749037 w 1603932"/>
                  <a:gd name="connsiteY17" fmla="*/ 1319064 h 1345709"/>
                  <a:gd name="connsiteX18" fmla="*/ 722392 w 1603932"/>
                  <a:gd name="connsiteY18" fmla="*/ 1345709 h 1345709"/>
                  <a:gd name="connsiteX19" fmla="*/ 621923 w 1603932"/>
                  <a:gd name="connsiteY19" fmla="*/ 1345709 h 1345709"/>
                  <a:gd name="connsiteX20" fmla="*/ 595278 w 1603932"/>
                  <a:gd name="connsiteY20" fmla="*/ 1319064 h 1345709"/>
                  <a:gd name="connsiteX21" fmla="*/ 595278 w 1603932"/>
                  <a:gd name="connsiteY21" fmla="*/ 1305228 h 1345709"/>
                  <a:gd name="connsiteX22" fmla="*/ 635759 w 1603932"/>
                  <a:gd name="connsiteY22" fmla="*/ 1264747 h 1345709"/>
                  <a:gd name="connsiteX23" fmla="*/ 643672 w 1603932"/>
                  <a:gd name="connsiteY23" fmla="*/ 1264747 h 1345709"/>
                  <a:gd name="connsiteX24" fmla="*/ 618148 w 1603932"/>
                  <a:gd name="connsiteY24" fmla="*/ 1105976 h 1345709"/>
                  <a:gd name="connsiteX25" fmla="*/ 618607 w 1603932"/>
                  <a:gd name="connsiteY25" fmla="*/ 1094446 h 1345709"/>
                  <a:gd name="connsiteX26" fmla="*/ 618198 w 1603932"/>
                  <a:gd name="connsiteY26" fmla="*/ 1093460 h 1345709"/>
                  <a:gd name="connsiteX27" fmla="*/ 618198 w 1603932"/>
                  <a:gd name="connsiteY27" fmla="*/ 971548 h 1345709"/>
                  <a:gd name="connsiteX28" fmla="*/ 597804 w 1603932"/>
                  <a:gd name="connsiteY28" fmla="*/ 946830 h 1345709"/>
                  <a:gd name="connsiteX29" fmla="*/ 552275 w 1603932"/>
                  <a:gd name="connsiteY29" fmla="*/ 797779 h 1345709"/>
                  <a:gd name="connsiteX30" fmla="*/ 552275 w 1603932"/>
                  <a:gd name="connsiteY30" fmla="*/ 657211 h 1345709"/>
                  <a:gd name="connsiteX31" fmla="*/ 520370 w 1603932"/>
                  <a:gd name="connsiteY31" fmla="*/ 619850 h 1345709"/>
                  <a:gd name="connsiteX32" fmla="*/ 280263 w 1603932"/>
                  <a:gd name="connsiteY32" fmla="*/ 638639 h 1345709"/>
                  <a:gd name="connsiteX33" fmla="*/ 0 w 1603932"/>
                  <a:gd name="connsiteY33" fmla="*/ 445672 h 1345709"/>
                  <a:gd name="connsiteX34" fmla="*/ 159515 w 1603932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933839 w 1671419"/>
                  <a:gd name="connsiteY5" fmla="*/ 501751 h 1345709"/>
                  <a:gd name="connsiteX6" fmla="*/ 1504524 w 1671419"/>
                  <a:gd name="connsiteY6" fmla="*/ 484487 h 1345709"/>
                  <a:gd name="connsiteX7" fmla="*/ 1671419 w 1671419"/>
                  <a:gd name="connsiteY7" fmla="*/ 598994 h 1345709"/>
                  <a:gd name="connsiteX8" fmla="*/ 1671419 w 1671419"/>
                  <a:gd name="connsiteY8" fmla="*/ 797779 h 1345709"/>
                  <a:gd name="connsiteX9" fmla="*/ 1404833 w 1671419"/>
                  <a:gd name="connsiteY9" fmla="*/ 1064365 h 1345709"/>
                  <a:gd name="connsiteX10" fmla="*/ 886348 w 1671419"/>
                  <a:gd name="connsiteY10" fmla="*/ 1064365 h 1345709"/>
                  <a:gd name="connsiteX11" fmla="*/ 832622 w 1671419"/>
                  <a:gd name="connsiteY11" fmla="*/ 1058949 h 1345709"/>
                  <a:gd name="connsiteX12" fmla="*/ 788152 w 1671419"/>
                  <a:gd name="connsiteY12" fmla="*/ 1045145 h 1345709"/>
                  <a:gd name="connsiteX13" fmla="*/ 788152 w 1671419"/>
                  <a:gd name="connsiteY13" fmla="*/ 1093460 h 1345709"/>
                  <a:gd name="connsiteX14" fmla="*/ 787615 w 1671419"/>
                  <a:gd name="connsiteY14" fmla="*/ 1094757 h 1345709"/>
                  <a:gd name="connsiteX15" fmla="*/ 819558 w 1671419"/>
                  <a:gd name="connsiteY15" fmla="*/ 1293461 h 1345709"/>
                  <a:gd name="connsiteX16" fmla="*/ 816524 w 1671419"/>
                  <a:gd name="connsiteY16" fmla="*/ 1306229 h 1345709"/>
                  <a:gd name="connsiteX17" fmla="*/ 816524 w 1671419"/>
                  <a:gd name="connsiteY17" fmla="*/ 1319064 h 1345709"/>
                  <a:gd name="connsiteX18" fmla="*/ 789879 w 1671419"/>
                  <a:gd name="connsiteY18" fmla="*/ 1345709 h 1345709"/>
                  <a:gd name="connsiteX19" fmla="*/ 689410 w 1671419"/>
                  <a:gd name="connsiteY19" fmla="*/ 1345709 h 1345709"/>
                  <a:gd name="connsiteX20" fmla="*/ 662765 w 1671419"/>
                  <a:gd name="connsiteY20" fmla="*/ 1319064 h 1345709"/>
                  <a:gd name="connsiteX21" fmla="*/ 662765 w 1671419"/>
                  <a:gd name="connsiteY21" fmla="*/ 1305228 h 1345709"/>
                  <a:gd name="connsiteX22" fmla="*/ 703246 w 1671419"/>
                  <a:gd name="connsiteY22" fmla="*/ 1264747 h 1345709"/>
                  <a:gd name="connsiteX23" fmla="*/ 711159 w 1671419"/>
                  <a:gd name="connsiteY23" fmla="*/ 1264747 h 1345709"/>
                  <a:gd name="connsiteX24" fmla="*/ 685635 w 1671419"/>
                  <a:gd name="connsiteY24" fmla="*/ 1105976 h 1345709"/>
                  <a:gd name="connsiteX25" fmla="*/ 686094 w 1671419"/>
                  <a:gd name="connsiteY25" fmla="*/ 1094446 h 1345709"/>
                  <a:gd name="connsiteX26" fmla="*/ 685685 w 1671419"/>
                  <a:gd name="connsiteY26" fmla="*/ 1093460 h 1345709"/>
                  <a:gd name="connsiteX27" fmla="*/ 685685 w 1671419"/>
                  <a:gd name="connsiteY27" fmla="*/ 971548 h 1345709"/>
                  <a:gd name="connsiteX28" fmla="*/ 665291 w 1671419"/>
                  <a:gd name="connsiteY28" fmla="*/ 946830 h 1345709"/>
                  <a:gd name="connsiteX29" fmla="*/ 619762 w 1671419"/>
                  <a:gd name="connsiteY29" fmla="*/ 797779 h 1345709"/>
                  <a:gd name="connsiteX30" fmla="*/ 619762 w 1671419"/>
                  <a:gd name="connsiteY30" fmla="*/ 657211 h 1345709"/>
                  <a:gd name="connsiteX31" fmla="*/ 587857 w 1671419"/>
                  <a:gd name="connsiteY31" fmla="*/ 619850 h 1345709"/>
                  <a:gd name="connsiteX32" fmla="*/ 347750 w 1671419"/>
                  <a:gd name="connsiteY32" fmla="*/ 638639 h 1345709"/>
                  <a:gd name="connsiteX33" fmla="*/ 0 w 1671419"/>
                  <a:gd name="connsiteY33" fmla="*/ 480120 h 1345709"/>
                  <a:gd name="connsiteX34" fmla="*/ 227002 w 1671419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933839 w 1671419"/>
                  <a:gd name="connsiteY5" fmla="*/ 501751 h 1345709"/>
                  <a:gd name="connsiteX6" fmla="*/ 1504524 w 1671419"/>
                  <a:gd name="connsiteY6" fmla="*/ 484487 h 1345709"/>
                  <a:gd name="connsiteX7" fmla="*/ 1671419 w 1671419"/>
                  <a:gd name="connsiteY7" fmla="*/ 598994 h 1345709"/>
                  <a:gd name="connsiteX8" fmla="*/ 1671419 w 1671419"/>
                  <a:gd name="connsiteY8" fmla="*/ 797779 h 1345709"/>
                  <a:gd name="connsiteX9" fmla="*/ 1404833 w 1671419"/>
                  <a:gd name="connsiteY9" fmla="*/ 1064365 h 1345709"/>
                  <a:gd name="connsiteX10" fmla="*/ 886348 w 1671419"/>
                  <a:gd name="connsiteY10" fmla="*/ 1064365 h 1345709"/>
                  <a:gd name="connsiteX11" fmla="*/ 832622 w 1671419"/>
                  <a:gd name="connsiteY11" fmla="*/ 1058949 h 1345709"/>
                  <a:gd name="connsiteX12" fmla="*/ 788152 w 1671419"/>
                  <a:gd name="connsiteY12" fmla="*/ 1045145 h 1345709"/>
                  <a:gd name="connsiteX13" fmla="*/ 788152 w 1671419"/>
                  <a:gd name="connsiteY13" fmla="*/ 1093460 h 1345709"/>
                  <a:gd name="connsiteX14" fmla="*/ 787615 w 1671419"/>
                  <a:gd name="connsiteY14" fmla="*/ 1094757 h 1345709"/>
                  <a:gd name="connsiteX15" fmla="*/ 819558 w 1671419"/>
                  <a:gd name="connsiteY15" fmla="*/ 1293461 h 1345709"/>
                  <a:gd name="connsiteX16" fmla="*/ 816524 w 1671419"/>
                  <a:gd name="connsiteY16" fmla="*/ 1306229 h 1345709"/>
                  <a:gd name="connsiteX17" fmla="*/ 816524 w 1671419"/>
                  <a:gd name="connsiteY17" fmla="*/ 1319064 h 1345709"/>
                  <a:gd name="connsiteX18" fmla="*/ 789879 w 1671419"/>
                  <a:gd name="connsiteY18" fmla="*/ 1345709 h 1345709"/>
                  <a:gd name="connsiteX19" fmla="*/ 689410 w 1671419"/>
                  <a:gd name="connsiteY19" fmla="*/ 1345709 h 1345709"/>
                  <a:gd name="connsiteX20" fmla="*/ 662765 w 1671419"/>
                  <a:gd name="connsiteY20" fmla="*/ 1319064 h 1345709"/>
                  <a:gd name="connsiteX21" fmla="*/ 662765 w 1671419"/>
                  <a:gd name="connsiteY21" fmla="*/ 1305228 h 1345709"/>
                  <a:gd name="connsiteX22" fmla="*/ 703246 w 1671419"/>
                  <a:gd name="connsiteY22" fmla="*/ 1264747 h 1345709"/>
                  <a:gd name="connsiteX23" fmla="*/ 711159 w 1671419"/>
                  <a:gd name="connsiteY23" fmla="*/ 1264747 h 1345709"/>
                  <a:gd name="connsiteX24" fmla="*/ 685635 w 1671419"/>
                  <a:gd name="connsiteY24" fmla="*/ 1105976 h 1345709"/>
                  <a:gd name="connsiteX25" fmla="*/ 686094 w 1671419"/>
                  <a:gd name="connsiteY25" fmla="*/ 1094446 h 1345709"/>
                  <a:gd name="connsiteX26" fmla="*/ 685685 w 1671419"/>
                  <a:gd name="connsiteY26" fmla="*/ 1093460 h 1345709"/>
                  <a:gd name="connsiteX27" fmla="*/ 685685 w 1671419"/>
                  <a:gd name="connsiteY27" fmla="*/ 971548 h 1345709"/>
                  <a:gd name="connsiteX28" fmla="*/ 665291 w 1671419"/>
                  <a:gd name="connsiteY28" fmla="*/ 946830 h 1345709"/>
                  <a:gd name="connsiteX29" fmla="*/ 619762 w 1671419"/>
                  <a:gd name="connsiteY29" fmla="*/ 797779 h 1345709"/>
                  <a:gd name="connsiteX30" fmla="*/ 619762 w 1671419"/>
                  <a:gd name="connsiteY30" fmla="*/ 657211 h 1345709"/>
                  <a:gd name="connsiteX31" fmla="*/ 587857 w 1671419"/>
                  <a:gd name="connsiteY31" fmla="*/ 619850 h 1345709"/>
                  <a:gd name="connsiteX32" fmla="*/ 338547 w 1671419"/>
                  <a:gd name="connsiteY32" fmla="*/ 607323 h 1345709"/>
                  <a:gd name="connsiteX33" fmla="*/ 0 w 1671419"/>
                  <a:gd name="connsiteY33" fmla="*/ 480120 h 1345709"/>
                  <a:gd name="connsiteX34" fmla="*/ 227002 w 1671419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1504524 w 1671419"/>
                  <a:gd name="connsiteY5" fmla="*/ 484487 h 1345709"/>
                  <a:gd name="connsiteX6" fmla="*/ 1671419 w 1671419"/>
                  <a:gd name="connsiteY6" fmla="*/ 598994 h 1345709"/>
                  <a:gd name="connsiteX7" fmla="*/ 1671419 w 1671419"/>
                  <a:gd name="connsiteY7" fmla="*/ 797779 h 1345709"/>
                  <a:gd name="connsiteX8" fmla="*/ 1404833 w 1671419"/>
                  <a:gd name="connsiteY8" fmla="*/ 1064365 h 1345709"/>
                  <a:gd name="connsiteX9" fmla="*/ 886348 w 1671419"/>
                  <a:gd name="connsiteY9" fmla="*/ 1064365 h 1345709"/>
                  <a:gd name="connsiteX10" fmla="*/ 832622 w 1671419"/>
                  <a:gd name="connsiteY10" fmla="*/ 1058949 h 1345709"/>
                  <a:gd name="connsiteX11" fmla="*/ 788152 w 1671419"/>
                  <a:gd name="connsiteY11" fmla="*/ 1045145 h 1345709"/>
                  <a:gd name="connsiteX12" fmla="*/ 788152 w 1671419"/>
                  <a:gd name="connsiteY12" fmla="*/ 1093460 h 1345709"/>
                  <a:gd name="connsiteX13" fmla="*/ 787615 w 1671419"/>
                  <a:gd name="connsiteY13" fmla="*/ 1094757 h 1345709"/>
                  <a:gd name="connsiteX14" fmla="*/ 819558 w 1671419"/>
                  <a:gd name="connsiteY14" fmla="*/ 1293461 h 1345709"/>
                  <a:gd name="connsiteX15" fmla="*/ 816524 w 1671419"/>
                  <a:gd name="connsiteY15" fmla="*/ 1306229 h 1345709"/>
                  <a:gd name="connsiteX16" fmla="*/ 816524 w 1671419"/>
                  <a:gd name="connsiteY16" fmla="*/ 1319064 h 1345709"/>
                  <a:gd name="connsiteX17" fmla="*/ 789879 w 1671419"/>
                  <a:gd name="connsiteY17" fmla="*/ 1345709 h 1345709"/>
                  <a:gd name="connsiteX18" fmla="*/ 689410 w 1671419"/>
                  <a:gd name="connsiteY18" fmla="*/ 1345709 h 1345709"/>
                  <a:gd name="connsiteX19" fmla="*/ 662765 w 1671419"/>
                  <a:gd name="connsiteY19" fmla="*/ 1319064 h 1345709"/>
                  <a:gd name="connsiteX20" fmla="*/ 662765 w 1671419"/>
                  <a:gd name="connsiteY20" fmla="*/ 1305228 h 1345709"/>
                  <a:gd name="connsiteX21" fmla="*/ 703246 w 1671419"/>
                  <a:gd name="connsiteY21" fmla="*/ 1264747 h 1345709"/>
                  <a:gd name="connsiteX22" fmla="*/ 711159 w 1671419"/>
                  <a:gd name="connsiteY22" fmla="*/ 1264747 h 1345709"/>
                  <a:gd name="connsiteX23" fmla="*/ 685635 w 1671419"/>
                  <a:gd name="connsiteY23" fmla="*/ 1105976 h 1345709"/>
                  <a:gd name="connsiteX24" fmla="*/ 686094 w 1671419"/>
                  <a:gd name="connsiteY24" fmla="*/ 1094446 h 1345709"/>
                  <a:gd name="connsiteX25" fmla="*/ 685685 w 1671419"/>
                  <a:gd name="connsiteY25" fmla="*/ 1093460 h 1345709"/>
                  <a:gd name="connsiteX26" fmla="*/ 685685 w 1671419"/>
                  <a:gd name="connsiteY26" fmla="*/ 971548 h 1345709"/>
                  <a:gd name="connsiteX27" fmla="*/ 665291 w 1671419"/>
                  <a:gd name="connsiteY27" fmla="*/ 946830 h 1345709"/>
                  <a:gd name="connsiteX28" fmla="*/ 619762 w 1671419"/>
                  <a:gd name="connsiteY28" fmla="*/ 797779 h 1345709"/>
                  <a:gd name="connsiteX29" fmla="*/ 619762 w 1671419"/>
                  <a:gd name="connsiteY29" fmla="*/ 657211 h 1345709"/>
                  <a:gd name="connsiteX30" fmla="*/ 587857 w 1671419"/>
                  <a:gd name="connsiteY30" fmla="*/ 619850 h 1345709"/>
                  <a:gd name="connsiteX31" fmla="*/ 338547 w 1671419"/>
                  <a:gd name="connsiteY31" fmla="*/ 607323 h 1345709"/>
                  <a:gd name="connsiteX32" fmla="*/ 0 w 1671419"/>
                  <a:gd name="connsiteY32" fmla="*/ 480120 h 1345709"/>
                  <a:gd name="connsiteX33" fmla="*/ 227002 w 1671419"/>
                  <a:gd name="connsiteY33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1504524 w 1671419"/>
                  <a:gd name="connsiteY5" fmla="*/ 484487 h 1345709"/>
                  <a:gd name="connsiteX6" fmla="*/ 1671419 w 1671419"/>
                  <a:gd name="connsiteY6" fmla="*/ 598994 h 1345709"/>
                  <a:gd name="connsiteX7" fmla="*/ 1671419 w 1671419"/>
                  <a:gd name="connsiteY7" fmla="*/ 797779 h 1345709"/>
                  <a:gd name="connsiteX8" fmla="*/ 1404833 w 1671419"/>
                  <a:gd name="connsiteY8" fmla="*/ 1064365 h 1345709"/>
                  <a:gd name="connsiteX9" fmla="*/ 886348 w 1671419"/>
                  <a:gd name="connsiteY9" fmla="*/ 1064365 h 1345709"/>
                  <a:gd name="connsiteX10" fmla="*/ 832622 w 1671419"/>
                  <a:gd name="connsiteY10" fmla="*/ 1058949 h 1345709"/>
                  <a:gd name="connsiteX11" fmla="*/ 788152 w 1671419"/>
                  <a:gd name="connsiteY11" fmla="*/ 1045145 h 1345709"/>
                  <a:gd name="connsiteX12" fmla="*/ 788152 w 1671419"/>
                  <a:gd name="connsiteY12" fmla="*/ 1093460 h 1345709"/>
                  <a:gd name="connsiteX13" fmla="*/ 787615 w 1671419"/>
                  <a:gd name="connsiteY13" fmla="*/ 1094757 h 1345709"/>
                  <a:gd name="connsiteX14" fmla="*/ 819558 w 1671419"/>
                  <a:gd name="connsiteY14" fmla="*/ 1293461 h 1345709"/>
                  <a:gd name="connsiteX15" fmla="*/ 816524 w 1671419"/>
                  <a:gd name="connsiteY15" fmla="*/ 1306229 h 1345709"/>
                  <a:gd name="connsiteX16" fmla="*/ 816524 w 1671419"/>
                  <a:gd name="connsiteY16" fmla="*/ 1319064 h 1345709"/>
                  <a:gd name="connsiteX17" fmla="*/ 789879 w 1671419"/>
                  <a:gd name="connsiteY17" fmla="*/ 1345709 h 1345709"/>
                  <a:gd name="connsiteX18" fmla="*/ 689410 w 1671419"/>
                  <a:gd name="connsiteY18" fmla="*/ 1345709 h 1345709"/>
                  <a:gd name="connsiteX19" fmla="*/ 662765 w 1671419"/>
                  <a:gd name="connsiteY19" fmla="*/ 1319064 h 1345709"/>
                  <a:gd name="connsiteX20" fmla="*/ 662765 w 1671419"/>
                  <a:gd name="connsiteY20" fmla="*/ 1305228 h 1345709"/>
                  <a:gd name="connsiteX21" fmla="*/ 703246 w 1671419"/>
                  <a:gd name="connsiteY21" fmla="*/ 1264747 h 1345709"/>
                  <a:gd name="connsiteX22" fmla="*/ 711159 w 1671419"/>
                  <a:gd name="connsiteY22" fmla="*/ 1264747 h 1345709"/>
                  <a:gd name="connsiteX23" fmla="*/ 685635 w 1671419"/>
                  <a:gd name="connsiteY23" fmla="*/ 1105976 h 1345709"/>
                  <a:gd name="connsiteX24" fmla="*/ 686094 w 1671419"/>
                  <a:gd name="connsiteY24" fmla="*/ 1094446 h 1345709"/>
                  <a:gd name="connsiteX25" fmla="*/ 685685 w 1671419"/>
                  <a:gd name="connsiteY25" fmla="*/ 1093460 h 1345709"/>
                  <a:gd name="connsiteX26" fmla="*/ 685685 w 1671419"/>
                  <a:gd name="connsiteY26" fmla="*/ 971548 h 1345709"/>
                  <a:gd name="connsiteX27" fmla="*/ 665291 w 1671419"/>
                  <a:gd name="connsiteY27" fmla="*/ 946830 h 1345709"/>
                  <a:gd name="connsiteX28" fmla="*/ 619762 w 1671419"/>
                  <a:gd name="connsiteY28" fmla="*/ 797779 h 1345709"/>
                  <a:gd name="connsiteX29" fmla="*/ 619762 w 1671419"/>
                  <a:gd name="connsiteY29" fmla="*/ 657211 h 1345709"/>
                  <a:gd name="connsiteX30" fmla="*/ 587857 w 1671419"/>
                  <a:gd name="connsiteY30" fmla="*/ 619850 h 1345709"/>
                  <a:gd name="connsiteX31" fmla="*/ 338547 w 1671419"/>
                  <a:gd name="connsiteY31" fmla="*/ 607323 h 1345709"/>
                  <a:gd name="connsiteX32" fmla="*/ 0 w 1671419"/>
                  <a:gd name="connsiteY32" fmla="*/ 480120 h 1345709"/>
                  <a:gd name="connsiteX33" fmla="*/ 227002 w 1671419"/>
                  <a:gd name="connsiteY33" fmla="*/ 325880 h 1345709"/>
                  <a:gd name="connsiteX0" fmla="*/ 227002 w 1748108"/>
                  <a:gd name="connsiteY0" fmla="*/ 325880 h 1345709"/>
                  <a:gd name="connsiteX1" fmla="*/ 541302 w 1748108"/>
                  <a:gd name="connsiteY1" fmla="*/ 196 h 1345709"/>
                  <a:gd name="connsiteX2" fmla="*/ 791314 w 1748108"/>
                  <a:gd name="connsiteY2" fmla="*/ 241326 h 1345709"/>
                  <a:gd name="connsiteX3" fmla="*/ 791314 w 1748108"/>
                  <a:gd name="connsiteY3" fmla="*/ 365476 h 1345709"/>
                  <a:gd name="connsiteX4" fmla="*/ 802987 w 1748108"/>
                  <a:gd name="connsiteY4" fmla="*/ 417804 h 1345709"/>
                  <a:gd name="connsiteX5" fmla="*/ 1504524 w 1748108"/>
                  <a:gd name="connsiteY5" fmla="*/ 484487 h 1345709"/>
                  <a:gd name="connsiteX6" fmla="*/ 1748108 w 1748108"/>
                  <a:gd name="connsiteY6" fmla="*/ 655364 h 1345709"/>
                  <a:gd name="connsiteX7" fmla="*/ 1671419 w 1748108"/>
                  <a:gd name="connsiteY7" fmla="*/ 797779 h 1345709"/>
                  <a:gd name="connsiteX8" fmla="*/ 1404833 w 1748108"/>
                  <a:gd name="connsiteY8" fmla="*/ 1064365 h 1345709"/>
                  <a:gd name="connsiteX9" fmla="*/ 886348 w 1748108"/>
                  <a:gd name="connsiteY9" fmla="*/ 1064365 h 1345709"/>
                  <a:gd name="connsiteX10" fmla="*/ 832622 w 1748108"/>
                  <a:gd name="connsiteY10" fmla="*/ 1058949 h 1345709"/>
                  <a:gd name="connsiteX11" fmla="*/ 788152 w 1748108"/>
                  <a:gd name="connsiteY11" fmla="*/ 1045145 h 1345709"/>
                  <a:gd name="connsiteX12" fmla="*/ 788152 w 1748108"/>
                  <a:gd name="connsiteY12" fmla="*/ 1093460 h 1345709"/>
                  <a:gd name="connsiteX13" fmla="*/ 787615 w 1748108"/>
                  <a:gd name="connsiteY13" fmla="*/ 1094757 h 1345709"/>
                  <a:gd name="connsiteX14" fmla="*/ 819558 w 1748108"/>
                  <a:gd name="connsiteY14" fmla="*/ 1293461 h 1345709"/>
                  <a:gd name="connsiteX15" fmla="*/ 816524 w 1748108"/>
                  <a:gd name="connsiteY15" fmla="*/ 1306229 h 1345709"/>
                  <a:gd name="connsiteX16" fmla="*/ 816524 w 1748108"/>
                  <a:gd name="connsiteY16" fmla="*/ 1319064 h 1345709"/>
                  <a:gd name="connsiteX17" fmla="*/ 789879 w 1748108"/>
                  <a:gd name="connsiteY17" fmla="*/ 1345709 h 1345709"/>
                  <a:gd name="connsiteX18" fmla="*/ 689410 w 1748108"/>
                  <a:gd name="connsiteY18" fmla="*/ 1345709 h 1345709"/>
                  <a:gd name="connsiteX19" fmla="*/ 662765 w 1748108"/>
                  <a:gd name="connsiteY19" fmla="*/ 1319064 h 1345709"/>
                  <a:gd name="connsiteX20" fmla="*/ 662765 w 1748108"/>
                  <a:gd name="connsiteY20" fmla="*/ 1305228 h 1345709"/>
                  <a:gd name="connsiteX21" fmla="*/ 703246 w 1748108"/>
                  <a:gd name="connsiteY21" fmla="*/ 1264747 h 1345709"/>
                  <a:gd name="connsiteX22" fmla="*/ 711159 w 1748108"/>
                  <a:gd name="connsiteY22" fmla="*/ 1264747 h 1345709"/>
                  <a:gd name="connsiteX23" fmla="*/ 685635 w 1748108"/>
                  <a:gd name="connsiteY23" fmla="*/ 1105976 h 1345709"/>
                  <a:gd name="connsiteX24" fmla="*/ 686094 w 1748108"/>
                  <a:gd name="connsiteY24" fmla="*/ 1094446 h 1345709"/>
                  <a:gd name="connsiteX25" fmla="*/ 685685 w 1748108"/>
                  <a:gd name="connsiteY25" fmla="*/ 1093460 h 1345709"/>
                  <a:gd name="connsiteX26" fmla="*/ 685685 w 1748108"/>
                  <a:gd name="connsiteY26" fmla="*/ 971548 h 1345709"/>
                  <a:gd name="connsiteX27" fmla="*/ 665291 w 1748108"/>
                  <a:gd name="connsiteY27" fmla="*/ 946830 h 1345709"/>
                  <a:gd name="connsiteX28" fmla="*/ 619762 w 1748108"/>
                  <a:gd name="connsiteY28" fmla="*/ 797779 h 1345709"/>
                  <a:gd name="connsiteX29" fmla="*/ 619762 w 1748108"/>
                  <a:gd name="connsiteY29" fmla="*/ 657211 h 1345709"/>
                  <a:gd name="connsiteX30" fmla="*/ 587857 w 1748108"/>
                  <a:gd name="connsiteY30" fmla="*/ 619850 h 1345709"/>
                  <a:gd name="connsiteX31" fmla="*/ 338547 w 1748108"/>
                  <a:gd name="connsiteY31" fmla="*/ 607323 h 1345709"/>
                  <a:gd name="connsiteX32" fmla="*/ 0 w 1748108"/>
                  <a:gd name="connsiteY32" fmla="*/ 480120 h 1345709"/>
                  <a:gd name="connsiteX33" fmla="*/ 227002 w 1748108"/>
                  <a:gd name="connsiteY33" fmla="*/ 325880 h 1345709"/>
                  <a:gd name="connsiteX0" fmla="*/ 227002 w 1748108"/>
                  <a:gd name="connsiteY0" fmla="*/ 325880 h 1345709"/>
                  <a:gd name="connsiteX1" fmla="*/ 541302 w 1748108"/>
                  <a:gd name="connsiteY1" fmla="*/ 196 h 1345709"/>
                  <a:gd name="connsiteX2" fmla="*/ 791314 w 1748108"/>
                  <a:gd name="connsiteY2" fmla="*/ 241326 h 1345709"/>
                  <a:gd name="connsiteX3" fmla="*/ 791314 w 1748108"/>
                  <a:gd name="connsiteY3" fmla="*/ 365476 h 1345709"/>
                  <a:gd name="connsiteX4" fmla="*/ 802987 w 1748108"/>
                  <a:gd name="connsiteY4" fmla="*/ 417804 h 1345709"/>
                  <a:gd name="connsiteX5" fmla="*/ 1581214 w 1748108"/>
                  <a:gd name="connsiteY5" fmla="*/ 581568 h 1345709"/>
                  <a:gd name="connsiteX6" fmla="*/ 1748108 w 1748108"/>
                  <a:gd name="connsiteY6" fmla="*/ 655364 h 1345709"/>
                  <a:gd name="connsiteX7" fmla="*/ 1671419 w 1748108"/>
                  <a:gd name="connsiteY7" fmla="*/ 797779 h 1345709"/>
                  <a:gd name="connsiteX8" fmla="*/ 1404833 w 1748108"/>
                  <a:gd name="connsiteY8" fmla="*/ 1064365 h 1345709"/>
                  <a:gd name="connsiteX9" fmla="*/ 886348 w 1748108"/>
                  <a:gd name="connsiteY9" fmla="*/ 1064365 h 1345709"/>
                  <a:gd name="connsiteX10" fmla="*/ 832622 w 1748108"/>
                  <a:gd name="connsiteY10" fmla="*/ 1058949 h 1345709"/>
                  <a:gd name="connsiteX11" fmla="*/ 788152 w 1748108"/>
                  <a:gd name="connsiteY11" fmla="*/ 1045145 h 1345709"/>
                  <a:gd name="connsiteX12" fmla="*/ 788152 w 1748108"/>
                  <a:gd name="connsiteY12" fmla="*/ 1093460 h 1345709"/>
                  <a:gd name="connsiteX13" fmla="*/ 787615 w 1748108"/>
                  <a:gd name="connsiteY13" fmla="*/ 1094757 h 1345709"/>
                  <a:gd name="connsiteX14" fmla="*/ 819558 w 1748108"/>
                  <a:gd name="connsiteY14" fmla="*/ 1293461 h 1345709"/>
                  <a:gd name="connsiteX15" fmla="*/ 816524 w 1748108"/>
                  <a:gd name="connsiteY15" fmla="*/ 1306229 h 1345709"/>
                  <a:gd name="connsiteX16" fmla="*/ 816524 w 1748108"/>
                  <a:gd name="connsiteY16" fmla="*/ 1319064 h 1345709"/>
                  <a:gd name="connsiteX17" fmla="*/ 789879 w 1748108"/>
                  <a:gd name="connsiteY17" fmla="*/ 1345709 h 1345709"/>
                  <a:gd name="connsiteX18" fmla="*/ 689410 w 1748108"/>
                  <a:gd name="connsiteY18" fmla="*/ 1345709 h 1345709"/>
                  <a:gd name="connsiteX19" fmla="*/ 662765 w 1748108"/>
                  <a:gd name="connsiteY19" fmla="*/ 1319064 h 1345709"/>
                  <a:gd name="connsiteX20" fmla="*/ 662765 w 1748108"/>
                  <a:gd name="connsiteY20" fmla="*/ 1305228 h 1345709"/>
                  <a:gd name="connsiteX21" fmla="*/ 703246 w 1748108"/>
                  <a:gd name="connsiteY21" fmla="*/ 1264747 h 1345709"/>
                  <a:gd name="connsiteX22" fmla="*/ 711159 w 1748108"/>
                  <a:gd name="connsiteY22" fmla="*/ 1264747 h 1345709"/>
                  <a:gd name="connsiteX23" fmla="*/ 685635 w 1748108"/>
                  <a:gd name="connsiteY23" fmla="*/ 1105976 h 1345709"/>
                  <a:gd name="connsiteX24" fmla="*/ 686094 w 1748108"/>
                  <a:gd name="connsiteY24" fmla="*/ 1094446 h 1345709"/>
                  <a:gd name="connsiteX25" fmla="*/ 685685 w 1748108"/>
                  <a:gd name="connsiteY25" fmla="*/ 1093460 h 1345709"/>
                  <a:gd name="connsiteX26" fmla="*/ 685685 w 1748108"/>
                  <a:gd name="connsiteY26" fmla="*/ 971548 h 1345709"/>
                  <a:gd name="connsiteX27" fmla="*/ 665291 w 1748108"/>
                  <a:gd name="connsiteY27" fmla="*/ 946830 h 1345709"/>
                  <a:gd name="connsiteX28" fmla="*/ 619762 w 1748108"/>
                  <a:gd name="connsiteY28" fmla="*/ 797779 h 1345709"/>
                  <a:gd name="connsiteX29" fmla="*/ 619762 w 1748108"/>
                  <a:gd name="connsiteY29" fmla="*/ 657211 h 1345709"/>
                  <a:gd name="connsiteX30" fmla="*/ 587857 w 1748108"/>
                  <a:gd name="connsiteY30" fmla="*/ 619850 h 1345709"/>
                  <a:gd name="connsiteX31" fmla="*/ 338547 w 1748108"/>
                  <a:gd name="connsiteY31" fmla="*/ 607323 h 1345709"/>
                  <a:gd name="connsiteX32" fmla="*/ 0 w 1748108"/>
                  <a:gd name="connsiteY32" fmla="*/ 480120 h 1345709"/>
                  <a:gd name="connsiteX33" fmla="*/ 227002 w 1748108"/>
                  <a:gd name="connsiteY33" fmla="*/ 325880 h 1345709"/>
                  <a:gd name="connsiteX0" fmla="*/ 227002 w 1794122"/>
                  <a:gd name="connsiteY0" fmla="*/ 325880 h 1345709"/>
                  <a:gd name="connsiteX1" fmla="*/ 541302 w 1794122"/>
                  <a:gd name="connsiteY1" fmla="*/ 196 h 1345709"/>
                  <a:gd name="connsiteX2" fmla="*/ 791314 w 1794122"/>
                  <a:gd name="connsiteY2" fmla="*/ 241326 h 1345709"/>
                  <a:gd name="connsiteX3" fmla="*/ 791314 w 1794122"/>
                  <a:gd name="connsiteY3" fmla="*/ 365476 h 1345709"/>
                  <a:gd name="connsiteX4" fmla="*/ 802987 w 1794122"/>
                  <a:gd name="connsiteY4" fmla="*/ 417804 h 1345709"/>
                  <a:gd name="connsiteX5" fmla="*/ 1581214 w 1794122"/>
                  <a:gd name="connsiteY5" fmla="*/ 581568 h 1345709"/>
                  <a:gd name="connsiteX6" fmla="*/ 1748108 w 1794122"/>
                  <a:gd name="connsiteY6" fmla="*/ 655364 h 1345709"/>
                  <a:gd name="connsiteX7" fmla="*/ 1794122 w 1794122"/>
                  <a:gd name="connsiteY7" fmla="*/ 882333 h 1345709"/>
                  <a:gd name="connsiteX8" fmla="*/ 1404833 w 1794122"/>
                  <a:gd name="connsiteY8" fmla="*/ 1064365 h 1345709"/>
                  <a:gd name="connsiteX9" fmla="*/ 886348 w 1794122"/>
                  <a:gd name="connsiteY9" fmla="*/ 1064365 h 1345709"/>
                  <a:gd name="connsiteX10" fmla="*/ 832622 w 1794122"/>
                  <a:gd name="connsiteY10" fmla="*/ 1058949 h 1345709"/>
                  <a:gd name="connsiteX11" fmla="*/ 788152 w 1794122"/>
                  <a:gd name="connsiteY11" fmla="*/ 1045145 h 1345709"/>
                  <a:gd name="connsiteX12" fmla="*/ 788152 w 1794122"/>
                  <a:gd name="connsiteY12" fmla="*/ 1093460 h 1345709"/>
                  <a:gd name="connsiteX13" fmla="*/ 787615 w 1794122"/>
                  <a:gd name="connsiteY13" fmla="*/ 1094757 h 1345709"/>
                  <a:gd name="connsiteX14" fmla="*/ 819558 w 1794122"/>
                  <a:gd name="connsiteY14" fmla="*/ 1293461 h 1345709"/>
                  <a:gd name="connsiteX15" fmla="*/ 816524 w 1794122"/>
                  <a:gd name="connsiteY15" fmla="*/ 1306229 h 1345709"/>
                  <a:gd name="connsiteX16" fmla="*/ 816524 w 1794122"/>
                  <a:gd name="connsiteY16" fmla="*/ 1319064 h 1345709"/>
                  <a:gd name="connsiteX17" fmla="*/ 789879 w 1794122"/>
                  <a:gd name="connsiteY17" fmla="*/ 1345709 h 1345709"/>
                  <a:gd name="connsiteX18" fmla="*/ 689410 w 1794122"/>
                  <a:gd name="connsiteY18" fmla="*/ 1345709 h 1345709"/>
                  <a:gd name="connsiteX19" fmla="*/ 662765 w 1794122"/>
                  <a:gd name="connsiteY19" fmla="*/ 1319064 h 1345709"/>
                  <a:gd name="connsiteX20" fmla="*/ 662765 w 1794122"/>
                  <a:gd name="connsiteY20" fmla="*/ 1305228 h 1345709"/>
                  <a:gd name="connsiteX21" fmla="*/ 703246 w 1794122"/>
                  <a:gd name="connsiteY21" fmla="*/ 1264747 h 1345709"/>
                  <a:gd name="connsiteX22" fmla="*/ 711159 w 1794122"/>
                  <a:gd name="connsiteY22" fmla="*/ 1264747 h 1345709"/>
                  <a:gd name="connsiteX23" fmla="*/ 685635 w 1794122"/>
                  <a:gd name="connsiteY23" fmla="*/ 1105976 h 1345709"/>
                  <a:gd name="connsiteX24" fmla="*/ 686094 w 1794122"/>
                  <a:gd name="connsiteY24" fmla="*/ 1094446 h 1345709"/>
                  <a:gd name="connsiteX25" fmla="*/ 685685 w 1794122"/>
                  <a:gd name="connsiteY25" fmla="*/ 1093460 h 1345709"/>
                  <a:gd name="connsiteX26" fmla="*/ 685685 w 1794122"/>
                  <a:gd name="connsiteY26" fmla="*/ 971548 h 1345709"/>
                  <a:gd name="connsiteX27" fmla="*/ 665291 w 1794122"/>
                  <a:gd name="connsiteY27" fmla="*/ 946830 h 1345709"/>
                  <a:gd name="connsiteX28" fmla="*/ 619762 w 1794122"/>
                  <a:gd name="connsiteY28" fmla="*/ 797779 h 1345709"/>
                  <a:gd name="connsiteX29" fmla="*/ 619762 w 1794122"/>
                  <a:gd name="connsiteY29" fmla="*/ 657211 h 1345709"/>
                  <a:gd name="connsiteX30" fmla="*/ 587857 w 1794122"/>
                  <a:gd name="connsiteY30" fmla="*/ 619850 h 1345709"/>
                  <a:gd name="connsiteX31" fmla="*/ 338547 w 1794122"/>
                  <a:gd name="connsiteY31" fmla="*/ 607323 h 1345709"/>
                  <a:gd name="connsiteX32" fmla="*/ 0 w 1794122"/>
                  <a:gd name="connsiteY32" fmla="*/ 480120 h 1345709"/>
                  <a:gd name="connsiteX33" fmla="*/ 227002 w 1794122"/>
                  <a:gd name="connsiteY33" fmla="*/ 325880 h 1345709"/>
                  <a:gd name="connsiteX0" fmla="*/ 227002 w 1800256"/>
                  <a:gd name="connsiteY0" fmla="*/ 325880 h 1345709"/>
                  <a:gd name="connsiteX1" fmla="*/ 541302 w 1800256"/>
                  <a:gd name="connsiteY1" fmla="*/ 196 h 1345709"/>
                  <a:gd name="connsiteX2" fmla="*/ 791314 w 1800256"/>
                  <a:gd name="connsiteY2" fmla="*/ 241326 h 1345709"/>
                  <a:gd name="connsiteX3" fmla="*/ 791314 w 1800256"/>
                  <a:gd name="connsiteY3" fmla="*/ 365476 h 1345709"/>
                  <a:gd name="connsiteX4" fmla="*/ 802987 w 1800256"/>
                  <a:gd name="connsiteY4" fmla="*/ 417804 h 1345709"/>
                  <a:gd name="connsiteX5" fmla="*/ 1581214 w 1800256"/>
                  <a:gd name="connsiteY5" fmla="*/ 581568 h 1345709"/>
                  <a:gd name="connsiteX6" fmla="*/ 1794122 w 1800256"/>
                  <a:gd name="connsiteY6" fmla="*/ 882333 h 1345709"/>
                  <a:gd name="connsiteX7" fmla="*/ 1404833 w 1800256"/>
                  <a:gd name="connsiteY7" fmla="*/ 1064365 h 1345709"/>
                  <a:gd name="connsiteX8" fmla="*/ 886348 w 1800256"/>
                  <a:gd name="connsiteY8" fmla="*/ 1064365 h 1345709"/>
                  <a:gd name="connsiteX9" fmla="*/ 832622 w 1800256"/>
                  <a:gd name="connsiteY9" fmla="*/ 1058949 h 1345709"/>
                  <a:gd name="connsiteX10" fmla="*/ 788152 w 1800256"/>
                  <a:gd name="connsiteY10" fmla="*/ 1045145 h 1345709"/>
                  <a:gd name="connsiteX11" fmla="*/ 788152 w 1800256"/>
                  <a:gd name="connsiteY11" fmla="*/ 1093460 h 1345709"/>
                  <a:gd name="connsiteX12" fmla="*/ 787615 w 1800256"/>
                  <a:gd name="connsiteY12" fmla="*/ 1094757 h 1345709"/>
                  <a:gd name="connsiteX13" fmla="*/ 819558 w 1800256"/>
                  <a:gd name="connsiteY13" fmla="*/ 1293461 h 1345709"/>
                  <a:gd name="connsiteX14" fmla="*/ 816524 w 1800256"/>
                  <a:gd name="connsiteY14" fmla="*/ 1306229 h 1345709"/>
                  <a:gd name="connsiteX15" fmla="*/ 816524 w 1800256"/>
                  <a:gd name="connsiteY15" fmla="*/ 1319064 h 1345709"/>
                  <a:gd name="connsiteX16" fmla="*/ 789879 w 1800256"/>
                  <a:gd name="connsiteY16" fmla="*/ 1345709 h 1345709"/>
                  <a:gd name="connsiteX17" fmla="*/ 689410 w 1800256"/>
                  <a:gd name="connsiteY17" fmla="*/ 1345709 h 1345709"/>
                  <a:gd name="connsiteX18" fmla="*/ 662765 w 1800256"/>
                  <a:gd name="connsiteY18" fmla="*/ 1319064 h 1345709"/>
                  <a:gd name="connsiteX19" fmla="*/ 662765 w 1800256"/>
                  <a:gd name="connsiteY19" fmla="*/ 1305228 h 1345709"/>
                  <a:gd name="connsiteX20" fmla="*/ 703246 w 1800256"/>
                  <a:gd name="connsiteY20" fmla="*/ 1264747 h 1345709"/>
                  <a:gd name="connsiteX21" fmla="*/ 711159 w 1800256"/>
                  <a:gd name="connsiteY21" fmla="*/ 1264747 h 1345709"/>
                  <a:gd name="connsiteX22" fmla="*/ 685635 w 1800256"/>
                  <a:gd name="connsiteY22" fmla="*/ 1105976 h 1345709"/>
                  <a:gd name="connsiteX23" fmla="*/ 686094 w 1800256"/>
                  <a:gd name="connsiteY23" fmla="*/ 1094446 h 1345709"/>
                  <a:gd name="connsiteX24" fmla="*/ 685685 w 1800256"/>
                  <a:gd name="connsiteY24" fmla="*/ 1093460 h 1345709"/>
                  <a:gd name="connsiteX25" fmla="*/ 685685 w 1800256"/>
                  <a:gd name="connsiteY25" fmla="*/ 971548 h 1345709"/>
                  <a:gd name="connsiteX26" fmla="*/ 665291 w 1800256"/>
                  <a:gd name="connsiteY26" fmla="*/ 946830 h 1345709"/>
                  <a:gd name="connsiteX27" fmla="*/ 619762 w 1800256"/>
                  <a:gd name="connsiteY27" fmla="*/ 797779 h 1345709"/>
                  <a:gd name="connsiteX28" fmla="*/ 619762 w 1800256"/>
                  <a:gd name="connsiteY28" fmla="*/ 657211 h 1345709"/>
                  <a:gd name="connsiteX29" fmla="*/ 587857 w 1800256"/>
                  <a:gd name="connsiteY29" fmla="*/ 619850 h 1345709"/>
                  <a:gd name="connsiteX30" fmla="*/ 338547 w 1800256"/>
                  <a:gd name="connsiteY30" fmla="*/ 607323 h 1345709"/>
                  <a:gd name="connsiteX31" fmla="*/ 0 w 1800256"/>
                  <a:gd name="connsiteY31" fmla="*/ 480120 h 1345709"/>
                  <a:gd name="connsiteX32" fmla="*/ 227002 w 1800256"/>
                  <a:gd name="connsiteY32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45145 h 1345709"/>
                  <a:gd name="connsiteX11" fmla="*/ 788152 w 1806574"/>
                  <a:gd name="connsiteY11" fmla="*/ 1093460 h 1345709"/>
                  <a:gd name="connsiteX12" fmla="*/ 787615 w 1806574"/>
                  <a:gd name="connsiteY12" fmla="*/ 1094757 h 1345709"/>
                  <a:gd name="connsiteX13" fmla="*/ 819558 w 1806574"/>
                  <a:gd name="connsiteY13" fmla="*/ 1293461 h 1345709"/>
                  <a:gd name="connsiteX14" fmla="*/ 816524 w 1806574"/>
                  <a:gd name="connsiteY14" fmla="*/ 1306229 h 1345709"/>
                  <a:gd name="connsiteX15" fmla="*/ 816524 w 1806574"/>
                  <a:gd name="connsiteY15" fmla="*/ 1319064 h 1345709"/>
                  <a:gd name="connsiteX16" fmla="*/ 789879 w 1806574"/>
                  <a:gd name="connsiteY16" fmla="*/ 1345709 h 1345709"/>
                  <a:gd name="connsiteX17" fmla="*/ 689410 w 1806574"/>
                  <a:gd name="connsiteY17" fmla="*/ 1345709 h 1345709"/>
                  <a:gd name="connsiteX18" fmla="*/ 662765 w 1806574"/>
                  <a:gd name="connsiteY18" fmla="*/ 1319064 h 1345709"/>
                  <a:gd name="connsiteX19" fmla="*/ 662765 w 1806574"/>
                  <a:gd name="connsiteY19" fmla="*/ 1305228 h 1345709"/>
                  <a:gd name="connsiteX20" fmla="*/ 703246 w 1806574"/>
                  <a:gd name="connsiteY20" fmla="*/ 1264747 h 1345709"/>
                  <a:gd name="connsiteX21" fmla="*/ 711159 w 1806574"/>
                  <a:gd name="connsiteY21" fmla="*/ 1264747 h 1345709"/>
                  <a:gd name="connsiteX22" fmla="*/ 685635 w 1806574"/>
                  <a:gd name="connsiteY22" fmla="*/ 1105976 h 1345709"/>
                  <a:gd name="connsiteX23" fmla="*/ 686094 w 1806574"/>
                  <a:gd name="connsiteY23" fmla="*/ 1094446 h 1345709"/>
                  <a:gd name="connsiteX24" fmla="*/ 685685 w 1806574"/>
                  <a:gd name="connsiteY24" fmla="*/ 1093460 h 1345709"/>
                  <a:gd name="connsiteX25" fmla="*/ 685685 w 1806574"/>
                  <a:gd name="connsiteY25" fmla="*/ 971548 h 1345709"/>
                  <a:gd name="connsiteX26" fmla="*/ 665291 w 1806574"/>
                  <a:gd name="connsiteY26" fmla="*/ 946830 h 1345709"/>
                  <a:gd name="connsiteX27" fmla="*/ 619762 w 1806574"/>
                  <a:gd name="connsiteY27" fmla="*/ 797779 h 1345709"/>
                  <a:gd name="connsiteX28" fmla="*/ 619762 w 1806574"/>
                  <a:gd name="connsiteY28" fmla="*/ 657211 h 1345709"/>
                  <a:gd name="connsiteX29" fmla="*/ 587857 w 1806574"/>
                  <a:gd name="connsiteY29" fmla="*/ 619850 h 1345709"/>
                  <a:gd name="connsiteX30" fmla="*/ 338547 w 1806574"/>
                  <a:gd name="connsiteY30" fmla="*/ 607323 h 1345709"/>
                  <a:gd name="connsiteX31" fmla="*/ 0 w 1806574"/>
                  <a:gd name="connsiteY31" fmla="*/ 480120 h 1345709"/>
                  <a:gd name="connsiteX32" fmla="*/ 227002 w 1806574"/>
                  <a:gd name="connsiteY32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93460 h 1345709"/>
                  <a:gd name="connsiteX11" fmla="*/ 787615 w 1806574"/>
                  <a:gd name="connsiteY11" fmla="*/ 1094757 h 1345709"/>
                  <a:gd name="connsiteX12" fmla="*/ 819558 w 1806574"/>
                  <a:gd name="connsiteY12" fmla="*/ 1293461 h 1345709"/>
                  <a:gd name="connsiteX13" fmla="*/ 816524 w 1806574"/>
                  <a:gd name="connsiteY13" fmla="*/ 1306229 h 1345709"/>
                  <a:gd name="connsiteX14" fmla="*/ 816524 w 1806574"/>
                  <a:gd name="connsiteY14" fmla="*/ 1319064 h 1345709"/>
                  <a:gd name="connsiteX15" fmla="*/ 789879 w 1806574"/>
                  <a:gd name="connsiteY15" fmla="*/ 1345709 h 1345709"/>
                  <a:gd name="connsiteX16" fmla="*/ 689410 w 1806574"/>
                  <a:gd name="connsiteY16" fmla="*/ 1345709 h 1345709"/>
                  <a:gd name="connsiteX17" fmla="*/ 662765 w 1806574"/>
                  <a:gd name="connsiteY17" fmla="*/ 1319064 h 1345709"/>
                  <a:gd name="connsiteX18" fmla="*/ 662765 w 1806574"/>
                  <a:gd name="connsiteY18" fmla="*/ 1305228 h 1345709"/>
                  <a:gd name="connsiteX19" fmla="*/ 703246 w 1806574"/>
                  <a:gd name="connsiteY19" fmla="*/ 1264747 h 1345709"/>
                  <a:gd name="connsiteX20" fmla="*/ 711159 w 1806574"/>
                  <a:gd name="connsiteY20" fmla="*/ 1264747 h 1345709"/>
                  <a:gd name="connsiteX21" fmla="*/ 685635 w 1806574"/>
                  <a:gd name="connsiteY21" fmla="*/ 1105976 h 1345709"/>
                  <a:gd name="connsiteX22" fmla="*/ 686094 w 1806574"/>
                  <a:gd name="connsiteY22" fmla="*/ 1094446 h 1345709"/>
                  <a:gd name="connsiteX23" fmla="*/ 685685 w 1806574"/>
                  <a:gd name="connsiteY23" fmla="*/ 1093460 h 1345709"/>
                  <a:gd name="connsiteX24" fmla="*/ 685685 w 1806574"/>
                  <a:gd name="connsiteY24" fmla="*/ 971548 h 1345709"/>
                  <a:gd name="connsiteX25" fmla="*/ 665291 w 1806574"/>
                  <a:gd name="connsiteY25" fmla="*/ 946830 h 1345709"/>
                  <a:gd name="connsiteX26" fmla="*/ 619762 w 1806574"/>
                  <a:gd name="connsiteY26" fmla="*/ 797779 h 1345709"/>
                  <a:gd name="connsiteX27" fmla="*/ 619762 w 1806574"/>
                  <a:gd name="connsiteY27" fmla="*/ 657211 h 1345709"/>
                  <a:gd name="connsiteX28" fmla="*/ 587857 w 1806574"/>
                  <a:gd name="connsiteY28" fmla="*/ 619850 h 1345709"/>
                  <a:gd name="connsiteX29" fmla="*/ 338547 w 1806574"/>
                  <a:gd name="connsiteY29" fmla="*/ 607323 h 1345709"/>
                  <a:gd name="connsiteX30" fmla="*/ 0 w 1806574"/>
                  <a:gd name="connsiteY30" fmla="*/ 480120 h 1345709"/>
                  <a:gd name="connsiteX31" fmla="*/ 227002 w 1806574"/>
                  <a:gd name="connsiteY31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93460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921008 w 1806574"/>
                  <a:gd name="connsiteY8" fmla="*/ 1058102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21837 w 1806574"/>
                  <a:gd name="connsiteY8" fmla="*/ 1033049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50196 w 1806574"/>
                  <a:gd name="connsiteY8" fmla="*/ 1070628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50196 w 1806574"/>
                  <a:gd name="connsiteY8" fmla="*/ 1070628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3753"/>
                  <a:gd name="connsiteY0" fmla="*/ 325880 h 1345709"/>
                  <a:gd name="connsiteX1" fmla="*/ 541302 w 1803753"/>
                  <a:gd name="connsiteY1" fmla="*/ 196 h 1345709"/>
                  <a:gd name="connsiteX2" fmla="*/ 791314 w 1803753"/>
                  <a:gd name="connsiteY2" fmla="*/ 241326 h 1345709"/>
                  <a:gd name="connsiteX3" fmla="*/ 791314 w 1803753"/>
                  <a:gd name="connsiteY3" fmla="*/ 365476 h 1345709"/>
                  <a:gd name="connsiteX4" fmla="*/ 935026 w 1803753"/>
                  <a:gd name="connsiteY4" fmla="*/ 467554 h 1345709"/>
                  <a:gd name="connsiteX5" fmla="*/ 1645633 w 1803753"/>
                  <a:gd name="connsiteY5" fmla="*/ 594094 h 1345709"/>
                  <a:gd name="connsiteX6" fmla="*/ 1794122 w 1803753"/>
                  <a:gd name="connsiteY6" fmla="*/ 882333 h 1345709"/>
                  <a:gd name="connsiteX7" fmla="*/ 1404833 w 1803753"/>
                  <a:gd name="connsiteY7" fmla="*/ 1064365 h 1345709"/>
                  <a:gd name="connsiteX8" fmla="*/ 1050196 w 1803753"/>
                  <a:gd name="connsiteY8" fmla="*/ 1070628 h 1345709"/>
                  <a:gd name="connsiteX9" fmla="*/ 820018 w 1803753"/>
                  <a:gd name="connsiteY9" fmla="*/ 1040159 h 1345709"/>
                  <a:gd name="connsiteX10" fmla="*/ 807058 w 1803753"/>
                  <a:gd name="connsiteY10" fmla="*/ 1099723 h 1345709"/>
                  <a:gd name="connsiteX11" fmla="*/ 819558 w 1803753"/>
                  <a:gd name="connsiteY11" fmla="*/ 1293461 h 1345709"/>
                  <a:gd name="connsiteX12" fmla="*/ 816524 w 1803753"/>
                  <a:gd name="connsiteY12" fmla="*/ 1306229 h 1345709"/>
                  <a:gd name="connsiteX13" fmla="*/ 816524 w 1803753"/>
                  <a:gd name="connsiteY13" fmla="*/ 1319064 h 1345709"/>
                  <a:gd name="connsiteX14" fmla="*/ 789879 w 1803753"/>
                  <a:gd name="connsiteY14" fmla="*/ 1345709 h 1345709"/>
                  <a:gd name="connsiteX15" fmla="*/ 689410 w 1803753"/>
                  <a:gd name="connsiteY15" fmla="*/ 1345709 h 1345709"/>
                  <a:gd name="connsiteX16" fmla="*/ 662765 w 1803753"/>
                  <a:gd name="connsiteY16" fmla="*/ 1319064 h 1345709"/>
                  <a:gd name="connsiteX17" fmla="*/ 662765 w 1803753"/>
                  <a:gd name="connsiteY17" fmla="*/ 1305228 h 1345709"/>
                  <a:gd name="connsiteX18" fmla="*/ 703246 w 1803753"/>
                  <a:gd name="connsiteY18" fmla="*/ 1264747 h 1345709"/>
                  <a:gd name="connsiteX19" fmla="*/ 711159 w 1803753"/>
                  <a:gd name="connsiteY19" fmla="*/ 1264747 h 1345709"/>
                  <a:gd name="connsiteX20" fmla="*/ 685635 w 1803753"/>
                  <a:gd name="connsiteY20" fmla="*/ 1105976 h 1345709"/>
                  <a:gd name="connsiteX21" fmla="*/ 686094 w 1803753"/>
                  <a:gd name="connsiteY21" fmla="*/ 1094446 h 1345709"/>
                  <a:gd name="connsiteX22" fmla="*/ 685685 w 1803753"/>
                  <a:gd name="connsiteY22" fmla="*/ 1093460 h 1345709"/>
                  <a:gd name="connsiteX23" fmla="*/ 685685 w 1803753"/>
                  <a:gd name="connsiteY23" fmla="*/ 971548 h 1345709"/>
                  <a:gd name="connsiteX24" fmla="*/ 665291 w 1803753"/>
                  <a:gd name="connsiteY24" fmla="*/ 946830 h 1345709"/>
                  <a:gd name="connsiteX25" fmla="*/ 619762 w 1803753"/>
                  <a:gd name="connsiteY25" fmla="*/ 797779 h 1345709"/>
                  <a:gd name="connsiteX26" fmla="*/ 619762 w 1803753"/>
                  <a:gd name="connsiteY26" fmla="*/ 657211 h 1345709"/>
                  <a:gd name="connsiteX27" fmla="*/ 587857 w 1803753"/>
                  <a:gd name="connsiteY27" fmla="*/ 619850 h 1345709"/>
                  <a:gd name="connsiteX28" fmla="*/ 338547 w 1803753"/>
                  <a:gd name="connsiteY28" fmla="*/ 607323 h 1345709"/>
                  <a:gd name="connsiteX29" fmla="*/ 0 w 1803753"/>
                  <a:gd name="connsiteY29" fmla="*/ 480120 h 1345709"/>
                  <a:gd name="connsiteX30" fmla="*/ 227002 w 1803753"/>
                  <a:gd name="connsiteY30" fmla="*/ 325880 h 1345709"/>
                  <a:gd name="connsiteX0" fmla="*/ 227002 w 1803753"/>
                  <a:gd name="connsiteY0" fmla="*/ 325880 h 1345709"/>
                  <a:gd name="connsiteX1" fmla="*/ 541302 w 1803753"/>
                  <a:gd name="connsiteY1" fmla="*/ 196 h 1345709"/>
                  <a:gd name="connsiteX2" fmla="*/ 791314 w 1803753"/>
                  <a:gd name="connsiteY2" fmla="*/ 241326 h 1345709"/>
                  <a:gd name="connsiteX3" fmla="*/ 935026 w 1803753"/>
                  <a:gd name="connsiteY3" fmla="*/ 467554 h 1345709"/>
                  <a:gd name="connsiteX4" fmla="*/ 1645633 w 1803753"/>
                  <a:gd name="connsiteY4" fmla="*/ 594094 h 1345709"/>
                  <a:gd name="connsiteX5" fmla="*/ 1794122 w 1803753"/>
                  <a:gd name="connsiteY5" fmla="*/ 882333 h 1345709"/>
                  <a:gd name="connsiteX6" fmla="*/ 1404833 w 1803753"/>
                  <a:gd name="connsiteY6" fmla="*/ 1064365 h 1345709"/>
                  <a:gd name="connsiteX7" fmla="*/ 1050196 w 1803753"/>
                  <a:gd name="connsiteY7" fmla="*/ 1070628 h 1345709"/>
                  <a:gd name="connsiteX8" fmla="*/ 820018 w 1803753"/>
                  <a:gd name="connsiteY8" fmla="*/ 1040159 h 1345709"/>
                  <a:gd name="connsiteX9" fmla="*/ 807058 w 1803753"/>
                  <a:gd name="connsiteY9" fmla="*/ 1099723 h 1345709"/>
                  <a:gd name="connsiteX10" fmla="*/ 819558 w 1803753"/>
                  <a:gd name="connsiteY10" fmla="*/ 1293461 h 1345709"/>
                  <a:gd name="connsiteX11" fmla="*/ 816524 w 1803753"/>
                  <a:gd name="connsiteY11" fmla="*/ 1306229 h 1345709"/>
                  <a:gd name="connsiteX12" fmla="*/ 816524 w 1803753"/>
                  <a:gd name="connsiteY12" fmla="*/ 1319064 h 1345709"/>
                  <a:gd name="connsiteX13" fmla="*/ 789879 w 1803753"/>
                  <a:gd name="connsiteY13" fmla="*/ 1345709 h 1345709"/>
                  <a:gd name="connsiteX14" fmla="*/ 689410 w 1803753"/>
                  <a:gd name="connsiteY14" fmla="*/ 1345709 h 1345709"/>
                  <a:gd name="connsiteX15" fmla="*/ 662765 w 1803753"/>
                  <a:gd name="connsiteY15" fmla="*/ 1319064 h 1345709"/>
                  <a:gd name="connsiteX16" fmla="*/ 662765 w 1803753"/>
                  <a:gd name="connsiteY16" fmla="*/ 1305228 h 1345709"/>
                  <a:gd name="connsiteX17" fmla="*/ 703246 w 1803753"/>
                  <a:gd name="connsiteY17" fmla="*/ 1264747 h 1345709"/>
                  <a:gd name="connsiteX18" fmla="*/ 711159 w 1803753"/>
                  <a:gd name="connsiteY18" fmla="*/ 1264747 h 1345709"/>
                  <a:gd name="connsiteX19" fmla="*/ 685635 w 1803753"/>
                  <a:gd name="connsiteY19" fmla="*/ 1105976 h 1345709"/>
                  <a:gd name="connsiteX20" fmla="*/ 686094 w 1803753"/>
                  <a:gd name="connsiteY20" fmla="*/ 1094446 h 1345709"/>
                  <a:gd name="connsiteX21" fmla="*/ 685685 w 1803753"/>
                  <a:gd name="connsiteY21" fmla="*/ 1093460 h 1345709"/>
                  <a:gd name="connsiteX22" fmla="*/ 685685 w 1803753"/>
                  <a:gd name="connsiteY22" fmla="*/ 971548 h 1345709"/>
                  <a:gd name="connsiteX23" fmla="*/ 665291 w 1803753"/>
                  <a:gd name="connsiteY23" fmla="*/ 946830 h 1345709"/>
                  <a:gd name="connsiteX24" fmla="*/ 619762 w 1803753"/>
                  <a:gd name="connsiteY24" fmla="*/ 797779 h 1345709"/>
                  <a:gd name="connsiteX25" fmla="*/ 619762 w 1803753"/>
                  <a:gd name="connsiteY25" fmla="*/ 657211 h 1345709"/>
                  <a:gd name="connsiteX26" fmla="*/ 587857 w 1803753"/>
                  <a:gd name="connsiteY26" fmla="*/ 619850 h 1345709"/>
                  <a:gd name="connsiteX27" fmla="*/ 338547 w 1803753"/>
                  <a:gd name="connsiteY27" fmla="*/ 607323 h 1345709"/>
                  <a:gd name="connsiteX28" fmla="*/ 0 w 1803753"/>
                  <a:gd name="connsiteY28" fmla="*/ 480120 h 1345709"/>
                  <a:gd name="connsiteX29" fmla="*/ 227002 w 1803753"/>
                  <a:gd name="connsiteY29" fmla="*/ 325880 h 1345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803753" h="1345709">
                    <a:moveTo>
                      <a:pt x="227002" y="325880"/>
                    </a:moveTo>
                    <a:cubicBezTo>
                      <a:pt x="319775" y="220840"/>
                      <a:pt x="330682" y="-7634"/>
                      <a:pt x="541302" y="196"/>
                    </a:cubicBezTo>
                    <a:cubicBezTo>
                      <a:pt x="751922" y="8026"/>
                      <a:pt x="791314" y="116801"/>
                      <a:pt x="791314" y="241326"/>
                    </a:cubicBezTo>
                    <a:lnTo>
                      <a:pt x="935026" y="467554"/>
                    </a:lnTo>
                    <a:cubicBezTo>
                      <a:pt x="1259421" y="681550"/>
                      <a:pt x="1502450" y="524964"/>
                      <a:pt x="1645633" y="594094"/>
                    </a:cubicBezTo>
                    <a:cubicBezTo>
                      <a:pt x="1788816" y="663224"/>
                      <a:pt x="1823519" y="801867"/>
                      <a:pt x="1794122" y="882333"/>
                    </a:cubicBezTo>
                    <a:cubicBezTo>
                      <a:pt x="1794122" y="1029564"/>
                      <a:pt x="1552064" y="1064365"/>
                      <a:pt x="1404833" y="1064365"/>
                    </a:cubicBezTo>
                    <a:cubicBezTo>
                      <a:pt x="1286621" y="1066453"/>
                      <a:pt x="1206219" y="1071672"/>
                      <a:pt x="1050196" y="1070628"/>
                    </a:cubicBezTo>
                    <a:cubicBezTo>
                      <a:pt x="894173" y="1069584"/>
                      <a:pt x="837372" y="1043710"/>
                      <a:pt x="820018" y="1040159"/>
                    </a:cubicBezTo>
                    <a:lnTo>
                      <a:pt x="807058" y="1099723"/>
                    </a:lnTo>
                    <a:lnTo>
                      <a:pt x="819558" y="1293461"/>
                    </a:lnTo>
                    <a:lnTo>
                      <a:pt x="816524" y="1306229"/>
                    </a:lnTo>
                    <a:lnTo>
                      <a:pt x="816524" y="1319064"/>
                    </a:lnTo>
                    <a:cubicBezTo>
                      <a:pt x="816524" y="1333780"/>
                      <a:pt x="804595" y="1345709"/>
                      <a:pt x="789879" y="1345709"/>
                    </a:cubicBezTo>
                    <a:lnTo>
                      <a:pt x="689410" y="1345709"/>
                    </a:lnTo>
                    <a:cubicBezTo>
                      <a:pt x="674694" y="1345709"/>
                      <a:pt x="662765" y="1333780"/>
                      <a:pt x="662765" y="1319064"/>
                    </a:cubicBezTo>
                    <a:lnTo>
                      <a:pt x="662765" y="1305228"/>
                    </a:lnTo>
                    <a:cubicBezTo>
                      <a:pt x="662765" y="1282871"/>
                      <a:pt x="680889" y="1264747"/>
                      <a:pt x="703246" y="1264747"/>
                    </a:cubicBezTo>
                    <a:lnTo>
                      <a:pt x="711159" y="1264747"/>
                    </a:lnTo>
                    <a:lnTo>
                      <a:pt x="685635" y="1105976"/>
                    </a:lnTo>
                    <a:lnTo>
                      <a:pt x="686094" y="1094446"/>
                    </a:lnTo>
                    <a:lnTo>
                      <a:pt x="685685" y="1093460"/>
                    </a:lnTo>
                    <a:lnTo>
                      <a:pt x="685685" y="971548"/>
                    </a:lnTo>
                    <a:lnTo>
                      <a:pt x="665291" y="946830"/>
                    </a:lnTo>
                    <a:cubicBezTo>
                      <a:pt x="636546" y="904282"/>
                      <a:pt x="619762" y="852991"/>
                      <a:pt x="619762" y="797779"/>
                    </a:cubicBezTo>
                    <a:lnTo>
                      <a:pt x="619762" y="657211"/>
                    </a:lnTo>
                    <a:lnTo>
                      <a:pt x="587857" y="619850"/>
                    </a:lnTo>
                    <a:lnTo>
                      <a:pt x="338547" y="607323"/>
                    </a:lnTo>
                    <a:cubicBezTo>
                      <a:pt x="276942" y="607323"/>
                      <a:pt x="0" y="541725"/>
                      <a:pt x="0" y="480120"/>
                    </a:cubicBezTo>
                    <a:lnTo>
                      <a:pt x="227002" y="325880"/>
                    </a:ln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66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73" name="楕円 210">
                <a:extLst>
                  <a:ext uri="{FF2B5EF4-FFF2-40B4-BE49-F238E27FC236}">
                    <a16:creationId xmlns:a16="http://schemas.microsoft.com/office/drawing/2014/main" id="{FD65C342-07A2-47B0-AC38-43871752D449}"/>
                  </a:ext>
                </a:extLst>
              </p:cNvPr>
              <p:cNvSpPr/>
              <p:nvPr/>
            </p:nvSpPr>
            <p:spPr bwMode="auto">
              <a:xfrm rot="2355498">
                <a:off x="7951876" y="5226108"/>
                <a:ext cx="265218" cy="360556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  <a:gd name="connsiteX0" fmla="*/ 176328 w 962720"/>
                  <a:gd name="connsiteY0" fmla="*/ 1854508 h 1856636"/>
                  <a:gd name="connsiteX1" fmla="*/ 1459 w 962720"/>
                  <a:gd name="connsiteY1" fmla="*/ 1648981 h 1856636"/>
                  <a:gd name="connsiteX2" fmla="*/ 605781 w 962720"/>
                  <a:gd name="connsiteY2" fmla="*/ -3 h 1856636"/>
                  <a:gd name="connsiteX3" fmla="*/ 939141 w 962720"/>
                  <a:gd name="connsiteY3" fmla="*/ 1648981 h 1856636"/>
                  <a:gd name="connsiteX4" fmla="*/ 756304 w 962720"/>
                  <a:gd name="connsiteY4" fmla="*/ 1856636 h 1856636"/>
                  <a:gd name="connsiteX0" fmla="*/ 179856 w 966248"/>
                  <a:gd name="connsiteY0" fmla="*/ 1854508 h 1856636"/>
                  <a:gd name="connsiteX1" fmla="*/ 4987 w 966248"/>
                  <a:gd name="connsiteY1" fmla="*/ 1648981 h 1856636"/>
                  <a:gd name="connsiteX2" fmla="*/ 609309 w 966248"/>
                  <a:gd name="connsiteY2" fmla="*/ -3 h 1856636"/>
                  <a:gd name="connsiteX3" fmla="*/ 942669 w 966248"/>
                  <a:gd name="connsiteY3" fmla="*/ 1648981 h 1856636"/>
                  <a:gd name="connsiteX4" fmla="*/ 759832 w 966248"/>
                  <a:gd name="connsiteY4" fmla="*/ 1856636 h 1856636"/>
                  <a:gd name="connsiteX0" fmla="*/ 179856 w 984372"/>
                  <a:gd name="connsiteY0" fmla="*/ 1854508 h 1856636"/>
                  <a:gd name="connsiteX1" fmla="*/ 4987 w 984372"/>
                  <a:gd name="connsiteY1" fmla="*/ 1648981 h 1856636"/>
                  <a:gd name="connsiteX2" fmla="*/ 609309 w 984372"/>
                  <a:gd name="connsiteY2" fmla="*/ -3 h 1856636"/>
                  <a:gd name="connsiteX3" fmla="*/ 942669 w 984372"/>
                  <a:gd name="connsiteY3" fmla="*/ 1648981 h 1856636"/>
                  <a:gd name="connsiteX4" fmla="*/ 759832 w 984372"/>
                  <a:gd name="connsiteY4" fmla="*/ 1856636 h 1856636"/>
                  <a:gd name="connsiteX0" fmla="*/ 214710 w 1019226"/>
                  <a:gd name="connsiteY0" fmla="*/ 1854508 h 1856636"/>
                  <a:gd name="connsiteX1" fmla="*/ 39841 w 1019226"/>
                  <a:gd name="connsiteY1" fmla="*/ 1648981 h 1856636"/>
                  <a:gd name="connsiteX2" fmla="*/ 644163 w 1019226"/>
                  <a:gd name="connsiteY2" fmla="*/ -3 h 1856636"/>
                  <a:gd name="connsiteX3" fmla="*/ 977523 w 1019226"/>
                  <a:gd name="connsiteY3" fmla="*/ 1648981 h 1856636"/>
                  <a:gd name="connsiteX4" fmla="*/ 794686 w 1019226"/>
                  <a:gd name="connsiteY4" fmla="*/ 1856636 h 1856636"/>
                  <a:gd name="connsiteX0" fmla="*/ 214710 w 1019224"/>
                  <a:gd name="connsiteY0" fmla="*/ 1854511 h 1921141"/>
                  <a:gd name="connsiteX1" fmla="*/ 39841 w 1019224"/>
                  <a:gd name="connsiteY1" fmla="*/ 1648984 h 1921141"/>
                  <a:gd name="connsiteX2" fmla="*/ 644163 w 1019224"/>
                  <a:gd name="connsiteY2" fmla="*/ 0 h 1921141"/>
                  <a:gd name="connsiteX3" fmla="*/ 977523 w 1019224"/>
                  <a:gd name="connsiteY3" fmla="*/ 1648984 h 1921141"/>
                  <a:gd name="connsiteX4" fmla="*/ 660578 w 1019224"/>
                  <a:gd name="connsiteY4" fmla="*/ 1921139 h 1921141"/>
                  <a:gd name="connsiteX0" fmla="*/ 214710 w 1019224"/>
                  <a:gd name="connsiteY0" fmla="*/ 1854511 h 1921138"/>
                  <a:gd name="connsiteX1" fmla="*/ 39841 w 1019224"/>
                  <a:gd name="connsiteY1" fmla="*/ 1648984 h 1921138"/>
                  <a:gd name="connsiteX2" fmla="*/ 644163 w 1019224"/>
                  <a:gd name="connsiteY2" fmla="*/ 0 h 1921138"/>
                  <a:gd name="connsiteX3" fmla="*/ 977523 w 1019224"/>
                  <a:gd name="connsiteY3" fmla="*/ 1648984 h 1921138"/>
                  <a:gd name="connsiteX4" fmla="*/ 660578 w 1019224"/>
                  <a:gd name="connsiteY4" fmla="*/ 1921139 h 1921138"/>
                  <a:gd name="connsiteX0" fmla="*/ 214710 w 1046339"/>
                  <a:gd name="connsiteY0" fmla="*/ 1854511 h 1921138"/>
                  <a:gd name="connsiteX1" fmla="*/ 39841 w 1046339"/>
                  <a:gd name="connsiteY1" fmla="*/ 1648984 h 1921138"/>
                  <a:gd name="connsiteX2" fmla="*/ 644163 w 1046339"/>
                  <a:gd name="connsiteY2" fmla="*/ 0 h 1921138"/>
                  <a:gd name="connsiteX3" fmla="*/ 977523 w 1046339"/>
                  <a:gd name="connsiteY3" fmla="*/ 1648984 h 1921138"/>
                  <a:gd name="connsiteX4" fmla="*/ 660578 w 1046339"/>
                  <a:gd name="connsiteY4" fmla="*/ 1921139 h 1921138"/>
                  <a:gd name="connsiteX0" fmla="*/ 215984 w 1047613"/>
                  <a:gd name="connsiteY0" fmla="*/ 1854511 h 1921138"/>
                  <a:gd name="connsiteX1" fmla="*/ 41115 w 1047613"/>
                  <a:gd name="connsiteY1" fmla="*/ 1648984 h 1921138"/>
                  <a:gd name="connsiteX2" fmla="*/ 645437 w 1047613"/>
                  <a:gd name="connsiteY2" fmla="*/ 0 h 1921138"/>
                  <a:gd name="connsiteX3" fmla="*/ 978797 w 1047613"/>
                  <a:gd name="connsiteY3" fmla="*/ 1648984 h 1921138"/>
                  <a:gd name="connsiteX4" fmla="*/ 661852 w 1047613"/>
                  <a:gd name="connsiteY4" fmla="*/ 1921139 h 1921138"/>
                  <a:gd name="connsiteX0" fmla="*/ 207638 w 1021054"/>
                  <a:gd name="connsiteY0" fmla="*/ 1946938 h 1946938"/>
                  <a:gd name="connsiteX1" fmla="*/ 14556 w 1021054"/>
                  <a:gd name="connsiteY1" fmla="*/ 1648984 h 1946938"/>
                  <a:gd name="connsiteX2" fmla="*/ 618878 w 1021054"/>
                  <a:gd name="connsiteY2" fmla="*/ 0 h 1946938"/>
                  <a:gd name="connsiteX3" fmla="*/ 952238 w 1021054"/>
                  <a:gd name="connsiteY3" fmla="*/ 1648984 h 1946938"/>
                  <a:gd name="connsiteX4" fmla="*/ 635293 w 1021054"/>
                  <a:gd name="connsiteY4" fmla="*/ 1921139 h 1946938"/>
                  <a:gd name="connsiteX0" fmla="*/ 265553 w 1078969"/>
                  <a:gd name="connsiteY0" fmla="*/ 1946938 h 1946938"/>
                  <a:gd name="connsiteX1" fmla="*/ 11671 w 1078969"/>
                  <a:gd name="connsiteY1" fmla="*/ 1464609 h 1946938"/>
                  <a:gd name="connsiteX2" fmla="*/ 676793 w 1078969"/>
                  <a:gd name="connsiteY2" fmla="*/ 0 h 1946938"/>
                  <a:gd name="connsiteX3" fmla="*/ 1010153 w 1078969"/>
                  <a:gd name="connsiteY3" fmla="*/ 1648984 h 1946938"/>
                  <a:gd name="connsiteX4" fmla="*/ 693208 w 1078969"/>
                  <a:gd name="connsiteY4" fmla="*/ 1921139 h 1946938"/>
                  <a:gd name="connsiteX0" fmla="*/ 270397 w 1083813"/>
                  <a:gd name="connsiteY0" fmla="*/ 1946938 h 1946938"/>
                  <a:gd name="connsiteX1" fmla="*/ 16515 w 1083813"/>
                  <a:gd name="connsiteY1" fmla="*/ 1464609 h 1946938"/>
                  <a:gd name="connsiteX2" fmla="*/ 681637 w 1083813"/>
                  <a:gd name="connsiteY2" fmla="*/ 0 h 1946938"/>
                  <a:gd name="connsiteX3" fmla="*/ 1014997 w 1083813"/>
                  <a:gd name="connsiteY3" fmla="*/ 1648984 h 1946938"/>
                  <a:gd name="connsiteX4" fmla="*/ 698052 w 1083813"/>
                  <a:gd name="connsiteY4" fmla="*/ 1921139 h 1946938"/>
                  <a:gd name="connsiteX0" fmla="*/ 264825 w 1078241"/>
                  <a:gd name="connsiteY0" fmla="*/ 1946938 h 1946938"/>
                  <a:gd name="connsiteX1" fmla="*/ 10943 w 1078241"/>
                  <a:gd name="connsiteY1" fmla="*/ 1464609 h 1946938"/>
                  <a:gd name="connsiteX2" fmla="*/ 676065 w 1078241"/>
                  <a:gd name="connsiteY2" fmla="*/ 0 h 1946938"/>
                  <a:gd name="connsiteX3" fmla="*/ 1009425 w 1078241"/>
                  <a:gd name="connsiteY3" fmla="*/ 1648984 h 1946938"/>
                  <a:gd name="connsiteX4" fmla="*/ 692480 w 1078241"/>
                  <a:gd name="connsiteY4" fmla="*/ 1921139 h 1946938"/>
                  <a:gd name="connsiteX0" fmla="*/ 264825 w 1084560"/>
                  <a:gd name="connsiteY0" fmla="*/ 1946938 h 1946938"/>
                  <a:gd name="connsiteX1" fmla="*/ 10943 w 1084560"/>
                  <a:gd name="connsiteY1" fmla="*/ 1464609 h 1946938"/>
                  <a:gd name="connsiteX2" fmla="*/ 676065 w 1084560"/>
                  <a:gd name="connsiteY2" fmla="*/ 0 h 1946938"/>
                  <a:gd name="connsiteX3" fmla="*/ 1009425 w 1084560"/>
                  <a:gd name="connsiteY3" fmla="*/ 1648984 h 1946938"/>
                  <a:gd name="connsiteX4" fmla="*/ 692480 w 1084560"/>
                  <a:gd name="connsiteY4" fmla="*/ 1921139 h 1946938"/>
                  <a:gd name="connsiteX0" fmla="*/ 264825 w 1056002"/>
                  <a:gd name="connsiteY0" fmla="*/ 1946938 h 1976978"/>
                  <a:gd name="connsiteX1" fmla="*/ 10943 w 1056002"/>
                  <a:gd name="connsiteY1" fmla="*/ 1464609 h 1976978"/>
                  <a:gd name="connsiteX2" fmla="*/ 676065 w 1056002"/>
                  <a:gd name="connsiteY2" fmla="*/ 0 h 1976978"/>
                  <a:gd name="connsiteX3" fmla="*/ 1009425 w 1056002"/>
                  <a:gd name="connsiteY3" fmla="*/ 1648984 h 1976978"/>
                  <a:gd name="connsiteX4" fmla="*/ 605608 w 1056002"/>
                  <a:gd name="connsiteY4" fmla="*/ 1976977 h 1976978"/>
                  <a:gd name="connsiteX0" fmla="*/ 264825 w 1082641"/>
                  <a:gd name="connsiteY0" fmla="*/ 1946938 h 1976978"/>
                  <a:gd name="connsiteX1" fmla="*/ 10943 w 1082641"/>
                  <a:gd name="connsiteY1" fmla="*/ 1464609 h 1976978"/>
                  <a:gd name="connsiteX2" fmla="*/ 676065 w 1082641"/>
                  <a:gd name="connsiteY2" fmla="*/ 0 h 1976978"/>
                  <a:gd name="connsiteX3" fmla="*/ 1009425 w 1082641"/>
                  <a:gd name="connsiteY3" fmla="*/ 1648984 h 1976978"/>
                  <a:gd name="connsiteX4" fmla="*/ 605608 w 1082641"/>
                  <a:gd name="connsiteY4" fmla="*/ 1976977 h 1976978"/>
                  <a:gd name="connsiteX0" fmla="*/ 264825 w 1079215"/>
                  <a:gd name="connsiteY0" fmla="*/ 1946938 h 1976978"/>
                  <a:gd name="connsiteX1" fmla="*/ 10943 w 1079215"/>
                  <a:gd name="connsiteY1" fmla="*/ 1464609 h 1976978"/>
                  <a:gd name="connsiteX2" fmla="*/ 676065 w 1079215"/>
                  <a:gd name="connsiteY2" fmla="*/ 0 h 1976978"/>
                  <a:gd name="connsiteX3" fmla="*/ 1009425 w 1079215"/>
                  <a:gd name="connsiteY3" fmla="*/ 1648984 h 1976978"/>
                  <a:gd name="connsiteX4" fmla="*/ 605608 w 1079215"/>
                  <a:gd name="connsiteY4" fmla="*/ 1976977 h 1976978"/>
                  <a:gd name="connsiteX0" fmla="*/ 264825 w 1079215"/>
                  <a:gd name="connsiteY0" fmla="*/ 1946938 h 1946936"/>
                  <a:gd name="connsiteX1" fmla="*/ 10943 w 1079215"/>
                  <a:gd name="connsiteY1" fmla="*/ 1464609 h 1946936"/>
                  <a:gd name="connsiteX2" fmla="*/ 676065 w 1079215"/>
                  <a:gd name="connsiteY2" fmla="*/ 0 h 1946936"/>
                  <a:gd name="connsiteX3" fmla="*/ 1009425 w 1079215"/>
                  <a:gd name="connsiteY3" fmla="*/ 1648984 h 1946936"/>
                  <a:gd name="connsiteX0" fmla="*/ 10943 w 1079215"/>
                  <a:gd name="connsiteY0" fmla="*/ 1464609 h 1648983"/>
                  <a:gd name="connsiteX1" fmla="*/ 676065 w 1079215"/>
                  <a:gd name="connsiteY1" fmla="*/ 0 h 1648983"/>
                  <a:gd name="connsiteX2" fmla="*/ 1009425 w 1079215"/>
                  <a:gd name="connsiteY2" fmla="*/ 1648984 h 1648983"/>
                  <a:gd name="connsiteX0" fmla="*/ 50478 w 979328"/>
                  <a:gd name="connsiteY0" fmla="*/ 2074700 h 2074701"/>
                  <a:gd name="connsiteX1" fmla="*/ 576178 w 979328"/>
                  <a:gd name="connsiteY1" fmla="*/ 0 h 2074701"/>
                  <a:gd name="connsiteX2" fmla="*/ 909538 w 979328"/>
                  <a:gd name="connsiteY2" fmla="*/ 1648984 h 2074701"/>
                  <a:gd name="connsiteX0" fmla="*/ 41700 w 994779"/>
                  <a:gd name="connsiteY0" fmla="*/ 1926662 h 1926662"/>
                  <a:gd name="connsiteX1" fmla="*/ 591629 w 994779"/>
                  <a:gd name="connsiteY1" fmla="*/ 0 h 1926662"/>
                  <a:gd name="connsiteX2" fmla="*/ 924989 w 994779"/>
                  <a:gd name="connsiteY2" fmla="*/ 1648984 h 1926662"/>
                  <a:gd name="connsiteX0" fmla="*/ 76812 w 1029891"/>
                  <a:gd name="connsiteY0" fmla="*/ 1926662 h 1926662"/>
                  <a:gd name="connsiteX1" fmla="*/ 626741 w 1029891"/>
                  <a:gd name="connsiteY1" fmla="*/ 0 h 1926662"/>
                  <a:gd name="connsiteX2" fmla="*/ 960101 w 1029891"/>
                  <a:gd name="connsiteY2" fmla="*/ 1648984 h 192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9891" h="1926662">
                    <a:moveTo>
                      <a:pt x="76812" y="1926662"/>
                    </a:moveTo>
                    <a:cubicBezTo>
                      <a:pt x="-2738" y="1509169"/>
                      <a:pt x="-191719" y="821339"/>
                      <a:pt x="626741" y="0"/>
                    </a:cubicBezTo>
                    <a:cubicBezTo>
                      <a:pt x="1175625" y="837095"/>
                      <a:pt x="1026928" y="1505913"/>
                      <a:pt x="960101" y="1648984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66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FC918917-44F0-4594-9E32-A29C5CA77AB7}"/>
                  </a:ext>
                </a:extLst>
              </p:cNvPr>
              <p:cNvSpPr/>
              <p:nvPr/>
            </p:nvSpPr>
            <p:spPr bwMode="auto">
              <a:xfrm>
                <a:off x="7370906" y="5909886"/>
                <a:ext cx="753614" cy="513325"/>
              </a:xfrm>
              <a:custGeom>
                <a:avLst/>
                <a:gdLst>
                  <a:gd name="connsiteX0" fmla="*/ 139784 w 753614"/>
                  <a:gd name="connsiteY0" fmla="*/ 80 h 513325"/>
                  <a:gd name="connsiteX1" fmla="*/ 461178 w 753614"/>
                  <a:gd name="connsiteY1" fmla="*/ 43240 h 513325"/>
                  <a:gd name="connsiteX2" fmla="*/ 651678 w 753614"/>
                  <a:gd name="connsiteY2" fmla="*/ 62290 h 513325"/>
                  <a:gd name="connsiteX3" fmla="*/ 753278 w 753614"/>
                  <a:gd name="connsiteY3" fmla="*/ 297240 h 513325"/>
                  <a:gd name="connsiteX4" fmla="*/ 688017 w 753614"/>
                  <a:gd name="connsiteY4" fmla="*/ 484243 h 513325"/>
                  <a:gd name="connsiteX5" fmla="*/ 649284 w 753614"/>
                  <a:gd name="connsiteY5" fmla="*/ 513325 h 513325"/>
                  <a:gd name="connsiteX6" fmla="*/ 649284 w 753614"/>
                  <a:gd name="connsiteY6" fmla="*/ 488251 h 513325"/>
                  <a:gd name="connsiteX7" fmla="*/ 628734 w 753614"/>
                  <a:gd name="connsiteY7" fmla="*/ 463191 h 513325"/>
                  <a:gd name="connsiteX8" fmla="*/ 582857 w 753614"/>
                  <a:gd name="connsiteY8" fmla="*/ 312076 h 513325"/>
                  <a:gd name="connsiteX9" fmla="*/ 582857 w 753614"/>
                  <a:gd name="connsiteY9" fmla="*/ 169561 h 513325"/>
                  <a:gd name="connsiteX10" fmla="*/ 550708 w 753614"/>
                  <a:gd name="connsiteY10" fmla="*/ 131683 h 513325"/>
                  <a:gd name="connsiteX11" fmla="*/ 299493 w 753614"/>
                  <a:gd name="connsiteY11" fmla="*/ 118982 h 513325"/>
                  <a:gd name="connsiteX12" fmla="*/ 2931 w 753614"/>
                  <a:gd name="connsiteY12" fmla="*/ 36518 h 513325"/>
                  <a:gd name="connsiteX13" fmla="*/ 0 w 753614"/>
                  <a:gd name="connsiteY13" fmla="*/ 34439 h 513325"/>
                  <a:gd name="connsiteX14" fmla="*/ 45253 w 753614"/>
                  <a:gd name="connsiteY14" fmla="*/ 11490 h 513325"/>
                  <a:gd name="connsiteX15" fmla="*/ 139784 w 753614"/>
                  <a:gd name="connsiteY15" fmla="*/ 80 h 51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53614" h="513325">
                    <a:moveTo>
                      <a:pt x="139784" y="80"/>
                    </a:moveTo>
                    <a:cubicBezTo>
                      <a:pt x="247660" y="1965"/>
                      <a:pt x="385375" y="36890"/>
                      <a:pt x="461178" y="43240"/>
                    </a:cubicBezTo>
                    <a:cubicBezTo>
                      <a:pt x="562249" y="51707"/>
                      <a:pt x="602995" y="19957"/>
                      <a:pt x="651678" y="62290"/>
                    </a:cubicBezTo>
                    <a:cubicBezTo>
                      <a:pt x="700361" y="104623"/>
                      <a:pt x="758570" y="218394"/>
                      <a:pt x="753278" y="297240"/>
                    </a:cubicBezTo>
                    <a:cubicBezTo>
                      <a:pt x="749309" y="356375"/>
                      <a:pt x="740281" y="427415"/>
                      <a:pt x="688017" y="484243"/>
                    </a:cubicBezTo>
                    <a:lnTo>
                      <a:pt x="649284" y="513325"/>
                    </a:lnTo>
                    <a:lnTo>
                      <a:pt x="649284" y="488251"/>
                    </a:lnTo>
                    <a:lnTo>
                      <a:pt x="628734" y="463191"/>
                    </a:lnTo>
                    <a:cubicBezTo>
                      <a:pt x="599769" y="420053"/>
                      <a:pt x="582857" y="368052"/>
                      <a:pt x="582857" y="312076"/>
                    </a:cubicBezTo>
                    <a:lnTo>
                      <a:pt x="582857" y="169561"/>
                    </a:lnTo>
                    <a:lnTo>
                      <a:pt x="550708" y="131683"/>
                    </a:lnTo>
                    <a:lnTo>
                      <a:pt x="299493" y="118982"/>
                    </a:lnTo>
                    <a:cubicBezTo>
                      <a:pt x="252936" y="118982"/>
                      <a:pt x="84326" y="81572"/>
                      <a:pt x="2931" y="36518"/>
                    </a:cubicBezTo>
                    <a:lnTo>
                      <a:pt x="0" y="34439"/>
                    </a:lnTo>
                    <a:lnTo>
                      <a:pt x="45253" y="11490"/>
                    </a:lnTo>
                    <a:cubicBezTo>
                      <a:pt x="71183" y="2495"/>
                      <a:pt x="103826" y="-548"/>
                      <a:pt x="139784" y="80"/>
                    </a:cubicBezTo>
                    <a:close/>
                  </a:path>
                </a:pathLst>
              </a:cu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3E05347F-57FF-4574-9B47-6515677A1B84}"/>
                  </a:ext>
                </a:extLst>
              </p:cNvPr>
              <p:cNvSpPr/>
              <p:nvPr/>
            </p:nvSpPr>
            <p:spPr bwMode="auto">
              <a:xfrm>
                <a:off x="7291558" y="5854610"/>
                <a:ext cx="107981" cy="107981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BAFA3CC0-B8ED-4E14-9A29-DE8FC4CC4AE6}"/>
                  </a:ext>
                </a:extLst>
              </p:cNvPr>
              <p:cNvSpPr/>
              <p:nvPr/>
            </p:nvSpPr>
            <p:spPr bwMode="auto">
              <a:xfrm rot="20700000">
                <a:off x="7613938" y="5622490"/>
                <a:ext cx="188965" cy="103462"/>
              </a:xfrm>
              <a:custGeom>
                <a:avLst/>
                <a:gdLst>
                  <a:gd name="connsiteX0" fmla="*/ 190549 w 381098"/>
                  <a:gd name="connsiteY0" fmla="*/ 0 h 142768"/>
                  <a:gd name="connsiteX1" fmla="*/ 337958 w 381098"/>
                  <a:gd name="connsiteY1" fmla="*/ 34857 h 142768"/>
                  <a:gd name="connsiteX2" fmla="*/ 381098 w 381098"/>
                  <a:gd name="connsiteY2" fmla="*/ 71384 h 142768"/>
                  <a:gd name="connsiteX3" fmla="*/ 337958 w 381098"/>
                  <a:gd name="connsiteY3" fmla="*/ 107911 h 142768"/>
                  <a:gd name="connsiteX4" fmla="*/ 190549 w 381098"/>
                  <a:gd name="connsiteY4" fmla="*/ 142768 h 142768"/>
                  <a:gd name="connsiteX5" fmla="*/ 43140 w 381098"/>
                  <a:gd name="connsiteY5" fmla="*/ 107911 h 142768"/>
                  <a:gd name="connsiteX6" fmla="*/ 0 w 381098"/>
                  <a:gd name="connsiteY6" fmla="*/ 71384 h 142768"/>
                  <a:gd name="connsiteX7" fmla="*/ 43140 w 381098"/>
                  <a:gd name="connsiteY7" fmla="*/ 34857 h 142768"/>
                  <a:gd name="connsiteX8" fmla="*/ 190549 w 381098"/>
                  <a:gd name="connsiteY8" fmla="*/ 0 h 142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098" h="142768">
                    <a:moveTo>
                      <a:pt x="190549" y="0"/>
                    </a:moveTo>
                    <a:cubicBezTo>
                      <a:pt x="248116" y="0"/>
                      <a:pt x="300233" y="13321"/>
                      <a:pt x="337958" y="34857"/>
                    </a:cubicBezTo>
                    <a:lnTo>
                      <a:pt x="381098" y="71384"/>
                    </a:lnTo>
                    <a:lnTo>
                      <a:pt x="337958" y="107911"/>
                    </a:lnTo>
                    <a:cubicBezTo>
                      <a:pt x="300233" y="129448"/>
                      <a:pt x="248116" y="142768"/>
                      <a:pt x="190549" y="142768"/>
                    </a:cubicBezTo>
                    <a:cubicBezTo>
                      <a:pt x="132982" y="142768"/>
                      <a:pt x="80865" y="129448"/>
                      <a:pt x="43140" y="107911"/>
                    </a:cubicBezTo>
                    <a:lnTo>
                      <a:pt x="0" y="71384"/>
                    </a:lnTo>
                    <a:lnTo>
                      <a:pt x="43140" y="34857"/>
                    </a:lnTo>
                    <a:cubicBezTo>
                      <a:pt x="80865" y="13321"/>
                      <a:pt x="132982" y="0"/>
                      <a:pt x="1905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6E77DD8C-EA5D-4CDE-A91C-86530D7F7385}"/>
                  </a:ext>
                </a:extLst>
              </p:cNvPr>
              <p:cNvSpPr/>
              <p:nvPr/>
            </p:nvSpPr>
            <p:spPr bwMode="auto">
              <a:xfrm rot="20216482">
                <a:off x="8977389" y="6429296"/>
                <a:ext cx="164099" cy="265070"/>
              </a:xfrm>
              <a:custGeom>
                <a:avLst/>
                <a:gdLst>
                  <a:gd name="connsiteX0" fmla="*/ 141400 w 164099"/>
                  <a:gd name="connsiteY0" fmla="*/ 1528 h 265070"/>
                  <a:gd name="connsiteX1" fmla="*/ 164099 w 164099"/>
                  <a:gd name="connsiteY1" fmla="*/ 58435 h 265070"/>
                  <a:gd name="connsiteX2" fmla="*/ 144537 w 164099"/>
                  <a:gd name="connsiteY2" fmla="*/ 81131 h 265070"/>
                  <a:gd name="connsiteX3" fmla="*/ 157486 w 164099"/>
                  <a:gd name="connsiteY3" fmla="*/ 216051 h 265070"/>
                  <a:gd name="connsiteX4" fmla="*/ 157009 w 164099"/>
                  <a:gd name="connsiteY4" fmla="*/ 217180 h 265070"/>
                  <a:gd name="connsiteX5" fmla="*/ 159753 w 164099"/>
                  <a:gd name="connsiteY5" fmla="*/ 228490 h 265070"/>
                  <a:gd name="connsiteX6" fmla="*/ 157480 w 164099"/>
                  <a:gd name="connsiteY6" fmla="*/ 242341 h 265070"/>
                  <a:gd name="connsiteX7" fmla="*/ 125875 w 164099"/>
                  <a:gd name="connsiteY7" fmla="*/ 264724 h 265070"/>
                  <a:gd name="connsiteX8" fmla="*/ 23205 w 164099"/>
                  <a:gd name="connsiteY8" fmla="*/ 248557 h 265070"/>
                  <a:gd name="connsiteX9" fmla="*/ 354 w 164099"/>
                  <a:gd name="connsiteY9" fmla="*/ 217597 h 265070"/>
                  <a:gd name="connsiteX10" fmla="*/ 2627 w 164099"/>
                  <a:gd name="connsiteY10" fmla="*/ 203747 h 265070"/>
                  <a:gd name="connsiteX11" fmla="*/ 50645 w 164099"/>
                  <a:gd name="connsiteY11" fmla="*/ 169740 h 265070"/>
                  <a:gd name="connsiteX12" fmla="*/ 51431 w 164099"/>
                  <a:gd name="connsiteY12" fmla="*/ 169864 h 265070"/>
                  <a:gd name="connsiteX13" fmla="*/ 39608 w 164099"/>
                  <a:gd name="connsiteY13" fmla="*/ 63653 h 265070"/>
                  <a:gd name="connsiteX14" fmla="*/ 43581 w 164099"/>
                  <a:gd name="connsiteY14" fmla="*/ 36902 h 265070"/>
                  <a:gd name="connsiteX15" fmla="*/ 48288 w 164099"/>
                  <a:gd name="connsiteY15" fmla="*/ 48702 h 265070"/>
                  <a:gd name="connsiteX16" fmla="*/ 82161 w 164099"/>
                  <a:gd name="connsiteY16" fmla="*/ 0 h 265070"/>
                  <a:gd name="connsiteX17" fmla="*/ 104140 w 164099"/>
                  <a:gd name="connsiteY17" fmla="*/ 55101 h 26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099" h="265070">
                    <a:moveTo>
                      <a:pt x="141400" y="1528"/>
                    </a:moveTo>
                    <a:lnTo>
                      <a:pt x="164099" y="58435"/>
                    </a:lnTo>
                    <a:lnTo>
                      <a:pt x="144537" y="81131"/>
                    </a:lnTo>
                    <a:cubicBezTo>
                      <a:pt x="144537" y="127056"/>
                      <a:pt x="157486" y="170127"/>
                      <a:pt x="157486" y="216051"/>
                    </a:cubicBezTo>
                    <a:lnTo>
                      <a:pt x="157009" y="217180"/>
                    </a:lnTo>
                    <a:lnTo>
                      <a:pt x="159753" y="228490"/>
                    </a:lnTo>
                    <a:lnTo>
                      <a:pt x="157480" y="242341"/>
                    </a:lnTo>
                    <a:cubicBezTo>
                      <a:pt x="155062" y="257071"/>
                      <a:pt x="140912" y="267093"/>
                      <a:pt x="125875" y="264724"/>
                    </a:cubicBezTo>
                    <a:lnTo>
                      <a:pt x="23205" y="248557"/>
                    </a:lnTo>
                    <a:cubicBezTo>
                      <a:pt x="8167" y="246188"/>
                      <a:pt x="-2064" y="232328"/>
                      <a:pt x="354" y="217597"/>
                    </a:cubicBezTo>
                    <a:lnTo>
                      <a:pt x="2627" y="203747"/>
                    </a:lnTo>
                    <a:cubicBezTo>
                      <a:pt x="6300" y="181368"/>
                      <a:pt x="27798" y="166143"/>
                      <a:pt x="50645" y="169740"/>
                    </a:cubicBezTo>
                    <a:lnTo>
                      <a:pt x="51431" y="169864"/>
                    </a:lnTo>
                    <a:lnTo>
                      <a:pt x="39608" y="63653"/>
                    </a:lnTo>
                    <a:lnTo>
                      <a:pt x="43581" y="36902"/>
                    </a:lnTo>
                    <a:lnTo>
                      <a:pt x="48288" y="48702"/>
                    </a:lnTo>
                    <a:lnTo>
                      <a:pt x="82161" y="0"/>
                    </a:lnTo>
                    <a:lnTo>
                      <a:pt x="104140" y="55101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B5A289F5-AEF1-435A-B1BF-B1D2E38BBEB1}"/>
                  </a:ext>
                </a:extLst>
              </p:cNvPr>
              <p:cNvSpPr/>
              <p:nvPr/>
            </p:nvSpPr>
            <p:spPr bwMode="auto">
              <a:xfrm rot="21052022">
                <a:off x="8801844" y="6254984"/>
                <a:ext cx="381680" cy="535866"/>
              </a:xfrm>
              <a:custGeom>
                <a:avLst/>
                <a:gdLst>
                  <a:gd name="connsiteX0" fmla="*/ 336202 w 365349"/>
                  <a:gd name="connsiteY0" fmla="*/ 1641 h 540190"/>
                  <a:gd name="connsiteX1" fmla="*/ 365243 w 365349"/>
                  <a:gd name="connsiteY1" fmla="*/ 27357 h 540190"/>
                  <a:gd name="connsiteX2" fmla="*/ 234038 w 365349"/>
                  <a:gd name="connsiteY2" fmla="*/ 316954 h 540190"/>
                  <a:gd name="connsiteX3" fmla="*/ 211252 w 365349"/>
                  <a:gd name="connsiteY3" fmla="*/ 355951 h 540190"/>
                  <a:gd name="connsiteX4" fmla="*/ 211251 w 365349"/>
                  <a:gd name="connsiteY4" fmla="*/ 491841 h 540190"/>
                  <a:gd name="connsiteX5" fmla="*/ 210790 w 365349"/>
                  <a:gd name="connsiteY5" fmla="*/ 492954 h 540190"/>
                  <a:gd name="connsiteX6" fmla="*/ 213441 w 365349"/>
                  <a:gd name="connsiteY6" fmla="*/ 504110 h 540190"/>
                  <a:gd name="connsiteX7" fmla="*/ 211245 w 365349"/>
                  <a:gd name="connsiteY7" fmla="*/ 517771 h 540190"/>
                  <a:gd name="connsiteX8" fmla="*/ 180709 w 365349"/>
                  <a:gd name="connsiteY8" fmla="*/ 539849 h 540190"/>
                  <a:gd name="connsiteX9" fmla="*/ 81513 w 365349"/>
                  <a:gd name="connsiteY9" fmla="*/ 523902 h 540190"/>
                  <a:gd name="connsiteX10" fmla="*/ 59435 w 365349"/>
                  <a:gd name="connsiteY10" fmla="*/ 493365 h 540190"/>
                  <a:gd name="connsiteX11" fmla="*/ 61631 w 365349"/>
                  <a:gd name="connsiteY11" fmla="*/ 479705 h 540190"/>
                  <a:gd name="connsiteX12" fmla="*/ 108025 w 365349"/>
                  <a:gd name="connsiteY12" fmla="*/ 446162 h 540190"/>
                  <a:gd name="connsiteX13" fmla="*/ 108784 w 365349"/>
                  <a:gd name="connsiteY13" fmla="*/ 446284 h 540190"/>
                  <a:gd name="connsiteX14" fmla="*/ 108784 w 365349"/>
                  <a:gd name="connsiteY14" fmla="*/ 285476 h 540190"/>
                  <a:gd name="connsiteX15" fmla="*/ 112463 w 365349"/>
                  <a:gd name="connsiteY15" fmla="*/ 267251 h 540190"/>
                  <a:gd name="connsiteX16" fmla="*/ 110129 w 365349"/>
                  <a:gd name="connsiteY16" fmla="*/ 253771 h 540190"/>
                  <a:gd name="connsiteX17" fmla="*/ 0 w 365349"/>
                  <a:gd name="connsiteY17" fmla="*/ 11643 h 540190"/>
                  <a:gd name="connsiteX18" fmla="*/ 166308 w 365349"/>
                  <a:gd name="connsiteY18" fmla="*/ 24732 h 540190"/>
                  <a:gd name="connsiteX19" fmla="*/ 336202 w 365349"/>
                  <a:gd name="connsiteY19" fmla="*/ 1641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19" fmla="*/ 257748 w 365349"/>
                  <a:gd name="connsiteY19" fmla="*/ 116172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0" fmla="*/ 336202 w 365349"/>
                  <a:gd name="connsiteY0" fmla="*/ 0 h 538549"/>
                  <a:gd name="connsiteX1" fmla="*/ 365243 w 365349"/>
                  <a:gd name="connsiteY1" fmla="*/ 25716 h 538549"/>
                  <a:gd name="connsiteX2" fmla="*/ 234038 w 365349"/>
                  <a:gd name="connsiteY2" fmla="*/ 315313 h 538549"/>
                  <a:gd name="connsiteX3" fmla="*/ 211252 w 365349"/>
                  <a:gd name="connsiteY3" fmla="*/ 354310 h 538549"/>
                  <a:gd name="connsiteX4" fmla="*/ 211251 w 365349"/>
                  <a:gd name="connsiteY4" fmla="*/ 490200 h 538549"/>
                  <a:gd name="connsiteX5" fmla="*/ 210790 w 365349"/>
                  <a:gd name="connsiteY5" fmla="*/ 491313 h 538549"/>
                  <a:gd name="connsiteX6" fmla="*/ 213441 w 365349"/>
                  <a:gd name="connsiteY6" fmla="*/ 502469 h 538549"/>
                  <a:gd name="connsiteX7" fmla="*/ 211245 w 365349"/>
                  <a:gd name="connsiteY7" fmla="*/ 516130 h 538549"/>
                  <a:gd name="connsiteX8" fmla="*/ 180709 w 365349"/>
                  <a:gd name="connsiteY8" fmla="*/ 538208 h 538549"/>
                  <a:gd name="connsiteX9" fmla="*/ 81513 w 365349"/>
                  <a:gd name="connsiteY9" fmla="*/ 522261 h 538549"/>
                  <a:gd name="connsiteX10" fmla="*/ 59435 w 365349"/>
                  <a:gd name="connsiteY10" fmla="*/ 491724 h 538549"/>
                  <a:gd name="connsiteX11" fmla="*/ 61631 w 365349"/>
                  <a:gd name="connsiteY11" fmla="*/ 478064 h 538549"/>
                  <a:gd name="connsiteX12" fmla="*/ 108025 w 365349"/>
                  <a:gd name="connsiteY12" fmla="*/ 444521 h 538549"/>
                  <a:gd name="connsiteX13" fmla="*/ 108784 w 365349"/>
                  <a:gd name="connsiteY13" fmla="*/ 444643 h 538549"/>
                  <a:gd name="connsiteX14" fmla="*/ 108784 w 365349"/>
                  <a:gd name="connsiteY14" fmla="*/ 283835 h 538549"/>
                  <a:gd name="connsiteX15" fmla="*/ 112463 w 365349"/>
                  <a:gd name="connsiteY15" fmla="*/ 265610 h 538549"/>
                  <a:gd name="connsiteX16" fmla="*/ 110129 w 365349"/>
                  <a:gd name="connsiteY16" fmla="*/ 252130 h 538549"/>
                  <a:gd name="connsiteX17" fmla="*/ 0 w 365349"/>
                  <a:gd name="connsiteY17" fmla="*/ 10002 h 538549"/>
                  <a:gd name="connsiteX0" fmla="*/ 339725 w 368872"/>
                  <a:gd name="connsiteY0" fmla="*/ 0 h 538549"/>
                  <a:gd name="connsiteX1" fmla="*/ 368766 w 368872"/>
                  <a:gd name="connsiteY1" fmla="*/ 25716 h 538549"/>
                  <a:gd name="connsiteX2" fmla="*/ 237561 w 368872"/>
                  <a:gd name="connsiteY2" fmla="*/ 315313 h 538549"/>
                  <a:gd name="connsiteX3" fmla="*/ 214775 w 368872"/>
                  <a:gd name="connsiteY3" fmla="*/ 354310 h 538549"/>
                  <a:gd name="connsiteX4" fmla="*/ 214774 w 368872"/>
                  <a:gd name="connsiteY4" fmla="*/ 490200 h 538549"/>
                  <a:gd name="connsiteX5" fmla="*/ 214313 w 368872"/>
                  <a:gd name="connsiteY5" fmla="*/ 491313 h 538549"/>
                  <a:gd name="connsiteX6" fmla="*/ 216964 w 368872"/>
                  <a:gd name="connsiteY6" fmla="*/ 502469 h 538549"/>
                  <a:gd name="connsiteX7" fmla="*/ 214768 w 368872"/>
                  <a:gd name="connsiteY7" fmla="*/ 516130 h 538549"/>
                  <a:gd name="connsiteX8" fmla="*/ 184232 w 368872"/>
                  <a:gd name="connsiteY8" fmla="*/ 538208 h 538549"/>
                  <a:gd name="connsiteX9" fmla="*/ 85036 w 368872"/>
                  <a:gd name="connsiteY9" fmla="*/ 522261 h 538549"/>
                  <a:gd name="connsiteX10" fmla="*/ 62958 w 368872"/>
                  <a:gd name="connsiteY10" fmla="*/ 491724 h 538549"/>
                  <a:gd name="connsiteX11" fmla="*/ 65154 w 368872"/>
                  <a:gd name="connsiteY11" fmla="*/ 478064 h 538549"/>
                  <a:gd name="connsiteX12" fmla="*/ 111548 w 368872"/>
                  <a:gd name="connsiteY12" fmla="*/ 444521 h 538549"/>
                  <a:gd name="connsiteX13" fmla="*/ 112307 w 368872"/>
                  <a:gd name="connsiteY13" fmla="*/ 444643 h 538549"/>
                  <a:gd name="connsiteX14" fmla="*/ 112307 w 368872"/>
                  <a:gd name="connsiteY14" fmla="*/ 283835 h 538549"/>
                  <a:gd name="connsiteX15" fmla="*/ 115986 w 368872"/>
                  <a:gd name="connsiteY15" fmla="*/ 265610 h 538549"/>
                  <a:gd name="connsiteX16" fmla="*/ 113652 w 368872"/>
                  <a:gd name="connsiteY16" fmla="*/ 252130 h 538549"/>
                  <a:gd name="connsiteX17" fmla="*/ 3523 w 368872"/>
                  <a:gd name="connsiteY17" fmla="*/ 10002 h 538549"/>
                  <a:gd name="connsiteX0" fmla="*/ 368766 w 368872"/>
                  <a:gd name="connsiteY0" fmla="*/ 15714 h 528547"/>
                  <a:gd name="connsiteX1" fmla="*/ 237561 w 368872"/>
                  <a:gd name="connsiteY1" fmla="*/ 305311 h 528547"/>
                  <a:gd name="connsiteX2" fmla="*/ 214775 w 368872"/>
                  <a:gd name="connsiteY2" fmla="*/ 344308 h 528547"/>
                  <a:gd name="connsiteX3" fmla="*/ 214774 w 368872"/>
                  <a:gd name="connsiteY3" fmla="*/ 480198 h 528547"/>
                  <a:gd name="connsiteX4" fmla="*/ 214313 w 368872"/>
                  <a:gd name="connsiteY4" fmla="*/ 481311 h 528547"/>
                  <a:gd name="connsiteX5" fmla="*/ 216964 w 368872"/>
                  <a:gd name="connsiteY5" fmla="*/ 492467 h 528547"/>
                  <a:gd name="connsiteX6" fmla="*/ 214768 w 368872"/>
                  <a:gd name="connsiteY6" fmla="*/ 506128 h 528547"/>
                  <a:gd name="connsiteX7" fmla="*/ 184232 w 368872"/>
                  <a:gd name="connsiteY7" fmla="*/ 528206 h 528547"/>
                  <a:gd name="connsiteX8" fmla="*/ 85036 w 368872"/>
                  <a:gd name="connsiteY8" fmla="*/ 512259 h 528547"/>
                  <a:gd name="connsiteX9" fmla="*/ 62958 w 368872"/>
                  <a:gd name="connsiteY9" fmla="*/ 481722 h 528547"/>
                  <a:gd name="connsiteX10" fmla="*/ 65154 w 368872"/>
                  <a:gd name="connsiteY10" fmla="*/ 468062 h 528547"/>
                  <a:gd name="connsiteX11" fmla="*/ 111548 w 368872"/>
                  <a:gd name="connsiteY11" fmla="*/ 434519 h 528547"/>
                  <a:gd name="connsiteX12" fmla="*/ 112307 w 368872"/>
                  <a:gd name="connsiteY12" fmla="*/ 434641 h 528547"/>
                  <a:gd name="connsiteX13" fmla="*/ 112307 w 368872"/>
                  <a:gd name="connsiteY13" fmla="*/ 273833 h 528547"/>
                  <a:gd name="connsiteX14" fmla="*/ 115986 w 368872"/>
                  <a:gd name="connsiteY14" fmla="*/ 255608 h 528547"/>
                  <a:gd name="connsiteX15" fmla="*/ 113652 w 368872"/>
                  <a:gd name="connsiteY15" fmla="*/ 242128 h 528547"/>
                  <a:gd name="connsiteX16" fmla="*/ 3523 w 368872"/>
                  <a:gd name="connsiteY16" fmla="*/ 0 h 528547"/>
                  <a:gd name="connsiteX0" fmla="*/ 368766 w 368911"/>
                  <a:gd name="connsiteY0" fmla="*/ 15714 h 528547"/>
                  <a:gd name="connsiteX1" fmla="*/ 237561 w 368911"/>
                  <a:gd name="connsiteY1" fmla="*/ 305311 h 528547"/>
                  <a:gd name="connsiteX2" fmla="*/ 214775 w 368911"/>
                  <a:gd name="connsiteY2" fmla="*/ 344308 h 528547"/>
                  <a:gd name="connsiteX3" fmla="*/ 214774 w 368911"/>
                  <a:gd name="connsiteY3" fmla="*/ 480198 h 528547"/>
                  <a:gd name="connsiteX4" fmla="*/ 214313 w 368911"/>
                  <a:gd name="connsiteY4" fmla="*/ 481311 h 528547"/>
                  <a:gd name="connsiteX5" fmla="*/ 216964 w 368911"/>
                  <a:gd name="connsiteY5" fmla="*/ 492467 h 528547"/>
                  <a:gd name="connsiteX6" fmla="*/ 214768 w 368911"/>
                  <a:gd name="connsiteY6" fmla="*/ 506128 h 528547"/>
                  <a:gd name="connsiteX7" fmla="*/ 184232 w 368911"/>
                  <a:gd name="connsiteY7" fmla="*/ 528206 h 528547"/>
                  <a:gd name="connsiteX8" fmla="*/ 85036 w 368911"/>
                  <a:gd name="connsiteY8" fmla="*/ 512259 h 528547"/>
                  <a:gd name="connsiteX9" fmla="*/ 62958 w 368911"/>
                  <a:gd name="connsiteY9" fmla="*/ 481722 h 528547"/>
                  <a:gd name="connsiteX10" fmla="*/ 65154 w 368911"/>
                  <a:gd name="connsiteY10" fmla="*/ 468062 h 528547"/>
                  <a:gd name="connsiteX11" fmla="*/ 111548 w 368911"/>
                  <a:gd name="connsiteY11" fmla="*/ 434519 h 528547"/>
                  <a:gd name="connsiteX12" fmla="*/ 112307 w 368911"/>
                  <a:gd name="connsiteY12" fmla="*/ 434641 h 528547"/>
                  <a:gd name="connsiteX13" fmla="*/ 112307 w 368911"/>
                  <a:gd name="connsiteY13" fmla="*/ 273833 h 528547"/>
                  <a:gd name="connsiteX14" fmla="*/ 115986 w 368911"/>
                  <a:gd name="connsiteY14" fmla="*/ 255608 h 528547"/>
                  <a:gd name="connsiteX15" fmla="*/ 113652 w 368911"/>
                  <a:gd name="connsiteY15" fmla="*/ 242128 h 528547"/>
                  <a:gd name="connsiteX16" fmla="*/ 3523 w 368911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14775 w 368766"/>
                  <a:gd name="connsiteY2" fmla="*/ 344308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3652 w 368766"/>
                  <a:gd name="connsiteY14" fmla="*/ 242128 h 528547"/>
                  <a:gd name="connsiteX15" fmla="*/ 3523 w 368766"/>
                  <a:gd name="connsiteY15" fmla="*/ 0 h 52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8766" h="528547">
                    <a:moveTo>
                      <a:pt x="368766" y="15714"/>
                    </a:moveTo>
                    <a:cubicBezTo>
                      <a:pt x="346591" y="235059"/>
                      <a:pt x="291092" y="212116"/>
                      <a:pt x="237561" y="305311"/>
                    </a:cubicBezTo>
                    <a:lnTo>
                      <a:pt x="202263" y="347121"/>
                    </a:lnTo>
                    <a:cubicBezTo>
                      <a:pt x="202263" y="392418"/>
                      <a:pt x="214774" y="434901"/>
                      <a:pt x="214774" y="480198"/>
                    </a:cubicBezTo>
                    <a:lnTo>
                      <a:pt x="214313" y="481311"/>
                    </a:lnTo>
                    <a:lnTo>
                      <a:pt x="216964" y="492467"/>
                    </a:lnTo>
                    <a:lnTo>
                      <a:pt x="214768" y="506128"/>
                    </a:lnTo>
                    <a:cubicBezTo>
                      <a:pt x="212432" y="520657"/>
                      <a:pt x="198761" y="530542"/>
                      <a:pt x="184232" y="528206"/>
                    </a:cubicBezTo>
                    <a:lnTo>
                      <a:pt x="85036" y="512259"/>
                    </a:lnTo>
                    <a:cubicBezTo>
                      <a:pt x="70507" y="509923"/>
                      <a:pt x="60622" y="496252"/>
                      <a:pt x="62958" y="481722"/>
                    </a:cubicBezTo>
                    <a:lnTo>
                      <a:pt x="65154" y="468062"/>
                    </a:lnTo>
                    <a:cubicBezTo>
                      <a:pt x="68703" y="445988"/>
                      <a:pt x="89474" y="430971"/>
                      <a:pt x="111548" y="434519"/>
                    </a:cubicBezTo>
                    <a:lnTo>
                      <a:pt x="112307" y="434641"/>
                    </a:lnTo>
                    <a:lnTo>
                      <a:pt x="100884" y="329881"/>
                    </a:lnTo>
                    <a:lnTo>
                      <a:pt x="113652" y="242128"/>
                    </a:lnTo>
                    <a:cubicBezTo>
                      <a:pt x="91627" y="169627"/>
                      <a:pt x="-21211" y="184040"/>
                      <a:pt x="3523" y="0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66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6473DD3F-1363-4958-9707-1F07517256A1}"/>
                  </a:ext>
                </a:extLst>
              </p:cNvPr>
              <p:cNvSpPr/>
              <p:nvPr/>
            </p:nvSpPr>
            <p:spPr bwMode="auto">
              <a:xfrm>
                <a:off x="7992396" y="6574002"/>
                <a:ext cx="162284" cy="201695"/>
              </a:xfrm>
              <a:custGeom>
                <a:avLst/>
                <a:gdLst>
                  <a:gd name="connsiteX0" fmla="*/ 128407 w 162284"/>
                  <a:gd name="connsiteY0" fmla="*/ 0 h 201695"/>
                  <a:gd name="connsiteX1" fmla="*/ 142033 w 162284"/>
                  <a:gd name="connsiteY1" fmla="*/ 25324 h 201695"/>
                  <a:gd name="connsiteX2" fmla="*/ 162284 w 162284"/>
                  <a:gd name="connsiteY2" fmla="*/ 148724 h 201695"/>
                  <a:gd name="connsiteX3" fmla="*/ 159144 w 162284"/>
                  <a:gd name="connsiteY3" fmla="*/ 161669 h 201695"/>
                  <a:gd name="connsiteX4" fmla="*/ 159144 w 162284"/>
                  <a:gd name="connsiteY4" fmla="*/ 174681 h 201695"/>
                  <a:gd name="connsiteX5" fmla="*/ 131566 w 162284"/>
                  <a:gd name="connsiteY5" fmla="*/ 201695 h 201695"/>
                  <a:gd name="connsiteX6" fmla="*/ 27578 w 162284"/>
                  <a:gd name="connsiteY6" fmla="*/ 201695 h 201695"/>
                  <a:gd name="connsiteX7" fmla="*/ 0 w 162284"/>
                  <a:gd name="connsiteY7" fmla="*/ 174681 h 201695"/>
                  <a:gd name="connsiteX8" fmla="*/ 0 w 162284"/>
                  <a:gd name="connsiteY8" fmla="*/ 160654 h 201695"/>
                  <a:gd name="connsiteX9" fmla="*/ 41899 w 162284"/>
                  <a:gd name="connsiteY9" fmla="*/ 119612 h 201695"/>
                  <a:gd name="connsiteX10" fmla="*/ 50089 w 162284"/>
                  <a:gd name="connsiteY10" fmla="*/ 119612 h 201695"/>
                  <a:gd name="connsiteX11" fmla="*/ 39284 w 162284"/>
                  <a:gd name="connsiteY11" fmla="*/ 53774 h 201695"/>
                  <a:gd name="connsiteX12" fmla="*/ 41270 w 162284"/>
                  <a:gd name="connsiteY12" fmla="*/ 57465 h 201695"/>
                  <a:gd name="connsiteX13" fmla="*/ 69379 w 162284"/>
                  <a:gd name="connsiteY13" fmla="*/ 5224 h 201695"/>
                  <a:gd name="connsiteX14" fmla="*/ 97487 w 162284"/>
                  <a:gd name="connsiteY14" fmla="*/ 57465 h 201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284" h="201695">
                    <a:moveTo>
                      <a:pt x="128407" y="0"/>
                    </a:moveTo>
                    <a:lnTo>
                      <a:pt x="142033" y="25324"/>
                    </a:lnTo>
                    <a:lnTo>
                      <a:pt x="162284" y="148724"/>
                    </a:lnTo>
                    <a:lnTo>
                      <a:pt x="159144" y="161669"/>
                    </a:lnTo>
                    <a:lnTo>
                      <a:pt x="159144" y="174681"/>
                    </a:lnTo>
                    <a:cubicBezTo>
                      <a:pt x="159144" y="189601"/>
                      <a:pt x="146797" y="201695"/>
                      <a:pt x="131566" y="201695"/>
                    </a:cubicBezTo>
                    <a:lnTo>
                      <a:pt x="27578" y="201695"/>
                    </a:lnTo>
                    <a:cubicBezTo>
                      <a:pt x="12347" y="201695"/>
                      <a:pt x="0" y="189601"/>
                      <a:pt x="0" y="174681"/>
                    </a:cubicBezTo>
                    <a:lnTo>
                      <a:pt x="0" y="160654"/>
                    </a:lnTo>
                    <a:cubicBezTo>
                      <a:pt x="0" y="137987"/>
                      <a:pt x="18759" y="119612"/>
                      <a:pt x="41899" y="119612"/>
                    </a:cubicBezTo>
                    <a:lnTo>
                      <a:pt x="50089" y="119612"/>
                    </a:lnTo>
                    <a:lnTo>
                      <a:pt x="39284" y="53774"/>
                    </a:lnTo>
                    <a:lnTo>
                      <a:pt x="41270" y="57465"/>
                    </a:lnTo>
                    <a:lnTo>
                      <a:pt x="69379" y="5224"/>
                    </a:lnTo>
                    <a:lnTo>
                      <a:pt x="97487" y="57465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8EE1B706-2344-42C5-92D1-726AB561E891}"/>
                  </a:ext>
                </a:extLst>
              </p:cNvPr>
              <p:cNvSpPr/>
              <p:nvPr/>
            </p:nvSpPr>
            <p:spPr bwMode="auto">
              <a:xfrm rot="21207835">
                <a:off x="8896767" y="6530370"/>
                <a:ext cx="164099" cy="265070"/>
              </a:xfrm>
              <a:custGeom>
                <a:avLst/>
                <a:gdLst>
                  <a:gd name="connsiteX0" fmla="*/ 141400 w 164099"/>
                  <a:gd name="connsiteY0" fmla="*/ 1528 h 265070"/>
                  <a:gd name="connsiteX1" fmla="*/ 164099 w 164099"/>
                  <a:gd name="connsiteY1" fmla="*/ 58435 h 265070"/>
                  <a:gd name="connsiteX2" fmla="*/ 144537 w 164099"/>
                  <a:gd name="connsiteY2" fmla="*/ 81131 h 265070"/>
                  <a:gd name="connsiteX3" fmla="*/ 157486 w 164099"/>
                  <a:gd name="connsiteY3" fmla="*/ 216051 h 265070"/>
                  <a:gd name="connsiteX4" fmla="*/ 157009 w 164099"/>
                  <a:gd name="connsiteY4" fmla="*/ 217180 h 265070"/>
                  <a:gd name="connsiteX5" fmla="*/ 159753 w 164099"/>
                  <a:gd name="connsiteY5" fmla="*/ 228490 h 265070"/>
                  <a:gd name="connsiteX6" fmla="*/ 157480 w 164099"/>
                  <a:gd name="connsiteY6" fmla="*/ 242341 h 265070"/>
                  <a:gd name="connsiteX7" fmla="*/ 125875 w 164099"/>
                  <a:gd name="connsiteY7" fmla="*/ 264724 h 265070"/>
                  <a:gd name="connsiteX8" fmla="*/ 23205 w 164099"/>
                  <a:gd name="connsiteY8" fmla="*/ 248557 h 265070"/>
                  <a:gd name="connsiteX9" fmla="*/ 354 w 164099"/>
                  <a:gd name="connsiteY9" fmla="*/ 217597 h 265070"/>
                  <a:gd name="connsiteX10" fmla="*/ 2627 w 164099"/>
                  <a:gd name="connsiteY10" fmla="*/ 203747 h 265070"/>
                  <a:gd name="connsiteX11" fmla="*/ 50645 w 164099"/>
                  <a:gd name="connsiteY11" fmla="*/ 169740 h 265070"/>
                  <a:gd name="connsiteX12" fmla="*/ 51431 w 164099"/>
                  <a:gd name="connsiteY12" fmla="*/ 169864 h 265070"/>
                  <a:gd name="connsiteX13" fmla="*/ 39608 w 164099"/>
                  <a:gd name="connsiteY13" fmla="*/ 63653 h 265070"/>
                  <a:gd name="connsiteX14" fmla="*/ 43581 w 164099"/>
                  <a:gd name="connsiteY14" fmla="*/ 36902 h 265070"/>
                  <a:gd name="connsiteX15" fmla="*/ 48288 w 164099"/>
                  <a:gd name="connsiteY15" fmla="*/ 48702 h 265070"/>
                  <a:gd name="connsiteX16" fmla="*/ 82161 w 164099"/>
                  <a:gd name="connsiteY16" fmla="*/ 0 h 265070"/>
                  <a:gd name="connsiteX17" fmla="*/ 104140 w 164099"/>
                  <a:gd name="connsiteY17" fmla="*/ 55101 h 26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099" h="265070">
                    <a:moveTo>
                      <a:pt x="141400" y="1528"/>
                    </a:moveTo>
                    <a:lnTo>
                      <a:pt x="164099" y="58435"/>
                    </a:lnTo>
                    <a:lnTo>
                      <a:pt x="144537" y="81131"/>
                    </a:lnTo>
                    <a:cubicBezTo>
                      <a:pt x="144537" y="127056"/>
                      <a:pt x="157486" y="170127"/>
                      <a:pt x="157486" y="216051"/>
                    </a:cubicBezTo>
                    <a:lnTo>
                      <a:pt x="157009" y="217180"/>
                    </a:lnTo>
                    <a:lnTo>
                      <a:pt x="159753" y="228490"/>
                    </a:lnTo>
                    <a:lnTo>
                      <a:pt x="157480" y="242341"/>
                    </a:lnTo>
                    <a:cubicBezTo>
                      <a:pt x="155062" y="257071"/>
                      <a:pt x="140912" y="267093"/>
                      <a:pt x="125875" y="264724"/>
                    </a:cubicBezTo>
                    <a:lnTo>
                      <a:pt x="23205" y="248557"/>
                    </a:lnTo>
                    <a:cubicBezTo>
                      <a:pt x="8167" y="246188"/>
                      <a:pt x="-2064" y="232328"/>
                      <a:pt x="354" y="217597"/>
                    </a:cubicBezTo>
                    <a:lnTo>
                      <a:pt x="2627" y="203747"/>
                    </a:lnTo>
                    <a:cubicBezTo>
                      <a:pt x="6300" y="181368"/>
                      <a:pt x="27798" y="166143"/>
                      <a:pt x="50645" y="169740"/>
                    </a:cubicBezTo>
                    <a:lnTo>
                      <a:pt x="51431" y="169864"/>
                    </a:lnTo>
                    <a:lnTo>
                      <a:pt x="39608" y="63653"/>
                    </a:lnTo>
                    <a:lnTo>
                      <a:pt x="43581" y="36902"/>
                    </a:lnTo>
                    <a:lnTo>
                      <a:pt x="48288" y="48702"/>
                    </a:lnTo>
                    <a:lnTo>
                      <a:pt x="82161" y="0"/>
                    </a:lnTo>
                    <a:lnTo>
                      <a:pt x="104140" y="55101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91A4EB0F-3CCD-4B82-937D-195F8F356804}"/>
              </a:ext>
            </a:extLst>
          </p:cNvPr>
          <p:cNvGrpSpPr/>
          <p:nvPr/>
        </p:nvGrpSpPr>
        <p:grpSpPr>
          <a:xfrm>
            <a:off x="4062796" y="4396655"/>
            <a:ext cx="1836362" cy="1646982"/>
            <a:chOff x="3572346" y="3775809"/>
            <a:chExt cx="2274386" cy="2039835"/>
          </a:xfrm>
        </p:grpSpPr>
        <p:sp>
          <p:nvSpPr>
            <p:cNvPr id="659" name="フリーフォーム: 図形 658">
              <a:extLst>
                <a:ext uri="{FF2B5EF4-FFF2-40B4-BE49-F238E27FC236}">
                  <a16:creationId xmlns:a16="http://schemas.microsoft.com/office/drawing/2014/main" id="{7A28B59E-B7FC-4BBA-AD00-A9A2E249086F}"/>
                </a:ext>
              </a:extLst>
            </p:cNvPr>
            <p:cNvSpPr/>
            <p:nvPr/>
          </p:nvSpPr>
          <p:spPr bwMode="auto">
            <a:xfrm>
              <a:off x="3918272" y="5397062"/>
              <a:ext cx="1235293" cy="418582"/>
            </a:xfrm>
            <a:custGeom>
              <a:avLst/>
              <a:gdLst>
                <a:gd name="connsiteX0" fmla="*/ 329763 w 1082108"/>
                <a:gd name="connsiteY0" fmla="*/ 0 h 442360"/>
                <a:gd name="connsiteX1" fmla="*/ 633612 w 1082108"/>
                <a:gd name="connsiteY1" fmla="*/ 90486 h 442360"/>
                <a:gd name="connsiteX2" fmla="*/ 643879 w 1082108"/>
                <a:gd name="connsiteY2" fmla="*/ 113335 h 442360"/>
                <a:gd name="connsiteX3" fmla="*/ 709329 w 1082108"/>
                <a:gd name="connsiteY3" fmla="*/ 107398 h 442360"/>
                <a:gd name="connsiteX4" fmla="*/ 1082108 w 1082108"/>
                <a:gd name="connsiteY4" fmla="*/ 274879 h 442360"/>
                <a:gd name="connsiteX5" fmla="*/ 709329 w 1082108"/>
                <a:gd name="connsiteY5" fmla="*/ 442360 h 442360"/>
                <a:gd name="connsiteX6" fmla="*/ 365845 w 1082108"/>
                <a:gd name="connsiteY6" fmla="*/ 340070 h 442360"/>
                <a:gd name="connsiteX7" fmla="*/ 345538 w 1082108"/>
                <a:gd name="connsiteY7" fmla="*/ 294879 h 442360"/>
                <a:gd name="connsiteX8" fmla="*/ 329763 w 1082108"/>
                <a:gd name="connsiteY8" fmla="*/ 296310 h 442360"/>
                <a:gd name="connsiteX9" fmla="*/ 0 w 1082108"/>
                <a:gd name="connsiteY9" fmla="*/ 148155 h 442360"/>
                <a:gd name="connsiteX10" fmla="*/ 329763 w 1082108"/>
                <a:gd name="connsiteY10" fmla="*/ 0 h 44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2108" h="442360">
                  <a:moveTo>
                    <a:pt x="329763" y="0"/>
                  </a:moveTo>
                  <a:cubicBezTo>
                    <a:pt x="466356" y="0"/>
                    <a:pt x="583551" y="37311"/>
                    <a:pt x="633612" y="90486"/>
                  </a:cubicBezTo>
                  <a:lnTo>
                    <a:pt x="643879" y="113335"/>
                  </a:lnTo>
                  <a:lnTo>
                    <a:pt x="709329" y="107398"/>
                  </a:lnTo>
                  <a:cubicBezTo>
                    <a:pt x="915209" y="107398"/>
                    <a:pt x="1082108" y="182382"/>
                    <a:pt x="1082108" y="274879"/>
                  </a:cubicBezTo>
                  <a:cubicBezTo>
                    <a:pt x="1082108" y="367376"/>
                    <a:pt x="915209" y="442360"/>
                    <a:pt x="709329" y="442360"/>
                  </a:cubicBezTo>
                  <a:cubicBezTo>
                    <a:pt x="554919" y="442360"/>
                    <a:pt x="422436" y="400182"/>
                    <a:pt x="365845" y="340070"/>
                  </a:cubicBezTo>
                  <a:lnTo>
                    <a:pt x="345538" y="294879"/>
                  </a:lnTo>
                  <a:lnTo>
                    <a:pt x="329763" y="296310"/>
                  </a:lnTo>
                  <a:cubicBezTo>
                    <a:pt x="147640" y="296310"/>
                    <a:pt x="0" y="229979"/>
                    <a:pt x="0" y="148155"/>
                  </a:cubicBezTo>
                  <a:cubicBezTo>
                    <a:pt x="0" y="66331"/>
                    <a:pt x="147640" y="0"/>
                    <a:pt x="329763" y="0"/>
                  </a:cubicBez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ECDD7A91-CF43-4D4E-A5C7-09B34BD6D770}"/>
                </a:ext>
              </a:extLst>
            </p:cNvPr>
            <p:cNvGrpSpPr/>
            <p:nvPr/>
          </p:nvGrpSpPr>
          <p:grpSpPr>
            <a:xfrm>
              <a:off x="4021933" y="4137376"/>
              <a:ext cx="1686916" cy="1636240"/>
              <a:chOff x="2055593" y="1915137"/>
              <a:chExt cx="2492362" cy="2417489"/>
            </a:xfrm>
          </p:grpSpPr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0F2C8403-733F-4F1B-B856-07991CC0FCE2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792" name="楕円 791">
                  <a:extLst>
                    <a:ext uri="{FF2B5EF4-FFF2-40B4-BE49-F238E27FC236}">
                      <a16:creationId xmlns:a16="http://schemas.microsoft.com/office/drawing/2014/main" id="{B830A6D1-3A39-4B6A-A2BD-ADD187E0488C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3" name="グループ化 792">
                  <a:extLst>
                    <a:ext uri="{FF2B5EF4-FFF2-40B4-BE49-F238E27FC236}">
                      <a16:creationId xmlns:a16="http://schemas.microsoft.com/office/drawing/2014/main" id="{86FFBD44-7170-4ADA-821B-E6FCA955C7D4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811" name="グループ化 810">
                    <a:extLst>
                      <a:ext uri="{FF2B5EF4-FFF2-40B4-BE49-F238E27FC236}">
                        <a16:creationId xmlns:a16="http://schemas.microsoft.com/office/drawing/2014/main" id="{5363DE5E-F56A-493E-A2E1-C0EDEB959E20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813" name="フリーフォーム: 図形 812">
                      <a:extLst>
                        <a:ext uri="{FF2B5EF4-FFF2-40B4-BE49-F238E27FC236}">
                          <a16:creationId xmlns:a16="http://schemas.microsoft.com/office/drawing/2014/main" id="{105A2A27-D859-4632-AED3-2419B6F1DF47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4" name="フリーフォーム: 図形 813">
                      <a:extLst>
                        <a:ext uri="{FF2B5EF4-FFF2-40B4-BE49-F238E27FC236}">
                          <a16:creationId xmlns:a16="http://schemas.microsoft.com/office/drawing/2014/main" id="{56519B5F-4453-40C9-85BE-E5B7267AE9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15" name="グループ化 814">
                      <a:extLst>
                        <a:ext uri="{FF2B5EF4-FFF2-40B4-BE49-F238E27FC236}">
                          <a16:creationId xmlns:a16="http://schemas.microsoft.com/office/drawing/2014/main" id="{25C1ADB8-92AB-4C29-A382-C7731CE313B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817" name="四角形: 角を丸くする 28">
                        <a:extLst>
                          <a:ext uri="{FF2B5EF4-FFF2-40B4-BE49-F238E27FC236}">
                            <a16:creationId xmlns:a16="http://schemas.microsoft.com/office/drawing/2014/main" id="{8A59C23A-EB2A-410E-90F2-1BDD8C81C17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18" name="四角形: 角を丸くする 28">
                        <a:extLst>
                          <a:ext uri="{FF2B5EF4-FFF2-40B4-BE49-F238E27FC236}">
                            <a16:creationId xmlns:a16="http://schemas.microsoft.com/office/drawing/2014/main" id="{5C60651B-4302-4C85-A1A7-05B3FB0D1A2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16" name="フリーフォーム: 図形 815">
                      <a:extLst>
                        <a:ext uri="{FF2B5EF4-FFF2-40B4-BE49-F238E27FC236}">
                          <a16:creationId xmlns:a16="http://schemas.microsoft.com/office/drawing/2014/main" id="{F5F68BF0-A5A5-4432-B934-789EAB0D5E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12" name="フリーフォーム: 図形 811">
                    <a:extLst>
                      <a:ext uri="{FF2B5EF4-FFF2-40B4-BE49-F238E27FC236}">
                        <a16:creationId xmlns:a16="http://schemas.microsoft.com/office/drawing/2014/main" id="{AB442358-9F2A-47C9-8637-D7DB44E73B34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4" name="グループ化 793">
                  <a:extLst>
                    <a:ext uri="{FF2B5EF4-FFF2-40B4-BE49-F238E27FC236}">
                      <a16:creationId xmlns:a16="http://schemas.microsoft.com/office/drawing/2014/main" id="{B7A40460-BA74-4DF1-8576-877CF2E8DD70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795" name="フリーフォーム: 図形 794">
                    <a:extLst>
                      <a:ext uri="{FF2B5EF4-FFF2-40B4-BE49-F238E27FC236}">
                        <a16:creationId xmlns:a16="http://schemas.microsoft.com/office/drawing/2014/main" id="{80D79B04-D6DA-4F71-B20F-7A2F33E215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6" name="爆発: 14 pt 42">
                    <a:extLst>
                      <a:ext uri="{FF2B5EF4-FFF2-40B4-BE49-F238E27FC236}">
                        <a16:creationId xmlns:a16="http://schemas.microsoft.com/office/drawing/2014/main" id="{8B472A75-EEE8-4C86-AE80-0833685E2903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7" name="爆発: 14 pt 62">
                    <a:extLst>
                      <a:ext uri="{FF2B5EF4-FFF2-40B4-BE49-F238E27FC236}">
                        <a16:creationId xmlns:a16="http://schemas.microsoft.com/office/drawing/2014/main" id="{2704A825-2339-4B8A-9EBC-7895653C1643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8" name="楕円 797">
                    <a:extLst>
                      <a:ext uri="{FF2B5EF4-FFF2-40B4-BE49-F238E27FC236}">
                        <a16:creationId xmlns:a16="http://schemas.microsoft.com/office/drawing/2014/main" id="{07F2E9DE-FC73-420A-8DE9-2C95E2823CEE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9" name="楕円 798">
                    <a:extLst>
                      <a:ext uri="{FF2B5EF4-FFF2-40B4-BE49-F238E27FC236}">
                        <a16:creationId xmlns:a16="http://schemas.microsoft.com/office/drawing/2014/main" id="{926D8660-F67E-4C44-B948-4F5CAA9BC1FD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0" name="楕円 799">
                    <a:extLst>
                      <a:ext uri="{FF2B5EF4-FFF2-40B4-BE49-F238E27FC236}">
                        <a16:creationId xmlns:a16="http://schemas.microsoft.com/office/drawing/2014/main" id="{9B436DFF-F588-4E61-B8DE-B5E620D65F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1" name="楕円 800">
                    <a:extLst>
                      <a:ext uri="{FF2B5EF4-FFF2-40B4-BE49-F238E27FC236}">
                        <a16:creationId xmlns:a16="http://schemas.microsoft.com/office/drawing/2014/main" id="{17F107D1-A783-4D32-AF04-5F62D286C4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2" name="楕円 801">
                    <a:extLst>
                      <a:ext uri="{FF2B5EF4-FFF2-40B4-BE49-F238E27FC236}">
                        <a16:creationId xmlns:a16="http://schemas.microsoft.com/office/drawing/2014/main" id="{7DC2BFC7-6735-4433-A9A3-166926BFCA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3" name="楕円 802">
                    <a:extLst>
                      <a:ext uri="{FF2B5EF4-FFF2-40B4-BE49-F238E27FC236}">
                        <a16:creationId xmlns:a16="http://schemas.microsoft.com/office/drawing/2014/main" id="{544E1401-8074-451A-91B4-8821D2AE4D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4" name="楕円 803">
                    <a:extLst>
                      <a:ext uri="{FF2B5EF4-FFF2-40B4-BE49-F238E27FC236}">
                        <a16:creationId xmlns:a16="http://schemas.microsoft.com/office/drawing/2014/main" id="{C7EE1ECC-18CF-487A-88E3-AA213CAEA2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5" name="楕円 804">
                    <a:extLst>
                      <a:ext uri="{FF2B5EF4-FFF2-40B4-BE49-F238E27FC236}">
                        <a16:creationId xmlns:a16="http://schemas.microsoft.com/office/drawing/2014/main" id="{6C98A332-3F50-443E-AB9B-17CAE2151A57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楕円 805">
                    <a:extLst>
                      <a:ext uri="{FF2B5EF4-FFF2-40B4-BE49-F238E27FC236}">
                        <a16:creationId xmlns:a16="http://schemas.microsoft.com/office/drawing/2014/main" id="{307BB457-1F50-4248-BFA4-6D2DE45758F5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7" name="楕円 806">
                    <a:extLst>
                      <a:ext uri="{FF2B5EF4-FFF2-40B4-BE49-F238E27FC236}">
                        <a16:creationId xmlns:a16="http://schemas.microsoft.com/office/drawing/2014/main" id="{1CBB5FE2-CC68-4ACA-B7CA-2A7C57382B96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楕円 807">
                    <a:extLst>
                      <a:ext uri="{FF2B5EF4-FFF2-40B4-BE49-F238E27FC236}">
                        <a16:creationId xmlns:a16="http://schemas.microsoft.com/office/drawing/2014/main" id="{40A3510F-1C89-49A2-BE59-7B625405E08E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9" name="楕円 808">
                    <a:extLst>
                      <a:ext uri="{FF2B5EF4-FFF2-40B4-BE49-F238E27FC236}">
                        <a16:creationId xmlns:a16="http://schemas.microsoft.com/office/drawing/2014/main" id="{7E6C6BCD-6D83-4946-9FFB-AF806C5EBB82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楕円 809">
                    <a:extLst>
                      <a:ext uri="{FF2B5EF4-FFF2-40B4-BE49-F238E27FC236}">
                        <a16:creationId xmlns:a16="http://schemas.microsoft.com/office/drawing/2014/main" id="{38233333-C3E8-43EF-AA2E-6D9F70D9238B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3B317474-830F-4175-B3A2-A62BCC4F9F94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775" name="楕円 774">
                  <a:extLst>
                    <a:ext uri="{FF2B5EF4-FFF2-40B4-BE49-F238E27FC236}">
                      <a16:creationId xmlns:a16="http://schemas.microsoft.com/office/drawing/2014/main" id="{8D22BDC6-F2EC-48E8-998F-4D6878EF583B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6" name="グループ化 775">
                  <a:extLst>
                    <a:ext uri="{FF2B5EF4-FFF2-40B4-BE49-F238E27FC236}">
                      <a16:creationId xmlns:a16="http://schemas.microsoft.com/office/drawing/2014/main" id="{9EC99FD2-A5AA-457F-A69B-B18FE725D751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784" name="グループ化 783">
                    <a:extLst>
                      <a:ext uri="{FF2B5EF4-FFF2-40B4-BE49-F238E27FC236}">
                        <a16:creationId xmlns:a16="http://schemas.microsoft.com/office/drawing/2014/main" id="{E4088CAF-F09C-4ADB-9C9B-FA082B4742EC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786" name="フリーフォーム: 図形 785">
                      <a:extLst>
                        <a:ext uri="{FF2B5EF4-FFF2-40B4-BE49-F238E27FC236}">
                          <a16:creationId xmlns:a16="http://schemas.microsoft.com/office/drawing/2014/main" id="{982D5563-F65C-48AC-9091-FC4D4D20E1C2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7" name="フリーフォーム: 図形 786">
                      <a:extLst>
                        <a:ext uri="{FF2B5EF4-FFF2-40B4-BE49-F238E27FC236}">
                          <a16:creationId xmlns:a16="http://schemas.microsoft.com/office/drawing/2014/main" id="{F9297AD8-CF29-4C81-9458-17F19334D1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rgbClr val="00B0F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788" name="グループ化 787">
                      <a:extLst>
                        <a:ext uri="{FF2B5EF4-FFF2-40B4-BE49-F238E27FC236}">
                          <a16:creationId xmlns:a16="http://schemas.microsoft.com/office/drawing/2014/main" id="{DEA477FB-D74E-4AEB-B5F8-837F7F0370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790" name="四角形: 角を丸くする 28">
                        <a:extLst>
                          <a:ext uri="{FF2B5EF4-FFF2-40B4-BE49-F238E27FC236}">
                            <a16:creationId xmlns:a16="http://schemas.microsoft.com/office/drawing/2014/main" id="{C150BB5B-4482-47CE-9CCC-BFBC0403021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1" name="四角形: 角を丸くする 28">
                        <a:extLst>
                          <a:ext uri="{FF2B5EF4-FFF2-40B4-BE49-F238E27FC236}">
                            <a16:creationId xmlns:a16="http://schemas.microsoft.com/office/drawing/2014/main" id="{DE82CFB3-0C6E-4E06-9C1B-9CEF1B607F8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solidFill>
                          <a:srgbClr val="00B0F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89" name="フリーフォーム: 図形 788">
                      <a:extLst>
                        <a:ext uri="{FF2B5EF4-FFF2-40B4-BE49-F238E27FC236}">
                          <a16:creationId xmlns:a16="http://schemas.microsoft.com/office/drawing/2014/main" id="{07CDD7F6-B7FB-4ADB-B3CD-78177B68B3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85" name="フリーフォーム: 図形 784">
                    <a:extLst>
                      <a:ext uri="{FF2B5EF4-FFF2-40B4-BE49-F238E27FC236}">
                        <a16:creationId xmlns:a16="http://schemas.microsoft.com/office/drawing/2014/main" id="{364CD7F8-BDB6-4A01-8DCC-494BC34A0523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7" name="グループ化 776">
                  <a:extLst>
                    <a:ext uri="{FF2B5EF4-FFF2-40B4-BE49-F238E27FC236}">
                      <a16:creationId xmlns:a16="http://schemas.microsoft.com/office/drawing/2014/main" id="{35C7B44E-02B5-4EB0-8812-5D6C58F9CE58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778" name="楕円 777">
                    <a:extLst>
                      <a:ext uri="{FF2B5EF4-FFF2-40B4-BE49-F238E27FC236}">
                        <a16:creationId xmlns:a16="http://schemas.microsoft.com/office/drawing/2014/main" id="{31DF78F1-2FF3-4074-B545-211D00D15D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9" name="五角形 778">
                    <a:extLst>
                      <a:ext uri="{FF2B5EF4-FFF2-40B4-BE49-F238E27FC236}">
                        <a16:creationId xmlns:a16="http://schemas.microsoft.com/office/drawing/2014/main" id="{69DA4B66-A49F-4EFE-8D24-6707C06BC74F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0" name="雲 779">
                    <a:extLst>
                      <a:ext uri="{FF2B5EF4-FFF2-40B4-BE49-F238E27FC236}">
                        <a16:creationId xmlns:a16="http://schemas.microsoft.com/office/drawing/2014/main" id="{1A46B2D7-10FE-4A44-B26C-78DFAF9257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1" name="雲 780">
                    <a:extLst>
                      <a:ext uri="{FF2B5EF4-FFF2-40B4-BE49-F238E27FC236}">
                        <a16:creationId xmlns:a16="http://schemas.microsoft.com/office/drawing/2014/main" id="{C144B589-2314-4070-B387-B31D8875ABE7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2" name="雲 781">
                    <a:extLst>
                      <a:ext uri="{FF2B5EF4-FFF2-40B4-BE49-F238E27FC236}">
                        <a16:creationId xmlns:a16="http://schemas.microsoft.com/office/drawing/2014/main" id="{2FB7BAA0-2AD2-4A08-AF3D-69A54B55EDAF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3" name="雲 782">
                    <a:extLst>
                      <a:ext uri="{FF2B5EF4-FFF2-40B4-BE49-F238E27FC236}">
                        <a16:creationId xmlns:a16="http://schemas.microsoft.com/office/drawing/2014/main" id="{0D92EDE4-57C7-4E4F-A895-56C37F9C34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9807EA17-034B-4232-B844-C48B47FD87C1}"/>
                  </a:ext>
                </a:extLst>
              </p:cNvPr>
              <p:cNvGrpSpPr/>
              <p:nvPr/>
            </p:nvGrpSpPr>
            <p:grpSpPr>
              <a:xfrm>
                <a:off x="2794869" y="2818740"/>
                <a:ext cx="1350758" cy="1290121"/>
                <a:chOff x="2794869" y="2818740"/>
                <a:chExt cx="1350758" cy="1290121"/>
              </a:xfrm>
            </p:grpSpPr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98DE4CC2-B603-47C5-886E-59B9FA8C25F8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爆発: 14 pt 42">
                  <a:extLst>
                    <a:ext uri="{FF2B5EF4-FFF2-40B4-BE49-F238E27FC236}">
                      <a16:creationId xmlns:a16="http://schemas.microsoft.com/office/drawing/2014/main" id="{4A81CC8A-3E32-4EAA-B90E-3B119E8DF7EB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1" name="爆発: 14 pt 62">
                  <a:extLst>
                    <a:ext uri="{FF2B5EF4-FFF2-40B4-BE49-F238E27FC236}">
                      <a16:creationId xmlns:a16="http://schemas.microsoft.com/office/drawing/2014/main" id="{8A1D2213-0C2B-4A68-9E42-4661D028E7E5}"/>
                    </a:ext>
                  </a:extLst>
                </p:cNvPr>
                <p:cNvSpPr/>
                <p:nvPr/>
              </p:nvSpPr>
              <p:spPr bwMode="auto">
                <a:xfrm rot="4287893">
                  <a:off x="2920730" y="3762966"/>
                  <a:ext cx="331118" cy="360672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2" name="楕円 761">
                  <a:extLst>
                    <a:ext uri="{FF2B5EF4-FFF2-40B4-BE49-F238E27FC236}">
                      <a16:creationId xmlns:a16="http://schemas.microsoft.com/office/drawing/2014/main" id="{8D632C02-C3C4-4AD3-B1D6-98A5C7426F73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楕円 762">
                  <a:extLst>
                    <a:ext uri="{FF2B5EF4-FFF2-40B4-BE49-F238E27FC236}">
                      <a16:creationId xmlns:a16="http://schemas.microsoft.com/office/drawing/2014/main" id="{74290FB6-A6DE-48A8-A26B-1C74D8ECEE01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楕円 763">
                  <a:extLst>
                    <a:ext uri="{FF2B5EF4-FFF2-40B4-BE49-F238E27FC236}">
                      <a16:creationId xmlns:a16="http://schemas.microsoft.com/office/drawing/2014/main" id="{F72956B6-383E-4F6C-87D2-8C710B54A984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楕円 764">
                  <a:extLst>
                    <a:ext uri="{FF2B5EF4-FFF2-40B4-BE49-F238E27FC236}">
                      <a16:creationId xmlns:a16="http://schemas.microsoft.com/office/drawing/2014/main" id="{F60009F1-8EE6-4DDB-8962-D8F984D7AA8B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楕円 765">
                  <a:extLst>
                    <a:ext uri="{FF2B5EF4-FFF2-40B4-BE49-F238E27FC236}">
                      <a16:creationId xmlns:a16="http://schemas.microsoft.com/office/drawing/2014/main" id="{FF3DB284-4266-46E2-B720-9DD04BBE6C49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楕円 766">
                  <a:extLst>
                    <a:ext uri="{FF2B5EF4-FFF2-40B4-BE49-F238E27FC236}">
                      <a16:creationId xmlns:a16="http://schemas.microsoft.com/office/drawing/2014/main" id="{92D7A3CA-EAB7-4537-BABE-04F45A33A136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楕円 767">
                  <a:extLst>
                    <a:ext uri="{FF2B5EF4-FFF2-40B4-BE49-F238E27FC236}">
                      <a16:creationId xmlns:a16="http://schemas.microsoft.com/office/drawing/2014/main" id="{2BAF4BF7-600B-49E6-B566-C99E8F297D35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楕円 768">
                  <a:extLst>
                    <a:ext uri="{FF2B5EF4-FFF2-40B4-BE49-F238E27FC236}">
                      <a16:creationId xmlns:a16="http://schemas.microsoft.com/office/drawing/2014/main" id="{A4C2178D-3B9D-427D-B91F-76877562530E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楕円 769">
                  <a:extLst>
                    <a:ext uri="{FF2B5EF4-FFF2-40B4-BE49-F238E27FC236}">
                      <a16:creationId xmlns:a16="http://schemas.microsoft.com/office/drawing/2014/main" id="{B690AFCB-D45D-4250-B4E9-D51CFAA98B90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楕円 770">
                  <a:extLst>
                    <a:ext uri="{FF2B5EF4-FFF2-40B4-BE49-F238E27FC236}">
                      <a16:creationId xmlns:a16="http://schemas.microsoft.com/office/drawing/2014/main" id="{BD853151-EEA6-4B0E-935A-85E6E8F27C19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楕円 771">
                  <a:extLst>
                    <a:ext uri="{FF2B5EF4-FFF2-40B4-BE49-F238E27FC236}">
                      <a16:creationId xmlns:a16="http://schemas.microsoft.com/office/drawing/2014/main" id="{E29F0DE5-24CF-4ADE-BD93-639B5A3D7072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楕円 772">
                  <a:extLst>
                    <a:ext uri="{FF2B5EF4-FFF2-40B4-BE49-F238E27FC236}">
                      <a16:creationId xmlns:a16="http://schemas.microsoft.com/office/drawing/2014/main" id="{1F0F3C9F-6940-4B21-AC0E-2C49799C49A5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楕円 773">
                  <a:extLst>
                    <a:ext uri="{FF2B5EF4-FFF2-40B4-BE49-F238E27FC236}">
                      <a16:creationId xmlns:a16="http://schemas.microsoft.com/office/drawing/2014/main" id="{129AD107-6F28-4D62-8711-15AC66394A51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8F020374-40E1-42C5-B595-BDA291E00AB8}"/>
                </a:ext>
              </a:extLst>
            </p:cNvPr>
            <p:cNvGrpSpPr/>
            <p:nvPr/>
          </p:nvGrpSpPr>
          <p:grpSpPr>
            <a:xfrm rot="20700000">
              <a:off x="4021896" y="4204435"/>
              <a:ext cx="271726" cy="121273"/>
              <a:chOff x="3164631" y="3073764"/>
              <a:chExt cx="439292" cy="175705"/>
            </a:xfrm>
          </p:grpSpPr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49088D44-9FB3-4D4B-80CF-C731531433D6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747">
                <a:extLst>
                  <a:ext uri="{FF2B5EF4-FFF2-40B4-BE49-F238E27FC236}">
                    <a16:creationId xmlns:a16="http://schemas.microsoft.com/office/drawing/2014/main" id="{1D129F16-B8CB-4E26-AC99-9B825EB7245C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06F64CFE-E21E-47B2-B92D-C62DE97095AD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CBEDF4A0-F194-48F7-A8B3-A68D4B5AC4B2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766">
                <a:extLst>
                  <a:ext uri="{FF2B5EF4-FFF2-40B4-BE49-F238E27FC236}">
                    <a16:creationId xmlns:a16="http://schemas.microsoft.com/office/drawing/2014/main" id="{54271272-82A7-47E7-8EA7-68C91A540F6E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751">
                <a:extLst>
                  <a:ext uri="{FF2B5EF4-FFF2-40B4-BE49-F238E27FC236}">
                    <a16:creationId xmlns:a16="http://schemas.microsoft.com/office/drawing/2014/main" id="{3E8FE85B-B4F8-4044-A913-9DF56687163D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752">
                <a:extLst>
                  <a:ext uri="{FF2B5EF4-FFF2-40B4-BE49-F238E27FC236}">
                    <a16:creationId xmlns:a16="http://schemas.microsoft.com/office/drawing/2014/main" id="{28BF8D60-933E-4DAA-A902-E9B90FCD6293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9E92F491-99DE-4EA3-9BFC-4A6FE30FB2ED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D4FA38C1-9900-4E9C-9FBF-31C47975B52D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A50A8981-1BDD-458C-AF4B-8FF96B37A536}"/>
                </a:ext>
              </a:extLst>
            </p:cNvPr>
            <p:cNvGrpSpPr/>
            <p:nvPr/>
          </p:nvGrpSpPr>
          <p:grpSpPr>
            <a:xfrm rot="1800000">
              <a:off x="5250621" y="3894871"/>
              <a:ext cx="271726" cy="121273"/>
              <a:chOff x="3164631" y="3073764"/>
              <a:chExt cx="439292" cy="175705"/>
            </a:xfrm>
          </p:grpSpPr>
          <p:sp>
            <p:nvSpPr>
              <p:cNvPr id="738" name="楕円 737">
                <a:extLst>
                  <a:ext uri="{FF2B5EF4-FFF2-40B4-BE49-F238E27FC236}">
                    <a16:creationId xmlns:a16="http://schemas.microsoft.com/office/drawing/2014/main" id="{D00C2E90-E53B-4F14-B605-9980C42BF116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5EA75386-DFA9-454B-93A4-96DDE1DC1FEF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35EAC794-8637-4F8F-B4ED-5FAB31AE1F50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ED074391-667E-407E-A21F-C9556852274B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766">
                <a:extLst>
                  <a:ext uri="{FF2B5EF4-FFF2-40B4-BE49-F238E27FC236}">
                    <a16:creationId xmlns:a16="http://schemas.microsoft.com/office/drawing/2014/main" id="{F74B8411-8D78-4440-9C23-F0EB8E18428E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4FED3001-2292-447E-91C1-7EA5C1398CB4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8CE3AD6B-44E5-43D0-A95B-5D85D8F08683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8896CAC9-4770-4CB8-953A-1EBE84F15272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A5E03878-020C-4D34-873B-B10B69D07BDC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2081075F-99D7-4116-B9DE-76EC5E522429}"/>
                </a:ext>
              </a:extLst>
            </p:cNvPr>
            <p:cNvGrpSpPr/>
            <p:nvPr/>
          </p:nvGrpSpPr>
          <p:grpSpPr>
            <a:xfrm rot="599084">
              <a:off x="5396385" y="4980283"/>
              <a:ext cx="209280" cy="93403"/>
              <a:chOff x="3164631" y="3073764"/>
              <a:chExt cx="439292" cy="175705"/>
            </a:xfrm>
          </p:grpSpPr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350F71B5-1441-4FE6-90D5-1A585C4021C5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楕円 729">
                <a:extLst>
                  <a:ext uri="{FF2B5EF4-FFF2-40B4-BE49-F238E27FC236}">
                    <a16:creationId xmlns:a16="http://schemas.microsoft.com/office/drawing/2014/main" id="{84984F68-1ABD-4266-95D6-9650E6C66C77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A98AC7AC-FB32-4DB0-9703-BE2AAB4FF7FF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731">
                <a:extLst>
                  <a:ext uri="{FF2B5EF4-FFF2-40B4-BE49-F238E27FC236}">
                    <a16:creationId xmlns:a16="http://schemas.microsoft.com/office/drawing/2014/main" id="{6F11692D-8DFF-4278-BA6A-9C4B3721D31E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766">
                <a:extLst>
                  <a:ext uri="{FF2B5EF4-FFF2-40B4-BE49-F238E27FC236}">
                    <a16:creationId xmlns:a16="http://schemas.microsoft.com/office/drawing/2014/main" id="{B918EACD-04C7-47D1-8BD9-3B3EECA93959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5736049D-7743-4553-AA27-C06B4820C2CF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E121BFC0-DBB4-4EF0-945F-3F5956FCBDDD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9611AA72-034E-4ECC-B2BB-D9211E5B01FC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42B74344-D4D7-4CF5-B905-FB4B7A6A7E82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68F4CD74-8B7F-4E40-9331-EBFF38117A1D}"/>
                </a:ext>
              </a:extLst>
            </p:cNvPr>
            <p:cNvGrpSpPr/>
            <p:nvPr/>
          </p:nvGrpSpPr>
          <p:grpSpPr>
            <a:xfrm rot="19807257">
              <a:off x="3829521" y="5080296"/>
              <a:ext cx="209280" cy="93403"/>
              <a:chOff x="3164631" y="3073764"/>
              <a:chExt cx="439292" cy="175705"/>
            </a:xfrm>
          </p:grpSpPr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67E5FB95-BE49-420E-8A50-F34FC77D64A5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555631CB-0C47-4D08-8906-9750C01154AF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F77F9DED-4253-4809-B1B2-9403F3D71D29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E1009BBA-14CD-4198-AD65-9C8AE960288C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楕円 766">
                <a:extLst>
                  <a:ext uri="{FF2B5EF4-FFF2-40B4-BE49-F238E27FC236}">
                    <a16:creationId xmlns:a16="http://schemas.microsoft.com/office/drawing/2014/main" id="{9030E7F3-8B98-4530-B500-0E28C16BB016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E6E4695D-5BC6-4315-80BE-A0B9CE85E1C7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B5F26C61-8B74-4BF3-B921-0AF62AFC140E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726">
                <a:extLst>
                  <a:ext uri="{FF2B5EF4-FFF2-40B4-BE49-F238E27FC236}">
                    <a16:creationId xmlns:a16="http://schemas.microsoft.com/office/drawing/2014/main" id="{6C8F5AC4-5E26-49A9-BE5A-1CD8501CCA88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7D064372-3474-4C85-99BB-C347FA21CFF1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CEA269E2-E11C-4F30-9AD1-F4ECB3C820F5}"/>
                </a:ext>
              </a:extLst>
            </p:cNvPr>
            <p:cNvGrpSpPr/>
            <p:nvPr/>
          </p:nvGrpSpPr>
          <p:grpSpPr>
            <a:xfrm rot="771615">
              <a:off x="3572346" y="4461171"/>
              <a:ext cx="209280" cy="93403"/>
              <a:chOff x="3164631" y="3073764"/>
              <a:chExt cx="439292" cy="175705"/>
            </a:xfrm>
          </p:grpSpPr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35428C52-15EF-4497-AC7D-1670405C64BD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80B03784-0956-4EFF-806B-4BD09D29234C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7D2F52E2-3F36-4A38-9361-4CF313CAD162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1017B987-8827-43CE-AFE8-7CC56916D997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766">
                <a:extLst>
                  <a:ext uri="{FF2B5EF4-FFF2-40B4-BE49-F238E27FC236}">
                    <a16:creationId xmlns:a16="http://schemas.microsoft.com/office/drawing/2014/main" id="{4AA63318-2468-4CC8-8CA2-035A8C267821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F797F14F-4D47-4191-9662-62DD53A9B2DD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716">
                <a:extLst>
                  <a:ext uri="{FF2B5EF4-FFF2-40B4-BE49-F238E27FC236}">
                    <a16:creationId xmlns:a16="http://schemas.microsoft.com/office/drawing/2014/main" id="{F953174C-463D-4634-9694-8B090ED87E36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717">
                <a:extLst>
                  <a:ext uri="{FF2B5EF4-FFF2-40B4-BE49-F238E27FC236}">
                    <a16:creationId xmlns:a16="http://schemas.microsoft.com/office/drawing/2014/main" id="{74266EFC-19A5-47D0-AB2B-B792817423E2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B0D9B49F-8675-46F7-BCCE-0C467162037C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9BBD2ADA-67A3-4FAF-A02A-F6048E5E55FC}"/>
                </a:ext>
              </a:extLst>
            </p:cNvPr>
            <p:cNvGrpSpPr/>
            <p:nvPr/>
          </p:nvGrpSpPr>
          <p:grpSpPr>
            <a:xfrm rot="20653982">
              <a:off x="4455283" y="3775809"/>
              <a:ext cx="271726" cy="121273"/>
              <a:chOff x="3164631" y="3073764"/>
              <a:chExt cx="439292" cy="175705"/>
            </a:xfrm>
          </p:grpSpPr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3C7C53D6-A732-4667-B700-DD5B282D230F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72337AFE-1200-4562-AE4B-5839E6462EF5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4C07F5B4-6A7F-46C1-B1AA-B126954F5F90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D6A54661-05D6-4B83-AEEB-C3DB71BB7678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766">
                <a:extLst>
                  <a:ext uri="{FF2B5EF4-FFF2-40B4-BE49-F238E27FC236}">
                    <a16:creationId xmlns:a16="http://schemas.microsoft.com/office/drawing/2014/main" id="{A5844B04-F197-43D1-9316-510A0D36421E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D44F5693-5F69-4A85-A0AC-E1BC4B4025E4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3363A0C7-59CE-4E5B-8ABA-BEDABDA8B87F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7A4861E0-EA42-4847-9FEA-698C63B72C09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A1F15DF2-2ACD-4CC5-83FC-0599D86C9C08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9344586C-554E-46BE-826C-4DD41778636F}"/>
                </a:ext>
              </a:extLst>
            </p:cNvPr>
            <p:cNvGrpSpPr/>
            <p:nvPr/>
          </p:nvGrpSpPr>
          <p:grpSpPr>
            <a:xfrm rot="1118690">
              <a:off x="5591647" y="4480221"/>
              <a:ext cx="209280" cy="93403"/>
              <a:chOff x="3164631" y="3073764"/>
              <a:chExt cx="439292" cy="175705"/>
            </a:xfrm>
          </p:grpSpPr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AEACC22E-FD23-4CA5-B82E-2D660C39F503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41595983-7601-4799-99F2-8C71EB286454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D9351749-09D3-424B-8B95-12EFBB686A38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6F1D14D1-659A-4EF6-9E91-6AEF66003E70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766">
                <a:extLst>
                  <a:ext uri="{FF2B5EF4-FFF2-40B4-BE49-F238E27FC236}">
                    <a16:creationId xmlns:a16="http://schemas.microsoft.com/office/drawing/2014/main" id="{A9B3B206-74C1-4452-BACA-96CAF211DA5D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39DCE80A-48C9-49CD-AAE7-F1E9270F1A77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C2C4D93C-B809-4AC8-8EBE-C50DE7937463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9E8BCD71-A813-4600-8B5C-B35BC53B2301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1E24650F-DFD0-49A0-BB71-60DDB721D0C0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3293E84D-4761-45FA-BC4F-808CA89C5A3B}"/>
                </a:ext>
              </a:extLst>
            </p:cNvPr>
            <p:cNvGrpSpPr/>
            <p:nvPr/>
          </p:nvGrpSpPr>
          <p:grpSpPr>
            <a:xfrm rot="599084">
              <a:off x="5676806" y="5396413"/>
              <a:ext cx="169926" cy="75839"/>
              <a:chOff x="3164631" y="3073764"/>
              <a:chExt cx="439292" cy="175705"/>
            </a:xfrm>
          </p:grpSpPr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D1DE1F2D-6F1E-4CBD-86E2-C3D8BC137AF7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AA7AF717-5B21-4588-8517-AB722E616D6F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29489FD5-03DB-48BE-8C93-26681B417EB3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0F72D8C7-0F4E-455C-982A-A3A73EEEEF1B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766">
                <a:extLst>
                  <a:ext uri="{FF2B5EF4-FFF2-40B4-BE49-F238E27FC236}">
                    <a16:creationId xmlns:a16="http://schemas.microsoft.com/office/drawing/2014/main" id="{A30313F9-A651-4BBB-8066-49CC385C4282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73C7CB23-682E-462E-B6E6-AFDC061FA1E6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C37EDF1C-E07E-46BA-B3DB-935B98C138EB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4FCC8923-830A-446B-A232-B87E313CE7E7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931F831B-C198-4517-B5DD-8A72BA2147B4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78F55EC6-6154-4E84-A905-0BB240E6B0C6}"/>
                </a:ext>
              </a:extLst>
            </p:cNvPr>
            <p:cNvGrpSpPr/>
            <p:nvPr/>
          </p:nvGrpSpPr>
          <p:grpSpPr>
            <a:xfrm rot="20938105">
              <a:off x="3765362" y="4132069"/>
              <a:ext cx="169926" cy="75839"/>
              <a:chOff x="3164631" y="3073764"/>
              <a:chExt cx="439292" cy="175705"/>
            </a:xfrm>
          </p:grpSpPr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FE76BCF6-EEFE-4B85-967B-51AF2191295C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2D7D2D94-F935-4425-963A-C0F95846C92A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268D3247-6CA9-4D16-B4E4-84FBF858DD51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E3891A98-70BE-45C7-B346-227337E99EC4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766">
                <a:extLst>
                  <a:ext uri="{FF2B5EF4-FFF2-40B4-BE49-F238E27FC236}">
                    <a16:creationId xmlns:a16="http://schemas.microsoft.com/office/drawing/2014/main" id="{169E05F4-088E-4A0F-AF41-D7CCD0D98739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D96CACB7-B60C-4E98-ABA0-305E5FBE1574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C19DED29-D983-4F83-9E70-8D74E3848F2E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5CB18BC0-0264-4702-80B1-7BAA6B5EED5D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D1DFE8E5-9891-48AF-B8D0-20778D069A97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13C1E4CE-4D02-4287-BC72-59796FD10EFA}"/>
                </a:ext>
              </a:extLst>
            </p:cNvPr>
            <p:cNvSpPr/>
            <p:nvPr/>
          </p:nvSpPr>
          <p:spPr bwMode="auto">
            <a:xfrm rot="4584081" flipV="1">
              <a:off x="5228479" y="4082721"/>
              <a:ext cx="258226" cy="180324"/>
            </a:xfrm>
            <a:custGeom>
              <a:avLst/>
              <a:gdLst>
                <a:gd name="connsiteX0" fmla="*/ 235837 w 429987"/>
                <a:gd name="connsiteY0" fmla="*/ 91629 h 300268"/>
                <a:gd name="connsiteX1" fmla="*/ 180801 w 429987"/>
                <a:gd name="connsiteY1" fmla="*/ 98163 h 300268"/>
                <a:gd name="connsiteX2" fmla="*/ 182026 w 429987"/>
                <a:gd name="connsiteY2" fmla="*/ 101981 h 300268"/>
                <a:gd name="connsiteX3" fmla="*/ 126484 w 429987"/>
                <a:gd name="connsiteY3" fmla="*/ 197493 h 300268"/>
                <a:gd name="connsiteX4" fmla="*/ 215748 w 429987"/>
                <a:gd name="connsiteY4" fmla="*/ 262603 h 300268"/>
                <a:gd name="connsiteX5" fmla="*/ 284082 w 429987"/>
                <a:gd name="connsiteY5" fmla="*/ 210580 h 300268"/>
                <a:gd name="connsiteX6" fmla="*/ 285540 w 429987"/>
                <a:gd name="connsiteY6" fmla="*/ 202826 h 300268"/>
                <a:gd name="connsiteX7" fmla="*/ 284860 w 429987"/>
                <a:gd name="connsiteY7" fmla="*/ 202611 h 300268"/>
                <a:gd name="connsiteX8" fmla="*/ 286237 w 429987"/>
                <a:gd name="connsiteY8" fmla="*/ 131069 h 300268"/>
                <a:gd name="connsiteX9" fmla="*/ 264837 w 429987"/>
                <a:gd name="connsiteY9" fmla="*/ 96589 h 300268"/>
                <a:gd name="connsiteX10" fmla="*/ 178043 w 429987"/>
                <a:gd name="connsiteY10" fmla="*/ 560 h 300268"/>
                <a:gd name="connsiteX11" fmla="*/ 273967 w 429987"/>
                <a:gd name="connsiteY11" fmla="*/ 41704 h 300268"/>
                <a:gd name="connsiteX12" fmla="*/ 293578 w 429987"/>
                <a:gd name="connsiteY12" fmla="*/ 65089 h 300268"/>
                <a:gd name="connsiteX13" fmla="*/ 309024 w 429987"/>
                <a:gd name="connsiteY13" fmla="*/ 67731 h 300268"/>
                <a:gd name="connsiteX14" fmla="*/ 429987 w 429987"/>
                <a:gd name="connsiteY14" fmla="*/ 150266 h 300268"/>
                <a:gd name="connsiteX15" fmla="*/ 401901 w 429987"/>
                <a:gd name="connsiteY15" fmla="*/ 173199 h 300268"/>
                <a:gd name="connsiteX16" fmla="*/ 354520 w 429987"/>
                <a:gd name="connsiteY16" fmla="*/ 129840 h 300268"/>
                <a:gd name="connsiteX17" fmla="*/ 319613 w 429987"/>
                <a:gd name="connsiteY17" fmla="*/ 112824 h 300268"/>
                <a:gd name="connsiteX18" fmla="*/ 323139 w 429987"/>
                <a:gd name="connsiteY18" fmla="*/ 120932 h 300268"/>
                <a:gd name="connsiteX19" fmla="*/ 329001 w 429987"/>
                <a:gd name="connsiteY19" fmla="*/ 167209 h 300268"/>
                <a:gd name="connsiteX20" fmla="*/ 326827 w 429987"/>
                <a:gd name="connsiteY20" fmla="*/ 180541 h 300268"/>
                <a:gd name="connsiteX21" fmla="*/ 326946 w 429987"/>
                <a:gd name="connsiteY21" fmla="*/ 180541 h 300268"/>
                <a:gd name="connsiteX22" fmla="*/ 326048 w 429987"/>
                <a:gd name="connsiteY22" fmla="*/ 185316 h 300268"/>
                <a:gd name="connsiteX23" fmla="*/ 321345 w 429987"/>
                <a:gd name="connsiteY23" fmla="*/ 214161 h 300268"/>
                <a:gd name="connsiteX24" fmla="*/ 320666 w 429987"/>
                <a:gd name="connsiteY24" fmla="*/ 213946 h 300268"/>
                <a:gd name="connsiteX25" fmla="*/ 318751 w 429987"/>
                <a:gd name="connsiteY25" fmla="*/ 224131 h 300268"/>
                <a:gd name="connsiteX26" fmla="*/ 219591 w 429987"/>
                <a:gd name="connsiteY26" fmla="*/ 299621 h 300268"/>
                <a:gd name="connsiteX27" fmla="*/ 90060 w 429987"/>
                <a:gd name="connsiteY27" fmla="*/ 205140 h 300268"/>
                <a:gd name="connsiteX28" fmla="*/ 131654 w 429987"/>
                <a:gd name="connsiteY28" fmla="*/ 87661 h 300268"/>
                <a:gd name="connsiteX29" fmla="*/ 164204 w 429987"/>
                <a:gd name="connsiteY29" fmla="*/ 70037 h 300268"/>
                <a:gd name="connsiteX30" fmla="*/ 162629 w 429987"/>
                <a:gd name="connsiteY30" fmla="*/ 64189 h 300268"/>
                <a:gd name="connsiteX31" fmla="*/ 227588 w 429987"/>
                <a:gd name="connsiteY31" fmla="*/ 56477 h 300268"/>
                <a:gd name="connsiteX32" fmla="*/ 218028 w 429987"/>
                <a:gd name="connsiteY32" fmla="*/ 50172 h 300268"/>
                <a:gd name="connsiteX33" fmla="*/ 112869 w 429987"/>
                <a:gd name="connsiteY33" fmla="*/ 49315 h 300268"/>
                <a:gd name="connsiteX34" fmla="*/ 38266 w 429987"/>
                <a:gd name="connsiteY34" fmla="*/ 164511 h 300268"/>
                <a:gd name="connsiteX35" fmla="*/ 0 w 429987"/>
                <a:gd name="connsiteY35" fmla="*/ 164511 h 300268"/>
                <a:gd name="connsiteX36" fmla="*/ 97218 w 429987"/>
                <a:gd name="connsiteY36" fmla="*/ 14395 h 300268"/>
                <a:gd name="connsiteX37" fmla="*/ 142985 w 429987"/>
                <a:gd name="connsiteY37" fmla="*/ 1411 h 300268"/>
                <a:gd name="connsiteX38" fmla="*/ 178043 w 429987"/>
                <a:gd name="connsiteY38" fmla="*/ 560 h 300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29987" h="300268">
                  <a:moveTo>
                    <a:pt x="235837" y="91629"/>
                  </a:moveTo>
                  <a:lnTo>
                    <a:pt x="180801" y="98163"/>
                  </a:lnTo>
                  <a:lnTo>
                    <a:pt x="182026" y="101981"/>
                  </a:lnTo>
                  <a:cubicBezTo>
                    <a:pt x="141780" y="114891"/>
                    <a:pt x="117800" y="156128"/>
                    <a:pt x="126484" y="197493"/>
                  </a:cubicBezTo>
                  <a:cubicBezTo>
                    <a:pt x="135168" y="238857"/>
                    <a:pt x="173708" y="266969"/>
                    <a:pt x="215748" y="262603"/>
                  </a:cubicBezTo>
                  <a:cubicBezTo>
                    <a:pt x="247278" y="259329"/>
                    <a:pt x="273128" y="238581"/>
                    <a:pt x="284082" y="210580"/>
                  </a:cubicBezTo>
                  <a:lnTo>
                    <a:pt x="285540" y="202826"/>
                  </a:lnTo>
                  <a:lnTo>
                    <a:pt x="284860" y="202611"/>
                  </a:lnTo>
                  <a:cubicBezTo>
                    <a:pt x="292367" y="178899"/>
                    <a:pt x="292561" y="154089"/>
                    <a:pt x="286237" y="131069"/>
                  </a:cubicBezTo>
                  <a:lnTo>
                    <a:pt x="264837" y="96589"/>
                  </a:lnTo>
                  <a:close/>
                  <a:moveTo>
                    <a:pt x="178043" y="560"/>
                  </a:moveTo>
                  <a:cubicBezTo>
                    <a:pt x="212942" y="3445"/>
                    <a:pt x="246748" y="17443"/>
                    <a:pt x="273967" y="41704"/>
                  </a:cubicBezTo>
                  <a:lnTo>
                    <a:pt x="293578" y="65089"/>
                  </a:lnTo>
                  <a:lnTo>
                    <a:pt x="309024" y="67731"/>
                  </a:lnTo>
                  <a:cubicBezTo>
                    <a:pt x="355529" y="82703"/>
                    <a:pt x="397795" y="110841"/>
                    <a:pt x="429987" y="150266"/>
                  </a:cubicBezTo>
                  <a:lnTo>
                    <a:pt x="401901" y="173199"/>
                  </a:lnTo>
                  <a:cubicBezTo>
                    <a:pt x="388063" y="156253"/>
                    <a:pt x="372061" y="141732"/>
                    <a:pt x="354520" y="129840"/>
                  </a:cubicBezTo>
                  <a:lnTo>
                    <a:pt x="319613" y="112824"/>
                  </a:lnTo>
                  <a:lnTo>
                    <a:pt x="323139" y="120932"/>
                  </a:lnTo>
                  <a:cubicBezTo>
                    <a:pt x="327260" y="135931"/>
                    <a:pt x="329257" y="151514"/>
                    <a:pt x="329001" y="167209"/>
                  </a:cubicBezTo>
                  <a:lnTo>
                    <a:pt x="326827" y="180541"/>
                  </a:lnTo>
                  <a:lnTo>
                    <a:pt x="326946" y="180541"/>
                  </a:lnTo>
                  <a:lnTo>
                    <a:pt x="326048" y="185316"/>
                  </a:lnTo>
                  <a:lnTo>
                    <a:pt x="321345" y="214161"/>
                  </a:lnTo>
                  <a:lnTo>
                    <a:pt x="320666" y="213946"/>
                  </a:lnTo>
                  <a:lnTo>
                    <a:pt x="318751" y="224131"/>
                  </a:lnTo>
                  <a:cubicBezTo>
                    <a:pt x="302855" y="264762"/>
                    <a:pt x="265345" y="294870"/>
                    <a:pt x="219591" y="299621"/>
                  </a:cubicBezTo>
                  <a:cubicBezTo>
                    <a:pt x="158587" y="305956"/>
                    <a:pt x="102662" y="265163"/>
                    <a:pt x="90060" y="205140"/>
                  </a:cubicBezTo>
                  <a:cubicBezTo>
                    <a:pt x="80609" y="160122"/>
                    <a:pt x="97820" y="115208"/>
                    <a:pt x="131654" y="87661"/>
                  </a:cubicBezTo>
                  <a:lnTo>
                    <a:pt x="164204" y="70037"/>
                  </a:lnTo>
                  <a:lnTo>
                    <a:pt x="162629" y="64189"/>
                  </a:lnTo>
                  <a:lnTo>
                    <a:pt x="227588" y="56477"/>
                  </a:lnTo>
                  <a:lnTo>
                    <a:pt x="218028" y="50172"/>
                  </a:lnTo>
                  <a:cubicBezTo>
                    <a:pt x="185297" y="34855"/>
                    <a:pt x="146913" y="34055"/>
                    <a:pt x="112869" y="49315"/>
                  </a:cubicBezTo>
                  <a:cubicBezTo>
                    <a:pt x="67478" y="69662"/>
                    <a:pt x="38266" y="114768"/>
                    <a:pt x="38266" y="164511"/>
                  </a:cubicBezTo>
                  <a:lnTo>
                    <a:pt x="0" y="164511"/>
                  </a:lnTo>
                  <a:cubicBezTo>
                    <a:pt x="0" y="99689"/>
                    <a:pt x="38066" y="40910"/>
                    <a:pt x="97218" y="14395"/>
                  </a:cubicBezTo>
                  <a:cubicBezTo>
                    <a:pt x="112006" y="7766"/>
                    <a:pt x="127422" y="3463"/>
                    <a:pt x="142985" y="1411"/>
                  </a:cubicBezTo>
                  <a:cubicBezTo>
                    <a:pt x="154657" y="-129"/>
                    <a:pt x="166411" y="-402"/>
                    <a:pt x="178043" y="56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657267B1-891F-4184-8970-076F2EBC3DE9}"/>
                </a:ext>
              </a:extLst>
            </p:cNvPr>
            <p:cNvSpPr/>
            <p:nvPr/>
          </p:nvSpPr>
          <p:spPr bwMode="auto">
            <a:xfrm rot="21022300">
              <a:off x="3782665" y="3892274"/>
              <a:ext cx="96823" cy="207148"/>
            </a:xfrm>
            <a:custGeom>
              <a:avLst/>
              <a:gdLst>
                <a:gd name="connsiteX0" fmla="*/ 102738 w 183547"/>
                <a:gd name="connsiteY0" fmla="*/ 0 h 392689"/>
                <a:gd name="connsiteX1" fmla="*/ 108018 w 183547"/>
                <a:gd name="connsiteY1" fmla="*/ 36840 h 392689"/>
                <a:gd name="connsiteX2" fmla="*/ 37511 w 183547"/>
                <a:gd name="connsiteY2" fmla="*/ 111593 h 392689"/>
                <a:gd name="connsiteX3" fmla="*/ 94541 w 183547"/>
                <a:gd name="connsiteY3" fmla="*/ 197074 h 392689"/>
                <a:gd name="connsiteX4" fmla="*/ 92993 w 183547"/>
                <a:gd name="connsiteY4" fmla="*/ 201905 h 392689"/>
                <a:gd name="connsiteX5" fmla="*/ 138685 w 183547"/>
                <a:gd name="connsiteY5" fmla="*/ 221700 h 392689"/>
                <a:gd name="connsiteX6" fmla="*/ 175789 w 183547"/>
                <a:gd name="connsiteY6" fmla="*/ 272736 h 392689"/>
                <a:gd name="connsiteX7" fmla="*/ 155026 w 183547"/>
                <a:gd name="connsiteY7" fmla="*/ 392689 h 392689"/>
                <a:gd name="connsiteX8" fmla="*/ 125640 w 183547"/>
                <a:gd name="connsiteY8" fmla="*/ 367698 h 392689"/>
                <a:gd name="connsiteX9" fmla="*/ 139713 w 183547"/>
                <a:gd name="connsiteY9" fmla="*/ 286397 h 392689"/>
                <a:gd name="connsiteX10" fmla="*/ 75322 w 183547"/>
                <a:gd name="connsiteY10" fmla="*/ 234805 h 392689"/>
                <a:gd name="connsiteX11" fmla="*/ 76172 w 183547"/>
                <a:gd name="connsiteY11" fmla="*/ 228864 h 392689"/>
                <a:gd name="connsiteX12" fmla="*/ 47188 w 183547"/>
                <a:gd name="connsiteY12" fmla="*/ 213768 h 392689"/>
                <a:gd name="connsiteX13" fmla="*/ 425 w 183547"/>
                <a:gd name="connsiteY13" fmla="*/ 108475 h 392689"/>
                <a:gd name="connsiteX14" fmla="*/ 102738 w 183547"/>
                <a:gd name="connsiteY14" fmla="*/ 0 h 392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547" h="392689">
                  <a:moveTo>
                    <a:pt x="102738" y="0"/>
                  </a:moveTo>
                  <a:lnTo>
                    <a:pt x="108018" y="36840"/>
                  </a:lnTo>
                  <a:cubicBezTo>
                    <a:pt x="69973" y="42294"/>
                    <a:pt x="40733" y="73295"/>
                    <a:pt x="37511" y="111593"/>
                  </a:cubicBezTo>
                  <a:cubicBezTo>
                    <a:pt x="34290" y="149892"/>
                    <a:pt x="57941" y="185342"/>
                    <a:pt x="94541" y="197074"/>
                  </a:cubicBezTo>
                  <a:lnTo>
                    <a:pt x="92993" y="201905"/>
                  </a:lnTo>
                  <a:lnTo>
                    <a:pt x="138685" y="221700"/>
                  </a:lnTo>
                  <a:cubicBezTo>
                    <a:pt x="155109" y="234860"/>
                    <a:pt x="168068" y="252345"/>
                    <a:pt x="175789" y="272736"/>
                  </a:cubicBezTo>
                  <a:cubicBezTo>
                    <a:pt x="191230" y="313518"/>
                    <a:pt x="183276" y="359470"/>
                    <a:pt x="155026" y="392689"/>
                  </a:cubicBezTo>
                  <a:lnTo>
                    <a:pt x="125640" y="367698"/>
                  </a:lnTo>
                  <a:cubicBezTo>
                    <a:pt x="144787" y="345183"/>
                    <a:pt x="150179" y="314038"/>
                    <a:pt x="139713" y="286397"/>
                  </a:cubicBezTo>
                  <a:cubicBezTo>
                    <a:pt x="129247" y="258756"/>
                    <a:pt x="104580" y="238992"/>
                    <a:pt x="75322" y="234805"/>
                  </a:cubicBezTo>
                  <a:lnTo>
                    <a:pt x="76172" y="228864"/>
                  </a:lnTo>
                  <a:lnTo>
                    <a:pt x="47188" y="213768"/>
                  </a:lnTo>
                  <a:cubicBezTo>
                    <a:pt x="15349" y="189513"/>
                    <a:pt x="-3081" y="150157"/>
                    <a:pt x="425" y="108475"/>
                  </a:cubicBezTo>
                  <a:cubicBezTo>
                    <a:pt x="5100" y="52899"/>
                    <a:pt x="47530" y="7913"/>
                    <a:pt x="102738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D02D34CD-9556-44F2-B0C3-704B546EC1B1}"/>
                </a:ext>
              </a:extLst>
            </p:cNvPr>
            <p:cNvSpPr/>
            <p:nvPr/>
          </p:nvSpPr>
          <p:spPr bwMode="auto">
            <a:xfrm rot="4612619">
              <a:off x="5678720" y="4851991"/>
              <a:ext cx="96823" cy="207148"/>
            </a:xfrm>
            <a:custGeom>
              <a:avLst/>
              <a:gdLst>
                <a:gd name="connsiteX0" fmla="*/ 102738 w 183547"/>
                <a:gd name="connsiteY0" fmla="*/ 0 h 392689"/>
                <a:gd name="connsiteX1" fmla="*/ 108018 w 183547"/>
                <a:gd name="connsiteY1" fmla="*/ 36840 h 392689"/>
                <a:gd name="connsiteX2" fmla="*/ 37511 w 183547"/>
                <a:gd name="connsiteY2" fmla="*/ 111593 h 392689"/>
                <a:gd name="connsiteX3" fmla="*/ 94541 w 183547"/>
                <a:gd name="connsiteY3" fmla="*/ 197074 h 392689"/>
                <a:gd name="connsiteX4" fmla="*/ 92993 w 183547"/>
                <a:gd name="connsiteY4" fmla="*/ 201905 h 392689"/>
                <a:gd name="connsiteX5" fmla="*/ 138685 w 183547"/>
                <a:gd name="connsiteY5" fmla="*/ 221700 h 392689"/>
                <a:gd name="connsiteX6" fmla="*/ 175789 w 183547"/>
                <a:gd name="connsiteY6" fmla="*/ 272736 h 392689"/>
                <a:gd name="connsiteX7" fmla="*/ 155026 w 183547"/>
                <a:gd name="connsiteY7" fmla="*/ 392689 h 392689"/>
                <a:gd name="connsiteX8" fmla="*/ 125640 w 183547"/>
                <a:gd name="connsiteY8" fmla="*/ 367698 h 392689"/>
                <a:gd name="connsiteX9" fmla="*/ 139713 w 183547"/>
                <a:gd name="connsiteY9" fmla="*/ 286397 h 392689"/>
                <a:gd name="connsiteX10" fmla="*/ 75322 w 183547"/>
                <a:gd name="connsiteY10" fmla="*/ 234805 h 392689"/>
                <a:gd name="connsiteX11" fmla="*/ 76172 w 183547"/>
                <a:gd name="connsiteY11" fmla="*/ 228864 h 392689"/>
                <a:gd name="connsiteX12" fmla="*/ 47188 w 183547"/>
                <a:gd name="connsiteY12" fmla="*/ 213768 h 392689"/>
                <a:gd name="connsiteX13" fmla="*/ 425 w 183547"/>
                <a:gd name="connsiteY13" fmla="*/ 108475 h 392689"/>
                <a:gd name="connsiteX14" fmla="*/ 102738 w 183547"/>
                <a:gd name="connsiteY14" fmla="*/ 0 h 392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547" h="392689">
                  <a:moveTo>
                    <a:pt x="102738" y="0"/>
                  </a:moveTo>
                  <a:lnTo>
                    <a:pt x="108018" y="36840"/>
                  </a:lnTo>
                  <a:cubicBezTo>
                    <a:pt x="69973" y="42294"/>
                    <a:pt x="40733" y="73295"/>
                    <a:pt x="37511" y="111593"/>
                  </a:cubicBezTo>
                  <a:cubicBezTo>
                    <a:pt x="34290" y="149892"/>
                    <a:pt x="57941" y="185342"/>
                    <a:pt x="94541" y="197074"/>
                  </a:cubicBezTo>
                  <a:lnTo>
                    <a:pt x="92993" y="201905"/>
                  </a:lnTo>
                  <a:lnTo>
                    <a:pt x="138685" y="221700"/>
                  </a:lnTo>
                  <a:cubicBezTo>
                    <a:pt x="155109" y="234860"/>
                    <a:pt x="168068" y="252345"/>
                    <a:pt x="175789" y="272736"/>
                  </a:cubicBezTo>
                  <a:cubicBezTo>
                    <a:pt x="191230" y="313518"/>
                    <a:pt x="183276" y="359470"/>
                    <a:pt x="155026" y="392689"/>
                  </a:cubicBezTo>
                  <a:lnTo>
                    <a:pt x="125640" y="367698"/>
                  </a:lnTo>
                  <a:cubicBezTo>
                    <a:pt x="144787" y="345183"/>
                    <a:pt x="150179" y="314038"/>
                    <a:pt x="139713" y="286397"/>
                  </a:cubicBezTo>
                  <a:cubicBezTo>
                    <a:pt x="129247" y="258756"/>
                    <a:pt x="104580" y="238992"/>
                    <a:pt x="75322" y="234805"/>
                  </a:cubicBezTo>
                  <a:lnTo>
                    <a:pt x="76172" y="228864"/>
                  </a:lnTo>
                  <a:lnTo>
                    <a:pt x="47188" y="213768"/>
                  </a:lnTo>
                  <a:cubicBezTo>
                    <a:pt x="15349" y="189513"/>
                    <a:pt x="-3081" y="150157"/>
                    <a:pt x="425" y="108475"/>
                  </a:cubicBezTo>
                  <a:cubicBezTo>
                    <a:pt x="5100" y="52899"/>
                    <a:pt x="47530" y="7913"/>
                    <a:pt x="102738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C43CCC48-9A40-4503-82B9-2AFA64906054}"/>
                </a:ext>
              </a:extLst>
            </p:cNvPr>
            <p:cNvSpPr/>
            <p:nvPr/>
          </p:nvSpPr>
          <p:spPr bwMode="auto">
            <a:xfrm rot="2656027">
              <a:off x="3870239" y="5235285"/>
              <a:ext cx="180841" cy="183802"/>
            </a:xfrm>
            <a:custGeom>
              <a:avLst/>
              <a:gdLst>
                <a:gd name="connsiteX0" fmla="*/ 152343 w 295423"/>
                <a:gd name="connsiteY0" fmla="*/ 96076 h 300260"/>
                <a:gd name="connsiteX1" fmla="*/ 131908 w 295423"/>
                <a:gd name="connsiteY1" fmla="*/ 100040 h 300260"/>
                <a:gd name="connsiteX2" fmla="*/ 132255 w 295423"/>
                <a:gd name="connsiteY2" fmla="*/ 101775 h 300260"/>
                <a:gd name="connsiteX3" fmla="*/ 62406 w 295423"/>
                <a:gd name="connsiteY3" fmla="*/ 191890 h 300260"/>
                <a:gd name="connsiteX4" fmla="*/ 153310 w 295423"/>
                <a:gd name="connsiteY4" fmla="*/ 260496 h 300260"/>
                <a:gd name="connsiteX5" fmla="*/ 234533 w 295423"/>
                <a:gd name="connsiteY5" fmla="*/ 180538 h 300260"/>
                <a:gd name="connsiteX6" fmla="*/ 239751 w 295423"/>
                <a:gd name="connsiteY6" fmla="*/ 180538 h 300260"/>
                <a:gd name="connsiteX7" fmla="*/ 242735 w 295423"/>
                <a:gd name="connsiteY7" fmla="*/ 162957 h 300260"/>
                <a:gd name="connsiteX8" fmla="*/ 234903 w 295423"/>
                <a:gd name="connsiteY8" fmla="*/ 122146 h 300260"/>
                <a:gd name="connsiteX9" fmla="*/ 221265 w 295423"/>
                <a:gd name="connsiteY9" fmla="*/ 99183 h 300260"/>
                <a:gd name="connsiteX10" fmla="*/ 216269 w 295423"/>
                <a:gd name="connsiteY10" fmla="*/ 97710 h 300260"/>
                <a:gd name="connsiteX11" fmla="*/ 152343 w 295423"/>
                <a:gd name="connsiteY11" fmla="*/ 96076 h 300260"/>
                <a:gd name="connsiteX12" fmla="*/ 98708 w 295423"/>
                <a:gd name="connsiteY12" fmla="*/ 222 h 300260"/>
                <a:gd name="connsiteX13" fmla="*/ 200753 w 295423"/>
                <a:gd name="connsiteY13" fmla="*/ 25724 h 300260"/>
                <a:gd name="connsiteX14" fmla="*/ 243741 w 295423"/>
                <a:gd name="connsiteY14" fmla="*/ 62570 h 300260"/>
                <a:gd name="connsiteX15" fmla="*/ 244190 w 295423"/>
                <a:gd name="connsiteY15" fmla="*/ 63342 h 300260"/>
                <a:gd name="connsiteX16" fmla="*/ 247747 w 295423"/>
                <a:gd name="connsiteY16" fmla="*/ 63908 h 300260"/>
                <a:gd name="connsiteX17" fmla="*/ 295423 w 295423"/>
                <a:gd name="connsiteY17" fmla="*/ 80552 h 300260"/>
                <a:gd name="connsiteX18" fmla="*/ 277674 w 295423"/>
                <a:gd name="connsiteY18" fmla="*/ 115809 h 300260"/>
                <a:gd name="connsiteX19" fmla="*/ 271893 w 295423"/>
                <a:gd name="connsiteY19" fmla="*/ 114105 h 300260"/>
                <a:gd name="connsiteX20" fmla="*/ 280999 w 295423"/>
                <a:gd name="connsiteY20" fmla="*/ 162221 h 300260"/>
                <a:gd name="connsiteX21" fmla="*/ 272100 w 295423"/>
                <a:gd name="connsiteY21" fmla="*/ 216549 h 300260"/>
                <a:gd name="connsiteX22" fmla="*/ 267127 w 295423"/>
                <a:gd name="connsiteY22" fmla="*/ 214975 h 300260"/>
                <a:gd name="connsiteX23" fmla="*/ 265019 w 295423"/>
                <a:gd name="connsiteY23" fmla="*/ 225319 h 300260"/>
                <a:gd name="connsiteX24" fmla="*/ 155919 w 295423"/>
                <a:gd name="connsiteY24" fmla="*/ 300023 h 300260"/>
                <a:gd name="connsiteX25" fmla="*/ 23132 w 295423"/>
                <a:gd name="connsiteY25" fmla="*/ 197096 h 300260"/>
                <a:gd name="connsiteX26" fmla="*/ 79462 w 295423"/>
                <a:gd name="connsiteY26" fmla="*/ 80030 h 300260"/>
                <a:gd name="connsiteX27" fmla="*/ 99791 w 295423"/>
                <a:gd name="connsiteY27" fmla="*/ 72305 h 300260"/>
                <a:gd name="connsiteX28" fmla="*/ 97982 w 295423"/>
                <a:gd name="connsiteY28" fmla="*/ 66724 h 300260"/>
                <a:gd name="connsiteX29" fmla="*/ 147715 w 295423"/>
                <a:gd name="connsiteY29" fmla="*/ 56902 h 300260"/>
                <a:gd name="connsiteX30" fmla="*/ 176529 w 295423"/>
                <a:gd name="connsiteY30" fmla="*/ 56383 h 300260"/>
                <a:gd name="connsiteX31" fmla="*/ 141206 w 295423"/>
                <a:gd name="connsiteY31" fmla="*/ 42206 h 300260"/>
                <a:gd name="connsiteX32" fmla="*/ 24571 w 295423"/>
                <a:gd name="connsiteY32" fmla="*/ 65034 h 300260"/>
                <a:gd name="connsiteX33" fmla="*/ 0 w 295423"/>
                <a:gd name="connsiteY33" fmla="*/ 35635 h 300260"/>
                <a:gd name="connsiteX34" fmla="*/ 98708 w 295423"/>
                <a:gd name="connsiteY34" fmla="*/ 222 h 300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95423" h="300260">
                  <a:moveTo>
                    <a:pt x="152343" y="96076"/>
                  </a:moveTo>
                  <a:lnTo>
                    <a:pt x="131908" y="100040"/>
                  </a:lnTo>
                  <a:lnTo>
                    <a:pt x="132255" y="101775"/>
                  </a:lnTo>
                  <a:cubicBezTo>
                    <a:pt x="86648" y="109611"/>
                    <a:pt x="55833" y="149367"/>
                    <a:pt x="62406" y="191890"/>
                  </a:cubicBezTo>
                  <a:cubicBezTo>
                    <a:pt x="68791" y="233193"/>
                    <a:pt x="108340" y="263041"/>
                    <a:pt x="153310" y="260496"/>
                  </a:cubicBezTo>
                  <a:cubicBezTo>
                    <a:pt x="198948" y="257913"/>
                    <a:pt x="234533" y="222882"/>
                    <a:pt x="234533" y="180538"/>
                  </a:cubicBezTo>
                  <a:lnTo>
                    <a:pt x="239751" y="180538"/>
                  </a:lnTo>
                  <a:lnTo>
                    <a:pt x="242735" y="162957"/>
                  </a:lnTo>
                  <a:cubicBezTo>
                    <a:pt x="242548" y="148964"/>
                    <a:pt x="239867" y="135175"/>
                    <a:pt x="234903" y="122146"/>
                  </a:cubicBezTo>
                  <a:lnTo>
                    <a:pt x="221265" y="99183"/>
                  </a:lnTo>
                  <a:lnTo>
                    <a:pt x="216269" y="97710"/>
                  </a:lnTo>
                  <a:cubicBezTo>
                    <a:pt x="195175" y="94407"/>
                    <a:pt x="173661" y="93849"/>
                    <a:pt x="152343" y="96076"/>
                  </a:cubicBezTo>
                  <a:close/>
                  <a:moveTo>
                    <a:pt x="98708" y="222"/>
                  </a:moveTo>
                  <a:cubicBezTo>
                    <a:pt x="133876" y="-1514"/>
                    <a:pt x="169601" y="6902"/>
                    <a:pt x="200753" y="25724"/>
                  </a:cubicBezTo>
                  <a:cubicBezTo>
                    <a:pt x="217525" y="35857"/>
                    <a:pt x="231942" y="48374"/>
                    <a:pt x="243741" y="62570"/>
                  </a:cubicBezTo>
                  <a:lnTo>
                    <a:pt x="244190" y="63342"/>
                  </a:lnTo>
                  <a:lnTo>
                    <a:pt x="247747" y="63908"/>
                  </a:lnTo>
                  <a:cubicBezTo>
                    <a:pt x="264045" y="68006"/>
                    <a:pt x="280010" y="73559"/>
                    <a:pt x="295423" y="80552"/>
                  </a:cubicBezTo>
                  <a:lnTo>
                    <a:pt x="277674" y="115809"/>
                  </a:lnTo>
                  <a:lnTo>
                    <a:pt x="271893" y="114105"/>
                  </a:lnTo>
                  <a:lnTo>
                    <a:pt x="280999" y="162221"/>
                  </a:lnTo>
                  <a:cubicBezTo>
                    <a:pt x="281268" y="180301"/>
                    <a:pt x="278389" y="198646"/>
                    <a:pt x="272100" y="216549"/>
                  </a:cubicBezTo>
                  <a:lnTo>
                    <a:pt x="267127" y="214975"/>
                  </a:lnTo>
                  <a:lnTo>
                    <a:pt x="265019" y="225319"/>
                  </a:lnTo>
                  <a:cubicBezTo>
                    <a:pt x="247344" y="266887"/>
                    <a:pt x="205763" y="297058"/>
                    <a:pt x="155919" y="300023"/>
                  </a:cubicBezTo>
                  <a:cubicBezTo>
                    <a:pt x="90121" y="303936"/>
                    <a:pt x="32251" y="259080"/>
                    <a:pt x="23132" y="197096"/>
                  </a:cubicBezTo>
                  <a:cubicBezTo>
                    <a:pt x="16157" y="149682"/>
                    <a:pt x="39491" y="104626"/>
                    <a:pt x="79462" y="80030"/>
                  </a:cubicBezTo>
                  <a:lnTo>
                    <a:pt x="99791" y="72305"/>
                  </a:lnTo>
                  <a:lnTo>
                    <a:pt x="97982" y="66724"/>
                  </a:lnTo>
                  <a:cubicBezTo>
                    <a:pt x="114309" y="61954"/>
                    <a:pt x="130960" y="58686"/>
                    <a:pt x="147715" y="56902"/>
                  </a:cubicBezTo>
                  <a:lnTo>
                    <a:pt x="176529" y="56383"/>
                  </a:lnTo>
                  <a:lnTo>
                    <a:pt x="141206" y="42206"/>
                  </a:lnTo>
                  <a:cubicBezTo>
                    <a:pt x="101380" y="32675"/>
                    <a:pt x="58161" y="40495"/>
                    <a:pt x="24571" y="65034"/>
                  </a:cubicBezTo>
                  <a:lnTo>
                    <a:pt x="0" y="35635"/>
                  </a:lnTo>
                  <a:cubicBezTo>
                    <a:pt x="28928" y="13847"/>
                    <a:pt x="63540" y="1958"/>
                    <a:pt x="98708" y="222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4FD951CC-A5A6-43EE-AA45-D5C9F1D1D1BF}"/>
                </a:ext>
              </a:extLst>
            </p:cNvPr>
            <p:cNvSpPr/>
            <p:nvPr/>
          </p:nvSpPr>
          <p:spPr bwMode="auto">
            <a:xfrm rot="16652914" flipV="1">
              <a:off x="3578577" y="4645110"/>
              <a:ext cx="258226" cy="180324"/>
            </a:xfrm>
            <a:custGeom>
              <a:avLst/>
              <a:gdLst>
                <a:gd name="connsiteX0" fmla="*/ 235837 w 429987"/>
                <a:gd name="connsiteY0" fmla="*/ 91629 h 300268"/>
                <a:gd name="connsiteX1" fmla="*/ 180801 w 429987"/>
                <a:gd name="connsiteY1" fmla="*/ 98163 h 300268"/>
                <a:gd name="connsiteX2" fmla="*/ 182026 w 429987"/>
                <a:gd name="connsiteY2" fmla="*/ 101981 h 300268"/>
                <a:gd name="connsiteX3" fmla="*/ 126484 w 429987"/>
                <a:gd name="connsiteY3" fmla="*/ 197493 h 300268"/>
                <a:gd name="connsiteX4" fmla="*/ 215748 w 429987"/>
                <a:gd name="connsiteY4" fmla="*/ 262603 h 300268"/>
                <a:gd name="connsiteX5" fmla="*/ 284082 w 429987"/>
                <a:gd name="connsiteY5" fmla="*/ 210580 h 300268"/>
                <a:gd name="connsiteX6" fmla="*/ 285540 w 429987"/>
                <a:gd name="connsiteY6" fmla="*/ 202826 h 300268"/>
                <a:gd name="connsiteX7" fmla="*/ 284860 w 429987"/>
                <a:gd name="connsiteY7" fmla="*/ 202611 h 300268"/>
                <a:gd name="connsiteX8" fmla="*/ 286237 w 429987"/>
                <a:gd name="connsiteY8" fmla="*/ 131069 h 300268"/>
                <a:gd name="connsiteX9" fmla="*/ 264837 w 429987"/>
                <a:gd name="connsiteY9" fmla="*/ 96589 h 300268"/>
                <a:gd name="connsiteX10" fmla="*/ 178043 w 429987"/>
                <a:gd name="connsiteY10" fmla="*/ 560 h 300268"/>
                <a:gd name="connsiteX11" fmla="*/ 273967 w 429987"/>
                <a:gd name="connsiteY11" fmla="*/ 41704 h 300268"/>
                <a:gd name="connsiteX12" fmla="*/ 293578 w 429987"/>
                <a:gd name="connsiteY12" fmla="*/ 65089 h 300268"/>
                <a:gd name="connsiteX13" fmla="*/ 309024 w 429987"/>
                <a:gd name="connsiteY13" fmla="*/ 67731 h 300268"/>
                <a:gd name="connsiteX14" fmla="*/ 429987 w 429987"/>
                <a:gd name="connsiteY14" fmla="*/ 150266 h 300268"/>
                <a:gd name="connsiteX15" fmla="*/ 401901 w 429987"/>
                <a:gd name="connsiteY15" fmla="*/ 173199 h 300268"/>
                <a:gd name="connsiteX16" fmla="*/ 354520 w 429987"/>
                <a:gd name="connsiteY16" fmla="*/ 129840 h 300268"/>
                <a:gd name="connsiteX17" fmla="*/ 319613 w 429987"/>
                <a:gd name="connsiteY17" fmla="*/ 112824 h 300268"/>
                <a:gd name="connsiteX18" fmla="*/ 323139 w 429987"/>
                <a:gd name="connsiteY18" fmla="*/ 120932 h 300268"/>
                <a:gd name="connsiteX19" fmla="*/ 329001 w 429987"/>
                <a:gd name="connsiteY19" fmla="*/ 167209 h 300268"/>
                <a:gd name="connsiteX20" fmla="*/ 326827 w 429987"/>
                <a:gd name="connsiteY20" fmla="*/ 180541 h 300268"/>
                <a:gd name="connsiteX21" fmla="*/ 326946 w 429987"/>
                <a:gd name="connsiteY21" fmla="*/ 180541 h 300268"/>
                <a:gd name="connsiteX22" fmla="*/ 326048 w 429987"/>
                <a:gd name="connsiteY22" fmla="*/ 185316 h 300268"/>
                <a:gd name="connsiteX23" fmla="*/ 321345 w 429987"/>
                <a:gd name="connsiteY23" fmla="*/ 214161 h 300268"/>
                <a:gd name="connsiteX24" fmla="*/ 320666 w 429987"/>
                <a:gd name="connsiteY24" fmla="*/ 213946 h 300268"/>
                <a:gd name="connsiteX25" fmla="*/ 318751 w 429987"/>
                <a:gd name="connsiteY25" fmla="*/ 224131 h 300268"/>
                <a:gd name="connsiteX26" fmla="*/ 219591 w 429987"/>
                <a:gd name="connsiteY26" fmla="*/ 299621 h 300268"/>
                <a:gd name="connsiteX27" fmla="*/ 90060 w 429987"/>
                <a:gd name="connsiteY27" fmla="*/ 205140 h 300268"/>
                <a:gd name="connsiteX28" fmla="*/ 131654 w 429987"/>
                <a:gd name="connsiteY28" fmla="*/ 87661 h 300268"/>
                <a:gd name="connsiteX29" fmla="*/ 164204 w 429987"/>
                <a:gd name="connsiteY29" fmla="*/ 70037 h 300268"/>
                <a:gd name="connsiteX30" fmla="*/ 162629 w 429987"/>
                <a:gd name="connsiteY30" fmla="*/ 64189 h 300268"/>
                <a:gd name="connsiteX31" fmla="*/ 227588 w 429987"/>
                <a:gd name="connsiteY31" fmla="*/ 56477 h 300268"/>
                <a:gd name="connsiteX32" fmla="*/ 218028 w 429987"/>
                <a:gd name="connsiteY32" fmla="*/ 50172 h 300268"/>
                <a:gd name="connsiteX33" fmla="*/ 112869 w 429987"/>
                <a:gd name="connsiteY33" fmla="*/ 49315 h 300268"/>
                <a:gd name="connsiteX34" fmla="*/ 38266 w 429987"/>
                <a:gd name="connsiteY34" fmla="*/ 164511 h 300268"/>
                <a:gd name="connsiteX35" fmla="*/ 0 w 429987"/>
                <a:gd name="connsiteY35" fmla="*/ 164511 h 300268"/>
                <a:gd name="connsiteX36" fmla="*/ 97218 w 429987"/>
                <a:gd name="connsiteY36" fmla="*/ 14395 h 300268"/>
                <a:gd name="connsiteX37" fmla="*/ 142985 w 429987"/>
                <a:gd name="connsiteY37" fmla="*/ 1411 h 300268"/>
                <a:gd name="connsiteX38" fmla="*/ 178043 w 429987"/>
                <a:gd name="connsiteY38" fmla="*/ 560 h 300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29987" h="300268">
                  <a:moveTo>
                    <a:pt x="235837" y="91629"/>
                  </a:moveTo>
                  <a:lnTo>
                    <a:pt x="180801" y="98163"/>
                  </a:lnTo>
                  <a:lnTo>
                    <a:pt x="182026" y="101981"/>
                  </a:lnTo>
                  <a:cubicBezTo>
                    <a:pt x="141780" y="114891"/>
                    <a:pt x="117800" y="156128"/>
                    <a:pt x="126484" y="197493"/>
                  </a:cubicBezTo>
                  <a:cubicBezTo>
                    <a:pt x="135168" y="238857"/>
                    <a:pt x="173708" y="266969"/>
                    <a:pt x="215748" y="262603"/>
                  </a:cubicBezTo>
                  <a:cubicBezTo>
                    <a:pt x="247278" y="259329"/>
                    <a:pt x="273128" y="238581"/>
                    <a:pt x="284082" y="210580"/>
                  </a:cubicBezTo>
                  <a:lnTo>
                    <a:pt x="285540" y="202826"/>
                  </a:lnTo>
                  <a:lnTo>
                    <a:pt x="284860" y="202611"/>
                  </a:lnTo>
                  <a:cubicBezTo>
                    <a:pt x="292367" y="178899"/>
                    <a:pt x="292561" y="154089"/>
                    <a:pt x="286237" y="131069"/>
                  </a:cubicBezTo>
                  <a:lnTo>
                    <a:pt x="264837" y="96589"/>
                  </a:lnTo>
                  <a:close/>
                  <a:moveTo>
                    <a:pt x="178043" y="560"/>
                  </a:moveTo>
                  <a:cubicBezTo>
                    <a:pt x="212942" y="3445"/>
                    <a:pt x="246748" y="17443"/>
                    <a:pt x="273967" y="41704"/>
                  </a:cubicBezTo>
                  <a:lnTo>
                    <a:pt x="293578" y="65089"/>
                  </a:lnTo>
                  <a:lnTo>
                    <a:pt x="309024" y="67731"/>
                  </a:lnTo>
                  <a:cubicBezTo>
                    <a:pt x="355529" y="82703"/>
                    <a:pt x="397795" y="110841"/>
                    <a:pt x="429987" y="150266"/>
                  </a:cubicBezTo>
                  <a:lnTo>
                    <a:pt x="401901" y="173199"/>
                  </a:lnTo>
                  <a:cubicBezTo>
                    <a:pt x="388063" y="156253"/>
                    <a:pt x="372061" y="141732"/>
                    <a:pt x="354520" y="129840"/>
                  </a:cubicBezTo>
                  <a:lnTo>
                    <a:pt x="319613" y="112824"/>
                  </a:lnTo>
                  <a:lnTo>
                    <a:pt x="323139" y="120932"/>
                  </a:lnTo>
                  <a:cubicBezTo>
                    <a:pt x="327260" y="135931"/>
                    <a:pt x="329257" y="151514"/>
                    <a:pt x="329001" y="167209"/>
                  </a:cubicBezTo>
                  <a:lnTo>
                    <a:pt x="326827" y="180541"/>
                  </a:lnTo>
                  <a:lnTo>
                    <a:pt x="326946" y="180541"/>
                  </a:lnTo>
                  <a:lnTo>
                    <a:pt x="326048" y="185316"/>
                  </a:lnTo>
                  <a:lnTo>
                    <a:pt x="321345" y="214161"/>
                  </a:lnTo>
                  <a:lnTo>
                    <a:pt x="320666" y="213946"/>
                  </a:lnTo>
                  <a:lnTo>
                    <a:pt x="318751" y="224131"/>
                  </a:lnTo>
                  <a:cubicBezTo>
                    <a:pt x="302855" y="264762"/>
                    <a:pt x="265345" y="294870"/>
                    <a:pt x="219591" y="299621"/>
                  </a:cubicBezTo>
                  <a:cubicBezTo>
                    <a:pt x="158587" y="305956"/>
                    <a:pt x="102662" y="265163"/>
                    <a:pt x="90060" y="205140"/>
                  </a:cubicBezTo>
                  <a:cubicBezTo>
                    <a:pt x="80609" y="160122"/>
                    <a:pt x="97820" y="115208"/>
                    <a:pt x="131654" y="87661"/>
                  </a:cubicBezTo>
                  <a:lnTo>
                    <a:pt x="164204" y="70037"/>
                  </a:lnTo>
                  <a:lnTo>
                    <a:pt x="162629" y="64189"/>
                  </a:lnTo>
                  <a:lnTo>
                    <a:pt x="227588" y="56477"/>
                  </a:lnTo>
                  <a:lnTo>
                    <a:pt x="218028" y="50172"/>
                  </a:lnTo>
                  <a:cubicBezTo>
                    <a:pt x="185297" y="34855"/>
                    <a:pt x="146913" y="34055"/>
                    <a:pt x="112869" y="49315"/>
                  </a:cubicBezTo>
                  <a:cubicBezTo>
                    <a:pt x="67478" y="69662"/>
                    <a:pt x="38266" y="114768"/>
                    <a:pt x="38266" y="164511"/>
                  </a:cubicBezTo>
                  <a:lnTo>
                    <a:pt x="0" y="164511"/>
                  </a:lnTo>
                  <a:cubicBezTo>
                    <a:pt x="0" y="99689"/>
                    <a:pt x="38066" y="40910"/>
                    <a:pt x="97218" y="14395"/>
                  </a:cubicBezTo>
                  <a:cubicBezTo>
                    <a:pt x="112006" y="7766"/>
                    <a:pt x="127422" y="3463"/>
                    <a:pt x="142985" y="1411"/>
                  </a:cubicBezTo>
                  <a:cubicBezTo>
                    <a:pt x="154657" y="-129"/>
                    <a:pt x="166411" y="-402"/>
                    <a:pt x="178043" y="56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2A939B9-168C-44BD-A4DF-953418D37CD7}"/>
              </a:ext>
            </a:extLst>
          </p:cNvPr>
          <p:cNvGrpSpPr/>
          <p:nvPr/>
        </p:nvGrpSpPr>
        <p:grpSpPr>
          <a:xfrm>
            <a:off x="880318" y="1519634"/>
            <a:ext cx="2252556" cy="1349462"/>
            <a:chOff x="619373" y="900691"/>
            <a:chExt cx="2789856" cy="167134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5EB3D68-2D03-49AB-938F-44B6FF42DE82}"/>
                </a:ext>
              </a:extLst>
            </p:cNvPr>
            <p:cNvGrpSpPr/>
            <p:nvPr/>
          </p:nvGrpSpPr>
          <p:grpSpPr>
            <a:xfrm>
              <a:off x="1306286" y="900691"/>
              <a:ext cx="1686916" cy="1636240"/>
              <a:chOff x="2055593" y="1915137"/>
              <a:chExt cx="2492362" cy="2417489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DF55E8AD-AFDC-4450-941C-39A7B7F7F5BA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74088461-7654-45BF-9613-598AA9B0688B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105D6CEF-4FD4-449B-9F37-9F701804C39E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87" name="グループ化 86">
                    <a:extLst>
                      <a:ext uri="{FF2B5EF4-FFF2-40B4-BE49-F238E27FC236}">
                        <a16:creationId xmlns:a16="http://schemas.microsoft.com/office/drawing/2014/main" id="{A7666FD1-4245-4A9C-8634-CE2182151042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033DF7B6-942A-46D0-AFCD-00D7FF8837AD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776B21DC-2D2A-4BD0-807E-B97354F584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602566C9-EA57-488C-9C04-7656261D77F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93" name="四角形: 角を丸くする 28">
                        <a:extLst>
                          <a:ext uri="{FF2B5EF4-FFF2-40B4-BE49-F238E27FC236}">
                            <a16:creationId xmlns:a16="http://schemas.microsoft.com/office/drawing/2014/main" id="{272D2D33-B660-4E9F-A63B-78A00D71DC2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4" name="四角形: 角を丸くする 28">
                        <a:extLst>
                          <a:ext uri="{FF2B5EF4-FFF2-40B4-BE49-F238E27FC236}">
                            <a16:creationId xmlns:a16="http://schemas.microsoft.com/office/drawing/2014/main" id="{F8322324-04CA-47F9-84AA-F1305B27E60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A309AADD-96BB-4BBC-93AB-CF144ADEC3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073CE348-BD38-4C14-A870-2393A207EB25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48D91610-40D4-4A0A-84F2-4CA8FCE27EA9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A38EC731-1D46-42D1-8D0B-DCE207C2BB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爆発: 14 pt 42">
                    <a:extLst>
                      <a:ext uri="{FF2B5EF4-FFF2-40B4-BE49-F238E27FC236}">
                        <a16:creationId xmlns:a16="http://schemas.microsoft.com/office/drawing/2014/main" id="{1A77FFC2-91E8-481A-85F6-D54B99252682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" name="爆発: 14 pt 62">
                    <a:extLst>
                      <a:ext uri="{FF2B5EF4-FFF2-40B4-BE49-F238E27FC236}">
                        <a16:creationId xmlns:a16="http://schemas.microsoft.com/office/drawing/2014/main" id="{48B1BBB9-00B5-4D63-8163-BEA59DF17AC8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57AB4A49-09A9-49B0-988C-7903750B292F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45563CB7-AC13-4173-B69C-7815215B0B93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BD4124A8-AD10-4C0F-ABA1-A3FA542461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9E1CB7E8-D6CE-4316-B541-FEF8065104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2E38571D-9EDD-4876-9CE9-29ECE7F36A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5E2154FF-B7CF-4C54-B893-50773398EB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4CB7913F-AF63-4C4D-B793-A718FF1C3D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4CEFBEE7-CC94-4AF7-9B74-27403323E289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C77D3F8D-DDD4-43A7-B7E1-0A3517A0FD93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9D6EBD72-0644-4C6D-8EE9-108C1203C0CF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DC075D09-CFF4-47CD-B417-686A6684EA1F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73688D21-3051-41CD-8494-1BAB37D4FD81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AEEF657A-ED57-49C4-BA05-C813657CC3A3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E7BB14E0-85F3-4947-9C5F-1C84582CF76E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B5E6BD4A-194B-4F21-B092-19505E229DAD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BD77458A-A1FD-47C5-BE05-A08EE0FC629D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B77BE0B0-6BB0-4E88-BB1E-67306CD49B11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62" name="フリーフォーム: 図形 61">
                      <a:extLst>
                        <a:ext uri="{FF2B5EF4-FFF2-40B4-BE49-F238E27FC236}">
                          <a16:creationId xmlns:a16="http://schemas.microsoft.com/office/drawing/2014/main" id="{3C905C9D-1FF7-47A6-81CC-AE7AB5A5E077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" name="フリーフォーム: 図形 62">
                      <a:extLst>
                        <a:ext uri="{FF2B5EF4-FFF2-40B4-BE49-F238E27FC236}">
                          <a16:creationId xmlns:a16="http://schemas.microsoft.com/office/drawing/2014/main" id="{89E0A35B-116D-43A4-B763-532B45CDA2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4" name="グループ化 63">
                      <a:extLst>
                        <a:ext uri="{FF2B5EF4-FFF2-40B4-BE49-F238E27FC236}">
                          <a16:creationId xmlns:a16="http://schemas.microsoft.com/office/drawing/2014/main" id="{F0CFA180-6DA2-4A3B-8802-9434EEE8348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66" name="四角形: 角を丸くする 28">
                        <a:extLst>
                          <a:ext uri="{FF2B5EF4-FFF2-40B4-BE49-F238E27FC236}">
                            <a16:creationId xmlns:a16="http://schemas.microsoft.com/office/drawing/2014/main" id="{DF37481D-C57C-45B8-B296-CA16E5DE47E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" name="四角形: 角を丸くする 28">
                        <a:extLst>
                          <a:ext uri="{FF2B5EF4-FFF2-40B4-BE49-F238E27FC236}">
                            <a16:creationId xmlns:a16="http://schemas.microsoft.com/office/drawing/2014/main" id="{6B43B2B3-C78B-4827-BB17-19765258AC7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5" name="フリーフォーム: 図形 64">
                      <a:extLst>
                        <a:ext uri="{FF2B5EF4-FFF2-40B4-BE49-F238E27FC236}">
                          <a16:creationId xmlns:a16="http://schemas.microsoft.com/office/drawing/2014/main" id="{F436ECE9-BBEB-4220-AA7C-522FA365F3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E9513EE5-2EE1-4D6D-ACED-2C326189ABFE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28E0F82D-3BDB-4B44-86AF-54268CC73EDD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4ADB6CB5-8859-4ECF-94DD-9CAEBD060A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五角形 54">
                    <a:extLst>
                      <a:ext uri="{FF2B5EF4-FFF2-40B4-BE49-F238E27FC236}">
                        <a16:creationId xmlns:a16="http://schemas.microsoft.com/office/drawing/2014/main" id="{B2E5EE4C-1C21-427E-BD93-0A700825FFB3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雲 55">
                    <a:extLst>
                      <a:ext uri="{FF2B5EF4-FFF2-40B4-BE49-F238E27FC236}">
                        <a16:creationId xmlns:a16="http://schemas.microsoft.com/office/drawing/2014/main" id="{CA997095-CD70-4A19-8930-0C0AF6ED8C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雲 56">
                    <a:extLst>
                      <a:ext uri="{FF2B5EF4-FFF2-40B4-BE49-F238E27FC236}">
                        <a16:creationId xmlns:a16="http://schemas.microsoft.com/office/drawing/2014/main" id="{85B75163-FC9A-431F-8D1E-B1E8419BA601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雲 57">
                    <a:extLst>
                      <a:ext uri="{FF2B5EF4-FFF2-40B4-BE49-F238E27FC236}">
                        <a16:creationId xmlns:a16="http://schemas.microsoft.com/office/drawing/2014/main" id="{DE2B5850-56F5-4BA4-AC83-1B69EA82EE6C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雲 58">
                    <a:extLst>
                      <a:ext uri="{FF2B5EF4-FFF2-40B4-BE49-F238E27FC236}">
                        <a16:creationId xmlns:a16="http://schemas.microsoft.com/office/drawing/2014/main" id="{B3C0D500-AF97-4BD3-A2C0-D17AAA6592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06C4281F-15F9-4F31-886E-CE805F182D6F}"/>
                  </a:ext>
                </a:extLst>
              </p:cNvPr>
              <p:cNvGrpSpPr/>
              <p:nvPr/>
            </p:nvGrpSpPr>
            <p:grpSpPr>
              <a:xfrm>
                <a:off x="2794869" y="2587769"/>
                <a:ext cx="1350758" cy="1497746"/>
                <a:chOff x="2794869" y="2587769"/>
                <a:chExt cx="1350758" cy="1497746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9667BFA3-B390-4C16-81A7-72D1E17DE37B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爆発: 14 pt 42">
                  <a:extLst>
                    <a:ext uri="{FF2B5EF4-FFF2-40B4-BE49-F238E27FC236}">
                      <a16:creationId xmlns:a16="http://schemas.microsoft.com/office/drawing/2014/main" id="{683C3AD4-2400-4C96-BE84-C743B0952C20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爆発: 14 pt 62">
                  <a:extLst>
                    <a:ext uri="{FF2B5EF4-FFF2-40B4-BE49-F238E27FC236}">
                      <a16:creationId xmlns:a16="http://schemas.microsoft.com/office/drawing/2014/main" id="{D70D520A-88C7-45F3-A7F5-4BC868CE025A}"/>
                    </a:ext>
                  </a:extLst>
                </p:cNvPr>
                <p:cNvSpPr/>
                <p:nvPr/>
              </p:nvSpPr>
              <p:spPr bwMode="auto">
                <a:xfrm rot="2230420">
                  <a:off x="2881704" y="2587769"/>
                  <a:ext cx="331118" cy="36067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61299393-B992-4E81-A2B5-F08101E39D9C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6BEE411B-C39A-40C8-B722-B30D89FE10F7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11DB1F5D-43A4-4AFA-8345-255B465D410E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6F800AF5-0E19-4550-B445-9FFBA2DA7308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40D7588-E7CE-447A-B0FD-17CF9D077D7D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B5F5A2A1-6FBE-4D7D-AFED-362EE30E00D1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200270A1-505F-4645-B282-CA13E479A004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14B72B1C-D29F-438D-9256-32A04BE3BE3E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982F4C24-14C8-4226-AF96-F53BCE545EEC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95C5CAB6-2457-441D-A457-B68DEB9DDC3F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768E90F4-3BE1-46AA-A112-FC10366F9FAE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B83C32D8-DF73-4B19-949E-68BEBABDB3DC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D7025729-A022-4B6B-B510-09EE41DACEE9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BAF6D8F-745A-41EE-AE8F-AEFB063E87DA}"/>
                </a:ext>
              </a:extLst>
            </p:cNvPr>
            <p:cNvGrpSpPr/>
            <p:nvPr/>
          </p:nvGrpSpPr>
          <p:grpSpPr>
            <a:xfrm>
              <a:off x="619373" y="1109303"/>
              <a:ext cx="793902" cy="1013234"/>
              <a:chOff x="-2905823" y="-1916630"/>
              <a:chExt cx="1261141" cy="1609558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5347220-64C7-484B-86D4-7C26C24D29E0}"/>
                  </a:ext>
                </a:extLst>
              </p:cNvPr>
              <p:cNvSpPr/>
              <p:nvPr/>
            </p:nvSpPr>
            <p:spPr bwMode="auto">
              <a:xfrm rot="11654866" flipH="1">
                <a:off x="-2245118" y="-1362909"/>
                <a:ext cx="586261" cy="192290"/>
              </a:xfrm>
              <a:custGeom>
                <a:avLst/>
                <a:gdLst>
                  <a:gd name="connsiteX0" fmla="*/ 398900 w 1181154"/>
                  <a:gd name="connsiteY0" fmla="*/ 305992 h 305992"/>
                  <a:gd name="connsiteX1" fmla="*/ 177189 w 1181154"/>
                  <a:gd name="connsiteY1" fmla="*/ 291433 h 305992"/>
                  <a:gd name="connsiteX2" fmla="*/ 18083 w 1181154"/>
                  <a:gd name="connsiteY2" fmla="*/ 255279 h 305992"/>
                  <a:gd name="connsiteX3" fmla="*/ 119945 w 1181154"/>
                  <a:gd name="connsiteY3" fmla="*/ 153417 h 305992"/>
                  <a:gd name="connsiteX4" fmla="*/ 0 w 1181154"/>
                  <a:gd name="connsiteY4" fmla="*/ 33472 h 305992"/>
                  <a:gd name="connsiteX5" fmla="*/ 56804 w 1181154"/>
                  <a:gd name="connsiteY5" fmla="*/ 45542 h 305992"/>
                  <a:gd name="connsiteX6" fmla="*/ 414275 w 1181154"/>
                  <a:gd name="connsiteY6" fmla="*/ 109196 h 305992"/>
                  <a:gd name="connsiteX7" fmla="*/ 868113 w 1181154"/>
                  <a:gd name="connsiteY7" fmla="*/ 59698 h 305992"/>
                  <a:gd name="connsiteX8" fmla="*/ 906847 w 1181154"/>
                  <a:gd name="connsiteY8" fmla="*/ 58003 h 305992"/>
                  <a:gd name="connsiteX9" fmla="*/ 911096 w 1181154"/>
                  <a:gd name="connsiteY9" fmla="*/ 52781 h 305992"/>
                  <a:gd name="connsiteX10" fmla="*/ 994942 w 1181154"/>
                  <a:gd name="connsiteY10" fmla="*/ 35103 h 305992"/>
                  <a:gd name="connsiteX11" fmla="*/ 1041097 w 1181154"/>
                  <a:gd name="connsiteY11" fmla="*/ 39846 h 305992"/>
                  <a:gd name="connsiteX12" fmla="*/ 1066577 w 1181154"/>
                  <a:gd name="connsiteY12" fmla="*/ 48591 h 305992"/>
                  <a:gd name="connsiteX13" fmla="*/ 1092488 w 1181154"/>
                  <a:gd name="connsiteY13" fmla="*/ 46527 h 305992"/>
                  <a:gd name="connsiteX14" fmla="*/ 1179041 w 1181154"/>
                  <a:gd name="connsiteY14" fmla="*/ 2936 h 305992"/>
                  <a:gd name="connsiteX15" fmla="*/ 1135024 w 1181154"/>
                  <a:gd name="connsiteY15" fmla="*/ 105615 h 305992"/>
                  <a:gd name="connsiteX16" fmla="*/ 1047285 w 1181154"/>
                  <a:gd name="connsiteY16" fmla="*/ 149486 h 305992"/>
                  <a:gd name="connsiteX17" fmla="*/ 1046582 w 1181154"/>
                  <a:gd name="connsiteY17" fmla="*/ 149193 h 305992"/>
                  <a:gd name="connsiteX18" fmla="*/ 1041097 w 1181154"/>
                  <a:gd name="connsiteY18" fmla="*/ 151076 h 305992"/>
                  <a:gd name="connsiteX19" fmla="*/ 994942 w 1181154"/>
                  <a:gd name="connsiteY19" fmla="*/ 155819 h 305992"/>
                  <a:gd name="connsiteX20" fmla="*/ 948787 w 1181154"/>
                  <a:gd name="connsiteY20" fmla="*/ 151076 h 305992"/>
                  <a:gd name="connsiteX21" fmla="*/ 923900 w 1181154"/>
                  <a:gd name="connsiteY21" fmla="*/ 142535 h 305992"/>
                  <a:gd name="connsiteX22" fmla="*/ 916172 w 1181154"/>
                  <a:gd name="connsiteY22" fmla="*/ 153952 h 305992"/>
                  <a:gd name="connsiteX23" fmla="*/ 398900 w 1181154"/>
                  <a:gd name="connsiteY23" fmla="*/ 305992 h 305992"/>
                  <a:gd name="connsiteX0" fmla="*/ 119945 w 1181154"/>
                  <a:gd name="connsiteY0" fmla="*/ 153417 h 305992"/>
                  <a:gd name="connsiteX1" fmla="*/ 0 w 1181154"/>
                  <a:gd name="connsiteY1" fmla="*/ 33472 h 305992"/>
                  <a:gd name="connsiteX2" fmla="*/ 56804 w 1181154"/>
                  <a:gd name="connsiteY2" fmla="*/ 45542 h 305992"/>
                  <a:gd name="connsiteX3" fmla="*/ 414275 w 1181154"/>
                  <a:gd name="connsiteY3" fmla="*/ 109196 h 305992"/>
                  <a:gd name="connsiteX4" fmla="*/ 868113 w 1181154"/>
                  <a:gd name="connsiteY4" fmla="*/ 59698 h 305992"/>
                  <a:gd name="connsiteX5" fmla="*/ 906847 w 1181154"/>
                  <a:gd name="connsiteY5" fmla="*/ 58003 h 305992"/>
                  <a:gd name="connsiteX6" fmla="*/ 911096 w 1181154"/>
                  <a:gd name="connsiteY6" fmla="*/ 52781 h 305992"/>
                  <a:gd name="connsiteX7" fmla="*/ 994942 w 1181154"/>
                  <a:gd name="connsiteY7" fmla="*/ 35103 h 305992"/>
                  <a:gd name="connsiteX8" fmla="*/ 1041097 w 1181154"/>
                  <a:gd name="connsiteY8" fmla="*/ 39846 h 305992"/>
                  <a:gd name="connsiteX9" fmla="*/ 1066577 w 1181154"/>
                  <a:gd name="connsiteY9" fmla="*/ 48591 h 305992"/>
                  <a:gd name="connsiteX10" fmla="*/ 1092488 w 1181154"/>
                  <a:gd name="connsiteY10" fmla="*/ 46527 h 305992"/>
                  <a:gd name="connsiteX11" fmla="*/ 1179041 w 1181154"/>
                  <a:gd name="connsiteY11" fmla="*/ 2936 h 305992"/>
                  <a:gd name="connsiteX12" fmla="*/ 1135024 w 1181154"/>
                  <a:gd name="connsiteY12" fmla="*/ 105615 h 305992"/>
                  <a:gd name="connsiteX13" fmla="*/ 1047285 w 1181154"/>
                  <a:gd name="connsiteY13" fmla="*/ 149486 h 305992"/>
                  <a:gd name="connsiteX14" fmla="*/ 1046582 w 1181154"/>
                  <a:gd name="connsiteY14" fmla="*/ 149193 h 305992"/>
                  <a:gd name="connsiteX15" fmla="*/ 1041097 w 1181154"/>
                  <a:gd name="connsiteY15" fmla="*/ 151076 h 305992"/>
                  <a:gd name="connsiteX16" fmla="*/ 994942 w 1181154"/>
                  <a:gd name="connsiteY16" fmla="*/ 155819 h 305992"/>
                  <a:gd name="connsiteX17" fmla="*/ 948787 w 1181154"/>
                  <a:gd name="connsiteY17" fmla="*/ 151076 h 305992"/>
                  <a:gd name="connsiteX18" fmla="*/ 923900 w 1181154"/>
                  <a:gd name="connsiteY18" fmla="*/ 142535 h 305992"/>
                  <a:gd name="connsiteX19" fmla="*/ 916172 w 1181154"/>
                  <a:gd name="connsiteY19" fmla="*/ 153952 h 305992"/>
                  <a:gd name="connsiteX20" fmla="*/ 398900 w 1181154"/>
                  <a:gd name="connsiteY20" fmla="*/ 305992 h 305992"/>
                  <a:gd name="connsiteX21" fmla="*/ 177189 w 1181154"/>
                  <a:gd name="connsiteY21" fmla="*/ 291433 h 305992"/>
                  <a:gd name="connsiteX22" fmla="*/ 18083 w 1181154"/>
                  <a:gd name="connsiteY22" fmla="*/ 255279 h 305992"/>
                  <a:gd name="connsiteX23" fmla="*/ 211385 w 1181154"/>
                  <a:gd name="connsiteY23" fmla="*/ 244857 h 305992"/>
                  <a:gd name="connsiteX0" fmla="*/ 119945 w 1181154"/>
                  <a:gd name="connsiteY0" fmla="*/ 153417 h 305992"/>
                  <a:gd name="connsiteX1" fmla="*/ 0 w 1181154"/>
                  <a:gd name="connsiteY1" fmla="*/ 33472 h 305992"/>
                  <a:gd name="connsiteX2" fmla="*/ 56804 w 1181154"/>
                  <a:gd name="connsiteY2" fmla="*/ 45542 h 305992"/>
                  <a:gd name="connsiteX3" fmla="*/ 414275 w 1181154"/>
                  <a:gd name="connsiteY3" fmla="*/ 109196 h 305992"/>
                  <a:gd name="connsiteX4" fmla="*/ 868113 w 1181154"/>
                  <a:gd name="connsiteY4" fmla="*/ 59698 h 305992"/>
                  <a:gd name="connsiteX5" fmla="*/ 906847 w 1181154"/>
                  <a:gd name="connsiteY5" fmla="*/ 58003 h 305992"/>
                  <a:gd name="connsiteX6" fmla="*/ 911096 w 1181154"/>
                  <a:gd name="connsiteY6" fmla="*/ 52781 h 305992"/>
                  <a:gd name="connsiteX7" fmla="*/ 994942 w 1181154"/>
                  <a:gd name="connsiteY7" fmla="*/ 35103 h 305992"/>
                  <a:gd name="connsiteX8" fmla="*/ 1041097 w 1181154"/>
                  <a:gd name="connsiteY8" fmla="*/ 39846 h 305992"/>
                  <a:gd name="connsiteX9" fmla="*/ 1066577 w 1181154"/>
                  <a:gd name="connsiteY9" fmla="*/ 48591 h 305992"/>
                  <a:gd name="connsiteX10" fmla="*/ 1092488 w 1181154"/>
                  <a:gd name="connsiteY10" fmla="*/ 46527 h 305992"/>
                  <a:gd name="connsiteX11" fmla="*/ 1179041 w 1181154"/>
                  <a:gd name="connsiteY11" fmla="*/ 2936 h 305992"/>
                  <a:gd name="connsiteX12" fmla="*/ 1135024 w 1181154"/>
                  <a:gd name="connsiteY12" fmla="*/ 105615 h 305992"/>
                  <a:gd name="connsiteX13" fmla="*/ 1047285 w 1181154"/>
                  <a:gd name="connsiteY13" fmla="*/ 149486 h 305992"/>
                  <a:gd name="connsiteX14" fmla="*/ 1046582 w 1181154"/>
                  <a:gd name="connsiteY14" fmla="*/ 149193 h 305992"/>
                  <a:gd name="connsiteX15" fmla="*/ 1041097 w 1181154"/>
                  <a:gd name="connsiteY15" fmla="*/ 151076 h 305992"/>
                  <a:gd name="connsiteX16" fmla="*/ 994942 w 1181154"/>
                  <a:gd name="connsiteY16" fmla="*/ 155819 h 305992"/>
                  <a:gd name="connsiteX17" fmla="*/ 948787 w 1181154"/>
                  <a:gd name="connsiteY17" fmla="*/ 151076 h 305992"/>
                  <a:gd name="connsiteX18" fmla="*/ 923900 w 1181154"/>
                  <a:gd name="connsiteY18" fmla="*/ 142535 h 305992"/>
                  <a:gd name="connsiteX19" fmla="*/ 916172 w 1181154"/>
                  <a:gd name="connsiteY19" fmla="*/ 153952 h 305992"/>
                  <a:gd name="connsiteX20" fmla="*/ 398900 w 1181154"/>
                  <a:gd name="connsiteY20" fmla="*/ 305992 h 305992"/>
                  <a:gd name="connsiteX21" fmla="*/ 177189 w 1181154"/>
                  <a:gd name="connsiteY21" fmla="*/ 291433 h 305992"/>
                  <a:gd name="connsiteX22" fmla="*/ 18083 w 1181154"/>
                  <a:gd name="connsiteY22" fmla="*/ 255279 h 305992"/>
                  <a:gd name="connsiteX0" fmla="*/ 0 w 1181154"/>
                  <a:gd name="connsiteY0" fmla="*/ 33472 h 305992"/>
                  <a:gd name="connsiteX1" fmla="*/ 56804 w 1181154"/>
                  <a:gd name="connsiteY1" fmla="*/ 45542 h 305992"/>
                  <a:gd name="connsiteX2" fmla="*/ 414275 w 1181154"/>
                  <a:gd name="connsiteY2" fmla="*/ 109196 h 305992"/>
                  <a:gd name="connsiteX3" fmla="*/ 868113 w 1181154"/>
                  <a:gd name="connsiteY3" fmla="*/ 59698 h 305992"/>
                  <a:gd name="connsiteX4" fmla="*/ 906847 w 1181154"/>
                  <a:gd name="connsiteY4" fmla="*/ 58003 h 305992"/>
                  <a:gd name="connsiteX5" fmla="*/ 911096 w 1181154"/>
                  <a:gd name="connsiteY5" fmla="*/ 52781 h 305992"/>
                  <a:gd name="connsiteX6" fmla="*/ 994942 w 1181154"/>
                  <a:gd name="connsiteY6" fmla="*/ 35103 h 305992"/>
                  <a:gd name="connsiteX7" fmla="*/ 1041097 w 1181154"/>
                  <a:gd name="connsiteY7" fmla="*/ 39846 h 305992"/>
                  <a:gd name="connsiteX8" fmla="*/ 1066577 w 1181154"/>
                  <a:gd name="connsiteY8" fmla="*/ 48591 h 305992"/>
                  <a:gd name="connsiteX9" fmla="*/ 1092488 w 1181154"/>
                  <a:gd name="connsiteY9" fmla="*/ 46527 h 305992"/>
                  <a:gd name="connsiteX10" fmla="*/ 1179041 w 1181154"/>
                  <a:gd name="connsiteY10" fmla="*/ 2936 h 305992"/>
                  <a:gd name="connsiteX11" fmla="*/ 1135024 w 1181154"/>
                  <a:gd name="connsiteY11" fmla="*/ 105615 h 305992"/>
                  <a:gd name="connsiteX12" fmla="*/ 1047285 w 1181154"/>
                  <a:gd name="connsiteY12" fmla="*/ 149486 h 305992"/>
                  <a:gd name="connsiteX13" fmla="*/ 1046582 w 1181154"/>
                  <a:gd name="connsiteY13" fmla="*/ 149193 h 305992"/>
                  <a:gd name="connsiteX14" fmla="*/ 1041097 w 1181154"/>
                  <a:gd name="connsiteY14" fmla="*/ 151076 h 305992"/>
                  <a:gd name="connsiteX15" fmla="*/ 994942 w 1181154"/>
                  <a:gd name="connsiteY15" fmla="*/ 155819 h 305992"/>
                  <a:gd name="connsiteX16" fmla="*/ 948787 w 1181154"/>
                  <a:gd name="connsiteY16" fmla="*/ 151076 h 305992"/>
                  <a:gd name="connsiteX17" fmla="*/ 923900 w 1181154"/>
                  <a:gd name="connsiteY17" fmla="*/ 142535 h 305992"/>
                  <a:gd name="connsiteX18" fmla="*/ 916172 w 1181154"/>
                  <a:gd name="connsiteY18" fmla="*/ 153952 h 305992"/>
                  <a:gd name="connsiteX19" fmla="*/ 398900 w 1181154"/>
                  <a:gd name="connsiteY19" fmla="*/ 305992 h 305992"/>
                  <a:gd name="connsiteX20" fmla="*/ 177189 w 1181154"/>
                  <a:gd name="connsiteY20" fmla="*/ 291433 h 305992"/>
                  <a:gd name="connsiteX21" fmla="*/ 18083 w 1181154"/>
                  <a:gd name="connsiteY21" fmla="*/ 255279 h 3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81154" h="305992">
                    <a:moveTo>
                      <a:pt x="0" y="33472"/>
                    </a:moveTo>
                    <a:lnTo>
                      <a:pt x="56804" y="45542"/>
                    </a:lnTo>
                    <a:cubicBezTo>
                      <a:pt x="146002" y="68622"/>
                      <a:pt x="263140" y="109196"/>
                      <a:pt x="414275" y="109196"/>
                    </a:cubicBezTo>
                    <a:cubicBezTo>
                      <a:pt x="603194" y="109196"/>
                      <a:pt x="769758" y="70047"/>
                      <a:pt x="868113" y="59698"/>
                    </a:cubicBezTo>
                    <a:lnTo>
                      <a:pt x="906847" y="58003"/>
                    </a:lnTo>
                    <a:lnTo>
                      <a:pt x="911096" y="52781"/>
                    </a:lnTo>
                    <a:cubicBezTo>
                      <a:pt x="932554" y="41859"/>
                      <a:pt x="962198" y="35103"/>
                      <a:pt x="994942" y="35103"/>
                    </a:cubicBezTo>
                    <a:cubicBezTo>
                      <a:pt x="1011314" y="35103"/>
                      <a:pt x="1026911" y="36792"/>
                      <a:pt x="1041097" y="39846"/>
                    </a:cubicBezTo>
                    <a:lnTo>
                      <a:pt x="1066577" y="48591"/>
                    </a:lnTo>
                    <a:cubicBezTo>
                      <a:pt x="1068864" y="45522"/>
                      <a:pt x="1090201" y="49596"/>
                      <a:pt x="1092488" y="46527"/>
                    </a:cubicBezTo>
                    <a:cubicBezTo>
                      <a:pt x="1133805" y="8108"/>
                      <a:pt x="1171952" y="-6912"/>
                      <a:pt x="1179041" y="2936"/>
                    </a:cubicBezTo>
                    <a:cubicBezTo>
                      <a:pt x="1186130" y="12784"/>
                      <a:pt x="1176341" y="67196"/>
                      <a:pt x="1135024" y="105615"/>
                    </a:cubicBezTo>
                    <a:cubicBezTo>
                      <a:pt x="1104036" y="134429"/>
                      <a:pt x="1069694" y="150811"/>
                      <a:pt x="1047285" y="149486"/>
                    </a:cubicBezTo>
                    <a:lnTo>
                      <a:pt x="1046582" y="149193"/>
                    </a:lnTo>
                    <a:lnTo>
                      <a:pt x="1041097" y="151076"/>
                    </a:lnTo>
                    <a:cubicBezTo>
                      <a:pt x="1026911" y="154130"/>
                      <a:pt x="1011314" y="155819"/>
                      <a:pt x="994942" y="155819"/>
                    </a:cubicBezTo>
                    <a:cubicBezTo>
                      <a:pt x="978570" y="155819"/>
                      <a:pt x="962973" y="154130"/>
                      <a:pt x="948787" y="151076"/>
                    </a:cubicBezTo>
                    <a:lnTo>
                      <a:pt x="923900" y="142535"/>
                    </a:lnTo>
                    <a:lnTo>
                      <a:pt x="916172" y="153952"/>
                    </a:lnTo>
                    <a:cubicBezTo>
                      <a:pt x="828762" y="226537"/>
                      <a:pt x="625603" y="305992"/>
                      <a:pt x="398900" y="305992"/>
                    </a:cubicBezTo>
                    <a:cubicBezTo>
                      <a:pt x="323332" y="305992"/>
                      <a:pt x="247380" y="301043"/>
                      <a:pt x="177189" y="291433"/>
                    </a:cubicBezTo>
                    <a:lnTo>
                      <a:pt x="18083" y="255279"/>
                    </a:ln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CC6600"/>
                </a:bgClr>
              </a:patt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B78748E8-0690-42A9-9398-A2667AE633C0}"/>
                  </a:ext>
                </a:extLst>
              </p:cNvPr>
              <p:cNvGrpSpPr/>
              <p:nvPr/>
            </p:nvGrpSpPr>
            <p:grpSpPr>
              <a:xfrm rot="854866" flipH="1">
                <a:off x="-2905823" y="-1916630"/>
                <a:ext cx="1261141" cy="1609558"/>
                <a:chOff x="2088359" y="2182830"/>
                <a:chExt cx="1827211" cy="2332017"/>
              </a:xfrm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20783584-4145-4482-92F7-46C704B2E67E}"/>
                    </a:ext>
                  </a:extLst>
                </p:cNvPr>
                <p:cNvSpPr/>
                <p:nvPr/>
              </p:nvSpPr>
              <p:spPr bwMode="auto">
                <a:xfrm>
                  <a:off x="2088359" y="2733209"/>
                  <a:ext cx="113784" cy="113784"/>
                </a:xfrm>
                <a:prstGeom prst="ellipse">
                  <a:avLst/>
                </a:prstGeom>
                <a:solidFill>
                  <a:srgbClr val="FF0066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83CCFE4E-BD06-4F8D-9600-574989D9A571}"/>
                    </a:ext>
                  </a:extLst>
                </p:cNvPr>
                <p:cNvGrpSpPr/>
                <p:nvPr/>
              </p:nvGrpSpPr>
              <p:grpSpPr>
                <a:xfrm>
                  <a:off x="2137458" y="2825982"/>
                  <a:ext cx="141229" cy="59508"/>
                  <a:chOff x="3596636" y="2540636"/>
                  <a:chExt cx="382825" cy="161307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0" name="楕円 12">
                    <a:extLst>
                      <a:ext uri="{FF2B5EF4-FFF2-40B4-BE49-F238E27FC236}">
                        <a16:creationId xmlns:a16="http://schemas.microsoft.com/office/drawing/2014/main" id="{353BB61C-E566-4D56-BF53-73C12E1CA3D1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3596636" y="2540636"/>
                    <a:ext cx="309800" cy="126382"/>
                  </a:xfrm>
                  <a:custGeom>
                    <a:avLst/>
                    <a:gdLst>
                      <a:gd name="connsiteX0" fmla="*/ 0 w 2295255"/>
                      <a:gd name="connsiteY0" fmla="*/ 517558 h 1035115"/>
                      <a:gd name="connsiteX1" fmla="*/ 1147628 w 2295255"/>
                      <a:gd name="connsiteY1" fmla="*/ 0 h 1035115"/>
                      <a:gd name="connsiteX2" fmla="*/ 2295256 w 2295255"/>
                      <a:gd name="connsiteY2" fmla="*/ 517558 h 1035115"/>
                      <a:gd name="connsiteX3" fmla="*/ 1147628 w 2295255"/>
                      <a:gd name="connsiteY3" fmla="*/ 1035116 h 1035115"/>
                      <a:gd name="connsiteX4" fmla="*/ 0 w 2295255"/>
                      <a:gd name="connsiteY4" fmla="*/ 517558 h 1035115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216545 h 734103"/>
                      <a:gd name="connsiteX1" fmla="*/ 1147628 w 2295256"/>
                      <a:gd name="connsiteY1" fmla="*/ 10137 h 734103"/>
                      <a:gd name="connsiteX2" fmla="*/ 2295256 w 2295256"/>
                      <a:gd name="connsiteY2" fmla="*/ 216545 h 734103"/>
                      <a:gd name="connsiteX3" fmla="*/ 1147628 w 2295256"/>
                      <a:gd name="connsiteY3" fmla="*/ 734103 h 734103"/>
                      <a:gd name="connsiteX4" fmla="*/ 0 w 2295256"/>
                      <a:gd name="connsiteY4" fmla="*/ 216545 h 734103"/>
                      <a:gd name="connsiteX0" fmla="*/ 0 w 2295256"/>
                      <a:gd name="connsiteY0" fmla="*/ 216545 h 854753"/>
                      <a:gd name="connsiteX1" fmla="*/ 1147628 w 2295256"/>
                      <a:gd name="connsiteY1" fmla="*/ 10137 h 854753"/>
                      <a:gd name="connsiteX2" fmla="*/ 2295256 w 2295256"/>
                      <a:gd name="connsiteY2" fmla="*/ 216545 h 854753"/>
                      <a:gd name="connsiteX3" fmla="*/ 1160328 w 2295256"/>
                      <a:gd name="connsiteY3" fmla="*/ 854753 h 854753"/>
                      <a:gd name="connsiteX4" fmla="*/ 0 w 2295256"/>
                      <a:gd name="connsiteY4" fmla="*/ 216545 h 85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95256" h="854753">
                        <a:moveTo>
                          <a:pt x="0" y="216545"/>
                        </a:moveTo>
                        <a:cubicBezTo>
                          <a:pt x="0" y="-69294"/>
                          <a:pt x="513811" y="10137"/>
                          <a:pt x="1147628" y="10137"/>
                        </a:cubicBezTo>
                        <a:cubicBezTo>
                          <a:pt x="1781445" y="10137"/>
                          <a:pt x="2295256" y="-69294"/>
                          <a:pt x="2295256" y="216545"/>
                        </a:cubicBezTo>
                        <a:cubicBezTo>
                          <a:pt x="2295256" y="502384"/>
                          <a:pt x="1794145" y="854753"/>
                          <a:pt x="1160328" y="854753"/>
                        </a:cubicBezTo>
                        <a:cubicBezTo>
                          <a:pt x="526511" y="854753"/>
                          <a:pt x="0" y="502384"/>
                          <a:pt x="0" y="216545"/>
                        </a:cubicBezTo>
                        <a:close/>
                      </a:path>
                    </a:pathLst>
                  </a:custGeom>
                  <a:grpFill/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" name="楕円 12">
                    <a:extLst>
                      <a:ext uri="{FF2B5EF4-FFF2-40B4-BE49-F238E27FC236}">
                        <a16:creationId xmlns:a16="http://schemas.microsoft.com/office/drawing/2014/main" id="{FBEFBD3C-A9A5-4575-817E-4975FECC883C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3669661" y="2575561"/>
                    <a:ext cx="309800" cy="126382"/>
                  </a:xfrm>
                  <a:custGeom>
                    <a:avLst/>
                    <a:gdLst>
                      <a:gd name="connsiteX0" fmla="*/ 0 w 2295255"/>
                      <a:gd name="connsiteY0" fmla="*/ 517558 h 1035115"/>
                      <a:gd name="connsiteX1" fmla="*/ 1147628 w 2295255"/>
                      <a:gd name="connsiteY1" fmla="*/ 0 h 1035115"/>
                      <a:gd name="connsiteX2" fmla="*/ 2295256 w 2295255"/>
                      <a:gd name="connsiteY2" fmla="*/ 517558 h 1035115"/>
                      <a:gd name="connsiteX3" fmla="*/ 1147628 w 2295255"/>
                      <a:gd name="connsiteY3" fmla="*/ 1035116 h 1035115"/>
                      <a:gd name="connsiteX4" fmla="*/ 0 w 2295255"/>
                      <a:gd name="connsiteY4" fmla="*/ 517558 h 1035115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216545 h 734103"/>
                      <a:gd name="connsiteX1" fmla="*/ 1147628 w 2295256"/>
                      <a:gd name="connsiteY1" fmla="*/ 10137 h 734103"/>
                      <a:gd name="connsiteX2" fmla="*/ 2295256 w 2295256"/>
                      <a:gd name="connsiteY2" fmla="*/ 216545 h 734103"/>
                      <a:gd name="connsiteX3" fmla="*/ 1147628 w 2295256"/>
                      <a:gd name="connsiteY3" fmla="*/ 734103 h 734103"/>
                      <a:gd name="connsiteX4" fmla="*/ 0 w 2295256"/>
                      <a:gd name="connsiteY4" fmla="*/ 216545 h 734103"/>
                      <a:gd name="connsiteX0" fmla="*/ 0 w 2295256"/>
                      <a:gd name="connsiteY0" fmla="*/ 216545 h 854753"/>
                      <a:gd name="connsiteX1" fmla="*/ 1147628 w 2295256"/>
                      <a:gd name="connsiteY1" fmla="*/ 10137 h 854753"/>
                      <a:gd name="connsiteX2" fmla="*/ 2295256 w 2295256"/>
                      <a:gd name="connsiteY2" fmla="*/ 216545 h 854753"/>
                      <a:gd name="connsiteX3" fmla="*/ 1160328 w 2295256"/>
                      <a:gd name="connsiteY3" fmla="*/ 854753 h 854753"/>
                      <a:gd name="connsiteX4" fmla="*/ 0 w 2295256"/>
                      <a:gd name="connsiteY4" fmla="*/ 216545 h 85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95256" h="854753">
                        <a:moveTo>
                          <a:pt x="0" y="216545"/>
                        </a:moveTo>
                        <a:cubicBezTo>
                          <a:pt x="0" y="-69294"/>
                          <a:pt x="513811" y="10137"/>
                          <a:pt x="1147628" y="10137"/>
                        </a:cubicBezTo>
                        <a:cubicBezTo>
                          <a:pt x="1781445" y="10137"/>
                          <a:pt x="2295256" y="-69294"/>
                          <a:pt x="2295256" y="216545"/>
                        </a:cubicBezTo>
                        <a:cubicBezTo>
                          <a:pt x="2295256" y="502384"/>
                          <a:pt x="1794145" y="854753"/>
                          <a:pt x="1160328" y="854753"/>
                        </a:cubicBezTo>
                        <a:cubicBezTo>
                          <a:pt x="526511" y="854753"/>
                          <a:pt x="0" y="502384"/>
                          <a:pt x="0" y="216545"/>
                        </a:cubicBezTo>
                        <a:close/>
                      </a:path>
                    </a:pathLst>
                  </a:custGeom>
                  <a:grpFill/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282EC448-35C2-4D12-8DA6-A9DF817173F5}"/>
                    </a:ext>
                  </a:extLst>
                </p:cNvPr>
                <p:cNvSpPr/>
                <p:nvPr/>
              </p:nvSpPr>
              <p:spPr bwMode="auto">
                <a:xfrm rot="854866">
                  <a:off x="2489246" y="3797656"/>
                  <a:ext cx="604652" cy="512241"/>
                </a:xfrm>
                <a:custGeom>
                  <a:avLst/>
                  <a:gdLst>
                    <a:gd name="connsiteX0" fmla="*/ 294732 w 604652"/>
                    <a:gd name="connsiteY0" fmla="*/ 0 h 714150"/>
                    <a:gd name="connsiteX1" fmla="*/ 295411 w 604652"/>
                    <a:gd name="connsiteY1" fmla="*/ 394 h 714150"/>
                    <a:gd name="connsiteX2" fmla="*/ 461908 w 604652"/>
                    <a:gd name="connsiteY2" fmla="*/ 33348 h 714150"/>
                    <a:gd name="connsiteX3" fmla="*/ 538866 w 604652"/>
                    <a:gd name="connsiteY3" fmla="*/ 25924 h 714150"/>
                    <a:gd name="connsiteX4" fmla="*/ 554672 w 604652"/>
                    <a:gd name="connsiteY4" fmla="*/ 46198 h 714150"/>
                    <a:gd name="connsiteX5" fmla="*/ 597516 w 604652"/>
                    <a:gd name="connsiteY5" fmla="*/ 289454 h 714150"/>
                    <a:gd name="connsiteX6" fmla="*/ 477905 w 604652"/>
                    <a:gd name="connsiteY6" fmla="*/ 608371 h 714150"/>
                    <a:gd name="connsiteX7" fmla="*/ 519148 w 604652"/>
                    <a:gd name="connsiteY7" fmla="*/ 674335 h 714150"/>
                    <a:gd name="connsiteX8" fmla="*/ 259574 w 604652"/>
                    <a:gd name="connsiteY8" fmla="*/ 712287 h 714150"/>
                    <a:gd name="connsiteX9" fmla="*/ 0 w 604652"/>
                    <a:gd name="connsiteY9" fmla="*/ 674335 h 714150"/>
                    <a:gd name="connsiteX10" fmla="*/ 256702 w 604652"/>
                    <a:gd name="connsiteY10" fmla="*/ 556988 h 714150"/>
                    <a:gd name="connsiteX11" fmla="*/ 280593 w 604652"/>
                    <a:gd name="connsiteY11" fmla="*/ 559565 h 714150"/>
                    <a:gd name="connsiteX12" fmla="*/ 263195 w 604652"/>
                    <a:gd name="connsiteY12" fmla="*/ 534195 h 714150"/>
                    <a:gd name="connsiteX13" fmla="*/ 205834 w 604652"/>
                    <a:gd name="connsiteY13" fmla="*/ 289454 h 714150"/>
                    <a:gd name="connsiteX14" fmla="*/ 292179 w 604652"/>
                    <a:gd name="connsiteY14" fmla="*/ 2449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15" fmla="*/ 553348 w 604652"/>
                    <a:gd name="connsiteY15" fmla="*/ 124788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4652" h="714150">
                      <a:moveTo>
                        <a:pt x="538866" y="25924"/>
                      </a:moveTo>
                      <a:lnTo>
                        <a:pt x="554672" y="46198"/>
                      </a:lnTo>
                      <a:cubicBezTo>
                        <a:pt x="594951" y="109328"/>
                        <a:pt x="616872" y="195857"/>
                        <a:pt x="597516" y="289454"/>
                      </a:cubicBezTo>
                      <a:cubicBezTo>
                        <a:pt x="557035" y="485207"/>
                        <a:pt x="491840" y="505028"/>
                        <a:pt x="477905" y="608371"/>
                      </a:cubicBezTo>
                      <a:lnTo>
                        <a:pt x="519148" y="674335"/>
                      </a:lnTo>
                      <a:cubicBezTo>
                        <a:pt x="519148" y="726892"/>
                        <a:pt x="402933" y="712287"/>
                        <a:pt x="259574" y="712287"/>
                      </a:cubicBezTo>
                      <a:cubicBezTo>
                        <a:pt x="116215" y="712287"/>
                        <a:pt x="0" y="726892"/>
                        <a:pt x="0" y="674335"/>
                      </a:cubicBezTo>
                      <a:cubicBezTo>
                        <a:pt x="0" y="621778"/>
                        <a:pt x="113343" y="556988"/>
                        <a:pt x="256702" y="556988"/>
                      </a:cubicBezTo>
                      <a:lnTo>
                        <a:pt x="280593" y="559565"/>
                      </a:lnTo>
                      <a:lnTo>
                        <a:pt x="263195" y="534195"/>
                      </a:lnTo>
                      <a:cubicBezTo>
                        <a:pt x="227754" y="471561"/>
                        <a:pt x="205834" y="385032"/>
                        <a:pt x="205834" y="289454"/>
                      </a:cubicBezTo>
                      <a:cubicBezTo>
                        <a:pt x="205834" y="169982"/>
                        <a:pt x="240085" y="64649"/>
                        <a:pt x="292179" y="2449"/>
                      </a:cubicBezTo>
                      <a:lnTo>
                        <a:pt x="294732" y="0"/>
                      </a:lnTo>
                      <a:lnTo>
                        <a:pt x="295411" y="394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47B18D53-5811-497B-89BA-31B094AA3077}"/>
                    </a:ext>
                  </a:extLst>
                </p:cNvPr>
                <p:cNvSpPr/>
                <p:nvPr/>
              </p:nvSpPr>
              <p:spPr bwMode="auto">
                <a:xfrm>
                  <a:off x="2116690" y="2182830"/>
                  <a:ext cx="1798880" cy="2280728"/>
                </a:xfrm>
                <a:custGeom>
                  <a:avLst/>
                  <a:gdLst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790168 w 1791734"/>
                    <a:gd name="connsiteY27" fmla="*/ 903483 h 2271667"/>
                    <a:gd name="connsiteX28" fmla="*/ 723690 w 1791734"/>
                    <a:gd name="connsiteY28" fmla="*/ 799957 h 2271667"/>
                    <a:gd name="connsiteX29" fmla="*/ 579131 w 1791734"/>
                    <a:gd name="connsiteY29" fmla="*/ 634990 h 2271667"/>
                    <a:gd name="connsiteX30" fmla="*/ 523861 w 1791734"/>
                    <a:gd name="connsiteY30" fmla="*/ 585897 h 2271667"/>
                    <a:gd name="connsiteX31" fmla="*/ 517639 w 1791734"/>
                    <a:gd name="connsiteY31" fmla="*/ 593324 h 2271667"/>
                    <a:gd name="connsiteX32" fmla="*/ 64947 w 1791734"/>
                    <a:gd name="connsiteY32" fmla="*/ 639459 h 2271667"/>
                    <a:gd name="connsiteX33" fmla="*/ 61848 w 1791734"/>
                    <a:gd name="connsiteY33" fmla="*/ 636928 h 2271667"/>
                    <a:gd name="connsiteX34" fmla="*/ 59317 w 1791734"/>
                    <a:gd name="connsiteY34" fmla="*/ 633829 h 2271667"/>
                    <a:gd name="connsiteX35" fmla="*/ 105453 w 1791734"/>
                    <a:gd name="connsiteY35" fmla="*/ 181137 h 2271667"/>
                    <a:gd name="connsiteX36" fmla="*/ 385936 w 1791734"/>
                    <a:gd name="connsiteY36" fmla="*/ 76610 h 2271667"/>
                    <a:gd name="connsiteX37" fmla="*/ 464338 w 1791734"/>
                    <a:gd name="connsiteY37" fmla="*/ 92313 h 2271667"/>
                    <a:gd name="connsiteX38" fmla="*/ 495494 w 1791734"/>
                    <a:gd name="connsiteY38" fmla="*/ 50475 h 2271667"/>
                    <a:gd name="connsiteX39" fmla="*/ 584314 w 1791734"/>
                    <a:gd name="connsiteY39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723690 w 1791734"/>
                    <a:gd name="connsiteY27" fmla="*/ 799957 h 2271667"/>
                    <a:gd name="connsiteX28" fmla="*/ 579131 w 1791734"/>
                    <a:gd name="connsiteY28" fmla="*/ 634990 h 2271667"/>
                    <a:gd name="connsiteX29" fmla="*/ 523861 w 1791734"/>
                    <a:gd name="connsiteY29" fmla="*/ 585897 h 2271667"/>
                    <a:gd name="connsiteX30" fmla="*/ 517639 w 1791734"/>
                    <a:gd name="connsiteY30" fmla="*/ 593324 h 2271667"/>
                    <a:gd name="connsiteX31" fmla="*/ 64947 w 1791734"/>
                    <a:gd name="connsiteY31" fmla="*/ 639459 h 2271667"/>
                    <a:gd name="connsiteX32" fmla="*/ 61848 w 1791734"/>
                    <a:gd name="connsiteY32" fmla="*/ 636928 h 2271667"/>
                    <a:gd name="connsiteX33" fmla="*/ 59317 w 1791734"/>
                    <a:gd name="connsiteY33" fmla="*/ 633829 h 2271667"/>
                    <a:gd name="connsiteX34" fmla="*/ 105453 w 1791734"/>
                    <a:gd name="connsiteY34" fmla="*/ 181137 h 2271667"/>
                    <a:gd name="connsiteX35" fmla="*/ 385936 w 1791734"/>
                    <a:gd name="connsiteY35" fmla="*/ 76610 h 2271667"/>
                    <a:gd name="connsiteX36" fmla="*/ 464338 w 1791734"/>
                    <a:gd name="connsiteY36" fmla="*/ 92313 h 2271667"/>
                    <a:gd name="connsiteX37" fmla="*/ 495494 w 1791734"/>
                    <a:gd name="connsiteY37" fmla="*/ 50475 h 2271667"/>
                    <a:gd name="connsiteX38" fmla="*/ 584314 w 1791734"/>
                    <a:gd name="connsiteY38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79131 w 1791734"/>
                    <a:gd name="connsiteY27" fmla="*/ 634990 h 2271667"/>
                    <a:gd name="connsiteX28" fmla="*/ 523861 w 1791734"/>
                    <a:gd name="connsiteY28" fmla="*/ 585897 h 2271667"/>
                    <a:gd name="connsiteX29" fmla="*/ 517639 w 1791734"/>
                    <a:gd name="connsiteY29" fmla="*/ 593324 h 2271667"/>
                    <a:gd name="connsiteX30" fmla="*/ 64947 w 1791734"/>
                    <a:gd name="connsiteY30" fmla="*/ 639459 h 2271667"/>
                    <a:gd name="connsiteX31" fmla="*/ 61848 w 1791734"/>
                    <a:gd name="connsiteY31" fmla="*/ 636928 h 2271667"/>
                    <a:gd name="connsiteX32" fmla="*/ 59317 w 1791734"/>
                    <a:gd name="connsiteY32" fmla="*/ 633829 h 2271667"/>
                    <a:gd name="connsiteX33" fmla="*/ 105453 w 1791734"/>
                    <a:gd name="connsiteY33" fmla="*/ 181137 h 2271667"/>
                    <a:gd name="connsiteX34" fmla="*/ 385936 w 1791734"/>
                    <a:gd name="connsiteY34" fmla="*/ 76610 h 2271667"/>
                    <a:gd name="connsiteX35" fmla="*/ 464338 w 1791734"/>
                    <a:gd name="connsiteY35" fmla="*/ 92313 h 2271667"/>
                    <a:gd name="connsiteX36" fmla="*/ 495494 w 1791734"/>
                    <a:gd name="connsiteY36" fmla="*/ 50475 h 2271667"/>
                    <a:gd name="connsiteX37" fmla="*/ 584314 w 1791734"/>
                    <a:gd name="connsiteY37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61961 w 1791734"/>
                    <a:gd name="connsiteY27" fmla="*/ 569228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17639 w 1791734"/>
                    <a:gd name="connsiteY27" fmla="*/ 593324 h 2271667"/>
                    <a:gd name="connsiteX28" fmla="*/ 64947 w 1791734"/>
                    <a:gd name="connsiteY28" fmla="*/ 639459 h 2271667"/>
                    <a:gd name="connsiteX29" fmla="*/ 61848 w 1791734"/>
                    <a:gd name="connsiteY29" fmla="*/ 636928 h 2271667"/>
                    <a:gd name="connsiteX30" fmla="*/ 59317 w 1791734"/>
                    <a:gd name="connsiteY30" fmla="*/ 633829 h 2271667"/>
                    <a:gd name="connsiteX31" fmla="*/ 105453 w 1791734"/>
                    <a:gd name="connsiteY31" fmla="*/ 181137 h 2271667"/>
                    <a:gd name="connsiteX32" fmla="*/ 385936 w 1791734"/>
                    <a:gd name="connsiteY32" fmla="*/ 76610 h 2271667"/>
                    <a:gd name="connsiteX33" fmla="*/ 464338 w 1791734"/>
                    <a:gd name="connsiteY33" fmla="*/ 92313 h 2271667"/>
                    <a:gd name="connsiteX34" fmla="*/ 495494 w 1791734"/>
                    <a:gd name="connsiteY34" fmla="*/ 50475 h 2271667"/>
                    <a:gd name="connsiteX35" fmla="*/ 584314 w 1791734"/>
                    <a:gd name="connsiteY35" fmla="*/ 667 h 2271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791734" h="2271667">
                      <a:moveTo>
                        <a:pt x="584314" y="667"/>
                      </a:moveTo>
                      <a:cubicBezTo>
                        <a:pt x="594224" y="-523"/>
                        <a:pt x="603890" y="-138"/>
                        <a:pt x="613053" y="1952"/>
                      </a:cubicBezTo>
                      <a:lnTo>
                        <a:pt x="614148" y="2380"/>
                      </a:lnTo>
                      <a:lnTo>
                        <a:pt x="615066" y="3114"/>
                      </a:lnTo>
                      <a:cubicBezTo>
                        <a:pt x="649155" y="39864"/>
                        <a:pt x="648399" y="113234"/>
                        <a:pt x="610094" y="179580"/>
                      </a:cubicBezTo>
                      <a:lnTo>
                        <a:pt x="609479" y="180406"/>
                      </a:lnTo>
                      <a:lnTo>
                        <a:pt x="713711" y="256326"/>
                      </a:lnTo>
                      <a:cubicBezTo>
                        <a:pt x="941254" y="442009"/>
                        <a:pt x="1118543" y="677293"/>
                        <a:pt x="1234663" y="940366"/>
                      </a:cubicBezTo>
                      <a:lnTo>
                        <a:pt x="1264976" y="1018774"/>
                      </a:lnTo>
                      <a:lnTo>
                        <a:pt x="1266988" y="1021745"/>
                      </a:lnTo>
                      <a:cubicBezTo>
                        <a:pt x="1339629" y="1151738"/>
                        <a:pt x="1384558" y="1331320"/>
                        <a:pt x="1384558" y="1529682"/>
                      </a:cubicBezTo>
                      <a:cubicBezTo>
                        <a:pt x="1384558" y="1678453"/>
                        <a:pt x="1359285" y="1816661"/>
                        <a:pt x="1316004" y="1931308"/>
                      </a:cubicBezTo>
                      <a:lnTo>
                        <a:pt x="1309425" y="1945577"/>
                      </a:lnTo>
                      <a:lnTo>
                        <a:pt x="1335868" y="1932878"/>
                      </a:lnTo>
                      <a:cubicBezTo>
                        <a:pt x="1413743" y="1882945"/>
                        <a:pt x="1469311" y="1806543"/>
                        <a:pt x="1493662" y="1719447"/>
                      </a:cubicBezTo>
                      <a:lnTo>
                        <a:pt x="1505777" y="1639302"/>
                      </a:lnTo>
                      <a:lnTo>
                        <a:pt x="1502588" y="1615013"/>
                      </a:lnTo>
                      <a:cubicBezTo>
                        <a:pt x="1502588" y="1492225"/>
                        <a:pt x="1567316" y="1392685"/>
                        <a:pt x="1647161" y="1392685"/>
                      </a:cubicBezTo>
                      <a:cubicBezTo>
                        <a:pt x="1727006" y="1392685"/>
                        <a:pt x="1791734" y="1492225"/>
                        <a:pt x="1791734" y="1615013"/>
                      </a:cubicBezTo>
                      <a:lnTo>
                        <a:pt x="1783075" y="1680967"/>
                      </a:lnTo>
                      <a:lnTo>
                        <a:pt x="1779847" y="1717110"/>
                      </a:lnTo>
                      <a:cubicBezTo>
                        <a:pt x="1751868" y="1901390"/>
                        <a:pt x="1645966" y="2066450"/>
                        <a:pt x="1486906" y="2168438"/>
                      </a:cubicBezTo>
                      <a:cubicBezTo>
                        <a:pt x="1327846" y="2270427"/>
                        <a:pt x="1133651" y="2297786"/>
                        <a:pt x="954508" y="2246310"/>
                      </a:cubicBezTo>
                      <a:lnTo>
                        <a:pt x="934703" y="2239273"/>
                      </a:lnTo>
                      <a:lnTo>
                        <a:pt x="902252" y="2233419"/>
                      </a:lnTo>
                      <a:cubicBezTo>
                        <a:pt x="719337" y="2166438"/>
                        <a:pt x="581742" y="1876815"/>
                        <a:pt x="581742" y="1529682"/>
                      </a:cubicBezTo>
                      <a:cubicBezTo>
                        <a:pt x="581742" y="1281730"/>
                        <a:pt x="769403" y="1090091"/>
                        <a:pt x="758719" y="934031"/>
                      </a:cubicBezTo>
                      <a:cubicBezTo>
                        <a:pt x="748035" y="777971"/>
                        <a:pt x="633268" y="642419"/>
                        <a:pt x="517639" y="593324"/>
                      </a:cubicBezTo>
                      <a:cubicBezTo>
                        <a:pt x="394611" y="716352"/>
                        <a:pt x="204697" y="731731"/>
                        <a:pt x="64947" y="639459"/>
                      </a:cubicBezTo>
                      <a:lnTo>
                        <a:pt x="61848" y="636928"/>
                      </a:lnTo>
                      <a:lnTo>
                        <a:pt x="59317" y="633829"/>
                      </a:lnTo>
                      <a:cubicBezTo>
                        <a:pt x="-32955" y="494080"/>
                        <a:pt x="-17576" y="304166"/>
                        <a:pt x="105453" y="181137"/>
                      </a:cubicBezTo>
                      <a:cubicBezTo>
                        <a:pt x="182346" y="104244"/>
                        <a:pt x="285366" y="69402"/>
                        <a:pt x="385936" y="76610"/>
                      </a:cubicBezTo>
                      <a:lnTo>
                        <a:pt x="464338" y="92313"/>
                      </a:lnTo>
                      <a:lnTo>
                        <a:pt x="495494" y="50475"/>
                      </a:lnTo>
                      <a:cubicBezTo>
                        <a:pt x="522655" y="21998"/>
                        <a:pt x="554584" y="4240"/>
                        <a:pt x="584314" y="667"/>
                      </a:cubicBezTo>
                      <a:close/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385BB620-EA18-49D4-B89B-FB74DC6E53E3}"/>
                    </a:ext>
                  </a:extLst>
                </p:cNvPr>
                <p:cNvSpPr/>
                <p:nvPr/>
              </p:nvSpPr>
              <p:spPr bwMode="auto">
                <a:xfrm rot="854866">
                  <a:off x="2590444" y="4002606"/>
                  <a:ext cx="604652" cy="512241"/>
                </a:xfrm>
                <a:custGeom>
                  <a:avLst/>
                  <a:gdLst>
                    <a:gd name="connsiteX0" fmla="*/ 294732 w 604652"/>
                    <a:gd name="connsiteY0" fmla="*/ 0 h 714150"/>
                    <a:gd name="connsiteX1" fmla="*/ 295411 w 604652"/>
                    <a:gd name="connsiteY1" fmla="*/ 394 h 714150"/>
                    <a:gd name="connsiteX2" fmla="*/ 461908 w 604652"/>
                    <a:gd name="connsiteY2" fmla="*/ 33348 h 714150"/>
                    <a:gd name="connsiteX3" fmla="*/ 538866 w 604652"/>
                    <a:gd name="connsiteY3" fmla="*/ 25924 h 714150"/>
                    <a:gd name="connsiteX4" fmla="*/ 554672 w 604652"/>
                    <a:gd name="connsiteY4" fmla="*/ 46198 h 714150"/>
                    <a:gd name="connsiteX5" fmla="*/ 597516 w 604652"/>
                    <a:gd name="connsiteY5" fmla="*/ 289454 h 714150"/>
                    <a:gd name="connsiteX6" fmla="*/ 477905 w 604652"/>
                    <a:gd name="connsiteY6" fmla="*/ 608371 h 714150"/>
                    <a:gd name="connsiteX7" fmla="*/ 519148 w 604652"/>
                    <a:gd name="connsiteY7" fmla="*/ 674335 h 714150"/>
                    <a:gd name="connsiteX8" fmla="*/ 259574 w 604652"/>
                    <a:gd name="connsiteY8" fmla="*/ 712287 h 714150"/>
                    <a:gd name="connsiteX9" fmla="*/ 0 w 604652"/>
                    <a:gd name="connsiteY9" fmla="*/ 674335 h 714150"/>
                    <a:gd name="connsiteX10" fmla="*/ 256702 w 604652"/>
                    <a:gd name="connsiteY10" fmla="*/ 556988 h 714150"/>
                    <a:gd name="connsiteX11" fmla="*/ 280593 w 604652"/>
                    <a:gd name="connsiteY11" fmla="*/ 559565 h 714150"/>
                    <a:gd name="connsiteX12" fmla="*/ 263195 w 604652"/>
                    <a:gd name="connsiteY12" fmla="*/ 534195 h 714150"/>
                    <a:gd name="connsiteX13" fmla="*/ 205834 w 604652"/>
                    <a:gd name="connsiteY13" fmla="*/ 289454 h 714150"/>
                    <a:gd name="connsiteX14" fmla="*/ 292179 w 604652"/>
                    <a:gd name="connsiteY14" fmla="*/ 2449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15" fmla="*/ 553348 w 604652"/>
                    <a:gd name="connsiteY15" fmla="*/ 124788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4652" h="714150">
                      <a:moveTo>
                        <a:pt x="538866" y="25924"/>
                      </a:moveTo>
                      <a:lnTo>
                        <a:pt x="554672" y="46198"/>
                      </a:lnTo>
                      <a:cubicBezTo>
                        <a:pt x="594951" y="109328"/>
                        <a:pt x="616872" y="195857"/>
                        <a:pt x="597516" y="289454"/>
                      </a:cubicBezTo>
                      <a:cubicBezTo>
                        <a:pt x="557035" y="485207"/>
                        <a:pt x="491840" y="505028"/>
                        <a:pt x="477905" y="608371"/>
                      </a:cubicBezTo>
                      <a:lnTo>
                        <a:pt x="519148" y="674335"/>
                      </a:lnTo>
                      <a:cubicBezTo>
                        <a:pt x="519148" y="726892"/>
                        <a:pt x="402933" y="712287"/>
                        <a:pt x="259574" y="712287"/>
                      </a:cubicBezTo>
                      <a:cubicBezTo>
                        <a:pt x="116215" y="712287"/>
                        <a:pt x="0" y="726892"/>
                        <a:pt x="0" y="674335"/>
                      </a:cubicBezTo>
                      <a:cubicBezTo>
                        <a:pt x="0" y="621778"/>
                        <a:pt x="113343" y="556988"/>
                        <a:pt x="256702" y="556988"/>
                      </a:cubicBezTo>
                      <a:lnTo>
                        <a:pt x="280593" y="559565"/>
                      </a:lnTo>
                      <a:lnTo>
                        <a:pt x="263195" y="534195"/>
                      </a:lnTo>
                      <a:cubicBezTo>
                        <a:pt x="227754" y="471561"/>
                        <a:pt x="205834" y="385032"/>
                        <a:pt x="205834" y="289454"/>
                      </a:cubicBezTo>
                      <a:cubicBezTo>
                        <a:pt x="205834" y="169982"/>
                        <a:pt x="240085" y="64649"/>
                        <a:pt x="292179" y="2449"/>
                      </a:cubicBezTo>
                      <a:lnTo>
                        <a:pt x="294732" y="0"/>
                      </a:lnTo>
                      <a:lnTo>
                        <a:pt x="295411" y="394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630C5C93-DA97-4731-A17A-70E0C2875F18}"/>
                    </a:ext>
                  </a:extLst>
                </p:cNvPr>
                <p:cNvSpPr/>
                <p:nvPr/>
              </p:nvSpPr>
              <p:spPr bwMode="auto">
                <a:xfrm rot="17100000">
                  <a:off x="2062605" y="2380511"/>
                  <a:ext cx="470926" cy="337605"/>
                </a:xfrm>
                <a:custGeom>
                  <a:avLst/>
                  <a:gdLst>
                    <a:gd name="connsiteX0" fmla="*/ 469173 w 470926"/>
                    <a:gd name="connsiteY0" fmla="*/ 116271 h 337605"/>
                    <a:gd name="connsiteX1" fmla="*/ 470926 w 470926"/>
                    <a:gd name="connsiteY1" fmla="*/ 131490 h 337605"/>
                    <a:gd name="connsiteX2" fmla="*/ 235463 w 470926"/>
                    <a:gd name="connsiteY2" fmla="*/ 337605 h 337605"/>
                    <a:gd name="connsiteX3" fmla="*/ 0 w 470926"/>
                    <a:gd name="connsiteY3" fmla="*/ 131490 h 337605"/>
                    <a:gd name="connsiteX4" fmla="*/ 4784 w 470926"/>
                    <a:gd name="connsiteY4" fmla="*/ 89951 h 337605"/>
                    <a:gd name="connsiteX5" fmla="*/ 17394 w 470926"/>
                    <a:gd name="connsiteY5" fmla="*/ 54390 h 337605"/>
                    <a:gd name="connsiteX6" fmla="*/ 32343 w 470926"/>
                    <a:gd name="connsiteY6" fmla="*/ 44461 h 337605"/>
                    <a:gd name="connsiteX7" fmla="*/ 385679 w 470926"/>
                    <a:gd name="connsiteY7" fmla="*/ 48297 h 337605"/>
                    <a:gd name="connsiteX8" fmla="*/ 438062 w 470926"/>
                    <a:gd name="connsiteY8" fmla="*/ 85033 h 337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0926" h="337605">
                      <a:moveTo>
                        <a:pt x="469173" y="116271"/>
                      </a:moveTo>
                      <a:lnTo>
                        <a:pt x="470926" y="131490"/>
                      </a:lnTo>
                      <a:cubicBezTo>
                        <a:pt x="470926" y="245324"/>
                        <a:pt x="365506" y="337605"/>
                        <a:pt x="235463" y="337605"/>
                      </a:cubicBezTo>
                      <a:cubicBezTo>
                        <a:pt x="105420" y="337605"/>
                        <a:pt x="0" y="245324"/>
                        <a:pt x="0" y="131490"/>
                      </a:cubicBezTo>
                      <a:cubicBezTo>
                        <a:pt x="0" y="117261"/>
                        <a:pt x="1647" y="103368"/>
                        <a:pt x="4784" y="89951"/>
                      </a:cubicBezTo>
                      <a:lnTo>
                        <a:pt x="17394" y="54390"/>
                      </a:lnTo>
                      <a:lnTo>
                        <a:pt x="32343" y="44461"/>
                      </a:lnTo>
                      <a:cubicBezTo>
                        <a:pt x="138992" y="-13968"/>
                        <a:pt x="272670" y="-16949"/>
                        <a:pt x="385679" y="48297"/>
                      </a:cubicBezTo>
                      <a:cubicBezTo>
                        <a:pt x="404514" y="59171"/>
                        <a:pt x="421995" y="71490"/>
                        <a:pt x="438062" y="85033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D48DBE95-A6C4-409D-A7B3-83FFFC6866C0}"/>
                    </a:ext>
                  </a:extLst>
                </p:cNvPr>
                <p:cNvSpPr/>
                <p:nvPr/>
              </p:nvSpPr>
              <p:spPr bwMode="auto">
                <a:xfrm>
                  <a:off x="2206911" y="2565126"/>
                  <a:ext cx="124220" cy="124220"/>
                </a:xfrm>
                <a:prstGeom prst="ellipse">
                  <a:avLst/>
                </a:prstGeom>
                <a:solidFill>
                  <a:schemeClr val="tx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F6C3BB13-EE68-4458-8659-173485A4415B}"/>
                    </a:ext>
                  </a:extLst>
                </p:cNvPr>
                <p:cNvSpPr/>
                <p:nvPr/>
              </p:nvSpPr>
              <p:spPr bwMode="auto">
                <a:xfrm>
                  <a:off x="2223302" y="261669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12D3D88-B5EA-4FB5-9C09-68C075A9F743}"/>
                    </a:ext>
                  </a:extLst>
                </p:cNvPr>
                <p:cNvSpPr/>
                <p:nvPr/>
              </p:nvSpPr>
              <p:spPr bwMode="auto">
                <a:xfrm rot="8963340">
                  <a:off x="2175753" y="3161039"/>
                  <a:ext cx="849407" cy="278600"/>
                </a:xfrm>
                <a:custGeom>
                  <a:avLst/>
                  <a:gdLst>
                    <a:gd name="connsiteX0" fmla="*/ 398900 w 1181154"/>
                    <a:gd name="connsiteY0" fmla="*/ 305992 h 305992"/>
                    <a:gd name="connsiteX1" fmla="*/ 177189 w 1181154"/>
                    <a:gd name="connsiteY1" fmla="*/ 291433 h 305992"/>
                    <a:gd name="connsiteX2" fmla="*/ 18083 w 1181154"/>
                    <a:gd name="connsiteY2" fmla="*/ 255279 h 305992"/>
                    <a:gd name="connsiteX3" fmla="*/ 119945 w 1181154"/>
                    <a:gd name="connsiteY3" fmla="*/ 153417 h 305992"/>
                    <a:gd name="connsiteX4" fmla="*/ 0 w 1181154"/>
                    <a:gd name="connsiteY4" fmla="*/ 33472 h 305992"/>
                    <a:gd name="connsiteX5" fmla="*/ 56804 w 1181154"/>
                    <a:gd name="connsiteY5" fmla="*/ 45542 h 305992"/>
                    <a:gd name="connsiteX6" fmla="*/ 414275 w 1181154"/>
                    <a:gd name="connsiteY6" fmla="*/ 109196 h 305992"/>
                    <a:gd name="connsiteX7" fmla="*/ 868113 w 1181154"/>
                    <a:gd name="connsiteY7" fmla="*/ 59698 h 305992"/>
                    <a:gd name="connsiteX8" fmla="*/ 906847 w 1181154"/>
                    <a:gd name="connsiteY8" fmla="*/ 58003 h 305992"/>
                    <a:gd name="connsiteX9" fmla="*/ 911096 w 1181154"/>
                    <a:gd name="connsiteY9" fmla="*/ 52781 h 305992"/>
                    <a:gd name="connsiteX10" fmla="*/ 994942 w 1181154"/>
                    <a:gd name="connsiteY10" fmla="*/ 35103 h 305992"/>
                    <a:gd name="connsiteX11" fmla="*/ 1041097 w 1181154"/>
                    <a:gd name="connsiteY11" fmla="*/ 39846 h 305992"/>
                    <a:gd name="connsiteX12" fmla="*/ 1066577 w 1181154"/>
                    <a:gd name="connsiteY12" fmla="*/ 48591 h 305992"/>
                    <a:gd name="connsiteX13" fmla="*/ 1092488 w 1181154"/>
                    <a:gd name="connsiteY13" fmla="*/ 46527 h 305992"/>
                    <a:gd name="connsiteX14" fmla="*/ 1179041 w 1181154"/>
                    <a:gd name="connsiteY14" fmla="*/ 2936 h 305992"/>
                    <a:gd name="connsiteX15" fmla="*/ 1135024 w 1181154"/>
                    <a:gd name="connsiteY15" fmla="*/ 105615 h 305992"/>
                    <a:gd name="connsiteX16" fmla="*/ 1047285 w 1181154"/>
                    <a:gd name="connsiteY16" fmla="*/ 149486 h 305992"/>
                    <a:gd name="connsiteX17" fmla="*/ 1046582 w 1181154"/>
                    <a:gd name="connsiteY17" fmla="*/ 149193 h 305992"/>
                    <a:gd name="connsiteX18" fmla="*/ 1041097 w 1181154"/>
                    <a:gd name="connsiteY18" fmla="*/ 151076 h 305992"/>
                    <a:gd name="connsiteX19" fmla="*/ 994942 w 1181154"/>
                    <a:gd name="connsiteY19" fmla="*/ 155819 h 305992"/>
                    <a:gd name="connsiteX20" fmla="*/ 948787 w 1181154"/>
                    <a:gd name="connsiteY20" fmla="*/ 151076 h 305992"/>
                    <a:gd name="connsiteX21" fmla="*/ 923900 w 1181154"/>
                    <a:gd name="connsiteY21" fmla="*/ 142535 h 305992"/>
                    <a:gd name="connsiteX22" fmla="*/ 916172 w 1181154"/>
                    <a:gd name="connsiteY22" fmla="*/ 153952 h 305992"/>
                    <a:gd name="connsiteX23" fmla="*/ 398900 w 1181154"/>
                    <a:gd name="connsiteY23" fmla="*/ 305992 h 305992"/>
                    <a:gd name="connsiteX0" fmla="*/ 119945 w 1181154"/>
                    <a:gd name="connsiteY0" fmla="*/ 153417 h 305992"/>
                    <a:gd name="connsiteX1" fmla="*/ 0 w 1181154"/>
                    <a:gd name="connsiteY1" fmla="*/ 33472 h 305992"/>
                    <a:gd name="connsiteX2" fmla="*/ 56804 w 1181154"/>
                    <a:gd name="connsiteY2" fmla="*/ 45542 h 305992"/>
                    <a:gd name="connsiteX3" fmla="*/ 414275 w 1181154"/>
                    <a:gd name="connsiteY3" fmla="*/ 109196 h 305992"/>
                    <a:gd name="connsiteX4" fmla="*/ 868113 w 1181154"/>
                    <a:gd name="connsiteY4" fmla="*/ 59698 h 305992"/>
                    <a:gd name="connsiteX5" fmla="*/ 906847 w 1181154"/>
                    <a:gd name="connsiteY5" fmla="*/ 58003 h 305992"/>
                    <a:gd name="connsiteX6" fmla="*/ 911096 w 1181154"/>
                    <a:gd name="connsiteY6" fmla="*/ 52781 h 305992"/>
                    <a:gd name="connsiteX7" fmla="*/ 994942 w 1181154"/>
                    <a:gd name="connsiteY7" fmla="*/ 35103 h 305992"/>
                    <a:gd name="connsiteX8" fmla="*/ 1041097 w 1181154"/>
                    <a:gd name="connsiteY8" fmla="*/ 39846 h 305992"/>
                    <a:gd name="connsiteX9" fmla="*/ 1066577 w 1181154"/>
                    <a:gd name="connsiteY9" fmla="*/ 48591 h 305992"/>
                    <a:gd name="connsiteX10" fmla="*/ 1092488 w 1181154"/>
                    <a:gd name="connsiteY10" fmla="*/ 46527 h 305992"/>
                    <a:gd name="connsiteX11" fmla="*/ 1179041 w 1181154"/>
                    <a:gd name="connsiteY11" fmla="*/ 2936 h 305992"/>
                    <a:gd name="connsiteX12" fmla="*/ 1135024 w 1181154"/>
                    <a:gd name="connsiteY12" fmla="*/ 105615 h 305992"/>
                    <a:gd name="connsiteX13" fmla="*/ 1047285 w 1181154"/>
                    <a:gd name="connsiteY13" fmla="*/ 149486 h 305992"/>
                    <a:gd name="connsiteX14" fmla="*/ 1046582 w 1181154"/>
                    <a:gd name="connsiteY14" fmla="*/ 149193 h 305992"/>
                    <a:gd name="connsiteX15" fmla="*/ 1041097 w 1181154"/>
                    <a:gd name="connsiteY15" fmla="*/ 151076 h 305992"/>
                    <a:gd name="connsiteX16" fmla="*/ 994942 w 1181154"/>
                    <a:gd name="connsiteY16" fmla="*/ 155819 h 305992"/>
                    <a:gd name="connsiteX17" fmla="*/ 948787 w 1181154"/>
                    <a:gd name="connsiteY17" fmla="*/ 151076 h 305992"/>
                    <a:gd name="connsiteX18" fmla="*/ 923900 w 1181154"/>
                    <a:gd name="connsiteY18" fmla="*/ 142535 h 305992"/>
                    <a:gd name="connsiteX19" fmla="*/ 916172 w 1181154"/>
                    <a:gd name="connsiteY19" fmla="*/ 153952 h 305992"/>
                    <a:gd name="connsiteX20" fmla="*/ 398900 w 1181154"/>
                    <a:gd name="connsiteY20" fmla="*/ 305992 h 305992"/>
                    <a:gd name="connsiteX21" fmla="*/ 177189 w 1181154"/>
                    <a:gd name="connsiteY21" fmla="*/ 291433 h 305992"/>
                    <a:gd name="connsiteX22" fmla="*/ 18083 w 1181154"/>
                    <a:gd name="connsiteY22" fmla="*/ 255279 h 305992"/>
                    <a:gd name="connsiteX23" fmla="*/ 211385 w 1181154"/>
                    <a:gd name="connsiteY23" fmla="*/ 244857 h 305992"/>
                    <a:gd name="connsiteX0" fmla="*/ 119945 w 1181154"/>
                    <a:gd name="connsiteY0" fmla="*/ 153417 h 305992"/>
                    <a:gd name="connsiteX1" fmla="*/ 0 w 1181154"/>
                    <a:gd name="connsiteY1" fmla="*/ 33472 h 305992"/>
                    <a:gd name="connsiteX2" fmla="*/ 56804 w 1181154"/>
                    <a:gd name="connsiteY2" fmla="*/ 45542 h 305992"/>
                    <a:gd name="connsiteX3" fmla="*/ 414275 w 1181154"/>
                    <a:gd name="connsiteY3" fmla="*/ 109196 h 305992"/>
                    <a:gd name="connsiteX4" fmla="*/ 868113 w 1181154"/>
                    <a:gd name="connsiteY4" fmla="*/ 59698 h 305992"/>
                    <a:gd name="connsiteX5" fmla="*/ 906847 w 1181154"/>
                    <a:gd name="connsiteY5" fmla="*/ 58003 h 305992"/>
                    <a:gd name="connsiteX6" fmla="*/ 911096 w 1181154"/>
                    <a:gd name="connsiteY6" fmla="*/ 52781 h 305992"/>
                    <a:gd name="connsiteX7" fmla="*/ 994942 w 1181154"/>
                    <a:gd name="connsiteY7" fmla="*/ 35103 h 305992"/>
                    <a:gd name="connsiteX8" fmla="*/ 1041097 w 1181154"/>
                    <a:gd name="connsiteY8" fmla="*/ 39846 h 305992"/>
                    <a:gd name="connsiteX9" fmla="*/ 1066577 w 1181154"/>
                    <a:gd name="connsiteY9" fmla="*/ 48591 h 305992"/>
                    <a:gd name="connsiteX10" fmla="*/ 1092488 w 1181154"/>
                    <a:gd name="connsiteY10" fmla="*/ 46527 h 305992"/>
                    <a:gd name="connsiteX11" fmla="*/ 1179041 w 1181154"/>
                    <a:gd name="connsiteY11" fmla="*/ 2936 h 305992"/>
                    <a:gd name="connsiteX12" fmla="*/ 1135024 w 1181154"/>
                    <a:gd name="connsiteY12" fmla="*/ 105615 h 305992"/>
                    <a:gd name="connsiteX13" fmla="*/ 1047285 w 1181154"/>
                    <a:gd name="connsiteY13" fmla="*/ 149486 h 305992"/>
                    <a:gd name="connsiteX14" fmla="*/ 1046582 w 1181154"/>
                    <a:gd name="connsiteY14" fmla="*/ 149193 h 305992"/>
                    <a:gd name="connsiteX15" fmla="*/ 1041097 w 1181154"/>
                    <a:gd name="connsiteY15" fmla="*/ 151076 h 305992"/>
                    <a:gd name="connsiteX16" fmla="*/ 994942 w 1181154"/>
                    <a:gd name="connsiteY16" fmla="*/ 155819 h 305992"/>
                    <a:gd name="connsiteX17" fmla="*/ 948787 w 1181154"/>
                    <a:gd name="connsiteY17" fmla="*/ 151076 h 305992"/>
                    <a:gd name="connsiteX18" fmla="*/ 923900 w 1181154"/>
                    <a:gd name="connsiteY18" fmla="*/ 142535 h 305992"/>
                    <a:gd name="connsiteX19" fmla="*/ 916172 w 1181154"/>
                    <a:gd name="connsiteY19" fmla="*/ 153952 h 305992"/>
                    <a:gd name="connsiteX20" fmla="*/ 398900 w 1181154"/>
                    <a:gd name="connsiteY20" fmla="*/ 305992 h 305992"/>
                    <a:gd name="connsiteX21" fmla="*/ 177189 w 1181154"/>
                    <a:gd name="connsiteY21" fmla="*/ 291433 h 305992"/>
                    <a:gd name="connsiteX22" fmla="*/ 18083 w 1181154"/>
                    <a:gd name="connsiteY22" fmla="*/ 255279 h 305992"/>
                    <a:gd name="connsiteX0" fmla="*/ 0 w 1181154"/>
                    <a:gd name="connsiteY0" fmla="*/ 33472 h 305992"/>
                    <a:gd name="connsiteX1" fmla="*/ 56804 w 1181154"/>
                    <a:gd name="connsiteY1" fmla="*/ 45542 h 305992"/>
                    <a:gd name="connsiteX2" fmla="*/ 414275 w 1181154"/>
                    <a:gd name="connsiteY2" fmla="*/ 109196 h 305992"/>
                    <a:gd name="connsiteX3" fmla="*/ 868113 w 1181154"/>
                    <a:gd name="connsiteY3" fmla="*/ 59698 h 305992"/>
                    <a:gd name="connsiteX4" fmla="*/ 906847 w 1181154"/>
                    <a:gd name="connsiteY4" fmla="*/ 58003 h 305992"/>
                    <a:gd name="connsiteX5" fmla="*/ 911096 w 1181154"/>
                    <a:gd name="connsiteY5" fmla="*/ 52781 h 305992"/>
                    <a:gd name="connsiteX6" fmla="*/ 994942 w 1181154"/>
                    <a:gd name="connsiteY6" fmla="*/ 35103 h 305992"/>
                    <a:gd name="connsiteX7" fmla="*/ 1041097 w 1181154"/>
                    <a:gd name="connsiteY7" fmla="*/ 39846 h 305992"/>
                    <a:gd name="connsiteX8" fmla="*/ 1066577 w 1181154"/>
                    <a:gd name="connsiteY8" fmla="*/ 48591 h 305992"/>
                    <a:gd name="connsiteX9" fmla="*/ 1092488 w 1181154"/>
                    <a:gd name="connsiteY9" fmla="*/ 46527 h 305992"/>
                    <a:gd name="connsiteX10" fmla="*/ 1179041 w 1181154"/>
                    <a:gd name="connsiteY10" fmla="*/ 2936 h 305992"/>
                    <a:gd name="connsiteX11" fmla="*/ 1135024 w 1181154"/>
                    <a:gd name="connsiteY11" fmla="*/ 105615 h 305992"/>
                    <a:gd name="connsiteX12" fmla="*/ 1047285 w 1181154"/>
                    <a:gd name="connsiteY12" fmla="*/ 149486 h 305992"/>
                    <a:gd name="connsiteX13" fmla="*/ 1046582 w 1181154"/>
                    <a:gd name="connsiteY13" fmla="*/ 149193 h 305992"/>
                    <a:gd name="connsiteX14" fmla="*/ 1041097 w 1181154"/>
                    <a:gd name="connsiteY14" fmla="*/ 151076 h 305992"/>
                    <a:gd name="connsiteX15" fmla="*/ 994942 w 1181154"/>
                    <a:gd name="connsiteY15" fmla="*/ 155819 h 305992"/>
                    <a:gd name="connsiteX16" fmla="*/ 948787 w 1181154"/>
                    <a:gd name="connsiteY16" fmla="*/ 151076 h 305992"/>
                    <a:gd name="connsiteX17" fmla="*/ 923900 w 1181154"/>
                    <a:gd name="connsiteY17" fmla="*/ 142535 h 305992"/>
                    <a:gd name="connsiteX18" fmla="*/ 916172 w 1181154"/>
                    <a:gd name="connsiteY18" fmla="*/ 153952 h 305992"/>
                    <a:gd name="connsiteX19" fmla="*/ 398900 w 1181154"/>
                    <a:gd name="connsiteY19" fmla="*/ 305992 h 305992"/>
                    <a:gd name="connsiteX20" fmla="*/ 177189 w 1181154"/>
                    <a:gd name="connsiteY20" fmla="*/ 291433 h 305992"/>
                    <a:gd name="connsiteX21" fmla="*/ 18083 w 1181154"/>
                    <a:gd name="connsiteY21" fmla="*/ 255279 h 30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81154" h="305992">
                      <a:moveTo>
                        <a:pt x="0" y="33472"/>
                      </a:moveTo>
                      <a:lnTo>
                        <a:pt x="56804" y="45542"/>
                      </a:lnTo>
                      <a:cubicBezTo>
                        <a:pt x="146002" y="68622"/>
                        <a:pt x="263140" y="109196"/>
                        <a:pt x="414275" y="109196"/>
                      </a:cubicBezTo>
                      <a:cubicBezTo>
                        <a:pt x="603194" y="109196"/>
                        <a:pt x="769758" y="70047"/>
                        <a:pt x="868113" y="59698"/>
                      </a:cubicBezTo>
                      <a:lnTo>
                        <a:pt x="906847" y="58003"/>
                      </a:lnTo>
                      <a:lnTo>
                        <a:pt x="911096" y="52781"/>
                      </a:lnTo>
                      <a:cubicBezTo>
                        <a:pt x="932554" y="41859"/>
                        <a:pt x="962198" y="35103"/>
                        <a:pt x="994942" y="35103"/>
                      </a:cubicBezTo>
                      <a:cubicBezTo>
                        <a:pt x="1011314" y="35103"/>
                        <a:pt x="1026911" y="36792"/>
                        <a:pt x="1041097" y="39846"/>
                      </a:cubicBezTo>
                      <a:lnTo>
                        <a:pt x="1066577" y="48591"/>
                      </a:lnTo>
                      <a:cubicBezTo>
                        <a:pt x="1068864" y="45522"/>
                        <a:pt x="1090201" y="49596"/>
                        <a:pt x="1092488" y="46527"/>
                      </a:cubicBezTo>
                      <a:cubicBezTo>
                        <a:pt x="1133805" y="8108"/>
                        <a:pt x="1171952" y="-6912"/>
                        <a:pt x="1179041" y="2936"/>
                      </a:cubicBezTo>
                      <a:cubicBezTo>
                        <a:pt x="1186130" y="12784"/>
                        <a:pt x="1176341" y="67196"/>
                        <a:pt x="1135024" y="105615"/>
                      </a:cubicBezTo>
                      <a:cubicBezTo>
                        <a:pt x="1104036" y="134429"/>
                        <a:pt x="1069694" y="150811"/>
                        <a:pt x="1047285" y="149486"/>
                      </a:cubicBezTo>
                      <a:lnTo>
                        <a:pt x="1046582" y="149193"/>
                      </a:lnTo>
                      <a:lnTo>
                        <a:pt x="1041097" y="151076"/>
                      </a:lnTo>
                      <a:cubicBezTo>
                        <a:pt x="1026911" y="154130"/>
                        <a:pt x="1011314" y="155819"/>
                        <a:pt x="994942" y="155819"/>
                      </a:cubicBezTo>
                      <a:cubicBezTo>
                        <a:pt x="978570" y="155819"/>
                        <a:pt x="962973" y="154130"/>
                        <a:pt x="948787" y="151076"/>
                      </a:cubicBezTo>
                      <a:lnTo>
                        <a:pt x="923900" y="142535"/>
                      </a:lnTo>
                      <a:lnTo>
                        <a:pt x="916172" y="153952"/>
                      </a:lnTo>
                      <a:cubicBezTo>
                        <a:pt x="828762" y="226537"/>
                        <a:pt x="625603" y="305992"/>
                        <a:pt x="398900" y="305992"/>
                      </a:cubicBezTo>
                      <a:cubicBezTo>
                        <a:pt x="323332" y="305992"/>
                        <a:pt x="247380" y="301043"/>
                        <a:pt x="177189" y="291433"/>
                      </a:cubicBezTo>
                      <a:lnTo>
                        <a:pt x="18083" y="255279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090990A-3A6D-4EC5-8287-D5930B944007}"/>
                </a:ext>
              </a:extLst>
            </p:cNvPr>
            <p:cNvGrpSpPr/>
            <p:nvPr/>
          </p:nvGrpSpPr>
          <p:grpSpPr>
            <a:xfrm>
              <a:off x="2615327" y="1558805"/>
              <a:ext cx="793902" cy="1013235"/>
              <a:chOff x="43564" y="-1551931"/>
              <a:chExt cx="1261141" cy="1609559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42F8705-DD7D-4259-B34B-2687DA14E43C}"/>
                  </a:ext>
                </a:extLst>
              </p:cNvPr>
              <p:cNvSpPr/>
              <p:nvPr/>
            </p:nvSpPr>
            <p:spPr bwMode="auto">
              <a:xfrm rot="10800000">
                <a:off x="108462" y="-1043778"/>
                <a:ext cx="586261" cy="192290"/>
              </a:xfrm>
              <a:custGeom>
                <a:avLst/>
                <a:gdLst>
                  <a:gd name="connsiteX0" fmla="*/ 398900 w 1181154"/>
                  <a:gd name="connsiteY0" fmla="*/ 305992 h 305992"/>
                  <a:gd name="connsiteX1" fmla="*/ 177189 w 1181154"/>
                  <a:gd name="connsiteY1" fmla="*/ 291433 h 305992"/>
                  <a:gd name="connsiteX2" fmla="*/ 18083 w 1181154"/>
                  <a:gd name="connsiteY2" fmla="*/ 255279 h 305992"/>
                  <a:gd name="connsiteX3" fmla="*/ 119945 w 1181154"/>
                  <a:gd name="connsiteY3" fmla="*/ 153417 h 305992"/>
                  <a:gd name="connsiteX4" fmla="*/ 0 w 1181154"/>
                  <a:gd name="connsiteY4" fmla="*/ 33472 h 305992"/>
                  <a:gd name="connsiteX5" fmla="*/ 56804 w 1181154"/>
                  <a:gd name="connsiteY5" fmla="*/ 45542 h 305992"/>
                  <a:gd name="connsiteX6" fmla="*/ 414275 w 1181154"/>
                  <a:gd name="connsiteY6" fmla="*/ 109196 h 305992"/>
                  <a:gd name="connsiteX7" fmla="*/ 868113 w 1181154"/>
                  <a:gd name="connsiteY7" fmla="*/ 59698 h 305992"/>
                  <a:gd name="connsiteX8" fmla="*/ 906847 w 1181154"/>
                  <a:gd name="connsiteY8" fmla="*/ 58003 h 305992"/>
                  <a:gd name="connsiteX9" fmla="*/ 911096 w 1181154"/>
                  <a:gd name="connsiteY9" fmla="*/ 52781 h 305992"/>
                  <a:gd name="connsiteX10" fmla="*/ 994942 w 1181154"/>
                  <a:gd name="connsiteY10" fmla="*/ 35103 h 305992"/>
                  <a:gd name="connsiteX11" fmla="*/ 1041097 w 1181154"/>
                  <a:gd name="connsiteY11" fmla="*/ 39846 h 305992"/>
                  <a:gd name="connsiteX12" fmla="*/ 1066577 w 1181154"/>
                  <a:gd name="connsiteY12" fmla="*/ 48591 h 305992"/>
                  <a:gd name="connsiteX13" fmla="*/ 1092488 w 1181154"/>
                  <a:gd name="connsiteY13" fmla="*/ 46527 h 305992"/>
                  <a:gd name="connsiteX14" fmla="*/ 1179041 w 1181154"/>
                  <a:gd name="connsiteY14" fmla="*/ 2936 h 305992"/>
                  <a:gd name="connsiteX15" fmla="*/ 1135024 w 1181154"/>
                  <a:gd name="connsiteY15" fmla="*/ 105615 h 305992"/>
                  <a:gd name="connsiteX16" fmla="*/ 1047285 w 1181154"/>
                  <a:gd name="connsiteY16" fmla="*/ 149486 h 305992"/>
                  <a:gd name="connsiteX17" fmla="*/ 1046582 w 1181154"/>
                  <a:gd name="connsiteY17" fmla="*/ 149193 h 305992"/>
                  <a:gd name="connsiteX18" fmla="*/ 1041097 w 1181154"/>
                  <a:gd name="connsiteY18" fmla="*/ 151076 h 305992"/>
                  <a:gd name="connsiteX19" fmla="*/ 994942 w 1181154"/>
                  <a:gd name="connsiteY19" fmla="*/ 155819 h 305992"/>
                  <a:gd name="connsiteX20" fmla="*/ 948787 w 1181154"/>
                  <a:gd name="connsiteY20" fmla="*/ 151076 h 305992"/>
                  <a:gd name="connsiteX21" fmla="*/ 923900 w 1181154"/>
                  <a:gd name="connsiteY21" fmla="*/ 142535 h 305992"/>
                  <a:gd name="connsiteX22" fmla="*/ 916172 w 1181154"/>
                  <a:gd name="connsiteY22" fmla="*/ 153952 h 305992"/>
                  <a:gd name="connsiteX23" fmla="*/ 398900 w 1181154"/>
                  <a:gd name="connsiteY23" fmla="*/ 305992 h 305992"/>
                  <a:gd name="connsiteX0" fmla="*/ 119945 w 1181154"/>
                  <a:gd name="connsiteY0" fmla="*/ 153417 h 305992"/>
                  <a:gd name="connsiteX1" fmla="*/ 0 w 1181154"/>
                  <a:gd name="connsiteY1" fmla="*/ 33472 h 305992"/>
                  <a:gd name="connsiteX2" fmla="*/ 56804 w 1181154"/>
                  <a:gd name="connsiteY2" fmla="*/ 45542 h 305992"/>
                  <a:gd name="connsiteX3" fmla="*/ 414275 w 1181154"/>
                  <a:gd name="connsiteY3" fmla="*/ 109196 h 305992"/>
                  <a:gd name="connsiteX4" fmla="*/ 868113 w 1181154"/>
                  <a:gd name="connsiteY4" fmla="*/ 59698 h 305992"/>
                  <a:gd name="connsiteX5" fmla="*/ 906847 w 1181154"/>
                  <a:gd name="connsiteY5" fmla="*/ 58003 h 305992"/>
                  <a:gd name="connsiteX6" fmla="*/ 911096 w 1181154"/>
                  <a:gd name="connsiteY6" fmla="*/ 52781 h 305992"/>
                  <a:gd name="connsiteX7" fmla="*/ 994942 w 1181154"/>
                  <a:gd name="connsiteY7" fmla="*/ 35103 h 305992"/>
                  <a:gd name="connsiteX8" fmla="*/ 1041097 w 1181154"/>
                  <a:gd name="connsiteY8" fmla="*/ 39846 h 305992"/>
                  <a:gd name="connsiteX9" fmla="*/ 1066577 w 1181154"/>
                  <a:gd name="connsiteY9" fmla="*/ 48591 h 305992"/>
                  <a:gd name="connsiteX10" fmla="*/ 1092488 w 1181154"/>
                  <a:gd name="connsiteY10" fmla="*/ 46527 h 305992"/>
                  <a:gd name="connsiteX11" fmla="*/ 1179041 w 1181154"/>
                  <a:gd name="connsiteY11" fmla="*/ 2936 h 305992"/>
                  <a:gd name="connsiteX12" fmla="*/ 1135024 w 1181154"/>
                  <a:gd name="connsiteY12" fmla="*/ 105615 h 305992"/>
                  <a:gd name="connsiteX13" fmla="*/ 1047285 w 1181154"/>
                  <a:gd name="connsiteY13" fmla="*/ 149486 h 305992"/>
                  <a:gd name="connsiteX14" fmla="*/ 1046582 w 1181154"/>
                  <a:gd name="connsiteY14" fmla="*/ 149193 h 305992"/>
                  <a:gd name="connsiteX15" fmla="*/ 1041097 w 1181154"/>
                  <a:gd name="connsiteY15" fmla="*/ 151076 h 305992"/>
                  <a:gd name="connsiteX16" fmla="*/ 994942 w 1181154"/>
                  <a:gd name="connsiteY16" fmla="*/ 155819 h 305992"/>
                  <a:gd name="connsiteX17" fmla="*/ 948787 w 1181154"/>
                  <a:gd name="connsiteY17" fmla="*/ 151076 h 305992"/>
                  <a:gd name="connsiteX18" fmla="*/ 923900 w 1181154"/>
                  <a:gd name="connsiteY18" fmla="*/ 142535 h 305992"/>
                  <a:gd name="connsiteX19" fmla="*/ 916172 w 1181154"/>
                  <a:gd name="connsiteY19" fmla="*/ 153952 h 305992"/>
                  <a:gd name="connsiteX20" fmla="*/ 398900 w 1181154"/>
                  <a:gd name="connsiteY20" fmla="*/ 305992 h 305992"/>
                  <a:gd name="connsiteX21" fmla="*/ 177189 w 1181154"/>
                  <a:gd name="connsiteY21" fmla="*/ 291433 h 305992"/>
                  <a:gd name="connsiteX22" fmla="*/ 18083 w 1181154"/>
                  <a:gd name="connsiteY22" fmla="*/ 255279 h 305992"/>
                  <a:gd name="connsiteX23" fmla="*/ 211385 w 1181154"/>
                  <a:gd name="connsiteY23" fmla="*/ 244857 h 305992"/>
                  <a:gd name="connsiteX0" fmla="*/ 119945 w 1181154"/>
                  <a:gd name="connsiteY0" fmla="*/ 153417 h 305992"/>
                  <a:gd name="connsiteX1" fmla="*/ 0 w 1181154"/>
                  <a:gd name="connsiteY1" fmla="*/ 33472 h 305992"/>
                  <a:gd name="connsiteX2" fmla="*/ 56804 w 1181154"/>
                  <a:gd name="connsiteY2" fmla="*/ 45542 h 305992"/>
                  <a:gd name="connsiteX3" fmla="*/ 414275 w 1181154"/>
                  <a:gd name="connsiteY3" fmla="*/ 109196 h 305992"/>
                  <a:gd name="connsiteX4" fmla="*/ 868113 w 1181154"/>
                  <a:gd name="connsiteY4" fmla="*/ 59698 h 305992"/>
                  <a:gd name="connsiteX5" fmla="*/ 906847 w 1181154"/>
                  <a:gd name="connsiteY5" fmla="*/ 58003 h 305992"/>
                  <a:gd name="connsiteX6" fmla="*/ 911096 w 1181154"/>
                  <a:gd name="connsiteY6" fmla="*/ 52781 h 305992"/>
                  <a:gd name="connsiteX7" fmla="*/ 994942 w 1181154"/>
                  <a:gd name="connsiteY7" fmla="*/ 35103 h 305992"/>
                  <a:gd name="connsiteX8" fmla="*/ 1041097 w 1181154"/>
                  <a:gd name="connsiteY8" fmla="*/ 39846 h 305992"/>
                  <a:gd name="connsiteX9" fmla="*/ 1066577 w 1181154"/>
                  <a:gd name="connsiteY9" fmla="*/ 48591 h 305992"/>
                  <a:gd name="connsiteX10" fmla="*/ 1092488 w 1181154"/>
                  <a:gd name="connsiteY10" fmla="*/ 46527 h 305992"/>
                  <a:gd name="connsiteX11" fmla="*/ 1179041 w 1181154"/>
                  <a:gd name="connsiteY11" fmla="*/ 2936 h 305992"/>
                  <a:gd name="connsiteX12" fmla="*/ 1135024 w 1181154"/>
                  <a:gd name="connsiteY12" fmla="*/ 105615 h 305992"/>
                  <a:gd name="connsiteX13" fmla="*/ 1047285 w 1181154"/>
                  <a:gd name="connsiteY13" fmla="*/ 149486 h 305992"/>
                  <a:gd name="connsiteX14" fmla="*/ 1046582 w 1181154"/>
                  <a:gd name="connsiteY14" fmla="*/ 149193 h 305992"/>
                  <a:gd name="connsiteX15" fmla="*/ 1041097 w 1181154"/>
                  <a:gd name="connsiteY15" fmla="*/ 151076 h 305992"/>
                  <a:gd name="connsiteX16" fmla="*/ 994942 w 1181154"/>
                  <a:gd name="connsiteY16" fmla="*/ 155819 h 305992"/>
                  <a:gd name="connsiteX17" fmla="*/ 948787 w 1181154"/>
                  <a:gd name="connsiteY17" fmla="*/ 151076 h 305992"/>
                  <a:gd name="connsiteX18" fmla="*/ 923900 w 1181154"/>
                  <a:gd name="connsiteY18" fmla="*/ 142535 h 305992"/>
                  <a:gd name="connsiteX19" fmla="*/ 916172 w 1181154"/>
                  <a:gd name="connsiteY19" fmla="*/ 153952 h 305992"/>
                  <a:gd name="connsiteX20" fmla="*/ 398900 w 1181154"/>
                  <a:gd name="connsiteY20" fmla="*/ 305992 h 305992"/>
                  <a:gd name="connsiteX21" fmla="*/ 177189 w 1181154"/>
                  <a:gd name="connsiteY21" fmla="*/ 291433 h 305992"/>
                  <a:gd name="connsiteX22" fmla="*/ 18083 w 1181154"/>
                  <a:gd name="connsiteY22" fmla="*/ 255279 h 305992"/>
                  <a:gd name="connsiteX0" fmla="*/ 0 w 1181154"/>
                  <a:gd name="connsiteY0" fmla="*/ 33472 h 305992"/>
                  <a:gd name="connsiteX1" fmla="*/ 56804 w 1181154"/>
                  <a:gd name="connsiteY1" fmla="*/ 45542 h 305992"/>
                  <a:gd name="connsiteX2" fmla="*/ 414275 w 1181154"/>
                  <a:gd name="connsiteY2" fmla="*/ 109196 h 305992"/>
                  <a:gd name="connsiteX3" fmla="*/ 868113 w 1181154"/>
                  <a:gd name="connsiteY3" fmla="*/ 59698 h 305992"/>
                  <a:gd name="connsiteX4" fmla="*/ 906847 w 1181154"/>
                  <a:gd name="connsiteY4" fmla="*/ 58003 h 305992"/>
                  <a:gd name="connsiteX5" fmla="*/ 911096 w 1181154"/>
                  <a:gd name="connsiteY5" fmla="*/ 52781 h 305992"/>
                  <a:gd name="connsiteX6" fmla="*/ 994942 w 1181154"/>
                  <a:gd name="connsiteY6" fmla="*/ 35103 h 305992"/>
                  <a:gd name="connsiteX7" fmla="*/ 1041097 w 1181154"/>
                  <a:gd name="connsiteY7" fmla="*/ 39846 h 305992"/>
                  <a:gd name="connsiteX8" fmla="*/ 1066577 w 1181154"/>
                  <a:gd name="connsiteY8" fmla="*/ 48591 h 305992"/>
                  <a:gd name="connsiteX9" fmla="*/ 1092488 w 1181154"/>
                  <a:gd name="connsiteY9" fmla="*/ 46527 h 305992"/>
                  <a:gd name="connsiteX10" fmla="*/ 1179041 w 1181154"/>
                  <a:gd name="connsiteY10" fmla="*/ 2936 h 305992"/>
                  <a:gd name="connsiteX11" fmla="*/ 1135024 w 1181154"/>
                  <a:gd name="connsiteY11" fmla="*/ 105615 h 305992"/>
                  <a:gd name="connsiteX12" fmla="*/ 1047285 w 1181154"/>
                  <a:gd name="connsiteY12" fmla="*/ 149486 h 305992"/>
                  <a:gd name="connsiteX13" fmla="*/ 1046582 w 1181154"/>
                  <a:gd name="connsiteY13" fmla="*/ 149193 h 305992"/>
                  <a:gd name="connsiteX14" fmla="*/ 1041097 w 1181154"/>
                  <a:gd name="connsiteY14" fmla="*/ 151076 h 305992"/>
                  <a:gd name="connsiteX15" fmla="*/ 994942 w 1181154"/>
                  <a:gd name="connsiteY15" fmla="*/ 155819 h 305992"/>
                  <a:gd name="connsiteX16" fmla="*/ 948787 w 1181154"/>
                  <a:gd name="connsiteY16" fmla="*/ 151076 h 305992"/>
                  <a:gd name="connsiteX17" fmla="*/ 923900 w 1181154"/>
                  <a:gd name="connsiteY17" fmla="*/ 142535 h 305992"/>
                  <a:gd name="connsiteX18" fmla="*/ 916172 w 1181154"/>
                  <a:gd name="connsiteY18" fmla="*/ 153952 h 305992"/>
                  <a:gd name="connsiteX19" fmla="*/ 398900 w 1181154"/>
                  <a:gd name="connsiteY19" fmla="*/ 305992 h 305992"/>
                  <a:gd name="connsiteX20" fmla="*/ 177189 w 1181154"/>
                  <a:gd name="connsiteY20" fmla="*/ 291433 h 305992"/>
                  <a:gd name="connsiteX21" fmla="*/ 18083 w 1181154"/>
                  <a:gd name="connsiteY21" fmla="*/ 255279 h 3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81154" h="305992">
                    <a:moveTo>
                      <a:pt x="0" y="33472"/>
                    </a:moveTo>
                    <a:lnTo>
                      <a:pt x="56804" y="45542"/>
                    </a:lnTo>
                    <a:cubicBezTo>
                      <a:pt x="146002" y="68622"/>
                      <a:pt x="263140" y="109196"/>
                      <a:pt x="414275" y="109196"/>
                    </a:cubicBezTo>
                    <a:cubicBezTo>
                      <a:pt x="603194" y="109196"/>
                      <a:pt x="769758" y="70047"/>
                      <a:pt x="868113" y="59698"/>
                    </a:cubicBezTo>
                    <a:lnTo>
                      <a:pt x="906847" y="58003"/>
                    </a:lnTo>
                    <a:lnTo>
                      <a:pt x="911096" y="52781"/>
                    </a:lnTo>
                    <a:cubicBezTo>
                      <a:pt x="932554" y="41859"/>
                      <a:pt x="962198" y="35103"/>
                      <a:pt x="994942" y="35103"/>
                    </a:cubicBezTo>
                    <a:cubicBezTo>
                      <a:pt x="1011314" y="35103"/>
                      <a:pt x="1026911" y="36792"/>
                      <a:pt x="1041097" y="39846"/>
                    </a:cubicBezTo>
                    <a:lnTo>
                      <a:pt x="1066577" y="48591"/>
                    </a:lnTo>
                    <a:cubicBezTo>
                      <a:pt x="1068864" y="45522"/>
                      <a:pt x="1090201" y="49596"/>
                      <a:pt x="1092488" y="46527"/>
                    </a:cubicBezTo>
                    <a:cubicBezTo>
                      <a:pt x="1133805" y="8108"/>
                      <a:pt x="1171952" y="-6912"/>
                      <a:pt x="1179041" y="2936"/>
                    </a:cubicBezTo>
                    <a:cubicBezTo>
                      <a:pt x="1186130" y="12784"/>
                      <a:pt x="1176341" y="67196"/>
                      <a:pt x="1135024" y="105615"/>
                    </a:cubicBezTo>
                    <a:cubicBezTo>
                      <a:pt x="1104036" y="134429"/>
                      <a:pt x="1069694" y="150811"/>
                      <a:pt x="1047285" y="149486"/>
                    </a:cubicBezTo>
                    <a:lnTo>
                      <a:pt x="1046582" y="149193"/>
                    </a:lnTo>
                    <a:lnTo>
                      <a:pt x="1041097" y="151076"/>
                    </a:lnTo>
                    <a:cubicBezTo>
                      <a:pt x="1026911" y="154130"/>
                      <a:pt x="1011314" y="155819"/>
                      <a:pt x="994942" y="155819"/>
                    </a:cubicBezTo>
                    <a:cubicBezTo>
                      <a:pt x="978570" y="155819"/>
                      <a:pt x="962973" y="154130"/>
                      <a:pt x="948787" y="151076"/>
                    </a:cubicBezTo>
                    <a:lnTo>
                      <a:pt x="923900" y="142535"/>
                    </a:lnTo>
                    <a:lnTo>
                      <a:pt x="916172" y="153952"/>
                    </a:lnTo>
                    <a:cubicBezTo>
                      <a:pt x="828762" y="226537"/>
                      <a:pt x="625603" y="305992"/>
                      <a:pt x="398900" y="305992"/>
                    </a:cubicBezTo>
                    <a:cubicBezTo>
                      <a:pt x="323332" y="305992"/>
                      <a:pt x="247380" y="301043"/>
                      <a:pt x="177189" y="291433"/>
                    </a:cubicBezTo>
                    <a:lnTo>
                      <a:pt x="18083" y="255279"/>
                    </a:ln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CC6600"/>
                </a:bgClr>
              </a:patt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C80CD121-7DD5-4569-B26B-09C117076217}"/>
                  </a:ext>
                </a:extLst>
              </p:cNvPr>
              <p:cNvGrpSpPr/>
              <p:nvPr/>
            </p:nvGrpSpPr>
            <p:grpSpPr>
              <a:xfrm>
                <a:off x="43564" y="-1551931"/>
                <a:ext cx="1261141" cy="1609559"/>
                <a:chOff x="2088359" y="2182830"/>
                <a:chExt cx="1827211" cy="2332018"/>
              </a:xfrm>
            </p:grpSpPr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1815A18F-FE4E-4480-8083-19F41CC27719}"/>
                    </a:ext>
                  </a:extLst>
                </p:cNvPr>
                <p:cNvSpPr/>
                <p:nvPr/>
              </p:nvSpPr>
              <p:spPr bwMode="auto">
                <a:xfrm>
                  <a:off x="2088359" y="2733209"/>
                  <a:ext cx="113784" cy="113784"/>
                </a:xfrm>
                <a:prstGeom prst="ellipse">
                  <a:avLst/>
                </a:prstGeom>
                <a:solidFill>
                  <a:srgbClr val="FF0066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1944768B-5C71-4CCA-B811-63F57D726E89}"/>
                    </a:ext>
                  </a:extLst>
                </p:cNvPr>
                <p:cNvGrpSpPr/>
                <p:nvPr/>
              </p:nvGrpSpPr>
              <p:grpSpPr>
                <a:xfrm>
                  <a:off x="2137458" y="2825982"/>
                  <a:ext cx="141229" cy="59508"/>
                  <a:chOff x="3596636" y="2540636"/>
                  <a:chExt cx="382825" cy="161307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7" name="楕円 12">
                    <a:extLst>
                      <a:ext uri="{FF2B5EF4-FFF2-40B4-BE49-F238E27FC236}">
                        <a16:creationId xmlns:a16="http://schemas.microsoft.com/office/drawing/2014/main" id="{7E804627-48A5-4839-A57D-3E3ED4CD8DDB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3596636" y="2540636"/>
                    <a:ext cx="309800" cy="126382"/>
                  </a:xfrm>
                  <a:custGeom>
                    <a:avLst/>
                    <a:gdLst>
                      <a:gd name="connsiteX0" fmla="*/ 0 w 2295255"/>
                      <a:gd name="connsiteY0" fmla="*/ 517558 h 1035115"/>
                      <a:gd name="connsiteX1" fmla="*/ 1147628 w 2295255"/>
                      <a:gd name="connsiteY1" fmla="*/ 0 h 1035115"/>
                      <a:gd name="connsiteX2" fmla="*/ 2295256 w 2295255"/>
                      <a:gd name="connsiteY2" fmla="*/ 517558 h 1035115"/>
                      <a:gd name="connsiteX3" fmla="*/ 1147628 w 2295255"/>
                      <a:gd name="connsiteY3" fmla="*/ 1035116 h 1035115"/>
                      <a:gd name="connsiteX4" fmla="*/ 0 w 2295255"/>
                      <a:gd name="connsiteY4" fmla="*/ 517558 h 1035115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216545 h 734103"/>
                      <a:gd name="connsiteX1" fmla="*/ 1147628 w 2295256"/>
                      <a:gd name="connsiteY1" fmla="*/ 10137 h 734103"/>
                      <a:gd name="connsiteX2" fmla="*/ 2295256 w 2295256"/>
                      <a:gd name="connsiteY2" fmla="*/ 216545 h 734103"/>
                      <a:gd name="connsiteX3" fmla="*/ 1147628 w 2295256"/>
                      <a:gd name="connsiteY3" fmla="*/ 734103 h 734103"/>
                      <a:gd name="connsiteX4" fmla="*/ 0 w 2295256"/>
                      <a:gd name="connsiteY4" fmla="*/ 216545 h 734103"/>
                      <a:gd name="connsiteX0" fmla="*/ 0 w 2295256"/>
                      <a:gd name="connsiteY0" fmla="*/ 216545 h 854753"/>
                      <a:gd name="connsiteX1" fmla="*/ 1147628 w 2295256"/>
                      <a:gd name="connsiteY1" fmla="*/ 10137 h 854753"/>
                      <a:gd name="connsiteX2" fmla="*/ 2295256 w 2295256"/>
                      <a:gd name="connsiteY2" fmla="*/ 216545 h 854753"/>
                      <a:gd name="connsiteX3" fmla="*/ 1160328 w 2295256"/>
                      <a:gd name="connsiteY3" fmla="*/ 854753 h 854753"/>
                      <a:gd name="connsiteX4" fmla="*/ 0 w 2295256"/>
                      <a:gd name="connsiteY4" fmla="*/ 216545 h 85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95256" h="854753">
                        <a:moveTo>
                          <a:pt x="0" y="216545"/>
                        </a:moveTo>
                        <a:cubicBezTo>
                          <a:pt x="0" y="-69294"/>
                          <a:pt x="513811" y="10137"/>
                          <a:pt x="1147628" y="10137"/>
                        </a:cubicBezTo>
                        <a:cubicBezTo>
                          <a:pt x="1781445" y="10137"/>
                          <a:pt x="2295256" y="-69294"/>
                          <a:pt x="2295256" y="216545"/>
                        </a:cubicBezTo>
                        <a:cubicBezTo>
                          <a:pt x="2295256" y="502384"/>
                          <a:pt x="1794145" y="854753"/>
                          <a:pt x="1160328" y="854753"/>
                        </a:cubicBezTo>
                        <a:cubicBezTo>
                          <a:pt x="526511" y="854753"/>
                          <a:pt x="0" y="502384"/>
                          <a:pt x="0" y="216545"/>
                        </a:cubicBezTo>
                        <a:close/>
                      </a:path>
                    </a:pathLst>
                  </a:custGeom>
                  <a:grpFill/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" name="楕円 12">
                    <a:extLst>
                      <a:ext uri="{FF2B5EF4-FFF2-40B4-BE49-F238E27FC236}">
                        <a16:creationId xmlns:a16="http://schemas.microsoft.com/office/drawing/2014/main" id="{D4668E90-0E31-4768-9938-9BF32DA04C77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3669661" y="2575561"/>
                    <a:ext cx="309800" cy="126382"/>
                  </a:xfrm>
                  <a:custGeom>
                    <a:avLst/>
                    <a:gdLst>
                      <a:gd name="connsiteX0" fmla="*/ 0 w 2295255"/>
                      <a:gd name="connsiteY0" fmla="*/ 517558 h 1035115"/>
                      <a:gd name="connsiteX1" fmla="*/ 1147628 w 2295255"/>
                      <a:gd name="connsiteY1" fmla="*/ 0 h 1035115"/>
                      <a:gd name="connsiteX2" fmla="*/ 2295256 w 2295255"/>
                      <a:gd name="connsiteY2" fmla="*/ 517558 h 1035115"/>
                      <a:gd name="connsiteX3" fmla="*/ 1147628 w 2295255"/>
                      <a:gd name="connsiteY3" fmla="*/ 1035116 h 1035115"/>
                      <a:gd name="connsiteX4" fmla="*/ 0 w 2295255"/>
                      <a:gd name="connsiteY4" fmla="*/ 517558 h 1035115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517558 h 1035116"/>
                      <a:gd name="connsiteX1" fmla="*/ 1147628 w 2295256"/>
                      <a:gd name="connsiteY1" fmla="*/ 0 h 1035116"/>
                      <a:gd name="connsiteX2" fmla="*/ 2295256 w 2295256"/>
                      <a:gd name="connsiteY2" fmla="*/ 517558 h 1035116"/>
                      <a:gd name="connsiteX3" fmla="*/ 1147628 w 2295256"/>
                      <a:gd name="connsiteY3" fmla="*/ 1035116 h 1035116"/>
                      <a:gd name="connsiteX4" fmla="*/ 0 w 2295256"/>
                      <a:gd name="connsiteY4" fmla="*/ 517558 h 1035116"/>
                      <a:gd name="connsiteX0" fmla="*/ 0 w 2295256"/>
                      <a:gd name="connsiteY0" fmla="*/ 216545 h 734103"/>
                      <a:gd name="connsiteX1" fmla="*/ 1147628 w 2295256"/>
                      <a:gd name="connsiteY1" fmla="*/ 10137 h 734103"/>
                      <a:gd name="connsiteX2" fmla="*/ 2295256 w 2295256"/>
                      <a:gd name="connsiteY2" fmla="*/ 216545 h 734103"/>
                      <a:gd name="connsiteX3" fmla="*/ 1147628 w 2295256"/>
                      <a:gd name="connsiteY3" fmla="*/ 734103 h 734103"/>
                      <a:gd name="connsiteX4" fmla="*/ 0 w 2295256"/>
                      <a:gd name="connsiteY4" fmla="*/ 216545 h 734103"/>
                      <a:gd name="connsiteX0" fmla="*/ 0 w 2295256"/>
                      <a:gd name="connsiteY0" fmla="*/ 216545 h 854753"/>
                      <a:gd name="connsiteX1" fmla="*/ 1147628 w 2295256"/>
                      <a:gd name="connsiteY1" fmla="*/ 10137 h 854753"/>
                      <a:gd name="connsiteX2" fmla="*/ 2295256 w 2295256"/>
                      <a:gd name="connsiteY2" fmla="*/ 216545 h 854753"/>
                      <a:gd name="connsiteX3" fmla="*/ 1160328 w 2295256"/>
                      <a:gd name="connsiteY3" fmla="*/ 854753 h 854753"/>
                      <a:gd name="connsiteX4" fmla="*/ 0 w 2295256"/>
                      <a:gd name="connsiteY4" fmla="*/ 216545 h 85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95256" h="854753">
                        <a:moveTo>
                          <a:pt x="0" y="216545"/>
                        </a:moveTo>
                        <a:cubicBezTo>
                          <a:pt x="0" y="-69294"/>
                          <a:pt x="513811" y="10137"/>
                          <a:pt x="1147628" y="10137"/>
                        </a:cubicBezTo>
                        <a:cubicBezTo>
                          <a:pt x="1781445" y="10137"/>
                          <a:pt x="2295256" y="-69294"/>
                          <a:pt x="2295256" y="216545"/>
                        </a:cubicBezTo>
                        <a:cubicBezTo>
                          <a:pt x="2295256" y="502384"/>
                          <a:pt x="1794145" y="854753"/>
                          <a:pt x="1160328" y="854753"/>
                        </a:cubicBezTo>
                        <a:cubicBezTo>
                          <a:pt x="526511" y="854753"/>
                          <a:pt x="0" y="502384"/>
                          <a:pt x="0" y="216545"/>
                        </a:cubicBezTo>
                        <a:close/>
                      </a:path>
                    </a:pathLst>
                  </a:custGeom>
                  <a:grpFill/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58684ABD-097C-486D-B3D4-47BC41614C6E}"/>
                    </a:ext>
                  </a:extLst>
                </p:cNvPr>
                <p:cNvSpPr/>
                <p:nvPr/>
              </p:nvSpPr>
              <p:spPr bwMode="auto">
                <a:xfrm>
                  <a:off x="2593620" y="3866081"/>
                  <a:ext cx="604652" cy="512242"/>
                </a:xfrm>
                <a:custGeom>
                  <a:avLst/>
                  <a:gdLst>
                    <a:gd name="connsiteX0" fmla="*/ 294732 w 604652"/>
                    <a:gd name="connsiteY0" fmla="*/ 0 h 714150"/>
                    <a:gd name="connsiteX1" fmla="*/ 295411 w 604652"/>
                    <a:gd name="connsiteY1" fmla="*/ 394 h 714150"/>
                    <a:gd name="connsiteX2" fmla="*/ 461908 w 604652"/>
                    <a:gd name="connsiteY2" fmla="*/ 33348 h 714150"/>
                    <a:gd name="connsiteX3" fmla="*/ 538866 w 604652"/>
                    <a:gd name="connsiteY3" fmla="*/ 25924 h 714150"/>
                    <a:gd name="connsiteX4" fmla="*/ 554672 w 604652"/>
                    <a:gd name="connsiteY4" fmla="*/ 46198 h 714150"/>
                    <a:gd name="connsiteX5" fmla="*/ 597516 w 604652"/>
                    <a:gd name="connsiteY5" fmla="*/ 289454 h 714150"/>
                    <a:gd name="connsiteX6" fmla="*/ 477905 w 604652"/>
                    <a:gd name="connsiteY6" fmla="*/ 608371 h 714150"/>
                    <a:gd name="connsiteX7" fmla="*/ 519148 w 604652"/>
                    <a:gd name="connsiteY7" fmla="*/ 674335 h 714150"/>
                    <a:gd name="connsiteX8" fmla="*/ 259574 w 604652"/>
                    <a:gd name="connsiteY8" fmla="*/ 712287 h 714150"/>
                    <a:gd name="connsiteX9" fmla="*/ 0 w 604652"/>
                    <a:gd name="connsiteY9" fmla="*/ 674335 h 714150"/>
                    <a:gd name="connsiteX10" fmla="*/ 256702 w 604652"/>
                    <a:gd name="connsiteY10" fmla="*/ 556988 h 714150"/>
                    <a:gd name="connsiteX11" fmla="*/ 280593 w 604652"/>
                    <a:gd name="connsiteY11" fmla="*/ 559565 h 714150"/>
                    <a:gd name="connsiteX12" fmla="*/ 263195 w 604652"/>
                    <a:gd name="connsiteY12" fmla="*/ 534195 h 714150"/>
                    <a:gd name="connsiteX13" fmla="*/ 205834 w 604652"/>
                    <a:gd name="connsiteY13" fmla="*/ 289454 h 714150"/>
                    <a:gd name="connsiteX14" fmla="*/ 292179 w 604652"/>
                    <a:gd name="connsiteY14" fmla="*/ 2449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15" fmla="*/ 553348 w 604652"/>
                    <a:gd name="connsiteY15" fmla="*/ 124788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4652" h="714150">
                      <a:moveTo>
                        <a:pt x="538866" y="25924"/>
                      </a:moveTo>
                      <a:lnTo>
                        <a:pt x="554672" y="46198"/>
                      </a:lnTo>
                      <a:cubicBezTo>
                        <a:pt x="594951" y="109328"/>
                        <a:pt x="616872" y="195857"/>
                        <a:pt x="597516" y="289454"/>
                      </a:cubicBezTo>
                      <a:cubicBezTo>
                        <a:pt x="557035" y="485207"/>
                        <a:pt x="491840" y="505028"/>
                        <a:pt x="477905" y="608371"/>
                      </a:cubicBezTo>
                      <a:lnTo>
                        <a:pt x="519148" y="674335"/>
                      </a:lnTo>
                      <a:cubicBezTo>
                        <a:pt x="519148" y="726892"/>
                        <a:pt x="402933" y="712287"/>
                        <a:pt x="259574" y="712287"/>
                      </a:cubicBezTo>
                      <a:cubicBezTo>
                        <a:pt x="116215" y="712287"/>
                        <a:pt x="0" y="726892"/>
                        <a:pt x="0" y="674335"/>
                      </a:cubicBezTo>
                      <a:cubicBezTo>
                        <a:pt x="0" y="621778"/>
                        <a:pt x="113343" y="556988"/>
                        <a:pt x="256702" y="556988"/>
                      </a:cubicBezTo>
                      <a:lnTo>
                        <a:pt x="280593" y="559565"/>
                      </a:lnTo>
                      <a:lnTo>
                        <a:pt x="263195" y="534195"/>
                      </a:lnTo>
                      <a:cubicBezTo>
                        <a:pt x="227754" y="471561"/>
                        <a:pt x="205834" y="385032"/>
                        <a:pt x="205834" y="289454"/>
                      </a:cubicBezTo>
                      <a:cubicBezTo>
                        <a:pt x="205834" y="169982"/>
                        <a:pt x="240085" y="64649"/>
                        <a:pt x="292179" y="2449"/>
                      </a:cubicBezTo>
                      <a:lnTo>
                        <a:pt x="294732" y="0"/>
                      </a:lnTo>
                      <a:lnTo>
                        <a:pt x="295411" y="394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236F6429-1866-44AA-BB99-F982DF004920}"/>
                    </a:ext>
                  </a:extLst>
                </p:cNvPr>
                <p:cNvSpPr/>
                <p:nvPr/>
              </p:nvSpPr>
              <p:spPr bwMode="auto">
                <a:xfrm>
                  <a:off x="2116690" y="2182830"/>
                  <a:ext cx="1798880" cy="2280728"/>
                </a:xfrm>
                <a:custGeom>
                  <a:avLst/>
                  <a:gdLst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790168 w 1791734"/>
                    <a:gd name="connsiteY27" fmla="*/ 903483 h 2271667"/>
                    <a:gd name="connsiteX28" fmla="*/ 723690 w 1791734"/>
                    <a:gd name="connsiteY28" fmla="*/ 799957 h 2271667"/>
                    <a:gd name="connsiteX29" fmla="*/ 579131 w 1791734"/>
                    <a:gd name="connsiteY29" fmla="*/ 634990 h 2271667"/>
                    <a:gd name="connsiteX30" fmla="*/ 523861 w 1791734"/>
                    <a:gd name="connsiteY30" fmla="*/ 585897 h 2271667"/>
                    <a:gd name="connsiteX31" fmla="*/ 517639 w 1791734"/>
                    <a:gd name="connsiteY31" fmla="*/ 593324 h 2271667"/>
                    <a:gd name="connsiteX32" fmla="*/ 64947 w 1791734"/>
                    <a:gd name="connsiteY32" fmla="*/ 639459 h 2271667"/>
                    <a:gd name="connsiteX33" fmla="*/ 61848 w 1791734"/>
                    <a:gd name="connsiteY33" fmla="*/ 636928 h 2271667"/>
                    <a:gd name="connsiteX34" fmla="*/ 59317 w 1791734"/>
                    <a:gd name="connsiteY34" fmla="*/ 633829 h 2271667"/>
                    <a:gd name="connsiteX35" fmla="*/ 105453 w 1791734"/>
                    <a:gd name="connsiteY35" fmla="*/ 181137 h 2271667"/>
                    <a:gd name="connsiteX36" fmla="*/ 385936 w 1791734"/>
                    <a:gd name="connsiteY36" fmla="*/ 76610 h 2271667"/>
                    <a:gd name="connsiteX37" fmla="*/ 464338 w 1791734"/>
                    <a:gd name="connsiteY37" fmla="*/ 92313 h 2271667"/>
                    <a:gd name="connsiteX38" fmla="*/ 495494 w 1791734"/>
                    <a:gd name="connsiteY38" fmla="*/ 50475 h 2271667"/>
                    <a:gd name="connsiteX39" fmla="*/ 584314 w 1791734"/>
                    <a:gd name="connsiteY39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723690 w 1791734"/>
                    <a:gd name="connsiteY27" fmla="*/ 799957 h 2271667"/>
                    <a:gd name="connsiteX28" fmla="*/ 579131 w 1791734"/>
                    <a:gd name="connsiteY28" fmla="*/ 634990 h 2271667"/>
                    <a:gd name="connsiteX29" fmla="*/ 523861 w 1791734"/>
                    <a:gd name="connsiteY29" fmla="*/ 585897 h 2271667"/>
                    <a:gd name="connsiteX30" fmla="*/ 517639 w 1791734"/>
                    <a:gd name="connsiteY30" fmla="*/ 593324 h 2271667"/>
                    <a:gd name="connsiteX31" fmla="*/ 64947 w 1791734"/>
                    <a:gd name="connsiteY31" fmla="*/ 639459 h 2271667"/>
                    <a:gd name="connsiteX32" fmla="*/ 61848 w 1791734"/>
                    <a:gd name="connsiteY32" fmla="*/ 636928 h 2271667"/>
                    <a:gd name="connsiteX33" fmla="*/ 59317 w 1791734"/>
                    <a:gd name="connsiteY33" fmla="*/ 633829 h 2271667"/>
                    <a:gd name="connsiteX34" fmla="*/ 105453 w 1791734"/>
                    <a:gd name="connsiteY34" fmla="*/ 181137 h 2271667"/>
                    <a:gd name="connsiteX35" fmla="*/ 385936 w 1791734"/>
                    <a:gd name="connsiteY35" fmla="*/ 76610 h 2271667"/>
                    <a:gd name="connsiteX36" fmla="*/ 464338 w 1791734"/>
                    <a:gd name="connsiteY36" fmla="*/ 92313 h 2271667"/>
                    <a:gd name="connsiteX37" fmla="*/ 495494 w 1791734"/>
                    <a:gd name="connsiteY37" fmla="*/ 50475 h 2271667"/>
                    <a:gd name="connsiteX38" fmla="*/ 584314 w 1791734"/>
                    <a:gd name="connsiteY38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79131 w 1791734"/>
                    <a:gd name="connsiteY27" fmla="*/ 634990 h 2271667"/>
                    <a:gd name="connsiteX28" fmla="*/ 523861 w 1791734"/>
                    <a:gd name="connsiteY28" fmla="*/ 585897 h 2271667"/>
                    <a:gd name="connsiteX29" fmla="*/ 517639 w 1791734"/>
                    <a:gd name="connsiteY29" fmla="*/ 593324 h 2271667"/>
                    <a:gd name="connsiteX30" fmla="*/ 64947 w 1791734"/>
                    <a:gd name="connsiteY30" fmla="*/ 639459 h 2271667"/>
                    <a:gd name="connsiteX31" fmla="*/ 61848 w 1791734"/>
                    <a:gd name="connsiteY31" fmla="*/ 636928 h 2271667"/>
                    <a:gd name="connsiteX32" fmla="*/ 59317 w 1791734"/>
                    <a:gd name="connsiteY32" fmla="*/ 633829 h 2271667"/>
                    <a:gd name="connsiteX33" fmla="*/ 105453 w 1791734"/>
                    <a:gd name="connsiteY33" fmla="*/ 181137 h 2271667"/>
                    <a:gd name="connsiteX34" fmla="*/ 385936 w 1791734"/>
                    <a:gd name="connsiteY34" fmla="*/ 76610 h 2271667"/>
                    <a:gd name="connsiteX35" fmla="*/ 464338 w 1791734"/>
                    <a:gd name="connsiteY35" fmla="*/ 92313 h 2271667"/>
                    <a:gd name="connsiteX36" fmla="*/ 495494 w 1791734"/>
                    <a:gd name="connsiteY36" fmla="*/ 50475 h 2271667"/>
                    <a:gd name="connsiteX37" fmla="*/ 584314 w 1791734"/>
                    <a:gd name="connsiteY37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23861 w 1791734"/>
                    <a:gd name="connsiteY27" fmla="*/ 585897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61961 w 1791734"/>
                    <a:gd name="connsiteY27" fmla="*/ 569228 h 2271667"/>
                    <a:gd name="connsiteX28" fmla="*/ 517639 w 1791734"/>
                    <a:gd name="connsiteY28" fmla="*/ 593324 h 2271667"/>
                    <a:gd name="connsiteX29" fmla="*/ 64947 w 1791734"/>
                    <a:gd name="connsiteY29" fmla="*/ 639459 h 2271667"/>
                    <a:gd name="connsiteX30" fmla="*/ 61848 w 1791734"/>
                    <a:gd name="connsiteY30" fmla="*/ 636928 h 2271667"/>
                    <a:gd name="connsiteX31" fmla="*/ 59317 w 1791734"/>
                    <a:gd name="connsiteY31" fmla="*/ 633829 h 2271667"/>
                    <a:gd name="connsiteX32" fmla="*/ 105453 w 1791734"/>
                    <a:gd name="connsiteY32" fmla="*/ 181137 h 2271667"/>
                    <a:gd name="connsiteX33" fmla="*/ 385936 w 1791734"/>
                    <a:gd name="connsiteY33" fmla="*/ 76610 h 2271667"/>
                    <a:gd name="connsiteX34" fmla="*/ 464338 w 1791734"/>
                    <a:gd name="connsiteY34" fmla="*/ 92313 h 2271667"/>
                    <a:gd name="connsiteX35" fmla="*/ 495494 w 1791734"/>
                    <a:gd name="connsiteY35" fmla="*/ 50475 h 2271667"/>
                    <a:gd name="connsiteX36" fmla="*/ 584314 w 1791734"/>
                    <a:gd name="connsiteY36" fmla="*/ 667 h 2271667"/>
                    <a:gd name="connsiteX0" fmla="*/ 584314 w 1791734"/>
                    <a:gd name="connsiteY0" fmla="*/ 667 h 2271667"/>
                    <a:gd name="connsiteX1" fmla="*/ 613053 w 1791734"/>
                    <a:gd name="connsiteY1" fmla="*/ 1952 h 2271667"/>
                    <a:gd name="connsiteX2" fmla="*/ 614148 w 1791734"/>
                    <a:gd name="connsiteY2" fmla="*/ 2380 h 2271667"/>
                    <a:gd name="connsiteX3" fmla="*/ 615066 w 1791734"/>
                    <a:gd name="connsiteY3" fmla="*/ 3114 h 2271667"/>
                    <a:gd name="connsiteX4" fmla="*/ 610094 w 1791734"/>
                    <a:gd name="connsiteY4" fmla="*/ 179580 h 2271667"/>
                    <a:gd name="connsiteX5" fmla="*/ 609479 w 1791734"/>
                    <a:gd name="connsiteY5" fmla="*/ 180406 h 2271667"/>
                    <a:gd name="connsiteX6" fmla="*/ 713711 w 1791734"/>
                    <a:gd name="connsiteY6" fmla="*/ 256326 h 2271667"/>
                    <a:gd name="connsiteX7" fmla="*/ 1234663 w 1791734"/>
                    <a:gd name="connsiteY7" fmla="*/ 940366 h 2271667"/>
                    <a:gd name="connsiteX8" fmla="*/ 1264976 w 1791734"/>
                    <a:gd name="connsiteY8" fmla="*/ 1018774 h 2271667"/>
                    <a:gd name="connsiteX9" fmla="*/ 1266988 w 1791734"/>
                    <a:gd name="connsiteY9" fmla="*/ 1021745 h 2271667"/>
                    <a:gd name="connsiteX10" fmla="*/ 1384558 w 1791734"/>
                    <a:gd name="connsiteY10" fmla="*/ 1529682 h 2271667"/>
                    <a:gd name="connsiteX11" fmla="*/ 1316004 w 1791734"/>
                    <a:gd name="connsiteY11" fmla="*/ 1931308 h 2271667"/>
                    <a:gd name="connsiteX12" fmla="*/ 1309425 w 1791734"/>
                    <a:gd name="connsiteY12" fmla="*/ 1945577 h 2271667"/>
                    <a:gd name="connsiteX13" fmla="*/ 1335868 w 1791734"/>
                    <a:gd name="connsiteY13" fmla="*/ 1932878 h 2271667"/>
                    <a:gd name="connsiteX14" fmla="*/ 1493662 w 1791734"/>
                    <a:gd name="connsiteY14" fmla="*/ 1719447 h 2271667"/>
                    <a:gd name="connsiteX15" fmla="*/ 1505777 w 1791734"/>
                    <a:gd name="connsiteY15" fmla="*/ 1639302 h 2271667"/>
                    <a:gd name="connsiteX16" fmla="*/ 1502588 w 1791734"/>
                    <a:gd name="connsiteY16" fmla="*/ 1615013 h 2271667"/>
                    <a:gd name="connsiteX17" fmla="*/ 1647161 w 1791734"/>
                    <a:gd name="connsiteY17" fmla="*/ 1392685 h 2271667"/>
                    <a:gd name="connsiteX18" fmla="*/ 1791734 w 1791734"/>
                    <a:gd name="connsiteY18" fmla="*/ 1615013 h 2271667"/>
                    <a:gd name="connsiteX19" fmla="*/ 1783075 w 1791734"/>
                    <a:gd name="connsiteY19" fmla="*/ 1680967 h 2271667"/>
                    <a:gd name="connsiteX20" fmla="*/ 1779847 w 1791734"/>
                    <a:gd name="connsiteY20" fmla="*/ 1717110 h 2271667"/>
                    <a:gd name="connsiteX21" fmla="*/ 1486906 w 1791734"/>
                    <a:gd name="connsiteY21" fmla="*/ 2168438 h 2271667"/>
                    <a:gd name="connsiteX22" fmla="*/ 954508 w 1791734"/>
                    <a:gd name="connsiteY22" fmla="*/ 2246310 h 2271667"/>
                    <a:gd name="connsiteX23" fmla="*/ 934703 w 1791734"/>
                    <a:gd name="connsiteY23" fmla="*/ 2239273 h 2271667"/>
                    <a:gd name="connsiteX24" fmla="*/ 902252 w 1791734"/>
                    <a:gd name="connsiteY24" fmla="*/ 2233419 h 2271667"/>
                    <a:gd name="connsiteX25" fmla="*/ 581742 w 1791734"/>
                    <a:gd name="connsiteY25" fmla="*/ 1529682 h 2271667"/>
                    <a:gd name="connsiteX26" fmla="*/ 758719 w 1791734"/>
                    <a:gd name="connsiteY26" fmla="*/ 934031 h 2271667"/>
                    <a:gd name="connsiteX27" fmla="*/ 517639 w 1791734"/>
                    <a:gd name="connsiteY27" fmla="*/ 593324 h 2271667"/>
                    <a:gd name="connsiteX28" fmla="*/ 64947 w 1791734"/>
                    <a:gd name="connsiteY28" fmla="*/ 639459 h 2271667"/>
                    <a:gd name="connsiteX29" fmla="*/ 61848 w 1791734"/>
                    <a:gd name="connsiteY29" fmla="*/ 636928 h 2271667"/>
                    <a:gd name="connsiteX30" fmla="*/ 59317 w 1791734"/>
                    <a:gd name="connsiteY30" fmla="*/ 633829 h 2271667"/>
                    <a:gd name="connsiteX31" fmla="*/ 105453 w 1791734"/>
                    <a:gd name="connsiteY31" fmla="*/ 181137 h 2271667"/>
                    <a:gd name="connsiteX32" fmla="*/ 385936 w 1791734"/>
                    <a:gd name="connsiteY32" fmla="*/ 76610 h 2271667"/>
                    <a:gd name="connsiteX33" fmla="*/ 464338 w 1791734"/>
                    <a:gd name="connsiteY33" fmla="*/ 92313 h 2271667"/>
                    <a:gd name="connsiteX34" fmla="*/ 495494 w 1791734"/>
                    <a:gd name="connsiteY34" fmla="*/ 50475 h 2271667"/>
                    <a:gd name="connsiteX35" fmla="*/ 584314 w 1791734"/>
                    <a:gd name="connsiteY35" fmla="*/ 667 h 2271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791734" h="2271667">
                      <a:moveTo>
                        <a:pt x="584314" y="667"/>
                      </a:moveTo>
                      <a:cubicBezTo>
                        <a:pt x="594224" y="-523"/>
                        <a:pt x="603890" y="-138"/>
                        <a:pt x="613053" y="1952"/>
                      </a:cubicBezTo>
                      <a:lnTo>
                        <a:pt x="614148" y="2380"/>
                      </a:lnTo>
                      <a:lnTo>
                        <a:pt x="615066" y="3114"/>
                      </a:lnTo>
                      <a:cubicBezTo>
                        <a:pt x="649155" y="39864"/>
                        <a:pt x="648399" y="113234"/>
                        <a:pt x="610094" y="179580"/>
                      </a:cubicBezTo>
                      <a:lnTo>
                        <a:pt x="609479" y="180406"/>
                      </a:lnTo>
                      <a:lnTo>
                        <a:pt x="713711" y="256326"/>
                      </a:lnTo>
                      <a:cubicBezTo>
                        <a:pt x="941254" y="442009"/>
                        <a:pt x="1118543" y="677293"/>
                        <a:pt x="1234663" y="940366"/>
                      </a:cubicBezTo>
                      <a:lnTo>
                        <a:pt x="1264976" y="1018774"/>
                      </a:lnTo>
                      <a:lnTo>
                        <a:pt x="1266988" y="1021745"/>
                      </a:lnTo>
                      <a:cubicBezTo>
                        <a:pt x="1339629" y="1151738"/>
                        <a:pt x="1384558" y="1331320"/>
                        <a:pt x="1384558" y="1529682"/>
                      </a:cubicBezTo>
                      <a:cubicBezTo>
                        <a:pt x="1384558" y="1678453"/>
                        <a:pt x="1359285" y="1816661"/>
                        <a:pt x="1316004" y="1931308"/>
                      </a:cubicBezTo>
                      <a:lnTo>
                        <a:pt x="1309425" y="1945577"/>
                      </a:lnTo>
                      <a:lnTo>
                        <a:pt x="1335868" y="1932878"/>
                      </a:lnTo>
                      <a:cubicBezTo>
                        <a:pt x="1413743" y="1882945"/>
                        <a:pt x="1469311" y="1806543"/>
                        <a:pt x="1493662" y="1719447"/>
                      </a:cubicBezTo>
                      <a:lnTo>
                        <a:pt x="1505777" y="1639302"/>
                      </a:lnTo>
                      <a:lnTo>
                        <a:pt x="1502588" y="1615013"/>
                      </a:lnTo>
                      <a:cubicBezTo>
                        <a:pt x="1502588" y="1492225"/>
                        <a:pt x="1567316" y="1392685"/>
                        <a:pt x="1647161" y="1392685"/>
                      </a:cubicBezTo>
                      <a:cubicBezTo>
                        <a:pt x="1727006" y="1392685"/>
                        <a:pt x="1791734" y="1492225"/>
                        <a:pt x="1791734" y="1615013"/>
                      </a:cubicBezTo>
                      <a:lnTo>
                        <a:pt x="1783075" y="1680967"/>
                      </a:lnTo>
                      <a:lnTo>
                        <a:pt x="1779847" y="1717110"/>
                      </a:lnTo>
                      <a:cubicBezTo>
                        <a:pt x="1751868" y="1901390"/>
                        <a:pt x="1645966" y="2066450"/>
                        <a:pt x="1486906" y="2168438"/>
                      </a:cubicBezTo>
                      <a:cubicBezTo>
                        <a:pt x="1327846" y="2270427"/>
                        <a:pt x="1133651" y="2297786"/>
                        <a:pt x="954508" y="2246310"/>
                      </a:cubicBezTo>
                      <a:lnTo>
                        <a:pt x="934703" y="2239273"/>
                      </a:lnTo>
                      <a:lnTo>
                        <a:pt x="902252" y="2233419"/>
                      </a:lnTo>
                      <a:cubicBezTo>
                        <a:pt x="719337" y="2166438"/>
                        <a:pt x="581742" y="1876815"/>
                        <a:pt x="581742" y="1529682"/>
                      </a:cubicBezTo>
                      <a:cubicBezTo>
                        <a:pt x="581742" y="1281730"/>
                        <a:pt x="769403" y="1090091"/>
                        <a:pt x="758719" y="934031"/>
                      </a:cubicBezTo>
                      <a:cubicBezTo>
                        <a:pt x="748035" y="777971"/>
                        <a:pt x="633268" y="642419"/>
                        <a:pt x="517639" y="593324"/>
                      </a:cubicBezTo>
                      <a:cubicBezTo>
                        <a:pt x="394611" y="716352"/>
                        <a:pt x="204697" y="731731"/>
                        <a:pt x="64947" y="639459"/>
                      </a:cubicBezTo>
                      <a:lnTo>
                        <a:pt x="61848" y="636928"/>
                      </a:lnTo>
                      <a:lnTo>
                        <a:pt x="59317" y="633829"/>
                      </a:lnTo>
                      <a:cubicBezTo>
                        <a:pt x="-32955" y="494080"/>
                        <a:pt x="-17576" y="304166"/>
                        <a:pt x="105453" y="181137"/>
                      </a:cubicBezTo>
                      <a:cubicBezTo>
                        <a:pt x="182346" y="104244"/>
                        <a:pt x="285366" y="69402"/>
                        <a:pt x="385936" y="76610"/>
                      </a:cubicBezTo>
                      <a:lnTo>
                        <a:pt x="464338" y="92313"/>
                      </a:lnTo>
                      <a:lnTo>
                        <a:pt x="495494" y="50475"/>
                      </a:lnTo>
                      <a:cubicBezTo>
                        <a:pt x="522655" y="21998"/>
                        <a:pt x="554584" y="4240"/>
                        <a:pt x="584314" y="667"/>
                      </a:cubicBezTo>
                      <a:close/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1359E960-ABE4-463E-9023-D0CBADA647CA}"/>
                    </a:ext>
                  </a:extLst>
                </p:cNvPr>
                <p:cNvSpPr/>
                <p:nvPr/>
              </p:nvSpPr>
              <p:spPr bwMode="auto">
                <a:xfrm>
                  <a:off x="2590445" y="4002606"/>
                  <a:ext cx="604652" cy="512242"/>
                </a:xfrm>
                <a:custGeom>
                  <a:avLst/>
                  <a:gdLst>
                    <a:gd name="connsiteX0" fmla="*/ 294732 w 604652"/>
                    <a:gd name="connsiteY0" fmla="*/ 0 h 714150"/>
                    <a:gd name="connsiteX1" fmla="*/ 295411 w 604652"/>
                    <a:gd name="connsiteY1" fmla="*/ 394 h 714150"/>
                    <a:gd name="connsiteX2" fmla="*/ 461908 w 604652"/>
                    <a:gd name="connsiteY2" fmla="*/ 33348 h 714150"/>
                    <a:gd name="connsiteX3" fmla="*/ 538866 w 604652"/>
                    <a:gd name="connsiteY3" fmla="*/ 25924 h 714150"/>
                    <a:gd name="connsiteX4" fmla="*/ 554672 w 604652"/>
                    <a:gd name="connsiteY4" fmla="*/ 46198 h 714150"/>
                    <a:gd name="connsiteX5" fmla="*/ 597516 w 604652"/>
                    <a:gd name="connsiteY5" fmla="*/ 289454 h 714150"/>
                    <a:gd name="connsiteX6" fmla="*/ 477905 w 604652"/>
                    <a:gd name="connsiteY6" fmla="*/ 608371 h 714150"/>
                    <a:gd name="connsiteX7" fmla="*/ 519148 w 604652"/>
                    <a:gd name="connsiteY7" fmla="*/ 674335 h 714150"/>
                    <a:gd name="connsiteX8" fmla="*/ 259574 w 604652"/>
                    <a:gd name="connsiteY8" fmla="*/ 712287 h 714150"/>
                    <a:gd name="connsiteX9" fmla="*/ 0 w 604652"/>
                    <a:gd name="connsiteY9" fmla="*/ 674335 h 714150"/>
                    <a:gd name="connsiteX10" fmla="*/ 256702 w 604652"/>
                    <a:gd name="connsiteY10" fmla="*/ 556988 h 714150"/>
                    <a:gd name="connsiteX11" fmla="*/ 280593 w 604652"/>
                    <a:gd name="connsiteY11" fmla="*/ 559565 h 714150"/>
                    <a:gd name="connsiteX12" fmla="*/ 263195 w 604652"/>
                    <a:gd name="connsiteY12" fmla="*/ 534195 h 714150"/>
                    <a:gd name="connsiteX13" fmla="*/ 205834 w 604652"/>
                    <a:gd name="connsiteY13" fmla="*/ 289454 h 714150"/>
                    <a:gd name="connsiteX14" fmla="*/ 292179 w 604652"/>
                    <a:gd name="connsiteY14" fmla="*/ 2449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15" fmla="*/ 553348 w 604652"/>
                    <a:gd name="connsiteY15" fmla="*/ 124788 h 714150"/>
                    <a:gd name="connsiteX0" fmla="*/ 461908 w 604652"/>
                    <a:gd name="connsiteY0" fmla="*/ 33348 h 714150"/>
                    <a:gd name="connsiteX1" fmla="*/ 538866 w 604652"/>
                    <a:gd name="connsiteY1" fmla="*/ 25924 h 714150"/>
                    <a:gd name="connsiteX2" fmla="*/ 554672 w 604652"/>
                    <a:gd name="connsiteY2" fmla="*/ 46198 h 714150"/>
                    <a:gd name="connsiteX3" fmla="*/ 597516 w 604652"/>
                    <a:gd name="connsiteY3" fmla="*/ 289454 h 714150"/>
                    <a:gd name="connsiteX4" fmla="*/ 477905 w 604652"/>
                    <a:gd name="connsiteY4" fmla="*/ 608371 h 714150"/>
                    <a:gd name="connsiteX5" fmla="*/ 519148 w 604652"/>
                    <a:gd name="connsiteY5" fmla="*/ 674335 h 714150"/>
                    <a:gd name="connsiteX6" fmla="*/ 259574 w 604652"/>
                    <a:gd name="connsiteY6" fmla="*/ 712287 h 714150"/>
                    <a:gd name="connsiteX7" fmla="*/ 0 w 604652"/>
                    <a:gd name="connsiteY7" fmla="*/ 674335 h 714150"/>
                    <a:gd name="connsiteX8" fmla="*/ 256702 w 604652"/>
                    <a:gd name="connsiteY8" fmla="*/ 556988 h 714150"/>
                    <a:gd name="connsiteX9" fmla="*/ 280593 w 604652"/>
                    <a:gd name="connsiteY9" fmla="*/ 559565 h 714150"/>
                    <a:gd name="connsiteX10" fmla="*/ 263195 w 604652"/>
                    <a:gd name="connsiteY10" fmla="*/ 534195 h 714150"/>
                    <a:gd name="connsiteX11" fmla="*/ 205834 w 604652"/>
                    <a:gd name="connsiteY11" fmla="*/ 289454 h 714150"/>
                    <a:gd name="connsiteX12" fmla="*/ 292179 w 604652"/>
                    <a:gd name="connsiteY12" fmla="*/ 2449 h 714150"/>
                    <a:gd name="connsiteX13" fmla="*/ 294732 w 604652"/>
                    <a:gd name="connsiteY13" fmla="*/ 0 h 714150"/>
                    <a:gd name="connsiteX14" fmla="*/ 295411 w 604652"/>
                    <a:gd name="connsiteY14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  <a:gd name="connsiteX0" fmla="*/ 538866 w 604652"/>
                    <a:gd name="connsiteY0" fmla="*/ 25924 h 714150"/>
                    <a:gd name="connsiteX1" fmla="*/ 554672 w 604652"/>
                    <a:gd name="connsiteY1" fmla="*/ 46198 h 714150"/>
                    <a:gd name="connsiteX2" fmla="*/ 597516 w 604652"/>
                    <a:gd name="connsiteY2" fmla="*/ 289454 h 714150"/>
                    <a:gd name="connsiteX3" fmla="*/ 477905 w 604652"/>
                    <a:gd name="connsiteY3" fmla="*/ 608371 h 714150"/>
                    <a:gd name="connsiteX4" fmla="*/ 519148 w 604652"/>
                    <a:gd name="connsiteY4" fmla="*/ 674335 h 714150"/>
                    <a:gd name="connsiteX5" fmla="*/ 259574 w 604652"/>
                    <a:gd name="connsiteY5" fmla="*/ 712287 h 714150"/>
                    <a:gd name="connsiteX6" fmla="*/ 0 w 604652"/>
                    <a:gd name="connsiteY6" fmla="*/ 674335 h 714150"/>
                    <a:gd name="connsiteX7" fmla="*/ 256702 w 604652"/>
                    <a:gd name="connsiteY7" fmla="*/ 556988 h 714150"/>
                    <a:gd name="connsiteX8" fmla="*/ 280593 w 604652"/>
                    <a:gd name="connsiteY8" fmla="*/ 559565 h 714150"/>
                    <a:gd name="connsiteX9" fmla="*/ 263195 w 604652"/>
                    <a:gd name="connsiteY9" fmla="*/ 534195 h 714150"/>
                    <a:gd name="connsiteX10" fmla="*/ 205834 w 604652"/>
                    <a:gd name="connsiteY10" fmla="*/ 289454 h 714150"/>
                    <a:gd name="connsiteX11" fmla="*/ 292179 w 604652"/>
                    <a:gd name="connsiteY11" fmla="*/ 2449 h 714150"/>
                    <a:gd name="connsiteX12" fmla="*/ 294732 w 604652"/>
                    <a:gd name="connsiteY12" fmla="*/ 0 h 714150"/>
                    <a:gd name="connsiteX13" fmla="*/ 295411 w 604652"/>
                    <a:gd name="connsiteY13" fmla="*/ 394 h 71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4652" h="714150">
                      <a:moveTo>
                        <a:pt x="538866" y="25924"/>
                      </a:moveTo>
                      <a:lnTo>
                        <a:pt x="554672" y="46198"/>
                      </a:lnTo>
                      <a:cubicBezTo>
                        <a:pt x="594951" y="109328"/>
                        <a:pt x="616872" y="195857"/>
                        <a:pt x="597516" y="289454"/>
                      </a:cubicBezTo>
                      <a:cubicBezTo>
                        <a:pt x="557035" y="485207"/>
                        <a:pt x="491840" y="505028"/>
                        <a:pt x="477905" y="608371"/>
                      </a:cubicBezTo>
                      <a:lnTo>
                        <a:pt x="519148" y="674335"/>
                      </a:lnTo>
                      <a:cubicBezTo>
                        <a:pt x="519148" y="726892"/>
                        <a:pt x="402933" y="712287"/>
                        <a:pt x="259574" y="712287"/>
                      </a:cubicBezTo>
                      <a:cubicBezTo>
                        <a:pt x="116215" y="712287"/>
                        <a:pt x="0" y="726892"/>
                        <a:pt x="0" y="674335"/>
                      </a:cubicBezTo>
                      <a:cubicBezTo>
                        <a:pt x="0" y="621778"/>
                        <a:pt x="113343" y="556988"/>
                        <a:pt x="256702" y="556988"/>
                      </a:cubicBezTo>
                      <a:lnTo>
                        <a:pt x="280593" y="559565"/>
                      </a:lnTo>
                      <a:lnTo>
                        <a:pt x="263195" y="534195"/>
                      </a:lnTo>
                      <a:cubicBezTo>
                        <a:pt x="227754" y="471561"/>
                        <a:pt x="205834" y="385032"/>
                        <a:pt x="205834" y="289454"/>
                      </a:cubicBezTo>
                      <a:cubicBezTo>
                        <a:pt x="205834" y="169982"/>
                        <a:pt x="240085" y="64649"/>
                        <a:pt x="292179" y="2449"/>
                      </a:cubicBezTo>
                      <a:lnTo>
                        <a:pt x="294732" y="0"/>
                      </a:lnTo>
                      <a:lnTo>
                        <a:pt x="295411" y="394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BF48A8A8-B744-4F63-B564-76499297FC55}"/>
                    </a:ext>
                  </a:extLst>
                </p:cNvPr>
                <p:cNvSpPr/>
                <p:nvPr/>
              </p:nvSpPr>
              <p:spPr bwMode="auto">
                <a:xfrm rot="17100000">
                  <a:off x="2062605" y="2380511"/>
                  <a:ext cx="470926" cy="337605"/>
                </a:xfrm>
                <a:custGeom>
                  <a:avLst/>
                  <a:gdLst>
                    <a:gd name="connsiteX0" fmla="*/ 469173 w 470926"/>
                    <a:gd name="connsiteY0" fmla="*/ 116271 h 337605"/>
                    <a:gd name="connsiteX1" fmla="*/ 470926 w 470926"/>
                    <a:gd name="connsiteY1" fmla="*/ 131490 h 337605"/>
                    <a:gd name="connsiteX2" fmla="*/ 235463 w 470926"/>
                    <a:gd name="connsiteY2" fmla="*/ 337605 h 337605"/>
                    <a:gd name="connsiteX3" fmla="*/ 0 w 470926"/>
                    <a:gd name="connsiteY3" fmla="*/ 131490 h 337605"/>
                    <a:gd name="connsiteX4" fmla="*/ 4784 w 470926"/>
                    <a:gd name="connsiteY4" fmla="*/ 89951 h 337605"/>
                    <a:gd name="connsiteX5" fmla="*/ 17394 w 470926"/>
                    <a:gd name="connsiteY5" fmla="*/ 54390 h 337605"/>
                    <a:gd name="connsiteX6" fmla="*/ 32343 w 470926"/>
                    <a:gd name="connsiteY6" fmla="*/ 44461 h 337605"/>
                    <a:gd name="connsiteX7" fmla="*/ 385679 w 470926"/>
                    <a:gd name="connsiteY7" fmla="*/ 48297 h 337605"/>
                    <a:gd name="connsiteX8" fmla="*/ 438062 w 470926"/>
                    <a:gd name="connsiteY8" fmla="*/ 85033 h 337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0926" h="337605">
                      <a:moveTo>
                        <a:pt x="469173" y="116271"/>
                      </a:moveTo>
                      <a:lnTo>
                        <a:pt x="470926" y="131490"/>
                      </a:lnTo>
                      <a:cubicBezTo>
                        <a:pt x="470926" y="245324"/>
                        <a:pt x="365506" y="337605"/>
                        <a:pt x="235463" y="337605"/>
                      </a:cubicBezTo>
                      <a:cubicBezTo>
                        <a:pt x="105420" y="337605"/>
                        <a:pt x="0" y="245324"/>
                        <a:pt x="0" y="131490"/>
                      </a:cubicBezTo>
                      <a:cubicBezTo>
                        <a:pt x="0" y="117261"/>
                        <a:pt x="1647" y="103368"/>
                        <a:pt x="4784" y="89951"/>
                      </a:cubicBezTo>
                      <a:lnTo>
                        <a:pt x="17394" y="54390"/>
                      </a:lnTo>
                      <a:lnTo>
                        <a:pt x="32343" y="44461"/>
                      </a:lnTo>
                      <a:cubicBezTo>
                        <a:pt x="138992" y="-13968"/>
                        <a:pt x="272670" y="-16949"/>
                        <a:pt x="385679" y="48297"/>
                      </a:cubicBezTo>
                      <a:cubicBezTo>
                        <a:pt x="404514" y="59171"/>
                        <a:pt x="421995" y="71490"/>
                        <a:pt x="438062" y="85033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41A4EA10-D48D-4D53-AABD-4A69547DEE4F}"/>
                    </a:ext>
                  </a:extLst>
                </p:cNvPr>
                <p:cNvSpPr/>
                <p:nvPr/>
              </p:nvSpPr>
              <p:spPr bwMode="auto">
                <a:xfrm>
                  <a:off x="2206911" y="2565126"/>
                  <a:ext cx="124220" cy="124220"/>
                </a:xfrm>
                <a:prstGeom prst="ellipse">
                  <a:avLst/>
                </a:prstGeom>
                <a:solidFill>
                  <a:schemeClr val="tx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8D0AC6D9-C28C-416B-9E21-D10B06CA9C2A}"/>
                    </a:ext>
                  </a:extLst>
                </p:cNvPr>
                <p:cNvSpPr/>
                <p:nvPr/>
              </p:nvSpPr>
              <p:spPr bwMode="auto">
                <a:xfrm>
                  <a:off x="2223302" y="261669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E02B79E1-6355-4929-B7D4-614E0A15BD7E}"/>
                    </a:ext>
                  </a:extLst>
                </p:cNvPr>
                <p:cNvSpPr/>
                <p:nvPr/>
              </p:nvSpPr>
              <p:spPr bwMode="auto">
                <a:xfrm rot="10800000">
                  <a:off x="2123372" y="3055594"/>
                  <a:ext cx="849407" cy="278601"/>
                </a:xfrm>
                <a:custGeom>
                  <a:avLst/>
                  <a:gdLst>
                    <a:gd name="connsiteX0" fmla="*/ 398900 w 1181154"/>
                    <a:gd name="connsiteY0" fmla="*/ 305992 h 305992"/>
                    <a:gd name="connsiteX1" fmla="*/ 177189 w 1181154"/>
                    <a:gd name="connsiteY1" fmla="*/ 291433 h 305992"/>
                    <a:gd name="connsiteX2" fmla="*/ 18083 w 1181154"/>
                    <a:gd name="connsiteY2" fmla="*/ 255279 h 305992"/>
                    <a:gd name="connsiteX3" fmla="*/ 119945 w 1181154"/>
                    <a:gd name="connsiteY3" fmla="*/ 153417 h 305992"/>
                    <a:gd name="connsiteX4" fmla="*/ 0 w 1181154"/>
                    <a:gd name="connsiteY4" fmla="*/ 33472 h 305992"/>
                    <a:gd name="connsiteX5" fmla="*/ 56804 w 1181154"/>
                    <a:gd name="connsiteY5" fmla="*/ 45542 h 305992"/>
                    <a:gd name="connsiteX6" fmla="*/ 414275 w 1181154"/>
                    <a:gd name="connsiteY6" fmla="*/ 109196 h 305992"/>
                    <a:gd name="connsiteX7" fmla="*/ 868113 w 1181154"/>
                    <a:gd name="connsiteY7" fmla="*/ 59698 h 305992"/>
                    <a:gd name="connsiteX8" fmla="*/ 906847 w 1181154"/>
                    <a:gd name="connsiteY8" fmla="*/ 58003 h 305992"/>
                    <a:gd name="connsiteX9" fmla="*/ 911096 w 1181154"/>
                    <a:gd name="connsiteY9" fmla="*/ 52781 h 305992"/>
                    <a:gd name="connsiteX10" fmla="*/ 994942 w 1181154"/>
                    <a:gd name="connsiteY10" fmla="*/ 35103 h 305992"/>
                    <a:gd name="connsiteX11" fmla="*/ 1041097 w 1181154"/>
                    <a:gd name="connsiteY11" fmla="*/ 39846 h 305992"/>
                    <a:gd name="connsiteX12" fmla="*/ 1066577 w 1181154"/>
                    <a:gd name="connsiteY12" fmla="*/ 48591 h 305992"/>
                    <a:gd name="connsiteX13" fmla="*/ 1092488 w 1181154"/>
                    <a:gd name="connsiteY13" fmla="*/ 46527 h 305992"/>
                    <a:gd name="connsiteX14" fmla="*/ 1179041 w 1181154"/>
                    <a:gd name="connsiteY14" fmla="*/ 2936 h 305992"/>
                    <a:gd name="connsiteX15" fmla="*/ 1135024 w 1181154"/>
                    <a:gd name="connsiteY15" fmla="*/ 105615 h 305992"/>
                    <a:gd name="connsiteX16" fmla="*/ 1047285 w 1181154"/>
                    <a:gd name="connsiteY16" fmla="*/ 149486 h 305992"/>
                    <a:gd name="connsiteX17" fmla="*/ 1046582 w 1181154"/>
                    <a:gd name="connsiteY17" fmla="*/ 149193 h 305992"/>
                    <a:gd name="connsiteX18" fmla="*/ 1041097 w 1181154"/>
                    <a:gd name="connsiteY18" fmla="*/ 151076 h 305992"/>
                    <a:gd name="connsiteX19" fmla="*/ 994942 w 1181154"/>
                    <a:gd name="connsiteY19" fmla="*/ 155819 h 305992"/>
                    <a:gd name="connsiteX20" fmla="*/ 948787 w 1181154"/>
                    <a:gd name="connsiteY20" fmla="*/ 151076 h 305992"/>
                    <a:gd name="connsiteX21" fmla="*/ 923900 w 1181154"/>
                    <a:gd name="connsiteY21" fmla="*/ 142535 h 305992"/>
                    <a:gd name="connsiteX22" fmla="*/ 916172 w 1181154"/>
                    <a:gd name="connsiteY22" fmla="*/ 153952 h 305992"/>
                    <a:gd name="connsiteX23" fmla="*/ 398900 w 1181154"/>
                    <a:gd name="connsiteY23" fmla="*/ 305992 h 305992"/>
                    <a:gd name="connsiteX0" fmla="*/ 119945 w 1181154"/>
                    <a:gd name="connsiteY0" fmla="*/ 153417 h 305992"/>
                    <a:gd name="connsiteX1" fmla="*/ 0 w 1181154"/>
                    <a:gd name="connsiteY1" fmla="*/ 33472 h 305992"/>
                    <a:gd name="connsiteX2" fmla="*/ 56804 w 1181154"/>
                    <a:gd name="connsiteY2" fmla="*/ 45542 h 305992"/>
                    <a:gd name="connsiteX3" fmla="*/ 414275 w 1181154"/>
                    <a:gd name="connsiteY3" fmla="*/ 109196 h 305992"/>
                    <a:gd name="connsiteX4" fmla="*/ 868113 w 1181154"/>
                    <a:gd name="connsiteY4" fmla="*/ 59698 h 305992"/>
                    <a:gd name="connsiteX5" fmla="*/ 906847 w 1181154"/>
                    <a:gd name="connsiteY5" fmla="*/ 58003 h 305992"/>
                    <a:gd name="connsiteX6" fmla="*/ 911096 w 1181154"/>
                    <a:gd name="connsiteY6" fmla="*/ 52781 h 305992"/>
                    <a:gd name="connsiteX7" fmla="*/ 994942 w 1181154"/>
                    <a:gd name="connsiteY7" fmla="*/ 35103 h 305992"/>
                    <a:gd name="connsiteX8" fmla="*/ 1041097 w 1181154"/>
                    <a:gd name="connsiteY8" fmla="*/ 39846 h 305992"/>
                    <a:gd name="connsiteX9" fmla="*/ 1066577 w 1181154"/>
                    <a:gd name="connsiteY9" fmla="*/ 48591 h 305992"/>
                    <a:gd name="connsiteX10" fmla="*/ 1092488 w 1181154"/>
                    <a:gd name="connsiteY10" fmla="*/ 46527 h 305992"/>
                    <a:gd name="connsiteX11" fmla="*/ 1179041 w 1181154"/>
                    <a:gd name="connsiteY11" fmla="*/ 2936 h 305992"/>
                    <a:gd name="connsiteX12" fmla="*/ 1135024 w 1181154"/>
                    <a:gd name="connsiteY12" fmla="*/ 105615 h 305992"/>
                    <a:gd name="connsiteX13" fmla="*/ 1047285 w 1181154"/>
                    <a:gd name="connsiteY13" fmla="*/ 149486 h 305992"/>
                    <a:gd name="connsiteX14" fmla="*/ 1046582 w 1181154"/>
                    <a:gd name="connsiteY14" fmla="*/ 149193 h 305992"/>
                    <a:gd name="connsiteX15" fmla="*/ 1041097 w 1181154"/>
                    <a:gd name="connsiteY15" fmla="*/ 151076 h 305992"/>
                    <a:gd name="connsiteX16" fmla="*/ 994942 w 1181154"/>
                    <a:gd name="connsiteY16" fmla="*/ 155819 h 305992"/>
                    <a:gd name="connsiteX17" fmla="*/ 948787 w 1181154"/>
                    <a:gd name="connsiteY17" fmla="*/ 151076 h 305992"/>
                    <a:gd name="connsiteX18" fmla="*/ 923900 w 1181154"/>
                    <a:gd name="connsiteY18" fmla="*/ 142535 h 305992"/>
                    <a:gd name="connsiteX19" fmla="*/ 916172 w 1181154"/>
                    <a:gd name="connsiteY19" fmla="*/ 153952 h 305992"/>
                    <a:gd name="connsiteX20" fmla="*/ 398900 w 1181154"/>
                    <a:gd name="connsiteY20" fmla="*/ 305992 h 305992"/>
                    <a:gd name="connsiteX21" fmla="*/ 177189 w 1181154"/>
                    <a:gd name="connsiteY21" fmla="*/ 291433 h 305992"/>
                    <a:gd name="connsiteX22" fmla="*/ 18083 w 1181154"/>
                    <a:gd name="connsiteY22" fmla="*/ 255279 h 305992"/>
                    <a:gd name="connsiteX23" fmla="*/ 211385 w 1181154"/>
                    <a:gd name="connsiteY23" fmla="*/ 244857 h 305992"/>
                    <a:gd name="connsiteX0" fmla="*/ 119945 w 1181154"/>
                    <a:gd name="connsiteY0" fmla="*/ 153417 h 305992"/>
                    <a:gd name="connsiteX1" fmla="*/ 0 w 1181154"/>
                    <a:gd name="connsiteY1" fmla="*/ 33472 h 305992"/>
                    <a:gd name="connsiteX2" fmla="*/ 56804 w 1181154"/>
                    <a:gd name="connsiteY2" fmla="*/ 45542 h 305992"/>
                    <a:gd name="connsiteX3" fmla="*/ 414275 w 1181154"/>
                    <a:gd name="connsiteY3" fmla="*/ 109196 h 305992"/>
                    <a:gd name="connsiteX4" fmla="*/ 868113 w 1181154"/>
                    <a:gd name="connsiteY4" fmla="*/ 59698 h 305992"/>
                    <a:gd name="connsiteX5" fmla="*/ 906847 w 1181154"/>
                    <a:gd name="connsiteY5" fmla="*/ 58003 h 305992"/>
                    <a:gd name="connsiteX6" fmla="*/ 911096 w 1181154"/>
                    <a:gd name="connsiteY6" fmla="*/ 52781 h 305992"/>
                    <a:gd name="connsiteX7" fmla="*/ 994942 w 1181154"/>
                    <a:gd name="connsiteY7" fmla="*/ 35103 h 305992"/>
                    <a:gd name="connsiteX8" fmla="*/ 1041097 w 1181154"/>
                    <a:gd name="connsiteY8" fmla="*/ 39846 h 305992"/>
                    <a:gd name="connsiteX9" fmla="*/ 1066577 w 1181154"/>
                    <a:gd name="connsiteY9" fmla="*/ 48591 h 305992"/>
                    <a:gd name="connsiteX10" fmla="*/ 1092488 w 1181154"/>
                    <a:gd name="connsiteY10" fmla="*/ 46527 h 305992"/>
                    <a:gd name="connsiteX11" fmla="*/ 1179041 w 1181154"/>
                    <a:gd name="connsiteY11" fmla="*/ 2936 h 305992"/>
                    <a:gd name="connsiteX12" fmla="*/ 1135024 w 1181154"/>
                    <a:gd name="connsiteY12" fmla="*/ 105615 h 305992"/>
                    <a:gd name="connsiteX13" fmla="*/ 1047285 w 1181154"/>
                    <a:gd name="connsiteY13" fmla="*/ 149486 h 305992"/>
                    <a:gd name="connsiteX14" fmla="*/ 1046582 w 1181154"/>
                    <a:gd name="connsiteY14" fmla="*/ 149193 h 305992"/>
                    <a:gd name="connsiteX15" fmla="*/ 1041097 w 1181154"/>
                    <a:gd name="connsiteY15" fmla="*/ 151076 h 305992"/>
                    <a:gd name="connsiteX16" fmla="*/ 994942 w 1181154"/>
                    <a:gd name="connsiteY16" fmla="*/ 155819 h 305992"/>
                    <a:gd name="connsiteX17" fmla="*/ 948787 w 1181154"/>
                    <a:gd name="connsiteY17" fmla="*/ 151076 h 305992"/>
                    <a:gd name="connsiteX18" fmla="*/ 923900 w 1181154"/>
                    <a:gd name="connsiteY18" fmla="*/ 142535 h 305992"/>
                    <a:gd name="connsiteX19" fmla="*/ 916172 w 1181154"/>
                    <a:gd name="connsiteY19" fmla="*/ 153952 h 305992"/>
                    <a:gd name="connsiteX20" fmla="*/ 398900 w 1181154"/>
                    <a:gd name="connsiteY20" fmla="*/ 305992 h 305992"/>
                    <a:gd name="connsiteX21" fmla="*/ 177189 w 1181154"/>
                    <a:gd name="connsiteY21" fmla="*/ 291433 h 305992"/>
                    <a:gd name="connsiteX22" fmla="*/ 18083 w 1181154"/>
                    <a:gd name="connsiteY22" fmla="*/ 255279 h 305992"/>
                    <a:gd name="connsiteX0" fmla="*/ 0 w 1181154"/>
                    <a:gd name="connsiteY0" fmla="*/ 33472 h 305992"/>
                    <a:gd name="connsiteX1" fmla="*/ 56804 w 1181154"/>
                    <a:gd name="connsiteY1" fmla="*/ 45542 h 305992"/>
                    <a:gd name="connsiteX2" fmla="*/ 414275 w 1181154"/>
                    <a:gd name="connsiteY2" fmla="*/ 109196 h 305992"/>
                    <a:gd name="connsiteX3" fmla="*/ 868113 w 1181154"/>
                    <a:gd name="connsiteY3" fmla="*/ 59698 h 305992"/>
                    <a:gd name="connsiteX4" fmla="*/ 906847 w 1181154"/>
                    <a:gd name="connsiteY4" fmla="*/ 58003 h 305992"/>
                    <a:gd name="connsiteX5" fmla="*/ 911096 w 1181154"/>
                    <a:gd name="connsiteY5" fmla="*/ 52781 h 305992"/>
                    <a:gd name="connsiteX6" fmla="*/ 994942 w 1181154"/>
                    <a:gd name="connsiteY6" fmla="*/ 35103 h 305992"/>
                    <a:gd name="connsiteX7" fmla="*/ 1041097 w 1181154"/>
                    <a:gd name="connsiteY7" fmla="*/ 39846 h 305992"/>
                    <a:gd name="connsiteX8" fmla="*/ 1066577 w 1181154"/>
                    <a:gd name="connsiteY8" fmla="*/ 48591 h 305992"/>
                    <a:gd name="connsiteX9" fmla="*/ 1092488 w 1181154"/>
                    <a:gd name="connsiteY9" fmla="*/ 46527 h 305992"/>
                    <a:gd name="connsiteX10" fmla="*/ 1179041 w 1181154"/>
                    <a:gd name="connsiteY10" fmla="*/ 2936 h 305992"/>
                    <a:gd name="connsiteX11" fmla="*/ 1135024 w 1181154"/>
                    <a:gd name="connsiteY11" fmla="*/ 105615 h 305992"/>
                    <a:gd name="connsiteX12" fmla="*/ 1047285 w 1181154"/>
                    <a:gd name="connsiteY12" fmla="*/ 149486 h 305992"/>
                    <a:gd name="connsiteX13" fmla="*/ 1046582 w 1181154"/>
                    <a:gd name="connsiteY13" fmla="*/ 149193 h 305992"/>
                    <a:gd name="connsiteX14" fmla="*/ 1041097 w 1181154"/>
                    <a:gd name="connsiteY14" fmla="*/ 151076 h 305992"/>
                    <a:gd name="connsiteX15" fmla="*/ 994942 w 1181154"/>
                    <a:gd name="connsiteY15" fmla="*/ 155819 h 305992"/>
                    <a:gd name="connsiteX16" fmla="*/ 948787 w 1181154"/>
                    <a:gd name="connsiteY16" fmla="*/ 151076 h 305992"/>
                    <a:gd name="connsiteX17" fmla="*/ 923900 w 1181154"/>
                    <a:gd name="connsiteY17" fmla="*/ 142535 h 305992"/>
                    <a:gd name="connsiteX18" fmla="*/ 916172 w 1181154"/>
                    <a:gd name="connsiteY18" fmla="*/ 153952 h 305992"/>
                    <a:gd name="connsiteX19" fmla="*/ 398900 w 1181154"/>
                    <a:gd name="connsiteY19" fmla="*/ 305992 h 305992"/>
                    <a:gd name="connsiteX20" fmla="*/ 177189 w 1181154"/>
                    <a:gd name="connsiteY20" fmla="*/ 291433 h 305992"/>
                    <a:gd name="connsiteX21" fmla="*/ 18083 w 1181154"/>
                    <a:gd name="connsiteY21" fmla="*/ 255279 h 30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81154" h="305992">
                      <a:moveTo>
                        <a:pt x="0" y="33472"/>
                      </a:moveTo>
                      <a:lnTo>
                        <a:pt x="56804" y="45542"/>
                      </a:lnTo>
                      <a:cubicBezTo>
                        <a:pt x="146002" y="68622"/>
                        <a:pt x="263140" y="109196"/>
                        <a:pt x="414275" y="109196"/>
                      </a:cubicBezTo>
                      <a:cubicBezTo>
                        <a:pt x="603194" y="109196"/>
                        <a:pt x="769758" y="70047"/>
                        <a:pt x="868113" y="59698"/>
                      </a:cubicBezTo>
                      <a:lnTo>
                        <a:pt x="906847" y="58003"/>
                      </a:lnTo>
                      <a:lnTo>
                        <a:pt x="911096" y="52781"/>
                      </a:lnTo>
                      <a:cubicBezTo>
                        <a:pt x="932554" y="41859"/>
                        <a:pt x="962198" y="35103"/>
                        <a:pt x="994942" y="35103"/>
                      </a:cubicBezTo>
                      <a:cubicBezTo>
                        <a:pt x="1011314" y="35103"/>
                        <a:pt x="1026911" y="36792"/>
                        <a:pt x="1041097" y="39846"/>
                      </a:cubicBezTo>
                      <a:lnTo>
                        <a:pt x="1066577" y="48591"/>
                      </a:lnTo>
                      <a:cubicBezTo>
                        <a:pt x="1068864" y="45522"/>
                        <a:pt x="1090201" y="49596"/>
                        <a:pt x="1092488" y="46527"/>
                      </a:cubicBezTo>
                      <a:cubicBezTo>
                        <a:pt x="1133805" y="8108"/>
                        <a:pt x="1171952" y="-6912"/>
                        <a:pt x="1179041" y="2936"/>
                      </a:cubicBezTo>
                      <a:cubicBezTo>
                        <a:pt x="1186130" y="12784"/>
                        <a:pt x="1176341" y="67196"/>
                        <a:pt x="1135024" y="105615"/>
                      </a:cubicBezTo>
                      <a:cubicBezTo>
                        <a:pt x="1104036" y="134429"/>
                        <a:pt x="1069694" y="150811"/>
                        <a:pt x="1047285" y="149486"/>
                      </a:cubicBezTo>
                      <a:lnTo>
                        <a:pt x="1046582" y="149193"/>
                      </a:lnTo>
                      <a:lnTo>
                        <a:pt x="1041097" y="151076"/>
                      </a:lnTo>
                      <a:cubicBezTo>
                        <a:pt x="1026911" y="154130"/>
                        <a:pt x="1011314" y="155819"/>
                        <a:pt x="994942" y="155819"/>
                      </a:cubicBezTo>
                      <a:cubicBezTo>
                        <a:pt x="978570" y="155819"/>
                        <a:pt x="962973" y="154130"/>
                        <a:pt x="948787" y="151076"/>
                      </a:cubicBezTo>
                      <a:lnTo>
                        <a:pt x="923900" y="142535"/>
                      </a:lnTo>
                      <a:lnTo>
                        <a:pt x="916172" y="153952"/>
                      </a:lnTo>
                      <a:cubicBezTo>
                        <a:pt x="828762" y="226537"/>
                        <a:pt x="625603" y="305992"/>
                        <a:pt x="398900" y="305992"/>
                      </a:cubicBezTo>
                      <a:cubicBezTo>
                        <a:pt x="323332" y="305992"/>
                        <a:pt x="247380" y="301043"/>
                        <a:pt x="177189" y="291433"/>
                      </a:cubicBezTo>
                      <a:lnTo>
                        <a:pt x="18083" y="255279"/>
                      </a:ln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4742D83F-1FEC-4D4C-98E2-5193178DB1F1}"/>
              </a:ext>
            </a:extLst>
          </p:cNvPr>
          <p:cNvGrpSpPr/>
          <p:nvPr/>
        </p:nvGrpSpPr>
        <p:grpSpPr>
          <a:xfrm>
            <a:off x="6567836" y="1280171"/>
            <a:ext cx="2654534" cy="1912496"/>
            <a:chOff x="6549024" y="414488"/>
            <a:chExt cx="3287716" cy="2368680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A6BD4FF0-8EE9-40EE-BDF0-4C90972102EC}"/>
                </a:ext>
              </a:extLst>
            </p:cNvPr>
            <p:cNvGrpSpPr/>
            <p:nvPr/>
          </p:nvGrpSpPr>
          <p:grpSpPr>
            <a:xfrm>
              <a:off x="7344229" y="900691"/>
              <a:ext cx="1686916" cy="1636240"/>
              <a:chOff x="2055593" y="1915137"/>
              <a:chExt cx="2492362" cy="2417489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37357D9A-0AA6-4870-945D-75F38B2CD857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3AC49196-596D-4DFA-BECB-D7305B8427EC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7C77AB55-EBE7-462E-9034-3064151695B6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170" name="グループ化 169">
                    <a:extLst>
                      <a:ext uri="{FF2B5EF4-FFF2-40B4-BE49-F238E27FC236}">
                        <a16:creationId xmlns:a16="http://schemas.microsoft.com/office/drawing/2014/main" id="{D47164AD-815E-447C-927F-25A112FB757F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EF321082-4EA9-42FA-846F-17A2EE0C6FE3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3" name="フリーフォーム: 図形 172">
                      <a:extLst>
                        <a:ext uri="{FF2B5EF4-FFF2-40B4-BE49-F238E27FC236}">
                          <a16:creationId xmlns:a16="http://schemas.microsoft.com/office/drawing/2014/main" id="{D1860F70-DC78-44EC-98E0-59438E8F36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74" name="グループ化 173">
                      <a:extLst>
                        <a:ext uri="{FF2B5EF4-FFF2-40B4-BE49-F238E27FC236}">
                          <a16:creationId xmlns:a16="http://schemas.microsoft.com/office/drawing/2014/main" id="{C41FDB51-D4E7-42BD-B7DE-4D72C17A069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176" name="四角形: 角を丸くする 28">
                        <a:extLst>
                          <a:ext uri="{FF2B5EF4-FFF2-40B4-BE49-F238E27FC236}">
                            <a16:creationId xmlns:a16="http://schemas.microsoft.com/office/drawing/2014/main" id="{06A54BDE-BC6D-4704-B4AE-F68C0F3F83C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7" name="四角形: 角を丸くする 28">
                        <a:extLst>
                          <a:ext uri="{FF2B5EF4-FFF2-40B4-BE49-F238E27FC236}">
                            <a16:creationId xmlns:a16="http://schemas.microsoft.com/office/drawing/2014/main" id="{BC518447-44B8-4FFB-AD44-50AEE18859C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75" name="フリーフォーム: 図形 174">
                      <a:extLst>
                        <a:ext uri="{FF2B5EF4-FFF2-40B4-BE49-F238E27FC236}">
                          <a16:creationId xmlns:a16="http://schemas.microsoft.com/office/drawing/2014/main" id="{64092F35-0C7A-48D7-8DAC-0FCC78772C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6C1A3644-BA87-4A3F-8C5F-6298861E1589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8909980B-B238-4098-8B3A-F769FDF46068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E952470C-B32A-419D-96F0-92CCDBFCF4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爆発: 14 pt 42">
                    <a:extLst>
                      <a:ext uri="{FF2B5EF4-FFF2-40B4-BE49-F238E27FC236}">
                        <a16:creationId xmlns:a16="http://schemas.microsoft.com/office/drawing/2014/main" id="{7704301A-52FB-4CCC-9FC4-9A78848FADD7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" name="爆発: 14 pt 62">
                    <a:extLst>
                      <a:ext uri="{FF2B5EF4-FFF2-40B4-BE49-F238E27FC236}">
                        <a16:creationId xmlns:a16="http://schemas.microsoft.com/office/drawing/2014/main" id="{22ECE189-2B97-4D89-B467-4731108E738F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E33C0AB3-E2E4-4033-A4F2-79D724D0B116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4CF595E0-511F-436F-A9A3-C056EC495E32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00D4F804-D984-4CB2-9A25-58EF00BBD3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FB9C3685-7BE5-4C1A-8EB4-FADAD109F2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7D8B6442-5700-4E7C-873B-2728969C12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DA3976D1-A065-4D60-B711-18CD510012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082427C3-E39E-45B0-9C8D-1F993D7FEC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B0B18A9B-A85D-47CE-9825-92CB247B2220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C90DBCC1-2980-4BDB-AE47-5F18B64FC543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CCD47BB1-C427-48B7-AEAC-CF9B5603E53B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CBF28891-585F-468D-A112-1350320904E1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CF742485-D12C-4AE0-8852-0C9564734A9C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5272189B-01BD-427E-AF72-C33E7D22A079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84AF1174-7259-4F9A-9E9A-F612327AB76C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76C2C341-78D0-4496-985E-4A8034B97B06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5596DA73-2F7A-49F9-B732-243312B4FB94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143" name="グループ化 142">
                    <a:extLst>
                      <a:ext uri="{FF2B5EF4-FFF2-40B4-BE49-F238E27FC236}">
                        <a16:creationId xmlns:a16="http://schemas.microsoft.com/office/drawing/2014/main" id="{67CECEC6-C8C7-4A93-BBC8-6E42DC6D0118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145" name="フリーフォーム: 図形 144">
                      <a:extLst>
                        <a:ext uri="{FF2B5EF4-FFF2-40B4-BE49-F238E27FC236}">
                          <a16:creationId xmlns:a16="http://schemas.microsoft.com/office/drawing/2014/main" id="{8BD871BF-C6F1-4596-B451-BAD2E6CFE31D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D4BFF45F-ACEB-4BF9-8CFC-02A6C0F6B4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7" name="グループ化 146">
                      <a:extLst>
                        <a:ext uri="{FF2B5EF4-FFF2-40B4-BE49-F238E27FC236}">
                          <a16:creationId xmlns:a16="http://schemas.microsoft.com/office/drawing/2014/main" id="{181FEDDC-FD0A-4599-BFC1-F01D6006F2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149" name="四角形: 角を丸くする 28">
                        <a:extLst>
                          <a:ext uri="{FF2B5EF4-FFF2-40B4-BE49-F238E27FC236}">
                            <a16:creationId xmlns:a16="http://schemas.microsoft.com/office/drawing/2014/main" id="{59D6232D-E29E-42B6-A173-BDDB43E28F0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0" name="四角形: 角を丸くする 28">
                        <a:extLst>
                          <a:ext uri="{FF2B5EF4-FFF2-40B4-BE49-F238E27FC236}">
                            <a16:creationId xmlns:a16="http://schemas.microsoft.com/office/drawing/2014/main" id="{B4AF9867-21EA-4588-8E4E-0B4A86D6976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8" name="フリーフォーム: 図形 147">
                      <a:extLst>
                        <a:ext uri="{FF2B5EF4-FFF2-40B4-BE49-F238E27FC236}">
                          <a16:creationId xmlns:a16="http://schemas.microsoft.com/office/drawing/2014/main" id="{CB11FB53-8863-46D7-B01B-30C781A95A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970BA4F3-600F-46BE-B3CE-A628841DA28D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E4E6C462-C536-4D02-9E65-FC7F129E278F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82B2767E-DB90-4D2F-B7F7-198F690159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五角形 137">
                    <a:extLst>
                      <a:ext uri="{FF2B5EF4-FFF2-40B4-BE49-F238E27FC236}">
                        <a16:creationId xmlns:a16="http://schemas.microsoft.com/office/drawing/2014/main" id="{77B42338-8609-44AF-8652-59C5BA8215C0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雲 138">
                    <a:extLst>
                      <a:ext uri="{FF2B5EF4-FFF2-40B4-BE49-F238E27FC236}">
                        <a16:creationId xmlns:a16="http://schemas.microsoft.com/office/drawing/2014/main" id="{43643FC6-297B-49FC-89EF-87098F7461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雲 139">
                    <a:extLst>
                      <a:ext uri="{FF2B5EF4-FFF2-40B4-BE49-F238E27FC236}">
                        <a16:creationId xmlns:a16="http://schemas.microsoft.com/office/drawing/2014/main" id="{9B8E50E9-C20B-454F-972A-9AE69467914B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雲 140">
                    <a:extLst>
                      <a:ext uri="{FF2B5EF4-FFF2-40B4-BE49-F238E27FC236}">
                        <a16:creationId xmlns:a16="http://schemas.microsoft.com/office/drawing/2014/main" id="{894CB339-A9A6-4C96-9CCD-4D26B3DC4F92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雲 141">
                    <a:extLst>
                      <a:ext uri="{FF2B5EF4-FFF2-40B4-BE49-F238E27FC236}">
                        <a16:creationId xmlns:a16="http://schemas.microsoft.com/office/drawing/2014/main" id="{89CA385A-7BEB-4BC2-89FB-A5BA79D55E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7E12E08-D188-4BB1-8904-5605DCDDF6CC}"/>
                  </a:ext>
                </a:extLst>
              </p:cNvPr>
              <p:cNvGrpSpPr/>
              <p:nvPr/>
            </p:nvGrpSpPr>
            <p:grpSpPr>
              <a:xfrm>
                <a:off x="2794869" y="2587769"/>
                <a:ext cx="1350758" cy="1497746"/>
                <a:chOff x="2794869" y="2587769"/>
                <a:chExt cx="1350758" cy="1497746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58B78EE5-6173-4261-8FFD-1FA77134D5AF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爆発: 14 pt 42">
                  <a:extLst>
                    <a:ext uri="{FF2B5EF4-FFF2-40B4-BE49-F238E27FC236}">
                      <a16:creationId xmlns:a16="http://schemas.microsoft.com/office/drawing/2014/main" id="{79185D19-5362-41A2-BBE4-E79DADCD2210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爆発: 14 pt 62">
                  <a:extLst>
                    <a:ext uri="{FF2B5EF4-FFF2-40B4-BE49-F238E27FC236}">
                      <a16:creationId xmlns:a16="http://schemas.microsoft.com/office/drawing/2014/main" id="{936E3927-0981-4ED2-8FCB-D9305E3984B0}"/>
                    </a:ext>
                  </a:extLst>
                </p:cNvPr>
                <p:cNvSpPr/>
                <p:nvPr/>
              </p:nvSpPr>
              <p:spPr bwMode="auto">
                <a:xfrm rot="2230420">
                  <a:off x="2881704" y="2587769"/>
                  <a:ext cx="331118" cy="36067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0ECADE5C-4649-4911-99B0-0F9F811561FB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089A4BD8-D4B8-4246-B4A7-B9FDC00D4218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F7A87D49-B25D-45F5-8BEF-24ACDBDE0B90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76E3742C-79A7-4073-BCCE-93CDC5B9738E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4D7032FA-2E05-4A67-92E9-536A5EB256E4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DECC5A1C-A18A-4962-8195-F5C2CB617F11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3790A62A-0451-4FE5-B9F8-0351BF5E4E5B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55256A01-20C9-49D2-A60A-4A21F2A81A3D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16FC941E-804E-419D-A17F-87DC0D68BE16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A39464E9-8952-4200-89CF-6B028C22797A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A621BF2D-418B-43EF-80D8-B13FA4701DC3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0A843E3D-986B-4C9E-8EAB-EB6781CB67EA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91259A5A-6C71-46B1-BE2F-9B9A9DB89CF2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38F76CD8-2A62-492B-9D6E-1D90AA8F17C7}"/>
                </a:ext>
              </a:extLst>
            </p:cNvPr>
            <p:cNvGrpSpPr/>
            <p:nvPr/>
          </p:nvGrpSpPr>
          <p:grpSpPr>
            <a:xfrm>
              <a:off x="8877463" y="1945969"/>
              <a:ext cx="959277" cy="837199"/>
              <a:chOff x="10371485" y="-1060325"/>
              <a:chExt cx="1523845" cy="1329920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335B2238-606D-42A8-8812-1E9B03EE0E70}"/>
                  </a:ext>
                </a:extLst>
              </p:cNvPr>
              <p:cNvGrpSpPr/>
              <p:nvPr/>
            </p:nvGrpSpPr>
            <p:grpSpPr>
              <a:xfrm>
                <a:off x="10371485" y="-1051013"/>
                <a:ext cx="1523845" cy="1320608"/>
                <a:chOff x="5808956" y="3329267"/>
                <a:chExt cx="3416753" cy="2961055"/>
              </a:xfrm>
            </p:grpSpPr>
            <p:sp>
              <p:nvSpPr>
                <p:cNvPr id="111" name="二等辺三角形 110">
                  <a:extLst>
                    <a:ext uri="{FF2B5EF4-FFF2-40B4-BE49-F238E27FC236}">
                      <a16:creationId xmlns:a16="http://schemas.microsoft.com/office/drawing/2014/main" id="{872E6A51-01CF-4D32-899F-78CFA524CBEA}"/>
                    </a:ext>
                  </a:extLst>
                </p:cNvPr>
                <p:cNvSpPr/>
                <p:nvPr/>
              </p:nvSpPr>
              <p:spPr bwMode="auto">
                <a:xfrm rot="16200000">
                  <a:off x="6086266" y="3154172"/>
                  <a:ext cx="414466" cy="969085"/>
                </a:xfrm>
                <a:prstGeom prst="triangle">
                  <a:avLst/>
                </a:prstGeom>
                <a:solidFill>
                  <a:srgbClr val="FFFF00"/>
                </a:soli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9187A1CB-2000-4DA3-A7B2-CA425562C476}"/>
                    </a:ext>
                  </a:extLst>
                </p:cNvPr>
                <p:cNvSpPr/>
                <p:nvPr/>
              </p:nvSpPr>
              <p:spPr bwMode="auto">
                <a:xfrm>
                  <a:off x="6513075" y="5472399"/>
                  <a:ext cx="609628" cy="701829"/>
                </a:xfrm>
                <a:custGeom>
                  <a:avLst/>
                  <a:gdLst>
                    <a:gd name="connsiteX0" fmla="*/ 495321 w 702449"/>
                    <a:gd name="connsiteY0" fmla="*/ 16048 h 526724"/>
                    <a:gd name="connsiteX1" fmla="*/ 373401 w 702449"/>
                    <a:gd name="connsiteY1" fmla="*/ 305608 h 526724"/>
                    <a:gd name="connsiteX2" fmla="*/ 281961 w 702449"/>
                    <a:gd name="connsiteY2" fmla="*/ 297988 h 526724"/>
                    <a:gd name="connsiteX3" fmla="*/ 21 w 702449"/>
                    <a:gd name="connsiteY3" fmla="*/ 404668 h 526724"/>
                    <a:gd name="connsiteX4" fmla="*/ 266721 w 702449"/>
                    <a:gd name="connsiteY4" fmla="*/ 381808 h 526724"/>
                    <a:gd name="connsiteX5" fmla="*/ 289581 w 702449"/>
                    <a:gd name="connsiteY5" fmla="*/ 427528 h 526724"/>
                    <a:gd name="connsiteX6" fmla="*/ 175281 w 702449"/>
                    <a:gd name="connsiteY6" fmla="*/ 526588 h 526724"/>
                    <a:gd name="connsiteX7" fmla="*/ 373401 w 702449"/>
                    <a:gd name="connsiteY7" fmla="*/ 450388 h 526724"/>
                    <a:gd name="connsiteX8" fmla="*/ 495321 w 702449"/>
                    <a:gd name="connsiteY8" fmla="*/ 511348 h 526724"/>
                    <a:gd name="connsiteX9" fmla="*/ 464841 w 702449"/>
                    <a:gd name="connsiteY9" fmla="*/ 381808 h 526724"/>
                    <a:gd name="connsiteX10" fmla="*/ 701061 w 702449"/>
                    <a:gd name="connsiteY10" fmla="*/ 381808 h 526724"/>
                    <a:gd name="connsiteX11" fmla="*/ 556281 w 702449"/>
                    <a:gd name="connsiteY11" fmla="*/ 320848 h 526724"/>
                    <a:gd name="connsiteX12" fmla="*/ 426741 w 702449"/>
                    <a:gd name="connsiteY12" fmla="*/ 305608 h 526724"/>
                    <a:gd name="connsiteX13" fmla="*/ 579141 w 702449"/>
                    <a:gd name="connsiteY13" fmla="*/ 61768 h 526724"/>
                    <a:gd name="connsiteX14" fmla="*/ 495321 w 702449"/>
                    <a:gd name="connsiteY14" fmla="*/ 16048 h 526724"/>
                    <a:gd name="connsiteX0" fmla="*/ 495655 w 702783"/>
                    <a:gd name="connsiteY0" fmla="*/ 16048 h 526724"/>
                    <a:gd name="connsiteX1" fmla="*/ 373735 w 702783"/>
                    <a:gd name="connsiteY1" fmla="*/ 305608 h 526724"/>
                    <a:gd name="connsiteX2" fmla="*/ 213715 w 702783"/>
                    <a:gd name="connsiteY2" fmla="*/ 297988 h 526724"/>
                    <a:gd name="connsiteX3" fmla="*/ 355 w 702783"/>
                    <a:gd name="connsiteY3" fmla="*/ 404668 h 526724"/>
                    <a:gd name="connsiteX4" fmla="*/ 267055 w 702783"/>
                    <a:gd name="connsiteY4" fmla="*/ 381808 h 526724"/>
                    <a:gd name="connsiteX5" fmla="*/ 289915 w 702783"/>
                    <a:gd name="connsiteY5" fmla="*/ 427528 h 526724"/>
                    <a:gd name="connsiteX6" fmla="*/ 175615 w 702783"/>
                    <a:gd name="connsiteY6" fmla="*/ 526588 h 526724"/>
                    <a:gd name="connsiteX7" fmla="*/ 373735 w 702783"/>
                    <a:gd name="connsiteY7" fmla="*/ 450388 h 526724"/>
                    <a:gd name="connsiteX8" fmla="*/ 495655 w 702783"/>
                    <a:gd name="connsiteY8" fmla="*/ 511348 h 526724"/>
                    <a:gd name="connsiteX9" fmla="*/ 465175 w 702783"/>
                    <a:gd name="connsiteY9" fmla="*/ 381808 h 526724"/>
                    <a:gd name="connsiteX10" fmla="*/ 701395 w 702783"/>
                    <a:gd name="connsiteY10" fmla="*/ 381808 h 526724"/>
                    <a:gd name="connsiteX11" fmla="*/ 556615 w 702783"/>
                    <a:gd name="connsiteY11" fmla="*/ 320848 h 526724"/>
                    <a:gd name="connsiteX12" fmla="*/ 427075 w 702783"/>
                    <a:gd name="connsiteY12" fmla="*/ 305608 h 526724"/>
                    <a:gd name="connsiteX13" fmla="*/ 579475 w 702783"/>
                    <a:gd name="connsiteY13" fmla="*/ 61768 h 526724"/>
                    <a:gd name="connsiteX14" fmla="*/ 495655 w 702783"/>
                    <a:gd name="connsiteY14" fmla="*/ 16048 h 526724"/>
                    <a:gd name="connsiteX0" fmla="*/ 524186 w 731314"/>
                    <a:gd name="connsiteY0" fmla="*/ 16048 h 526724"/>
                    <a:gd name="connsiteX1" fmla="*/ 402266 w 731314"/>
                    <a:gd name="connsiteY1" fmla="*/ 305608 h 526724"/>
                    <a:gd name="connsiteX2" fmla="*/ 242246 w 731314"/>
                    <a:gd name="connsiteY2" fmla="*/ 297988 h 526724"/>
                    <a:gd name="connsiteX3" fmla="*/ 311 w 731314"/>
                    <a:gd name="connsiteY3" fmla="*/ 399905 h 526724"/>
                    <a:gd name="connsiteX4" fmla="*/ 295586 w 731314"/>
                    <a:gd name="connsiteY4" fmla="*/ 381808 h 526724"/>
                    <a:gd name="connsiteX5" fmla="*/ 318446 w 731314"/>
                    <a:gd name="connsiteY5" fmla="*/ 427528 h 526724"/>
                    <a:gd name="connsiteX6" fmla="*/ 204146 w 731314"/>
                    <a:gd name="connsiteY6" fmla="*/ 526588 h 526724"/>
                    <a:gd name="connsiteX7" fmla="*/ 402266 w 731314"/>
                    <a:gd name="connsiteY7" fmla="*/ 450388 h 526724"/>
                    <a:gd name="connsiteX8" fmla="*/ 524186 w 731314"/>
                    <a:gd name="connsiteY8" fmla="*/ 511348 h 526724"/>
                    <a:gd name="connsiteX9" fmla="*/ 493706 w 731314"/>
                    <a:gd name="connsiteY9" fmla="*/ 381808 h 526724"/>
                    <a:gd name="connsiteX10" fmla="*/ 729926 w 731314"/>
                    <a:gd name="connsiteY10" fmla="*/ 381808 h 526724"/>
                    <a:gd name="connsiteX11" fmla="*/ 585146 w 731314"/>
                    <a:gd name="connsiteY11" fmla="*/ 320848 h 526724"/>
                    <a:gd name="connsiteX12" fmla="*/ 455606 w 731314"/>
                    <a:gd name="connsiteY12" fmla="*/ 305608 h 526724"/>
                    <a:gd name="connsiteX13" fmla="*/ 608006 w 731314"/>
                    <a:gd name="connsiteY13" fmla="*/ 61768 h 526724"/>
                    <a:gd name="connsiteX14" fmla="*/ 524186 w 731314"/>
                    <a:gd name="connsiteY14" fmla="*/ 16048 h 526724"/>
                    <a:gd name="connsiteX0" fmla="*/ 523991 w 731119"/>
                    <a:gd name="connsiteY0" fmla="*/ 16048 h 526724"/>
                    <a:gd name="connsiteX1" fmla="*/ 402071 w 731119"/>
                    <a:gd name="connsiteY1" fmla="*/ 305608 h 526724"/>
                    <a:gd name="connsiteX2" fmla="*/ 242051 w 731119"/>
                    <a:gd name="connsiteY2" fmla="*/ 297988 h 526724"/>
                    <a:gd name="connsiteX3" fmla="*/ 116 w 731119"/>
                    <a:gd name="connsiteY3" fmla="*/ 399905 h 526724"/>
                    <a:gd name="connsiteX4" fmla="*/ 273959 w 731119"/>
                    <a:gd name="connsiteY4" fmla="*/ 365140 h 526724"/>
                    <a:gd name="connsiteX5" fmla="*/ 318251 w 731119"/>
                    <a:gd name="connsiteY5" fmla="*/ 427528 h 526724"/>
                    <a:gd name="connsiteX6" fmla="*/ 203951 w 731119"/>
                    <a:gd name="connsiteY6" fmla="*/ 526588 h 526724"/>
                    <a:gd name="connsiteX7" fmla="*/ 402071 w 731119"/>
                    <a:gd name="connsiteY7" fmla="*/ 450388 h 526724"/>
                    <a:gd name="connsiteX8" fmla="*/ 523991 w 731119"/>
                    <a:gd name="connsiteY8" fmla="*/ 511348 h 526724"/>
                    <a:gd name="connsiteX9" fmla="*/ 493511 w 731119"/>
                    <a:gd name="connsiteY9" fmla="*/ 381808 h 526724"/>
                    <a:gd name="connsiteX10" fmla="*/ 729731 w 731119"/>
                    <a:gd name="connsiteY10" fmla="*/ 381808 h 526724"/>
                    <a:gd name="connsiteX11" fmla="*/ 584951 w 731119"/>
                    <a:gd name="connsiteY11" fmla="*/ 320848 h 526724"/>
                    <a:gd name="connsiteX12" fmla="*/ 455411 w 731119"/>
                    <a:gd name="connsiteY12" fmla="*/ 305608 h 526724"/>
                    <a:gd name="connsiteX13" fmla="*/ 607811 w 731119"/>
                    <a:gd name="connsiteY13" fmla="*/ 61768 h 526724"/>
                    <a:gd name="connsiteX14" fmla="*/ 523991 w 731119"/>
                    <a:gd name="connsiteY14" fmla="*/ 16048 h 526724"/>
                    <a:gd name="connsiteX0" fmla="*/ 523991 w 731119"/>
                    <a:gd name="connsiteY0" fmla="*/ 16048 h 521968"/>
                    <a:gd name="connsiteX1" fmla="*/ 402071 w 731119"/>
                    <a:gd name="connsiteY1" fmla="*/ 305608 h 521968"/>
                    <a:gd name="connsiteX2" fmla="*/ 242051 w 731119"/>
                    <a:gd name="connsiteY2" fmla="*/ 297988 h 521968"/>
                    <a:gd name="connsiteX3" fmla="*/ 116 w 731119"/>
                    <a:gd name="connsiteY3" fmla="*/ 399905 h 521968"/>
                    <a:gd name="connsiteX4" fmla="*/ 273959 w 731119"/>
                    <a:gd name="connsiteY4" fmla="*/ 365140 h 521968"/>
                    <a:gd name="connsiteX5" fmla="*/ 318251 w 731119"/>
                    <a:gd name="connsiteY5" fmla="*/ 427528 h 521968"/>
                    <a:gd name="connsiteX6" fmla="*/ 142038 w 731119"/>
                    <a:gd name="connsiteY6" fmla="*/ 521825 h 521968"/>
                    <a:gd name="connsiteX7" fmla="*/ 402071 w 731119"/>
                    <a:gd name="connsiteY7" fmla="*/ 450388 h 521968"/>
                    <a:gd name="connsiteX8" fmla="*/ 523991 w 731119"/>
                    <a:gd name="connsiteY8" fmla="*/ 511348 h 521968"/>
                    <a:gd name="connsiteX9" fmla="*/ 493511 w 731119"/>
                    <a:gd name="connsiteY9" fmla="*/ 381808 h 521968"/>
                    <a:gd name="connsiteX10" fmla="*/ 729731 w 731119"/>
                    <a:gd name="connsiteY10" fmla="*/ 381808 h 521968"/>
                    <a:gd name="connsiteX11" fmla="*/ 584951 w 731119"/>
                    <a:gd name="connsiteY11" fmla="*/ 320848 h 521968"/>
                    <a:gd name="connsiteX12" fmla="*/ 455411 w 731119"/>
                    <a:gd name="connsiteY12" fmla="*/ 305608 h 521968"/>
                    <a:gd name="connsiteX13" fmla="*/ 607811 w 731119"/>
                    <a:gd name="connsiteY13" fmla="*/ 61768 h 521968"/>
                    <a:gd name="connsiteX14" fmla="*/ 523991 w 731119"/>
                    <a:gd name="connsiteY14" fmla="*/ 16048 h 521968"/>
                    <a:gd name="connsiteX0" fmla="*/ 523991 w 731119"/>
                    <a:gd name="connsiteY0" fmla="*/ 16048 h 522142"/>
                    <a:gd name="connsiteX1" fmla="*/ 402071 w 731119"/>
                    <a:gd name="connsiteY1" fmla="*/ 305608 h 522142"/>
                    <a:gd name="connsiteX2" fmla="*/ 242051 w 731119"/>
                    <a:gd name="connsiteY2" fmla="*/ 297988 h 522142"/>
                    <a:gd name="connsiteX3" fmla="*/ 116 w 731119"/>
                    <a:gd name="connsiteY3" fmla="*/ 399905 h 522142"/>
                    <a:gd name="connsiteX4" fmla="*/ 273959 w 731119"/>
                    <a:gd name="connsiteY4" fmla="*/ 365140 h 522142"/>
                    <a:gd name="connsiteX5" fmla="*/ 268244 w 731119"/>
                    <a:gd name="connsiteY5" fmla="*/ 415622 h 522142"/>
                    <a:gd name="connsiteX6" fmla="*/ 142038 w 731119"/>
                    <a:gd name="connsiteY6" fmla="*/ 521825 h 522142"/>
                    <a:gd name="connsiteX7" fmla="*/ 402071 w 731119"/>
                    <a:gd name="connsiteY7" fmla="*/ 450388 h 522142"/>
                    <a:gd name="connsiteX8" fmla="*/ 523991 w 731119"/>
                    <a:gd name="connsiteY8" fmla="*/ 511348 h 522142"/>
                    <a:gd name="connsiteX9" fmla="*/ 493511 w 731119"/>
                    <a:gd name="connsiteY9" fmla="*/ 381808 h 522142"/>
                    <a:gd name="connsiteX10" fmla="*/ 729731 w 731119"/>
                    <a:gd name="connsiteY10" fmla="*/ 381808 h 522142"/>
                    <a:gd name="connsiteX11" fmla="*/ 584951 w 731119"/>
                    <a:gd name="connsiteY11" fmla="*/ 320848 h 522142"/>
                    <a:gd name="connsiteX12" fmla="*/ 455411 w 731119"/>
                    <a:gd name="connsiteY12" fmla="*/ 305608 h 522142"/>
                    <a:gd name="connsiteX13" fmla="*/ 607811 w 731119"/>
                    <a:gd name="connsiteY13" fmla="*/ 61768 h 522142"/>
                    <a:gd name="connsiteX14" fmla="*/ 523991 w 731119"/>
                    <a:gd name="connsiteY14" fmla="*/ 16048 h 522142"/>
                    <a:gd name="connsiteX0" fmla="*/ 523991 w 731119"/>
                    <a:gd name="connsiteY0" fmla="*/ 16048 h 521880"/>
                    <a:gd name="connsiteX1" fmla="*/ 402071 w 731119"/>
                    <a:gd name="connsiteY1" fmla="*/ 305608 h 521880"/>
                    <a:gd name="connsiteX2" fmla="*/ 242051 w 731119"/>
                    <a:gd name="connsiteY2" fmla="*/ 297988 h 521880"/>
                    <a:gd name="connsiteX3" fmla="*/ 116 w 731119"/>
                    <a:gd name="connsiteY3" fmla="*/ 399905 h 521880"/>
                    <a:gd name="connsiteX4" fmla="*/ 273959 w 731119"/>
                    <a:gd name="connsiteY4" fmla="*/ 365140 h 521880"/>
                    <a:gd name="connsiteX5" fmla="*/ 268244 w 731119"/>
                    <a:gd name="connsiteY5" fmla="*/ 415622 h 521880"/>
                    <a:gd name="connsiteX6" fmla="*/ 142038 w 731119"/>
                    <a:gd name="connsiteY6" fmla="*/ 521825 h 521880"/>
                    <a:gd name="connsiteX7" fmla="*/ 375877 w 731119"/>
                    <a:gd name="connsiteY7" fmla="*/ 431338 h 521880"/>
                    <a:gd name="connsiteX8" fmla="*/ 523991 w 731119"/>
                    <a:gd name="connsiteY8" fmla="*/ 511348 h 521880"/>
                    <a:gd name="connsiteX9" fmla="*/ 493511 w 731119"/>
                    <a:gd name="connsiteY9" fmla="*/ 381808 h 521880"/>
                    <a:gd name="connsiteX10" fmla="*/ 729731 w 731119"/>
                    <a:gd name="connsiteY10" fmla="*/ 381808 h 521880"/>
                    <a:gd name="connsiteX11" fmla="*/ 584951 w 731119"/>
                    <a:gd name="connsiteY11" fmla="*/ 320848 h 521880"/>
                    <a:gd name="connsiteX12" fmla="*/ 455411 w 731119"/>
                    <a:gd name="connsiteY12" fmla="*/ 305608 h 521880"/>
                    <a:gd name="connsiteX13" fmla="*/ 607811 w 731119"/>
                    <a:gd name="connsiteY13" fmla="*/ 61768 h 521880"/>
                    <a:gd name="connsiteX14" fmla="*/ 523991 w 731119"/>
                    <a:gd name="connsiteY14" fmla="*/ 16048 h 521880"/>
                    <a:gd name="connsiteX0" fmla="*/ 523991 w 731119"/>
                    <a:gd name="connsiteY0" fmla="*/ 16048 h 570712"/>
                    <a:gd name="connsiteX1" fmla="*/ 402071 w 731119"/>
                    <a:gd name="connsiteY1" fmla="*/ 305608 h 570712"/>
                    <a:gd name="connsiteX2" fmla="*/ 242051 w 731119"/>
                    <a:gd name="connsiteY2" fmla="*/ 297988 h 570712"/>
                    <a:gd name="connsiteX3" fmla="*/ 116 w 731119"/>
                    <a:gd name="connsiteY3" fmla="*/ 399905 h 570712"/>
                    <a:gd name="connsiteX4" fmla="*/ 273959 w 731119"/>
                    <a:gd name="connsiteY4" fmla="*/ 365140 h 570712"/>
                    <a:gd name="connsiteX5" fmla="*/ 268244 w 731119"/>
                    <a:gd name="connsiteY5" fmla="*/ 415622 h 570712"/>
                    <a:gd name="connsiteX6" fmla="*/ 142038 w 731119"/>
                    <a:gd name="connsiteY6" fmla="*/ 521825 h 570712"/>
                    <a:gd name="connsiteX7" fmla="*/ 375877 w 731119"/>
                    <a:gd name="connsiteY7" fmla="*/ 431338 h 570712"/>
                    <a:gd name="connsiteX8" fmla="*/ 306345 w 731119"/>
                    <a:gd name="connsiteY8" fmla="*/ 568022 h 570712"/>
                    <a:gd name="connsiteX9" fmla="*/ 523991 w 731119"/>
                    <a:gd name="connsiteY9" fmla="*/ 511348 h 570712"/>
                    <a:gd name="connsiteX10" fmla="*/ 493511 w 731119"/>
                    <a:gd name="connsiteY10" fmla="*/ 381808 h 570712"/>
                    <a:gd name="connsiteX11" fmla="*/ 729731 w 731119"/>
                    <a:gd name="connsiteY11" fmla="*/ 381808 h 570712"/>
                    <a:gd name="connsiteX12" fmla="*/ 584951 w 731119"/>
                    <a:gd name="connsiteY12" fmla="*/ 320848 h 570712"/>
                    <a:gd name="connsiteX13" fmla="*/ 455411 w 731119"/>
                    <a:gd name="connsiteY13" fmla="*/ 305608 h 570712"/>
                    <a:gd name="connsiteX14" fmla="*/ 607811 w 731119"/>
                    <a:gd name="connsiteY14" fmla="*/ 61768 h 570712"/>
                    <a:gd name="connsiteX15" fmla="*/ 523991 w 731119"/>
                    <a:gd name="connsiteY15" fmla="*/ 16048 h 570712"/>
                    <a:gd name="connsiteX0" fmla="*/ 523991 w 731119"/>
                    <a:gd name="connsiteY0" fmla="*/ 16048 h 569557"/>
                    <a:gd name="connsiteX1" fmla="*/ 402071 w 731119"/>
                    <a:gd name="connsiteY1" fmla="*/ 305608 h 569557"/>
                    <a:gd name="connsiteX2" fmla="*/ 242051 w 731119"/>
                    <a:gd name="connsiteY2" fmla="*/ 297988 h 569557"/>
                    <a:gd name="connsiteX3" fmla="*/ 116 w 731119"/>
                    <a:gd name="connsiteY3" fmla="*/ 399905 h 569557"/>
                    <a:gd name="connsiteX4" fmla="*/ 273959 w 731119"/>
                    <a:gd name="connsiteY4" fmla="*/ 365140 h 569557"/>
                    <a:gd name="connsiteX5" fmla="*/ 268244 w 731119"/>
                    <a:gd name="connsiteY5" fmla="*/ 415622 h 569557"/>
                    <a:gd name="connsiteX6" fmla="*/ 142038 w 731119"/>
                    <a:gd name="connsiteY6" fmla="*/ 521825 h 569557"/>
                    <a:gd name="connsiteX7" fmla="*/ 375877 w 731119"/>
                    <a:gd name="connsiteY7" fmla="*/ 431338 h 569557"/>
                    <a:gd name="connsiteX8" fmla="*/ 306345 w 731119"/>
                    <a:gd name="connsiteY8" fmla="*/ 568022 h 569557"/>
                    <a:gd name="connsiteX9" fmla="*/ 423978 w 731119"/>
                    <a:gd name="connsiteY9" fmla="*/ 473248 h 569557"/>
                    <a:gd name="connsiteX10" fmla="*/ 493511 w 731119"/>
                    <a:gd name="connsiteY10" fmla="*/ 381808 h 569557"/>
                    <a:gd name="connsiteX11" fmla="*/ 729731 w 731119"/>
                    <a:gd name="connsiteY11" fmla="*/ 381808 h 569557"/>
                    <a:gd name="connsiteX12" fmla="*/ 584951 w 731119"/>
                    <a:gd name="connsiteY12" fmla="*/ 320848 h 569557"/>
                    <a:gd name="connsiteX13" fmla="*/ 455411 w 731119"/>
                    <a:gd name="connsiteY13" fmla="*/ 305608 h 569557"/>
                    <a:gd name="connsiteX14" fmla="*/ 607811 w 731119"/>
                    <a:gd name="connsiteY14" fmla="*/ 61768 h 569557"/>
                    <a:gd name="connsiteX15" fmla="*/ 523991 w 731119"/>
                    <a:gd name="connsiteY15" fmla="*/ 16048 h 569557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423978 w 731119"/>
                    <a:gd name="connsiteY10" fmla="*/ 473248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354922 w 731119"/>
                    <a:gd name="connsiteY10" fmla="*/ 494679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375877 w 730696"/>
                    <a:gd name="connsiteY7" fmla="*/ 431338 h 568182"/>
                    <a:gd name="connsiteX8" fmla="*/ 311107 w 730696"/>
                    <a:gd name="connsiteY8" fmla="*/ 494204 h 568182"/>
                    <a:gd name="connsiteX9" fmla="*/ 306345 w 730696"/>
                    <a:gd name="connsiteY9" fmla="*/ 568022 h 568182"/>
                    <a:gd name="connsiteX10" fmla="*/ 354922 w 730696"/>
                    <a:gd name="connsiteY10" fmla="*/ 494679 h 568182"/>
                    <a:gd name="connsiteX11" fmla="*/ 510180 w 730696"/>
                    <a:gd name="connsiteY11" fmla="*/ 410383 h 568182"/>
                    <a:gd name="connsiteX12" fmla="*/ 729731 w 730696"/>
                    <a:gd name="connsiteY12" fmla="*/ 381808 h 568182"/>
                    <a:gd name="connsiteX13" fmla="*/ 584951 w 730696"/>
                    <a:gd name="connsiteY13" fmla="*/ 320848 h 568182"/>
                    <a:gd name="connsiteX14" fmla="*/ 455411 w 730696"/>
                    <a:gd name="connsiteY14" fmla="*/ 305608 h 568182"/>
                    <a:gd name="connsiteX15" fmla="*/ 607811 w 730696"/>
                    <a:gd name="connsiteY15" fmla="*/ 61768 h 568182"/>
                    <a:gd name="connsiteX16" fmla="*/ 523991 w 730696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244432 w 730696"/>
                    <a:gd name="connsiteY7" fmla="*/ 472773 h 568182"/>
                    <a:gd name="connsiteX8" fmla="*/ 375877 w 730696"/>
                    <a:gd name="connsiteY8" fmla="*/ 431338 h 568182"/>
                    <a:gd name="connsiteX9" fmla="*/ 311107 w 730696"/>
                    <a:gd name="connsiteY9" fmla="*/ 494204 h 568182"/>
                    <a:gd name="connsiteX10" fmla="*/ 306345 w 730696"/>
                    <a:gd name="connsiteY10" fmla="*/ 568022 h 568182"/>
                    <a:gd name="connsiteX11" fmla="*/ 354922 w 730696"/>
                    <a:gd name="connsiteY11" fmla="*/ 494679 h 568182"/>
                    <a:gd name="connsiteX12" fmla="*/ 510180 w 730696"/>
                    <a:gd name="connsiteY12" fmla="*/ 410383 h 568182"/>
                    <a:gd name="connsiteX13" fmla="*/ 729731 w 730696"/>
                    <a:gd name="connsiteY13" fmla="*/ 381808 h 568182"/>
                    <a:gd name="connsiteX14" fmla="*/ 584951 w 730696"/>
                    <a:gd name="connsiteY14" fmla="*/ 320848 h 568182"/>
                    <a:gd name="connsiteX15" fmla="*/ 455411 w 730696"/>
                    <a:gd name="connsiteY15" fmla="*/ 305608 h 568182"/>
                    <a:gd name="connsiteX16" fmla="*/ 607811 w 730696"/>
                    <a:gd name="connsiteY16" fmla="*/ 61768 h 568182"/>
                    <a:gd name="connsiteX17" fmla="*/ 523991 w 730696"/>
                    <a:gd name="connsiteY17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201570 w 730696"/>
                    <a:gd name="connsiteY6" fmla="*/ 432292 h 568182"/>
                    <a:gd name="connsiteX7" fmla="*/ 142038 w 730696"/>
                    <a:gd name="connsiteY7" fmla="*/ 521825 h 568182"/>
                    <a:gd name="connsiteX8" fmla="*/ 244432 w 730696"/>
                    <a:gd name="connsiteY8" fmla="*/ 472773 h 568182"/>
                    <a:gd name="connsiteX9" fmla="*/ 375877 w 730696"/>
                    <a:gd name="connsiteY9" fmla="*/ 431338 h 568182"/>
                    <a:gd name="connsiteX10" fmla="*/ 311107 w 730696"/>
                    <a:gd name="connsiteY10" fmla="*/ 494204 h 568182"/>
                    <a:gd name="connsiteX11" fmla="*/ 306345 w 730696"/>
                    <a:gd name="connsiteY11" fmla="*/ 568022 h 568182"/>
                    <a:gd name="connsiteX12" fmla="*/ 354922 w 730696"/>
                    <a:gd name="connsiteY12" fmla="*/ 494679 h 568182"/>
                    <a:gd name="connsiteX13" fmla="*/ 510180 w 730696"/>
                    <a:gd name="connsiteY13" fmla="*/ 410383 h 568182"/>
                    <a:gd name="connsiteX14" fmla="*/ 729731 w 730696"/>
                    <a:gd name="connsiteY14" fmla="*/ 381808 h 568182"/>
                    <a:gd name="connsiteX15" fmla="*/ 584951 w 730696"/>
                    <a:gd name="connsiteY15" fmla="*/ 320848 h 568182"/>
                    <a:gd name="connsiteX16" fmla="*/ 455411 w 730696"/>
                    <a:gd name="connsiteY16" fmla="*/ 305608 h 568182"/>
                    <a:gd name="connsiteX17" fmla="*/ 607811 w 730696"/>
                    <a:gd name="connsiteY17" fmla="*/ 61768 h 568182"/>
                    <a:gd name="connsiteX18" fmla="*/ 523991 w 730696"/>
                    <a:gd name="connsiteY18" fmla="*/ 16048 h 568182"/>
                    <a:gd name="connsiteX0" fmla="*/ 524399 w 731104"/>
                    <a:gd name="connsiteY0" fmla="*/ 16048 h 568182"/>
                    <a:gd name="connsiteX1" fmla="*/ 402479 w 731104"/>
                    <a:gd name="connsiteY1" fmla="*/ 305608 h 568182"/>
                    <a:gd name="connsiteX2" fmla="*/ 242459 w 731104"/>
                    <a:gd name="connsiteY2" fmla="*/ 297988 h 568182"/>
                    <a:gd name="connsiteX3" fmla="*/ 524 w 731104"/>
                    <a:gd name="connsiteY3" fmla="*/ 399905 h 568182"/>
                    <a:gd name="connsiteX4" fmla="*/ 180547 w 731104"/>
                    <a:gd name="connsiteY4" fmla="*/ 370379 h 568182"/>
                    <a:gd name="connsiteX5" fmla="*/ 274367 w 731104"/>
                    <a:gd name="connsiteY5" fmla="*/ 365140 h 568182"/>
                    <a:gd name="connsiteX6" fmla="*/ 268652 w 731104"/>
                    <a:gd name="connsiteY6" fmla="*/ 415622 h 568182"/>
                    <a:gd name="connsiteX7" fmla="*/ 201978 w 731104"/>
                    <a:gd name="connsiteY7" fmla="*/ 432292 h 568182"/>
                    <a:gd name="connsiteX8" fmla="*/ 142446 w 731104"/>
                    <a:gd name="connsiteY8" fmla="*/ 521825 h 568182"/>
                    <a:gd name="connsiteX9" fmla="*/ 244840 w 731104"/>
                    <a:gd name="connsiteY9" fmla="*/ 472773 h 568182"/>
                    <a:gd name="connsiteX10" fmla="*/ 376285 w 731104"/>
                    <a:gd name="connsiteY10" fmla="*/ 431338 h 568182"/>
                    <a:gd name="connsiteX11" fmla="*/ 311515 w 731104"/>
                    <a:gd name="connsiteY11" fmla="*/ 494204 h 568182"/>
                    <a:gd name="connsiteX12" fmla="*/ 306753 w 731104"/>
                    <a:gd name="connsiteY12" fmla="*/ 568022 h 568182"/>
                    <a:gd name="connsiteX13" fmla="*/ 355330 w 731104"/>
                    <a:gd name="connsiteY13" fmla="*/ 494679 h 568182"/>
                    <a:gd name="connsiteX14" fmla="*/ 510588 w 731104"/>
                    <a:gd name="connsiteY14" fmla="*/ 410383 h 568182"/>
                    <a:gd name="connsiteX15" fmla="*/ 730139 w 731104"/>
                    <a:gd name="connsiteY15" fmla="*/ 381808 h 568182"/>
                    <a:gd name="connsiteX16" fmla="*/ 585359 w 731104"/>
                    <a:gd name="connsiteY16" fmla="*/ 320848 h 568182"/>
                    <a:gd name="connsiteX17" fmla="*/ 455819 w 731104"/>
                    <a:gd name="connsiteY17" fmla="*/ 305608 h 568182"/>
                    <a:gd name="connsiteX18" fmla="*/ 608219 w 731104"/>
                    <a:gd name="connsiteY18" fmla="*/ 61768 h 568182"/>
                    <a:gd name="connsiteX19" fmla="*/ 524399 w 731104"/>
                    <a:gd name="connsiteY19" fmla="*/ 16048 h 568182"/>
                    <a:gd name="connsiteX0" fmla="*/ 523976 w 730681"/>
                    <a:gd name="connsiteY0" fmla="*/ 16048 h 568182"/>
                    <a:gd name="connsiteX1" fmla="*/ 402056 w 730681"/>
                    <a:gd name="connsiteY1" fmla="*/ 305608 h 568182"/>
                    <a:gd name="connsiteX2" fmla="*/ 206318 w 730681"/>
                    <a:gd name="connsiteY2" fmla="*/ 295607 h 568182"/>
                    <a:gd name="connsiteX3" fmla="*/ 101 w 730681"/>
                    <a:gd name="connsiteY3" fmla="*/ 399905 h 568182"/>
                    <a:gd name="connsiteX4" fmla="*/ 180124 w 730681"/>
                    <a:gd name="connsiteY4" fmla="*/ 370379 h 568182"/>
                    <a:gd name="connsiteX5" fmla="*/ 273944 w 730681"/>
                    <a:gd name="connsiteY5" fmla="*/ 365140 h 568182"/>
                    <a:gd name="connsiteX6" fmla="*/ 268229 w 730681"/>
                    <a:gd name="connsiteY6" fmla="*/ 415622 h 568182"/>
                    <a:gd name="connsiteX7" fmla="*/ 201555 w 730681"/>
                    <a:gd name="connsiteY7" fmla="*/ 432292 h 568182"/>
                    <a:gd name="connsiteX8" fmla="*/ 142023 w 730681"/>
                    <a:gd name="connsiteY8" fmla="*/ 521825 h 568182"/>
                    <a:gd name="connsiteX9" fmla="*/ 244417 w 730681"/>
                    <a:gd name="connsiteY9" fmla="*/ 472773 h 568182"/>
                    <a:gd name="connsiteX10" fmla="*/ 375862 w 730681"/>
                    <a:gd name="connsiteY10" fmla="*/ 431338 h 568182"/>
                    <a:gd name="connsiteX11" fmla="*/ 311092 w 730681"/>
                    <a:gd name="connsiteY11" fmla="*/ 494204 h 568182"/>
                    <a:gd name="connsiteX12" fmla="*/ 306330 w 730681"/>
                    <a:gd name="connsiteY12" fmla="*/ 568022 h 568182"/>
                    <a:gd name="connsiteX13" fmla="*/ 354907 w 730681"/>
                    <a:gd name="connsiteY13" fmla="*/ 494679 h 568182"/>
                    <a:gd name="connsiteX14" fmla="*/ 510165 w 730681"/>
                    <a:gd name="connsiteY14" fmla="*/ 410383 h 568182"/>
                    <a:gd name="connsiteX15" fmla="*/ 729716 w 730681"/>
                    <a:gd name="connsiteY15" fmla="*/ 381808 h 568182"/>
                    <a:gd name="connsiteX16" fmla="*/ 584936 w 730681"/>
                    <a:gd name="connsiteY16" fmla="*/ 320848 h 568182"/>
                    <a:gd name="connsiteX17" fmla="*/ 455396 w 730681"/>
                    <a:gd name="connsiteY17" fmla="*/ 305608 h 568182"/>
                    <a:gd name="connsiteX18" fmla="*/ 607796 w 730681"/>
                    <a:gd name="connsiteY18" fmla="*/ 61768 h 568182"/>
                    <a:gd name="connsiteX19" fmla="*/ 523976 w 730681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201467 w 730593"/>
                    <a:gd name="connsiteY7" fmla="*/ 432292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394191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15754 w 730593"/>
                    <a:gd name="connsiteY8" fmla="*/ 458486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66249 w 730593"/>
                    <a:gd name="connsiteY9" fmla="*/ 407525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392377 w 730649"/>
                    <a:gd name="connsiteY0" fmla="*/ 9006 h 639703"/>
                    <a:gd name="connsiteX1" fmla="*/ 394825 w 730649"/>
                    <a:gd name="connsiteY1" fmla="*/ 372384 h 639703"/>
                    <a:gd name="connsiteX2" fmla="*/ 206230 w 730649"/>
                    <a:gd name="connsiteY2" fmla="*/ 367146 h 639703"/>
                    <a:gd name="connsiteX3" fmla="*/ 13 w 730649"/>
                    <a:gd name="connsiteY3" fmla="*/ 471444 h 639703"/>
                    <a:gd name="connsiteX4" fmla="*/ 196705 w 730649"/>
                    <a:gd name="connsiteY4" fmla="*/ 425249 h 639703"/>
                    <a:gd name="connsiteX5" fmla="*/ 273856 w 730649"/>
                    <a:gd name="connsiteY5" fmla="*/ 436679 h 639703"/>
                    <a:gd name="connsiteX6" fmla="*/ 172892 w 730649"/>
                    <a:gd name="connsiteY6" fmla="*/ 487162 h 639703"/>
                    <a:gd name="connsiteX7" fmla="*/ 106216 w 730649"/>
                    <a:gd name="connsiteY7" fmla="*/ 598127 h 639703"/>
                    <a:gd name="connsiteX8" fmla="*/ 225279 w 730649"/>
                    <a:gd name="connsiteY8" fmla="*/ 508594 h 639703"/>
                    <a:gd name="connsiteX9" fmla="*/ 366249 w 730649"/>
                    <a:gd name="connsiteY9" fmla="*/ 479064 h 639703"/>
                    <a:gd name="connsiteX10" fmla="*/ 289573 w 730649"/>
                    <a:gd name="connsiteY10" fmla="*/ 558599 h 639703"/>
                    <a:gd name="connsiteX11" fmla="*/ 306242 w 730649"/>
                    <a:gd name="connsiteY11" fmla="*/ 639561 h 639703"/>
                    <a:gd name="connsiteX12" fmla="*/ 354819 w 730649"/>
                    <a:gd name="connsiteY12" fmla="*/ 566218 h 639703"/>
                    <a:gd name="connsiteX13" fmla="*/ 507696 w 730649"/>
                    <a:gd name="connsiteY13" fmla="*/ 462872 h 639703"/>
                    <a:gd name="connsiteX14" fmla="*/ 729628 w 730649"/>
                    <a:gd name="connsiteY14" fmla="*/ 453347 h 639703"/>
                    <a:gd name="connsiteX15" fmla="*/ 584848 w 730649"/>
                    <a:gd name="connsiteY15" fmla="*/ 392387 h 639703"/>
                    <a:gd name="connsiteX16" fmla="*/ 455308 w 730649"/>
                    <a:gd name="connsiteY16" fmla="*/ 384291 h 639703"/>
                    <a:gd name="connsiteX17" fmla="*/ 607708 w 730649"/>
                    <a:gd name="connsiteY17" fmla="*/ 133307 h 639703"/>
                    <a:gd name="connsiteX18" fmla="*/ 392377 w 730649"/>
                    <a:gd name="connsiteY18" fmla="*/ 9006 h 639703"/>
                    <a:gd name="connsiteX0" fmla="*/ 392377 w 730649"/>
                    <a:gd name="connsiteY0" fmla="*/ 69097 h 699794"/>
                    <a:gd name="connsiteX1" fmla="*/ 394825 w 730649"/>
                    <a:gd name="connsiteY1" fmla="*/ 432475 h 699794"/>
                    <a:gd name="connsiteX2" fmla="*/ 206230 w 730649"/>
                    <a:gd name="connsiteY2" fmla="*/ 427237 h 699794"/>
                    <a:gd name="connsiteX3" fmla="*/ 13 w 730649"/>
                    <a:gd name="connsiteY3" fmla="*/ 531535 h 699794"/>
                    <a:gd name="connsiteX4" fmla="*/ 196705 w 730649"/>
                    <a:gd name="connsiteY4" fmla="*/ 485340 h 699794"/>
                    <a:gd name="connsiteX5" fmla="*/ 273856 w 730649"/>
                    <a:gd name="connsiteY5" fmla="*/ 496770 h 699794"/>
                    <a:gd name="connsiteX6" fmla="*/ 172892 w 730649"/>
                    <a:gd name="connsiteY6" fmla="*/ 547253 h 699794"/>
                    <a:gd name="connsiteX7" fmla="*/ 106216 w 730649"/>
                    <a:gd name="connsiteY7" fmla="*/ 658218 h 699794"/>
                    <a:gd name="connsiteX8" fmla="*/ 225279 w 730649"/>
                    <a:gd name="connsiteY8" fmla="*/ 568685 h 699794"/>
                    <a:gd name="connsiteX9" fmla="*/ 366249 w 730649"/>
                    <a:gd name="connsiteY9" fmla="*/ 539155 h 699794"/>
                    <a:gd name="connsiteX10" fmla="*/ 289573 w 730649"/>
                    <a:gd name="connsiteY10" fmla="*/ 618690 h 699794"/>
                    <a:gd name="connsiteX11" fmla="*/ 306242 w 730649"/>
                    <a:gd name="connsiteY11" fmla="*/ 699652 h 699794"/>
                    <a:gd name="connsiteX12" fmla="*/ 354819 w 730649"/>
                    <a:gd name="connsiteY12" fmla="*/ 626309 h 699794"/>
                    <a:gd name="connsiteX13" fmla="*/ 507696 w 730649"/>
                    <a:gd name="connsiteY13" fmla="*/ 522963 h 699794"/>
                    <a:gd name="connsiteX14" fmla="*/ 729628 w 730649"/>
                    <a:gd name="connsiteY14" fmla="*/ 513438 h 699794"/>
                    <a:gd name="connsiteX15" fmla="*/ 584848 w 730649"/>
                    <a:gd name="connsiteY15" fmla="*/ 452478 h 699794"/>
                    <a:gd name="connsiteX16" fmla="*/ 455308 w 730649"/>
                    <a:gd name="connsiteY16" fmla="*/ 444382 h 699794"/>
                    <a:gd name="connsiteX17" fmla="*/ 487888 w 730649"/>
                    <a:gd name="connsiteY17" fmla="*/ 33854 h 699794"/>
                    <a:gd name="connsiteX18" fmla="*/ 392377 w 730649"/>
                    <a:gd name="connsiteY18" fmla="*/ 69097 h 699794"/>
                    <a:gd name="connsiteX0" fmla="*/ 392377 w 730649"/>
                    <a:gd name="connsiteY0" fmla="*/ 68367 h 699064"/>
                    <a:gd name="connsiteX1" fmla="*/ 383135 w 730649"/>
                    <a:gd name="connsiteY1" fmla="*/ 415076 h 699064"/>
                    <a:gd name="connsiteX2" fmla="*/ 206230 w 730649"/>
                    <a:gd name="connsiteY2" fmla="*/ 426507 h 699064"/>
                    <a:gd name="connsiteX3" fmla="*/ 13 w 730649"/>
                    <a:gd name="connsiteY3" fmla="*/ 530805 h 699064"/>
                    <a:gd name="connsiteX4" fmla="*/ 196705 w 730649"/>
                    <a:gd name="connsiteY4" fmla="*/ 484610 h 699064"/>
                    <a:gd name="connsiteX5" fmla="*/ 273856 w 730649"/>
                    <a:gd name="connsiteY5" fmla="*/ 496040 h 699064"/>
                    <a:gd name="connsiteX6" fmla="*/ 172892 w 730649"/>
                    <a:gd name="connsiteY6" fmla="*/ 546523 h 699064"/>
                    <a:gd name="connsiteX7" fmla="*/ 106216 w 730649"/>
                    <a:gd name="connsiteY7" fmla="*/ 657488 h 699064"/>
                    <a:gd name="connsiteX8" fmla="*/ 225279 w 730649"/>
                    <a:gd name="connsiteY8" fmla="*/ 567955 h 699064"/>
                    <a:gd name="connsiteX9" fmla="*/ 366249 w 730649"/>
                    <a:gd name="connsiteY9" fmla="*/ 538425 h 699064"/>
                    <a:gd name="connsiteX10" fmla="*/ 289573 w 730649"/>
                    <a:gd name="connsiteY10" fmla="*/ 617960 h 699064"/>
                    <a:gd name="connsiteX11" fmla="*/ 306242 w 730649"/>
                    <a:gd name="connsiteY11" fmla="*/ 698922 h 699064"/>
                    <a:gd name="connsiteX12" fmla="*/ 354819 w 730649"/>
                    <a:gd name="connsiteY12" fmla="*/ 625579 h 699064"/>
                    <a:gd name="connsiteX13" fmla="*/ 507696 w 730649"/>
                    <a:gd name="connsiteY13" fmla="*/ 522233 h 699064"/>
                    <a:gd name="connsiteX14" fmla="*/ 729628 w 730649"/>
                    <a:gd name="connsiteY14" fmla="*/ 512708 h 699064"/>
                    <a:gd name="connsiteX15" fmla="*/ 584848 w 730649"/>
                    <a:gd name="connsiteY15" fmla="*/ 451748 h 699064"/>
                    <a:gd name="connsiteX16" fmla="*/ 455308 w 730649"/>
                    <a:gd name="connsiteY16" fmla="*/ 443652 h 699064"/>
                    <a:gd name="connsiteX17" fmla="*/ 487888 w 730649"/>
                    <a:gd name="connsiteY17" fmla="*/ 33124 h 699064"/>
                    <a:gd name="connsiteX18" fmla="*/ 392377 w 730649"/>
                    <a:gd name="connsiteY18" fmla="*/ 68367 h 699064"/>
                    <a:gd name="connsiteX0" fmla="*/ 392377 w 730649"/>
                    <a:gd name="connsiteY0" fmla="*/ 68367 h 699064"/>
                    <a:gd name="connsiteX1" fmla="*/ 383135 w 730649"/>
                    <a:gd name="connsiteY1" fmla="*/ 415076 h 699064"/>
                    <a:gd name="connsiteX2" fmla="*/ 206230 w 730649"/>
                    <a:gd name="connsiteY2" fmla="*/ 426507 h 699064"/>
                    <a:gd name="connsiteX3" fmla="*/ 13 w 730649"/>
                    <a:gd name="connsiteY3" fmla="*/ 530805 h 699064"/>
                    <a:gd name="connsiteX4" fmla="*/ 196705 w 730649"/>
                    <a:gd name="connsiteY4" fmla="*/ 484610 h 699064"/>
                    <a:gd name="connsiteX5" fmla="*/ 273856 w 730649"/>
                    <a:gd name="connsiteY5" fmla="*/ 496040 h 699064"/>
                    <a:gd name="connsiteX6" fmla="*/ 172892 w 730649"/>
                    <a:gd name="connsiteY6" fmla="*/ 546523 h 699064"/>
                    <a:gd name="connsiteX7" fmla="*/ 106216 w 730649"/>
                    <a:gd name="connsiteY7" fmla="*/ 657488 h 699064"/>
                    <a:gd name="connsiteX8" fmla="*/ 225279 w 730649"/>
                    <a:gd name="connsiteY8" fmla="*/ 567955 h 699064"/>
                    <a:gd name="connsiteX9" fmla="*/ 366249 w 730649"/>
                    <a:gd name="connsiteY9" fmla="*/ 538425 h 699064"/>
                    <a:gd name="connsiteX10" fmla="*/ 289573 w 730649"/>
                    <a:gd name="connsiteY10" fmla="*/ 617960 h 699064"/>
                    <a:gd name="connsiteX11" fmla="*/ 306242 w 730649"/>
                    <a:gd name="connsiteY11" fmla="*/ 698922 h 699064"/>
                    <a:gd name="connsiteX12" fmla="*/ 354819 w 730649"/>
                    <a:gd name="connsiteY12" fmla="*/ 625579 h 699064"/>
                    <a:gd name="connsiteX13" fmla="*/ 507696 w 730649"/>
                    <a:gd name="connsiteY13" fmla="*/ 522233 h 699064"/>
                    <a:gd name="connsiteX14" fmla="*/ 729628 w 730649"/>
                    <a:gd name="connsiteY14" fmla="*/ 512708 h 699064"/>
                    <a:gd name="connsiteX15" fmla="*/ 584848 w 730649"/>
                    <a:gd name="connsiteY15" fmla="*/ 451748 h 699064"/>
                    <a:gd name="connsiteX16" fmla="*/ 455308 w 730649"/>
                    <a:gd name="connsiteY16" fmla="*/ 443652 h 699064"/>
                    <a:gd name="connsiteX17" fmla="*/ 487888 w 730649"/>
                    <a:gd name="connsiteY17" fmla="*/ 33124 h 699064"/>
                    <a:gd name="connsiteX18" fmla="*/ 392377 w 730649"/>
                    <a:gd name="connsiteY18" fmla="*/ 68367 h 699064"/>
                    <a:gd name="connsiteX0" fmla="*/ 392377 w 730649"/>
                    <a:gd name="connsiteY0" fmla="*/ 69416 h 700113"/>
                    <a:gd name="connsiteX1" fmla="*/ 394825 w 730649"/>
                    <a:gd name="connsiteY1" fmla="*/ 439937 h 700113"/>
                    <a:gd name="connsiteX2" fmla="*/ 206230 w 730649"/>
                    <a:gd name="connsiteY2" fmla="*/ 427556 h 700113"/>
                    <a:gd name="connsiteX3" fmla="*/ 13 w 730649"/>
                    <a:gd name="connsiteY3" fmla="*/ 531854 h 700113"/>
                    <a:gd name="connsiteX4" fmla="*/ 196705 w 730649"/>
                    <a:gd name="connsiteY4" fmla="*/ 485659 h 700113"/>
                    <a:gd name="connsiteX5" fmla="*/ 273856 w 730649"/>
                    <a:gd name="connsiteY5" fmla="*/ 497089 h 700113"/>
                    <a:gd name="connsiteX6" fmla="*/ 172892 w 730649"/>
                    <a:gd name="connsiteY6" fmla="*/ 547572 h 700113"/>
                    <a:gd name="connsiteX7" fmla="*/ 106216 w 730649"/>
                    <a:gd name="connsiteY7" fmla="*/ 658537 h 700113"/>
                    <a:gd name="connsiteX8" fmla="*/ 225279 w 730649"/>
                    <a:gd name="connsiteY8" fmla="*/ 569004 h 700113"/>
                    <a:gd name="connsiteX9" fmla="*/ 366249 w 730649"/>
                    <a:gd name="connsiteY9" fmla="*/ 539474 h 700113"/>
                    <a:gd name="connsiteX10" fmla="*/ 289573 w 730649"/>
                    <a:gd name="connsiteY10" fmla="*/ 619009 h 700113"/>
                    <a:gd name="connsiteX11" fmla="*/ 306242 w 730649"/>
                    <a:gd name="connsiteY11" fmla="*/ 699971 h 700113"/>
                    <a:gd name="connsiteX12" fmla="*/ 354819 w 730649"/>
                    <a:gd name="connsiteY12" fmla="*/ 626628 h 700113"/>
                    <a:gd name="connsiteX13" fmla="*/ 507696 w 730649"/>
                    <a:gd name="connsiteY13" fmla="*/ 523282 h 700113"/>
                    <a:gd name="connsiteX14" fmla="*/ 729628 w 730649"/>
                    <a:gd name="connsiteY14" fmla="*/ 513757 h 700113"/>
                    <a:gd name="connsiteX15" fmla="*/ 584848 w 730649"/>
                    <a:gd name="connsiteY15" fmla="*/ 452797 h 700113"/>
                    <a:gd name="connsiteX16" fmla="*/ 455308 w 730649"/>
                    <a:gd name="connsiteY16" fmla="*/ 444701 h 700113"/>
                    <a:gd name="connsiteX17" fmla="*/ 487888 w 730649"/>
                    <a:gd name="connsiteY17" fmla="*/ 34173 h 700113"/>
                    <a:gd name="connsiteX18" fmla="*/ 392377 w 730649"/>
                    <a:gd name="connsiteY18" fmla="*/ 69416 h 700113"/>
                    <a:gd name="connsiteX0" fmla="*/ 392377 w 730649"/>
                    <a:gd name="connsiteY0" fmla="*/ 69416 h 700113"/>
                    <a:gd name="connsiteX1" fmla="*/ 394825 w 730649"/>
                    <a:gd name="connsiteY1" fmla="*/ 439937 h 700113"/>
                    <a:gd name="connsiteX2" fmla="*/ 206230 w 730649"/>
                    <a:gd name="connsiteY2" fmla="*/ 427556 h 700113"/>
                    <a:gd name="connsiteX3" fmla="*/ 13 w 730649"/>
                    <a:gd name="connsiteY3" fmla="*/ 531854 h 700113"/>
                    <a:gd name="connsiteX4" fmla="*/ 196705 w 730649"/>
                    <a:gd name="connsiteY4" fmla="*/ 485659 h 700113"/>
                    <a:gd name="connsiteX5" fmla="*/ 273856 w 730649"/>
                    <a:gd name="connsiteY5" fmla="*/ 497089 h 700113"/>
                    <a:gd name="connsiteX6" fmla="*/ 172892 w 730649"/>
                    <a:gd name="connsiteY6" fmla="*/ 547572 h 700113"/>
                    <a:gd name="connsiteX7" fmla="*/ 106216 w 730649"/>
                    <a:gd name="connsiteY7" fmla="*/ 658537 h 700113"/>
                    <a:gd name="connsiteX8" fmla="*/ 225279 w 730649"/>
                    <a:gd name="connsiteY8" fmla="*/ 569004 h 700113"/>
                    <a:gd name="connsiteX9" fmla="*/ 366249 w 730649"/>
                    <a:gd name="connsiteY9" fmla="*/ 539474 h 700113"/>
                    <a:gd name="connsiteX10" fmla="*/ 289573 w 730649"/>
                    <a:gd name="connsiteY10" fmla="*/ 619009 h 700113"/>
                    <a:gd name="connsiteX11" fmla="*/ 306242 w 730649"/>
                    <a:gd name="connsiteY11" fmla="*/ 699971 h 700113"/>
                    <a:gd name="connsiteX12" fmla="*/ 354819 w 730649"/>
                    <a:gd name="connsiteY12" fmla="*/ 626628 h 700113"/>
                    <a:gd name="connsiteX13" fmla="*/ 507696 w 730649"/>
                    <a:gd name="connsiteY13" fmla="*/ 523282 h 700113"/>
                    <a:gd name="connsiteX14" fmla="*/ 729628 w 730649"/>
                    <a:gd name="connsiteY14" fmla="*/ 513757 h 700113"/>
                    <a:gd name="connsiteX15" fmla="*/ 584848 w 730649"/>
                    <a:gd name="connsiteY15" fmla="*/ 452797 h 700113"/>
                    <a:gd name="connsiteX16" fmla="*/ 455308 w 730649"/>
                    <a:gd name="connsiteY16" fmla="*/ 444701 h 700113"/>
                    <a:gd name="connsiteX17" fmla="*/ 487888 w 730649"/>
                    <a:gd name="connsiteY17" fmla="*/ 34173 h 700113"/>
                    <a:gd name="connsiteX18" fmla="*/ 392377 w 730649"/>
                    <a:gd name="connsiteY18" fmla="*/ 69416 h 700113"/>
                    <a:gd name="connsiteX0" fmla="*/ 392377 w 730649"/>
                    <a:gd name="connsiteY0" fmla="*/ 68678 h 699375"/>
                    <a:gd name="connsiteX1" fmla="*/ 380213 w 730649"/>
                    <a:gd name="connsiteY1" fmla="*/ 422530 h 699375"/>
                    <a:gd name="connsiteX2" fmla="*/ 206230 w 730649"/>
                    <a:gd name="connsiteY2" fmla="*/ 426818 h 699375"/>
                    <a:gd name="connsiteX3" fmla="*/ 13 w 730649"/>
                    <a:gd name="connsiteY3" fmla="*/ 531116 h 699375"/>
                    <a:gd name="connsiteX4" fmla="*/ 196705 w 730649"/>
                    <a:gd name="connsiteY4" fmla="*/ 484921 h 699375"/>
                    <a:gd name="connsiteX5" fmla="*/ 273856 w 730649"/>
                    <a:gd name="connsiteY5" fmla="*/ 496351 h 699375"/>
                    <a:gd name="connsiteX6" fmla="*/ 172892 w 730649"/>
                    <a:gd name="connsiteY6" fmla="*/ 546834 h 699375"/>
                    <a:gd name="connsiteX7" fmla="*/ 106216 w 730649"/>
                    <a:gd name="connsiteY7" fmla="*/ 657799 h 699375"/>
                    <a:gd name="connsiteX8" fmla="*/ 225279 w 730649"/>
                    <a:gd name="connsiteY8" fmla="*/ 568266 h 699375"/>
                    <a:gd name="connsiteX9" fmla="*/ 366249 w 730649"/>
                    <a:gd name="connsiteY9" fmla="*/ 538736 h 699375"/>
                    <a:gd name="connsiteX10" fmla="*/ 289573 w 730649"/>
                    <a:gd name="connsiteY10" fmla="*/ 618271 h 699375"/>
                    <a:gd name="connsiteX11" fmla="*/ 306242 w 730649"/>
                    <a:gd name="connsiteY11" fmla="*/ 699233 h 699375"/>
                    <a:gd name="connsiteX12" fmla="*/ 354819 w 730649"/>
                    <a:gd name="connsiteY12" fmla="*/ 625890 h 699375"/>
                    <a:gd name="connsiteX13" fmla="*/ 507696 w 730649"/>
                    <a:gd name="connsiteY13" fmla="*/ 522544 h 699375"/>
                    <a:gd name="connsiteX14" fmla="*/ 729628 w 730649"/>
                    <a:gd name="connsiteY14" fmla="*/ 513019 h 699375"/>
                    <a:gd name="connsiteX15" fmla="*/ 584848 w 730649"/>
                    <a:gd name="connsiteY15" fmla="*/ 452059 h 699375"/>
                    <a:gd name="connsiteX16" fmla="*/ 455308 w 730649"/>
                    <a:gd name="connsiteY16" fmla="*/ 443963 h 699375"/>
                    <a:gd name="connsiteX17" fmla="*/ 487888 w 730649"/>
                    <a:gd name="connsiteY17" fmla="*/ 33435 h 699375"/>
                    <a:gd name="connsiteX18" fmla="*/ 392377 w 730649"/>
                    <a:gd name="connsiteY18" fmla="*/ 68678 h 699375"/>
                    <a:gd name="connsiteX0" fmla="*/ 392377 w 730649"/>
                    <a:gd name="connsiteY0" fmla="*/ 69203 h 699900"/>
                    <a:gd name="connsiteX1" fmla="*/ 377290 w 730649"/>
                    <a:gd name="connsiteY1" fmla="*/ 434961 h 699900"/>
                    <a:gd name="connsiteX2" fmla="*/ 206230 w 730649"/>
                    <a:gd name="connsiteY2" fmla="*/ 427343 h 699900"/>
                    <a:gd name="connsiteX3" fmla="*/ 13 w 730649"/>
                    <a:gd name="connsiteY3" fmla="*/ 531641 h 699900"/>
                    <a:gd name="connsiteX4" fmla="*/ 196705 w 730649"/>
                    <a:gd name="connsiteY4" fmla="*/ 485446 h 699900"/>
                    <a:gd name="connsiteX5" fmla="*/ 273856 w 730649"/>
                    <a:gd name="connsiteY5" fmla="*/ 496876 h 699900"/>
                    <a:gd name="connsiteX6" fmla="*/ 172892 w 730649"/>
                    <a:gd name="connsiteY6" fmla="*/ 547359 h 699900"/>
                    <a:gd name="connsiteX7" fmla="*/ 106216 w 730649"/>
                    <a:gd name="connsiteY7" fmla="*/ 658324 h 699900"/>
                    <a:gd name="connsiteX8" fmla="*/ 225279 w 730649"/>
                    <a:gd name="connsiteY8" fmla="*/ 568791 h 699900"/>
                    <a:gd name="connsiteX9" fmla="*/ 366249 w 730649"/>
                    <a:gd name="connsiteY9" fmla="*/ 539261 h 699900"/>
                    <a:gd name="connsiteX10" fmla="*/ 289573 w 730649"/>
                    <a:gd name="connsiteY10" fmla="*/ 618796 h 699900"/>
                    <a:gd name="connsiteX11" fmla="*/ 306242 w 730649"/>
                    <a:gd name="connsiteY11" fmla="*/ 699758 h 699900"/>
                    <a:gd name="connsiteX12" fmla="*/ 354819 w 730649"/>
                    <a:gd name="connsiteY12" fmla="*/ 626415 h 699900"/>
                    <a:gd name="connsiteX13" fmla="*/ 507696 w 730649"/>
                    <a:gd name="connsiteY13" fmla="*/ 523069 h 699900"/>
                    <a:gd name="connsiteX14" fmla="*/ 729628 w 730649"/>
                    <a:gd name="connsiteY14" fmla="*/ 513544 h 699900"/>
                    <a:gd name="connsiteX15" fmla="*/ 584848 w 730649"/>
                    <a:gd name="connsiteY15" fmla="*/ 452584 h 699900"/>
                    <a:gd name="connsiteX16" fmla="*/ 455308 w 730649"/>
                    <a:gd name="connsiteY16" fmla="*/ 444488 h 699900"/>
                    <a:gd name="connsiteX17" fmla="*/ 487888 w 730649"/>
                    <a:gd name="connsiteY17" fmla="*/ 33960 h 699900"/>
                    <a:gd name="connsiteX18" fmla="*/ 392377 w 730649"/>
                    <a:gd name="connsiteY18" fmla="*/ 69203 h 699900"/>
                    <a:gd name="connsiteX0" fmla="*/ 409910 w 748182"/>
                    <a:gd name="connsiteY0" fmla="*/ 69203 h 699900"/>
                    <a:gd name="connsiteX1" fmla="*/ 394823 w 748182"/>
                    <a:gd name="connsiteY1" fmla="*/ 434961 h 699900"/>
                    <a:gd name="connsiteX2" fmla="*/ 223763 w 748182"/>
                    <a:gd name="connsiteY2" fmla="*/ 427343 h 699900"/>
                    <a:gd name="connsiteX3" fmla="*/ 11 w 748182"/>
                    <a:gd name="connsiteY3" fmla="*/ 505448 h 699900"/>
                    <a:gd name="connsiteX4" fmla="*/ 214238 w 748182"/>
                    <a:gd name="connsiteY4" fmla="*/ 485446 h 699900"/>
                    <a:gd name="connsiteX5" fmla="*/ 291389 w 748182"/>
                    <a:gd name="connsiteY5" fmla="*/ 496876 h 699900"/>
                    <a:gd name="connsiteX6" fmla="*/ 190425 w 748182"/>
                    <a:gd name="connsiteY6" fmla="*/ 547359 h 699900"/>
                    <a:gd name="connsiteX7" fmla="*/ 123749 w 748182"/>
                    <a:gd name="connsiteY7" fmla="*/ 658324 h 699900"/>
                    <a:gd name="connsiteX8" fmla="*/ 242812 w 748182"/>
                    <a:gd name="connsiteY8" fmla="*/ 568791 h 699900"/>
                    <a:gd name="connsiteX9" fmla="*/ 383782 w 748182"/>
                    <a:gd name="connsiteY9" fmla="*/ 539261 h 699900"/>
                    <a:gd name="connsiteX10" fmla="*/ 307106 w 748182"/>
                    <a:gd name="connsiteY10" fmla="*/ 618796 h 699900"/>
                    <a:gd name="connsiteX11" fmla="*/ 323775 w 748182"/>
                    <a:gd name="connsiteY11" fmla="*/ 699758 h 699900"/>
                    <a:gd name="connsiteX12" fmla="*/ 372352 w 748182"/>
                    <a:gd name="connsiteY12" fmla="*/ 626415 h 699900"/>
                    <a:gd name="connsiteX13" fmla="*/ 525229 w 748182"/>
                    <a:gd name="connsiteY13" fmla="*/ 523069 h 699900"/>
                    <a:gd name="connsiteX14" fmla="*/ 747161 w 748182"/>
                    <a:gd name="connsiteY14" fmla="*/ 513544 h 699900"/>
                    <a:gd name="connsiteX15" fmla="*/ 602381 w 748182"/>
                    <a:gd name="connsiteY15" fmla="*/ 452584 h 699900"/>
                    <a:gd name="connsiteX16" fmla="*/ 472841 w 748182"/>
                    <a:gd name="connsiteY16" fmla="*/ 444488 h 699900"/>
                    <a:gd name="connsiteX17" fmla="*/ 505421 w 748182"/>
                    <a:gd name="connsiteY17" fmla="*/ 33960 h 699900"/>
                    <a:gd name="connsiteX18" fmla="*/ 409910 w 748182"/>
                    <a:gd name="connsiteY18" fmla="*/ 69203 h 699900"/>
                    <a:gd name="connsiteX0" fmla="*/ 351461 w 748182"/>
                    <a:gd name="connsiteY0" fmla="*/ 66369 h 701829"/>
                    <a:gd name="connsiteX1" fmla="*/ 394823 w 748182"/>
                    <a:gd name="connsiteY1" fmla="*/ 436890 h 701829"/>
                    <a:gd name="connsiteX2" fmla="*/ 223763 w 748182"/>
                    <a:gd name="connsiteY2" fmla="*/ 429272 h 701829"/>
                    <a:gd name="connsiteX3" fmla="*/ 11 w 748182"/>
                    <a:gd name="connsiteY3" fmla="*/ 507377 h 701829"/>
                    <a:gd name="connsiteX4" fmla="*/ 214238 w 748182"/>
                    <a:gd name="connsiteY4" fmla="*/ 487375 h 701829"/>
                    <a:gd name="connsiteX5" fmla="*/ 291389 w 748182"/>
                    <a:gd name="connsiteY5" fmla="*/ 498805 h 701829"/>
                    <a:gd name="connsiteX6" fmla="*/ 190425 w 748182"/>
                    <a:gd name="connsiteY6" fmla="*/ 549288 h 701829"/>
                    <a:gd name="connsiteX7" fmla="*/ 123749 w 748182"/>
                    <a:gd name="connsiteY7" fmla="*/ 660253 h 701829"/>
                    <a:gd name="connsiteX8" fmla="*/ 242812 w 748182"/>
                    <a:gd name="connsiteY8" fmla="*/ 570720 h 701829"/>
                    <a:gd name="connsiteX9" fmla="*/ 383782 w 748182"/>
                    <a:gd name="connsiteY9" fmla="*/ 541190 h 701829"/>
                    <a:gd name="connsiteX10" fmla="*/ 307106 w 748182"/>
                    <a:gd name="connsiteY10" fmla="*/ 620725 h 701829"/>
                    <a:gd name="connsiteX11" fmla="*/ 323775 w 748182"/>
                    <a:gd name="connsiteY11" fmla="*/ 701687 h 701829"/>
                    <a:gd name="connsiteX12" fmla="*/ 372352 w 748182"/>
                    <a:gd name="connsiteY12" fmla="*/ 628344 h 701829"/>
                    <a:gd name="connsiteX13" fmla="*/ 525229 w 748182"/>
                    <a:gd name="connsiteY13" fmla="*/ 524998 h 701829"/>
                    <a:gd name="connsiteX14" fmla="*/ 747161 w 748182"/>
                    <a:gd name="connsiteY14" fmla="*/ 515473 h 701829"/>
                    <a:gd name="connsiteX15" fmla="*/ 602381 w 748182"/>
                    <a:gd name="connsiteY15" fmla="*/ 454513 h 701829"/>
                    <a:gd name="connsiteX16" fmla="*/ 472841 w 748182"/>
                    <a:gd name="connsiteY16" fmla="*/ 446417 h 701829"/>
                    <a:gd name="connsiteX17" fmla="*/ 505421 w 748182"/>
                    <a:gd name="connsiteY17" fmla="*/ 35889 h 701829"/>
                    <a:gd name="connsiteX18" fmla="*/ 351461 w 748182"/>
                    <a:gd name="connsiteY18" fmla="*/ 66369 h 701829"/>
                    <a:gd name="connsiteX0" fmla="*/ 351461 w 748182"/>
                    <a:gd name="connsiteY0" fmla="*/ 66369 h 701829"/>
                    <a:gd name="connsiteX1" fmla="*/ 394823 w 748182"/>
                    <a:gd name="connsiteY1" fmla="*/ 436890 h 701829"/>
                    <a:gd name="connsiteX2" fmla="*/ 223763 w 748182"/>
                    <a:gd name="connsiteY2" fmla="*/ 429272 h 701829"/>
                    <a:gd name="connsiteX3" fmla="*/ 11 w 748182"/>
                    <a:gd name="connsiteY3" fmla="*/ 507377 h 701829"/>
                    <a:gd name="connsiteX4" fmla="*/ 214238 w 748182"/>
                    <a:gd name="connsiteY4" fmla="*/ 487375 h 701829"/>
                    <a:gd name="connsiteX5" fmla="*/ 291389 w 748182"/>
                    <a:gd name="connsiteY5" fmla="*/ 498805 h 701829"/>
                    <a:gd name="connsiteX6" fmla="*/ 190425 w 748182"/>
                    <a:gd name="connsiteY6" fmla="*/ 549288 h 701829"/>
                    <a:gd name="connsiteX7" fmla="*/ 123749 w 748182"/>
                    <a:gd name="connsiteY7" fmla="*/ 660253 h 701829"/>
                    <a:gd name="connsiteX8" fmla="*/ 242812 w 748182"/>
                    <a:gd name="connsiteY8" fmla="*/ 570720 h 701829"/>
                    <a:gd name="connsiteX9" fmla="*/ 383782 w 748182"/>
                    <a:gd name="connsiteY9" fmla="*/ 541190 h 701829"/>
                    <a:gd name="connsiteX10" fmla="*/ 307106 w 748182"/>
                    <a:gd name="connsiteY10" fmla="*/ 620725 h 701829"/>
                    <a:gd name="connsiteX11" fmla="*/ 323775 w 748182"/>
                    <a:gd name="connsiteY11" fmla="*/ 701687 h 701829"/>
                    <a:gd name="connsiteX12" fmla="*/ 372352 w 748182"/>
                    <a:gd name="connsiteY12" fmla="*/ 628344 h 701829"/>
                    <a:gd name="connsiteX13" fmla="*/ 525229 w 748182"/>
                    <a:gd name="connsiteY13" fmla="*/ 524998 h 701829"/>
                    <a:gd name="connsiteX14" fmla="*/ 747161 w 748182"/>
                    <a:gd name="connsiteY14" fmla="*/ 515473 h 701829"/>
                    <a:gd name="connsiteX15" fmla="*/ 602381 w 748182"/>
                    <a:gd name="connsiteY15" fmla="*/ 454513 h 701829"/>
                    <a:gd name="connsiteX16" fmla="*/ 472841 w 748182"/>
                    <a:gd name="connsiteY16" fmla="*/ 446417 h 701829"/>
                    <a:gd name="connsiteX17" fmla="*/ 435282 w 748182"/>
                    <a:gd name="connsiteY17" fmla="*/ 35889 h 701829"/>
                    <a:gd name="connsiteX18" fmla="*/ 351461 w 748182"/>
                    <a:gd name="connsiteY18" fmla="*/ 66369 h 70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48182" h="701829">
                      <a:moveTo>
                        <a:pt x="351461" y="66369"/>
                      </a:moveTo>
                      <a:cubicBezTo>
                        <a:pt x="344718" y="133202"/>
                        <a:pt x="403498" y="373627"/>
                        <a:pt x="394823" y="436890"/>
                      </a:cubicBezTo>
                      <a:cubicBezTo>
                        <a:pt x="330948" y="433477"/>
                        <a:pt x="289565" y="417524"/>
                        <a:pt x="223763" y="429272"/>
                      </a:cubicBezTo>
                      <a:cubicBezTo>
                        <a:pt x="157961" y="441020"/>
                        <a:pt x="1598" y="497693"/>
                        <a:pt x="11" y="507377"/>
                      </a:cubicBezTo>
                      <a:cubicBezTo>
                        <a:pt x="-1576" y="517061"/>
                        <a:pt x="168597" y="493169"/>
                        <a:pt x="214238" y="487375"/>
                      </a:cubicBezTo>
                      <a:cubicBezTo>
                        <a:pt x="259879" y="481581"/>
                        <a:pt x="295358" y="488486"/>
                        <a:pt x="291389" y="498805"/>
                      </a:cubicBezTo>
                      <a:cubicBezTo>
                        <a:pt x="287420" y="509124"/>
                        <a:pt x="218365" y="522380"/>
                        <a:pt x="190425" y="549288"/>
                      </a:cubicBezTo>
                      <a:cubicBezTo>
                        <a:pt x="162485" y="576196"/>
                        <a:pt x="115018" y="656681"/>
                        <a:pt x="123749" y="660253"/>
                      </a:cubicBezTo>
                      <a:cubicBezTo>
                        <a:pt x="132480" y="663825"/>
                        <a:pt x="203839" y="585801"/>
                        <a:pt x="242812" y="570720"/>
                      </a:cubicBezTo>
                      <a:cubicBezTo>
                        <a:pt x="281785" y="555639"/>
                        <a:pt x="373066" y="532856"/>
                        <a:pt x="383782" y="541190"/>
                      </a:cubicBezTo>
                      <a:cubicBezTo>
                        <a:pt x="394498" y="549524"/>
                        <a:pt x="318695" y="597944"/>
                        <a:pt x="307106" y="620725"/>
                      </a:cubicBezTo>
                      <a:cubicBezTo>
                        <a:pt x="295517" y="643506"/>
                        <a:pt x="310123" y="705180"/>
                        <a:pt x="323775" y="701687"/>
                      </a:cubicBezTo>
                      <a:cubicBezTo>
                        <a:pt x="337427" y="698194"/>
                        <a:pt x="338776" y="657792"/>
                        <a:pt x="372352" y="628344"/>
                      </a:cubicBezTo>
                      <a:cubicBezTo>
                        <a:pt x="405928" y="598896"/>
                        <a:pt x="462761" y="543810"/>
                        <a:pt x="525229" y="524998"/>
                      </a:cubicBezTo>
                      <a:cubicBezTo>
                        <a:pt x="587697" y="506186"/>
                        <a:pt x="734302" y="527220"/>
                        <a:pt x="747161" y="515473"/>
                      </a:cubicBezTo>
                      <a:cubicBezTo>
                        <a:pt x="760020" y="503726"/>
                        <a:pt x="648101" y="466022"/>
                        <a:pt x="602381" y="454513"/>
                      </a:cubicBezTo>
                      <a:cubicBezTo>
                        <a:pt x="556661" y="443004"/>
                        <a:pt x="488081" y="480072"/>
                        <a:pt x="472841" y="446417"/>
                      </a:cubicBezTo>
                      <a:cubicBezTo>
                        <a:pt x="488557" y="400855"/>
                        <a:pt x="455512" y="99230"/>
                        <a:pt x="435282" y="35889"/>
                      </a:cubicBezTo>
                      <a:cubicBezTo>
                        <a:pt x="415052" y="-27452"/>
                        <a:pt x="358204" y="-464"/>
                        <a:pt x="351461" y="6636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BF8DCE4E-2B3A-4971-9F6E-16407D448825}"/>
                    </a:ext>
                  </a:extLst>
                </p:cNvPr>
                <p:cNvSpPr/>
                <p:nvPr/>
              </p:nvSpPr>
              <p:spPr bwMode="auto">
                <a:xfrm>
                  <a:off x="6915383" y="5588493"/>
                  <a:ext cx="609628" cy="701829"/>
                </a:xfrm>
                <a:custGeom>
                  <a:avLst/>
                  <a:gdLst>
                    <a:gd name="connsiteX0" fmla="*/ 495321 w 702449"/>
                    <a:gd name="connsiteY0" fmla="*/ 16048 h 526724"/>
                    <a:gd name="connsiteX1" fmla="*/ 373401 w 702449"/>
                    <a:gd name="connsiteY1" fmla="*/ 305608 h 526724"/>
                    <a:gd name="connsiteX2" fmla="*/ 281961 w 702449"/>
                    <a:gd name="connsiteY2" fmla="*/ 297988 h 526724"/>
                    <a:gd name="connsiteX3" fmla="*/ 21 w 702449"/>
                    <a:gd name="connsiteY3" fmla="*/ 404668 h 526724"/>
                    <a:gd name="connsiteX4" fmla="*/ 266721 w 702449"/>
                    <a:gd name="connsiteY4" fmla="*/ 381808 h 526724"/>
                    <a:gd name="connsiteX5" fmla="*/ 289581 w 702449"/>
                    <a:gd name="connsiteY5" fmla="*/ 427528 h 526724"/>
                    <a:gd name="connsiteX6" fmla="*/ 175281 w 702449"/>
                    <a:gd name="connsiteY6" fmla="*/ 526588 h 526724"/>
                    <a:gd name="connsiteX7" fmla="*/ 373401 w 702449"/>
                    <a:gd name="connsiteY7" fmla="*/ 450388 h 526724"/>
                    <a:gd name="connsiteX8" fmla="*/ 495321 w 702449"/>
                    <a:gd name="connsiteY8" fmla="*/ 511348 h 526724"/>
                    <a:gd name="connsiteX9" fmla="*/ 464841 w 702449"/>
                    <a:gd name="connsiteY9" fmla="*/ 381808 h 526724"/>
                    <a:gd name="connsiteX10" fmla="*/ 701061 w 702449"/>
                    <a:gd name="connsiteY10" fmla="*/ 381808 h 526724"/>
                    <a:gd name="connsiteX11" fmla="*/ 556281 w 702449"/>
                    <a:gd name="connsiteY11" fmla="*/ 320848 h 526724"/>
                    <a:gd name="connsiteX12" fmla="*/ 426741 w 702449"/>
                    <a:gd name="connsiteY12" fmla="*/ 305608 h 526724"/>
                    <a:gd name="connsiteX13" fmla="*/ 579141 w 702449"/>
                    <a:gd name="connsiteY13" fmla="*/ 61768 h 526724"/>
                    <a:gd name="connsiteX14" fmla="*/ 495321 w 702449"/>
                    <a:gd name="connsiteY14" fmla="*/ 16048 h 526724"/>
                    <a:gd name="connsiteX0" fmla="*/ 495655 w 702783"/>
                    <a:gd name="connsiteY0" fmla="*/ 16048 h 526724"/>
                    <a:gd name="connsiteX1" fmla="*/ 373735 w 702783"/>
                    <a:gd name="connsiteY1" fmla="*/ 305608 h 526724"/>
                    <a:gd name="connsiteX2" fmla="*/ 213715 w 702783"/>
                    <a:gd name="connsiteY2" fmla="*/ 297988 h 526724"/>
                    <a:gd name="connsiteX3" fmla="*/ 355 w 702783"/>
                    <a:gd name="connsiteY3" fmla="*/ 404668 h 526724"/>
                    <a:gd name="connsiteX4" fmla="*/ 267055 w 702783"/>
                    <a:gd name="connsiteY4" fmla="*/ 381808 h 526724"/>
                    <a:gd name="connsiteX5" fmla="*/ 289915 w 702783"/>
                    <a:gd name="connsiteY5" fmla="*/ 427528 h 526724"/>
                    <a:gd name="connsiteX6" fmla="*/ 175615 w 702783"/>
                    <a:gd name="connsiteY6" fmla="*/ 526588 h 526724"/>
                    <a:gd name="connsiteX7" fmla="*/ 373735 w 702783"/>
                    <a:gd name="connsiteY7" fmla="*/ 450388 h 526724"/>
                    <a:gd name="connsiteX8" fmla="*/ 495655 w 702783"/>
                    <a:gd name="connsiteY8" fmla="*/ 511348 h 526724"/>
                    <a:gd name="connsiteX9" fmla="*/ 465175 w 702783"/>
                    <a:gd name="connsiteY9" fmla="*/ 381808 h 526724"/>
                    <a:gd name="connsiteX10" fmla="*/ 701395 w 702783"/>
                    <a:gd name="connsiteY10" fmla="*/ 381808 h 526724"/>
                    <a:gd name="connsiteX11" fmla="*/ 556615 w 702783"/>
                    <a:gd name="connsiteY11" fmla="*/ 320848 h 526724"/>
                    <a:gd name="connsiteX12" fmla="*/ 427075 w 702783"/>
                    <a:gd name="connsiteY12" fmla="*/ 305608 h 526724"/>
                    <a:gd name="connsiteX13" fmla="*/ 579475 w 702783"/>
                    <a:gd name="connsiteY13" fmla="*/ 61768 h 526724"/>
                    <a:gd name="connsiteX14" fmla="*/ 495655 w 702783"/>
                    <a:gd name="connsiteY14" fmla="*/ 16048 h 526724"/>
                    <a:gd name="connsiteX0" fmla="*/ 524186 w 731314"/>
                    <a:gd name="connsiteY0" fmla="*/ 16048 h 526724"/>
                    <a:gd name="connsiteX1" fmla="*/ 402266 w 731314"/>
                    <a:gd name="connsiteY1" fmla="*/ 305608 h 526724"/>
                    <a:gd name="connsiteX2" fmla="*/ 242246 w 731314"/>
                    <a:gd name="connsiteY2" fmla="*/ 297988 h 526724"/>
                    <a:gd name="connsiteX3" fmla="*/ 311 w 731314"/>
                    <a:gd name="connsiteY3" fmla="*/ 399905 h 526724"/>
                    <a:gd name="connsiteX4" fmla="*/ 295586 w 731314"/>
                    <a:gd name="connsiteY4" fmla="*/ 381808 h 526724"/>
                    <a:gd name="connsiteX5" fmla="*/ 318446 w 731314"/>
                    <a:gd name="connsiteY5" fmla="*/ 427528 h 526724"/>
                    <a:gd name="connsiteX6" fmla="*/ 204146 w 731314"/>
                    <a:gd name="connsiteY6" fmla="*/ 526588 h 526724"/>
                    <a:gd name="connsiteX7" fmla="*/ 402266 w 731314"/>
                    <a:gd name="connsiteY7" fmla="*/ 450388 h 526724"/>
                    <a:gd name="connsiteX8" fmla="*/ 524186 w 731314"/>
                    <a:gd name="connsiteY8" fmla="*/ 511348 h 526724"/>
                    <a:gd name="connsiteX9" fmla="*/ 493706 w 731314"/>
                    <a:gd name="connsiteY9" fmla="*/ 381808 h 526724"/>
                    <a:gd name="connsiteX10" fmla="*/ 729926 w 731314"/>
                    <a:gd name="connsiteY10" fmla="*/ 381808 h 526724"/>
                    <a:gd name="connsiteX11" fmla="*/ 585146 w 731314"/>
                    <a:gd name="connsiteY11" fmla="*/ 320848 h 526724"/>
                    <a:gd name="connsiteX12" fmla="*/ 455606 w 731314"/>
                    <a:gd name="connsiteY12" fmla="*/ 305608 h 526724"/>
                    <a:gd name="connsiteX13" fmla="*/ 608006 w 731314"/>
                    <a:gd name="connsiteY13" fmla="*/ 61768 h 526724"/>
                    <a:gd name="connsiteX14" fmla="*/ 524186 w 731314"/>
                    <a:gd name="connsiteY14" fmla="*/ 16048 h 526724"/>
                    <a:gd name="connsiteX0" fmla="*/ 523991 w 731119"/>
                    <a:gd name="connsiteY0" fmla="*/ 16048 h 526724"/>
                    <a:gd name="connsiteX1" fmla="*/ 402071 w 731119"/>
                    <a:gd name="connsiteY1" fmla="*/ 305608 h 526724"/>
                    <a:gd name="connsiteX2" fmla="*/ 242051 w 731119"/>
                    <a:gd name="connsiteY2" fmla="*/ 297988 h 526724"/>
                    <a:gd name="connsiteX3" fmla="*/ 116 w 731119"/>
                    <a:gd name="connsiteY3" fmla="*/ 399905 h 526724"/>
                    <a:gd name="connsiteX4" fmla="*/ 273959 w 731119"/>
                    <a:gd name="connsiteY4" fmla="*/ 365140 h 526724"/>
                    <a:gd name="connsiteX5" fmla="*/ 318251 w 731119"/>
                    <a:gd name="connsiteY5" fmla="*/ 427528 h 526724"/>
                    <a:gd name="connsiteX6" fmla="*/ 203951 w 731119"/>
                    <a:gd name="connsiteY6" fmla="*/ 526588 h 526724"/>
                    <a:gd name="connsiteX7" fmla="*/ 402071 w 731119"/>
                    <a:gd name="connsiteY7" fmla="*/ 450388 h 526724"/>
                    <a:gd name="connsiteX8" fmla="*/ 523991 w 731119"/>
                    <a:gd name="connsiteY8" fmla="*/ 511348 h 526724"/>
                    <a:gd name="connsiteX9" fmla="*/ 493511 w 731119"/>
                    <a:gd name="connsiteY9" fmla="*/ 381808 h 526724"/>
                    <a:gd name="connsiteX10" fmla="*/ 729731 w 731119"/>
                    <a:gd name="connsiteY10" fmla="*/ 381808 h 526724"/>
                    <a:gd name="connsiteX11" fmla="*/ 584951 w 731119"/>
                    <a:gd name="connsiteY11" fmla="*/ 320848 h 526724"/>
                    <a:gd name="connsiteX12" fmla="*/ 455411 w 731119"/>
                    <a:gd name="connsiteY12" fmla="*/ 305608 h 526724"/>
                    <a:gd name="connsiteX13" fmla="*/ 607811 w 731119"/>
                    <a:gd name="connsiteY13" fmla="*/ 61768 h 526724"/>
                    <a:gd name="connsiteX14" fmla="*/ 523991 w 731119"/>
                    <a:gd name="connsiteY14" fmla="*/ 16048 h 526724"/>
                    <a:gd name="connsiteX0" fmla="*/ 523991 w 731119"/>
                    <a:gd name="connsiteY0" fmla="*/ 16048 h 521968"/>
                    <a:gd name="connsiteX1" fmla="*/ 402071 w 731119"/>
                    <a:gd name="connsiteY1" fmla="*/ 305608 h 521968"/>
                    <a:gd name="connsiteX2" fmla="*/ 242051 w 731119"/>
                    <a:gd name="connsiteY2" fmla="*/ 297988 h 521968"/>
                    <a:gd name="connsiteX3" fmla="*/ 116 w 731119"/>
                    <a:gd name="connsiteY3" fmla="*/ 399905 h 521968"/>
                    <a:gd name="connsiteX4" fmla="*/ 273959 w 731119"/>
                    <a:gd name="connsiteY4" fmla="*/ 365140 h 521968"/>
                    <a:gd name="connsiteX5" fmla="*/ 318251 w 731119"/>
                    <a:gd name="connsiteY5" fmla="*/ 427528 h 521968"/>
                    <a:gd name="connsiteX6" fmla="*/ 142038 w 731119"/>
                    <a:gd name="connsiteY6" fmla="*/ 521825 h 521968"/>
                    <a:gd name="connsiteX7" fmla="*/ 402071 w 731119"/>
                    <a:gd name="connsiteY7" fmla="*/ 450388 h 521968"/>
                    <a:gd name="connsiteX8" fmla="*/ 523991 w 731119"/>
                    <a:gd name="connsiteY8" fmla="*/ 511348 h 521968"/>
                    <a:gd name="connsiteX9" fmla="*/ 493511 w 731119"/>
                    <a:gd name="connsiteY9" fmla="*/ 381808 h 521968"/>
                    <a:gd name="connsiteX10" fmla="*/ 729731 w 731119"/>
                    <a:gd name="connsiteY10" fmla="*/ 381808 h 521968"/>
                    <a:gd name="connsiteX11" fmla="*/ 584951 w 731119"/>
                    <a:gd name="connsiteY11" fmla="*/ 320848 h 521968"/>
                    <a:gd name="connsiteX12" fmla="*/ 455411 w 731119"/>
                    <a:gd name="connsiteY12" fmla="*/ 305608 h 521968"/>
                    <a:gd name="connsiteX13" fmla="*/ 607811 w 731119"/>
                    <a:gd name="connsiteY13" fmla="*/ 61768 h 521968"/>
                    <a:gd name="connsiteX14" fmla="*/ 523991 w 731119"/>
                    <a:gd name="connsiteY14" fmla="*/ 16048 h 521968"/>
                    <a:gd name="connsiteX0" fmla="*/ 523991 w 731119"/>
                    <a:gd name="connsiteY0" fmla="*/ 16048 h 522142"/>
                    <a:gd name="connsiteX1" fmla="*/ 402071 w 731119"/>
                    <a:gd name="connsiteY1" fmla="*/ 305608 h 522142"/>
                    <a:gd name="connsiteX2" fmla="*/ 242051 w 731119"/>
                    <a:gd name="connsiteY2" fmla="*/ 297988 h 522142"/>
                    <a:gd name="connsiteX3" fmla="*/ 116 w 731119"/>
                    <a:gd name="connsiteY3" fmla="*/ 399905 h 522142"/>
                    <a:gd name="connsiteX4" fmla="*/ 273959 w 731119"/>
                    <a:gd name="connsiteY4" fmla="*/ 365140 h 522142"/>
                    <a:gd name="connsiteX5" fmla="*/ 268244 w 731119"/>
                    <a:gd name="connsiteY5" fmla="*/ 415622 h 522142"/>
                    <a:gd name="connsiteX6" fmla="*/ 142038 w 731119"/>
                    <a:gd name="connsiteY6" fmla="*/ 521825 h 522142"/>
                    <a:gd name="connsiteX7" fmla="*/ 402071 w 731119"/>
                    <a:gd name="connsiteY7" fmla="*/ 450388 h 522142"/>
                    <a:gd name="connsiteX8" fmla="*/ 523991 w 731119"/>
                    <a:gd name="connsiteY8" fmla="*/ 511348 h 522142"/>
                    <a:gd name="connsiteX9" fmla="*/ 493511 w 731119"/>
                    <a:gd name="connsiteY9" fmla="*/ 381808 h 522142"/>
                    <a:gd name="connsiteX10" fmla="*/ 729731 w 731119"/>
                    <a:gd name="connsiteY10" fmla="*/ 381808 h 522142"/>
                    <a:gd name="connsiteX11" fmla="*/ 584951 w 731119"/>
                    <a:gd name="connsiteY11" fmla="*/ 320848 h 522142"/>
                    <a:gd name="connsiteX12" fmla="*/ 455411 w 731119"/>
                    <a:gd name="connsiteY12" fmla="*/ 305608 h 522142"/>
                    <a:gd name="connsiteX13" fmla="*/ 607811 w 731119"/>
                    <a:gd name="connsiteY13" fmla="*/ 61768 h 522142"/>
                    <a:gd name="connsiteX14" fmla="*/ 523991 w 731119"/>
                    <a:gd name="connsiteY14" fmla="*/ 16048 h 522142"/>
                    <a:gd name="connsiteX0" fmla="*/ 523991 w 731119"/>
                    <a:gd name="connsiteY0" fmla="*/ 16048 h 521880"/>
                    <a:gd name="connsiteX1" fmla="*/ 402071 w 731119"/>
                    <a:gd name="connsiteY1" fmla="*/ 305608 h 521880"/>
                    <a:gd name="connsiteX2" fmla="*/ 242051 w 731119"/>
                    <a:gd name="connsiteY2" fmla="*/ 297988 h 521880"/>
                    <a:gd name="connsiteX3" fmla="*/ 116 w 731119"/>
                    <a:gd name="connsiteY3" fmla="*/ 399905 h 521880"/>
                    <a:gd name="connsiteX4" fmla="*/ 273959 w 731119"/>
                    <a:gd name="connsiteY4" fmla="*/ 365140 h 521880"/>
                    <a:gd name="connsiteX5" fmla="*/ 268244 w 731119"/>
                    <a:gd name="connsiteY5" fmla="*/ 415622 h 521880"/>
                    <a:gd name="connsiteX6" fmla="*/ 142038 w 731119"/>
                    <a:gd name="connsiteY6" fmla="*/ 521825 h 521880"/>
                    <a:gd name="connsiteX7" fmla="*/ 375877 w 731119"/>
                    <a:gd name="connsiteY7" fmla="*/ 431338 h 521880"/>
                    <a:gd name="connsiteX8" fmla="*/ 523991 w 731119"/>
                    <a:gd name="connsiteY8" fmla="*/ 511348 h 521880"/>
                    <a:gd name="connsiteX9" fmla="*/ 493511 w 731119"/>
                    <a:gd name="connsiteY9" fmla="*/ 381808 h 521880"/>
                    <a:gd name="connsiteX10" fmla="*/ 729731 w 731119"/>
                    <a:gd name="connsiteY10" fmla="*/ 381808 h 521880"/>
                    <a:gd name="connsiteX11" fmla="*/ 584951 w 731119"/>
                    <a:gd name="connsiteY11" fmla="*/ 320848 h 521880"/>
                    <a:gd name="connsiteX12" fmla="*/ 455411 w 731119"/>
                    <a:gd name="connsiteY12" fmla="*/ 305608 h 521880"/>
                    <a:gd name="connsiteX13" fmla="*/ 607811 w 731119"/>
                    <a:gd name="connsiteY13" fmla="*/ 61768 h 521880"/>
                    <a:gd name="connsiteX14" fmla="*/ 523991 w 731119"/>
                    <a:gd name="connsiteY14" fmla="*/ 16048 h 521880"/>
                    <a:gd name="connsiteX0" fmla="*/ 523991 w 731119"/>
                    <a:gd name="connsiteY0" fmla="*/ 16048 h 570712"/>
                    <a:gd name="connsiteX1" fmla="*/ 402071 w 731119"/>
                    <a:gd name="connsiteY1" fmla="*/ 305608 h 570712"/>
                    <a:gd name="connsiteX2" fmla="*/ 242051 w 731119"/>
                    <a:gd name="connsiteY2" fmla="*/ 297988 h 570712"/>
                    <a:gd name="connsiteX3" fmla="*/ 116 w 731119"/>
                    <a:gd name="connsiteY3" fmla="*/ 399905 h 570712"/>
                    <a:gd name="connsiteX4" fmla="*/ 273959 w 731119"/>
                    <a:gd name="connsiteY4" fmla="*/ 365140 h 570712"/>
                    <a:gd name="connsiteX5" fmla="*/ 268244 w 731119"/>
                    <a:gd name="connsiteY5" fmla="*/ 415622 h 570712"/>
                    <a:gd name="connsiteX6" fmla="*/ 142038 w 731119"/>
                    <a:gd name="connsiteY6" fmla="*/ 521825 h 570712"/>
                    <a:gd name="connsiteX7" fmla="*/ 375877 w 731119"/>
                    <a:gd name="connsiteY7" fmla="*/ 431338 h 570712"/>
                    <a:gd name="connsiteX8" fmla="*/ 306345 w 731119"/>
                    <a:gd name="connsiteY8" fmla="*/ 568022 h 570712"/>
                    <a:gd name="connsiteX9" fmla="*/ 523991 w 731119"/>
                    <a:gd name="connsiteY9" fmla="*/ 511348 h 570712"/>
                    <a:gd name="connsiteX10" fmla="*/ 493511 w 731119"/>
                    <a:gd name="connsiteY10" fmla="*/ 381808 h 570712"/>
                    <a:gd name="connsiteX11" fmla="*/ 729731 w 731119"/>
                    <a:gd name="connsiteY11" fmla="*/ 381808 h 570712"/>
                    <a:gd name="connsiteX12" fmla="*/ 584951 w 731119"/>
                    <a:gd name="connsiteY12" fmla="*/ 320848 h 570712"/>
                    <a:gd name="connsiteX13" fmla="*/ 455411 w 731119"/>
                    <a:gd name="connsiteY13" fmla="*/ 305608 h 570712"/>
                    <a:gd name="connsiteX14" fmla="*/ 607811 w 731119"/>
                    <a:gd name="connsiteY14" fmla="*/ 61768 h 570712"/>
                    <a:gd name="connsiteX15" fmla="*/ 523991 w 731119"/>
                    <a:gd name="connsiteY15" fmla="*/ 16048 h 570712"/>
                    <a:gd name="connsiteX0" fmla="*/ 523991 w 731119"/>
                    <a:gd name="connsiteY0" fmla="*/ 16048 h 569557"/>
                    <a:gd name="connsiteX1" fmla="*/ 402071 w 731119"/>
                    <a:gd name="connsiteY1" fmla="*/ 305608 h 569557"/>
                    <a:gd name="connsiteX2" fmla="*/ 242051 w 731119"/>
                    <a:gd name="connsiteY2" fmla="*/ 297988 h 569557"/>
                    <a:gd name="connsiteX3" fmla="*/ 116 w 731119"/>
                    <a:gd name="connsiteY3" fmla="*/ 399905 h 569557"/>
                    <a:gd name="connsiteX4" fmla="*/ 273959 w 731119"/>
                    <a:gd name="connsiteY4" fmla="*/ 365140 h 569557"/>
                    <a:gd name="connsiteX5" fmla="*/ 268244 w 731119"/>
                    <a:gd name="connsiteY5" fmla="*/ 415622 h 569557"/>
                    <a:gd name="connsiteX6" fmla="*/ 142038 w 731119"/>
                    <a:gd name="connsiteY6" fmla="*/ 521825 h 569557"/>
                    <a:gd name="connsiteX7" fmla="*/ 375877 w 731119"/>
                    <a:gd name="connsiteY7" fmla="*/ 431338 h 569557"/>
                    <a:gd name="connsiteX8" fmla="*/ 306345 w 731119"/>
                    <a:gd name="connsiteY8" fmla="*/ 568022 h 569557"/>
                    <a:gd name="connsiteX9" fmla="*/ 423978 w 731119"/>
                    <a:gd name="connsiteY9" fmla="*/ 473248 h 569557"/>
                    <a:gd name="connsiteX10" fmla="*/ 493511 w 731119"/>
                    <a:gd name="connsiteY10" fmla="*/ 381808 h 569557"/>
                    <a:gd name="connsiteX11" fmla="*/ 729731 w 731119"/>
                    <a:gd name="connsiteY11" fmla="*/ 381808 h 569557"/>
                    <a:gd name="connsiteX12" fmla="*/ 584951 w 731119"/>
                    <a:gd name="connsiteY12" fmla="*/ 320848 h 569557"/>
                    <a:gd name="connsiteX13" fmla="*/ 455411 w 731119"/>
                    <a:gd name="connsiteY13" fmla="*/ 305608 h 569557"/>
                    <a:gd name="connsiteX14" fmla="*/ 607811 w 731119"/>
                    <a:gd name="connsiteY14" fmla="*/ 61768 h 569557"/>
                    <a:gd name="connsiteX15" fmla="*/ 523991 w 731119"/>
                    <a:gd name="connsiteY15" fmla="*/ 16048 h 569557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423978 w 731119"/>
                    <a:gd name="connsiteY10" fmla="*/ 473248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354922 w 731119"/>
                    <a:gd name="connsiteY10" fmla="*/ 494679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375877 w 730696"/>
                    <a:gd name="connsiteY7" fmla="*/ 431338 h 568182"/>
                    <a:gd name="connsiteX8" fmla="*/ 311107 w 730696"/>
                    <a:gd name="connsiteY8" fmla="*/ 494204 h 568182"/>
                    <a:gd name="connsiteX9" fmla="*/ 306345 w 730696"/>
                    <a:gd name="connsiteY9" fmla="*/ 568022 h 568182"/>
                    <a:gd name="connsiteX10" fmla="*/ 354922 w 730696"/>
                    <a:gd name="connsiteY10" fmla="*/ 494679 h 568182"/>
                    <a:gd name="connsiteX11" fmla="*/ 510180 w 730696"/>
                    <a:gd name="connsiteY11" fmla="*/ 410383 h 568182"/>
                    <a:gd name="connsiteX12" fmla="*/ 729731 w 730696"/>
                    <a:gd name="connsiteY12" fmla="*/ 381808 h 568182"/>
                    <a:gd name="connsiteX13" fmla="*/ 584951 w 730696"/>
                    <a:gd name="connsiteY13" fmla="*/ 320848 h 568182"/>
                    <a:gd name="connsiteX14" fmla="*/ 455411 w 730696"/>
                    <a:gd name="connsiteY14" fmla="*/ 305608 h 568182"/>
                    <a:gd name="connsiteX15" fmla="*/ 607811 w 730696"/>
                    <a:gd name="connsiteY15" fmla="*/ 61768 h 568182"/>
                    <a:gd name="connsiteX16" fmla="*/ 523991 w 730696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244432 w 730696"/>
                    <a:gd name="connsiteY7" fmla="*/ 472773 h 568182"/>
                    <a:gd name="connsiteX8" fmla="*/ 375877 w 730696"/>
                    <a:gd name="connsiteY8" fmla="*/ 431338 h 568182"/>
                    <a:gd name="connsiteX9" fmla="*/ 311107 w 730696"/>
                    <a:gd name="connsiteY9" fmla="*/ 494204 h 568182"/>
                    <a:gd name="connsiteX10" fmla="*/ 306345 w 730696"/>
                    <a:gd name="connsiteY10" fmla="*/ 568022 h 568182"/>
                    <a:gd name="connsiteX11" fmla="*/ 354922 w 730696"/>
                    <a:gd name="connsiteY11" fmla="*/ 494679 h 568182"/>
                    <a:gd name="connsiteX12" fmla="*/ 510180 w 730696"/>
                    <a:gd name="connsiteY12" fmla="*/ 410383 h 568182"/>
                    <a:gd name="connsiteX13" fmla="*/ 729731 w 730696"/>
                    <a:gd name="connsiteY13" fmla="*/ 381808 h 568182"/>
                    <a:gd name="connsiteX14" fmla="*/ 584951 w 730696"/>
                    <a:gd name="connsiteY14" fmla="*/ 320848 h 568182"/>
                    <a:gd name="connsiteX15" fmla="*/ 455411 w 730696"/>
                    <a:gd name="connsiteY15" fmla="*/ 305608 h 568182"/>
                    <a:gd name="connsiteX16" fmla="*/ 607811 w 730696"/>
                    <a:gd name="connsiteY16" fmla="*/ 61768 h 568182"/>
                    <a:gd name="connsiteX17" fmla="*/ 523991 w 730696"/>
                    <a:gd name="connsiteY17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201570 w 730696"/>
                    <a:gd name="connsiteY6" fmla="*/ 432292 h 568182"/>
                    <a:gd name="connsiteX7" fmla="*/ 142038 w 730696"/>
                    <a:gd name="connsiteY7" fmla="*/ 521825 h 568182"/>
                    <a:gd name="connsiteX8" fmla="*/ 244432 w 730696"/>
                    <a:gd name="connsiteY8" fmla="*/ 472773 h 568182"/>
                    <a:gd name="connsiteX9" fmla="*/ 375877 w 730696"/>
                    <a:gd name="connsiteY9" fmla="*/ 431338 h 568182"/>
                    <a:gd name="connsiteX10" fmla="*/ 311107 w 730696"/>
                    <a:gd name="connsiteY10" fmla="*/ 494204 h 568182"/>
                    <a:gd name="connsiteX11" fmla="*/ 306345 w 730696"/>
                    <a:gd name="connsiteY11" fmla="*/ 568022 h 568182"/>
                    <a:gd name="connsiteX12" fmla="*/ 354922 w 730696"/>
                    <a:gd name="connsiteY12" fmla="*/ 494679 h 568182"/>
                    <a:gd name="connsiteX13" fmla="*/ 510180 w 730696"/>
                    <a:gd name="connsiteY13" fmla="*/ 410383 h 568182"/>
                    <a:gd name="connsiteX14" fmla="*/ 729731 w 730696"/>
                    <a:gd name="connsiteY14" fmla="*/ 381808 h 568182"/>
                    <a:gd name="connsiteX15" fmla="*/ 584951 w 730696"/>
                    <a:gd name="connsiteY15" fmla="*/ 320848 h 568182"/>
                    <a:gd name="connsiteX16" fmla="*/ 455411 w 730696"/>
                    <a:gd name="connsiteY16" fmla="*/ 305608 h 568182"/>
                    <a:gd name="connsiteX17" fmla="*/ 607811 w 730696"/>
                    <a:gd name="connsiteY17" fmla="*/ 61768 h 568182"/>
                    <a:gd name="connsiteX18" fmla="*/ 523991 w 730696"/>
                    <a:gd name="connsiteY18" fmla="*/ 16048 h 568182"/>
                    <a:gd name="connsiteX0" fmla="*/ 524399 w 731104"/>
                    <a:gd name="connsiteY0" fmla="*/ 16048 h 568182"/>
                    <a:gd name="connsiteX1" fmla="*/ 402479 w 731104"/>
                    <a:gd name="connsiteY1" fmla="*/ 305608 h 568182"/>
                    <a:gd name="connsiteX2" fmla="*/ 242459 w 731104"/>
                    <a:gd name="connsiteY2" fmla="*/ 297988 h 568182"/>
                    <a:gd name="connsiteX3" fmla="*/ 524 w 731104"/>
                    <a:gd name="connsiteY3" fmla="*/ 399905 h 568182"/>
                    <a:gd name="connsiteX4" fmla="*/ 180547 w 731104"/>
                    <a:gd name="connsiteY4" fmla="*/ 370379 h 568182"/>
                    <a:gd name="connsiteX5" fmla="*/ 274367 w 731104"/>
                    <a:gd name="connsiteY5" fmla="*/ 365140 h 568182"/>
                    <a:gd name="connsiteX6" fmla="*/ 268652 w 731104"/>
                    <a:gd name="connsiteY6" fmla="*/ 415622 h 568182"/>
                    <a:gd name="connsiteX7" fmla="*/ 201978 w 731104"/>
                    <a:gd name="connsiteY7" fmla="*/ 432292 h 568182"/>
                    <a:gd name="connsiteX8" fmla="*/ 142446 w 731104"/>
                    <a:gd name="connsiteY8" fmla="*/ 521825 h 568182"/>
                    <a:gd name="connsiteX9" fmla="*/ 244840 w 731104"/>
                    <a:gd name="connsiteY9" fmla="*/ 472773 h 568182"/>
                    <a:gd name="connsiteX10" fmla="*/ 376285 w 731104"/>
                    <a:gd name="connsiteY10" fmla="*/ 431338 h 568182"/>
                    <a:gd name="connsiteX11" fmla="*/ 311515 w 731104"/>
                    <a:gd name="connsiteY11" fmla="*/ 494204 h 568182"/>
                    <a:gd name="connsiteX12" fmla="*/ 306753 w 731104"/>
                    <a:gd name="connsiteY12" fmla="*/ 568022 h 568182"/>
                    <a:gd name="connsiteX13" fmla="*/ 355330 w 731104"/>
                    <a:gd name="connsiteY13" fmla="*/ 494679 h 568182"/>
                    <a:gd name="connsiteX14" fmla="*/ 510588 w 731104"/>
                    <a:gd name="connsiteY14" fmla="*/ 410383 h 568182"/>
                    <a:gd name="connsiteX15" fmla="*/ 730139 w 731104"/>
                    <a:gd name="connsiteY15" fmla="*/ 381808 h 568182"/>
                    <a:gd name="connsiteX16" fmla="*/ 585359 w 731104"/>
                    <a:gd name="connsiteY16" fmla="*/ 320848 h 568182"/>
                    <a:gd name="connsiteX17" fmla="*/ 455819 w 731104"/>
                    <a:gd name="connsiteY17" fmla="*/ 305608 h 568182"/>
                    <a:gd name="connsiteX18" fmla="*/ 608219 w 731104"/>
                    <a:gd name="connsiteY18" fmla="*/ 61768 h 568182"/>
                    <a:gd name="connsiteX19" fmla="*/ 524399 w 731104"/>
                    <a:gd name="connsiteY19" fmla="*/ 16048 h 568182"/>
                    <a:gd name="connsiteX0" fmla="*/ 523976 w 730681"/>
                    <a:gd name="connsiteY0" fmla="*/ 16048 h 568182"/>
                    <a:gd name="connsiteX1" fmla="*/ 402056 w 730681"/>
                    <a:gd name="connsiteY1" fmla="*/ 305608 h 568182"/>
                    <a:gd name="connsiteX2" fmla="*/ 206318 w 730681"/>
                    <a:gd name="connsiteY2" fmla="*/ 295607 h 568182"/>
                    <a:gd name="connsiteX3" fmla="*/ 101 w 730681"/>
                    <a:gd name="connsiteY3" fmla="*/ 399905 h 568182"/>
                    <a:gd name="connsiteX4" fmla="*/ 180124 w 730681"/>
                    <a:gd name="connsiteY4" fmla="*/ 370379 h 568182"/>
                    <a:gd name="connsiteX5" fmla="*/ 273944 w 730681"/>
                    <a:gd name="connsiteY5" fmla="*/ 365140 h 568182"/>
                    <a:gd name="connsiteX6" fmla="*/ 268229 w 730681"/>
                    <a:gd name="connsiteY6" fmla="*/ 415622 h 568182"/>
                    <a:gd name="connsiteX7" fmla="*/ 201555 w 730681"/>
                    <a:gd name="connsiteY7" fmla="*/ 432292 h 568182"/>
                    <a:gd name="connsiteX8" fmla="*/ 142023 w 730681"/>
                    <a:gd name="connsiteY8" fmla="*/ 521825 h 568182"/>
                    <a:gd name="connsiteX9" fmla="*/ 244417 w 730681"/>
                    <a:gd name="connsiteY9" fmla="*/ 472773 h 568182"/>
                    <a:gd name="connsiteX10" fmla="*/ 375862 w 730681"/>
                    <a:gd name="connsiteY10" fmla="*/ 431338 h 568182"/>
                    <a:gd name="connsiteX11" fmla="*/ 311092 w 730681"/>
                    <a:gd name="connsiteY11" fmla="*/ 494204 h 568182"/>
                    <a:gd name="connsiteX12" fmla="*/ 306330 w 730681"/>
                    <a:gd name="connsiteY12" fmla="*/ 568022 h 568182"/>
                    <a:gd name="connsiteX13" fmla="*/ 354907 w 730681"/>
                    <a:gd name="connsiteY13" fmla="*/ 494679 h 568182"/>
                    <a:gd name="connsiteX14" fmla="*/ 510165 w 730681"/>
                    <a:gd name="connsiteY14" fmla="*/ 410383 h 568182"/>
                    <a:gd name="connsiteX15" fmla="*/ 729716 w 730681"/>
                    <a:gd name="connsiteY15" fmla="*/ 381808 h 568182"/>
                    <a:gd name="connsiteX16" fmla="*/ 584936 w 730681"/>
                    <a:gd name="connsiteY16" fmla="*/ 320848 h 568182"/>
                    <a:gd name="connsiteX17" fmla="*/ 455396 w 730681"/>
                    <a:gd name="connsiteY17" fmla="*/ 305608 h 568182"/>
                    <a:gd name="connsiteX18" fmla="*/ 607796 w 730681"/>
                    <a:gd name="connsiteY18" fmla="*/ 61768 h 568182"/>
                    <a:gd name="connsiteX19" fmla="*/ 523976 w 730681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201467 w 730593"/>
                    <a:gd name="connsiteY7" fmla="*/ 432292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394191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15754 w 730593"/>
                    <a:gd name="connsiteY8" fmla="*/ 458486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66249 w 730593"/>
                    <a:gd name="connsiteY9" fmla="*/ 407525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392377 w 730649"/>
                    <a:gd name="connsiteY0" fmla="*/ 9006 h 639703"/>
                    <a:gd name="connsiteX1" fmla="*/ 394825 w 730649"/>
                    <a:gd name="connsiteY1" fmla="*/ 372384 h 639703"/>
                    <a:gd name="connsiteX2" fmla="*/ 206230 w 730649"/>
                    <a:gd name="connsiteY2" fmla="*/ 367146 h 639703"/>
                    <a:gd name="connsiteX3" fmla="*/ 13 w 730649"/>
                    <a:gd name="connsiteY3" fmla="*/ 471444 h 639703"/>
                    <a:gd name="connsiteX4" fmla="*/ 196705 w 730649"/>
                    <a:gd name="connsiteY4" fmla="*/ 425249 h 639703"/>
                    <a:gd name="connsiteX5" fmla="*/ 273856 w 730649"/>
                    <a:gd name="connsiteY5" fmla="*/ 436679 h 639703"/>
                    <a:gd name="connsiteX6" fmla="*/ 172892 w 730649"/>
                    <a:gd name="connsiteY6" fmla="*/ 487162 h 639703"/>
                    <a:gd name="connsiteX7" fmla="*/ 106216 w 730649"/>
                    <a:gd name="connsiteY7" fmla="*/ 598127 h 639703"/>
                    <a:gd name="connsiteX8" fmla="*/ 225279 w 730649"/>
                    <a:gd name="connsiteY8" fmla="*/ 508594 h 639703"/>
                    <a:gd name="connsiteX9" fmla="*/ 366249 w 730649"/>
                    <a:gd name="connsiteY9" fmla="*/ 479064 h 639703"/>
                    <a:gd name="connsiteX10" fmla="*/ 289573 w 730649"/>
                    <a:gd name="connsiteY10" fmla="*/ 558599 h 639703"/>
                    <a:gd name="connsiteX11" fmla="*/ 306242 w 730649"/>
                    <a:gd name="connsiteY11" fmla="*/ 639561 h 639703"/>
                    <a:gd name="connsiteX12" fmla="*/ 354819 w 730649"/>
                    <a:gd name="connsiteY12" fmla="*/ 566218 h 639703"/>
                    <a:gd name="connsiteX13" fmla="*/ 507696 w 730649"/>
                    <a:gd name="connsiteY13" fmla="*/ 462872 h 639703"/>
                    <a:gd name="connsiteX14" fmla="*/ 729628 w 730649"/>
                    <a:gd name="connsiteY14" fmla="*/ 453347 h 639703"/>
                    <a:gd name="connsiteX15" fmla="*/ 584848 w 730649"/>
                    <a:gd name="connsiteY15" fmla="*/ 392387 h 639703"/>
                    <a:gd name="connsiteX16" fmla="*/ 455308 w 730649"/>
                    <a:gd name="connsiteY16" fmla="*/ 384291 h 639703"/>
                    <a:gd name="connsiteX17" fmla="*/ 607708 w 730649"/>
                    <a:gd name="connsiteY17" fmla="*/ 133307 h 639703"/>
                    <a:gd name="connsiteX18" fmla="*/ 392377 w 730649"/>
                    <a:gd name="connsiteY18" fmla="*/ 9006 h 639703"/>
                    <a:gd name="connsiteX0" fmla="*/ 392377 w 730649"/>
                    <a:gd name="connsiteY0" fmla="*/ 69097 h 699794"/>
                    <a:gd name="connsiteX1" fmla="*/ 394825 w 730649"/>
                    <a:gd name="connsiteY1" fmla="*/ 432475 h 699794"/>
                    <a:gd name="connsiteX2" fmla="*/ 206230 w 730649"/>
                    <a:gd name="connsiteY2" fmla="*/ 427237 h 699794"/>
                    <a:gd name="connsiteX3" fmla="*/ 13 w 730649"/>
                    <a:gd name="connsiteY3" fmla="*/ 531535 h 699794"/>
                    <a:gd name="connsiteX4" fmla="*/ 196705 w 730649"/>
                    <a:gd name="connsiteY4" fmla="*/ 485340 h 699794"/>
                    <a:gd name="connsiteX5" fmla="*/ 273856 w 730649"/>
                    <a:gd name="connsiteY5" fmla="*/ 496770 h 699794"/>
                    <a:gd name="connsiteX6" fmla="*/ 172892 w 730649"/>
                    <a:gd name="connsiteY6" fmla="*/ 547253 h 699794"/>
                    <a:gd name="connsiteX7" fmla="*/ 106216 w 730649"/>
                    <a:gd name="connsiteY7" fmla="*/ 658218 h 699794"/>
                    <a:gd name="connsiteX8" fmla="*/ 225279 w 730649"/>
                    <a:gd name="connsiteY8" fmla="*/ 568685 h 699794"/>
                    <a:gd name="connsiteX9" fmla="*/ 366249 w 730649"/>
                    <a:gd name="connsiteY9" fmla="*/ 539155 h 699794"/>
                    <a:gd name="connsiteX10" fmla="*/ 289573 w 730649"/>
                    <a:gd name="connsiteY10" fmla="*/ 618690 h 699794"/>
                    <a:gd name="connsiteX11" fmla="*/ 306242 w 730649"/>
                    <a:gd name="connsiteY11" fmla="*/ 699652 h 699794"/>
                    <a:gd name="connsiteX12" fmla="*/ 354819 w 730649"/>
                    <a:gd name="connsiteY12" fmla="*/ 626309 h 699794"/>
                    <a:gd name="connsiteX13" fmla="*/ 507696 w 730649"/>
                    <a:gd name="connsiteY13" fmla="*/ 522963 h 699794"/>
                    <a:gd name="connsiteX14" fmla="*/ 729628 w 730649"/>
                    <a:gd name="connsiteY14" fmla="*/ 513438 h 699794"/>
                    <a:gd name="connsiteX15" fmla="*/ 584848 w 730649"/>
                    <a:gd name="connsiteY15" fmla="*/ 452478 h 699794"/>
                    <a:gd name="connsiteX16" fmla="*/ 455308 w 730649"/>
                    <a:gd name="connsiteY16" fmla="*/ 444382 h 699794"/>
                    <a:gd name="connsiteX17" fmla="*/ 487888 w 730649"/>
                    <a:gd name="connsiteY17" fmla="*/ 33854 h 699794"/>
                    <a:gd name="connsiteX18" fmla="*/ 392377 w 730649"/>
                    <a:gd name="connsiteY18" fmla="*/ 69097 h 699794"/>
                    <a:gd name="connsiteX0" fmla="*/ 392377 w 730649"/>
                    <a:gd name="connsiteY0" fmla="*/ 68367 h 699064"/>
                    <a:gd name="connsiteX1" fmla="*/ 383135 w 730649"/>
                    <a:gd name="connsiteY1" fmla="*/ 415076 h 699064"/>
                    <a:gd name="connsiteX2" fmla="*/ 206230 w 730649"/>
                    <a:gd name="connsiteY2" fmla="*/ 426507 h 699064"/>
                    <a:gd name="connsiteX3" fmla="*/ 13 w 730649"/>
                    <a:gd name="connsiteY3" fmla="*/ 530805 h 699064"/>
                    <a:gd name="connsiteX4" fmla="*/ 196705 w 730649"/>
                    <a:gd name="connsiteY4" fmla="*/ 484610 h 699064"/>
                    <a:gd name="connsiteX5" fmla="*/ 273856 w 730649"/>
                    <a:gd name="connsiteY5" fmla="*/ 496040 h 699064"/>
                    <a:gd name="connsiteX6" fmla="*/ 172892 w 730649"/>
                    <a:gd name="connsiteY6" fmla="*/ 546523 h 699064"/>
                    <a:gd name="connsiteX7" fmla="*/ 106216 w 730649"/>
                    <a:gd name="connsiteY7" fmla="*/ 657488 h 699064"/>
                    <a:gd name="connsiteX8" fmla="*/ 225279 w 730649"/>
                    <a:gd name="connsiteY8" fmla="*/ 567955 h 699064"/>
                    <a:gd name="connsiteX9" fmla="*/ 366249 w 730649"/>
                    <a:gd name="connsiteY9" fmla="*/ 538425 h 699064"/>
                    <a:gd name="connsiteX10" fmla="*/ 289573 w 730649"/>
                    <a:gd name="connsiteY10" fmla="*/ 617960 h 699064"/>
                    <a:gd name="connsiteX11" fmla="*/ 306242 w 730649"/>
                    <a:gd name="connsiteY11" fmla="*/ 698922 h 699064"/>
                    <a:gd name="connsiteX12" fmla="*/ 354819 w 730649"/>
                    <a:gd name="connsiteY12" fmla="*/ 625579 h 699064"/>
                    <a:gd name="connsiteX13" fmla="*/ 507696 w 730649"/>
                    <a:gd name="connsiteY13" fmla="*/ 522233 h 699064"/>
                    <a:gd name="connsiteX14" fmla="*/ 729628 w 730649"/>
                    <a:gd name="connsiteY14" fmla="*/ 512708 h 699064"/>
                    <a:gd name="connsiteX15" fmla="*/ 584848 w 730649"/>
                    <a:gd name="connsiteY15" fmla="*/ 451748 h 699064"/>
                    <a:gd name="connsiteX16" fmla="*/ 455308 w 730649"/>
                    <a:gd name="connsiteY16" fmla="*/ 443652 h 699064"/>
                    <a:gd name="connsiteX17" fmla="*/ 487888 w 730649"/>
                    <a:gd name="connsiteY17" fmla="*/ 33124 h 699064"/>
                    <a:gd name="connsiteX18" fmla="*/ 392377 w 730649"/>
                    <a:gd name="connsiteY18" fmla="*/ 68367 h 699064"/>
                    <a:gd name="connsiteX0" fmla="*/ 392377 w 730649"/>
                    <a:gd name="connsiteY0" fmla="*/ 68367 h 699064"/>
                    <a:gd name="connsiteX1" fmla="*/ 383135 w 730649"/>
                    <a:gd name="connsiteY1" fmla="*/ 415076 h 699064"/>
                    <a:gd name="connsiteX2" fmla="*/ 206230 w 730649"/>
                    <a:gd name="connsiteY2" fmla="*/ 426507 h 699064"/>
                    <a:gd name="connsiteX3" fmla="*/ 13 w 730649"/>
                    <a:gd name="connsiteY3" fmla="*/ 530805 h 699064"/>
                    <a:gd name="connsiteX4" fmla="*/ 196705 w 730649"/>
                    <a:gd name="connsiteY4" fmla="*/ 484610 h 699064"/>
                    <a:gd name="connsiteX5" fmla="*/ 273856 w 730649"/>
                    <a:gd name="connsiteY5" fmla="*/ 496040 h 699064"/>
                    <a:gd name="connsiteX6" fmla="*/ 172892 w 730649"/>
                    <a:gd name="connsiteY6" fmla="*/ 546523 h 699064"/>
                    <a:gd name="connsiteX7" fmla="*/ 106216 w 730649"/>
                    <a:gd name="connsiteY7" fmla="*/ 657488 h 699064"/>
                    <a:gd name="connsiteX8" fmla="*/ 225279 w 730649"/>
                    <a:gd name="connsiteY8" fmla="*/ 567955 h 699064"/>
                    <a:gd name="connsiteX9" fmla="*/ 366249 w 730649"/>
                    <a:gd name="connsiteY9" fmla="*/ 538425 h 699064"/>
                    <a:gd name="connsiteX10" fmla="*/ 289573 w 730649"/>
                    <a:gd name="connsiteY10" fmla="*/ 617960 h 699064"/>
                    <a:gd name="connsiteX11" fmla="*/ 306242 w 730649"/>
                    <a:gd name="connsiteY11" fmla="*/ 698922 h 699064"/>
                    <a:gd name="connsiteX12" fmla="*/ 354819 w 730649"/>
                    <a:gd name="connsiteY12" fmla="*/ 625579 h 699064"/>
                    <a:gd name="connsiteX13" fmla="*/ 507696 w 730649"/>
                    <a:gd name="connsiteY13" fmla="*/ 522233 h 699064"/>
                    <a:gd name="connsiteX14" fmla="*/ 729628 w 730649"/>
                    <a:gd name="connsiteY14" fmla="*/ 512708 h 699064"/>
                    <a:gd name="connsiteX15" fmla="*/ 584848 w 730649"/>
                    <a:gd name="connsiteY15" fmla="*/ 451748 h 699064"/>
                    <a:gd name="connsiteX16" fmla="*/ 455308 w 730649"/>
                    <a:gd name="connsiteY16" fmla="*/ 443652 h 699064"/>
                    <a:gd name="connsiteX17" fmla="*/ 487888 w 730649"/>
                    <a:gd name="connsiteY17" fmla="*/ 33124 h 699064"/>
                    <a:gd name="connsiteX18" fmla="*/ 392377 w 730649"/>
                    <a:gd name="connsiteY18" fmla="*/ 68367 h 699064"/>
                    <a:gd name="connsiteX0" fmla="*/ 392377 w 730649"/>
                    <a:gd name="connsiteY0" fmla="*/ 69416 h 700113"/>
                    <a:gd name="connsiteX1" fmla="*/ 394825 w 730649"/>
                    <a:gd name="connsiteY1" fmla="*/ 439937 h 700113"/>
                    <a:gd name="connsiteX2" fmla="*/ 206230 w 730649"/>
                    <a:gd name="connsiteY2" fmla="*/ 427556 h 700113"/>
                    <a:gd name="connsiteX3" fmla="*/ 13 w 730649"/>
                    <a:gd name="connsiteY3" fmla="*/ 531854 h 700113"/>
                    <a:gd name="connsiteX4" fmla="*/ 196705 w 730649"/>
                    <a:gd name="connsiteY4" fmla="*/ 485659 h 700113"/>
                    <a:gd name="connsiteX5" fmla="*/ 273856 w 730649"/>
                    <a:gd name="connsiteY5" fmla="*/ 497089 h 700113"/>
                    <a:gd name="connsiteX6" fmla="*/ 172892 w 730649"/>
                    <a:gd name="connsiteY6" fmla="*/ 547572 h 700113"/>
                    <a:gd name="connsiteX7" fmla="*/ 106216 w 730649"/>
                    <a:gd name="connsiteY7" fmla="*/ 658537 h 700113"/>
                    <a:gd name="connsiteX8" fmla="*/ 225279 w 730649"/>
                    <a:gd name="connsiteY8" fmla="*/ 569004 h 700113"/>
                    <a:gd name="connsiteX9" fmla="*/ 366249 w 730649"/>
                    <a:gd name="connsiteY9" fmla="*/ 539474 h 700113"/>
                    <a:gd name="connsiteX10" fmla="*/ 289573 w 730649"/>
                    <a:gd name="connsiteY10" fmla="*/ 619009 h 700113"/>
                    <a:gd name="connsiteX11" fmla="*/ 306242 w 730649"/>
                    <a:gd name="connsiteY11" fmla="*/ 699971 h 700113"/>
                    <a:gd name="connsiteX12" fmla="*/ 354819 w 730649"/>
                    <a:gd name="connsiteY12" fmla="*/ 626628 h 700113"/>
                    <a:gd name="connsiteX13" fmla="*/ 507696 w 730649"/>
                    <a:gd name="connsiteY13" fmla="*/ 523282 h 700113"/>
                    <a:gd name="connsiteX14" fmla="*/ 729628 w 730649"/>
                    <a:gd name="connsiteY14" fmla="*/ 513757 h 700113"/>
                    <a:gd name="connsiteX15" fmla="*/ 584848 w 730649"/>
                    <a:gd name="connsiteY15" fmla="*/ 452797 h 700113"/>
                    <a:gd name="connsiteX16" fmla="*/ 455308 w 730649"/>
                    <a:gd name="connsiteY16" fmla="*/ 444701 h 700113"/>
                    <a:gd name="connsiteX17" fmla="*/ 487888 w 730649"/>
                    <a:gd name="connsiteY17" fmla="*/ 34173 h 700113"/>
                    <a:gd name="connsiteX18" fmla="*/ 392377 w 730649"/>
                    <a:gd name="connsiteY18" fmla="*/ 69416 h 700113"/>
                    <a:gd name="connsiteX0" fmla="*/ 392377 w 730649"/>
                    <a:gd name="connsiteY0" fmla="*/ 69416 h 700113"/>
                    <a:gd name="connsiteX1" fmla="*/ 394825 w 730649"/>
                    <a:gd name="connsiteY1" fmla="*/ 439937 h 700113"/>
                    <a:gd name="connsiteX2" fmla="*/ 206230 w 730649"/>
                    <a:gd name="connsiteY2" fmla="*/ 427556 h 700113"/>
                    <a:gd name="connsiteX3" fmla="*/ 13 w 730649"/>
                    <a:gd name="connsiteY3" fmla="*/ 531854 h 700113"/>
                    <a:gd name="connsiteX4" fmla="*/ 196705 w 730649"/>
                    <a:gd name="connsiteY4" fmla="*/ 485659 h 700113"/>
                    <a:gd name="connsiteX5" fmla="*/ 273856 w 730649"/>
                    <a:gd name="connsiteY5" fmla="*/ 497089 h 700113"/>
                    <a:gd name="connsiteX6" fmla="*/ 172892 w 730649"/>
                    <a:gd name="connsiteY6" fmla="*/ 547572 h 700113"/>
                    <a:gd name="connsiteX7" fmla="*/ 106216 w 730649"/>
                    <a:gd name="connsiteY7" fmla="*/ 658537 h 700113"/>
                    <a:gd name="connsiteX8" fmla="*/ 225279 w 730649"/>
                    <a:gd name="connsiteY8" fmla="*/ 569004 h 700113"/>
                    <a:gd name="connsiteX9" fmla="*/ 366249 w 730649"/>
                    <a:gd name="connsiteY9" fmla="*/ 539474 h 700113"/>
                    <a:gd name="connsiteX10" fmla="*/ 289573 w 730649"/>
                    <a:gd name="connsiteY10" fmla="*/ 619009 h 700113"/>
                    <a:gd name="connsiteX11" fmla="*/ 306242 w 730649"/>
                    <a:gd name="connsiteY11" fmla="*/ 699971 h 700113"/>
                    <a:gd name="connsiteX12" fmla="*/ 354819 w 730649"/>
                    <a:gd name="connsiteY12" fmla="*/ 626628 h 700113"/>
                    <a:gd name="connsiteX13" fmla="*/ 507696 w 730649"/>
                    <a:gd name="connsiteY13" fmla="*/ 523282 h 700113"/>
                    <a:gd name="connsiteX14" fmla="*/ 729628 w 730649"/>
                    <a:gd name="connsiteY14" fmla="*/ 513757 h 700113"/>
                    <a:gd name="connsiteX15" fmla="*/ 584848 w 730649"/>
                    <a:gd name="connsiteY15" fmla="*/ 452797 h 700113"/>
                    <a:gd name="connsiteX16" fmla="*/ 455308 w 730649"/>
                    <a:gd name="connsiteY16" fmla="*/ 444701 h 700113"/>
                    <a:gd name="connsiteX17" fmla="*/ 487888 w 730649"/>
                    <a:gd name="connsiteY17" fmla="*/ 34173 h 700113"/>
                    <a:gd name="connsiteX18" fmla="*/ 392377 w 730649"/>
                    <a:gd name="connsiteY18" fmla="*/ 69416 h 700113"/>
                    <a:gd name="connsiteX0" fmla="*/ 392377 w 730649"/>
                    <a:gd name="connsiteY0" fmla="*/ 68678 h 699375"/>
                    <a:gd name="connsiteX1" fmla="*/ 380213 w 730649"/>
                    <a:gd name="connsiteY1" fmla="*/ 422530 h 699375"/>
                    <a:gd name="connsiteX2" fmla="*/ 206230 w 730649"/>
                    <a:gd name="connsiteY2" fmla="*/ 426818 h 699375"/>
                    <a:gd name="connsiteX3" fmla="*/ 13 w 730649"/>
                    <a:gd name="connsiteY3" fmla="*/ 531116 h 699375"/>
                    <a:gd name="connsiteX4" fmla="*/ 196705 w 730649"/>
                    <a:gd name="connsiteY4" fmla="*/ 484921 h 699375"/>
                    <a:gd name="connsiteX5" fmla="*/ 273856 w 730649"/>
                    <a:gd name="connsiteY5" fmla="*/ 496351 h 699375"/>
                    <a:gd name="connsiteX6" fmla="*/ 172892 w 730649"/>
                    <a:gd name="connsiteY6" fmla="*/ 546834 h 699375"/>
                    <a:gd name="connsiteX7" fmla="*/ 106216 w 730649"/>
                    <a:gd name="connsiteY7" fmla="*/ 657799 h 699375"/>
                    <a:gd name="connsiteX8" fmla="*/ 225279 w 730649"/>
                    <a:gd name="connsiteY8" fmla="*/ 568266 h 699375"/>
                    <a:gd name="connsiteX9" fmla="*/ 366249 w 730649"/>
                    <a:gd name="connsiteY9" fmla="*/ 538736 h 699375"/>
                    <a:gd name="connsiteX10" fmla="*/ 289573 w 730649"/>
                    <a:gd name="connsiteY10" fmla="*/ 618271 h 699375"/>
                    <a:gd name="connsiteX11" fmla="*/ 306242 w 730649"/>
                    <a:gd name="connsiteY11" fmla="*/ 699233 h 699375"/>
                    <a:gd name="connsiteX12" fmla="*/ 354819 w 730649"/>
                    <a:gd name="connsiteY12" fmla="*/ 625890 h 699375"/>
                    <a:gd name="connsiteX13" fmla="*/ 507696 w 730649"/>
                    <a:gd name="connsiteY13" fmla="*/ 522544 h 699375"/>
                    <a:gd name="connsiteX14" fmla="*/ 729628 w 730649"/>
                    <a:gd name="connsiteY14" fmla="*/ 513019 h 699375"/>
                    <a:gd name="connsiteX15" fmla="*/ 584848 w 730649"/>
                    <a:gd name="connsiteY15" fmla="*/ 452059 h 699375"/>
                    <a:gd name="connsiteX16" fmla="*/ 455308 w 730649"/>
                    <a:gd name="connsiteY16" fmla="*/ 443963 h 699375"/>
                    <a:gd name="connsiteX17" fmla="*/ 487888 w 730649"/>
                    <a:gd name="connsiteY17" fmla="*/ 33435 h 699375"/>
                    <a:gd name="connsiteX18" fmla="*/ 392377 w 730649"/>
                    <a:gd name="connsiteY18" fmla="*/ 68678 h 699375"/>
                    <a:gd name="connsiteX0" fmla="*/ 392377 w 730649"/>
                    <a:gd name="connsiteY0" fmla="*/ 69203 h 699900"/>
                    <a:gd name="connsiteX1" fmla="*/ 377290 w 730649"/>
                    <a:gd name="connsiteY1" fmla="*/ 434961 h 699900"/>
                    <a:gd name="connsiteX2" fmla="*/ 206230 w 730649"/>
                    <a:gd name="connsiteY2" fmla="*/ 427343 h 699900"/>
                    <a:gd name="connsiteX3" fmla="*/ 13 w 730649"/>
                    <a:gd name="connsiteY3" fmla="*/ 531641 h 699900"/>
                    <a:gd name="connsiteX4" fmla="*/ 196705 w 730649"/>
                    <a:gd name="connsiteY4" fmla="*/ 485446 h 699900"/>
                    <a:gd name="connsiteX5" fmla="*/ 273856 w 730649"/>
                    <a:gd name="connsiteY5" fmla="*/ 496876 h 699900"/>
                    <a:gd name="connsiteX6" fmla="*/ 172892 w 730649"/>
                    <a:gd name="connsiteY6" fmla="*/ 547359 h 699900"/>
                    <a:gd name="connsiteX7" fmla="*/ 106216 w 730649"/>
                    <a:gd name="connsiteY7" fmla="*/ 658324 h 699900"/>
                    <a:gd name="connsiteX8" fmla="*/ 225279 w 730649"/>
                    <a:gd name="connsiteY8" fmla="*/ 568791 h 699900"/>
                    <a:gd name="connsiteX9" fmla="*/ 366249 w 730649"/>
                    <a:gd name="connsiteY9" fmla="*/ 539261 h 699900"/>
                    <a:gd name="connsiteX10" fmla="*/ 289573 w 730649"/>
                    <a:gd name="connsiteY10" fmla="*/ 618796 h 699900"/>
                    <a:gd name="connsiteX11" fmla="*/ 306242 w 730649"/>
                    <a:gd name="connsiteY11" fmla="*/ 699758 h 699900"/>
                    <a:gd name="connsiteX12" fmla="*/ 354819 w 730649"/>
                    <a:gd name="connsiteY12" fmla="*/ 626415 h 699900"/>
                    <a:gd name="connsiteX13" fmla="*/ 507696 w 730649"/>
                    <a:gd name="connsiteY13" fmla="*/ 523069 h 699900"/>
                    <a:gd name="connsiteX14" fmla="*/ 729628 w 730649"/>
                    <a:gd name="connsiteY14" fmla="*/ 513544 h 699900"/>
                    <a:gd name="connsiteX15" fmla="*/ 584848 w 730649"/>
                    <a:gd name="connsiteY15" fmla="*/ 452584 h 699900"/>
                    <a:gd name="connsiteX16" fmla="*/ 455308 w 730649"/>
                    <a:gd name="connsiteY16" fmla="*/ 444488 h 699900"/>
                    <a:gd name="connsiteX17" fmla="*/ 487888 w 730649"/>
                    <a:gd name="connsiteY17" fmla="*/ 33960 h 699900"/>
                    <a:gd name="connsiteX18" fmla="*/ 392377 w 730649"/>
                    <a:gd name="connsiteY18" fmla="*/ 69203 h 699900"/>
                    <a:gd name="connsiteX0" fmla="*/ 409910 w 748182"/>
                    <a:gd name="connsiteY0" fmla="*/ 69203 h 699900"/>
                    <a:gd name="connsiteX1" fmla="*/ 394823 w 748182"/>
                    <a:gd name="connsiteY1" fmla="*/ 434961 h 699900"/>
                    <a:gd name="connsiteX2" fmla="*/ 223763 w 748182"/>
                    <a:gd name="connsiteY2" fmla="*/ 427343 h 699900"/>
                    <a:gd name="connsiteX3" fmla="*/ 11 w 748182"/>
                    <a:gd name="connsiteY3" fmla="*/ 505448 h 699900"/>
                    <a:gd name="connsiteX4" fmla="*/ 214238 w 748182"/>
                    <a:gd name="connsiteY4" fmla="*/ 485446 h 699900"/>
                    <a:gd name="connsiteX5" fmla="*/ 291389 w 748182"/>
                    <a:gd name="connsiteY5" fmla="*/ 496876 h 699900"/>
                    <a:gd name="connsiteX6" fmla="*/ 190425 w 748182"/>
                    <a:gd name="connsiteY6" fmla="*/ 547359 h 699900"/>
                    <a:gd name="connsiteX7" fmla="*/ 123749 w 748182"/>
                    <a:gd name="connsiteY7" fmla="*/ 658324 h 699900"/>
                    <a:gd name="connsiteX8" fmla="*/ 242812 w 748182"/>
                    <a:gd name="connsiteY8" fmla="*/ 568791 h 699900"/>
                    <a:gd name="connsiteX9" fmla="*/ 383782 w 748182"/>
                    <a:gd name="connsiteY9" fmla="*/ 539261 h 699900"/>
                    <a:gd name="connsiteX10" fmla="*/ 307106 w 748182"/>
                    <a:gd name="connsiteY10" fmla="*/ 618796 h 699900"/>
                    <a:gd name="connsiteX11" fmla="*/ 323775 w 748182"/>
                    <a:gd name="connsiteY11" fmla="*/ 699758 h 699900"/>
                    <a:gd name="connsiteX12" fmla="*/ 372352 w 748182"/>
                    <a:gd name="connsiteY12" fmla="*/ 626415 h 699900"/>
                    <a:gd name="connsiteX13" fmla="*/ 525229 w 748182"/>
                    <a:gd name="connsiteY13" fmla="*/ 523069 h 699900"/>
                    <a:gd name="connsiteX14" fmla="*/ 747161 w 748182"/>
                    <a:gd name="connsiteY14" fmla="*/ 513544 h 699900"/>
                    <a:gd name="connsiteX15" fmla="*/ 602381 w 748182"/>
                    <a:gd name="connsiteY15" fmla="*/ 452584 h 699900"/>
                    <a:gd name="connsiteX16" fmla="*/ 472841 w 748182"/>
                    <a:gd name="connsiteY16" fmla="*/ 444488 h 699900"/>
                    <a:gd name="connsiteX17" fmla="*/ 505421 w 748182"/>
                    <a:gd name="connsiteY17" fmla="*/ 33960 h 699900"/>
                    <a:gd name="connsiteX18" fmla="*/ 409910 w 748182"/>
                    <a:gd name="connsiteY18" fmla="*/ 69203 h 699900"/>
                    <a:gd name="connsiteX0" fmla="*/ 351461 w 748182"/>
                    <a:gd name="connsiteY0" fmla="*/ 66369 h 701829"/>
                    <a:gd name="connsiteX1" fmla="*/ 394823 w 748182"/>
                    <a:gd name="connsiteY1" fmla="*/ 436890 h 701829"/>
                    <a:gd name="connsiteX2" fmla="*/ 223763 w 748182"/>
                    <a:gd name="connsiteY2" fmla="*/ 429272 h 701829"/>
                    <a:gd name="connsiteX3" fmla="*/ 11 w 748182"/>
                    <a:gd name="connsiteY3" fmla="*/ 507377 h 701829"/>
                    <a:gd name="connsiteX4" fmla="*/ 214238 w 748182"/>
                    <a:gd name="connsiteY4" fmla="*/ 487375 h 701829"/>
                    <a:gd name="connsiteX5" fmla="*/ 291389 w 748182"/>
                    <a:gd name="connsiteY5" fmla="*/ 498805 h 701829"/>
                    <a:gd name="connsiteX6" fmla="*/ 190425 w 748182"/>
                    <a:gd name="connsiteY6" fmla="*/ 549288 h 701829"/>
                    <a:gd name="connsiteX7" fmla="*/ 123749 w 748182"/>
                    <a:gd name="connsiteY7" fmla="*/ 660253 h 701829"/>
                    <a:gd name="connsiteX8" fmla="*/ 242812 w 748182"/>
                    <a:gd name="connsiteY8" fmla="*/ 570720 h 701829"/>
                    <a:gd name="connsiteX9" fmla="*/ 383782 w 748182"/>
                    <a:gd name="connsiteY9" fmla="*/ 541190 h 701829"/>
                    <a:gd name="connsiteX10" fmla="*/ 307106 w 748182"/>
                    <a:gd name="connsiteY10" fmla="*/ 620725 h 701829"/>
                    <a:gd name="connsiteX11" fmla="*/ 323775 w 748182"/>
                    <a:gd name="connsiteY11" fmla="*/ 701687 h 701829"/>
                    <a:gd name="connsiteX12" fmla="*/ 372352 w 748182"/>
                    <a:gd name="connsiteY12" fmla="*/ 628344 h 701829"/>
                    <a:gd name="connsiteX13" fmla="*/ 525229 w 748182"/>
                    <a:gd name="connsiteY13" fmla="*/ 524998 h 701829"/>
                    <a:gd name="connsiteX14" fmla="*/ 747161 w 748182"/>
                    <a:gd name="connsiteY14" fmla="*/ 515473 h 701829"/>
                    <a:gd name="connsiteX15" fmla="*/ 602381 w 748182"/>
                    <a:gd name="connsiteY15" fmla="*/ 454513 h 701829"/>
                    <a:gd name="connsiteX16" fmla="*/ 472841 w 748182"/>
                    <a:gd name="connsiteY16" fmla="*/ 446417 h 701829"/>
                    <a:gd name="connsiteX17" fmla="*/ 505421 w 748182"/>
                    <a:gd name="connsiteY17" fmla="*/ 35889 h 701829"/>
                    <a:gd name="connsiteX18" fmla="*/ 351461 w 748182"/>
                    <a:gd name="connsiteY18" fmla="*/ 66369 h 701829"/>
                    <a:gd name="connsiteX0" fmla="*/ 351461 w 748182"/>
                    <a:gd name="connsiteY0" fmla="*/ 66369 h 701829"/>
                    <a:gd name="connsiteX1" fmla="*/ 394823 w 748182"/>
                    <a:gd name="connsiteY1" fmla="*/ 436890 h 701829"/>
                    <a:gd name="connsiteX2" fmla="*/ 223763 w 748182"/>
                    <a:gd name="connsiteY2" fmla="*/ 429272 h 701829"/>
                    <a:gd name="connsiteX3" fmla="*/ 11 w 748182"/>
                    <a:gd name="connsiteY3" fmla="*/ 507377 h 701829"/>
                    <a:gd name="connsiteX4" fmla="*/ 214238 w 748182"/>
                    <a:gd name="connsiteY4" fmla="*/ 487375 h 701829"/>
                    <a:gd name="connsiteX5" fmla="*/ 291389 w 748182"/>
                    <a:gd name="connsiteY5" fmla="*/ 498805 h 701829"/>
                    <a:gd name="connsiteX6" fmla="*/ 190425 w 748182"/>
                    <a:gd name="connsiteY6" fmla="*/ 549288 h 701829"/>
                    <a:gd name="connsiteX7" fmla="*/ 123749 w 748182"/>
                    <a:gd name="connsiteY7" fmla="*/ 660253 h 701829"/>
                    <a:gd name="connsiteX8" fmla="*/ 242812 w 748182"/>
                    <a:gd name="connsiteY8" fmla="*/ 570720 h 701829"/>
                    <a:gd name="connsiteX9" fmla="*/ 383782 w 748182"/>
                    <a:gd name="connsiteY9" fmla="*/ 541190 h 701829"/>
                    <a:gd name="connsiteX10" fmla="*/ 307106 w 748182"/>
                    <a:gd name="connsiteY10" fmla="*/ 620725 h 701829"/>
                    <a:gd name="connsiteX11" fmla="*/ 323775 w 748182"/>
                    <a:gd name="connsiteY11" fmla="*/ 701687 h 701829"/>
                    <a:gd name="connsiteX12" fmla="*/ 372352 w 748182"/>
                    <a:gd name="connsiteY12" fmla="*/ 628344 h 701829"/>
                    <a:gd name="connsiteX13" fmla="*/ 525229 w 748182"/>
                    <a:gd name="connsiteY13" fmla="*/ 524998 h 701829"/>
                    <a:gd name="connsiteX14" fmla="*/ 747161 w 748182"/>
                    <a:gd name="connsiteY14" fmla="*/ 515473 h 701829"/>
                    <a:gd name="connsiteX15" fmla="*/ 602381 w 748182"/>
                    <a:gd name="connsiteY15" fmla="*/ 454513 h 701829"/>
                    <a:gd name="connsiteX16" fmla="*/ 472841 w 748182"/>
                    <a:gd name="connsiteY16" fmla="*/ 446417 h 701829"/>
                    <a:gd name="connsiteX17" fmla="*/ 435282 w 748182"/>
                    <a:gd name="connsiteY17" fmla="*/ 35889 h 701829"/>
                    <a:gd name="connsiteX18" fmla="*/ 351461 w 748182"/>
                    <a:gd name="connsiteY18" fmla="*/ 66369 h 70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48182" h="701829">
                      <a:moveTo>
                        <a:pt x="351461" y="66369"/>
                      </a:moveTo>
                      <a:cubicBezTo>
                        <a:pt x="344718" y="133202"/>
                        <a:pt x="403498" y="373627"/>
                        <a:pt x="394823" y="436890"/>
                      </a:cubicBezTo>
                      <a:cubicBezTo>
                        <a:pt x="330948" y="433477"/>
                        <a:pt x="289565" y="417524"/>
                        <a:pt x="223763" y="429272"/>
                      </a:cubicBezTo>
                      <a:cubicBezTo>
                        <a:pt x="157961" y="441020"/>
                        <a:pt x="1598" y="497693"/>
                        <a:pt x="11" y="507377"/>
                      </a:cubicBezTo>
                      <a:cubicBezTo>
                        <a:pt x="-1576" y="517061"/>
                        <a:pt x="168597" y="493169"/>
                        <a:pt x="214238" y="487375"/>
                      </a:cubicBezTo>
                      <a:cubicBezTo>
                        <a:pt x="259879" y="481581"/>
                        <a:pt x="295358" y="488486"/>
                        <a:pt x="291389" y="498805"/>
                      </a:cubicBezTo>
                      <a:cubicBezTo>
                        <a:pt x="287420" y="509124"/>
                        <a:pt x="218365" y="522380"/>
                        <a:pt x="190425" y="549288"/>
                      </a:cubicBezTo>
                      <a:cubicBezTo>
                        <a:pt x="162485" y="576196"/>
                        <a:pt x="115018" y="656681"/>
                        <a:pt x="123749" y="660253"/>
                      </a:cubicBezTo>
                      <a:cubicBezTo>
                        <a:pt x="132480" y="663825"/>
                        <a:pt x="203839" y="585801"/>
                        <a:pt x="242812" y="570720"/>
                      </a:cubicBezTo>
                      <a:cubicBezTo>
                        <a:pt x="281785" y="555639"/>
                        <a:pt x="373066" y="532856"/>
                        <a:pt x="383782" y="541190"/>
                      </a:cubicBezTo>
                      <a:cubicBezTo>
                        <a:pt x="394498" y="549524"/>
                        <a:pt x="318695" y="597944"/>
                        <a:pt x="307106" y="620725"/>
                      </a:cubicBezTo>
                      <a:cubicBezTo>
                        <a:pt x="295517" y="643506"/>
                        <a:pt x="310123" y="705180"/>
                        <a:pt x="323775" y="701687"/>
                      </a:cubicBezTo>
                      <a:cubicBezTo>
                        <a:pt x="337427" y="698194"/>
                        <a:pt x="338776" y="657792"/>
                        <a:pt x="372352" y="628344"/>
                      </a:cubicBezTo>
                      <a:cubicBezTo>
                        <a:pt x="405928" y="598896"/>
                        <a:pt x="462761" y="543810"/>
                        <a:pt x="525229" y="524998"/>
                      </a:cubicBezTo>
                      <a:cubicBezTo>
                        <a:pt x="587697" y="506186"/>
                        <a:pt x="734302" y="527220"/>
                        <a:pt x="747161" y="515473"/>
                      </a:cubicBezTo>
                      <a:cubicBezTo>
                        <a:pt x="760020" y="503726"/>
                        <a:pt x="648101" y="466022"/>
                        <a:pt x="602381" y="454513"/>
                      </a:cubicBezTo>
                      <a:cubicBezTo>
                        <a:pt x="556661" y="443004"/>
                        <a:pt x="488081" y="480072"/>
                        <a:pt x="472841" y="446417"/>
                      </a:cubicBezTo>
                      <a:cubicBezTo>
                        <a:pt x="488557" y="400855"/>
                        <a:pt x="455512" y="99230"/>
                        <a:pt x="435282" y="35889"/>
                      </a:cubicBezTo>
                      <a:cubicBezTo>
                        <a:pt x="415052" y="-27452"/>
                        <a:pt x="358204" y="-464"/>
                        <a:pt x="351461" y="6636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18B54F09-7D47-4D5A-BDD6-7921F012A489}"/>
                    </a:ext>
                  </a:extLst>
                </p:cNvPr>
                <p:cNvSpPr/>
                <p:nvPr/>
              </p:nvSpPr>
              <p:spPr bwMode="auto">
                <a:xfrm>
                  <a:off x="6228676" y="3329267"/>
                  <a:ext cx="2997033" cy="2384651"/>
                </a:xfrm>
                <a:custGeom>
                  <a:avLst/>
                  <a:gdLst>
                    <a:gd name="connsiteX0" fmla="*/ 645391 w 2997033"/>
                    <a:gd name="connsiteY0" fmla="*/ 837 h 2384651"/>
                    <a:gd name="connsiteX1" fmla="*/ 1085439 w 2997033"/>
                    <a:gd name="connsiteY1" fmla="*/ 973837 h 2384651"/>
                    <a:gd name="connsiteX2" fmla="*/ 1977314 w 2997033"/>
                    <a:gd name="connsiteY2" fmla="*/ 1769475 h 2384651"/>
                    <a:gd name="connsiteX3" fmla="*/ 2028900 w 2997033"/>
                    <a:gd name="connsiteY3" fmla="*/ 1818247 h 2384651"/>
                    <a:gd name="connsiteX4" fmla="*/ 2270369 w 2997033"/>
                    <a:gd name="connsiteY4" fmla="*/ 1742251 h 2384651"/>
                    <a:gd name="connsiteX5" fmla="*/ 2888846 w 2997033"/>
                    <a:gd name="connsiteY5" fmla="*/ 1580078 h 2384651"/>
                    <a:gd name="connsiteX6" fmla="*/ 2853855 w 2997033"/>
                    <a:gd name="connsiteY6" fmla="*/ 1911690 h 2384651"/>
                    <a:gd name="connsiteX7" fmla="*/ 2751822 w 2997033"/>
                    <a:gd name="connsiteY7" fmla="*/ 2203798 h 2384651"/>
                    <a:gd name="connsiteX8" fmla="*/ 1784143 w 2997033"/>
                    <a:gd name="connsiteY8" fmla="*/ 2214266 h 2384651"/>
                    <a:gd name="connsiteX9" fmla="*/ 1709305 w 2997033"/>
                    <a:gd name="connsiteY9" fmla="*/ 2210209 h 2384651"/>
                    <a:gd name="connsiteX10" fmla="*/ 1677290 w 2997033"/>
                    <a:gd name="connsiteY10" fmla="*/ 2213021 h 2384651"/>
                    <a:gd name="connsiteX11" fmla="*/ 1171890 w 2997033"/>
                    <a:gd name="connsiteY11" fmla="*/ 2220613 h 2384651"/>
                    <a:gd name="connsiteX12" fmla="*/ 1144146 w 2997033"/>
                    <a:gd name="connsiteY12" fmla="*/ 2218674 h 2384651"/>
                    <a:gd name="connsiteX13" fmla="*/ 1142183 w 2997033"/>
                    <a:gd name="connsiteY13" fmla="*/ 2229366 h 2384651"/>
                    <a:gd name="connsiteX14" fmla="*/ 1026874 w 2997033"/>
                    <a:gd name="connsiteY14" fmla="*/ 2384556 h 2384651"/>
                    <a:gd name="connsiteX15" fmla="*/ 895688 w 2997033"/>
                    <a:gd name="connsiteY15" fmla="*/ 2242534 h 2384651"/>
                    <a:gd name="connsiteX16" fmla="*/ 883204 w 2997033"/>
                    <a:gd name="connsiteY16" fmla="*/ 2200436 h 2384651"/>
                    <a:gd name="connsiteX17" fmla="*/ 822506 w 2997033"/>
                    <a:gd name="connsiteY17" fmla="*/ 2196194 h 2384651"/>
                    <a:gd name="connsiteX18" fmla="*/ 722422 w 2997033"/>
                    <a:gd name="connsiteY18" fmla="*/ 2183427 h 2384651"/>
                    <a:gd name="connsiteX19" fmla="*/ 704592 w 2997033"/>
                    <a:gd name="connsiteY19" fmla="*/ 2221550 h 2384651"/>
                    <a:gd name="connsiteX20" fmla="*/ 624566 w 2997033"/>
                    <a:gd name="connsiteY20" fmla="*/ 2283554 h 2384651"/>
                    <a:gd name="connsiteX21" fmla="*/ 514194 w 2997033"/>
                    <a:gd name="connsiteY21" fmla="*/ 2190446 h 2384651"/>
                    <a:gd name="connsiteX22" fmla="*/ 493599 w 2997033"/>
                    <a:gd name="connsiteY22" fmla="*/ 2142045 h 2384651"/>
                    <a:gd name="connsiteX23" fmla="*/ 466972 w 2997033"/>
                    <a:gd name="connsiteY23" fmla="*/ 2136299 h 2384651"/>
                    <a:gd name="connsiteX24" fmla="*/ 91043 w 2997033"/>
                    <a:gd name="connsiteY24" fmla="*/ 1949197 h 2384651"/>
                    <a:gd name="connsiteX25" fmla="*/ 645391 w 2997033"/>
                    <a:gd name="connsiteY25" fmla="*/ 837 h 2384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997033" h="2384651">
                      <a:moveTo>
                        <a:pt x="645391" y="837"/>
                      </a:moveTo>
                      <a:cubicBezTo>
                        <a:pt x="1138784" y="44017"/>
                        <a:pt x="828899" y="622834"/>
                        <a:pt x="1085439" y="973837"/>
                      </a:cubicBezTo>
                      <a:cubicBezTo>
                        <a:pt x="1245777" y="1193214"/>
                        <a:pt x="1699804" y="1517456"/>
                        <a:pt x="1977314" y="1769475"/>
                      </a:cubicBezTo>
                      <a:lnTo>
                        <a:pt x="2028900" y="1818247"/>
                      </a:lnTo>
                      <a:lnTo>
                        <a:pt x="2270369" y="1742251"/>
                      </a:lnTo>
                      <a:cubicBezTo>
                        <a:pt x="2542757" y="1659620"/>
                        <a:pt x="2790452" y="1593657"/>
                        <a:pt x="2888846" y="1580078"/>
                      </a:cubicBezTo>
                      <a:cubicBezTo>
                        <a:pt x="3151232" y="1543866"/>
                        <a:pt x="2853855" y="1766726"/>
                        <a:pt x="2853855" y="1911690"/>
                      </a:cubicBezTo>
                      <a:cubicBezTo>
                        <a:pt x="2853855" y="2056653"/>
                        <a:pt x="3014207" y="2167586"/>
                        <a:pt x="2751822" y="2203798"/>
                      </a:cubicBezTo>
                      <a:cubicBezTo>
                        <a:pt x="2604230" y="2224167"/>
                        <a:pt x="2149616" y="2230833"/>
                        <a:pt x="1784143" y="2214266"/>
                      </a:cubicBezTo>
                      <a:lnTo>
                        <a:pt x="1709305" y="2210209"/>
                      </a:lnTo>
                      <a:lnTo>
                        <a:pt x="1677290" y="2213021"/>
                      </a:lnTo>
                      <a:cubicBezTo>
                        <a:pt x="1523253" y="2223481"/>
                        <a:pt x="1348370" y="2226561"/>
                        <a:pt x="1171890" y="2220613"/>
                      </a:cubicBezTo>
                      <a:lnTo>
                        <a:pt x="1144146" y="2218674"/>
                      </a:lnTo>
                      <a:lnTo>
                        <a:pt x="1142183" y="2229366"/>
                      </a:lnTo>
                      <a:cubicBezTo>
                        <a:pt x="1120262" y="2320451"/>
                        <a:pt x="1078179" y="2381815"/>
                        <a:pt x="1026874" y="2384556"/>
                      </a:cubicBezTo>
                      <a:cubicBezTo>
                        <a:pt x="975570" y="2387296"/>
                        <a:pt x="927188" y="2330765"/>
                        <a:pt x="895688" y="2242534"/>
                      </a:cubicBezTo>
                      <a:lnTo>
                        <a:pt x="883204" y="2200436"/>
                      </a:lnTo>
                      <a:lnTo>
                        <a:pt x="822506" y="2196194"/>
                      </a:lnTo>
                      <a:lnTo>
                        <a:pt x="722422" y="2183427"/>
                      </a:lnTo>
                      <a:lnTo>
                        <a:pt x="704592" y="2221550"/>
                      </a:lnTo>
                      <a:cubicBezTo>
                        <a:pt x="682812" y="2259160"/>
                        <a:pt x="655349" y="2281909"/>
                        <a:pt x="624566" y="2283554"/>
                      </a:cubicBezTo>
                      <a:cubicBezTo>
                        <a:pt x="583523" y="2285746"/>
                        <a:pt x="544350" y="2250005"/>
                        <a:pt x="514194" y="2190446"/>
                      </a:cubicBezTo>
                      <a:lnTo>
                        <a:pt x="493599" y="2142045"/>
                      </a:lnTo>
                      <a:lnTo>
                        <a:pt x="466972" y="2136299"/>
                      </a:lnTo>
                      <a:cubicBezTo>
                        <a:pt x="289012" y="2092758"/>
                        <a:pt x="151170" y="2031464"/>
                        <a:pt x="91043" y="1949197"/>
                      </a:cubicBezTo>
                      <a:cubicBezTo>
                        <a:pt x="-165497" y="1598194"/>
                        <a:pt x="151998" y="-42343"/>
                        <a:pt x="645391" y="83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EA99BB5A-743F-4D9C-BF72-DE4AF1B6660B}"/>
                  </a:ext>
                </a:extLst>
              </p:cNvPr>
              <p:cNvGrpSpPr/>
              <p:nvPr/>
            </p:nvGrpSpPr>
            <p:grpSpPr>
              <a:xfrm>
                <a:off x="10704877" y="-1060325"/>
                <a:ext cx="216735" cy="216735"/>
                <a:chOff x="8373380" y="1145992"/>
                <a:chExt cx="225025" cy="225025"/>
              </a:xfrm>
            </p:grpSpPr>
            <p:sp>
              <p:nvSpPr>
                <p:cNvPr id="109" name="弦 108">
                  <a:extLst>
                    <a:ext uri="{FF2B5EF4-FFF2-40B4-BE49-F238E27FC236}">
                      <a16:creationId xmlns:a16="http://schemas.microsoft.com/office/drawing/2014/main" id="{3CA2620E-DD15-4796-98C0-66A2AC86F0C5}"/>
                    </a:ext>
                  </a:extLst>
                </p:cNvPr>
                <p:cNvSpPr/>
                <p:nvPr/>
              </p:nvSpPr>
              <p:spPr bwMode="auto">
                <a:xfrm>
                  <a:off x="8373380" y="1145992"/>
                  <a:ext cx="225025" cy="225025"/>
                </a:xfrm>
                <a:prstGeom prst="chord">
                  <a:avLst>
                    <a:gd name="adj1" fmla="val 20499575"/>
                    <a:gd name="adj2" fmla="val 10101477"/>
                  </a:avLst>
                </a:prstGeom>
                <a:solidFill>
                  <a:schemeClr val="bg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" name="弦 109">
                  <a:extLst>
                    <a:ext uri="{FF2B5EF4-FFF2-40B4-BE49-F238E27FC236}">
                      <a16:creationId xmlns:a16="http://schemas.microsoft.com/office/drawing/2014/main" id="{025AB119-6A83-4A15-BC62-2E49A809402F}"/>
                    </a:ext>
                  </a:extLst>
                </p:cNvPr>
                <p:cNvSpPr/>
                <p:nvPr/>
              </p:nvSpPr>
              <p:spPr bwMode="auto">
                <a:xfrm>
                  <a:off x="8378294" y="1191352"/>
                  <a:ext cx="139745" cy="139745"/>
                </a:xfrm>
                <a:prstGeom prst="chord">
                  <a:avLst>
                    <a:gd name="adj1" fmla="val 20499575"/>
                    <a:gd name="adj2" fmla="val 10101477"/>
                  </a:avLst>
                </a:prstGeom>
                <a:solidFill>
                  <a:schemeClr val="tx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EB4D3A6-EDAF-48A9-A4A9-B4E4A702B256}"/>
                </a:ext>
              </a:extLst>
            </p:cNvPr>
            <p:cNvGrpSpPr/>
            <p:nvPr/>
          </p:nvGrpSpPr>
          <p:grpSpPr>
            <a:xfrm>
              <a:off x="6549024" y="414488"/>
              <a:ext cx="1158219" cy="840778"/>
              <a:chOff x="7130078" y="-2207548"/>
              <a:chExt cx="1839872" cy="1335606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97B2ED07-93A1-45CA-BAC9-6392B72AEBB5}"/>
                  </a:ext>
                </a:extLst>
              </p:cNvPr>
              <p:cNvGrpSpPr/>
              <p:nvPr/>
            </p:nvGrpSpPr>
            <p:grpSpPr>
              <a:xfrm flipH="1">
                <a:off x="7130078" y="-2207548"/>
                <a:ext cx="1839872" cy="1335606"/>
                <a:chOff x="1461239" y="3980294"/>
                <a:chExt cx="2635732" cy="1913339"/>
              </a:xfrm>
            </p:grpSpPr>
            <p:sp>
              <p:nvSpPr>
                <p:cNvPr id="103" name="二等辺三角形 102">
                  <a:extLst>
                    <a:ext uri="{FF2B5EF4-FFF2-40B4-BE49-F238E27FC236}">
                      <a16:creationId xmlns:a16="http://schemas.microsoft.com/office/drawing/2014/main" id="{0BCAB77A-BEE0-4751-B62D-85D697B3E6D0}"/>
                    </a:ext>
                  </a:extLst>
                </p:cNvPr>
                <p:cNvSpPr/>
                <p:nvPr/>
              </p:nvSpPr>
              <p:spPr bwMode="auto">
                <a:xfrm rot="13654039">
                  <a:off x="1535642" y="5323084"/>
                  <a:ext cx="241828" cy="390633"/>
                </a:xfrm>
                <a:prstGeom prst="triangle">
                  <a:avLst/>
                </a:prstGeom>
                <a:solidFill>
                  <a:srgbClr val="FFFF00"/>
                </a:soli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63C386D8-E8F1-435C-89A5-2FF420F87226}"/>
                    </a:ext>
                  </a:extLst>
                </p:cNvPr>
                <p:cNvSpPr/>
                <p:nvPr/>
              </p:nvSpPr>
              <p:spPr bwMode="auto">
                <a:xfrm>
                  <a:off x="2385852" y="5495536"/>
                  <a:ext cx="340684" cy="325700"/>
                </a:xfrm>
                <a:custGeom>
                  <a:avLst/>
                  <a:gdLst>
                    <a:gd name="connsiteX0" fmla="*/ 495321 w 702449"/>
                    <a:gd name="connsiteY0" fmla="*/ 16048 h 526724"/>
                    <a:gd name="connsiteX1" fmla="*/ 373401 w 702449"/>
                    <a:gd name="connsiteY1" fmla="*/ 305608 h 526724"/>
                    <a:gd name="connsiteX2" fmla="*/ 281961 w 702449"/>
                    <a:gd name="connsiteY2" fmla="*/ 297988 h 526724"/>
                    <a:gd name="connsiteX3" fmla="*/ 21 w 702449"/>
                    <a:gd name="connsiteY3" fmla="*/ 404668 h 526724"/>
                    <a:gd name="connsiteX4" fmla="*/ 266721 w 702449"/>
                    <a:gd name="connsiteY4" fmla="*/ 381808 h 526724"/>
                    <a:gd name="connsiteX5" fmla="*/ 289581 w 702449"/>
                    <a:gd name="connsiteY5" fmla="*/ 427528 h 526724"/>
                    <a:gd name="connsiteX6" fmla="*/ 175281 w 702449"/>
                    <a:gd name="connsiteY6" fmla="*/ 526588 h 526724"/>
                    <a:gd name="connsiteX7" fmla="*/ 373401 w 702449"/>
                    <a:gd name="connsiteY7" fmla="*/ 450388 h 526724"/>
                    <a:gd name="connsiteX8" fmla="*/ 495321 w 702449"/>
                    <a:gd name="connsiteY8" fmla="*/ 511348 h 526724"/>
                    <a:gd name="connsiteX9" fmla="*/ 464841 w 702449"/>
                    <a:gd name="connsiteY9" fmla="*/ 381808 h 526724"/>
                    <a:gd name="connsiteX10" fmla="*/ 701061 w 702449"/>
                    <a:gd name="connsiteY10" fmla="*/ 381808 h 526724"/>
                    <a:gd name="connsiteX11" fmla="*/ 556281 w 702449"/>
                    <a:gd name="connsiteY11" fmla="*/ 320848 h 526724"/>
                    <a:gd name="connsiteX12" fmla="*/ 426741 w 702449"/>
                    <a:gd name="connsiteY12" fmla="*/ 305608 h 526724"/>
                    <a:gd name="connsiteX13" fmla="*/ 579141 w 702449"/>
                    <a:gd name="connsiteY13" fmla="*/ 61768 h 526724"/>
                    <a:gd name="connsiteX14" fmla="*/ 495321 w 702449"/>
                    <a:gd name="connsiteY14" fmla="*/ 16048 h 526724"/>
                    <a:gd name="connsiteX0" fmla="*/ 495655 w 702783"/>
                    <a:gd name="connsiteY0" fmla="*/ 16048 h 526724"/>
                    <a:gd name="connsiteX1" fmla="*/ 373735 w 702783"/>
                    <a:gd name="connsiteY1" fmla="*/ 305608 h 526724"/>
                    <a:gd name="connsiteX2" fmla="*/ 213715 w 702783"/>
                    <a:gd name="connsiteY2" fmla="*/ 297988 h 526724"/>
                    <a:gd name="connsiteX3" fmla="*/ 355 w 702783"/>
                    <a:gd name="connsiteY3" fmla="*/ 404668 h 526724"/>
                    <a:gd name="connsiteX4" fmla="*/ 267055 w 702783"/>
                    <a:gd name="connsiteY4" fmla="*/ 381808 h 526724"/>
                    <a:gd name="connsiteX5" fmla="*/ 289915 w 702783"/>
                    <a:gd name="connsiteY5" fmla="*/ 427528 h 526724"/>
                    <a:gd name="connsiteX6" fmla="*/ 175615 w 702783"/>
                    <a:gd name="connsiteY6" fmla="*/ 526588 h 526724"/>
                    <a:gd name="connsiteX7" fmla="*/ 373735 w 702783"/>
                    <a:gd name="connsiteY7" fmla="*/ 450388 h 526724"/>
                    <a:gd name="connsiteX8" fmla="*/ 495655 w 702783"/>
                    <a:gd name="connsiteY8" fmla="*/ 511348 h 526724"/>
                    <a:gd name="connsiteX9" fmla="*/ 465175 w 702783"/>
                    <a:gd name="connsiteY9" fmla="*/ 381808 h 526724"/>
                    <a:gd name="connsiteX10" fmla="*/ 701395 w 702783"/>
                    <a:gd name="connsiteY10" fmla="*/ 381808 h 526724"/>
                    <a:gd name="connsiteX11" fmla="*/ 556615 w 702783"/>
                    <a:gd name="connsiteY11" fmla="*/ 320848 h 526724"/>
                    <a:gd name="connsiteX12" fmla="*/ 427075 w 702783"/>
                    <a:gd name="connsiteY12" fmla="*/ 305608 h 526724"/>
                    <a:gd name="connsiteX13" fmla="*/ 579475 w 702783"/>
                    <a:gd name="connsiteY13" fmla="*/ 61768 h 526724"/>
                    <a:gd name="connsiteX14" fmla="*/ 495655 w 702783"/>
                    <a:gd name="connsiteY14" fmla="*/ 16048 h 526724"/>
                    <a:gd name="connsiteX0" fmla="*/ 524186 w 731314"/>
                    <a:gd name="connsiteY0" fmla="*/ 16048 h 526724"/>
                    <a:gd name="connsiteX1" fmla="*/ 402266 w 731314"/>
                    <a:gd name="connsiteY1" fmla="*/ 305608 h 526724"/>
                    <a:gd name="connsiteX2" fmla="*/ 242246 w 731314"/>
                    <a:gd name="connsiteY2" fmla="*/ 297988 h 526724"/>
                    <a:gd name="connsiteX3" fmla="*/ 311 w 731314"/>
                    <a:gd name="connsiteY3" fmla="*/ 399905 h 526724"/>
                    <a:gd name="connsiteX4" fmla="*/ 295586 w 731314"/>
                    <a:gd name="connsiteY4" fmla="*/ 381808 h 526724"/>
                    <a:gd name="connsiteX5" fmla="*/ 318446 w 731314"/>
                    <a:gd name="connsiteY5" fmla="*/ 427528 h 526724"/>
                    <a:gd name="connsiteX6" fmla="*/ 204146 w 731314"/>
                    <a:gd name="connsiteY6" fmla="*/ 526588 h 526724"/>
                    <a:gd name="connsiteX7" fmla="*/ 402266 w 731314"/>
                    <a:gd name="connsiteY7" fmla="*/ 450388 h 526724"/>
                    <a:gd name="connsiteX8" fmla="*/ 524186 w 731314"/>
                    <a:gd name="connsiteY8" fmla="*/ 511348 h 526724"/>
                    <a:gd name="connsiteX9" fmla="*/ 493706 w 731314"/>
                    <a:gd name="connsiteY9" fmla="*/ 381808 h 526724"/>
                    <a:gd name="connsiteX10" fmla="*/ 729926 w 731314"/>
                    <a:gd name="connsiteY10" fmla="*/ 381808 h 526724"/>
                    <a:gd name="connsiteX11" fmla="*/ 585146 w 731314"/>
                    <a:gd name="connsiteY11" fmla="*/ 320848 h 526724"/>
                    <a:gd name="connsiteX12" fmla="*/ 455606 w 731314"/>
                    <a:gd name="connsiteY12" fmla="*/ 305608 h 526724"/>
                    <a:gd name="connsiteX13" fmla="*/ 608006 w 731314"/>
                    <a:gd name="connsiteY13" fmla="*/ 61768 h 526724"/>
                    <a:gd name="connsiteX14" fmla="*/ 524186 w 731314"/>
                    <a:gd name="connsiteY14" fmla="*/ 16048 h 526724"/>
                    <a:gd name="connsiteX0" fmla="*/ 523991 w 731119"/>
                    <a:gd name="connsiteY0" fmla="*/ 16048 h 526724"/>
                    <a:gd name="connsiteX1" fmla="*/ 402071 w 731119"/>
                    <a:gd name="connsiteY1" fmla="*/ 305608 h 526724"/>
                    <a:gd name="connsiteX2" fmla="*/ 242051 w 731119"/>
                    <a:gd name="connsiteY2" fmla="*/ 297988 h 526724"/>
                    <a:gd name="connsiteX3" fmla="*/ 116 w 731119"/>
                    <a:gd name="connsiteY3" fmla="*/ 399905 h 526724"/>
                    <a:gd name="connsiteX4" fmla="*/ 273959 w 731119"/>
                    <a:gd name="connsiteY4" fmla="*/ 365140 h 526724"/>
                    <a:gd name="connsiteX5" fmla="*/ 318251 w 731119"/>
                    <a:gd name="connsiteY5" fmla="*/ 427528 h 526724"/>
                    <a:gd name="connsiteX6" fmla="*/ 203951 w 731119"/>
                    <a:gd name="connsiteY6" fmla="*/ 526588 h 526724"/>
                    <a:gd name="connsiteX7" fmla="*/ 402071 w 731119"/>
                    <a:gd name="connsiteY7" fmla="*/ 450388 h 526724"/>
                    <a:gd name="connsiteX8" fmla="*/ 523991 w 731119"/>
                    <a:gd name="connsiteY8" fmla="*/ 511348 h 526724"/>
                    <a:gd name="connsiteX9" fmla="*/ 493511 w 731119"/>
                    <a:gd name="connsiteY9" fmla="*/ 381808 h 526724"/>
                    <a:gd name="connsiteX10" fmla="*/ 729731 w 731119"/>
                    <a:gd name="connsiteY10" fmla="*/ 381808 h 526724"/>
                    <a:gd name="connsiteX11" fmla="*/ 584951 w 731119"/>
                    <a:gd name="connsiteY11" fmla="*/ 320848 h 526724"/>
                    <a:gd name="connsiteX12" fmla="*/ 455411 w 731119"/>
                    <a:gd name="connsiteY12" fmla="*/ 305608 h 526724"/>
                    <a:gd name="connsiteX13" fmla="*/ 607811 w 731119"/>
                    <a:gd name="connsiteY13" fmla="*/ 61768 h 526724"/>
                    <a:gd name="connsiteX14" fmla="*/ 523991 w 731119"/>
                    <a:gd name="connsiteY14" fmla="*/ 16048 h 526724"/>
                    <a:gd name="connsiteX0" fmla="*/ 523991 w 731119"/>
                    <a:gd name="connsiteY0" fmla="*/ 16048 h 521968"/>
                    <a:gd name="connsiteX1" fmla="*/ 402071 w 731119"/>
                    <a:gd name="connsiteY1" fmla="*/ 305608 h 521968"/>
                    <a:gd name="connsiteX2" fmla="*/ 242051 w 731119"/>
                    <a:gd name="connsiteY2" fmla="*/ 297988 h 521968"/>
                    <a:gd name="connsiteX3" fmla="*/ 116 w 731119"/>
                    <a:gd name="connsiteY3" fmla="*/ 399905 h 521968"/>
                    <a:gd name="connsiteX4" fmla="*/ 273959 w 731119"/>
                    <a:gd name="connsiteY4" fmla="*/ 365140 h 521968"/>
                    <a:gd name="connsiteX5" fmla="*/ 318251 w 731119"/>
                    <a:gd name="connsiteY5" fmla="*/ 427528 h 521968"/>
                    <a:gd name="connsiteX6" fmla="*/ 142038 w 731119"/>
                    <a:gd name="connsiteY6" fmla="*/ 521825 h 521968"/>
                    <a:gd name="connsiteX7" fmla="*/ 402071 w 731119"/>
                    <a:gd name="connsiteY7" fmla="*/ 450388 h 521968"/>
                    <a:gd name="connsiteX8" fmla="*/ 523991 w 731119"/>
                    <a:gd name="connsiteY8" fmla="*/ 511348 h 521968"/>
                    <a:gd name="connsiteX9" fmla="*/ 493511 w 731119"/>
                    <a:gd name="connsiteY9" fmla="*/ 381808 h 521968"/>
                    <a:gd name="connsiteX10" fmla="*/ 729731 w 731119"/>
                    <a:gd name="connsiteY10" fmla="*/ 381808 h 521968"/>
                    <a:gd name="connsiteX11" fmla="*/ 584951 w 731119"/>
                    <a:gd name="connsiteY11" fmla="*/ 320848 h 521968"/>
                    <a:gd name="connsiteX12" fmla="*/ 455411 w 731119"/>
                    <a:gd name="connsiteY12" fmla="*/ 305608 h 521968"/>
                    <a:gd name="connsiteX13" fmla="*/ 607811 w 731119"/>
                    <a:gd name="connsiteY13" fmla="*/ 61768 h 521968"/>
                    <a:gd name="connsiteX14" fmla="*/ 523991 w 731119"/>
                    <a:gd name="connsiteY14" fmla="*/ 16048 h 521968"/>
                    <a:gd name="connsiteX0" fmla="*/ 523991 w 731119"/>
                    <a:gd name="connsiteY0" fmla="*/ 16048 h 522142"/>
                    <a:gd name="connsiteX1" fmla="*/ 402071 w 731119"/>
                    <a:gd name="connsiteY1" fmla="*/ 305608 h 522142"/>
                    <a:gd name="connsiteX2" fmla="*/ 242051 w 731119"/>
                    <a:gd name="connsiteY2" fmla="*/ 297988 h 522142"/>
                    <a:gd name="connsiteX3" fmla="*/ 116 w 731119"/>
                    <a:gd name="connsiteY3" fmla="*/ 399905 h 522142"/>
                    <a:gd name="connsiteX4" fmla="*/ 273959 w 731119"/>
                    <a:gd name="connsiteY4" fmla="*/ 365140 h 522142"/>
                    <a:gd name="connsiteX5" fmla="*/ 268244 w 731119"/>
                    <a:gd name="connsiteY5" fmla="*/ 415622 h 522142"/>
                    <a:gd name="connsiteX6" fmla="*/ 142038 w 731119"/>
                    <a:gd name="connsiteY6" fmla="*/ 521825 h 522142"/>
                    <a:gd name="connsiteX7" fmla="*/ 402071 w 731119"/>
                    <a:gd name="connsiteY7" fmla="*/ 450388 h 522142"/>
                    <a:gd name="connsiteX8" fmla="*/ 523991 w 731119"/>
                    <a:gd name="connsiteY8" fmla="*/ 511348 h 522142"/>
                    <a:gd name="connsiteX9" fmla="*/ 493511 w 731119"/>
                    <a:gd name="connsiteY9" fmla="*/ 381808 h 522142"/>
                    <a:gd name="connsiteX10" fmla="*/ 729731 w 731119"/>
                    <a:gd name="connsiteY10" fmla="*/ 381808 h 522142"/>
                    <a:gd name="connsiteX11" fmla="*/ 584951 w 731119"/>
                    <a:gd name="connsiteY11" fmla="*/ 320848 h 522142"/>
                    <a:gd name="connsiteX12" fmla="*/ 455411 w 731119"/>
                    <a:gd name="connsiteY12" fmla="*/ 305608 h 522142"/>
                    <a:gd name="connsiteX13" fmla="*/ 607811 w 731119"/>
                    <a:gd name="connsiteY13" fmla="*/ 61768 h 522142"/>
                    <a:gd name="connsiteX14" fmla="*/ 523991 w 731119"/>
                    <a:gd name="connsiteY14" fmla="*/ 16048 h 522142"/>
                    <a:gd name="connsiteX0" fmla="*/ 523991 w 731119"/>
                    <a:gd name="connsiteY0" fmla="*/ 16048 h 521880"/>
                    <a:gd name="connsiteX1" fmla="*/ 402071 w 731119"/>
                    <a:gd name="connsiteY1" fmla="*/ 305608 h 521880"/>
                    <a:gd name="connsiteX2" fmla="*/ 242051 w 731119"/>
                    <a:gd name="connsiteY2" fmla="*/ 297988 h 521880"/>
                    <a:gd name="connsiteX3" fmla="*/ 116 w 731119"/>
                    <a:gd name="connsiteY3" fmla="*/ 399905 h 521880"/>
                    <a:gd name="connsiteX4" fmla="*/ 273959 w 731119"/>
                    <a:gd name="connsiteY4" fmla="*/ 365140 h 521880"/>
                    <a:gd name="connsiteX5" fmla="*/ 268244 w 731119"/>
                    <a:gd name="connsiteY5" fmla="*/ 415622 h 521880"/>
                    <a:gd name="connsiteX6" fmla="*/ 142038 w 731119"/>
                    <a:gd name="connsiteY6" fmla="*/ 521825 h 521880"/>
                    <a:gd name="connsiteX7" fmla="*/ 375877 w 731119"/>
                    <a:gd name="connsiteY7" fmla="*/ 431338 h 521880"/>
                    <a:gd name="connsiteX8" fmla="*/ 523991 w 731119"/>
                    <a:gd name="connsiteY8" fmla="*/ 511348 h 521880"/>
                    <a:gd name="connsiteX9" fmla="*/ 493511 w 731119"/>
                    <a:gd name="connsiteY9" fmla="*/ 381808 h 521880"/>
                    <a:gd name="connsiteX10" fmla="*/ 729731 w 731119"/>
                    <a:gd name="connsiteY10" fmla="*/ 381808 h 521880"/>
                    <a:gd name="connsiteX11" fmla="*/ 584951 w 731119"/>
                    <a:gd name="connsiteY11" fmla="*/ 320848 h 521880"/>
                    <a:gd name="connsiteX12" fmla="*/ 455411 w 731119"/>
                    <a:gd name="connsiteY12" fmla="*/ 305608 h 521880"/>
                    <a:gd name="connsiteX13" fmla="*/ 607811 w 731119"/>
                    <a:gd name="connsiteY13" fmla="*/ 61768 h 521880"/>
                    <a:gd name="connsiteX14" fmla="*/ 523991 w 731119"/>
                    <a:gd name="connsiteY14" fmla="*/ 16048 h 521880"/>
                    <a:gd name="connsiteX0" fmla="*/ 523991 w 731119"/>
                    <a:gd name="connsiteY0" fmla="*/ 16048 h 570712"/>
                    <a:gd name="connsiteX1" fmla="*/ 402071 w 731119"/>
                    <a:gd name="connsiteY1" fmla="*/ 305608 h 570712"/>
                    <a:gd name="connsiteX2" fmla="*/ 242051 w 731119"/>
                    <a:gd name="connsiteY2" fmla="*/ 297988 h 570712"/>
                    <a:gd name="connsiteX3" fmla="*/ 116 w 731119"/>
                    <a:gd name="connsiteY3" fmla="*/ 399905 h 570712"/>
                    <a:gd name="connsiteX4" fmla="*/ 273959 w 731119"/>
                    <a:gd name="connsiteY4" fmla="*/ 365140 h 570712"/>
                    <a:gd name="connsiteX5" fmla="*/ 268244 w 731119"/>
                    <a:gd name="connsiteY5" fmla="*/ 415622 h 570712"/>
                    <a:gd name="connsiteX6" fmla="*/ 142038 w 731119"/>
                    <a:gd name="connsiteY6" fmla="*/ 521825 h 570712"/>
                    <a:gd name="connsiteX7" fmla="*/ 375877 w 731119"/>
                    <a:gd name="connsiteY7" fmla="*/ 431338 h 570712"/>
                    <a:gd name="connsiteX8" fmla="*/ 306345 w 731119"/>
                    <a:gd name="connsiteY8" fmla="*/ 568022 h 570712"/>
                    <a:gd name="connsiteX9" fmla="*/ 523991 w 731119"/>
                    <a:gd name="connsiteY9" fmla="*/ 511348 h 570712"/>
                    <a:gd name="connsiteX10" fmla="*/ 493511 w 731119"/>
                    <a:gd name="connsiteY10" fmla="*/ 381808 h 570712"/>
                    <a:gd name="connsiteX11" fmla="*/ 729731 w 731119"/>
                    <a:gd name="connsiteY11" fmla="*/ 381808 h 570712"/>
                    <a:gd name="connsiteX12" fmla="*/ 584951 w 731119"/>
                    <a:gd name="connsiteY12" fmla="*/ 320848 h 570712"/>
                    <a:gd name="connsiteX13" fmla="*/ 455411 w 731119"/>
                    <a:gd name="connsiteY13" fmla="*/ 305608 h 570712"/>
                    <a:gd name="connsiteX14" fmla="*/ 607811 w 731119"/>
                    <a:gd name="connsiteY14" fmla="*/ 61768 h 570712"/>
                    <a:gd name="connsiteX15" fmla="*/ 523991 w 731119"/>
                    <a:gd name="connsiteY15" fmla="*/ 16048 h 570712"/>
                    <a:gd name="connsiteX0" fmla="*/ 523991 w 731119"/>
                    <a:gd name="connsiteY0" fmla="*/ 16048 h 569557"/>
                    <a:gd name="connsiteX1" fmla="*/ 402071 w 731119"/>
                    <a:gd name="connsiteY1" fmla="*/ 305608 h 569557"/>
                    <a:gd name="connsiteX2" fmla="*/ 242051 w 731119"/>
                    <a:gd name="connsiteY2" fmla="*/ 297988 h 569557"/>
                    <a:gd name="connsiteX3" fmla="*/ 116 w 731119"/>
                    <a:gd name="connsiteY3" fmla="*/ 399905 h 569557"/>
                    <a:gd name="connsiteX4" fmla="*/ 273959 w 731119"/>
                    <a:gd name="connsiteY4" fmla="*/ 365140 h 569557"/>
                    <a:gd name="connsiteX5" fmla="*/ 268244 w 731119"/>
                    <a:gd name="connsiteY5" fmla="*/ 415622 h 569557"/>
                    <a:gd name="connsiteX6" fmla="*/ 142038 w 731119"/>
                    <a:gd name="connsiteY6" fmla="*/ 521825 h 569557"/>
                    <a:gd name="connsiteX7" fmla="*/ 375877 w 731119"/>
                    <a:gd name="connsiteY7" fmla="*/ 431338 h 569557"/>
                    <a:gd name="connsiteX8" fmla="*/ 306345 w 731119"/>
                    <a:gd name="connsiteY8" fmla="*/ 568022 h 569557"/>
                    <a:gd name="connsiteX9" fmla="*/ 423978 w 731119"/>
                    <a:gd name="connsiteY9" fmla="*/ 473248 h 569557"/>
                    <a:gd name="connsiteX10" fmla="*/ 493511 w 731119"/>
                    <a:gd name="connsiteY10" fmla="*/ 381808 h 569557"/>
                    <a:gd name="connsiteX11" fmla="*/ 729731 w 731119"/>
                    <a:gd name="connsiteY11" fmla="*/ 381808 h 569557"/>
                    <a:gd name="connsiteX12" fmla="*/ 584951 w 731119"/>
                    <a:gd name="connsiteY12" fmla="*/ 320848 h 569557"/>
                    <a:gd name="connsiteX13" fmla="*/ 455411 w 731119"/>
                    <a:gd name="connsiteY13" fmla="*/ 305608 h 569557"/>
                    <a:gd name="connsiteX14" fmla="*/ 607811 w 731119"/>
                    <a:gd name="connsiteY14" fmla="*/ 61768 h 569557"/>
                    <a:gd name="connsiteX15" fmla="*/ 523991 w 731119"/>
                    <a:gd name="connsiteY15" fmla="*/ 16048 h 569557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423978 w 731119"/>
                    <a:gd name="connsiteY10" fmla="*/ 473248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354922 w 731119"/>
                    <a:gd name="connsiteY10" fmla="*/ 494679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375877 w 730696"/>
                    <a:gd name="connsiteY7" fmla="*/ 431338 h 568182"/>
                    <a:gd name="connsiteX8" fmla="*/ 311107 w 730696"/>
                    <a:gd name="connsiteY8" fmla="*/ 494204 h 568182"/>
                    <a:gd name="connsiteX9" fmla="*/ 306345 w 730696"/>
                    <a:gd name="connsiteY9" fmla="*/ 568022 h 568182"/>
                    <a:gd name="connsiteX10" fmla="*/ 354922 w 730696"/>
                    <a:gd name="connsiteY10" fmla="*/ 494679 h 568182"/>
                    <a:gd name="connsiteX11" fmla="*/ 510180 w 730696"/>
                    <a:gd name="connsiteY11" fmla="*/ 410383 h 568182"/>
                    <a:gd name="connsiteX12" fmla="*/ 729731 w 730696"/>
                    <a:gd name="connsiteY12" fmla="*/ 381808 h 568182"/>
                    <a:gd name="connsiteX13" fmla="*/ 584951 w 730696"/>
                    <a:gd name="connsiteY13" fmla="*/ 320848 h 568182"/>
                    <a:gd name="connsiteX14" fmla="*/ 455411 w 730696"/>
                    <a:gd name="connsiteY14" fmla="*/ 305608 h 568182"/>
                    <a:gd name="connsiteX15" fmla="*/ 607811 w 730696"/>
                    <a:gd name="connsiteY15" fmla="*/ 61768 h 568182"/>
                    <a:gd name="connsiteX16" fmla="*/ 523991 w 730696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244432 w 730696"/>
                    <a:gd name="connsiteY7" fmla="*/ 472773 h 568182"/>
                    <a:gd name="connsiteX8" fmla="*/ 375877 w 730696"/>
                    <a:gd name="connsiteY8" fmla="*/ 431338 h 568182"/>
                    <a:gd name="connsiteX9" fmla="*/ 311107 w 730696"/>
                    <a:gd name="connsiteY9" fmla="*/ 494204 h 568182"/>
                    <a:gd name="connsiteX10" fmla="*/ 306345 w 730696"/>
                    <a:gd name="connsiteY10" fmla="*/ 568022 h 568182"/>
                    <a:gd name="connsiteX11" fmla="*/ 354922 w 730696"/>
                    <a:gd name="connsiteY11" fmla="*/ 494679 h 568182"/>
                    <a:gd name="connsiteX12" fmla="*/ 510180 w 730696"/>
                    <a:gd name="connsiteY12" fmla="*/ 410383 h 568182"/>
                    <a:gd name="connsiteX13" fmla="*/ 729731 w 730696"/>
                    <a:gd name="connsiteY13" fmla="*/ 381808 h 568182"/>
                    <a:gd name="connsiteX14" fmla="*/ 584951 w 730696"/>
                    <a:gd name="connsiteY14" fmla="*/ 320848 h 568182"/>
                    <a:gd name="connsiteX15" fmla="*/ 455411 w 730696"/>
                    <a:gd name="connsiteY15" fmla="*/ 305608 h 568182"/>
                    <a:gd name="connsiteX16" fmla="*/ 607811 w 730696"/>
                    <a:gd name="connsiteY16" fmla="*/ 61768 h 568182"/>
                    <a:gd name="connsiteX17" fmla="*/ 523991 w 730696"/>
                    <a:gd name="connsiteY17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201570 w 730696"/>
                    <a:gd name="connsiteY6" fmla="*/ 432292 h 568182"/>
                    <a:gd name="connsiteX7" fmla="*/ 142038 w 730696"/>
                    <a:gd name="connsiteY7" fmla="*/ 521825 h 568182"/>
                    <a:gd name="connsiteX8" fmla="*/ 244432 w 730696"/>
                    <a:gd name="connsiteY8" fmla="*/ 472773 h 568182"/>
                    <a:gd name="connsiteX9" fmla="*/ 375877 w 730696"/>
                    <a:gd name="connsiteY9" fmla="*/ 431338 h 568182"/>
                    <a:gd name="connsiteX10" fmla="*/ 311107 w 730696"/>
                    <a:gd name="connsiteY10" fmla="*/ 494204 h 568182"/>
                    <a:gd name="connsiteX11" fmla="*/ 306345 w 730696"/>
                    <a:gd name="connsiteY11" fmla="*/ 568022 h 568182"/>
                    <a:gd name="connsiteX12" fmla="*/ 354922 w 730696"/>
                    <a:gd name="connsiteY12" fmla="*/ 494679 h 568182"/>
                    <a:gd name="connsiteX13" fmla="*/ 510180 w 730696"/>
                    <a:gd name="connsiteY13" fmla="*/ 410383 h 568182"/>
                    <a:gd name="connsiteX14" fmla="*/ 729731 w 730696"/>
                    <a:gd name="connsiteY14" fmla="*/ 381808 h 568182"/>
                    <a:gd name="connsiteX15" fmla="*/ 584951 w 730696"/>
                    <a:gd name="connsiteY15" fmla="*/ 320848 h 568182"/>
                    <a:gd name="connsiteX16" fmla="*/ 455411 w 730696"/>
                    <a:gd name="connsiteY16" fmla="*/ 305608 h 568182"/>
                    <a:gd name="connsiteX17" fmla="*/ 607811 w 730696"/>
                    <a:gd name="connsiteY17" fmla="*/ 61768 h 568182"/>
                    <a:gd name="connsiteX18" fmla="*/ 523991 w 730696"/>
                    <a:gd name="connsiteY18" fmla="*/ 16048 h 568182"/>
                    <a:gd name="connsiteX0" fmla="*/ 524399 w 731104"/>
                    <a:gd name="connsiteY0" fmla="*/ 16048 h 568182"/>
                    <a:gd name="connsiteX1" fmla="*/ 402479 w 731104"/>
                    <a:gd name="connsiteY1" fmla="*/ 305608 h 568182"/>
                    <a:gd name="connsiteX2" fmla="*/ 242459 w 731104"/>
                    <a:gd name="connsiteY2" fmla="*/ 297988 h 568182"/>
                    <a:gd name="connsiteX3" fmla="*/ 524 w 731104"/>
                    <a:gd name="connsiteY3" fmla="*/ 399905 h 568182"/>
                    <a:gd name="connsiteX4" fmla="*/ 180547 w 731104"/>
                    <a:gd name="connsiteY4" fmla="*/ 370379 h 568182"/>
                    <a:gd name="connsiteX5" fmla="*/ 274367 w 731104"/>
                    <a:gd name="connsiteY5" fmla="*/ 365140 h 568182"/>
                    <a:gd name="connsiteX6" fmla="*/ 268652 w 731104"/>
                    <a:gd name="connsiteY6" fmla="*/ 415622 h 568182"/>
                    <a:gd name="connsiteX7" fmla="*/ 201978 w 731104"/>
                    <a:gd name="connsiteY7" fmla="*/ 432292 h 568182"/>
                    <a:gd name="connsiteX8" fmla="*/ 142446 w 731104"/>
                    <a:gd name="connsiteY8" fmla="*/ 521825 h 568182"/>
                    <a:gd name="connsiteX9" fmla="*/ 244840 w 731104"/>
                    <a:gd name="connsiteY9" fmla="*/ 472773 h 568182"/>
                    <a:gd name="connsiteX10" fmla="*/ 376285 w 731104"/>
                    <a:gd name="connsiteY10" fmla="*/ 431338 h 568182"/>
                    <a:gd name="connsiteX11" fmla="*/ 311515 w 731104"/>
                    <a:gd name="connsiteY11" fmla="*/ 494204 h 568182"/>
                    <a:gd name="connsiteX12" fmla="*/ 306753 w 731104"/>
                    <a:gd name="connsiteY12" fmla="*/ 568022 h 568182"/>
                    <a:gd name="connsiteX13" fmla="*/ 355330 w 731104"/>
                    <a:gd name="connsiteY13" fmla="*/ 494679 h 568182"/>
                    <a:gd name="connsiteX14" fmla="*/ 510588 w 731104"/>
                    <a:gd name="connsiteY14" fmla="*/ 410383 h 568182"/>
                    <a:gd name="connsiteX15" fmla="*/ 730139 w 731104"/>
                    <a:gd name="connsiteY15" fmla="*/ 381808 h 568182"/>
                    <a:gd name="connsiteX16" fmla="*/ 585359 w 731104"/>
                    <a:gd name="connsiteY16" fmla="*/ 320848 h 568182"/>
                    <a:gd name="connsiteX17" fmla="*/ 455819 w 731104"/>
                    <a:gd name="connsiteY17" fmla="*/ 305608 h 568182"/>
                    <a:gd name="connsiteX18" fmla="*/ 608219 w 731104"/>
                    <a:gd name="connsiteY18" fmla="*/ 61768 h 568182"/>
                    <a:gd name="connsiteX19" fmla="*/ 524399 w 731104"/>
                    <a:gd name="connsiteY19" fmla="*/ 16048 h 568182"/>
                    <a:gd name="connsiteX0" fmla="*/ 523976 w 730681"/>
                    <a:gd name="connsiteY0" fmla="*/ 16048 h 568182"/>
                    <a:gd name="connsiteX1" fmla="*/ 402056 w 730681"/>
                    <a:gd name="connsiteY1" fmla="*/ 305608 h 568182"/>
                    <a:gd name="connsiteX2" fmla="*/ 206318 w 730681"/>
                    <a:gd name="connsiteY2" fmla="*/ 295607 h 568182"/>
                    <a:gd name="connsiteX3" fmla="*/ 101 w 730681"/>
                    <a:gd name="connsiteY3" fmla="*/ 399905 h 568182"/>
                    <a:gd name="connsiteX4" fmla="*/ 180124 w 730681"/>
                    <a:gd name="connsiteY4" fmla="*/ 370379 h 568182"/>
                    <a:gd name="connsiteX5" fmla="*/ 273944 w 730681"/>
                    <a:gd name="connsiteY5" fmla="*/ 365140 h 568182"/>
                    <a:gd name="connsiteX6" fmla="*/ 268229 w 730681"/>
                    <a:gd name="connsiteY6" fmla="*/ 415622 h 568182"/>
                    <a:gd name="connsiteX7" fmla="*/ 201555 w 730681"/>
                    <a:gd name="connsiteY7" fmla="*/ 432292 h 568182"/>
                    <a:gd name="connsiteX8" fmla="*/ 142023 w 730681"/>
                    <a:gd name="connsiteY8" fmla="*/ 521825 h 568182"/>
                    <a:gd name="connsiteX9" fmla="*/ 244417 w 730681"/>
                    <a:gd name="connsiteY9" fmla="*/ 472773 h 568182"/>
                    <a:gd name="connsiteX10" fmla="*/ 375862 w 730681"/>
                    <a:gd name="connsiteY10" fmla="*/ 431338 h 568182"/>
                    <a:gd name="connsiteX11" fmla="*/ 311092 w 730681"/>
                    <a:gd name="connsiteY11" fmla="*/ 494204 h 568182"/>
                    <a:gd name="connsiteX12" fmla="*/ 306330 w 730681"/>
                    <a:gd name="connsiteY12" fmla="*/ 568022 h 568182"/>
                    <a:gd name="connsiteX13" fmla="*/ 354907 w 730681"/>
                    <a:gd name="connsiteY13" fmla="*/ 494679 h 568182"/>
                    <a:gd name="connsiteX14" fmla="*/ 510165 w 730681"/>
                    <a:gd name="connsiteY14" fmla="*/ 410383 h 568182"/>
                    <a:gd name="connsiteX15" fmla="*/ 729716 w 730681"/>
                    <a:gd name="connsiteY15" fmla="*/ 381808 h 568182"/>
                    <a:gd name="connsiteX16" fmla="*/ 584936 w 730681"/>
                    <a:gd name="connsiteY16" fmla="*/ 320848 h 568182"/>
                    <a:gd name="connsiteX17" fmla="*/ 455396 w 730681"/>
                    <a:gd name="connsiteY17" fmla="*/ 305608 h 568182"/>
                    <a:gd name="connsiteX18" fmla="*/ 607796 w 730681"/>
                    <a:gd name="connsiteY18" fmla="*/ 61768 h 568182"/>
                    <a:gd name="connsiteX19" fmla="*/ 523976 w 730681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201467 w 730593"/>
                    <a:gd name="connsiteY7" fmla="*/ 432292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394191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15754 w 730593"/>
                    <a:gd name="connsiteY8" fmla="*/ 458486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66249 w 730593"/>
                    <a:gd name="connsiteY9" fmla="*/ 407525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30649" h="569158">
                      <a:moveTo>
                        <a:pt x="523888" y="17042"/>
                      </a:moveTo>
                      <a:cubicBezTo>
                        <a:pt x="488408" y="56888"/>
                        <a:pt x="423956" y="250483"/>
                        <a:pt x="394825" y="301839"/>
                      </a:cubicBezTo>
                      <a:cubicBezTo>
                        <a:pt x="351407" y="324619"/>
                        <a:pt x="272032" y="280091"/>
                        <a:pt x="206230" y="296601"/>
                      </a:cubicBezTo>
                      <a:cubicBezTo>
                        <a:pt x="140428" y="313111"/>
                        <a:pt x="1600" y="391215"/>
                        <a:pt x="13" y="400899"/>
                      </a:cubicBezTo>
                      <a:cubicBezTo>
                        <a:pt x="-1574" y="410583"/>
                        <a:pt x="151064" y="360498"/>
                        <a:pt x="196705" y="354704"/>
                      </a:cubicBezTo>
                      <a:cubicBezTo>
                        <a:pt x="242346" y="348910"/>
                        <a:pt x="277825" y="355815"/>
                        <a:pt x="273856" y="366134"/>
                      </a:cubicBezTo>
                      <a:cubicBezTo>
                        <a:pt x="269887" y="376453"/>
                        <a:pt x="200832" y="389709"/>
                        <a:pt x="172892" y="416617"/>
                      </a:cubicBezTo>
                      <a:cubicBezTo>
                        <a:pt x="144952" y="443525"/>
                        <a:pt x="97485" y="524010"/>
                        <a:pt x="106216" y="527582"/>
                      </a:cubicBezTo>
                      <a:cubicBezTo>
                        <a:pt x="114947" y="531154"/>
                        <a:pt x="186306" y="453130"/>
                        <a:pt x="225279" y="438049"/>
                      </a:cubicBezTo>
                      <a:cubicBezTo>
                        <a:pt x="264252" y="422968"/>
                        <a:pt x="355533" y="400185"/>
                        <a:pt x="366249" y="408519"/>
                      </a:cubicBezTo>
                      <a:cubicBezTo>
                        <a:pt x="376965" y="416853"/>
                        <a:pt x="301162" y="465273"/>
                        <a:pt x="289573" y="488054"/>
                      </a:cubicBezTo>
                      <a:cubicBezTo>
                        <a:pt x="277984" y="510835"/>
                        <a:pt x="292590" y="572509"/>
                        <a:pt x="306242" y="569016"/>
                      </a:cubicBezTo>
                      <a:cubicBezTo>
                        <a:pt x="319894" y="565523"/>
                        <a:pt x="321243" y="525121"/>
                        <a:pt x="354819" y="495673"/>
                      </a:cubicBezTo>
                      <a:cubicBezTo>
                        <a:pt x="388395" y="466225"/>
                        <a:pt x="445228" y="411139"/>
                        <a:pt x="507696" y="392327"/>
                      </a:cubicBezTo>
                      <a:cubicBezTo>
                        <a:pt x="570164" y="373515"/>
                        <a:pt x="716769" y="394549"/>
                        <a:pt x="729628" y="382802"/>
                      </a:cubicBezTo>
                      <a:cubicBezTo>
                        <a:pt x="742487" y="371055"/>
                        <a:pt x="630568" y="333351"/>
                        <a:pt x="584848" y="321842"/>
                      </a:cubicBezTo>
                      <a:cubicBezTo>
                        <a:pt x="539128" y="310333"/>
                        <a:pt x="470548" y="347401"/>
                        <a:pt x="455308" y="313746"/>
                      </a:cubicBezTo>
                      <a:cubicBezTo>
                        <a:pt x="471024" y="268184"/>
                        <a:pt x="596278" y="112213"/>
                        <a:pt x="607708" y="62762"/>
                      </a:cubicBezTo>
                      <a:cubicBezTo>
                        <a:pt x="619138" y="13311"/>
                        <a:pt x="559368" y="-22804"/>
                        <a:pt x="523888" y="1704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036AE31B-254F-4088-AAE9-8731ABFA352A}"/>
                    </a:ext>
                  </a:extLst>
                </p:cNvPr>
                <p:cNvSpPr/>
                <p:nvPr/>
              </p:nvSpPr>
              <p:spPr bwMode="auto">
                <a:xfrm>
                  <a:off x="2613066" y="5567933"/>
                  <a:ext cx="340684" cy="325700"/>
                </a:xfrm>
                <a:custGeom>
                  <a:avLst/>
                  <a:gdLst>
                    <a:gd name="connsiteX0" fmla="*/ 495321 w 702449"/>
                    <a:gd name="connsiteY0" fmla="*/ 16048 h 526724"/>
                    <a:gd name="connsiteX1" fmla="*/ 373401 w 702449"/>
                    <a:gd name="connsiteY1" fmla="*/ 305608 h 526724"/>
                    <a:gd name="connsiteX2" fmla="*/ 281961 w 702449"/>
                    <a:gd name="connsiteY2" fmla="*/ 297988 h 526724"/>
                    <a:gd name="connsiteX3" fmla="*/ 21 w 702449"/>
                    <a:gd name="connsiteY3" fmla="*/ 404668 h 526724"/>
                    <a:gd name="connsiteX4" fmla="*/ 266721 w 702449"/>
                    <a:gd name="connsiteY4" fmla="*/ 381808 h 526724"/>
                    <a:gd name="connsiteX5" fmla="*/ 289581 w 702449"/>
                    <a:gd name="connsiteY5" fmla="*/ 427528 h 526724"/>
                    <a:gd name="connsiteX6" fmla="*/ 175281 w 702449"/>
                    <a:gd name="connsiteY6" fmla="*/ 526588 h 526724"/>
                    <a:gd name="connsiteX7" fmla="*/ 373401 w 702449"/>
                    <a:gd name="connsiteY7" fmla="*/ 450388 h 526724"/>
                    <a:gd name="connsiteX8" fmla="*/ 495321 w 702449"/>
                    <a:gd name="connsiteY8" fmla="*/ 511348 h 526724"/>
                    <a:gd name="connsiteX9" fmla="*/ 464841 w 702449"/>
                    <a:gd name="connsiteY9" fmla="*/ 381808 h 526724"/>
                    <a:gd name="connsiteX10" fmla="*/ 701061 w 702449"/>
                    <a:gd name="connsiteY10" fmla="*/ 381808 h 526724"/>
                    <a:gd name="connsiteX11" fmla="*/ 556281 w 702449"/>
                    <a:gd name="connsiteY11" fmla="*/ 320848 h 526724"/>
                    <a:gd name="connsiteX12" fmla="*/ 426741 w 702449"/>
                    <a:gd name="connsiteY12" fmla="*/ 305608 h 526724"/>
                    <a:gd name="connsiteX13" fmla="*/ 579141 w 702449"/>
                    <a:gd name="connsiteY13" fmla="*/ 61768 h 526724"/>
                    <a:gd name="connsiteX14" fmla="*/ 495321 w 702449"/>
                    <a:gd name="connsiteY14" fmla="*/ 16048 h 526724"/>
                    <a:gd name="connsiteX0" fmla="*/ 495655 w 702783"/>
                    <a:gd name="connsiteY0" fmla="*/ 16048 h 526724"/>
                    <a:gd name="connsiteX1" fmla="*/ 373735 w 702783"/>
                    <a:gd name="connsiteY1" fmla="*/ 305608 h 526724"/>
                    <a:gd name="connsiteX2" fmla="*/ 213715 w 702783"/>
                    <a:gd name="connsiteY2" fmla="*/ 297988 h 526724"/>
                    <a:gd name="connsiteX3" fmla="*/ 355 w 702783"/>
                    <a:gd name="connsiteY3" fmla="*/ 404668 h 526724"/>
                    <a:gd name="connsiteX4" fmla="*/ 267055 w 702783"/>
                    <a:gd name="connsiteY4" fmla="*/ 381808 h 526724"/>
                    <a:gd name="connsiteX5" fmla="*/ 289915 w 702783"/>
                    <a:gd name="connsiteY5" fmla="*/ 427528 h 526724"/>
                    <a:gd name="connsiteX6" fmla="*/ 175615 w 702783"/>
                    <a:gd name="connsiteY6" fmla="*/ 526588 h 526724"/>
                    <a:gd name="connsiteX7" fmla="*/ 373735 w 702783"/>
                    <a:gd name="connsiteY7" fmla="*/ 450388 h 526724"/>
                    <a:gd name="connsiteX8" fmla="*/ 495655 w 702783"/>
                    <a:gd name="connsiteY8" fmla="*/ 511348 h 526724"/>
                    <a:gd name="connsiteX9" fmla="*/ 465175 w 702783"/>
                    <a:gd name="connsiteY9" fmla="*/ 381808 h 526724"/>
                    <a:gd name="connsiteX10" fmla="*/ 701395 w 702783"/>
                    <a:gd name="connsiteY10" fmla="*/ 381808 h 526724"/>
                    <a:gd name="connsiteX11" fmla="*/ 556615 w 702783"/>
                    <a:gd name="connsiteY11" fmla="*/ 320848 h 526724"/>
                    <a:gd name="connsiteX12" fmla="*/ 427075 w 702783"/>
                    <a:gd name="connsiteY12" fmla="*/ 305608 h 526724"/>
                    <a:gd name="connsiteX13" fmla="*/ 579475 w 702783"/>
                    <a:gd name="connsiteY13" fmla="*/ 61768 h 526724"/>
                    <a:gd name="connsiteX14" fmla="*/ 495655 w 702783"/>
                    <a:gd name="connsiteY14" fmla="*/ 16048 h 526724"/>
                    <a:gd name="connsiteX0" fmla="*/ 524186 w 731314"/>
                    <a:gd name="connsiteY0" fmla="*/ 16048 h 526724"/>
                    <a:gd name="connsiteX1" fmla="*/ 402266 w 731314"/>
                    <a:gd name="connsiteY1" fmla="*/ 305608 h 526724"/>
                    <a:gd name="connsiteX2" fmla="*/ 242246 w 731314"/>
                    <a:gd name="connsiteY2" fmla="*/ 297988 h 526724"/>
                    <a:gd name="connsiteX3" fmla="*/ 311 w 731314"/>
                    <a:gd name="connsiteY3" fmla="*/ 399905 h 526724"/>
                    <a:gd name="connsiteX4" fmla="*/ 295586 w 731314"/>
                    <a:gd name="connsiteY4" fmla="*/ 381808 h 526724"/>
                    <a:gd name="connsiteX5" fmla="*/ 318446 w 731314"/>
                    <a:gd name="connsiteY5" fmla="*/ 427528 h 526724"/>
                    <a:gd name="connsiteX6" fmla="*/ 204146 w 731314"/>
                    <a:gd name="connsiteY6" fmla="*/ 526588 h 526724"/>
                    <a:gd name="connsiteX7" fmla="*/ 402266 w 731314"/>
                    <a:gd name="connsiteY7" fmla="*/ 450388 h 526724"/>
                    <a:gd name="connsiteX8" fmla="*/ 524186 w 731314"/>
                    <a:gd name="connsiteY8" fmla="*/ 511348 h 526724"/>
                    <a:gd name="connsiteX9" fmla="*/ 493706 w 731314"/>
                    <a:gd name="connsiteY9" fmla="*/ 381808 h 526724"/>
                    <a:gd name="connsiteX10" fmla="*/ 729926 w 731314"/>
                    <a:gd name="connsiteY10" fmla="*/ 381808 h 526724"/>
                    <a:gd name="connsiteX11" fmla="*/ 585146 w 731314"/>
                    <a:gd name="connsiteY11" fmla="*/ 320848 h 526724"/>
                    <a:gd name="connsiteX12" fmla="*/ 455606 w 731314"/>
                    <a:gd name="connsiteY12" fmla="*/ 305608 h 526724"/>
                    <a:gd name="connsiteX13" fmla="*/ 608006 w 731314"/>
                    <a:gd name="connsiteY13" fmla="*/ 61768 h 526724"/>
                    <a:gd name="connsiteX14" fmla="*/ 524186 w 731314"/>
                    <a:gd name="connsiteY14" fmla="*/ 16048 h 526724"/>
                    <a:gd name="connsiteX0" fmla="*/ 523991 w 731119"/>
                    <a:gd name="connsiteY0" fmla="*/ 16048 h 526724"/>
                    <a:gd name="connsiteX1" fmla="*/ 402071 w 731119"/>
                    <a:gd name="connsiteY1" fmla="*/ 305608 h 526724"/>
                    <a:gd name="connsiteX2" fmla="*/ 242051 w 731119"/>
                    <a:gd name="connsiteY2" fmla="*/ 297988 h 526724"/>
                    <a:gd name="connsiteX3" fmla="*/ 116 w 731119"/>
                    <a:gd name="connsiteY3" fmla="*/ 399905 h 526724"/>
                    <a:gd name="connsiteX4" fmla="*/ 273959 w 731119"/>
                    <a:gd name="connsiteY4" fmla="*/ 365140 h 526724"/>
                    <a:gd name="connsiteX5" fmla="*/ 318251 w 731119"/>
                    <a:gd name="connsiteY5" fmla="*/ 427528 h 526724"/>
                    <a:gd name="connsiteX6" fmla="*/ 203951 w 731119"/>
                    <a:gd name="connsiteY6" fmla="*/ 526588 h 526724"/>
                    <a:gd name="connsiteX7" fmla="*/ 402071 w 731119"/>
                    <a:gd name="connsiteY7" fmla="*/ 450388 h 526724"/>
                    <a:gd name="connsiteX8" fmla="*/ 523991 w 731119"/>
                    <a:gd name="connsiteY8" fmla="*/ 511348 h 526724"/>
                    <a:gd name="connsiteX9" fmla="*/ 493511 w 731119"/>
                    <a:gd name="connsiteY9" fmla="*/ 381808 h 526724"/>
                    <a:gd name="connsiteX10" fmla="*/ 729731 w 731119"/>
                    <a:gd name="connsiteY10" fmla="*/ 381808 h 526724"/>
                    <a:gd name="connsiteX11" fmla="*/ 584951 w 731119"/>
                    <a:gd name="connsiteY11" fmla="*/ 320848 h 526724"/>
                    <a:gd name="connsiteX12" fmla="*/ 455411 w 731119"/>
                    <a:gd name="connsiteY12" fmla="*/ 305608 h 526724"/>
                    <a:gd name="connsiteX13" fmla="*/ 607811 w 731119"/>
                    <a:gd name="connsiteY13" fmla="*/ 61768 h 526724"/>
                    <a:gd name="connsiteX14" fmla="*/ 523991 w 731119"/>
                    <a:gd name="connsiteY14" fmla="*/ 16048 h 526724"/>
                    <a:gd name="connsiteX0" fmla="*/ 523991 w 731119"/>
                    <a:gd name="connsiteY0" fmla="*/ 16048 h 521968"/>
                    <a:gd name="connsiteX1" fmla="*/ 402071 w 731119"/>
                    <a:gd name="connsiteY1" fmla="*/ 305608 h 521968"/>
                    <a:gd name="connsiteX2" fmla="*/ 242051 w 731119"/>
                    <a:gd name="connsiteY2" fmla="*/ 297988 h 521968"/>
                    <a:gd name="connsiteX3" fmla="*/ 116 w 731119"/>
                    <a:gd name="connsiteY3" fmla="*/ 399905 h 521968"/>
                    <a:gd name="connsiteX4" fmla="*/ 273959 w 731119"/>
                    <a:gd name="connsiteY4" fmla="*/ 365140 h 521968"/>
                    <a:gd name="connsiteX5" fmla="*/ 318251 w 731119"/>
                    <a:gd name="connsiteY5" fmla="*/ 427528 h 521968"/>
                    <a:gd name="connsiteX6" fmla="*/ 142038 w 731119"/>
                    <a:gd name="connsiteY6" fmla="*/ 521825 h 521968"/>
                    <a:gd name="connsiteX7" fmla="*/ 402071 w 731119"/>
                    <a:gd name="connsiteY7" fmla="*/ 450388 h 521968"/>
                    <a:gd name="connsiteX8" fmla="*/ 523991 w 731119"/>
                    <a:gd name="connsiteY8" fmla="*/ 511348 h 521968"/>
                    <a:gd name="connsiteX9" fmla="*/ 493511 w 731119"/>
                    <a:gd name="connsiteY9" fmla="*/ 381808 h 521968"/>
                    <a:gd name="connsiteX10" fmla="*/ 729731 w 731119"/>
                    <a:gd name="connsiteY10" fmla="*/ 381808 h 521968"/>
                    <a:gd name="connsiteX11" fmla="*/ 584951 w 731119"/>
                    <a:gd name="connsiteY11" fmla="*/ 320848 h 521968"/>
                    <a:gd name="connsiteX12" fmla="*/ 455411 w 731119"/>
                    <a:gd name="connsiteY12" fmla="*/ 305608 h 521968"/>
                    <a:gd name="connsiteX13" fmla="*/ 607811 w 731119"/>
                    <a:gd name="connsiteY13" fmla="*/ 61768 h 521968"/>
                    <a:gd name="connsiteX14" fmla="*/ 523991 w 731119"/>
                    <a:gd name="connsiteY14" fmla="*/ 16048 h 521968"/>
                    <a:gd name="connsiteX0" fmla="*/ 523991 w 731119"/>
                    <a:gd name="connsiteY0" fmla="*/ 16048 h 522142"/>
                    <a:gd name="connsiteX1" fmla="*/ 402071 w 731119"/>
                    <a:gd name="connsiteY1" fmla="*/ 305608 h 522142"/>
                    <a:gd name="connsiteX2" fmla="*/ 242051 w 731119"/>
                    <a:gd name="connsiteY2" fmla="*/ 297988 h 522142"/>
                    <a:gd name="connsiteX3" fmla="*/ 116 w 731119"/>
                    <a:gd name="connsiteY3" fmla="*/ 399905 h 522142"/>
                    <a:gd name="connsiteX4" fmla="*/ 273959 w 731119"/>
                    <a:gd name="connsiteY4" fmla="*/ 365140 h 522142"/>
                    <a:gd name="connsiteX5" fmla="*/ 268244 w 731119"/>
                    <a:gd name="connsiteY5" fmla="*/ 415622 h 522142"/>
                    <a:gd name="connsiteX6" fmla="*/ 142038 w 731119"/>
                    <a:gd name="connsiteY6" fmla="*/ 521825 h 522142"/>
                    <a:gd name="connsiteX7" fmla="*/ 402071 w 731119"/>
                    <a:gd name="connsiteY7" fmla="*/ 450388 h 522142"/>
                    <a:gd name="connsiteX8" fmla="*/ 523991 w 731119"/>
                    <a:gd name="connsiteY8" fmla="*/ 511348 h 522142"/>
                    <a:gd name="connsiteX9" fmla="*/ 493511 w 731119"/>
                    <a:gd name="connsiteY9" fmla="*/ 381808 h 522142"/>
                    <a:gd name="connsiteX10" fmla="*/ 729731 w 731119"/>
                    <a:gd name="connsiteY10" fmla="*/ 381808 h 522142"/>
                    <a:gd name="connsiteX11" fmla="*/ 584951 w 731119"/>
                    <a:gd name="connsiteY11" fmla="*/ 320848 h 522142"/>
                    <a:gd name="connsiteX12" fmla="*/ 455411 w 731119"/>
                    <a:gd name="connsiteY12" fmla="*/ 305608 h 522142"/>
                    <a:gd name="connsiteX13" fmla="*/ 607811 w 731119"/>
                    <a:gd name="connsiteY13" fmla="*/ 61768 h 522142"/>
                    <a:gd name="connsiteX14" fmla="*/ 523991 w 731119"/>
                    <a:gd name="connsiteY14" fmla="*/ 16048 h 522142"/>
                    <a:gd name="connsiteX0" fmla="*/ 523991 w 731119"/>
                    <a:gd name="connsiteY0" fmla="*/ 16048 h 521880"/>
                    <a:gd name="connsiteX1" fmla="*/ 402071 w 731119"/>
                    <a:gd name="connsiteY1" fmla="*/ 305608 h 521880"/>
                    <a:gd name="connsiteX2" fmla="*/ 242051 w 731119"/>
                    <a:gd name="connsiteY2" fmla="*/ 297988 h 521880"/>
                    <a:gd name="connsiteX3" fmla="*/ 116 w 731119"/>
                    <a:gd name="connsiteY3" fmla="*/ 399905 h 521880"/>
                    <a:gd name="connsiteX4" fmla="*/ 273959 w 731119"/>
                    <a:gd name="connsiteY4" fmla="*/ 365140 h 521880"/>
                    <a:gd name="connsiteX5" fmla="*/ 268244 w 731119"/>
                    <a:gd name="connsiteY5" fmla="*/ 415622 h 521880"/>
                    <a:gd name="connsiteX6" fmla="*/ 142038 w 731119"/>
                    <a:gd name="connsiteY6" fmla="*/ 521825 h 521880"/>
                    <a:gd name="connsiteX7" fmla="*/ 375877 w 731119"/>
                    <a:gd name="connsiteY7" fmla="*/ 431338 h 521880"/>
                    <a:gd name="connsiteX8" fmla="*/ 523991 w 731119"/>
                    <a:gd name="connsiteY8" fmla="*/ 511348 h 521880"/>
                    <a:gd name="connsiteX9" fmla="*/ 493511 w 731119"/>
                    <a:gd name="connsiteY9" fmla="*/ 381808 h 521880"/>
                    <a:gd name="connsiteX10" fmla="*/ 729731 w 731119"/>
                    <a:gd name="connsiteY10" fmla="*/ 381808 h 521880"/>
                    <a:gd name="connsiteX11" fmla="*/ 584951 w 731119"/>
                    <a:gd name="connsiteY11" fmla="*/ 320848 h 521880"/>
                    <a:gd name="connsiteX12" fmla="*/ 455411 w 731119"/>
                    <a:gd name="connsiteY12" fmla="*/ 305608 h 521880"/>
                    <a:gd name="connsiteX13" fmla="*/ 607811 w 731119"/>
                    <a:gd name="connsiteY13" fmla="*/ 61768 h 521880"/>
                    <a:gd name="connsiteX14" fmla="*/ 523991 w 731119"/>
                    <a:gd name="connsiteY14" fmla="*/ 16048 h 521880"/>
                    <a:gd name="connsiteX0" fmla="*/ 523991 w 731119"/>
                    <a:gd name="connsiteY0" fmla="*/ 16048 h 570712"/>
                    <a:gd name="connsiteX1" fmla="*/ 402071 w 731119"/>
                    <a:gd name="connsiteY1" fmla="*/ 305608 h 570712"/>
                    <a:gd name="connsiteX2" fmla="*/ 242051 w 731119"/>
                    <a:gd name="connsiteY2" fmla="*/ 297988 h 570712"/>
                    <a:gd name="connsiteX3" fmla="*/ 116 w 731119"/>
                    <a:gd name="connsiteY3" fmla="*/ 399905 h 570712"/>
                    <a:gd name="connsiteX4" fmla="*/ 273959 w 731119"/>
                    <a:gd name="connsiteY4" fmla="*/ 365140 h 570712"/>
                    <a:gd name="connsiteX5" fmla="*/ 268244 w 731119"/>
                    <a:gd name="connsiteY5" fmla="*/ 415622 h 570712"/>
                    <a:gd name="connsiteX6" fmla="*/ 142038 w 731119"/>
                    <a:gd name="connsiteY6" fmla="*/ 521825 h 570712"/>
                    <a:gd name="connsiteX7" fmla="*/ 375877 w 731119"/>
                    <a:gd name="connsiteY7" fmla="*/ 431338 h 570712"/>
                    <a:gd name="connsiteX8" fmla="*/ 306345 w 731119"/>
                    <a:gd name="connsiteY8" fmla="*/ 568022 h 570712"/>
                    <a:gd name="connsiteX9" fmla="*/ 523991 w 731119"/>
                    <a:gd name="connsiteY9" fmla="*/ 511348 h 570712"/>
                    <a:gd name="connsiteX10" fmla="*/ 493511 w 731119"/>
                    <a:gd name="connsiteY10" fmla="*/ 381808 h 570712"/>
                    <a:gd name="connsiteX11" fmla="*/ 729731 w 731119"/>
                    <a:gd name="connsiteY11" fmla="*/ 381808 h 570712"/>
                    <a:gd name="connsiteX12" fmla="*/ 584951 w 731119"/>
                    <a:gd name="connsiteY12" fmla="*/ 320848 h 570712"/>
                    <a:gd name="connsiteX13" fmla="*/ 455411 w 731119"/>
                    <a:gd name="connsiteY13" fmla="*/ 305608 h 570712"/>
                    <a:gd name="connsiteX14" fmla="*/ 607811 w 731119"/>
                    <a:gd name="connsiteY14" fmla="*/ 61768 h 570712"/>
                    <a:gd name="connsiteX15" fmla="*/ 523991 w 731119"/>
                    <a:gd name="connsiteY15" fmla="*/ 16048 h 570712"/>
                    <a:gd name="connsiteX0" fmla="*/ 523991 w 731119"/>
                    <a:gd name="connsiteY0" fmla="*/ 16048 h 569557"/>
                    <a:gd name="connsiteX1" fmla="*/ 402071 w 731119"/>
                    <a:gd name="connsiteY1" fmla="*/ 305608 h 569557"/>
                    <a:gd name="connsiteX2" fmla="*/ 242051 w 731119"/>
                    <a:gd name="connsiteY2" fmla="*/ 297988 h 569557"/>
                    <a:gd name="connsiteX3" fmla="*/ 116 w 731119"/>
                    <a:gd name="connsiteY3" fmla="*/ 399905 h 569557"/>
                    <a:gd name="connsiteX4" fmla="*/ 273959 w 731119"/>
                    <a:gd name="connsiteY4" fmla="*/ 365140 h 569557"/>
                    <a:gd name="connsiteX5" fmla="*/ 268244 w 731119"/>
                    <a:gd name="connsiteY5" fmla="*/ 415622 h 569557"/>
                    <a:gd name="connsiteX6" fmla="*/ 142038 w 731119"/>
                    <a:gd name="connsiteY6" fmla="*/ 521825 h 569557"/>
                    <a:gd name="connsiteX7" fmla="*/ 375877 w 731119"/>
                    <a:gd name="connsiteY7" fmla="*/ 431338 h 569557"/>
                    <a:gd name="connsiteX8" fmla="*/ 306345 w 731119"/>
                    <a:gd name="connsiteY8" fmla="*/ 568022 h 569557"/>
                    <a:gd name="connsiteX9" fmla="*/ 423978 w 731119"/>
                    <a:gd name="connsiteY9" fmla="*/ 473248 h 569557"/>
                    <a:gd name="connsiteX10" fmla="*/ 493511 w 731119"/>
                    <a:gd name="connsiteY10" fmla="*/ 381808 h 569557"/>
                    <a:gd name="connsiteX11" fmla="*/ 729731 w 731119"/>
                    <a:gd name="connsiteY11" fmla="*/ 381808 h 569557"/>
                    <a:gd name="connsiteX12" fmla="*/ 584951 w 731119"/>
                    <a:gd name="connsiteY12" fmla="*/ 320848 h 569557"/>
                    <a:gd name="connsiteX13" fmla="*/ 455411 w 731119"/>
                    <a:gd name="connsiteY13" fmla="*/ 305608 h 569557"/>
                    <a:gd name="connsiteX14" fmla="*/ 607811 w 731119"/>
                    <a:gd name="connsiteY14" fmla="*/ 61768 h 569557"/>
                    <a:gd name="connsiteX15" fmla="*/ 523991 w 731119"/>
                    <a:gd name="connsiteY15" fmla="*/ 16048 h 569557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423978 w 731119"/>
                    <a:gd name="connsiteY10" fmla="*/ 473248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1119"/>
                    <a:gd name="connsiteY0" fmla="*/ 16048 h 568182"/>
                    <a:gd name="connsiteX1" fmla="*/ 402071 w 731119"/>
                    <a:gd name="connsiteY1" fmla="*/ 305608 h 568182"/>
                    <a:gd name="connsiteX2" fmla="*/ 242051 w 731119"/>
                    <a:gd name="connsiteY2" fmla="*/ 297988 h 568182"/>
                    <a:gd name="connsiteX3" fmla="*/ 116 w 731119"/>
                    <a:gd name="connsiteY3" fmla="*/ 399905 h 568182"/>
                    <a:gd name="connsiteX4" fmla="*/ 273959 w 731119"/>
                    <a:gd name="connsiteY4" fmla="*/ 365140 h 568182"/>
                    <a:gd name="connsiteX5" fmla="*/ 268244 w 731119"/>
                    <a:gd name="connsiteY5" fmla="*/ 415622 h 568182"/>
                    <a:gd name="connsiteX6" fmla="*/ 142038 w 731119"/>
                    <a:gd name="connsiteY6" fmla="*/ 521825 h 568182"/>
                    <a:gd name="connsiteX7" fmla="*/ 375877 w 731119"/>
                    <a:gd name="connsiteY7" fmla="*/ 431338 h 568182"/>
                    <a:gd name="connsiteX8" fmla="*/ 311107 w 731119"/>
                    <a:gd name="connsiteY8" fmla="*/ 494204 h 568182"/>
                    <a:gd name="connsiteX9" fmla="*/ 306345 w 731119"/>
                    <a:gd name="connsiteY9" fmla="*/ 568022 h 568182"/>
                    <a:gd name="connsiteX10" fmla="*/ 354922 w 731119"/>
                    <a:gd name="connsiteY10" fmla="*/ 494679 h 568182"/>
                    <a:gd name="connsiteX11" fmla="*/ 493511 w 731119"/>
                    <a:gd name="connsiteY11" fmla="*/ 381808 h 568182"/>
                    <a:gd name="connsiteX12" fmla="*/ 729731 w 731119"/>
                    <a:gd name="connsiteY12" fmla="*/ 381808 h 568182"/>
                    <a:gd name="connsiteX13" fmla="*/ 584951 w 731119"/>
                    <a:gd name="connsiteY13" fmla="*/ 320848 h 568182"/>
                    <a:gd name="connsiteX14" fmla="*/ 455411 w 731119"/>
                    <a:gd name="connsiteY14" fmla="*/ 305608 h 568182"/>
                    <a:gd name="connsiteX15" fmla="*/ 607811 w 731119"/>
                    <a:gd name="connsiteY15" fmla="*/ 61768 h 568182"/>
                    <a:gd name="connsiteX16" fmla="*/ 523991 w 731119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375877 w 730696"/>
                    <a:gd name="connsiteY7" fmla="*/ 431338 h 568182"/>
                    <a:gd name="connsiteX8" fmla="*/ 311107 w 730696"/>
                    <a:gd name="connsiteY8" fmla="*/ 494204 h 568182"/>
                    <a:gd name="connsiteX9" fmla="*/ 306345 w 730696"/>
                    <a:gd name="connsiteY9" fmla="*/ 568022 h 568182"/>
                    <a:gd name="connsiteX10" fmla="*/ 354922 w 730696"/>
                    <a:gd name="connsiteY10" fmla="*/ 494679 h 568182"/>
                    <a:gd name="connsiteX11" fmla="*/ 510180 w 730696"/>
                    <a:gd name="connsiteY11" fmla="*/ 410383 h 568182"/>
                    <a:gd name="connsiteX12" fmla="*/ 729731 w 730696"/>
                    <a:gd name="connsiteY12" fmla="*/ 381808 h 568182"/>
                    <a:gd name="connsiteX13" fmla="*/ 584951 w 730696"/>
                    <a:gd name="connsiteY13" fmla="*/ 320848 h 568182"/>
                    <a:gd name="connsiteX14" fmla="*/ 455411 w 730696"/>
                    <a:gd name="connsiteY14" fmla="*/ 305608 h 568182"/>
                    <a:gd name="connsiteX15" fmla="*/ 607811 w 730696"/>
                    <a:gd name="connsiteY15" fmla="*/ 61768 h 568182"/>
                    <a:gd name="connsiteX16" fmla="*/ 523991 w 730696"/>
                    <a:gd name="connsiteY16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142038 w 730696"/>
                    <a:gd name="connsiteY6" fmla="*/ 521825 h 568182"/>
                    <a:gd name="connsiteX7" fmla="*/ 244432 w 730696"/>
                    <a:gd name="connsiteY7" fmla="*/ 472773 h 568182"/>
                    <a:gd name="connsiteX8" fmla="*/ 375877 w 730696"/>
                    <a:gd name="connsiteY8" fmla="*/ 431338 h 568182"/>
                    <a:gd name="connsiteX9" fmla="*/ 311107 w 730696"/>
                    <a:gd name="connsiteY9" fmla="*/ 494204 h 568182"/>
                    <a:gd name="connsiteX10" fmla="*/ 306345 w 730696"/>
                    <a:gd name="connsiteY10" fmla="*/ 568022 h 568182"/>
                    <a:gd name="connsiteX11" fmla="*/ 354922 w 730696"/>
                    <a:gd name="connsiteY11" fmla="*/ 494679 h 568182"/>
                    <a:gd name="connsiteX12" fmla="*/ 510180 w 730696"/>
                    <a:gd name="connsiteY12" fmla="*/ 410383 h 568182"/>
                    <a:gd name="connsiteX13" fmla="*/ 729731 w 730696"/>
                    <a:gd name="connsiteY13" fmla="*/ 381808 h 568182"/>
                    <a:gd name="connsiteX14" fmla="*/ 584951 w 730696"/>
                    <a:gd name="connsiteY14" fmla="*/ 320848 h 568182"/>
                    <a:gd name="connsiteX15" fmla="*/ 455411 w 730696"/>
                    <a:gd name="connsiteY15" fmla="*/ 305608 h 568182"/>
                    <a:gd name="connsiteX16" fmla="*/ 607811 w 730696"/>
                    <a:gd name="connsiteY16" fmla="*/ 61768 h 568182"/>
                    <a:gd name="connsiteX17" fmla="*/ 523991 w 730696"/>
                    <a:gd name="connsiteY17" fmla="*/ 16048 h 568182"/>
                    <a:gd name="connsiteX0" fmla="*/ 523991 w 730696"/>
                    <a:gd name="connsiteY0" fmla="*/ 16048 h 568182"/>
                    <a:gd name="connsiteX1" fmla="*/ 402071 w 730696"/>
                    <a:gd name="connsiteY1" fmla="*/ 305608 h 568182"/>
                    <a:gd name="connsiteX2" fmla="*/ 242051 w 730696"/>
                    <a:gd name="connsiteY2" fmla="*/ 297988 h 568182"/>
                    <a:gd name="connsiteX3" fmla="*/ 116 w 730696"/>
                    <a:gd name="connsiteY3" fmla="*/ 399905 h 568182"/>
                    <a:gd name="connsiteX4" fmla="*/ 273959 w 730696"/>
                    <a:gd name="connsiteY4" fmla="*/ 365140 h 568182"/>
                    <a:gd name="connsiteX5" fmla="*/ 268244 w 730696"/>
                    <a:gd name="connsiteY5" fmla="*/ 415622 h 568182"/>
                    <a:gd name="connsiteX6" fmla="*/ 201570 w 730696"/>
                    <a:gd name="connsiteY6" fmla="*/ 432292 h 568182"/>
                    <a:gd name="connsiteX7" fmla="*/ 142038 w 730696"/>
                    <a:gd name="connsiteY7" fmla="*/ 521825 h 568182"/>
                    <a:gd name="connsiteX8" fmla="*/ 244432 w 730696"/>
                    <a:gd name="connsiteY8" fmla="*/ 472773 h 568182"/>
                    <a:gd name="connsiteX9" fmla="*/ 375877 w 730696"/>
                    <a:gd name="connsiteY9" fmla="*/ 431338 h 568182"/>
                    <a:gd name="connsiteX10" fmla="*/ 311107 w 730696"/>
                    <a:gd name="connsiteY10" fmla="*/ 494204 h 568182"/>
                    <a:gd name="connsiteX11" fmla="*/ 306345 w 730696"/>
                    <a:gd name="connsiteY11" fmla="*/ 568022 h 568182"/>
                    <a:gd name="connsiteX12" fmla="*/ 354922 w 730696"/>
                    <a:gd name="connsiteY12" fmla="*/ 494679 h 568182"/>
                    <a:gd name="connsiteX13" fmla="*/ 510180 w 730696"/>
                    <a:gd name="connsiteY13" fmla="*/ 410383 h 568182"/>
                    <a:gd name="connsiteX14" fmla="*/ 729731 w 730696"/>
                    <a:gd name="connsiteY14" fmla="*/ 381808 h 568182"/>
                    <a:gd name="connsiteX15" fmla="*/ 584951 w 730696"/>
                    <a:gd name="connsiteY15" fmla="*/ 320848 h 568182"/>
                    <a:gd name="connsiteX16" fmla="*/ 455411 w 730696"/>
                    <a:gd name="connsiteY16" fmla="*/ 305608 h 568182"/>
                    <a:gd name="connsiteX17" fmla="*/ 607811 w 730696"/>
                    <a:gd name="connsiteY17" fmla="*/ 61768 h 568182"/>
                    <a:gd name="connsiteX18" fmla="*/ 523991 w 730696"/>
                    <a:gd name="connsiteY18" fmla="*/ 16048 h 568182"/>
                    <a:gd name="connsiteX0" fmla="*/ 524399 w 731104"/>
                    <a:gd name="connsiteY0" fmla="*/ 16048 h 568182"/>
                    <a:gd name="connsiteX1" fmla="*/ 402479 w 731104"/>
                    <a:gd name="connsiteY1" fmla="*/ 305608 h 568182"/>
                    <a:gd name="connsiteX2" fmla="*/ 242459 w 731104"/>
                    <a:gd name="connsiteY2" fmla="*/ 297988 h 568182"/>
                    <a:gd name="connsiteX3" fmla="*/ 524 w 731104"/>
                    <a:gd name="connsiteY3" fmla="*/ 399905 h 568182"/>
                    <a:gd name="connsiteX4" fmla="*/ 180547 w 731104"/>
                    <a:gd name="connsiteY4" fmla="*/ 370379 h 568182"/>
                    <a:gd name="connsiteX5" fmla="*/ 274367 w 731104"/>
                    <a:gd name="connsiteY5" fmla="*/ 365140 h 568182"/>
                    <a:gd name="connsiteX6" fmla="*/ 268652 w 731104"/>
                    <a:gd name="connsiteY6" fmla="*/ 415622 h 568182"/>
                    <a:gd name="connsiteX7" fmla="*/ 201978 w 731104"/>
                    <a:gd name="connsiteY7" fmla="*/ 432292 h 568182"/>
                    <a:gd name="connsiteX8" fmla="*/ 142446 w 731104"/>
                    <a:gd name="connsiteY8" fmla="*/ 521825 h 568182"/>
                    <a:gd name="connsiteX9" fmla="*/ 244840 w 731104"/>
                    <a:gd name="connsiteY9" fmla="*/ 472773 h 568182"/>
                    <a:gd name="connsiteX10" fmla="*/ 376285 w 731104"/>
                    <a:gd name="connsiteY10" fmla="*/ 431338 h 568182"/>
                    <a:gd name="connsiteX11" fmla="*/ 311515 w 731104"/>
                    <a:gd name="connsiteY11" fmla="*/ 494204 h 568182"/>
                    <a:gd name="connsiteX12" fmla="*/ 306753 w 731104"/>
                    <a:gd name="connsiteY12" fmla="*/ 568022 h 568182"/>
                    <a:gd name="connsiteX13" fmla="*/ 355330 w 731104"/>
                    <a:gd name="connsiteY13" fmla="*/ 494679 h 568182"/>
                    <a:gd name="connsiteX14" fmla="*/ 510588 w 731104"/>
                    <a:gd name="connsiteY14" fmla="*/ 410383 h 568182"/>
                    <a:gd name="connsiteX15" fmla="*/ 730139 w 731104"/>
                    <a:gd name="connsiteY15" fmla="*/ 381808 h 568182"/>
                    <a:gd name="connsiteX16" fmla="*/ 585359 w 731104"/>
                    <a:gd name="connsiteY16" fmla="*/ 320848 h 568182"/>
                    <a:gd name="connsiteX17" fmla="*/ 455819 w 731104"/>
                    <a:gd name="connsiteY17" fmla="*/ 305608 h 568182"/>
                    <a:gd name="connsiteX18" fmla="*/ 608219 w 731104"/>
                    <a:gd name="connsiteY18" fmla="*/ 61768 h 568182"/>
                    <a:gd name="connsiteX19" fmla="*/ 524399 w 731104"/>
                    <a:gd name="connsiteY19" fmla="*/ 16048 h 568182"/>
                    <a:gd name="connsiteX0" fmla="*/ 523976 w 730681"/>
                    <a:gd name="connsiteY0" fmla="*/ 16048 h 568182"/>
                    <a:gd name="connsiteX1" fmla="*/ 402056 w 730681"/>
                    <a:gd name="connsiteY1" fmla="*/ 305608 h 568182"/>
                    <a:gd name="connsiteX2" fmla="*/ 206318 w 730681"/>
                    <a:gd name="connsiteY2" fmla="*/ 295607 h 568182"/>
                    <a:gd name="connsiteX3" fmla="*/ 101 w 730681"/>
                    <a:gd name="connsiteY3" fmla="*/ 399905 h 568182"/>
                    <a:gd name="connsiteX4" fmla="*/ 180124 w 730681"/>
                    <a:gd name="connsiteY4" fmla="*/ 370379 h 568182"/>
                    <a:gd name="connsiteX5" fmla="*/ 273944 w 730681"/>
                    <a:gd name="connsiteY5" fmla="*/ 365140 h 568182"/>
                    <a:gd name="connsiteX6" fmla="*/ 268229 w 730681"/>
                    <a:gd name="connsiteY6" fmla="*/ 415622 h 568182"/>
                    <a:gd name="connsiteX7" fmla="*/ 201555 w 730681"/>
                    <a:gd name="connsiteY7" fmla="*/ 432292 h 568182"/>
                    <a:gd name="connsiteX8" fmla="*/ 142023 w 730681"/>
                    <a:gd name="connsiteY8" fmla="*/ 521825 h 568182"/>
                    <a:gd name="connsiteX9" fmla="*/ 244417 w 730681"/>
                    <a:gd name="connsiteY9" fmla="*/ 472773 h 568182"/>
                    <a:gd name="connsiteX10" fmla="*/ 375862 w 730681"/>
                    <a:gd name="connsiteY10" fmla="*/ 431338 h 568182"/>
                    <a:gd name="connsiteX11" fmla="*/ 311092 w 730681"/>
                    <a:gd name="connsiteY11" fmla="*/ 494204 h 568182"/>
                    <a:gd name="connsiteX12" fmla="*/ 306330 w 730681"/>
                    <a:gd name="connsiteY12" fmla="*/ 568022 h 568182"/>
                    <a:gd name="connsiteX13" fmla="*/ 354907 w 730681"/>
                    <a:gd name="connsiteY13" fmla="*/ 494679 h 568182"/>
                    <a:gd name="connsiteX14" fmla="*/ 510165 w 730681"/>
                    <a:gd name="connsiteY14" fmla="*/ 410383 h 568182"/>
                    <a:gd name="connsiteX15" fmla="*/ 729716 w 730681"/>
                    <a:gd name="connsiteY15" fmla="*/ 381808 h 568182"/>
                    <a:gd name="connsiteX16" fmla="*/ 584936 w 730681"/>
                    <a:gd name="connsiteY16" fmla="*/ 320848 h 568182"/>
                    <a:gd name="connsiteX17" fmla="*/ 455396 w 730681"/>
                    <a:gd name="connsiteY17" fmla="*/ 305608 h 568182"/>
                    <a:gd name="connsiteX18" fmla="*/ 607796 w 730681"/>
                    <a:gd name="connsiteY18" fmla="*/ 61768 h 568182"/>
                    <a:gd name="connsiteX19" fmla="*/ 523976 w 730681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201467 w 730593"/>
                    <a:gd name="connsiteY7" fmla="*/ 432292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68141 w 730593"/>
                    <a:gd name="connsiteY6" fmla="*/ 415622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41935 w 730593"/>
                    <a:gd name="connsiteY8" fmla="*/ 521825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82417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44329 w 730593"/>
                    <a:gd name="connsiteY9" fmla="*/ 472773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401335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249091 w 730593"/>
                    <a:gd name="connsiteY6" fmla="*/ 394191 h 568182"/>
                    <a:gd name="connsiteX7" fmla="*/ 172892 w 730593"/>
                    <a:gd name="connsiteY7" fmla="*/ 415623 h 568182"/>
                    <a:gd name="connsiteX8" fmla="*/ 106216 w 730593"/>
                    <a:gd name="connsiteY8" fmla="*/ 526588 h 568182"/>
                    <a:gd name="connsiteX9" fmla="*/ 215754 w 730593"/>
                    <a:gd name="connsiteY9" fmla="*/ 458486 h 568182"/>
                    <a:gd name="connsiteX10" fmla="*/ 375774 w 730593"/>
                    <a:gd name="connsiteY10" fmla="*/ 431338 h 568182"/>
                    <a:gd name="connsiteX11" fmla="*/ 311004 w 730593"/>
                    <a:gd name="connsiteY11" fmla="*/ 494204 h 568182"/>
                    <a:gd name="connsiteX12" fmla="*/ 306242 w 730593"/>
                    <a:gd name="connsiteY12" fmla="*/ 568022 h 568182"/>
                    <a:gd name="connsiteX13" fmla="*/ 354819 w 730593"/>
                    <a:gd name="connsiteY13" fmla="*/ 494679 h 568182"/>
                    <a:gd name="connsiteX14" fmla="*/ 510077 w 730593"/>
                    <a:gd name="connsiteY14" fmla="*/ 410383 h 568182"/>
                    <a:gd name="connsiteX15" fmla="*/ 729628 w 730593"/>
                    <a:gd name="connsiteY15" fmla="*/ 381808 h 568182"/>
                    <a:gd name="connsiteX16" fmla="*/ 584848 w 730593"/>
                    <a:gd name="connsiteY16" fmla="*/ 320848 h 568182"/>
                    <a:gd name="connsiteX17" fmla="*/ 455308 w 730593"/>
                    <a:gd name="connsiteY17" fmla="*/ 305608 h 568182"/>
                    <a:gd name="connsiteX18" fmla="*/ 607708 w 730593"/>
                    <a:gd name="connsiteY18" fmla="*/ 61768 h 568182"/>
                    <a:gd name="connsiteX19" fmla="*/ 523888 w 730593"/>
                    <a:gd name="connsiteY19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15754 w 730593"/>
                    <a:gd name="connsiteY8" fmla="*/ 458486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75774 w 730593"/>
                    <a:gd name="connsiteY9" fmla="*/ 431338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82"/>
                    <a:gd name="connsiteX1" fmla="*/ 401968 w 730593"/>
                    <a:gd name="connsiteY1" fmla="*/ 305608 h 568182"/>
                    <a:gd name="connsiteX2" fmla="*/ 206230 w 730593"/>
                    <a:gd name="connsiteY2" fmla="*/ 295607 h 568182"/>
                    <a:gd name="connsiteX3" fmla="*/ 13 w 730593"/>
                    <a:gd name="connsiteY3" fmla="*/ 399905 h 568182"/>
                    <a:gd name="connsiteX4" fmla="*/ 196705 w 730593"/>
                    <a:gd name="connsiteY4" fmla="*/ 353710 h 568182"/>
                    <a:gd name="connsiteX5" fmla="*/ 273856 w 730593"/>
                    <a:gd name="connsiteY5" fmla="*/ 365140 h 568182"/>
                    <a:gd name="connsiteX6" fmla="*/ 172892 w 730593"/>
                    <a:gd name="connsiteY6" fmla="*/ 415623 h 568182"/>
                    <a:gd name="connsiteX7" fmla="*/ 106216 w 730593"/>
                    <a:gd name="connsiteY7" fmla="*/ 526588 h 568182"/>
                    <a:gd name="connsiteX8" fmla="*/ 225279 w 730593"/>
                    <a:gd name="connsiteY8" fmla="*/ 437055 h 568182"/>
                    <a:gd name="connsiteX9" fmla="*/ 366249 w 730593"/>
                    <a:gd name="connsiteY9" fmla="*/ 407525 h 568182"/>
                    <a:gd name="connsiteX10" fmla="*/ 311004 w 730593"/>
                    <a:gd name="connsiteY10" fmla="*/ 494204 h 568182"/>
                    <a:gd name="connsiteX11" fmla="*/ 306242 w 730593"/>
                    <a:gd name="connsiteY11" fmla="*/ 568022 h 568182"/>
                    <a:gd name="connsiteX12" fmla="*/ 354819 w 730593"/>
                    <a:gd name="connsiteY12" fmla="*/ 494679 h 568182"/>
                    <a:gd name="connsiteX13" fmla="*/ 510077 w 730593"/>
                    <a:gd name="connsiteY13" fmla="*/ 410383 h 568182"/>
                    <a:gd name="connsiteX14" fmla="*/ 729628 w 730593"/>
                    <a:gd name="connsiteY14" fmla="*/ 381808 h 568182"/>
                    <a:gd name="connsiteX15" fmla="*/ 584848 w 730593"/>
                    <a:gd name="connsiteY15" fmla="*/ 320848 h 568182"/>
                    <a:gd name="connsiteX16" fmla="*/ 455308 w 730593"/>
                    <a:gd name="connsiteY16" fmla="*/ 305608 h 568182"/>
                    <a:gd name="connsiteX17" fmla="*/ 607708 w 730593"/>
                    <a:gd name="connsiteY17" fmla="*/ 61768 h 568182"/>
                    <a:gd name="connsiteX18" fmla="*/ 523888 w 730593"/>
                    <a:gd name="connsiteY18" fmla="*/ 16048 h 568182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593"/>
                    <a:gd name="connsiteY0" fmla="*/ 16048 h 568164"/>
                    <a:gd name="connsiteX1" fmla="*/ 401968 w 730593"/>
                    <a:gd name="connsiteY1" fmla="*/ 305608 h 568164"/>
                    <a:gd name="connsiteX2" fmla="*/ 206230 w 730593"/>
                    <a:gd name="connsiteY2" fmla="*/ 295607 h 568164"/>
                    <a:gd name="connsiteX3" fmla="*/ 13 w 730593"/>
                    <a:gd name="connsiteY3" fmla="*/ 399905 h 568164"/>
                    <a:gd name="connsiteX4" fmla="*/ 196705 w 730593"/>
                    <a:gd name="connsiteY4" fmla="*/ 353710 h 568164"/>
                    <a:gd name="connsiteX5" fmla="*/ 273856 w 730593"/>
                    <a:gd name="connsiteY5" fmla="*/ 365140 h 568164"/>
                    <a:gd name="connsiteX6" fmla="*/ 172892 w 730593"/>
                    <a:gd name="connsiteY6" fmla="*/ 415623 h 568164"/>
                    <a:gd name="connsiteX7" fmla="*/ 106216 w 730593"/>
                    <a:gd name="connsiteY7" fmla="*/ 526588 h 568164"/>
                    <a:gd name="connsiteX8" fmla="*/ 225279 w 730593"/>
                    <a:gd name="connsiteY8" fmla="*/ 437055 h 568164"/>
                    <a:gd name="connsiteX9" fmla="*/ 366249 w 730593"/>
                    <a:gd name="connsiteY9" fmla="*/ 407525 h 568164"/>
                    <a:gd name="connsiteX10" fmla="*/ 289573 w 730593"/>
                    <a:gd name="connsiteY10" fmla="*/ 487060 h 568164"/>
                    <a:gd name="connsiteX11" fmla="*/ 306242 w 730593"/>
                    <a:gd name="connsiteY11" fmla="*/ 568022 h 568164"/>
                    <a:gd name="connsiteX12" fmla="*/ 354819 w 730593"/>
                    <a:gd name="connsiteY12" fmla="*/ 494679 h 568164"/>
                    <a:gd name="connsiteX13" fmla="*/ 510077 w 730593"/>
                    <a:gd name="connsiteY13" fmla="*/ 410383 h 568164"/>
                    <a:gd name="connsiteX14" fmla="*/ 729628 w 730593"/>
                    <a:gd name="connsiteY14" fmla="*/ 381808 h 568164"/>
                    <a:gd name="connsiteX15" fmla="*/ 584848 w 730593"/>
                    <a:gd name="connsiteY15" fmla="*/ 320848 h 568164"/>
                    <a:gd name="connsiteX16" fmla="*/ 455308 w 730593"/>
                    <a:gd name="connsiteY16" fmla="*/ 305608 h 568164"/>
                    <a:gd name="connsiteX17" fmla="*/ 607708 w 730593"/>
                    <a:gd name="connsiteY17" fmla="*/ 61768 h 568164"/>
                    <a:gd name="connsiteX18" fmla="*/ 523888 w 730593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6048 h 568164"/>
                    <a:gd name="connsiteX1" fmla="*/ 401968 w 730649"/>
                    <a:gd name="connsiteY1" fmla="*/ 305608 h 568164"/>
                    <a:gd name="connsiteX2" fmla="*/ 206230 w 730649"/>
                    <a:gd name="connsiteY2" fmla="*/ 295607 h 568164"/>
                    <a:gd name="connsiteX3" fmla="*/ 13 w 730649"/>
                    <a:gd name="connsiteY3" fmla="*/ 399905 h 568164"/>
                    <a:gd name="connsiteX4" fmla="*/ 196705 w 730649"/>
                    <a:gd name="connsiteY4" fmla="*/ 353710 h 568164"/>
                    <a:gd name="connsiteX5" fmla="*/ 273856 w 730649"/>
                    <a:gd name="connsiteY5" fmla="*/ 365140 h 568164"/>
                    <a:gd name="connsiteX6" fmla="*/ 172892 w 730649"/>
                    <a:gd name="connsiteY6" fmla="*/ 415623 h 568164"/>
                    <a:gd name="connsiteX7" fmla="*/ 106216 w 730649"/>
                    <a:gd name="connsiteY7" fmla="*/ 526588 h 568164"/>
                    <a:gd name="connsiteX8" fmla="*/ 225279 w 730649"/>
                    <a:gd name="connsiteY8" fmla="*/ 437055 h 568164"/>
                    <a:gd name="connsiteX9" fmla="*/ 366249 w 730649"/>
                    <a:gd name="connsiteY9" fmla="*/ 407525 h 568164"/>
                    <a:gd name="connsiteX10" fmla="*/ 289573 w 730649"/>
                    <a:gd name="connsiteY10" fmla="*/ 487060 h 568164"/>
                    <a:gd name="connsiteX11" fmla="*/ 306242 w 730649"/>
                    <a:gd name="connsiteY11" fmla="*/ 568022 h 568164"/>
                    <a:gd name="connsiteX12" fmla="*/ 354819 w 730649"/>
                    <a:gd name="connsiteY12" fmla="*/ 494679 h 568164"/>
                    <a:gd name="connsiteX13" fmla="*/ 507696 w 730649"/>
                    <a:gd name="connsiteY13" fmla="*/ 391333 h 568164"/>
                    <a:gd name="connsiteX14" fmla="*/ 729628 w 730649"/>
                    <a:gd name="connsiteY14" fmla="*/ 381808 h 568164"/>
                    <a:gd name="connsiteX15" fmla="*/ 584848 w 730649"/>
                    <a:gd name="connsiteY15" fmla="*/ 320848 h 568164"/>
                    <a:gd name="connsiteX16" fmla="*/ 455308 w 730649"/>
                    <a:gd name="connsiteY16" fmla="*/ 305608 h 568164"/>
                    <a:gd name="connsiteX17" fmla="*/ 607708 w 730649"/>
                    <a:gd name="connsiteY17" fmla="*/ 61768 h 568164"/>
                    <a:gd name="connsiteX18" fmla="*/ 523888 w 730649"/>
                    <a:gd name="connsiteY18" fmla="*/ 16048 h 568164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5704 h 567820"/>
                    <a:gd name="connsiteX1" fmla="*/ 394825 w 730649"/>
                    <a:gd name="connsiteY1" fmla="*/ 300501 h 567820"/>
                    <a:gd name="connsiteX2" fmla="*/ 206230 w 730649"/>
                    <a:gd name="connsiteY2" fmla="*/ 295263 h 567820"/>
                    <a:gd name="connsiteX3" fmla="*/ 13 w 730649"/>
                    <a:gd name="connsiteY3" fmla="*/ 399561 h 567820"/>
                    <a:gd name="connsiteX4" fmla="*/ 196705 w 730649"/>
                    <a:gd name="connsiteY4" fmla="*/ 353366 h 567820"/>
                    <a:gd name="connsiteX5" fmla="*/ 273856 w 730649"/>
                    <a:gd name="connsiteY5" fmla="*/ 364796 h 567820"/>
                    <a:gd name="connsiteX6" fmla="*/ 172892 w 730649"/>
                    <a:gd name="connsiteY6" fmla="*/ 415279 h 567820"/>
                    <a:gd name="connsiteX7" fmla="*/ 106216 w 730649"/>
                    <a:gd name="connsiteY7" fmla="*/ 526244 h 567820"/>
                    <a:gd name="connsiteX8" fmla="*/ 225279 w 730649"/>
                    <a:gd name="connsiteY8" fmla="*/ 436711 h 567820"/>
                    <a:gd name="connsiteX9" fmla="*/ 366249 w 730649"/>
                    <a:gd name="connsiteY9" fmla="*/ 407181 h 567820"/>
                    <a:gd name="connsiteX10" fmla="*/ 289573 w 730649"/>
                    <a:gd name="connsiteY10" fmla="*/ 486716 h 567820"/>
                    <a:gd name="connsiteX11" fmla="*/ 306242 w 730649"/>
                    <a:gd name="connsiteY11" fmla="*/ 567678 h 567820"/>
                    <a:gd name="connsiteX12" fmla="*/ 354819 w 730649"/>
                    <a:gd name="connsiteY12" fmla="*/ 494335 h 567820"/>
                    <a:gd name="connsiteX13" fmla="*/ 507696 w 730649"/>
                    <a:gd name="connsiteY13" fmla="*/ 390989 h 567820"/>
                    <a:gd name="connsiteX14" fmla="*/ 729628 w 730649"/>
                    <a:gd name="connsiteY14" fmla="*/ 381464 h 567820"/>
                    <a:gd name="connsiteX15" fmla="*/ 584848 w 730649"/>
                    <a:gd name="connsiteY15" fmla="*/ 320504 h 567820"/>
                    <a:gd name="connsiteX16" fmla="*/ 455308 w 730649"/>
                    <a:gd name="connsiteY16" fmla="*/ 305264 h 567820"/>
                    <a:gd name="connsiteX17" fmla="*/ 607708 w 730649"/>
                    <a:gd name="connsiteY17" fmla="*/ 61424 h 567820"/>
                    <a:gd name="connsiteX18" fmla="*/ 523888 w 730649"/>
                    <a:gd name="connsiteY18" fmla="*/ 15704 h 567820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  <a:gd name="connsiteX0" fmla="*/ 523888 w 730649"/>
                    <a:gd name="connsiteY0" fmla="*/ 17042 h 569158"/>
                    <a:gd name="connsiteX1" fmla="*/ 394825 w 730649"/>
                    <a:gd name="connsiteY1" fmla="*/ 301839 h 569158"/>
                    <a:gd name="connsiteX2" fmla="*/ 206230 w 730649"/>
                    <a:gd name="connsiteY2" fmla="*/ 296601 h 569158"/>
                    <a:gd name="connsiteX3" fmla="*/ 13 w 730649"/>
                    <a:gd name="connsiteY3" fmla="*/ 400899 h 569158"/>
                    <a:gd name="connsiteX4" fmla="*/ 196705 w 730649"/>
                    <a:gd name="connsiteY4" fmla="*/ 354704 h 569158"/>
                    <a:gd name="connsiteX5" fmla="*/ 273856 w 730649"/>
                    <a:gd name="connsiteY5" fmla="*/ 366134 h 569158"/>
                    <a:gd name="connsiteX6" fmla="*/ 172892 w 730649"/>
                    <a:gd name="connsiteY6" fmla="*/ 416617 h 569158"/>
                    <a:gd name="connsiteX7" fmla="*/ 106216 w 730649"/>
                    <a:gd name="connsiteY7" fmla="*/ 527582 h 569158"/>
                    <a:gd name="connsiteX8" fmla="*/ 225279 w 730649"/>
                    <a:gd name="connsiteY8" fmla="*/ 438049 h 569158"/>
                    <a:gd name="connsiteX9" fmla="*/ 366249 w 730649"/>
                    <a:gd name="connsiteY9" fmla="*/ 408519 h 569158"/>
                    <a:gd name="connsiteX10" fmla="*/ 289573 w 730649"/>
                    <a:gd name="connsiteY10" fmla="*/ 488054 h 569158"/>
                    <a:gd name="connsiteX11" fmla="*/ 306242 w 730649"/>
                    <a:gd name="connsiteY11" fmla="*/ 569016 h 569158"/>
                    <a:gd name="connsiteX12" fmla="*/ 354819 w 730649"/>
                    <a:gd name="connsiteY12" fmla="*/ 495673 h 569158"/>
                    <a:gd name="connsiteX13" fmla="*/ 507696 w 730649"/>
                    <a:gd name="connsiteY13" fmla="*/ 392327 h 569158"/>
                    <a:gd name="connsiteX14" fmla="*/ 729628 w 730649"/>
                    <a:gd name="connsiteY14" fmla="*/ 382802 h 569158"/>
                    <a:gd name="connsiteX15" fmla="*/ 584848 w 730649"/>
                    <a:gd name="connsiteY15" fmla="*/ 321842 h 569158"/>
                    <a:gd name="connsiteX16" fmla="*/ 455308 w 730649"/>
                    <a:gd name="connsiteY16" fmla="*/ 313746 h 569158"/>
                    <a:gd name="connsiteX17" fmla="*/ 607708 w 730649"/>
                    <a:gd name="connsiteY17" fmla="*/ 62762 h 569158"/>
                    <a:gd name="connsiteX18" fmla="*/ 523888 w 730649"/>
                    <a:gd name="connsiteY18" fmla="*/ 17042 h 569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30649" h="569158">
                      <a:moveTo>
                        <a:pt x="523888" y="17042"/>
                      </a:moveTo>
                      <a:cubicBezTo>
                        <a:pt x="488408" y="56888"/>
                        <a:pt x="423956" y="250483"/>
                        <a:pt x="394825" y="301839"/>
                      </a:cubicBezTo>
                      <a:cubicBezTo>
                        <a:pt x="351407" y="324619"/>
                        <a:pt x="272032" y="280091"/>
                        <a:pt x="206230" y="296601"/>
                      </a:cubicBezTo>
                      <a:cubicBezTo>
                        <a:pt x="140428" y="313111"/>
                        <a:pt x="1600" y="391215"/>
                        <a:pt x="13" y="400899"/>
                      </a:cubicBezTo>
                      <a:cubicBezTo>
                        <a:pt x="-1574" y="410583"/>
                        <a:pt x="151064" y="360498"/>
                        <a:pt x="196705" y="354704"/>
                      </a:cubicBezTo>
                      <a:cubicBezTo>
                        <a:pt x="242346" y="348910"/>
                        <a:pt x="277825" y="355815"/>
                        <a:pt x="273856" y="366134"/>
                      </a:cubicBezTo>
                      <a:cubicBezTo>
                        <a:pt x="269887" y="376453"/>
                        <a:pt x="200832" y="389709"/>
                        <a:pt x="172892" y="416617"/>
                      </a:cubicBezTo>
                      <a:cubicBezTo>
                        <a:pt x="144952" y="443525"/>
                        <a:pt x="97485" y="524010"/>
                        <a:pt x="106216" y="527582"/>
                      </a:cubicBezTo>
                      <a:cubicBezTo>
                        <a:pt x="114947" y="531154"/>
                        <a:pt x="186306" y="453130"/>
                        <a:pt x="225279" y="438049"/>
                      </a:cubicBezTo>
                      <a:cubicBezTo>
                        <a:pt x="264252" y="422968"/>
                        <a:pt x="355533" y="400185"/>
                        <a:pt x="366249" y="408519"/>
                      </a:cubicBezTo>
                      <a:cubicBezTo>
                        <a:pt x="376965" y="416853"/>
                        <a:pt x="301162" y="465273"/>
                        <a:pt x="289573" y="488054"/>
                      </a:cubicBezTo>
                      <a:cubicBezTo>
                        <a:pt x="277984" y="510835"/>
                        <a:pt x="292590" y="572509"/>
                        <a:pt x="306242" y="569016"/>
                      </a:cubicBezTo>
                      <a:cubicBezTo>
                        <a:pt x="319894" y="565523"/>
                        <a:pt x="321243" y="525121"/>
                        <a:pt x="354819" y="495673"/>
                      </a:cubicBezTo>
                      <a:cubicBezTo>
                        <a:pt x="388395" y="466225"/>
                        <a:pt x="445228" y="411139"/>
                        <a:pt x="507696" y="392327"/>
                      </a:cubicBezTo>
                      <a:cubicBezTo>
                        <a:pt x="570164" y="373515"/>
                        <a:pt x="716769" y="394549"/>
                        <a:pt x="729628" y="382802"/>
                      </a:cubicBezTo>
                      <a:cubicBezTo>
                        <a:pt x="742487" y="371055"/>
                        <a:pt x="630568" y="333351"/>
                        <a:pt x="584848" y="321842"/>
                      </a:cubicBezTo>
                      <a:cubicBezTo>
                        <a:pt x="539128" y="310333"/>
                        <a:pt x="470548" y="347401"/>
                        <a:pt x="455308" y="313746"/>
                      </a:cubicBezTo>
                      <a:cubicBezTo>
                        <a:pt x="471024" y="268184"/>
                        <a:pt x="596278" y="112213"/>
                        <a:pt x="607708" y="62762"/>
                      </a:cubicBezTo>
                      <a:cubicBezTo>
                        <a:pt x="619138" y="13311"/>
                        <a:pt x="559368" y="-22804"/>
                        <a:pt x="523888" y="1704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D73E4BAE-FEE9-4F37-80EF-A7A5AC2AAD5E}"/>
                    </a:ext>
                  </a:extLst>
                </p:cNvPr>
                <p:cNvSpPr/>
                <p:nvPr/>
              </p:nvSpPr>
              <p:spPr bwMode="auto">
                <a:xfrm>
                  <a:off x="1671083" y="3980294"/>
                  <a:ext cx="2425888" cy="1626013"/>
                </a:xfrm>
                <a:custGeom>
                  <a:avLst/>
                  <a:gdLst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772228 w 2425888"/>
                    <a:gd name="connsiteY17" fmla="*/ 1288303 h 1626013"/>
                    <a:gd name="connsiteX18" fmla="*/ 1807873 w 2425888"/>
                    <a:gd name="connsiteY18" fmla="*/ 1361683 h 1626013"/>
                    <a:gd name="connsiteX19" fmla="*/ 1819695 w 2425888"/>
                    <a:gd name="connsiteY19" fmla="*/ 1348161 h 1626013"/>
                    <a:gd name="connsiteX20" fmla="*/ 2222820 w 2425888"/>
                    <a:gd name="connsiteY20" fmla="*/ 974371 h 1626013"/>
                    <a:gd name="connsiteX21" fmla="*/ 2258359 w 2425888"/>
                    <a:gd name="connsiteY21" fmla="*/ 1195567 h 1626013"/>
                    <a:gd name="connsiteX22" fmla="*/ 2399417 w 2425888"/>
                    <a:gd name="connsiteY22" fmla="*/ 1312750 h 1626013"/>
                    <a:gd name="connsiteX23" fmla="*/ 1700441 w 2425888"/>
                    <a:gd name="connsiteY23" fmla="*/ 1542984 h 1626013"/>
                    <a:gd name="connsiteX24" fmla="*/ 1697490 w 2425888"/>
                    <a:gd name="connsiteY24" fmla="*/ 1541129 h 1626013"/>
                    <a:gd name="connsiteX25" fmla="*/ 1657263 w 2425888"/>
                    <a:gd name="connsiteY25" fmla="*/ 1541887 h 1626013"/>
                    <a:gd name="connsiteX26" fmla="*/ 1350398 w 2425888"/>
                    <a:gd name="connsiteY26" fmla="*/ 1515124 h 1626013"/>
                    <a:gd name="connsiteX27" fmla="*/ 1346488 w 2425888"/>
                    <a:gd name="connsiteY27" fmla="*/ 1514592 h 1626013"/>
                    <a:gd name="connsiteX28" fmla="*/ 1337426 w 2425888"/>
                    <a:gd name="connsiteY28" fmla="*/ 1528793 h 1626013"/>
                    <a:gd name="connsiteX29" fmla="*/ 1188047 w 2425888"/>
                    <a:gd name="connsiteY29" fmla="*/ 1620636 h 1626013"/>
                    <a:gd name="connsiteX30" fmla="*/ 1164175 w 2425888"/>
                    <a:gd name="connsiteY30" fmla="*/ 1541527 h 1626013"/>
                    <a:gd name="connsiteX31" fmla="*/ 1176274 w 2425888"/>
                    <a:gd name="connsiteY31" fmla="*/ 1490906 h 1626013"/>
                    <a:gd name="connsiteX32" fmla="*/ 1114011 w 2425888"/>
                    <a:gd name="connsiteY32" fmla="*/ 1481847 h 1626013"/>
                    <a:gd name="connsiteX33" fmla="*/ 1113166 w 2425888"/>
                    <a:gd name="connsiteY33" fmla="*/ 1481722 h 1626013"/>
                    <a:gd name="connsiteX34" fmla="*/ 1112267 w 2425888"/>
                    <a:gd name="connsiteY34" fmla="*/ 1483131 h 1626013"/>
                    <a:gd name="connsiteX35" fmla="*/ 962887 w 2425888"/>
                    <a:gd name="connsiteY35" fmla="*/ 1574974 h 1626013"/>
                    <a:gd name="connsiteX36" fmla="*/ 939016 w 2425888"/>
                    <a:gd name="connsiteY36" fmla="*/ 1495865 h 1626013"/>
                    <a:gd name="connsiteX37" fmla="*/ 948214 w 2425888"/>
                    <a:gd name="connsiteY37" fmla="*/ 1457379 h 1626013"/>
                    <a:gd name="connsiteX38" fmla="*/ 928376 w 2425888"/>
                    <a:gd name="connsiteY38" fmla="*/ 1454451 h 1626013"/>
                    <a:gd name="connsiteX39" fmla="*/ 626256 w 2425888"/>
                    <a:gd name="connsiteY39" fmla="*/ 1419900 h 1626013"/>
                    <a:gd name="connsiteX40" fmla="*/ 1606 w 2425888"/>
                    <a:gd name="connsiteY40" fmla="*/ 1425611 h 1626013"/>
                    <a:gd name="connsiteX41" fmla="*/ 416185 w 2425888"/>
                    <a:gd name="connsiteY41" fmla="*/ 1030758 h 1626013"/>
                    <a:gd name="connsiteX42" fmla="*/ 512434 w 2425888"/>
                    <a:gd name="connsiteY42" fmla="*/ 986195 h 1626013"/>
                    <a:gd name="connsiteX43" fmla="*/ 441537 w 2425888"/>
                    <a:gd name="connsiteY43" fmla="*/ 916512 h 1626013"/>
                    <a:gd name="connsiteX44" fmla="*/ 202098 w 2425888"/>
                    <a:gd name="connsiteY44" fmla="*/ 547616 h 1626013"/>
                    <a:gd name="connsiteX45" fmla="*/ 488768 w 2425888"/>
                    <a:gd name="connsiteY45" fmla="*/ 4769 h 1626013"/>
                    <a:gd name="connsiteX46" fmla="*/ 500219 w 2425888"/>
                    <a:gd name="connsiteY46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772228 w 2425888"/>
                    <a:gd name="connsiteY17" fmla="*/ 1288303 h 1626013"/>
                    <a:gd name="connsiteX18" fmla="*/ 1819695 w 2425888"/>
                    <a:gd name="connsiteY18" fmla="*/ 1348161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642053 w 2425888"/>
                    <a:gd name="connsiteY17" fmla="*/ 1135903 h 1626013"/>
                    <a:gd name="connsiteX18" fmla="*/ 1819695 w 2425888"/>
                    <a:gd name="connsiteY18" fmla="*/ 1348161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642053 w 2425888"/>
                    <a:gd name="connsiteY17" fmla="*/ 1135903 h 1626013"/>
                    <a:gd name="connsiteX18" fmla="*/ 1826045 w 2425888"/>
                    <a:gd name="connsiteY18" fmla="*/ 1224336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642053 w 2425888"/>
                    <a:gd name="connsiteY17" fmla="*/ 1135903 h 1626013"/>
                    <a:gd name="connsiteX18" fmla="*/ 1826045 w 2425888"/>
                    <a:gd name="connsiteY18" fmla="*/ 1224336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642053 w 2425888"/>
                    <a:gd name="connsiteY17" fmla="*/ 1135903 h 1626013"/>
                    <a:gd name="connsiteX18" fmla="*/ 1797470 w 2425888"/>
                    <a:gd name="connsiteY18" fmla="*/ 1300536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642053 w 2425888"/>
                    <a:gd name="connsiteY17" fmla="*/ 1135903 h 1626013"/>
                    <a:gd name="connsiteX18" fmla="*/ 1797470 w 2425888"/>
                    <a:gd name="connsiteY18" fmla="*/ 1300536 h 1626013"/>
                    <a:gd name="connsiteX19" fmla="*/ 2222820 w 2425888"/>
                    <a:gd name="connsiteY19" fmla="*/ 974371 h 1626013"/>
                    <a:gd name="connsiteX20" fmla="*/ 2258359 w 2425888"/>
                    <a:gd name="connsiteY20" fmla="*/ 1195567 h 1626013"/>
                    <a:gd name="connsiteX21" fmla="*/ 2399417 w 2425888"/>
                    <a:gd name="connsiteY21" fmla="*/ 1312750 h 1626013"/>
                    <a:gd name="connsiteX22" fmla="*/ 1700441 w 2425888"/>
                    <a:gd name="connsiteY22" fmla="*/ 1542984 h 1626013"/>
                    <a:gd name="connsiteX23" fmla="*/ 1697490 w 2425888"/>
                    <a:gd name="connsiteY23" fmla="*/ 1541129 h 1626013"/>
                    <a:gd name="connsiteX24" fmla="*/ 1657263 w 2425888"/>
                    <a:gd name="connsiteY24" fmla="*/ 1541887 h 1626013"/>
                    <a:gd name="connsiteX25" fmla="*/ 1350398 w 2425888"/>
                    <a:gd name="connsiteY25" fmla="*/ 1515124 h 1626013"/>
                    <a:gd name="connsiteX26" fmla="*/ 1346488 w 2425888"/>
                    <a:gd name="connsiteY26" fmla="*/ 1514592 h 1626013"/>
                    <a:gd name="connsiteX27" fmla="*/ 1337426 w 2425888"/>
                    <a:gd name="connsiteY27" fmla="*/ 1528793 h 1626013"/>
                    <a:gd name="connsiteX28" fmla="*/ 1188047 w 2425888"/>
                    <a:gd name="connsiteY28" fmla="*/ 1620636 h 1626013"/>
                    <a:gd name="connsiteX29" fmla="*/ 1164175 w 2425888"/>
                    <a:gd name="connsiteY29" fmla="*/ 1541527 h 1626013"/>
                    <a:gd name="connsiteX30" fmla="*/ 1176274 w 2425888"/>
                    <a:gd name="connsiteY30" fmla="*/ 1490906 h 1626013"/>
                    <a:gd name="connsiteX31" fmla="*/ 1114011 w 2425888"/>
                    <a:gd name="connsiteY31" fmla="*/ 1481847 h 1626013"/>
                    <a:gd name="connsiteX32" fmla="*/ 1113166 w 2425888"/>
                    <a:gd name="connsiteY32" fmla="*/ 1481722 h 1626013"/>
                    <a:gd name="connsiteX33" fmla="*/ 1112267 w 2425888"/>
                    <a:gd name="connsiteY33" fmla="*/ 1483131 h 1626013"/>
                    <a:gd name="connsiteX34" fmla="*/ 962887 w 2425888"/>
                    <a:gd name="connsiteY34" fmla="*/ 1574974 h 1626013"/>
                    <a:gd name="connsiteX35" fmla="*/ 939016 w 2425888"/>
                    <a:gd name="connsiteY35" fmla="*/ 1495865 h 1626013"/>
                    <a:gd name="connsiteX36" fmla="*/ 948214 w 2425888"/>
                    <a:gd name="connsiteY36" fmla="*/ 1457379 h 1626013"/>
                    <a:gd name="connsiteX37" fmla="*/ 928376 w 2425888"/>
                    <a:gd name="connsiteY37" fmla="*/ 1454451 h 1626013"/>
                    <a:gd name="connsiteX38" fmla="*/ 626256 w 2425888"/>
                    <a:gd name="connsiteY38" fmla="*/ 1419900 h 1626013"/>
                    <a:gd name="connsiteX39" fmla="*/ 1606 w 2425888"/>
                    <a:gd name="connsiteY39" fmla="*/ 1425611 h 1626013"/>
                    <a:gd name="connsiteX40" fmla="*/ 416185 w 2425888"/>
                    <a:gd name="connsiteY40" fmla="*/ 1030758 h 1626013"/>
                    <a:gd name="connsiteX41" fmla="*/ 512434 w 2425888"/>
                    <a:gd name="connsiteY41" fmla="*/ 986195 h 1626013"/>
                    <a:gd name="connsiteX42" fmla="*/ 441537 w 2425888"/>
                    <a:gd name="connsiteY42" fmla="*/ 916512 h 1626013"/>
                    <a:gd name="connsiteX43" fmla="*/ 202098 w 2425888"/>
                    <a:gd name="connsiteY43" fmla="*/ 547616 h 1626013"/>
                    <a:gd name="connsiteX44" fmla="*/ 488768 w 2425888"/>
                    <a:gd name="connsiteY44" fmla="*/ 4769 h 1626013"/>
                    <a:gd name="connsiteX45" fmla="*/ 500219 w 2425888"/>
                    <a:gd name="connsiteY45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309232 w 2425888"/>
                    <a:gd name="connsiteY16" fmla="*/ 830998 h 1626013"/>
                    <a:gd name="connsiteX17" fmla="*/ 1797470 w 2425888"/>
                    <a:gd name="connsiteY17" fmla="*/ 1300536 h 1626013"/>
                    <a:gd name="connsiteX18" fmla="*/ 2222820 w 2425888"/>
                    <a:gd name="connsiteY18" fmla="*/ 974371 h 1626013"/>
                    <a:gd name="connsiteX19" fmla="*/ 2258359 w 2425888"/>
                    <a:gd name="connsiteY19" fmla="*/ 1195567 h 1626013"/>
                    <a:gd name="connsiteX20" fmla="*/ 2399417 w 2425888"/>
                    <a:gd name="connsiteY20" fmla="*/ 1312750 h 1626013"/>
                    <a:gd name="connsiteX21" fmla="*/ 1700441 w 2425888"/>
                    <a:gd name="connsiteY21" fmla="*/ 1542984 h 1626013"/>
                    <a:gd name="connsiteX22" fmla="*/ 1697490 w 2425888"/>
                    <a:gd name="connsiteY22" fmla="*/ 1541129 h 1626013"/>
                    <a:gd name="connsiteX23" fmla="*/ 1657263 w 2425888"/>
                    <a:gd name="connsiteY23" fmla="*/ 1541887 h 1626013"/>
                    <a:gd name="connsiteX24" fmla="*/ 1350398 w 2425888"/>
                    <a:gd name="connsiteY24" fmla="*/ 1515124 h 1626013"/>
                    <a:gd name="connsiteX25" fmla="*/ 1346488 w 2425888"/>
                    <a:gd name="connsiteY25" fmla="*/ 1514592 h 1626013"/>
                    <a:gd name="connsiteX26" fmla="*/ 1337426 w 2425888"/>
                    <a:gd name="connsiteY26" fmla="*/ 1528793 h 1626013"/>
                    <a:gd name="connsiteX27" fmla="*/ 1188047 w 2425888"/>
                    <a:gd name="connsiteY27" fmla="*/ 1620636 h 1626013"/>
                    <a:gd name="connsiteX28" fmla="*/ 1164175 w 2425888"/>
                    <a:gd name="connsiteY28" fmla="*/ 1541527 h 1626013"/>
                    <a:gd name="connsiteX29" fmla="*/ 1176274 w 2425888"/>
                    <a:gd name="connsiteY29" fmla="*/ 1490906 h 1626013"/>
                    <a:gd name="connsiteX30" fmla="*/ 1114011 w 2425888"/>
                    <a:gd name="connsiteY30" fmla="*/ 1481847 h 1626013"/>
                    <a:gd name="connsiteX31" fmla="*/ 1113166 w 2425888"/>
                    <a:gd name="connsiteY31" fmla="*/ 1481722 h 1626013"/>
                    <a:gd name="connsiteX32" fmla="*/ 1112267 w 2425888"/>
                    <a:gd name="connsiteY32" fmla="*/ 1483131 h 1626013"/>
                    <a:gd name="connsiteX33" fmla="*/ 962887 w 2425888"/>
                    <a:gd name="connsiteY33" fmla="*/ 1574974 h 1626013"/>
                    <a:gd name="connsiteX34" fmla="*/ 939016 w 2425888"/>
                    <a:gd name="connsiteY34" fmla="*/ 1495865 h 1626013"/>
                    <a:gd name="connsiteX35" fmla="*/ 948214 w 2425888"/>
                    <a:gd name="connsiteY35" fmla="*/ 1457379 h 1626013"/>
                    <a:gd name="connsiteX36" fmla="*/ 928376 w 2425888"/>
                    <a:gd name="connsiteY36" fmla="*/ 1454451 h 1626013"/>
                    <a:gd name="connsiteX37" fmla="*/ 626256 w 2425888"/>
                    <a:gd name="connsiteY37" fmla="*/ 1419900 h 1626013"/>
                    <a:gd name="connsiteX38" fmla="*/ 1606 w 2425888"/>
                    <a:gd name="connsiteY38" fmla="*/ 1425611 h 1626013"/>
                    <a:gd name="connsiteX39" fmla="*/ 416185 w 2425888"/>
                    <a:gd name="connsiteY39" fmla="*/ 1030758 h 1626013"/>
                    <a:gd name="connsiteX40" fmla="*/ 512434 w 2425888"/>
                    <a:gd name="connsiteY40" fmla="*/ 986195 h 1626013"/>
                    <a:gd name="connsiteX41" fmla="*/ 441537 w 2425888"/>
                    <a:gd name="connsiteY41" fmla="*/ 916512 h 1626013"/>
                    <a:gd name="connsiteX42" fmla="*/ 202098 w 2425888"/>
                    <a:gd name="connsiteY42" fmla="*/ 547616 h 1626013"/>
                    <a:gd name="connsiteX43" fmla="*/ 488768 w 2425888"/>
                    <a:gd name="connsiteY43" fmla="*/ 4769 h 1626013"/>
                    <a:gd name="connsiteX44" fmla="*/ 500219 w 2425888"/>
                    <a:gd name="connsiteY44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277482 w 2425888"/>
                    <a:gd name="connsiteY16" fmla="*/ 875448 h 1626013"/>
                    <a:gd name="connsiteX17" fmla="*/ 1797470 w 2425888"/>
                    <a:gd name="connsiteY17" fmla="*/ 1300536 h 1626013"/>
                    <a:gd name="connsiteX18" fmla="*/ 2222820 w 2425888"/>
                    <a:gd name="connsiteY18" fmla="*/ 974371 h 1626013"/>
                    <a:gd name="connsiteX19" fmla="*/ 2258359 w 2425888"/>
                    <a:gd name="connsiteY19" fmla="*/ 1195567 h 1626013"/>
                    <a:gd name="connsiteX20" fmla="*/ 2399417 w 2425888"/>
                    <a:gd name="connsiteY20" fmla="*/ 1312750 h 1626013"/>
                    <a:gd name="connsiteX21" fmla="*/ 1700441 w 2425888"/>
                    <a:gd name="connsiteY21" fmla="*/ 1542984 h 1626013"/>
                    <a:gd name="connsiteX22" fmla="*/ 1697490 w 2425888"/>
                    <a:gd name="connsiteY22" fmla="*/ 1541129 h 1626013"/>
                    <a:gd name="connsiteX23" fmla="*/ 1657263 w 2425888"/>
                    <a:gd name="connsiteY23" fmla="*/ 1541887 h 1626013"/>
                    <a:gd name="connsiteX24" fmla="*/ 1350398 w 2425888"/>
                    <a:gd name="connsiteY24" fmla="*/ 1515124 h 1626013"/>
                    <a:gd name="connsiteX25" fmla="*/ 1346488 w 2425888"/>
                    <a:gd name="connsiteY25" fmla="*/ 1514592 h 1626013"/>
                    <a:gd name="connsiteX26" fmla="*/ 1337426 w 2425888"/>
                    <a:gd name="connsiteY26" fmla="*/ 1528793 h 1626013"/>
                    <a:gd name="connsiteX27" fmla="*/ 1188047 w 2425888"/>
                    <a:gd name="connsiteY27" fmla="*/ 1620636 h 1626013"/>
                    <a:gd name="connsiteX28" fmla="*/ 1164175 w 2425888"/>
                    <a:gd name="connsiteY28" fmla="*/ 1541527 h 1626013"/>
                    <a:gd name="connsiteX29" fmla="*/ 1176274 w 2425888"/>
                    <a:gd name="connsiteY29" fmla="*/ 1490906 h 1626013"/>
                    <a:gd name="connsiteX30" fmla="*/ 1114011 w 2425888"/>
                    <a:gd name="connsiteY30" fmla="*/ 1481847 h 1626013"/>
                    <a:gd name="connsiteX31" fmla="*/ 1113166 w 2425888"/>
                    <a:gd name="connsiteY31" fmla="*/ 1481722 h 1626013"/>
                    <a:gd name="connsiteX32" fmla="*/ 1112267 w 2425888"/>
                    <a:gd name="connsiteY32" fmla="*/ 1483131 h 1626013"/>
                    <a:gd name="connsiteX33" fmla="*/ 962887 w 2425888"/>
                    <a:gd name="connsiteY33" fmla="*/ 1574974 h 1626013"/>
                    <a:gd name="connsiteX34" fmla="*/ 939016 w 2425888"/>
                    <a:gd name="connsiteY34" fmla="*/ 1495865 h 1626013"/>
                    <a:gd name="connsiteX35" fmla="*/ 948214 w 2425888"/>
                    <a:gd name="connsiteY35" fmla="*/ 1457379 h 1626013"/>
                    <a:gd name="connsiteX36" fmla="*/ 928376 w 2425888"/>
                    <a:gd name="connsiteY36" fmla="*/ 1454451 h 1626013"/>
                    <a:gd name="connsiteX37" fmla="*/ 626256 w 2425888"/>
                    <a:gd name="connsiteY37" fmla="*/ 1419900 h 1626013"/>
                    <a:gd name="connsiteX38" fmla="*/ 1606 w 2425888"/>
                    <a:gd name="connsiteY38" fmla="*/ 1425611 h 1626013"/>
                    <a:gd name="connsiteX39" fmla="*/ 416185 w 2425888"/>
                    <a:gd name="connsiteY39" fmla="*/ 1030758 h 1626013"/>
                    <a:gd name="connsiteX40" fmla="*/ 512434 w 2425888"/>
                    <a:gd name="connsiteY40" fmla="*/ 986195 h 1626013"/>
                    <a:gd name="connsiteX41" fmla="*/ 441537 w 2425888"/>
                    <a:gd name="connsiteY41" fmla="*/ 916512 h 1626013"/>
                    <a:gd name="connsiteX42" fmla="*/ 202098 w 2425888"/>
                    <a:gd name="connsiteY42" fmla="*/ 547616 h 1626013"/>
                    <a:gd name="connsiteX43" fmla="*/ 488768 w 2425888"/>
                    <a:gd name="connsiteY43" fmla="*/ 4769 h 1626013"/>
                    <a:gd name="connsiteX44" fmla="*/ 500219 w 2425888"/>
                    <a:gd name="connsiteY44" fmla="*/ 89 h 1626013"/>
                    <a:gd name="connsiteX0" fmla="*/ 500219 w 2425888"/>
                    <a:gd name="connsiteY0" fmla="*/ 89 h 1626013"/>
                    <a:gd name="connsiteX1" fmla="*/ 592381 w 2425888"/>
                    <a:gd name="connsiteY1" fmla="*/ 278960 h 1626013"/>
                    <a:gd name="connsiteX2" fmla="*/ 724812 w 2425888"/>
                    <a:gd name="connsiteY2" fmla="*/ 211951 h 1626013"/>
                    <a:gd name="connsiteX3" fmla="*/ 748185 w 2425888"/>
                    <a:gd name="connsiteY3" fmla="*/ 431144 h 1626013"/>
                    <a:gd name="connsiteX4" fmla="*/ 791567 w 2425888"/>
                    <a:gd name="connsiteY4" fmla="*/ 411277 h 1626013"/>
                    <a:gd name="connsiteX5" fmla="*/ 801190 w 2425888"/>
                    <a:gd name="connsiteY5" fmla="*/ 402477 h 1626013"/>
                    <a:gd name="connsiteX6" fmla="*/ 804630 w 2425888"/>
                    <a:gd name="connsiteY6" fmla="*/ 394037 h 1626013"/>
                    <a:gd name="connsiteX7" fmla="*/ 916827 w 2425888"/>
                    <a:gd name="connsiteY7" fmla="*/ 245178 h 1626013"/>
                    <a:gd name="connsiteX8" fmla="*/ 1335660 w 2425888"/>
                    <a:gd name="connsiteY8" fmla="*/ 153111 h 1626013"/>
                    <a:gd name="connsiteX9" fmla="*/ 1701416 w 2425888"/>
                    <a:gd name="connsiteY9" fmla="*/ 183301 h 1626013"/>
                    <a:gd name="connsiteX10" fmla="*/ 1503390 w 2425888"/>
                    <a:gd name="connsiteY10" fmla="*/ 423235 h 1626013"/>
                    <a:gd name="connsiteX11" fmla="*/ 1677696 w 2425888"/>
                    <a:gd name="connsiteY11" fmla="*/ 497120 h 1626013"/>
                    <a:gd name="connsiteX12" fmla="*/ 1471935 w 2425888"/>
                    <a:gd name="connsiteY12" fmla="*/ 638980 h 1626013"/>
                    <a:gd name="connsiteX13" fmla="*/ 1560572 w 2425888"/>
                    <a:gd name="connsiteY13" fmla="*/ 695969 h 1626013"/>
                    <a:gd name="connsiteX14" fmla="*/ 1416089 w 2425888"/>
                    <a:gd name="connsiteY14" fmla="*/ 779287 h 1626013"/>
                    <a:gd name="connsiteX15" fmla="*/ 1308438 w 2425888"/>
                    <a:gd name="connsiteY15" fmla="*/ 830718 h 1626013"/>
                    <a:gd name="connsiteX16" fmla="*/ 1277482 w 2425888"/>
                    <a:gd name="connsiteY16" fmla="*/ 875448 h 1626013"/>
                    <a:gd name="connsiteX17" fmla="*/ 1797470 w 2425888"/>
                    <a:gd name="connsiteY17" fmla="*/ 1300536 h 1626013"/>
                    <a:gd name="connsiteX18" fmla="*/ 2222820 w 2425888"/>
                    <a:gd name="connsiteY18" fmla="*/ 974371 h 1626013"/>
                    <a:gd name="connsiteX19" fmla="*/ 2258359 w 2425888"/>
                    <a:gd name="connsiteY19" fmla="*/ 1195567 h 1626013"/>
                    <a:gd name="connsiteX20" fmla="*/ 2399417 w 2425888"/>
                    <a:gd name="connsiteY20" fmla="*/ 1312750 h 1626013"/>
                    <a:gd name="connsiteX21" fmla="*/ 1700441 w 2425888"/>
                    <a:gd name="connsiteY21" fmla="*/ 1542984 h 1626013"/>
                    <a:gd name="connsiteX22" fmla="*/ 1697490 w 2425888"/>
                    <a:gd name="connsiteY22" fmla="*/ 1541129 h 1626013"/>
                    <a:gd name="connsiteX23" fmla="*/ 1657263 w 2425888"/>
                    <a:gd name="connsiteY23" fmla="*/ 1541887 h 1626013"/>
                    <a:gd name="connsiteX24" fmla="*/ 1350398 w 2425888"/>
                    <a:gd name="connsiteY24" fmla="*/ 1515124 h 1626013"/>
                    <a:gd name="connsiteX25" fmla="*/ 1346488 w 2425888"/>
                    <a:gd name="connsiteY25" fmla="*/ 1514592 h 1626013"/>
                    <a:gd name="connsiteX26" fmla="*/ 1337426 w 2425888"/>
                    <a:gd name="connsiteY26" fmla="*/ 1528793 h 1626013"/>
                    <a:gd name="connsiteX27" fmla="*/ 1188047 w 2425888"/>
                    <a:gd name="connsiteY27" fmla="*/ 1620636 h 1626013"/>
                    <a:gd name="connsiteX28" fmla="*/ 1164175 w 2425888"/>
                    <a:gd name="connsiteY28" fmla="*/ 1541527 h 1626013"/>
                    <a:gd name="connsiteX29" fmla="*/ 1176274 w 2425888"/>
                    <a:gd name="connsiteY29" fmla="*/ 1490906 h 1626013"/>
                    <a:gd name="connsiteX30" fmla="*/ 1114011 w 2425888"/>
                    <a:gd name="connsiteY30" fmla="*/ 1481847 h 1626013"/>
                    <a:gd name="connsiteX31" fmla="*/ 1113166 w 2425888"/>
                    <a:gd name="connsiteY31" fmla="*/ 1481722 h 1626013"/>
                    <a:gd name="connsiteX32" fmla="*/ 1112267 w 2425888"/>
                    <a:gd name="connsiteY32" fmla="*/ 1483131 h 1626013"/>
                    <a:gd name="connsiteX33" fmla="*/ 962887 w 2425888"/>
                    <a:gd name="connsiteY33" fmla="*/ 1574974 h 1626013"/>
                    <a:gd name="connsiteX34" fmla="*/ 939016 w 2425888"/>
                    <a:gd name="connsiteY34" fmla="*/ 1495865 h 1626013"/>
                    <a:gd name="connsiteX35" fmla="*/ 948214 w 2425888"/>
                    <a:gd name="connsiteY35" fmla="*/ 1457379 h 1626013"/>
                    <a:gd name="connsiteX36" fmla="*/ 928376 w 2425888"/>
                    <a:gd name="connsiteY36" fmla="*/ 1454451 h 1626013"/>
                    <a:gd name="connsiteX37" fmla="*/ 626256 w 2425888"/>
                    <a:gd name="connsiteY37" fmla="*/ 1419900 h 1626013"/>
                    <a:gd name="connsiteX38" fmla="*/ 1606 w 2425888"/>
                    <a:gd name="connsiteY38" fmla="*/ 1425611 h 1626013"/>
                    <a:gd name="connsiteX39" fmla="*/ 416185 w 2425888"/>
                    <a:gd name="connsiteY39" fmla="*/ 1030758 h 1626013"/>
                    <a:gd name="connsiteX40" fmla="*/ 512434 w 2425888"/>
                    <a:gd name="connsiteY40" fmla="*/ 986195 h 1626013"/>
                    <a:gd name="connsiteX41" fmla="*/ 441537 w 2425888"/>
                    <a:gd name="connsiteY41" fmla="*/ 916512 h 1626013"/>
                    <a:gd name="connsiteX42" fmla="*/ 202098 w 2425888"/>
                    <a:gd name="connsiteY42" fmla="*/ 547616 h 1626013"/>
                    <a:gd name="connsiteX43" fmla="*/ 488768 w 2425888"/>
                    <a:gd name="connsiteY43" fmla="*/ 4769 h 1626013"/>
                    <a:gd name="connsiteX44" fmla="*/ 500219 w 2425888"/>
                    <a:gd name="connsiteY44" fmla="*/ 89 h 1626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2425888" h="1626013">
                      <a:moveTo>
                        <a:pt x="500219" y="89"/>
                      </a:moveTo>
                      <a:cubicBezTo>
                        <a:pt x="553875" y="-5430"/>
                        <a:pt x="555499" y="246588"/>
                        <a:pt x="592381" y="278960"/>
                      </a:cubicBezTo>
                      <a:cubicBezTo>
                        <a:pt x="631721" y="313491"/>
                        <a:pt x="698845" y="186586"/>
                        <a:pt x="724812" y="211951"/>
                      </a:cubicBezTo>
                      <a:cubicBezTo>
                        <a:pt x="750780" y="237315"/>
                        <a:pt x="730527" y="398312"/>
                        <a:pt x="748185" y="431144"/>
                      </a:cubicBezTo>
                      <a:cubicBezTo>
                        <a:pt x="757014" y="447560"/>
                        <a:pt x="774640" y="427957"/>
                        <a:pt x="791567" y="411277"/>
                      </a:cubicBezTo>
                      <a:lnTo>
                        <a:pt x="801190" y="402477"/>
                      </a:lnTo>
                      <a:lnTo>
                        <a:pt x="804630" y="394037"/>
                      </a:lnTo>
                      <a:cubicBezTo>
                        <a:pt x="833063" y="333552"/>
                        <a:pt x="869428" y="282678"/>
                        <a:pt x="916827" y="245178"/>
                      </a:cubicBezTo>
                      <a:cubicBezTo>
                        <a:pt x="1001092" y="178511"/>
                        <a:pt x="1172799" y="155623"/>
                        <a:pt x="1335660" y="153111"/>
                      </a:cubicBezTo>
                      <a:cubicBezTo>
                        <a:pt x="1498521" y="150599"/>
                        <a:pt x="1652535" y="168463"/>
                        <a:pt x="1701416" y="183301"/>
                      </a:cubicBezTo>
                      <a:cubicBezTo>
                        <a:pt x="1799176" y="212977"/>
                        <a:pt x="1507343" y="370932"/>
                        <a:pt x="1503390" y="423235"/>
                      </a:cubicBezTo>
                      <a:cubicBezTo>
                        <a:pt x="1499436" y="475538"/>
                        <a:pt x="1682938" y="461163"/>
                        <a:pt x="1677696" y="497120"/>
                      </a:cubicBezTo>
                      <a:cubicBezTo>
                        <a:pt x="1672454" y="533078"/>
                        <a:pt x="1491456" y="605839"/>
                        <a:pt x="1471935" y="638980"/>
                      </a:cubicBezTo>
                      <a:cubicBezTo>
                        <a:pt x="1452414" y="672122"/>
                        <a:pt x="1608484" y="654482"/>
                        <a:pt x="1560572" y="695969"/>
                      </a:cubicBezTo>
                      <a:cubicBezTo>
                        <a:pt x="1536617" y="716713"/>
                        <a:pt x="1483615" y="745892"/>
                        <a:pt x="1416089" y="779287"/>
                      </a:cubicBezTo>
                      <a:lnTo>
                        <a:pt x="1308438" y="830718"/>
                      </a:lnTo>
                      <a:lnTo>
                        <a:pt x="1277482" y="875448"/>
                      </a:lnTo>
                      <a:cubicBezTo>
                        <a:pt x="1644737" y="1020426"/>
                        <a:pt x="1645205" y="1276641"/>
                        <a:pt x="1797470" y="1300536"/>
                      </a:cubicBezTo>
                      <a:cubicBezTo>
                        <a:pt x="1949735" y="1324431"/>
                        <a:pt x="2146005" y="991866"/>
                        <a:pt x="2222820" y="974371"/>
                      </a:cubicBezTo>
                      <a:cubicBezTo>
                        <a:pt x="2299635" y="956876"/>
                        <a:pt x="2209660" y="1095294"/>
                        <a:pt x="2258359" y="1195567"/>
                      </a:cubicBezTo>
                      <a:cubicBezTo>
                        <a:pt x="2307057" y="1295841"/>
                        <a:pt x="2494369" y="1256083"/>
                        <a:pt x="2399417" y="1312750"/>
                      </a:cubicBezTo>
                      <a:cubicBezTo>
                        <a:pt x="2310400" y="1365876"/>
                        <a:pt x="1789462" y="1564796"/>
                        <a:pt x="1700441" y="1542984"/>
                      </a:cubicBezTo>
                      <a:lnTo>
                        <a:pt x="1697490" y="1541129"/>
                      </a:lnTo>
                      <a:lnTo>
                        <a:pt x="1657263" y="1541887"/>
                      </a:lnTo>
                      <a:cubicBezTo>
                        <a:pt x="1573118" y="1540799"/>
                        <a:pt x="1465669" y="1529957"/>
                        <a:pt x="1350398" y="1515124"/>
                      </a:cubicBezTo>
                      <a:lnTo>
                        <a:pt x="1346488" y="1514592"/>
                      </a:lnTo>
                      <a:lnTo>
                        <a:pt x="1337426" y="1528793"/>
                      </a:lnTo>
                      <a:cubicBezTo>
                        <a:pt x="1286539" y="1601047"/>
                        <a:pt x="1223694" y="1641216"/>
                        <a:pt x="1188047" y="1620636"/>
                      </a:cubicBezTo>
                      <a:cubicBezTo>
                        <a:pt x="1167678" y="1608875"/>
                        <a:pt x="1160047" y="1579505"/>
                        <a:pt x="1164175" y="1541527"/>
                      </a:cubicBezTo>
                      <a:lnTo>
                        <a:pt x="1176274" y="1490906"/>
                      </a:lnTo>
                      <a:lnTo>
                        <a:pt x="1114011" y="1481847"/>
                      </a:lnTo>
                      <a:lnTo>
                        <a:pt x="1113166" y="1481722"/>
                      </a:lnTo>
                      <a:lnTo>
                        <a:pt x="1112267" y="1483131"/>
                      </a:lnTo>
                      <a:cubicBezTo>
                        <a:pt x="1061379" y="1555385"/>
                        <a:pt x="998534" y="1595554"/>
                        <a:pt x="962887" y="1574974"/>
                      </a:cubicBezTo>
                      <a:cubicBezTo>
                        <a:pt x="942518" y="1563214"/>
                        <a:pt x="934887" y="1533843"/>
                        <a:pt x="939016" y="1495865"/>
                      </a:cubicBezTo>
                      <a:lnTo>
                        <a:pt x="948214" y="1457379"/>
                      </a:lnTo>
                      <a:lnTo>
                        <a:pt x="928376" y="1454451"/>
                      </a:lnTo>
                      <a:cubicBezTo>
                        <a:pt x="809171" y="1437270"/>
                        <a:pt x="702202" y="1423421"/>
                        <a:pt x="626256" y="1419900"/>
                      </a:cubicBezTo>
                      <a:cubicBezTo>
                        <a:pt x="322472" y="1405815"/>
                        <a:pt x="47029" y="1694510"/>
                        <a:pt x="1606" y="1425611"/>
                      </a:cubicBezTo>
                      <a:cubicBezTo>
                        <a:pt x="-19687" y="1299564"/>
                        <a:pt x="173561" y="1151283"/>
                        <a:pt x="416185" y="1030758"/>
                      </a:cubicBezTo>
                      <a:lnTo>
                        <a:pt x="512434" y="986195"/>
                      </a:lnTo>
                      <a:lnTo>
                        <a:pt x="441537" y="916512"/>
                      </a:lnTo>
                      <a:cubicBezTo>
                        <a:pt x="317923" y="790448"/>
                        <a:pt x="222467" y="666376"/>
                        <a:pt x="202098" y="547616"/>
                      </a:cubicBezTo>
                      <a:cubicBezTo>
                        <a:pt x="169506" y="357601"/>
                        <a:pt x="423721" y="49545"/>
                        <a:pt x="488768" y="4769"/>
                      </a:cubicBezTo>
                      <a:cubicBezTo>
                        <a:pt x="492834" y="1970"/>
                        <a:pt x="496642" y="457"/>
                        <a:pt x="500219" y="8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E2811ECB-255B-4DE2-A29F-2572D9D3FC23}"/>
                  </a:ext>
                </a:extLst>
              </p:cNvPr>
              <p:cNvGrpSpPr/>
              <p:nvPr/>
            </p:nvGrpSpPr>
            <p:grpSpPr>
              <a:xfrm flipH="1">
                <a:off x="8578017" y="-1431127"/>
                <a:ext cx="216735" cy="216735"/>
                <a:chOff x="8373380" y="1145992"/>
                <a:chExt cx="225025" cy="225025"/>
              </a:xfrm>
            </p:grpSpPr>
            <p:sp>
              <p:nvSpPr>
                <p:cNvPr id="101" name="弦 100">
                  <a:extLst>
                    <a:ext uri="{FF2B5EF4-FFF2-40B4-BE49-F238E27FC236}">
                      <a16:creationId xmlns:a16="http://schemas.microsoft.com/office/drawing/2014/main" id="{6D630A71-4A09-4544-92D2-99A3C3E76B1A}"/>
                    </a:ext>
                  </a:extLst>
                </p:cNvPr>
                <p:cNvSpPr/>
                <p:nvPr/>
              </p:nvSpPr>
              <p:spPr bwMode="auto">
                <a:xfrm>
                  <a:off x="8373380" y="1145992"/>
                  <a:ext cx="225025" cy="225025"/>
                </a:xfrm>
                <a:prstGeom prst="chord">
                  <a:avLst>
                    <a:gd name="adj1" fmla="val 20499575"/>
                    <a:gd name="adj2" fmla="val 10101477"/>
                  </a:avLst>
                </a:prstGeom>
                <a:solidFill>
                  <a:schemeClr val="bg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弦 101">
                  <a:extLst>
                    <a:ext uri="{FF2B5EF4-FFF2-40B4-BE49-F238E27FC236}">
                      <a16:creationId xmlns:a16="http://schemas.microsoft.com/office/drawing/2014/main" id="{AA001636-CC1B-4A8E-8D5B-DF673E46F23D}"/>
                    </a:ext>
                  </a:extLst>
                </p:cNvPr>
                <p:cNvSpPr/>
                <p:nvPr/>
              </p:nvSpPr>
              <p:spPr bwMode="auto">
                <a:xfrm>
                  <a:off x="8381590" y="1191352"/>
                  <a:ext cx="139745" cy="139745"/>
                </a:xfrm>
                <a:prstGeom prst="chord">
                  <a:avLst>
                    <a:gd name="adj1" fmla="val 20499575"/>
                    <a:gd name="adj2" fmla="val 10101477"/>
                  </a:avLst>
                </a:prstGeom>
                <a:solidFill>
                  <a:schemeClr val="tx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F8893C52-C9EB-4320-83B2-298E8C43F356}"/>
              </a:ext>
            </a:extLst>
          </p:cNvPr>
          <p:cNvGrpSpPr/>
          <p:nvPr/>
        </p:nvGrpSpPr>
        <p:grpSpPr>
          <a:xfrm>
            <a:off x="791641" y="4512071"/>
            <a:ext cx="2452250" cy="1375530"/>
            <a:chOff x="499237" y="4137376"/>
            <a:chExt cx="3037185" cy="1703634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13B304AD-08F3-4079-8E8E-5FBB55B02F4E}"/>
                </a:ext>
              </a:extLst>
            </p:cNvPr>
            <p:cNvGrpSpPr/>
            <p:nvPr/>
          </p:nvGrpSpPr>
          <p:grpSpPr>
            <a:xfrm>
              <a:off x="1306286" y="4137376"/>
              <a:ext cx="1686916" cy="1636240"/>
              <a:chOff x="2055593" y="1915137"/>
              <a:chExt cx="2492362" cy="2417489"/>
            </a:xfrm>
          </p:grpSpPr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00987F16-174A-45D4-A18C-831BD06A9A23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6C0DC4B1-9909-4E13-BE8C-C18E7FDB2B6D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0713C3B1-D11E-4DDF-B8EF-11B18C0AA2DF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D450C059-5071-47EC-BC98-BA08DB9CA4ED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BCBDB04D-F3E3-4A00-B4FC-63CD761F4B97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CF3DCCA4-AA9F-481B-9096-D42DFF3232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57" name="グループ化 256">
                      <a:extLst>
                        <a:ext uri="{FF2B5EF4-FFF2-40B4-BE49-F238E27FC236}">
                          <a16:creationId xmlns:a16="http://schemas.microsoft.com/office/drawing/2014/main" id="{C172925F-3B9B-449F-8616-CEF09D9239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259" name="四角形: 角を丸くする 28">
                        <a:extLst>
                          <a:ext uri="{FF2B5EF4-FFF2-40B4-BE49-F238E27FC236}">
                            <a16:creationId xmlns:a16="http://schemas.microsoft.com/office/drawing/2014/main" id="{53C1812D-C8D6-48AE-8A13-84CC97E15BC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0" name="四角形: 角を丸くする 28">
                        <a:extLst>
                          <a:ext uri="{FF2B5EF4-FFF2-40B4-BE49-F238E27FC236}">
                            <a16:creationId xmlns:a16="http://schemas.microsoft.com/office/drawing/2014/main" id="{C057575A-BED9-430D-886E-56FC1BCB648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F4E59DB1-A88C-49A7-89D6-C832E8C441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CAAB9F8E-EA05-4449-A67D-36DCCF1C647D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7D5D50A8-E6E1-493E-9B48-B82BCFDAB2E2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2DE53AB8-CA1A-4DDC-8959-92381D8A1F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爆発: 14 pt 42">
                    <a:extLst>
                      <a:ext uri="{FF2B5EF4-FFF2-40B4-BE49-F238E27FC236}">
                        <a16:creationId xmlns:a16="http://schemas.microsoft.com/office/drawing/2014/main" id="{B9C645F6-67B4-4E98-B065-E30479FAB175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9" name="爆発: 14 pt 62">
                    <a:extLst>
                      <a:ext uri="{FF2B5EF4-FFF2-40B4-BE49-F238E27FC236}">
                        <a16:creationId xmlns:a16="http://schemas.microsoft.com/office/drawing/2014/main" id="{7CC7B696-0EB1-4120-9C3C-F1A355690EC1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0" name="楕円 239">
                    <a:extLst>
                      <a:ext uri="{FF2B5EF4-FFF2-40B4-BE49-F238E27FC236}">
                        <a16:creationId xmlns:a16="http://schemas.microsoft.com/office/drawing/2014/main" id="{3C4451CB-D910-49D1-9BF6-2B26C7701247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C2CD86AD-42CF-4698-AD8B-AE7AE223B978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楕円 241">
                    <a:extLst>
                      <a:ext uri="{FF2B5EF4-FFF2-40B4-BE49-F238E27FC236}">
                        <a16:creationId xmlns:a16="http://schemas.microsoft.com/office/drawing/2014/main" id="{F61E5FFD-C502-4A19-B0C9-CEF6CF8C6D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楕円 242">
                    <a:extLst>
                      <a:ext uri="{FF2B5EF4-FFF2-40B4-BE49-F238E27FC236}">
                        <a16:creationId xmlns:a16="http://schemas.microsoft.com/office/drawing/2014/main" id="{CF85ABCB-1EAB-4C08-A60B-2842B3B4E6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楕円 243">
                    <a:extLst>
                      <a:ext uri="{FF2B5EF4-FFF2-40B4-BE49-F238E27FC236}">
                        <a16:creationId xmlns:a16="http://schemas.microsoft.com/office/drawing/2014/main" id="{753D2509-2B08-49F8-A22C-44AA831856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楕円 244">
                    <a:extLst>
                      <a:ext uri="{FF2B5EF4-FFF2-40B4-BE49-F238E27FC236}">
                        <a16:creationId xmlns:a16="http://schemas.microsoft.com/office/drawing/2014/main" id="{3E594C39-6B5D-49CE-B2CD-EAF0923601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楕円 245">
                    <a:extLst>
                      <a:ext uri="{FF2B5EF4-FFF2-40B4-BE49-F238E27FC236}">
                        <a16:creationId xmlns:a16="http://schemas.microsoft.com/office/drawing/2014/main" id="{4896030A-2724-41CE-B99E-A9DE47ECAE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楕円 246">
                    <a:extLst>
                      <a:ext uri="{FF2B5EF4-FFF2-40B4-BE49-F238E27FC236}">
                        <a16:creationId xmlns:a16="http://schemas.microsoft.com/office/drawing/2014/main" id="{6F8714C9-A231-468C-A1CC-5BB79483D7EC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E46270D0-9EBF-4CBB-B84B-AFD6159628E3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楕円 248">
                    <a:extLst>
                      <a:ext uri="{FF2B5EF4-FFF2-40B4-BE49-F238E27FC236}">
                        <a16:creationId xmlns:a16="http://schemas.microsoft.com/office/drawing/2014/main" id="{C784CAB3-CBDE-4545-B3A4-6C573A06A9A4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34EDFB99-9F5B-4861-8D4D-E025D446445A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04F4A524-E485-4FB8-BD66-600BCDD277E4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4A348539-F7FE-477A-83A0-3DAD19FED658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2BAC6347-7EDB-4CBB-B4B7-F4F691938316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9F3D9CB5-53E1-473E-B79A-B902D070FABC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8B36B86E-5611-4234-84DD-7870B60C836B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226" name="グループ化 225">
                    <a:extLst>
                      <a:ext uri="{FF2B5EF4-FFF2-40B4-BE49-F238E27FC236}">
                        <a16:creationId xmlns:a16="http://schemas.microsoft.com/office/drawing/2014/main" id="{40C6BBE4-2C8C-485B-A803-F11A048C7B7E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228" name="フリーフォーム: 図形 227">
                      <a:extLst>
                        <a:ext uri="{FF2B5EF4-FFF2-40B4-BE49-F238E27FC236}">
                          <a16:creationId xmlns:a16="http://schemas.microsoft.com/office/drawing/2014/main" id="{E4C8A401-939F-4F07-ABD3-353A9E578A56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9" name="フリーフォーム: 図形 228">
                      <a:extLst>
                        <a:ext uri="{FF2B5EF4-FFF2-40B4-BE49-F238E27FC236}">
                          <a16:creationId xmlns:a16="http://schemas.microsoft.com/office/drawing/2014/main" id="{B2500E7D-0E94-4AFC-9804-B62C9F8AB09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30" name="グループ化 229">
                      <a:extLst>
                        <a:ext uri="{FF2B5EF4-FFF2-40B4-BE49-F238E27FC236}">
                          <a16:creationId xmlns:a16="http://schemas.microsoft.com/office/drawing/2014/main" id="{6791FF32-CF15-4FB1-9AF5-53BF1380A9F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232" name="四角形: 角を丸くする 28">
                        <a:extLst>
                          <a:ext uri="{FF2B5EF4-FFF2-40B4-BE49-F238E27FC236}">
                            <a16:creationId xmlns:a16="http://schemas.microsoft.com/office/drawing/2014/main" id="{776B8B14-6575-4DF6-BFAD-C47ADECA64C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3" name="四角形: 角を丸くする 28">
                        <a:extLst>
                          <a:ext uri="{FF2B5EF4-FFF2-40B4-BE49-F238E27FC236}">
                            <a16:creationId xmlns:a16="http://schemas.microsoft.com/office/drawing/2014/main" id="{F9CEB671-B65C-4F43-9616-078E1A8650A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31" name="フリーフォーム: 図形 230">
                      <a:extLst>
                        <a:ext uri="{FF2B5EF4-FFF2-40B4-BE49-F238E27FC236}">
                          <a16:creationId xmlns:a16="http://schemas.microsoft.com/office/drawing/2014/main" id="{5B15E183-9BB0-4F2E-A9CC-DC03A9CDC8A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5D3529D8-54AB-4122-BF7D-CF8E8437311E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8999F3E5-C60C-4CBB-859C-A8BDB57F7CFD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220" name="楕円 219">
                    <a:extLst>
                      <a:ext uri="{FF2B5EF4-FFF2-40B4-BE49-F238E27FC236}">
                        <a16:creationId xmlns:a16="http://schemas.microsoft.com/office/drawing/2014/main" id="{E766FE1C-E3A1-415C-8681-B435CB0CCC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五角形 220">
                    <a:extLst>
                      <a:ext uri="{FF2B5EF4-FFF2-40B4-BE49-F238E27FC236}">
                        <a16:creationId xmlns:a16="http://schemas.microsoft.com/office/drawing/2014/main" id="{41ADADB6-CE3C-445F-B6C2-CA03FD40B561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雲 221">
                    <a:extLst>
                      <a:ext uri="{FF2B5EF4-FFF2-40B4-BE49-F238E27FC236}">
                        <a16:creationId xmlns:a16="http://schemas.microsoft.com/office/drawing/2014/main" id="{20CDA593-08AB-49B9-9E5C-24CC1CECFE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雲 222">
                    <a:extLst>
                      <a:ext uri="{FF2B5EF4-FFF2-40B4-BE49-F238E27FC236}">
                        <a16:creationId xmlns:a16="http://schemas.microsoft.com/office/drawing/2014/main" id="{EF5E7D4A-85DB-4C0A-837C-A20E3FFB6FE6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雲 223">
                    <a:extLst>
                      <a:ext uri="{FF2B5EF4-FFF2-40B4-BE49-F238E27FC236}">
                        <a16:creationId xmlns:a16="http://schemas.microsoft.com/office/drawing/2014/main" id="{DBB8DB45-EF81-4C05-801A-B61D24A2FAA2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雲 224">
                    <a:extLst>
                      <a:ext uri="{FF2B5EF4-FFF2-40B4-BE49-F238E27FC236}">
                        <a16:creationId xmlns:a16="http://schemas.microsoft.com/office/drawing/2014/main" id="{7B8EA267-A31C-47CE-93D2-54CF248F25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CC26233B-2A81-4D0A-82DE-FAF291A2442D}"/>
                  </a:ext>
                </a:extLst>
              </p:cNvPr>
              <p:cNvGrpSpPr/>
              <p:nvPr/>
            </p:nvGrpSpPr>
            <p:grpSpPr>
              <a:xfrm>
                <a:off x="2794869" y="2587769"/>
                <a:ext cx="1350758" cy="1497746"/>
                <a:chOff x="2794869" y="2587769"/>
                <a:chExt cx="1350758" cy="1497746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DD6A30C7-7942-45DD-888F-BC5096639DBC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爆発: 14 pt 42">
                  <a:extLst>
                    <a:ext uri="{FF2B5EF4-FFF2-40B4-BE49-F238E27FC236}">
                      <a16:creationId xmlns:a16="http://schemas.microsoft.com/office/drawing/2014/main" id="{998D0F75-A01E-487A-9857-AA5BF7CE1831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" name="爆発: 14 pt 62">
                  <a:extLst>
                    <a:ext uri="{FF2B5EF4-FFF2-40B4-BE49-F238E27FC236}">
                      <a16:creationId xmlns:a16="http://schemas.microsoft.com/office/drawing/2014/main" id="{FC998872-D796-4C3F-AEAA-0A6106F2FDB7}"/>
                    </a:ext>
                  </a:extLst>
                </p:cNvPr>
                <p:cNvSpPr/>
                <p:nvPr/>
              </p:nvSpPr>
              <p:spPr bwMode="auto">
                <a:xfrm rot="2230420">
                  <a:off x="2881704" y="2587769"/>
                  <a:ext cx="331118" cy="36067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1B8EFE10-9286-4521-A9A2-950EC0A56D9C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922AE088-5E28-4E90-A37C-F450EB36F47C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08A54EFF-74A0-493D-9CD2-C02C11972B3E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9DE19F2B-84AF-4CE6-B792-292E6CC03644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F6EC914E-35F9-4030-B1DA-2567E9DA1092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A975EF4B-1B2A-4AF0-BA0D-05EA723E1DE7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B9BE196D-EE2C-4746-8121-552E752D4F4F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7A7B0EF6-DC41-4FFD-B1DD-0D7DBE9F601F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B5B3071A-D444-49D5-9A0C-7BA69031B78A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C09B0A4A-EABA-45A4-86FC-0FA726E6A114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A91BD921-62B8-4524-A266-2EF25B11D0F6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94A49F15-0D96-4774-80F9-563ADD3ECA94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A9049CD3-58FC-4915-BC9F-D7A600728421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888D3B2D-B963-4170-8146-BDFA3A4820DE}"/>
                </a:ext>
              </a:extLst>
            </p:cNvPr>
            <p:cNvGrpSpPr/>
            <p:nvPr/>
          </p:nvGrpSpPr>
          <p:grpSpPr>
            <a:xfrm>
              <a:off x="2532310" y="4870755"/>
              <a:ext cx="1004112" cy="970255"/>
              <a:chOff x="3008038" y="3760137"/>
              <a:chExt cx="2131527" cy="2059655"/>
            </a:xfrm>
          </p:grpSpPr>
          <p:sp>
            <p:nvSpPr>
              <p:cNvPr id="192" name="楕円 210">
                <a:extLst>
                  <a:ext uri="{FF2B5EF4-FFF2-40B4-BE49-F238E27FC236}">
                    <a16:creationId xmlns:a16="http://schemas.microsoft.com/office/drawing/2014/main" id="{FEF91976-DB44-4F17-94F1-EA0D56436CFE}"/>
                  </a:ext>
                </a:extLst>
              </p:cNvPr>
              <p:cNvSpPr/>
              <p:nvPr/>
            </p:nvSpPr>
            <p:spPr bwMode="auto">
              <a:xfrm>
                <a:off x="3515964" y="3760137"/>
                <a:ext cx="269168" cy="291550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2341" h="1375831">
                    <a:moveTo>
                      <a:pt x="4659" y="1097490"/>
                    </a:moveTo>
                    <a:cubicBezTo>
                      <a:pt x="-28149" y="868185"/>
                      <a:pt x="119365" y="690743"/>
                      <a:pt x="225850" y="-1"/>
                    </a:cubicBezTo>
                    <a:cubicBezTo>
                      <a:pt x="687262" y="81191"/>
                      <a:pt x="942341" y="870119"/>
                      <a:pt x="942341" y="1097490"/>
                    </a:cubicBezTo>
                    <a:cubicBezTo>
                      <a:pt x="942341" y="1324861"/>
                      <a:pt x="578980" y="1375831"/>
                      <a:pt x="422700" y="1375831"/>
                    </a:cubicBezTo>
                    <a:cubicBezTo>
                      <a:pt x="266420" y="1375831"/>
                      <a:pt x="37467" y="1326795"/>
                      <a:pt x="4659" y="1097490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C000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15161982-AA55-4CCF-AEEB-27EE5A0DA512}"/>
                  </a:ext>
                </a:extLst>
              </p:cNvPr>
              <p:cNvSpPr/>
              <p:nvPr/>
            </p:nvSpPr>
            <p:spPr bwMode="auto">
              <a:xfrm>
                <a:off x="3008038" y="3924056"/>
                <a:ext cx="1370035" cy="1895736"/>
              </a:xfrm>
              <a:custGeom>
                <a:avLst/>
                <a:gdLst>
                  <a:gd name="connsiteX0" fmla="*/ 543161 w 1370035"/>
                  <a:gd name="connsiteY0" fmla="*/ 0 h 1895736"/>
                  <a:gd name="connsiteX1" fmla="*/ 954852 w 1370035"/>
                  <a:gd name="connsiteY1" fmla="*/ 411691 h 1895736"/>
                  <a:gd name="connsiteX2" fmla="*/ 922499 w 1370035"/>
                  <a:gd name="connsiteY2" fmla="*/ 571940 h 1895736"/>
                  <a:gd name="connsiteX3" fmla="*/ 913401 w 1370035"/>
                  <a:gd name="connsiteY3" fmla="*/ 588703 h 1895736"/>
                  <a:gd name="connsiteX4" fmla="*/ 919753 w 1370035"/>
                  <a:gd name="connsiteY4" fmla="*/ 594381 h 1895736"/>
                  <a:gd name="connsiteX5" fmla="*/ 1369958 w 1370035"/>
                  <a:gd name="connsiteY5" fmla="*/ 1578259 h 1895736"/>
                  <a:gd name="connsiteX6" fmla="*/ 893179 w 1370035"/>
                  <a:gd name="connsiteY6" fmla="*/ 1870887 h 1895736"/>
                  <a:gd name="connsiteX7" fmla="*/ 704020 w 1370035"/>
                  <a:gd name="connsiteY7" fmla="*/ 1844326 h 1895736"/>
                  <a:gd name="connsiteX8" fmla="*/ 653487 w 1370035"/>
                  <a:gd name="connsiteY8" fmla="*/ 1823848 h 1895736"/>
                  <a:gd name="connsiteX9" fmla="*/ 655186 w 1370035"/>
                  <a:gd name="connsiteY9" fmla="*/ 1840874 h 1895736"/>
                  <a:gd name="connsiteX10" fmla="*/ 613703 w 1370035"/>
                  <a:gd name="connsiteY10" fmla="*/ 1892272 h 1895736"/>
                  <a:gd name="connsiteX11" fmla="*/ 343471 w 1370035"/>
                  <a:gd name="connsiteY11" fmla="*/ 1882114 h 1895736"/>
                  <a:gd name="connsiteX12" fmla="*/ 427195 w 1370035"/>
                  <a:gd name="connsiteY12" fmla="*/ 1750270 h 1895736"/>
                  <a:gd name="connsiteX13" fmla="*/ 450790 w 1370035"/>
                  <a:gd name="connsiteY13" fmla="*/ 1751799 h 1895736"/>
                  <a:gd name="connsiteX14" fmla="*/ 433607 w 1370035"/>
                  <a:gd name="connsiteY14" fmla="*/ 1736738 h 1895736"/>
                  <a:gd name="connsiteX15" fmla="*/ 370606 w 1370035"/>
                  <a:gd name="connsiteY15" fmla="*/ 1562871 h 1895736"/>
                  <a:gd name="connsiteX16" fmla="*/ 440739 w 1370035"/>
                  <a:gd name="connsiteY16" fmla="*/ 1397732 h 1895736"/>
                  <a:gd name="connsiteX17" fmla="*/ 459897 w 1370035"/>
                  <a:gd name="connsiteY17" fmla="*/ 1381341 h 1895736"/>
                  <a:gd name="connsiteX18" fmla="*/ 459033 w 1370035"/>
                  <a:gd name="connsiteY18" fmla="*/ 1357453 h 1895736"/>
                  <a:gd name="connsiteX19" fmla="*/ 458682 w 1370035"/>
                  <a:gd name="connsiteY19" fmla="*/ 1255578 h 1895736"/>
                  <a:gd name="connsiteX20" fmla="*/ 467363 w 1370035"/>
                  <a:gd name="connsiteY20" fmla="*/ 1085750 h 1895736"/>
                  <a:gd name="connsiteX21" fmla="*/ 455641 w 1370035"/>
                  <a:gd name="connsiteY21" fmla="*/ 1090992 h 1895736"/>
                  <a:gd name="connsiteX22" fmla="*/ 387706 w 1370035"/>
                  <a:gd name="connsiteY22" fmla="*/ 1104117 h 1895736"/>
                  <a:gd name="connsiteX23" fmla="*/ 382656 w 1370035"/>
                  <a:gd name="connsiteY23" fmla="*/ 1103475 h 1895736"/>
                  <a:gd name="connsiteX24" fmla="*/ 380331 w 1370035"/>
                  <a:gd name="connsiteY24" fmla="*/ 1104567 h 1895736"/>
                  <a:gd name="connsiteX25" fmla="*/ 211998 w 1370035"/>
                  <a:gd name="connsiteY25" fmla="*/ 1027321 h 1895736"/>
                  <a:gd name="connsiteX26" fmla="*/ 165987 w 1370035"/>
                  <a:gd name="connsiteY26" fmla="*/ 969589 h 1895736"/>
                  <a:gd name="connsiteX27" fmla="*/ 164865 w 1370035"/>
                  <a:gd name="connsiteY27" fmla="*/ 967109 h 1895736"/>
                  <a:gd name="connsiteX28" fmla="*/ 162877 w 1370035"/>
                  <a:gd name="connsiteY28" fmla="*/ 967349 h 1895736"/>
                  <a:gd name="connsiteX29" fmla="*/ 1472 w 1370035"/>
                  <a:gd name="connsiteY29" fmla="*/ 933408 h 1895736"/>
                  <a:gd name="connsiteX30" fmla="*/ 165573 w 1370035"/>
                  <a:gd name="connsiteY30" fmla="*/ 808521 h 1895736"/>
                  <a:gd name="connsiteX31" fmla="*/ 180480 w 1370035"/>
                  <a:gd name="connsiteY31" fmla="*/ 806725 h 1895736"/>
                  <a:gd name="connsiteX32" fmla="*/ 192803 w 1370035"/>
                  <a:gd name="connsiteY32" fmla="*/ 800937 h 1895736"/>
                  <a:gd name="connsiteX33" fmla="*/ 361137 w 1370035"/>
                  <a:gd name="connsiteY33" fmla="*/ 878182 h 1895736"/>
                  <a:gd name="connsiteX34" fmla="*/ 382653 w 1370035"/>
                  <a:gd name="connsiteY34" fmla="*/ 905179 h 1895736"/>
                  <a:gd name="connsiteX35" fmla="*/ 423680 w 1370035"/>
                  <a:gd name="connsiteY35" fmla="*/ 875471 h 1895736"/>
                  <a:gd name="connsiteX36" fmla="*/ 497177 w 1370035"/>
                  <a:gd name="connsiteY36" fmla="*/ 842607 h 1895736"/>
                  <a:gd name="connsiteX37" fmla="*/ 498817 w 1370035"/>
                  <a:gd name="connsiteY37" fmla="*/ 842291 h 1895736"/>
                  <a:gd name="connsiteX38" fmla="*/ 501576 w 1370035"/>
                  <a:gd name="connsiteY38" fmla="*/ 823705 h 1895736"/>
                  <a:gd name="connsiteX39" fmla="*/ 502871 w 1370035"/>
                  <a:gd name="connsiteY39" fmla="*/ 819321 h 1895736"/>
                  <a:gd name="connsiteX40" fmla="*/ 460191 w 1370035"/>
                  <a:gd name="connsiteY40" fmla="*/ 815018 h 1895736"/>
                  <a:gd name="connsiteX41" fmla="*/ 131470 w 1370035"/>
                  <a:gd name="connsiteY41" fmla="*/ 411691 h 1895736"/>
                  <a:gd name="connsiteX42" fmla="*/ 543161 w 1370035"/>
                  <a:gd name="connsiteY42" fmla="*/ 0 h 189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70035" h="1895736">
                    <a:moveTo>
                      <a:pt x="543161" y="0"/>
                    </a:moveTo>
                    <a:cubicBezTo>
                      <a:pt x="770532" y="0"/>
                      <a:pt x="954852" y="184320"/>
                      <a:pt x="954852" y="411691"/>
                    </a:cubicBezTo>
                    <a:cubicBezTo>
                      <a:pt x="954852" y="468534"/>
                      <a:pt x="943332" y="522686"/>
                      <a:pt x="922499" y="571940"/>
                    </a:cubicBezTo>
                    <a:lnTo>
                      <a:pt x="913401" y="588703"/>
                    </a:lnTo>
                    <a:lnTo>
                      <a:pt x="919753" y="594381"/>
                    </a:lnTo>
                    <a:cubicBezTo>
                      <a:pt x="1158423" y="836365"/>
                      <a:pt x="1374721" y="1336293"/>
                      <a:pt x="1369958" y="1578259"/>
                    </a:cubicBezTo>
                    <a:cubicBezTo>
                      <a:pt x="1365483" y="1805586"/>
                      <a:pt x="1042316" y="1868506"/>
                      <a:pt x="893179" y="1870887"/>
                    </a:cubicBezTo>
                    <a:cubicBezTo>
                      <a:pt x="837253" y="1871780"/>
                      <a:pt x="769098" y="1865108"/>
                      <a:pt x="704020" y="1844326"/>
                    </a:cubicBezTo>
                    <a:lnTo>
                      <a:pt x="653487" y="1823848"/>
                    </a:lnTo>
                    <a:lnTo>
                      <a:pt x="655186" y="1840874"/>
                    </a:lnTo>
                    <a:cubicBezTo>
                      <a:pt x="654197" y="1862811"/>
                      <a:pt x="644707" y="1883298"/>
                      <a:pt x="613703" y="1892272"/>
                    </a:cubicBezTo>
                    <a:cubicBezTo>
                      <a:pt x="524437" y="1891185"/>
                      <a:pt x="374555" y="1905781"/>
                      <a:pt x="343471" y="1882114"/>
                    </a:cubicBezTo>
                    <a:cubicBezTo>
                      <a:pt x="312386" y="1858447"/>
                      <a:pt x="285610" y="1750270"/>
                      <a:pt x="427195" y="1750270"/>
                    </a:cubicBezTo>
                    <a:lnTo>
                      <a:pt x="450790" y="1751799"/>
                    </a:lnTo>
                    <a:lnTo>
                      <a:pt x="433607" y="1736738"/>
                    </a:lnTo>
                    <a:cubicBezTo>
                      <a:pt x="398605" y="1699555"/>
                      <a:pt x="364321" y="1623733"/>
                      <a:pt x="370606" y="1562871"/>
                    </a:cubicBezTo>
                    <a:cubicBezTo>
                      <a:pt x="376105" y="1509617"/>
                      <a:pt x="378394" y="1457597"/>
                      <a:pt x="440739" y="1397732"/>
                    </a:cubicBezTo>
                    <a:lnTo>
                      <a:pt x="459897" y="1381341"/>
                    </a:lnTo>
                    <a:lnTo>
                      <a:pt x="459033" y="1357453"/>
                    </a:lnTo>
                    <a:cubicBezTo>
                      <a:pt x="458378" y="1324871"/>
                      <a:pt x="458221" y="1290719"/>
                      <a:pt x="458682" y="1255578"/>
                    </a:cubicBezTo>
                    <a:lnTo>
                      <a:pt x="467363" y="1085750"/>
                    </a:lnTo>
                    <a:lnTo>
                      <a:pt x="455641" y="1090992"/>
                    </a:lnTo>
                    <a:cubicBezTo>
                      <a:pt x="431656" y="1098677"/>
                      <a:pt x="408599" y="1103073"/>
                      <a:pt x="387706" y="1104117"/>
                    </a:cubicBezTo>
                    <a:lnTo>
                      <a:pt x="382656" y="1103475"/>
                    </a:lnTo>
                    <a:lnTo>
                      <a:pt x="380331" y="1104567"/>
                    </a:lnTo>
                    <a:cubicBezTo>
                      <a:pt x="333337" y="1111101"/>
                      <a:pt x="267197" y="1082520"/>
                      <a:pt x="211998" y="1027321"/>
                    </a:cubicBezTo>
                    <a:cubicBezTo>
                      <a:pt x="193599" y="1008922"/>
                      <a:pt x="178157" y="989306"/>
                      <a:pt x="165987" y="969589"/>
                    </a:cubicBezTo>
                    <a:cubicBezTo>
                      <a:pt x="165613" y="968762"/>
                      <a:pt x="165239" y="967936"/>
                      <a:pt x="164865" y="967109"/>
                    </a:cubicBezTo>
                    <a:lnTo>
                      <a:pt x="162877" y="967349"/>
                    </a:lnTo>
                    <a:cubicBezTo>
                      <a:pt x="120822" y="966126"/>
                      <a:pt x="17597" y="1009147"/>
                      <a:pt x="1472" y="933408"/>
                    </a:cubicBezTo>
                    <a:cubicBezTo>
                      <a:pt x="-14652" y="857669"/>
                      <a:pt x="105665" y="824574"/>
                      <a:pt x="165573" y="808521"/>
                    </a:cubicBezTo>
                    <a:lnTo>
                      <a:pt x="180480" y="806725"/>
                    </a:lnTo>
                    <a:lnTo>
                      <a:pt x="192803" y="800937"/>
                    </a:lnTo>
                    <a:cubicBezTo>
                      <a:pt x="239799" y="794403"/>
                      <a:pt x="305938" y="822983"/>
                      <a:pt x="361137" y="878182"/>
                    </a:cubicBezTo>
                    <a:lnTo>
                      <a:pt x="382653" y="905179"/>
                    </a:lnTo>
                    <a:lnTo>
                      <a:pt x="423680" y="875471"/>
                    </a:lnTo>
                    <a:cubicBezTo>
                      <a:pt x="448281" y="861268"/>
                      <a:pt x="473192" y="850293"/>
                      <a:pt x="497177" y="842607"/>
                    </a:cubicBezTo>
                    <a:lnTo>
                      <a:pt x="498817" y="842291"/>
                    </a:lnTo>
                    <a:lnTo>
                      <a:pt x="501576" y="823705"/>
                    </a:lnTo>
                    <a:lnTo>
                      <a:pt x="502871" y="819321"/>
                    </a:lnTo>
                    <a:lnTo>
                      <a:pt x="460191" y="815018"/>
                    </a:lnTo>
                    <a:cubicBezTo>
                      <a:pt x="272590" y="776630"/>
                      <a:pt x="131470" y="610641"/>
                      <a:pt x="131470" y="411691"/>
                    </a:cubicBezTo>
                    <a:cubicBezTo>
                      <a:pt x="131470" y="184320"/>
                      <a:pt x="315790" y="0"/>
                      <a:pt x="543161" y="0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9933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5D5B7757-0BBB-4F49-9384-FD698B36C000}"/>
                  </a:ext>
                </a:extLst>
              </p:cNvPr>
              <p:cNvSpPr/>
              <p:nvPr/>
            </p:nvSpPr>
            <p:spPr bwMode="auto">
              <a:xfrm flipV="1">
                <a:off x="4227805" y="5189718"/>
                <a:ext cx="911760" cy="605302"/>
              </a:xfrm>
              <a:custGeom>
                <a:avLst/>
                <a:gdLst>
                  <a:gd name="connsiteX0" fmla="*/ 338369 w 1028701"/>
                  <a:gd name="connsiteY0" fmla="*/ 0 h 667213"/>
                  <a:gd name="connsiteX1" fmla="*/ 669863 w 1028701"/>
                  <a:gd name="connsiteY1" fmla="*/ 270176 h 667213"/>
                  <a:gd name="connsiteX2" fmla="*/ 675991 w 1028701"/>
                  <a:gd name="connsiteY2" fmla="*/ 330964 h 667213"/>
                  <a:gd name="connsiteX3" fmla="*/ 696009 w 1028701"/>
                  <a:gd name="connsiteY3" fmla="*/ 409671 h 667213"/>
                  <a:gd name="connsiteX4" fmla="*/ 752684 w 1028701"/>
                  <a:gd name="connsiteY4" fmla="*/ 470858 h 667213"/>
                  <a:gd name="connsiteX5" fmla="*/ 873371 w 1028701"/>
                  <a:gd name="connsiteY5" fmla="*/ 495572 h 667213"/>
                  <a:gd name="connsiteX6" fmla="*/ 894502 w 1028701"/>
                  <a:gd name="connsiteY6" fmla="*/ 489124 h 667213"/>
                  <a:gd name="connsiteX7" fmla="*/ 907603 w 1028701"/>
                  <a:gd name="connsiteY7" fmla="*/ 480290 h 667213"/>
                  <a:gd name="connsiteX8" fmla="*/ 941533 w 1028701"/>
                  <a:gd name="connsiteY8" fmla="*/ 473440 h 667213"/>
                  <a:gd name="connsiteX9" fmla="*/ 1028701 w 1028701"/>
                  <a:gd name="connsiteY9" fmla="*/ 560608 h 667213"/>
                  <a:gd name="connsiteX10" fmla="*/ 1003170 w 1028701"/>
                  <a:gd name="connsiteY10" fmla="*/ 622246 h 667213"/>
                  <a:gd name="connsiteX11" fmla="*/ 982479 w 1028701"/>
                  <a:gd name="connsiteY11" fmla="*/ 636196 h 667213"/>
                  <a:gd name="connsiteX12" fmla="*/ 983102 w 1028701"/>
                  <a:gd name="connsiteY12" fmla="*/ 637584 h 667213"/>
                  <a:gd name="connsiteX13" fmla="*/ 978202 w 1028701"/>
                  <a:gd name="connsiteY13" fmla="*/ 639080 h 667213"/>
                  <a:gd name="connsiteX14" fmla="*/ 975463 w 1028701"/>
                  <a:gd name="connsiteY14" fmla="*/ 640926 h 667213"/>
                  <a:gd name="connsiteX15" fmla="*/ 965678 w 1028701"/>
                  <a:gd name="connsiteY15" fmla="*/ 642902 h 667213"/>
                  <a:gd name="connsiteX16" fmla="*/ 902108 w 1028701"/>
                  <a:gd name="connsiteY16" fmla="*/ 662302 h 667213"/>
                  <a:gd name="connsiteX17" fmla="*/ 660733 w 1028701"/>
                  <a:gd name="connsiteY17" fmla="*/ 612873 h 667213"/>
                  <a:gd name="connsiteX18" fmla="*/ 516858 w 1028701"/>
                  <a:gd name="connsiteY18" fmla="*/ 412860 h 667213"/>
                  <a:gd name="connsiteX19" fmla="*/ 507329 w 1028701"/>
                  <a:gd name="connsiteY19" fmla="*/ 337258 h 667213"/>
                  <a:gd name="connsiteX20" fmla="*/ 494257 w 1028701"/>
                  <a:gd name="connsiteY20" fmla="*/ 272515 h 667213"/>
                  <a:gd name="connsiteX21" fmla="*/ 338369 w 1028701"/>
                  <a:gd name="connsiteY21" fmla="*/ 169185 h 667213"/>
                  <a:gd name="connsiteX22" fmla="*/ 169185 w 1028701"/>
                  <a:gd name="connsiteY22" fmla="*/ 338369 h 667213"/>
                  <a:gd name="connsiteX23" fmla="*/ 0 w 1028701"/>
                  <a:gd name="connsiteY23" fmla="*/ 338369 h 667213"/>
                  <a:gd name="connsiteX24" fmla="*/ 338369 w 1028701"/>
                  <a:gd name="connsiteY24" fmla="*/ 0 h 667213"/>
                  <a:gd name="connsiteX0" fmla="*/ 338369 w 1028701"/>
                  <a:gd name="connsiteY0" fmla="*/ 0 h 667213"/>
                  <a:gd name="connsiteX1" fmla="*/ 669863 w 1028701"/>
                  <a:gd name="connsiteY1" fmla="*/ 270176 h 667213"/>
                  <a:gd name="connsiteX2" fmla="*/ 675991 w 1028701"/>
                  <a:gd name="connsiteY2" fmla="*/ 330964 h 667213"/>
                  <a:gd name="connsiteX3" fmla="*/ 696009 w 1028701"/>
                  <a:gd name="connsiteY3" fmla="*/ 409671 h 667213"/>
                  <a:gd name="connsiteX4" fmla="*/ 752684 w 1028701"/>
                  <a:gd name="connsiteY4" fmla="*/ 470858 h 667213"/>
                  <a:gd name="connsiteX5" fmla="*/ 873371 w 1028701"/>
                  <a:gd name="connsiteY5" fmla="*/ 495572 h 667213"/>
                  <a:gd name="connsiteX6" fmla="*/ 894502 w 1028701"/>
                  <a:gd name="connsiteY6" fmla="*/ 489124 h 667213"/>
                  <a:gd name="connsiteX7" fmla="*/ 907603 w 1028701"/>
                  <a:gd name="connsiteY7" fmla="*/ 480290 h 667213"/>
                  <a:gd name="connsiteX8" fmla="*/ 941533 w 1028701"/>
                  <a:gd name="connsiteY8" fmla="*/ 473440 h 667213"/>
                  <a:gd name="connsiteX9" fmla="*/ 1028701 w 1028701"/>
                  <a:gd name="connsiteY9" fmla="*/ 560608 h 667213"/>
                  <a:gd name="connsiteX10" fmla="*/ 1003170 w 1028701"/>
                  <a:gd name="connsiteY10" fmla="*/ 622246 h 667213"/>
                  <a:gd name="connsiteX11" fmla="*/ 982479 w 1028701"/>
                  <a:gd name="connsiteY11" fmla="*/ 636196 h 667213"/>
                  <a:gd name="connsiteX12" fmla="*/ 983102 w 1028701"/>
                  <a:gd name="connsiteY12" fmla="*/ 637584 h 667213"/>
                  <a:gd name="connsiteX13" fmla="*/ 978202 w 1028701"/>
                  <a:gd name="connsiteY13" fmla="*/ 639080 h 667213"/>
                  <a:gd name="connsiteX14" fmla="*/ 975463 w 1028701"/>
                  <a:gd name="connsiteY14" fmla="*/ 640926 h 667213"/>
                  <a:gd name="connsiteX15" fmla="*/ 965678 w 1028701"/>
                  <a:gd name="connsiteY15" fmla="*/ 642902 h 667213"/>
                  <a:gd name="connsiteX16" fmla="*/ 902108 w 1028701"/>
                  <a:gd name="connsiteY16" fmla="*/ 662302 h 667213"/>
                  <a:gd name="connsiteX17" fmla="*/ 660733 w 1028701"/>
                  <a:gd name="connsiteY17" fmla="*/ 612873 h 667213"/>
                  <a:gd name="connsiteX18" fmla="*/ 516858 w 1028701"/>
                  <a:gd name="connsiteY18" fmla="*/ 412860 h 667213"/>
                  <a:gd name="connsiteX19" fmla="*/ 507329 w 1028701"/>
                  <a:gd name="connsiteY19" fmla="*/ 337258 h 667213"/>
                  <a:gd name="connsiteX20" fmla="*/ 494257 w 1028701"/>
                  <a:gd name="connsiteY20" fmla="*/ 272515 h 667213"/>
                  <a:gd name="connsiteX21" fmla="*/ 338369 w 1028701"/>
                  <a:gd name="connsiteY21" fmla="*/ 169185 h 667213"/>
                  <a:gd name="connsiteX22" fmla="*/ 169185 w 1028701"/>
                  <a:gd name="connsiteY22" fmla="*/ 338369 h 667213"/>
                  <a:gd name="connsiteX23" fmla="*/ 64720 w 1028701"/>
                  <a:gd name="connsiteY23" fmla="*/ 336255 h 667213"/>
                  <a:gd name="connsiteX24" fmla="*/ 0 w 1028701"/>
                  <a:gd name="connsiteY24" fmla="*/ 338369 h 667213"/>
                  <a:gd name="connsiteX25" fmla="*/ 338369 w 1028701"/>
                  <a:gd name="connsiteY25" fmla="*/ 0 h 667213"/>
                  <a:gd name="connsiteX0" fmla="*/ 338369 w 1028701"/>
                  <a:gd name="connsiteY0" fmla="*/ 0 h 771974"/>
                  <a:gd name="connsiteX1" fmla="*/ 669863 w 1028701"/>
                  <a:gd name="connsiteY1" fmla="*/ 270176 h 771974"/>
                  <a:gd name="connsiteX2" fmla="*/ 675991 w 1028701"/>
                  <a:gd name="connsiteY2" fmla="*/ 330964 h 771974"/>
                  <a:gd name="connsiteX3" fmla="*/ 696009 w 1028701"/>
                  <a:gd name="connsiteY3" fmla="*/ 409671 h 771974"/>
                  <a:gd name="connsiteX4" fmla="*/ 752684 w 1028701"/>
                  <a:gd name="connsiteY4" fmla="*/ 470858 h 771974"/>
                  <a:gd name="connsiteX5" fmla="*/ 873371 w 1028701"/>
                  <a:gd name="connsiteY5" fmla="*/ 495572 h 771974"/>
                  <a:gd name="connsiteX6" fmla="*/ 894502 w 1028701"/>
                  <a:gd name="connsiteY6" fmla="*/ 489124 h 771974"/>
                  <a:gd name="connsiteX7" fmla="*/ 907603 w 1028701"/>
                  <a:gd name="connsiteY7" fmla="*/ 480290 h 771974"/>
                  <a:gd name="connsiteX8" fmla="*/ 941533 w 1028701"/>
                  <a:gd name="connsiteY8" fmla="*/ 473440 h 771974"/>
                  <a:gd name="connsiteX9" fmla="*/ 1028701 w 1028701"/>
                  <a:gd name="connsiteY9" fmla="*/ 560608 h 771974"/>
                  <a:gd name="connsiteX10" fmla="*/ 1003170 w 1028701"/>
                  <a:gd name="connsiteY10" fmla="*/ 622246 h 771974"/>
                  <a:gd name="connsiteX11" fmla="*/ 982479 w 1028701"/>
                  <a:gd name="connsiteY11" fmla="*/ 636196 h 771974"/>
                  <a:gd name="connsiteX12" fmla="*/ 983102 w 1028701"/>
                  <a:gd name="connsiteY12" fmla="*/ 637584 h 771974"/>
                  <a:gd name="connsiteX13" fmla="*/ 978202 w 1028701"/>
                  <a:gd name="connsiteY13" fmla="*/ 639080 h 771974"/>
                  <a:gd name="connsiteX14" fmla="*/ 975463 w 1028701"/>
                  <a:gd name="connsiteY14" fmla="*/ 640926 h 771974"/>
                  <a:gd name="connsiteX15" fmla="*/ 965678 w 1028701"/>
                  <a:gd name="connsiteY15" fmla="*/ 642902 h 771974"/>
                  <a:gd name="connsiteX16" fmla="*/ 902108 w 1028701"/>
                  <a:gd name="connsiteY16" fmla="*/ 662302 h 771974"/>
                  <a:gd name="connsiteX17" fmla="*/ 660733 w 1028701"/>
                  <a:gd name="connsiteY17" fmla="*/ 612873 h 771974"/>
                  <a:gd name="connsiteX18" fmla="*/ 516858 w 1028701"/>
                  <a:gd name="connsiteY18" fmla="*/ 412860 h 771974"/>
                  <a:gd name="connsiteX19" fmla="*/ 507329 w 1028701"/>
                  <a:gd name="connsiteY19" fmla="*/ 337258 h 771974"/>
                  <a:gd name="connsiteX20" fmla="*/ 494257 w 1028701"/>
                  <a:gd name="connsiteY20" fmla="*/ 272515 h 771974"/>
                  <a:gd name="connsiteX21" fmla="*/ 338369 w 1028701"/>
                  <a:gd name="connsiteY21" fmla="*/ 169185 h 771974"/>
                  <a:gd name="connsiteX22" fmla="*/ 169185 w 1028701"/>
                  <a:gd name="connsiteY22" fmla="*/ 338369 h 771974"/>
                  <a:gd name="connsiteX23" fmla="*/ 240 w 1028701"/>
                  <a:gd name="connsiteY23" fmla="*/ 771974 h 771974"/>
                  <a:gd name="connsiteX24" fmla="*/ 0 w 1028701"/>
                  <a:gd name="connsiteY24" fmla="*/ 338369 h 771974"/>
                  <a:gd name="connsiteX25" fmla="*/ 338369 w 1028701"/>
                  <a:gd name="connsiteY25" fmla="*/ 0 h 771974"/>
                  <a:gd name="connsiteX0" fmla="*/ 240 w 1028701"/>
                  <a:gd name="connsiteY0" fmla="*/ 771974 h 872767"/>
                  <a:gd name="connsiteX1" fmla="*/ 0 w 1028701"/>
                  <a:gd name="connsiteY1" fmla="*/ 338369 h 872767"/>
                  <a:gd name="connsiteX2" fmla="*/ 338369 w 1028701"/>
                  <a:gd name="connsiteY2" fmla="*/ 0 h 872767"/>
                  <a:gd name="connsiteX3" fmla="*/ 669863 w 1028701"/>
                  <a:gd name="connsiteY3" fmla="*/ 270176 h 872767"/>
                  <a:gd name="connsiteX4" fmla="*/ 675991 w 1028701"/>
                  <a:gd name="connsiteY4" fmla="*/ 330964 h 872767"/>
                  <a:gd name="connsiteX5" fmla="*/ 696009 w 1028701"/>
                  <a:gd name="connsiteY5" fmla="*/ 409671 h 872767"/>
                  <a:gd name="connsiteX6" fmla="*/ 752684 w 1028701"/>
                  <a:gd name="connsiteY6" fmla="*/ 470858 h 872767"/>
                  <a:gd name="connsiteX7" fmla="*/ 873371 w 1028701"/>
                  <a:gd name="connsiteY7" fmla="*/ 495572 h 872767"/>
                  <a:gd name="connsiteX8" fmla="*/ 894502 w 1028701"/>
                  <a:gd name="connsiteY8" fmla="*/ 489124 h 872767"/>
                  <a:gd name="connsiteX9" fmla="*/ 907603 w 1028701"/>
                  <a:gd name="connsiteY9" fmla="*/ 480290 h 872767"/>
                  <a:gd name="connsiteX10" fmla="*/ 941533 w 1028701"/>
                  <a:gd name="connsiteY10" fmla="*/ 473440 h 872767"/>
                  <a:gd name="connsiteX11" fmla="*/ 1028701 w 1028701"/>
                  <a:gd name="connsiteY11" fmla="*/ 560608 h 872767"/>
                  <a:gd name="connsiteX12" fmla="*/ 1003170 w 1028701"/>
                  <a:gd name="connsiteY12" fmla="*/ 622246 h 872767"/>
                  <a:gd name="connsiteX13" fmla="*/ 982479 w 1028701"/>
                  <a:gd name="connsiteY13" fmla="*/ 636196 h 872767"/>
                  <a:gd name="connsiteX14" fmla="*/ 983102 w 1028701"/>
                  <a:gd name="connsiteY14" fmla="*/ 637584 h 872767"/>
                  <a:gd name="connsiteX15" fmla="*/ 978202 w 1028701"/>
                  <a:gd name="connsiteY15" fmla="*/ 639080 h 872767"/>
                  <a:gd name="connsiteX16" fmla="*/ 975463 w 1028701"/>
                  <a:gd name="connsiteY16" fmla="*/ 640926 h 872767"/>
                  <a:gd name="connsiteX17" fmla="*/ 965678 w 1028701"/>
                  <a:gd name="connsiteY17" fmla="*/ 642902 h 872767"/>
                  <a:gd name="connsiteX18" fmla="*/ 902108 w 1028701"/>
                  <a:gd name="connsiteY18" fmla="*/ 662302 h 872767"/>
                  <a:gd name="connsiteX19" fmla="*/ 660733 w 1028701"/>
                  <a:gd name="connsiteY19" fmla="*/ 612873 h 872767"/>
                  <a:gd name="connsiteX20" fmla="*/ 516858 w 1028701"/>
                  <a:gd name="connsiteY20" fmla="*/ 412860 h 872767"/>
                  <a:gd name="connsiteX21" fmla="*/ 507329 w 1028701"/>
                  <a:gd name="connsiteY21" fmla="*/ 337258 h 872767"/>
                  <a:gd name="connsiteX22" fmla="*/ 494257 w 1028701"/>
                  <a:gd name="connsiteY22" fmla="*/ 272515 h 872767"/>
                  <a:gd name="connsiteX23" fmla="*/ 338369 w 1028701"/>
                  <a:gd name="connsiteY23" fmla="*/ 169185 h 872767"/>
                  <a:gd name="connsiteX24" fmla="*/ 169185 w 1028701"/>
                  <a:gd name="connsiteY24" fmla="*/ 338369 h 872767"/>
                  <a:gd name="connsiteX25" fmla="*/ 103408 w 1028701"/>
                  <a:gd name="connsiteY25" fmla="*/ 872767 h 872767"/>
                  <a:gd name="connsiteX0" fmla="*/ 0 w 1028701"/>
                  <a:gd name="connsiteY0" fmla="*/ 338369 h 872767"/>
                  <a:gd name="connsiteX1" fmla="*/ 338369 w 1028701"/>
                  <a:gd name="connsiteY1" fmla="*/ 0 h 872767"/>
                  <a:gd name="connsiteX2" fmla="*/ 669863 w 1028701"/>
                  <a:gd name="connsiteY2" fmla="*/ 270176 h 872767"/>
                  <a:gd name="connsiteX3" fmla="*/ 675991 w 1028701"/>
                  <a:gd name="connsiteY3" fmla="*/ 330964 h 872767"/>
                  <a:gd name="connsiteX4" fmla="*/ 696009 w 1028701"/>
                  <a:gd name="connsiteY4" fmla="*/ 409671 h 872767"/>
                  <a:gd name="connsiteX5" fmla="*/ 752684 w 1028701"/>
                  <a:gd name="connsiteY5" fmla="*/ 470858 h 872767"/>
                  <a:gd name="connsiteX6" fmla="*/ 873371 w 1028701"/>
                  <a:gd name="connsiteY6" fmla="*/ 495572 h 872767"/>
                  <a:gd name="connsiteX7" fmla="*/ 894502 w 1028701"/>
                  <a:gd name="connsiteY7" fmla="*/ 489124 h 872767"/>
                  <a:gd name="connsiteX8" fmla="*/ 907603 w 1028701"/>
                  <a:gd name="connsiteY8" fmla="*/ 480290 h 872767"/>
                  <a:gd name="connsiteX9" fmla="*/ 941533 w 1028701"/>
                  <a:gd name="connsiteY9" fmla="*/ 473440 h 872767"/>
                  <a:gd name="connsiteX10" fmla="*/ 1028701 w 1028701"/>
                  <a:gd name="connsiteY10" fmla="*/ 560608 h 872767"/>
                  <a:gd name="connsiteX11" fmla="*/ 1003170 w 1028701"/>
                  <a:gd name="connsiteY11" fmla="*/ 622246 h 872767"/>
                  <a:gd name="connsiteX12" fmla="*/ 982479 w 1028701"/>
                  <a:gd name="connsiteY12" fmla="*/ 636196 h 872767"/>
                  <a:gd name="connsiteX13" fmla="*/ 983102 w 1028701"/>
                  <a:gd name="connsiteY13" fmla="*/ 637584 h 872767"/>
                  <a:gd name="connsiteX14" fmla="*/ 978202 w 1028701"/>
                  <a:gd name="connsiteY14" fmla="*/ 639080 h 872767"/>
                  <a:gd name="connsiteX15" fmla="*/ 975463 w 1028701"/>
                  <a:gd name="connsiteY15" fmla="*/ 640926 h 872767"/>
                  <a:gd name="connsiteX16" fmla="*/ 965678 w 1028701"/>
                  <a:gd name="connsiteY16" fmla="*/ 642902 h 872767"/>
                  <a:gd name="connsiteX17" fmla="*/ 902108 w 1028701"/>
                  <a:gd name="connsiteY17" fmla="*/ 662302 h 872767"/>
                  <a:gd name="connsiteX18" fmla="*/ 660733 w 1028701"/>
                  <a:gd name="connsiteY18" fmla="*/ 612873 h 872767"/>
                  <a:gd name="connsiteX19" fmla="*/ 516858 w 1028701"/>
                  <a:gd name="connsiteY19" fmla="*/ 412860 h 872767"/>
                  <a:gd name="connsiteX20" fmla="*/ 507329 w 1028701"/>
                  <a:gd name="connsiteY20" fmla="*/ 337258 h 872767"/>
                  <a:gd name="connsiteX21" fmla="*/ 494257 w 1028701"/>
                  <a:gd name="connsiteY21" fmla="*/ 272515 h 872767"/>
                  <a:gd name="connsiteX22" fmla="*/ 338369 w 1028701"/>
                  <a:gd name="connsiteY22" fmla="*/ 169185 h 872767"/>
                  <a:gd name="connsiteX23" fmla="*/ 169185 w 1028701"/>
                  <a:gd name="connsiteY23" fmla="*/ 338369 h 872767"/>
                  <a:gd name="connsiteX24" fmla="*/ 103408 w 1028701"/>
                  <a:gd name="connsiteY24" fmla="*/ 872767 h 872767"/>
                  <a:gd name="connsiteX0" fmla="*/ 0 w 1028701"/>
                  <a:gd name="connsiteY0" fmla="*/ 338369 h 667213"/>
                  <a:gd name="connsiteX1" fmla="*/ 338369 w 1028701"/>
                  <a:gd name="connsiteY1" fmla="*/ 0 h 667213"/>
                  <a:gd name="connsiteX2" fmla="*/ 669863 w 1028701"/>
                  <a:gd name="connsiteY2" fmla="*/ 270176 h 667213"/>
                  <a:gd name="connsiteX3" fmla="*/ 675991 w 1028701"/>
                  <a:gd name="connsiteY3" fmla="*/ 330964 h 667213"/>
                  <a:gd name="connsiteX4" fmla="*/ 696009 w 1028701"/>
                  <a:gd name="connsiteY4" fmla="*/ 409671 h 667213"/>
                  <a:gd name="connsiteX5" fmla="*/ 752684 w 1028701"/>
                  <a:gd name="connsiteY5" fmla="*/ 470858 h 667213"/>
                  <a:gd name="connsiteX6" fmla="*/ 873371 w 1028701"/>
                  <a:gd name="connsiteY6" fmla="*/ 495572 h 667213"/>
                  <a:gd name="connsiteX7" fmla="*/ 894502 w 1028701"/>
                  <a:gd name="connsiteY7" fmla="*/ 489124 h 667213"/>
                  <a:gd name="connsiteX8" fmla="*/ 907603 w 1028701"/>
                  <a:gd name="connsiteY8" fmla="*/ 480290 h 667213"/>
                  <a:gd name="connsiteX9" fmla="*/ 941533 w 1028701"/>
                  <a:gd name="connsiteY9" fmla="*/ 473440 h 667213"/>
                  <a:gd name="connsiteX10" fmla="*/ 1028701 w 1028701"/>
                  <a:gd name="connsiteY10" fmla="*/ 560608 h 667213"/>
                  <a:gd name="connsiteX11" fmla="*/ 1003170 w 1028701"/>
                  <a:gd name="connsiteY11" fmla="*/ 622246 h 667213"/>
                  <a:gd name="connsiteX12" fmla="*/ 982479 w 1028701"/>
                  <a:gd name="connsiteY12" fmla="*/ 636196 h 667213"/>
                  <a:gd name="connsiteX13" fmla="*/ 983102 w 1028701"/>
                  <a:gd name="connsiteY13" fmla="*/ 637584 h 667213"/>
                  <a:gd name="connsiteX14" fmla="*/ 978202 w 1028701"/>
                  <a:gd name="connsiteY14" fmla="*/ 639080 h 667213"/>
                  <a:gd name="connsiteX15" fmla="*/ 975463 w 1028701"/>
                  <a:gd name="connsiteY15" fmla="*/ 640926 h 667213"/>
                  <a:gd name="connsiteX16" fmla="*/ 965678 w 1028701"/>
                  <a:gd name="connsiteY16" fmla="*/ 642902 h 667213"/>
                  <a:gd name="connsiteX17" fmla="*/ 902108 w 1028701"/>
                  <a:gd name="connsiteY17" fmla="*/ 662302 h 667213"/>
                  <a:gd name="connsiteX18" fmla="*/ 660733 w 1028701"/>
                  <a:gd name="connsiteY18" fmla="*/ 612873 h 667213"/>
                  <a:gd name="connsiteX19" fmla="*/ 516858 w 1028701"/>
                  <a:gd name="connsiteY19" fmla="*/ 412860 h 667213"/>
                  <a:gd name="connsiteX20" fmla="*/ 507329 w 1028701"/>
                  <a:gd name="connsiteY20" fmla="*/ 337258 h 667213"/>
                  <a:gd name="connsiteX21" fmla="*/ 494257 w 1028701"/>
                  <a:gd name="connsiteY21" fmla="*/ 272515 h 667213"/>
                  <a:gd name="connsiteX22" fmla="*/ 338369 w 1028701"/>
                  <a:gd name="connsiteY22" fmla="*/ 169185 h 667213"/>
                  <a:gd name="connsiteX23" fmla="*/ 169185 w 1028701"/>
                  <a:gd name="connsiteY23" fmla="*/ 338369 h 66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28701" h="667213">
                    <a:moveTo>
                      <a:pt x="0" y="338369"/>
                    </a:moveTo>
                    <a:cubicBezTo>
                      <a:pt x="0" y="151493"/>
                      <a:pt x="151493" y="0"/>
                      <a:pt x="338369" y="0"/>
                    </a:cubicBezTo>
                    <a:cubicBezTo>
                      <a:pt x="501885" y="0"/>
                      <a:pt x="638312" y="115987"/>
                      <a:pt x="669863" y="270176"/>
                    </a:cubicBezTo>
                    <a:lnTo>
                      <a:pt x="675991" y="330964"/>
                    </a:lnTo>
                    <a:lnTo>
                      <a:pt x="696009" y="409671"/>
                    </a:lnTo>
                    <a:cubicBezTo>
                      <a:pt x="709297" y="434106"/>
                      <a:pt x="728605" y="455267"/>
                      <a:pt x="752684" y="470858"/>
                    </a:cubicBezTo>
                    <a:cubicBezTo>
                      <a:pt x="788802" y="494244"/>
                      <a:pt x="831963" y="502707"/>
                      <a:pt x="873371" y="495572"/>
                    </a:cubicBezTo>
                    <a:lnTo>
                      <a:pt x="894502" y="489124"/>
                    </a:lnTo>
                    <a:lnTo>
                      <a:pt x="907603" y="480290"/>
                    </a:lnTo>
                    <a:cubicBezTo>
                      <a:pt x="918032" y="475879"/>
                      <a:pt x="929498" y="473440"/>
                      <a:pt x="941533" y="473440"/>
                    </a:cubicBezTo>
                    <a:cubicBezTo>
                      <a:pt x="989675" y="473440"/>
                      <a:pt x="1028701" y="512466"/>
                      <a:pt x="1028701" y="560608"/>
                    </a:cubicBezTo>
                    <a:cubicBezTo>
                      <a:pt x="1028701" y="584679"/>
                      <a:pt x="1018945" y="606471"/>
                      <a:pt x="1003170" y="622246"/>
                    </a:cubicBezTo>
                    <a:lnTo>
                      <a:pt x="982479" y="636196"/>
                    </a:lnTo>
                    <a:lnTo>
                      <a:pt x="983102" y="637584"/>
                    </a:lnTo>
                    <a:lnTo>
                      <a:pt x="978202" y="639080"/>
                    </a:lnTo>
                    <a:lnTo>
                      <a:pt x="975463" y="640926"/>
                    </a:lnTo>
                    <a:lnTo>
                      <a:pt x="965678" y="642902"/>
                    </a:lnTo>
                    <a:lnTo>
                      <a:pt x="902108" y="662302"/>
                    </a:lnTo>
                    <a:cubicBezTo>
                      <a:pt x="819292" y="676571"/>
                      <a:pt x="732970" y="659646"/>
                      <a:pt x="660733" y="612873"/>
                    </a:cubicBezTo>
                    <a:cubicBezTo>
                      <a:pt x="588496" y="566100"/>
                      <a:pt x="537728" y="494263"/>
                      <a:pt x="516858" y="412860"/>
                    </a:cubicBezTo>
                    <a:lnTo>
                      <a:pt x="507329" y="337258"/>
                    </a:lnTo>
                    <a:lnTo>
                      <a:pt x="494257" y="272515"/>
                    </a:lnTo>
                    <a:cubicBezTo>
                      <a:pt x="468574" y="211792"/>
                      <a:pt x="408447" y="169185"/>
                      <a:pt x="338369" y="169185"/>
                    </a:cubicBezTo>
                    <a:cubicBezTo>
                      <a:pt x="244931" y="169185"/>
                      <a:pt x="169185" y="244931"/>
                      <a:pt x="169185" y="338369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9933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楕円 210">
                <a:extLst>
                  <a:ext uri="{FF2B5EF4-FFF2-40B4-BE49-F238E27FC236}">
                    <a16:creationId xmlns:a16="http://schemas.microsoft.com/office/drawing/2014/main" id="{2C91E113-DA32-4A63-A0F6-77F10A993E57}"/>
                  </a:ext>
                </a:extLst>
              </p:cNvPr>
              <p:cNvSpPr/>
              <p:nvPr/>
            </p:nvSpPr>
            <p:spPr bwMode="auto">
              <a:xfrm rot="20484539">
                <a:off x="3245673" y="3829376"/>
                <a:ext cx="275903" cy="276571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5920" h="1305145">
                    <a:moveTo>
                      <a:pt x="179528" y="1303017"/>
                    </a:moveTo>
                    <a:cubicBezTo>
                      <a:pt x="109855" y="1256627"/>
                      <a:pt x="-3061" y="1314660"/>
                      <a:pt x="4659" y="1097490"/>
                    </a:cubicBezTo>
                    <a:cubicBezTo>
                      <a:pt x="-28149" y="868185"/>
                      <a:pt x="119365" y="690743"/>
                      <a:pt x="225850" y="-1"/>
                    </a:cubicBezTo>
                    <a:cubicBezTo>
                      <a:pt x="687262" y="81191"/>
                      <a:pt x="942341" y="870119"/>
                      <a:pt x="942341" y="1097490"/>
                    </a:cubicBezTo>
                    <a:cubicBezTo>
                      <a:pt x="1031283" y="1315014"/>
                      <a:pt x="846111" y="1258755"/>
                      <a:pt x="759504" y="1305145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9933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5E022B5-7768-4B88-89A7-00898A8E0538}"/>
                  </a:ext>
                </a:extLst>
              </p:cNvPr>
              <p:cNvSpPr/>
              <p:nvPr/>
            </p:nvSpPr>
            <p:spPr bwMode="auto">
              <a:xfrm rot="20700000">
                <a:off x="3152470" y="4263892"/>
                <a:ext cx="126494" cy="165343"/>
              </a:xfrm>
              <a:custGeom>
                <a:avLst/>
                <a:gdLst>
                  <a:gd name="connsiteX0" fmla="*/ 179951 w 359903"/>
                  <a:gd name="connsiteY0" fmla="*/ 0 h 217462"/>
                  <a:gd name="connsiteX1" fmla="*/ 353033 w 359903"/>
                  <a:gd name="connsiteY1" fmla="*/ 83860 h 217462"/>
                  <a:gd name="connsiteX2" fmla="*/ 359903 w 359903"/>
                  <a:gd name="connsiteY2" fmla="*/ 108731 h 217462"/>
                  <a:gd name="connsiteX3" fmla="*/ 353033 w 359903"/>
                  <a:gd name="connsiteY3" fmla="*/ 133602 h 217462"/>
                  <a:gd name="connsiteX4" fmla="*/ 179951 w 359903"/>
                  <a:gd name="connsiteY4" fmla="*/ 217462 h 217462"/>
                  <a:gd name="connsiteX5" fmla="*/ 6869 w 359903"/>
                  <a:gd name="connsiteY5" fmla="*/ 133602 h 217462"/>
                  <a:gd name="connsiteX6" fmla="*/ 0 w 359903"/>
                  <a:gd name="connsiteY6" fmla="*/ 108731 h 217462"/>
                  <a:gd name="connsiteX7" fmla="*/ 6869 w 359903"/>
                  <a:gd name="connsiteY7" fmla="*/ 83860 h 217462"/>
                  <a:gd name="connsiteX8" fmla="*/ 179951 w 359903"/>
                  <a:gd name="connsiteY8" fmla="*/ 0 h 21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9903" h="217462">
                    <a:moveTo>
                      <a:pt x="179951" y="0"/>
                    </a:moveTo>
                    <a:cubicBezTo>
                      <a:pt x="257758" y="0"/>
                      <a:pt x="324517" y="34579"/>
                      <a:pt x="353033" y="83860"/>
                    </a:cubicBezTo>
                    <a:lnTo>
                      <a:pt x="359903" y="108731"/>
                    </a:lnTo>
                    <a:lnTo>
                      <a:pt x="353033" y="133602"/>
                    </a:lnTo>
                    <a:cubicBezTo>
                      <a:pt x="324517" y="182883"/>
                      <a:pt x="257758" y="217462"/>
                      <a:pt x="179951" y="217462"/>
                    </a:cubicBezTo>
                    <a:cubicBezTo>
                      <a:pt x="102144" y="217462"/>
                      <a:pt x="35385" y="182883"/>
                      <a:pt x="6869" y="133602"/>
                    </a:cubicBezTo>
                    <a:lnTo>
                      <a:pt x="0" y="108731"/>
                    </a:lnTo>
                    <a:lnTo>
                      <a:pt x="6869" y="83860"/>
                    </a:lnTo>
                    <a:cubicBezTo>
                      <a:pt x="35385" y="34579"/>
                      <a:pt x="102144" y="0"/>
                      <a:pt x="1799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B535297F-473C-4DA0-8BF5-35C0B7F758A6}"/>
                  </a:ext>
                </a:extLst>
              </p:cNvPr>
              <p:cNvSpPr/>
              <p:nvPr/>
            </p:nvSpPr>
            <p:spPr bwMode="auto">
              <a:xfrm rot="20700000">
                <a:off x="3181591" y="4299515"/>
                <a:ext cx="45719" cy="122177"/>
              </a:xfrm>
              <a:custGeom>
                <a:avLst/>
                <a:gdLst>
                  <a:gd name="connsiteX0" fmla="*/ 179951 w 359903"/>
                  <a:gd name="connsiteY0" fmla="*/ 0 h 217462"/>
                  <a:gd name="connsiteX1" fmla="*/ 353033 w 359903"/>
                  <a:gd name="connsiteY1" fmla="*/ 83860 h 217462"/>
                  <a:gd name="connsiteX2" fmla="*/ 359903 w 359903"/>
                  <a:gd name="connsiteY2" fmla="*/ 108731 h 217462"/>
                  <a:gd name="connsiteX3" fmla="*/ 353033 w 359903"/>
                  <a:gd name="connsiteY3" fmla="*/ 133602 h 217462"/>
                  <a:gd name="connsiteX4" fmla="*/ 179951 w 359903"/>
                  <a:gd name="connsiteY4" fmla="*/ 217462 h 217462"/>
                  <a:gd name="connsiteX5" fmla="*/ 6869 w 359903"/>
                  <a:gd name="connsiteY5" fmla="*/ 133602 h 217462"/>
                  <a:gd name="connsiteX6" fmla="*/ 0 w 359903"/>
                  <a:gd name="connsiteY6" fmla="*/ 108731 h 217462"/>
                  <a:gd name="connsiteX7" fmla="*/ 6869 w 359903"/>
                  <a:gd name="connsiteY7" fmla="*/ 83860 h 217462"/>
                  <a:gd name="connsiteX8" fmla="*/ 179951 w 359903"/>
                  <a:gd name="connsiteY8" fmla="*/ 0 h 21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9903" h="217462">
                    <a:moveTo>
                      <a:pt x="179951" y="0"/>
                    </a:moveTo>
                    <a:cubicBezTo>
                      <a:pt x="257758" y="0"/>
                      <a:pt x="324517" y="34579"/>
                      <a:pt x="353033" y="83860"/>
                    </a:cubicBezTo>
                    <a:lnTo>
                      <a:pt x="359903" y="108731"/>
                    </a:lnTo>
                    <a:lnTo>
                      <a:pt x="353033" y="133602"/>
                    </a:lnTo>
                    <a:cubicBezTo>
                      <a:pt x="324517" y="182883"/>
                      <a:pt x="257758" y="217462"/>
                      <a:pt x="179951" y="217462"/>
                    </a:cubicBezTo>
                    <a:cubicBezTo>
                      <a:pt x="102144" y="217462"/>
                      <a:pt x="35385" y="182883"/>
                      <a:pt x="6869" y="133602"/>
                    </a:cubicBezTo>
                    <a:lnTo>
                      <a:pt x="0" y="108731"/>
                    </a:lnTo>
                    <a:lnTo>
                      <a:pt x="6869" y="83860"/>
                    </a:lnTo>
                    <a:cubicBezTo>
                      <a:pt x="35385" y="34579"/>
                      <a:pt x="102144" y="0"/>
                      <a:pt x="17995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E1552EF5-C13A-48E9-8156-89C96B2A4D2F}"/>
                </a:ext>
              </a:extLst>
            </p:cNvPr>
            <p:cNvGrpSpPr/>
            <p:nvPr/>
          </p:nvGrpSpPr>
          <p:grpSpPr>
            <a:xfrm>
              <a:off x="499237" y="4543203"/>
              <a:ext cx="1033296" cy="919100"/>
              <a:chOff x="5966868" y="3862120"/>
              <a:chExt cx="2240191" cy="1992614"/>
            </a:xfrm>
          </p:grpSpPr>
          <p:sp>
            <p:nvSpPr>
              <p:cNvPr id="182" name="二等辺三角形 181">
                <a:extLst>
                  <a:ext uri="{FF2B5EF4-FFF2-40B4-BE49-F238E27FC236}">
                    <a16:creationId xmlns:a16="http://schemas.microsoft.com/office/drawing/2014/main" id="{B0ECB1F8-E2F2-4B6D-875D-581B563C7CE2}"/>
                  </a:ext>
                </a:extLst>
              </p:cNvPr>
              <p:cNvSpPr/>
              <p:nvPr/>
            </p:nvSpPr>
            <p:spPr bwMode="auto">
              <a:xfrm rot="13456382">
                <a:off x="7911109" y="4560735"/>
                <a:ext cx="90010" cy="90010"/>
              </a:xfrm>
              <a:prstGeom prst="triangl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楕円 210">
                <a:extLst>
                  <a:ext uri="{FF2B5EF4-FFF2-40B4-BE49-F238E27FC236}">
                    <a16:creationId xmlns:a16="http://schemas.microsoft.com/office/drawing/2014/main" id="{1077D03D-67EF-4005-9554-14222338D9AE}"/>
                  </a:ext>
                </a:extLst>
              </p:cNvPr>
              <p:cNvSpPr/>
              <p:nvPr/>
            </p:nvSpPr>
            <p:spPr bwMode="auto">
              <a:xfrm rot="1800000" flipH="1">
                <a:off x="7669306" y="3862120"/>
                <a:ext cx="269168" cy="291550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2341" h="1375831">
                    <a:moveTo>
                      <a:pt x="4659" y="1097490"/>
                    </a:moveTo>
                    <a:cubicBezTo>
                      <a:pt x="-28149" y="868185"/>
                      <a:pt x="119365" y="690743"/>
                      <a:pt x="225850" y="-1"/>
                    </a:cubicBezTo>
                    <a:cubicBezTo>
                      <a:pt x="687262" y="81191"/>
                      <a:pt x="942341" y="870119"/>
                      <a:pt x="942341" y="1097490"/>
                    </a:cubicBezTo>
                    <a:cubicBezTo>
                      <a:pt x="942341" y="1324861"/>
                      <a:pt x="578980" y="1375831"/>
                      <a:pt x="422700" y="1375831"/>
                    </a:cubicBezTo>
                    <a:cubicBezTo>
                      <a:pt x="266420" y="1375831"/>
                      <a:pt x="37467" y="1326795"/>
                      <a:pt x="4659" y="1097490"/>
                    </a:cubicBezTo>
                    <a:close/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C17FC680-1BE3-4CF1-8245-7B1ED10501A8}"/>
                  </a:ext>
                </a:extLst>
              </p:cNvPr>
              <p:cNvSpPr/>
              <p:nvPr/>
            </p:nvSpPr>
            <p:spPr bwMode="auto">
              <a:xfrm rot="900000" flipH="1">
                <a:off x="6736497" y="3925127"/>
                <a:ext cx="1230026" cy="1872950"/>
              </a:xfrm>
              <a:custGeom>
                <a:avLst/>
                <a:gdLst>
                  <a:gd name="connsiteX0" fmla="*/ 494661 w 1230026"/>
                  <a:gd name="connsiteY0" fmla="*/ 8364 h 1872950"/>
                  <a:gd name="connsiteX1" fmla="*/ 411691 w 1230026"/>
                  <a:gd name="connsiteY1" fmla="*/ 0 h 1872950"/>
                  <a:gd name="connsiteX2" fmla="*/ 0 w 1230026"/>
                  <a:gd name="connsiteY2" fmla="*/ 411691 h 1872950"/>
                  <a:gd name="connsiteX3" fmla="*/ 6430 w 1230026"/>
                  <a:gd name="connsiteY3" fmla="*/ 484567 h 1872950"/>
                  <a:gd name="connsiteX4" fmla="*/ 16368 w 1230026"/>
                  <a:gd name="connsiteY4" fmla="*/ 521355 h 1872950"/>
                  <a:gd name="connsiteX5" fmla="*/ 120132 w 1230026"/>
                  <a:gd name="connsiteY5" fmla="*/ 475860 h 1872950"/>
                  <a:gd name="connsiteX6" fmla="*/ 219268 w 1230026"/>
                  <a:gd name="connsiteY6" fmla="*/ 514562 h 1872950"/>
                  <a:gd name="connsiteX7" fmla="*/ 266207 w 1230026"/>
                  <a:gd name="connsiteY7" fmla="*/ 621622 h 1872950"/>
                  <a:gd name="connsiteX8" fmla="*/ 227505 w 1230026"/>
                  <a:gd name="connsiteY8" fmla="*/ 720757 h 1872950"/>
                  <a:gd name="connsiteX9" fmla="*/ 172365 w 1230026"/>
                  <a:gd name="connsiteY9" fmla="*/ 744934 h 1872950"/>
                  <a:gd name="connsiteX10" fmla="*/ 198214 w 1230026"/>
                  <a:gd name="connsiteY10" fmla="*/ 763781 h 1872950"/>
                  <a:gd name="connsiteX11" fmla="*/ 328721 w 1230026"/>
                  <a:gd name="connsiteY11" fmla="*/ 815018 h 1872950"/>
                  <a:gd name="connsiteX12" fmla="*/ 371401 w 1230026"/>
                  <a:gd name="connsiteY12" fmla="*/ 819321 h 1872950"/>
                  <a:gd name="connsiteX13" fmla="*/ 370106 w 1230026"/>
                  <a:gd name="connsiteY13" fmla="*/ 823705 h 1872950"/>
                  <a:gd name="connsiteX14" fmla="*/ 343668 w 1230026"/>
                  <a:gd name="connsiteY14" fmla="*/ 1592546 h 1872950"/>
                  <a:gd name="connsiteX15" fmla="*/ 761709 w 1230026"/>
                  <a:gd name="connsiteY15" fmla="*/ 1870887 h 1872950"/>
                  <a:gd name="connsiteX16" fmla="*/ 1206499 w 1230026"/>
                  <a:gd name="connsiteY16" fmla="*/ 1648576 h 1872950"/>
                  <a:gd name="connsiteX17" fmla="*/ 788283 w 1230026"/>
                  <a:gd name="connsiteY17" fmla="*/ 594381 h 1872950"/>
                  <a:gd name="connsiteX18" fmla="*/ 781931 w 1230026"/>
                  <a:gd name="connsiteY18" fmla="*/ 588703 h 1872950"/>
                  <a:gd name="connsiteX19" fmla="*/ 791029 w 1230026"/>
                  <a:gd name="connsiteY19" fmla="*/ 571940 h 1872950"/>
                  <a:gd name="connsiteX20" fmla="*/ 823382 w 1230026"/>
                  <a:gd name="connsiteY20" fmla="*/ 411691 h 1872950"/>
                  <a:gd name="connsiteX21" fmla="*/ 494661 w 1230026"/>
                  <a:gd name="connsiteY21" fmla="*/ 8364 h 187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30026" h="1872950">
                    <a:moveTo>
                      <a:pt x="494661" y="8364"/>
                    </a:moveTo>
                    <a:cubicBezTo>
                      <a:pt x="467861" y="2880"/>
                      <a:pt x="440112" y="0"/>
                      <a:pt x="411691" y="0"/>
                    </a:cubicBezTo>
                    <a:cubicBezTo>
                      <a:pt x="184320" y="0"/>
                      <a:pt x="0" y="184320"/>
                      <a:pt x="0" y="411691"/>
                    </a:cubicBezTo>
                    <a:cubicBezTo>
                      <a:pt x="0" y="436560"/>
                      <a:pt x="2205" y="460913"/>
                      <a:pt x="6430" y="484567"/>
                    </a:cubicBezTo>
                    <a:lnTo>
                      <a:pt x="16368" y="521355"/>
                    </a:lnTo>
                    <a:lnTo>
                      <a:pt x="120132" y="475860"/>
                    </a:lnTo>
                    <a:cubicBezTo>
                      <a:pt x="158195" y="459172"/>
                      <a:pt x="202579" y="476498"/>
                      <a:pt x="219268" y="514562"/>
                    </a:cubicBezTo>
                    <a:lnTo>
                      <a:pt x="266207" y="621622"/>
                    </a:lnTo>
                    <a:cubicBezTo>
                      <a:pt x="282896" y="659685"/>
                      <a:pt x="265569" y="704069"/>
                      <a:pt x="227505" y="720757"/>
                    </a:cubicBezTo>
                    <a:lnTo>
                      <a:pt x="172365" y="744934"/>
                    </a:lnTo>
                    <a:lnTo>
                      <a:pt x="198214" y="763781"/>
                    </a:lnTo>
                    <a:cubicBezTo>
                      <a:pt x="237826" y="787849"/>
                      <a:pt x="281821" y="805421"/>
                      <a:pt x="328721" y="815018"/>
                    </a:cubicBezTo>
                    <a:lnTo>
                      <a:pt x="371401" y="819321"/>
                    </a:lnTo>
                    <a:lnTo>
                      <a:pt x="370106" y="823705"/>
                    </a:lnTo>
                    <a:cubicBezTo>
                      <a:pt x="311477" y="1093559"/>
                      <a:pt x="323163" y="1449231"/>
                      <a:pt x="343668" y="1592546"/>
                    </a:cubicBezTo>
                    <a:cubicBezTo>
                      <a:pt x="376476" y="1821851"/>
                      <a:pt x="617904" y="1861549"/>
                      <a:pt x="761709" y="1870887"/>
                    </a:cubicBezTo>
                    <a:cubicBezTo>
                      <a:pt x="905514" y="1880225"/>
                      <a:pt x="1140752" y="1866234"/>
                      <a:pt x="1206499" y="1648576"/>
                    </a:cubicBezTo>
                    <a:cubicBezTo>
                      <a:pt x="1314889" y="1289749"/>
                      <a:pt x="1026953" y="836365"/>
                      <a:pt x="788283" y="594381"/>
                    </a:cubicBezTo>
                    <a:lnTo>
                      <a:pt x="781931" y="588703"/>
                    </a:lnTo>
                    <a:lnTo>
                      <a:pt x="791029" y="571940"/>
                    </a:lnTo>
                    <a:cubicBezTo>
                      <a:pt x="811862" y="522686"/>
                      <a:pt x="823382" y="468534"/>
                      <a:pt x="823382" y="411691"/>
                    </a:cubicBezTo>
                    <a:cubicBezTo>
                      <a:pt x="823382" y="212741"/>
                      <a:pt x="682262" y="46753"/>
                      <a:pt x="494661" y="8364"/>
                    </a:cubicBezTo>
                    <a:close/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B271E2E2-AEB7-4A16-8A30-5D8D6D27180E}"/>
                  </a:ext>
                </a:extLst>
              </p:cNvPr>
              <p:cNvSpPr/>
              <p:nvPr/>
            </p:nvSpPr>
            <p:spPr bwMode="auto">
              <a:xfrm flipH="1" flipV="1">
                <a:off x="5966868" y="5189718"/>
                <a:ext cx="911760" cy="605302"/>
              </a:xfrm>
              <a:custGeom>
                <a:avLst/>
                <a:gdLst>
                  <a:gd name="connsiteX0" fmla="*/ 338369 w 1028701"/>
                  <a:gd name="connsiteY0" fmla="*/ 0 h 667213"/>
                  <a:gd name="connsiteX1" fmla="*/ 669863 w 1028701"/>
                  <a:gd name="connsiteY1" fmla="*/ 270176 h 667213"/>
                  <a:gd name="connsiteX2" fmla="*/ 675991 w 1028701"/>
                  <a:gd name="connsiteY2" fmla="*/ 330964 h 667213"/>
                  <a:gd name="connsiteX3" fmla="*/ 696009 w 1028701"/>
                  <a:gd name="connsiteY3" fmla="*/ 409671 h 667213"/>
                  <a:gd name="connsiteX4" fmla="*/ 752684 w 1028701"/>
                  <a:gd name="connsiteY4" fmla="*/ 470858 h 667213"/>
                  <a:gd name="connsiteX5" fmla="*/ 873371 w 1028701"/>
                  <a:gd name="connsiteY5" fmla="*/ 495572 h 667213"/>
                  <a:gd name="connsiteX6" fmla="*/ 894502 w 1028701"/>
                  <a:gd name="connsiteY6" fmla="*/ 489124 h 667213"/>
                  <a:gd name="connsiteX7" fmla="*/ 907603 w 1028701"/>
                  <a:gd name="connsiteY7" fmla="*/ 480290 h 667213"/>
                  <a:gd name="connsiteX8" fmla="*/ 941533 w 1028701"/>
                  <a:gd name="connsiteY8" fmla="*/ 473440 h 667213"/>
                  <a:gd name="connsiteX9" fmla="*/ 1028701 w 1028701"/>
                  <a:gd name="connsiteY9" fmla="*/ 560608 h 667213"/>
                  <a:gd name="connsiteX10" fmla="*/ 1003170 w 1028701"/>
                  <a:gd name="connsiteY10" fmla="*/ 622246 h 667213"/>
                  <a:gd name="connsiteX11" fmla="*/ 982479 w 1028701"/>
                  <a:gd name="connsiteY11" fmla="*/ 636196 h 667213"/>
                  <a:gd name="connsiteX12" fmla="*/ 983102 w 1028701"/>
                  <a:gd name="connsiteY12" fmla="*/ 637584 h 667213"/>
                  <a:gd name="connsiteX13" fmla="*/ 978202 w 1028701"/>
                  <a:gd name="connsiteY13" fmla="*/ 639080 h 667213"/>
                  <a:gd name="connsiteX14" fmla="*/ 975463 w 1028701"/>
                  <a:gd name="connsiteY14" fmla="*/ 640926 h 667213"/>
                  <a:gd name="connsiteX15" fmla="*/ 965678 w 1028701"/>
                  <a:gd name="connsiteY15" fmla="*/ 642902 h 667213"/>
                  <a:gd name="connsiteX16" fmla="*/ 902108 w 1028701"/>
                  <a:gd name="connsiteY16" fmla="*/ 662302 h 667213"/>
                  <a:gd name="connsiteX17" fmla="*/ 660733 w 1028701"/>
                  <a:gd name="connsiteY17" fmla="*/ 612873 h 667213"/>
                  <a:gd name="connsiteX18" fmla="*/ 516858 w 1028701"/>
                  <a:gd name="connsiteY18" fmla="*/ 412860 h 667213"/>
                  <a:gd name="connsiteX19" fmla="*/ 507329 w 1028701"/>
                  <a:gd name="connsiteY19" fmla="*/ 337258 h 667213"/>
                  <a:gd name="connsiteX20" fmla="*/ 494257 w 1028701"/>
                  <a:gd name="connsiteY20" fmla="*/ 272515 h 667213"/>
                  <a:gd name="connsiteX21" fmla="*/ 338369 w 1028701"/>
                  <a:gd name="connsiteY21" fmla="*/ 169185 h 667213"/>
                  <a:gd name="connsiteX22" fmla="*/ 169185 w 1028701"/>
                  <a:gd name="connsiteY22" fmla="*/ 338369 h 667213"/>
                  <a:gd name="connsiteX23" fmla="*/ 0 w 1028701"/>
                  <a:gd name="connsiteY23" fmla="*/ 338369 h 667213"/>
                  <a:gd name="connsiteX24" fmla="*/ 338369 w 1028701"/>
                  <a:gd name="connsiteY24" fmla="*/ 0 h 667213"/>
                  <a:gd name="connsiteX0" fmla="*/ 338369 w 1028701"/>
                  <a:gd name="connsiteY0" fmla="*/ 0 h 667213"/>
                  <a:gd name="connsiteX1" fmla="*/ 669863 w 1028701"/>
                  <a:gd name="connsiteY1" fmla="*/ 270176 h 667213"/>
                  <a:gd name="connsiteX2" fmla="*/ 675991 w 1028701"/>
                  <a:gd name="connsiteY2" fmla="*/ 330964 h 667213"/>
                  <a:gd name="connsiteX3" fmla="*/ 696009 w 1028701"/>
                  <a:gd name="connsiteY3" fmla="*/ 409671 h 667213"/>
                  <a:gd name="connsiteX4" fmla="*/ 752684 w 1028701"/>
                  <a:gd name="connsiteY4" fmla="*/ 470858 h 667213"/>
                  <a:gd name="connsiteX5" fmla="*/ 873371 w 1028701"/>
                  <a:gd name="connsiteY5" fmla="*/ 495572 h 667213"/>
                  <a:gd name="connsiteX6" fmla="*/ 894502 w 1028701"/>
                  <a:gd name="connsiteY6" fmla="*/ 489124 h 667213"/>
                  <a:gd name="connsiteX7" fmla="*/ 907603 w 1028701"/>
                  <a:gd name="connsiteY7" fmla="*/ 480290 h 667213"/>
                  <a:gd name="connsiteX8" fmla="*/ 941533 w 1028701"/>
                  <a:gd name="connsiteY8" fmla="*/ 473440 h 667213"/>
                  <a:gd name="connsiteX9" fmla="*/ 1028701 w 1028701"/>
                  <a:gd name="connsiteY9" fmla="*/ 560608 h 667213"/>
                  <a:gd name="connsiteX10" fmla="*/ 1003170 w 1028701"/>
                  <a:gd name="connsiteY10" fmla="*/ 622246 h 667213"/>
                  <a:gd name="connsiteX11" fmla="*/ 982479 w 1028701"/>
                  <a:gd name="connsiteY11" fmla="*/ 636196 h 667213"/>
                  <a:gd name="connsiteX12" fmla="*/ 983102 w 1028701"/>
                  <a:gd name="connsiteY12" fmla="*/ 637584 h 667213"/>
                  <a:gd name="connsiteX13" fmla="*/ 978202 w 1028701"/>
                  <a:gd name="connsiteY13" fmla="*/ 639080 h 667213"/>
                  <a:gd name="connsiteX14" fmla="*/ 975463 w 1028701"/>
                  <a:gd name="connsiteY14" fmla="*/ 640926 h 667213"/>
                  <a:gd name="connsiteX15" fmla="*/ 965678 w 1028701"/>
                  <a:gd name="connsiteY15" fmla="*/ 642902 h 667213"/>
                  <a:gd name="connsiteX16" fmla="*/ 902108 w 1028701"/>
                  <a:gd name="connsiteY16" fmla="*/ 662302 h 667213"/>
                  <a:gd name="connsiteX17" fmla="*/ 660733 w 1028701"/>
                  <a:gd name="connsiteY17" fmla="*/ 612873 h 667213"/>
                  <a:gd name="connsiteX18" fmla="*/ 516858 w 1028701"/>
                  <a:gd name="connsiteY18" fmla="*/ 412860 h 667213"/>
                  <a:gd name="connsiteX19" fmla="*/ 507329 w 1028701"/>
                  <a:gd name="connsiteY19" fmla="*/ 337258 h 667213"/>
                  <a:gd name="connsiteX20" fmla="*/ 494257 w 1028701"/>
                  <a:gd name="connsiteY20" fmla="*/ 272515 h 667213"/>
                  <a:gd name="connsiteX21" fmla="*/ 338369 w 1028701"/>
                  <a:gd name="connsiteY21" fmla="*/ 169185 h 667213"/>
                  <a:gd name="connsiteX22" fmla="*/ 169185 w 1028701"/>
                  <a:gd name="connsiteY22" fmla="*/ 338369 h 667213"/>
                  <a:gd name="connsiteX23" fmla="*/ 64720 w 1028701"/>
                  <a:gd name="connsiteY23" fmla="*/ 336255 h 667213"/>
                  <a:gd name="connsiteX24" fmla="*/ 0 w 1028701"/>
                  <a:gd name="connsiteY24" fmla="*/ 338369 h 667213"/>
                  <a:gd name="connsiteX25" fmla="*/ 338369 w 1028701"/>
                  <a:gd name="connsiteY25" fmla="*/ 0 h 667213"/>
                  <a:gd name="connsiteX0" fmla="*/ 338369 w 1028701"/>
                  <a:gd name="connsiteY0" fmla="*/ 0 h 771974"/>
                  <a:gd name="connsiteX1" fmla="*/ 669863 w 1028701"/>
                  <a:gd name="connsiteY1" fmla="*/ 270176 h 771974"/>
                  <a:gd name="connsiteX2" fmla="*/ 675991 w 1028701"/>
                  <a:gd name="connsiteY2" fmla="*/ 330964 h 771974"/>
                  <a:gd name="connsiteX3" fmla="*/ 696009 w 1028701"/>
                  <a:gd name="connsiteY3" fmla="*/ 409671 h 771974"/>
                  <a:gd name="connsiteX4" fmla="*/ 752684 w 1028701"/>
                  <a:gd name="connsiteY4" fmla="*/ 470858 h 771974"/>
                  <a:gd name="connsiteX5" fmla="*/ 873371 w 1028701"/>
                  <a:gd name="connsiteY5" fmla="*/ 495572 h 771974"/>
                  <a:gd name="connsiteX6" fmla="*/ 894502 w 1028701"/>
                  <a:gd name="connsiteY6" fmla="*/ 489124 h 771974"/>
                  <a:gd name="connsiteX7" fmla="*/ 907603 w 1028701"/>
                  <a:gd name="connsiteY7" fmla="*/ 480290 h 771974"/>
                  <a:gd name="connsiteX8" fmla="*/ 941533 w 1028701"/>
                  <a:gd name="connsiteY8" fmla="*/ 473440 h 771974"/>
                  <a:gd name="connsiteX9" fmla="*/ 1028701 w 1028701"/>
                  <a:gd name="connsiteY9" fmla="*/ 560608 h 771974"/>
                  <a:gd name="connsiteX10" fmla="*/ 1003170 w 1028701"/>
                  <a:gd name="connsiteY10" fmla="*/ 622246 h 771974"/>
                  <a:gd name="connsiteX11" fmla="*/ 982479 w 1028701"/>
                  <a:gd name="connsiteY11" fmla="*/ 636196 h 771974"/>
                  <a:gd name="connsiteX12" fmla="*/ 983102 w 1028701"/>
                  <a:gd name="connsiteY12" fmla="*/ 637584 h 771974"/>
                  <a:gd name="connsiteX13" fmla="*/ 978202 w 1028701"/>
                  <a:gd name="connsiteY13" fmla="*/ 639080 h 771974"/>
                  <a:gd name="connsiteX14" fmla="*/ 975463 w 1028701"/>
                  <a:gd name="connsiteY14" fmla="*/ 640926 h 771974"/>
                  <a:gd name="connsiteX15" fmla="*/ 965678 w 1028701"/>
                  <a:gd name="connsiteY15" fmla="*/ 642902 h 771974"/>
                  <a:gd name="connsiteX16" fmla="*/ 902108 w 1028701"/>
                  <a:gd name="connsiteY16" fmla="*/ 662302 h 771974"/>
                  <a:gd name="connsiteX17" fmla="*/ 660733 w 1028701"/>
                  <a:gd name="connsiteY17" fmla="*/ 612873 h 771974"/>
                  <a:gd name="connsiteX18" fmla="*/ 516858 w 1028701"/>
                  <a:gd name="connsiteY18" fmla="*/ 412860 h 771974"/>
                  <a:gd name="connsiteX19" fmla="*/ 507329 w 1028701"/>
                  <a:gd name="connsiteY19" fmla="*/ 337258 h 771974"/>
                  <a:gd name="connsiteX20" fmla="*/ 494257 w 1028701"/>
                  <a:gd name="connsiteY20" fmla="*/ 272515 h 771974"/>
                  <a:gd name="connsiteX21" fmla="*/ 338369 w 1028701"/>
                  <a:gd name="connsiteY21" fmla="*/ 169185 h 771974"/>
                  <a:gd name="connsiteX22" fmla="*/ 169185 w 1028701"/>
                  <a:gd name="connsiteY22" fmla="*/ 338369 h 771974"/>
                  <a:gd name="connsiteX23" fmla="*/ 240 w 1028701"/>
                  <a:gd name="connsiteY23" fmla="*/ 771974 h 771974"/>
                  <a:gd name="connsiteX24" fmla="*/ 0 w 1028701"/>
                  <a:gd name="connsiteY24" fmla="*/ 338369 h 771974"/>
                  <a:gd name="connsiteX25" fmla="*/ 338369 w 1028701"/>
                  <a:gd name="connsiteY25" fmla="*/ 0 h 771974"/>
                  <a:gd name="connsiteX0" fmla="*/ 240 w 1028701"/>
                  <a:gd name="connsiteY0" fmla="*/ 771974 h 872767"/>
                  <a:gd name="connsiteX1" fmla="*/ 0 w 1028701"/>
                  <a:gd name="connsiteY1" fmla="*/ 338369 h 872767"/>
                  <a:gd name="connsiteX2" fmla="*/ 338369 w 1028701"/>
                  <a:gd name="connsiteY2" fmla="*/ 0 h 872767"/>
                  <a:gd name="connsiteX3" fmla="*/ 669863 w 1028701"/>
                  <a:gd name="connsiteY3" fmla="*/ 270176 h 872767"/>
                  <a:gd name="connsiteX4" fmla="*/ 675991 w 1028701"/>
                  <a:gd name="connsiteY4" fmla="*/ 330964 h 872767"/>
                  <a:gd name="connsiteX5" fmla="*/ 696009 w 1028701"/>
                  <a:gd name="connsiteY5" fmla="*/ 409671 h 872767"/>
                  <a:gd name="connsiteX6" fmla="*/ 752684 w 1028701"/>
                  <a:gd name="connsiteY6" fmla="*/ 470858 h 872767"/>
                  <a:gd name="connsiteX7" fmla="*/ 873371 w 1028701"/>
                  <a:gd name="connsiteY7" fmla="*/ 495572 h 872767"/>
                  <a:gd name="connsiteX8" fmla="*/ 894502 w 1028701"/>
                  <a:gd name="connsiteY8" fmla="*/ 489124 h 872767"/>
                  <a:gd name="connsiteX9" fmla="*/ 907603 w 1028701"/>
                  <a:gd name="connsiteY9" fmla="*/ 480290 h 872767"/>
                  <a:gd name="connsiteX10" fmla="*/ 941533 w 1028701"/>
                  <a:gd name="connsiteY10" fmla="*/ 473440 h 872767"/>
                  <a:gd name="connsiteX11" fmla="*/ 1028701 w 1028701"/>
                  <a:gd name="connsiteY11" fmla="*/ 560608 h 872767"/>
                  <a:gd name="connsiteX12" fmla="*/ 1003170 w 1028701"/>
                  <a:gd name="connsiteY12" fmla="*/ 622246 h 872767"/>
                  <a:gd name="connsiteX13" fmla="*/ 982479 w 1028701"/>
                  <a:gd name="connsiteY13" fmla="*/ 636196 h 872767"/>
                  <a:gd name="connsiteX14" fmla="*/ 983102 w 1028701"/>
                  <a:gd name="connsiteY14" fmla="*/ 637584 h 872767"/>
                  <a:gd name="connsiteX15" fmla="*/ 978202 w 1028701"/>
                  <a:gd name="connsiteY15" fmla="*/ 639080 h 872767"/>
                  <a:gd name="connsiteX16" fmla="*/ 975463 w 1028701"/>
                  <a:gd name="connsiteY16" fmla="*/ 640926 h 872767"/>
                  <a:gd name="connsiteX17" fmla="*/ 965678 w 1028701"/>
                  <a:gd name="connsiteY17" fmla="*/ 642902 h 872767"/>
                  <a:gd name="connsiteX18" fmla="*/ 902108 w 1028701"/>
                  <a:gd name="connsiteY18" fmla="*/ 662302 h 872767"/>
                  <a:gd name="connsiteX19" fmla="*/ 660733 w 1028701"/>
                  <a:gd name="connsiteY19" fmla="*/ 612873 h 872767"/>
                  <a:gd name="connsiteX20" fmla="*/ 516858 w 1028701"/>
                  <a:gd name="connsiteY20" fmla="*/ 412860 h 872767"/>
                  <a:gd name="connsiteX21" fmla="*/ 507329 w 1028701"/>
                  <a:gd name="connsiteY21" fmla="*/ 337258 h 872767"/>
                  <a:gd name="connsiteX22" fmla="*/ 494257 w 1028701"/>
                  <a:gd name="connsiteY22" fmla="*/ 272515 h 872767"/>
                  <a:gd name="connsiteX23" fmla="*/ 338369 w 1028701"/>
                  <a:gd name="connsiteY23" fmla="*/ 169185 h 872767"/>
                  <a:gd name="connsiteX24" fmla="*/ 169185 w 1028701"/>
                  <a:gd name="connsiteY24" fmla="*/ 338369 h 872767"/>
                  <a:gd name="connsiteX25" fmla="*/ 103408 w 1028701"/>
                  <a:gd name="connsiteY25" fmla="*/ 872767 h 872767"/>
                  <a:gd name="connsiteX0" fmla="*/ 0 w 1028701"/>
                  <a:gd name="connsiteY0" fmla="*/ 338369 h 872767"/>
                  <a:gd name="connsiteX1" fmla="*/ 338369 w 1028701"/>
                  <a:gd name="connsiteY1" fmla="*/ 0 h 872767"/>
                  <a:gd name="connsiteX2" fmla="*/ 669863 w 1028701"/>
                  <a:gd name="connsiteY2" fmla="*/ 270176 h 872767"/>
                  <a:gd name="connsiteX3" fmla="*/ 675991 w 1028701"/>
                  <a:gd name="connsiteY3" fmla="*/ 330964 h 872767"/>
                  <a:gd name="connsiteX4" fmla="*/ 696009 w 1028701"/>
                  <a:gd name="connsiteY4" fmla="*/ 409671 h 872767"/>
                  <a:gd name="connsiteX5" fmla="*/ 752684 w 1028701"/>
                  <a:gd name="connsiteY5" fmla="*/ 470858 h 872767"/>
                  <a:gd name="connsiteX6" fmla="*/ 873371 w 1028701"/>
                  <a:gd name="connsiteY6" fmla="*/ 495572 h 872767"/>
                  <a:gd name="connsiteX7" fmla="*/ 894502 w 1028701"/>
                  <a:gd name="connsiteY7" fmla="*/ 489124 h 872767"/>
                  <a:gd name="connsiteX8" fmla="*/ 907603 w 1028701"/>
                  <a:gd name="connsiteY8" fmla="*/ 480290 h 872767"/>
                  <a:gd name="connsiteX9" fmla="*/ 941533 w 1028701"/>
                  <a:gd name="connsiteY9" fmla="*/ 473440 h 872767"/>
                  <a:gd name="connsiteX10" fmla="*/ 1028701 w 1028701"/>
                  <a:gd name="connsiteY10" fmla="*/ 560608 h 872767"/>
                  <a:gd name="connsiteX11" fmla="*/ 1003170 w 1028701"/>
                  <a:gd name="connsiteY11" fmla="*/ 622246 h 872767"/>
                  <a:gd name="connsiteX12" fmla="*/ 982479 w 1028701"/>
                  <a:gd name="connsiteY12" fmla="*/ 636196 h 872767"/>
                  <a:gd name="connsiteX13" fmla="*/ 983102 w 1028701"/>
                  <a:gd name="connsiteY13" fmla="*/ 637584 h 872767"/>
                  <a:gd name="connsiteX14" fmla="*/ 978202 w 1028701"/>
                  <a:gd name="connsiteY14" fmla="*/ 639080 h 872767"/>
                  <a:gd name="connsiteX15" fmla="*/ 975463 w 1028701"/>
                  <a:gd name="connsiteY15" fmla="*/ 640926 h 872767"/>
                  <a:gd name="connsiteX16" fmla="*/ 965678 w 1028701"/>
                  <a:gd name="connsiteY16" fmla="*/ 642902 h 872767"/>
                  <a:gd name="connsiteX17" fmla="*/ 902108 w 1028701"/>
                  <a:gd name="connsiteY17" fmla="*/ 662302 h 872767"/>
                  <a:gd name="connsiteX18" fmla="*/ 660733 w 1028701"/>
                  <a:gd name="connsiteY18" fmla="*/ 612873 h 872767"/>
                  <a:gd name="connsiteX19" fmla="*/ 516858 w 1028701"/>
                  <a:gd name="connsiteY19" fmla="*/ 412860 h 872767"/>
                  <a:gd name="connsiteX20" fmla="*/ 507329 w 1028701"/>
                  <a:gd name="connsiteY20" fmla="*/ 337258 h 872767"/>
                  <a:gd name="connsiteX21" fmla="*/ 494257 w 1028701"/>
                  <a:gd name="connsiteY21" fmla="*/ 272515 h 872767"/>
                  <a:gd name="connsiteX22" fmla="*/ 338369 w 1028701"/>
                  <a:gd name="connsiteY22" fmla="*/ 169185 h 872767"/>
                  <a:gd name="connsiteX23" fmla="*/ 169185 w 1028701"/>
                  <a:gd name="connsiteY23" fmla="*/ 338369 h 872767"/>
                  <a:gd name="connsiteX24" fmla="*/ 103408 w 1028701"/>
                  <a:gd name="connsiteY24" fmla="*/ 872767 h 872767"/>
                  <a:gd name="connsiteX0" fmla="*/ 0 w 1028701"/>
                  <a:gd name="connsiteY0" fmla="*/ 338369 h 667213"/>
                  <a:gd name="connsiteX1" fmla="*/ 338369 w 1028701"/>
                  <a:gd name="connsiteY1" fmla="*/ 0 h 667213"/>
                  <a:gd name="connsiteX2" fmla="*/ 669863 w 1028701"/>
                  <a:gd name="connsiteY2" fmla="*/ 270176 h 667213"/>
                  <a:gd name="connsiteX3" fmla="*/ 675991 w 1028701"/>
                  <a:gd name="connsiteY3" fmla="*/ 330964 h 667213"/>
                  <a:gd name="connsiteX4" fmla="*/ 696009 w 1028701"/>
                  <a:gd name="connsiteY4" fmla="*/ 409671 h 667213"/>
                  <a:gd name="connsiteX5" fmla="*/ 752684 w 1028701"/>
                  <a:gd name="connsiteY5" fmla="*/ 470858 h 667213"/>
                  <a:gd name="connsiteX6" fmla="*/ 873371 w 1028701"/>
                  <a:gd name="connsiteY6" fmla="*/ 495572 h 667213"/>
                  <a:gd name="connsiteX7" fmla="*/ 894502 w 1028701"/>
                  <a:gd name="connsiteY7" fmla="*/ 489124 h 667213"/>
                  <a:gd name="connsiteX8" fmla="*/ 907603 w 1028701"/>
                  <a:gd name="connsiteY8" fmla="*/ 480290 h 667213"/>
                  <a:gd name="connsiteX9" fmla="*/ 941533 w 1028701"/>
                  <a:gd name="connsiteY9" fmla="*/ 473440 h 667213"/>
                  <a:gd name="connsiteX10" fmla="*/ 1028701 w 1028701"/>
                  <a:gd name="connsiteY10" fmla="*/ 560608 h 667213"/>
                  <a:gd name="connsiteX11" fmla="*/ 1003170 w 1028701"/>
                  <a:gd name="connsiteY11" fmla="*/ 622246 h 667213"/>
                  <a:gd name="connsiteX12" fmla="*/ 982479 w 1028701"/>
                  <a:gd name="connsiteY12" fmla="*/ 636196 h 667213"/>
                  <a:gd name="connsiteX13" fmla="*/ 983102 w 1028701"/>
                  <a:gd name="connsiteY13" fmla="*/ 637584 h 667213"/>
                  <a:gd name="connsiteX14" fmla="*/ 978202 w 1028701"/>
                  <a:gd name="connsiteY14" fmla="*/ 639080 h 667213"/>
                  <a:gd name="connsiteX15" fmla="*/ 975463 w 1028701"/>
                  <a:gd name="connsiteY15" fmla="*/ 640926 h 667213"/>
                  <a:gd name="connsiteX16" fmla="*/ 965678 w 1028701"/>
                  <a:gd name="connsiteY16" fmla="*/ 642902 h 667213"/>
                  <a:gd name="connsiteX17" fmla="*/ 902108 w 1028701"/>
                  <a:gd name="connsiteY17" fmla="*/ 662302 h 667213"/>
                  <a:gd name="connsiteX18" fmla="*/ 660733 w 1028701"/>
                  <a:gd name="connsiteY18" fmla="*/ 612873 h 667213"/>
                  <a:gd name="connsiteX19" fmla="*/ 516858 w 1028701"/>
                  <a:gd name="connsiteY19" fmla="*/ 412860 h 667213"/>
                  <a:gd name="connsiteX20" fmla="*/ 507329 w 1028701"/>
                  <a:gd name="connsiteY20" fmla="*/ 337258 h 667213"/>
                  <a:gd name="connsiteX21" fmla="*/ 494257 w 1028701"/>
                  <a:gd name="connsiteY21" fmla="*/ 272515 h 667213"/>
                  <a:gd name="connsiteX22" fmla="*/ 338369 w 1028701"/>
                  <a:gd name="connsiteY22" fmla="*/ 169185 h 667213"/>
                  <a:gd name="connsiteX23" fmla="*/ 169185 w 1028701"/>
                  <a:gd name="connsiteY23" fmla="*/ 338369 h 66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28701" h="667213">
                    <a:moveTo>
                      <a:pt x="0" y="338369"/>
                    </a:moveTo>
                    <a:cubicBezTo>
                      <a:pt x="0" y="151493"/>
                      <a:pt x="151493" y="0"/>
                      <a:pt x="338369" y="0"/>
                    </a:cubicBezTo>
                    <a:cubicBezTo>
                      <a:pt x="501885" y="0"/>
                      <a:pt x="638312" y="115987"/>
                      <a:pt x="669863" y="270176"/>
                    </a:cubicBezTo>
                    <a:lnTo>
                      <a:pt x="675991" y="330964"/>
                    </a:lnTo>
                    <a:lnTo>
                      <a:pt x="696009" y="409671"/>
                    </a:lnTo>
                    <a:cubicBezTo>
                      <a:pt x="709297" y="434106"/>
                      <a:pt x="728605" y="455267"/>
                      <a:pt x="752684" y="470858"/>
                    </a:cubicBezTo>
                    <a:cubicBezTo>
                      <a:pt x="788802" y="494244"/>
                      <a:pt x="831963" y="502707"/>
                      <a:pt x="873371" y="495572"/>
                    </a:cubicBezTo>
                    <a:lnTo>
                      <a:pt x="894502" y="489124"/>
                    </a:lnTo>
                    <a:lnTo>
                      <a:pt x="907603" y="480290"/>
                    </a:lnTo>
                    <a:cubicBezTo>
                      <a:pt x="918032" y="475879"/>
                      <a:pt x="929498" y="473440"/>
                      <a:pt x="941533" y="473440"/>
                    </a:cubicBezTo>
                    <a:cubicBezTo>
                      <a:pt x="989675" y="473440"/>
                      <a:pt x="1028701" y="512466"/>
                      <a:pt x="1028701" y="560608"/>
                    </a:cubicBezTo>
                    <a:cubicBezTo>
                      <a:pt x="1028701" y="584679"/>
                      <a:pt x="1018945" y="606471"/>
                      <a:pt x="1003170" y="622246"/>
                    </a:cubicBezTo>
                    <a:lnTo>
                      <a:pt x="982479" y="636196"/>
                    </a:lnTo>
                    <a:lnTo>
                      <a:pt x="983102" y="637584"/>
                    </a:lnTo>
                    <a:lnTo>
                      <a:pt x="978202" y="639080"/>
                    </a:lnTo>
                    <a:lnTo>
                      <a:pt x="975463" y="640926"/>
                    </a:lnTo>
                    <a:lnTo>
                      <a:pt x="965678" y="642902"/>
                    </a:lnTo>
                    <a:lnTo>
                      <a:pt x="902108" y="662302"/>
                    </a:lnTo>
                    <a:cubicBezTo>
                      <a:pt x="819292" y="676571"/>
                      <a:pt x="732970" y="659646"/>
                      <a:pt x="660733" y="612873"/>
                    </a:cubicBezTo>
                    <a:cubicBezTo>
                      <a:pt x="588496" y="566100"/>
                      <a:pt x="537728" y="494263"/>
                      <a:pt x="516858" y="412860"/>
                    </a:cubicBezTo>
                    <a:lnTo>
                      <a:pt x="507329" y="337258"/>
                    </a:lnTo>
                    <a:lnTo>
                      <a:pt x="494257" y="272515"/>
                    </a:lnTo>
                    <a:cubicBezTo>
                      <a:pt x="468574" y="211792"/>
                      <a:pt x="408447" y="169185"/>
                      <a:pt x="338369" y="169185"/>
                    </a:cubicBezTo>
                    <a:cubicBezTo>
                      <a:pt x="244931" y="169185"/>
                      <a:pt x="169185" y="244931"/>
                      <a:pt x="169185" y="338369"/>
                    </a:cubicBezTo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C3DFD506-F878-4324-925C-8675EF2A4761}"/>
                  </a:ext>
                </a:extLst>
              </p:cNvPr>
              <p:cNvSpPr/>
              <p:nvPr/>
            </p:nvSpPr>
            <p:spPr bwMode="auto">
              <a:xfrm rot="1800000" flipH="1">
                <a:off x="7545085" y="4679865"/>
                <a:ext cx="583649" cy="467405"/>
              </a:xfrm>
              <a:custGeom>
                <a:avLst/>
                <a:gdLst>
                  <a:gd name="connsiteX0" fmla="*/ 158371 w 526785"/>
                  <a:gd name="connsiteY0" fmla="*/ 12386 h 403287"/>
                  <a:gd name="connsiteX1" fmla="*/ 265530 w 526785"/>
                  <a:gd name="connsiteY1" fmla="*/ 163449 h 403287"/>
                  <a:gd name="connsiteX2" fmla="*/ 270665 w 526785"/>
                  <a:gd name="connsiteY2" fmla="*/ 197587 h 403287"/>
                  <a:gd name="connsiteX3" fmla="*/ 321049 w 526785"/>
                  <a:gd name="connsiteY3" fmla="*/ 192373 h 403287"/>
                  <a:gd name="connsiteX4" fmla="*/ 526785 w 526785"/>
                  <a:gd name="connsiteY4" fmla="*/ 297830 h 403287"/>
                  <a:gd name="connsiteX5" fmla="*/ 321049 w 526785"/>
                  <a:gd name="connsiteY5" fmla="*/ 403287 h 403287"/>
                  <a:gd name="connsiteX6" fmla="*/ 175572 w 526785"/>
                  <a:gd name="connsiteY6" fmla="*/ 372399 h 403287"/>
                  <a:gd name="connsiteX7" fmla="*/ 171519 w 526785"/>
                  <a:gd name="connsiteY7" fmla="*/ 369318 h 403287"/>
                  <a:gd name="connsiteX8" fmla="*/ 168960 w 526785"/>
                  <a:gd name="connsiteY8" fmla="*/ 369101 h 403287"/>
                  <a:gd name="connsiteX9" fmla="*/ 61802 w 526785"/>
                  <a:gd name="connsiteY9" fmla="*/ 218038 h 403287"/>
                  <a:gd name="connsiteX10" fmla="*/ 50821 w 526785"/>
                  <a:gd name="connsiteY10" fmla="*/ 145035 h 403287"/>
                  <a:gd name="connsiteX11" fmla="*/ 51090 w 526785"/>
                  <a:gd name="connsiteY11" fmla="*/ 142326 h 403287"/>
                  <a:gd name="connsiteX12" fmla="*/ 49248 w 526785"/>
                  <a:gd name="connsiteY12" fmla="*/ 141540 h 403287"/>
                  <a:gd name="connsiteX13" fmla="*/ 1953 w 526785"/>
                  <a:gd name="connsiteY13" fmla="*/ 53047 h 403287"/>
                  <a:gd name="connsiteX14" fmla="*/ 130997 w 526785"/>
                  <a:gd name="connsiteY14" fmla="*/ 5339 h 403287"/>
                  <a:gd name="connsiteX15" fmla="*/ 144804 w 526785"/>
                  <a:gd name="connsiteY15" fmla="*/ 11237 h 403287"/>
                  <a:gd name="connsiteX0" fmla="*/ 176485 w 544899"/>
                  <a:gd name="connsiteY0" fmla="*/ 13174 h 404075"/>
                  <a:gd name="connsiteX1" fmla="*/ 283644 w 544899"/>
                  <a:gd name="connsiteY1" fmla="*/ 164237 h 404075"/>
                  <a:gd name="connsiteX2" fmla="*/ 288779 w 544899"/>
                  <a:gd name="connsiteY2" fmla="*/ 198375 h 404075"/>
                  <a:gd name="connsiteX3" fmla="*/ 339163 w 544899"/>
                  <a:gd name="connsiteY3" fmla="*/ 193161 h 404075"/>
                  <a:gd name="connsiteX4" fmla="*/ 544899 w 544899"/>
                  <a:gd name="connsiteY4" fmla="*/ 298618 h 404075"/>
                  <a:gd name="connsiteX5" fmla="*/ 339163 w 544899"/>
                  <a:gd name="connsiteY5" fmla="*/ 404075 h 404075"/>
                  <a:gd name="connsiteX6" fmla="*/ 193686 w 544899"/>
                  <a:gd name="connsiteY6" fmla="*/ 373187 h 404075"/>
                  <a:gd name="connsiteX7" fmla="*/ 189633 w 544899"/>
                  <a:gd name="connsiteY7" fmla="*/ 370106 h 404075"/>
                  <a:gd name="connsiteX8" fmla="*/ 187074 w 544899"/>
                  <a:gd name="connsiteY8" fmla="*/ 369889 h 404075"/>
                  <a:gd name="connsiteX9" fmla="*/ 79916 w 544899"/>
                  <a:gd name="connsiteY9" fmla="*/ 218826 h 404075"/>
                  <a:gd name="connsiteX10" fmla="*/ 68935 w 544899"/>
                  <a:gd name="connsiteY10" fmla="*/ 145823 h 404075"/>
                  <a:gd name="connsiteX11" fmla="*/ 69204 w 544899"/>
                  <a:gd name="connsiteY11" fmla="*/ 143114 h 404075"/>
                  <a:gd name="connsiteX12" fmla="*/ 67362 w 544899"/>
                  <a:gd name="connsiteY12" fmla="*/ 142328 h 404075"/>
                  <a:gd name="connsiteX13" fmla="*/ 1188 w 544899"/>
                  <a:gd name="connsiteY13" fmla="*/ 48434 h 404075"/>
                  <a:gd name="connsiteX14" fmla="*/ 149111 w 544899"/>
                  <a:gd name="connsiteY14" fmla="*/ 6127 h 404075"/>
                  <a:gd name="connsiteX15" fmla="*/ 162918 w 544899"/>
                  <a:gd name="connsiteY15" fmla="*/ 12025 h 404075"/>
                  <a:gd name="connsiteX16" fmla="*/ 176485 w 544899"/>
                  <a:gd name="connsiteY16" fmla="*/ 13174 h 404075"/>
                  <a:gd name="connsiteX0" fmla="*/ 232468 w 600882"/>
                  <a:gd name="connsiteY0" fmla="*/ 17026 h 407927"/>
                  <a:gd name="connsiteX1" fmla="*/ 339627 w 600882"/>
                  <a:gd name="connsiteY1" fmla="*/ 168089 h 407927"/>
                  <a:gd name="connsiteX2" fmla="*/ 344762 w 600882"/>
                  <a:gd name="connsiteY2" fmla="*/ 202227 h 407927"/>
                  <a:gd name="connsiteX3" fmla="*/ 395146 w 600882"/>
                  <a:gd name="connsiteY3" fmla="*/ 197013 h 407927"/>
                  <a:gd name="connsiteX4" fmla="*/ 600882 w 600882"/>
                  <a:gd name="connsiteY4" fmla="*/ 302470 h 407927"/>
                  <a:gd name="connsiteX5" fmla="*/ 395146 w 600882"/>
                  <a:gd name="connsiteY5" fmla="*/ 407927 h 407927"/>
                  <a:gd name="connsiteX6" fmla="*/ 249669 w 600882"/>
                  <a:gd name="connsiteY6" fmla="*/ 377039 h 407927"/>
                  <a:gd name="connsiteX7" fmla="*/ 245616 w 600882"/>
                  <a:gd name="connsiteY7" fmla="*/ 373958 h 407927"/>
                  <a:gd name="connsiteX8" fmla="*/ 243057 w 600882"/>
                  <a:gd name="connsiteY8" fmla="*/ 373741 h 407927"/>
                  <a:gd name="connsiteX9" fmla="*/ 135899 w 600882"/>
                  <a:gd name="connsiteY9" fmla="*/ 222678 h 407927"/>
                  <a:gd name="connsiteX10" fmla="*/ 124918 w 600882"/>
                  <a:gd name="connsiteY10" fmla="*/ 149675 h 407927"/>
                  <a:gd name="connsiteX11" fmla="*/ 125187 w 600882"/>
                  <a:gd name="connsiteY11" fmla="*/ 146966 h 407927"/>
                  <a:gd name="connsiteX12" fmla="*/ 123345 w 600882"/>
                  <a:gd name="connsiteY12" fmla="*/ 146180 h 407927"/>
                  <a:gd name="connsiteX13" fmla="*/ 535 w 600882"/>
                  <a:gd name="connsiteY13" fmla="*/ 36084 h 407927"/>
                  <a:gd name="connsiteX14" fmla="*/ 205094 w 600882"/>
                  <a:gd name="connsiteY14" fmla="*/ 9979 h 407927"/>
                  <a:gd name="connsiteX15" fmla="*/ 218901 w 600882"/>
                  <a:gd name="connsiteY15" fmla="*/ 15877 h 407927"/>
                  <a:gd name="connsiteX16" fmla="*/ 232468 w 600882"/>
                  <a:gd name="connsiteY16" fmla="*/ 17026 h 407927"/>
                  <a:gd name="connsiteX0" fmla="*/ 235276 w 603690"/>
                  <a:gd name="connsiteY0" fmla="*/ 27664 h 418565"/>
                  <a:gd name="connsiteX1" fmla="*/ 342435 w 603690"/>
                  <a:gd name="connsiteY1" fmla="*/ 178727 h 418565"/>
                  <a:gd name="connsiteX2" fmla="*/ 347570 w 603690"/>
                  <a:gd name="connsiteY2" fmla="*/ 212865 h 418565"/>
                  <a:gd name="connsiteX3" fmla="*/ 397954 w 603690"/>
                  <a:gd name="connsiteY3" fmla="*/ 207651 h 418565"/>
                  <a:gd name="connsiteX4" fmla="*/ 603690 w 603690"/>
                  <a:gd name="connsiteY4" fmla="*/ 313108 h 418565"/>
                  <a:gd name="connsiteX5" fmla="*/ 397954 w 603690"/>
                  <a:gd name="connsiteY5" fmla="*/ 418565 h 418565"/>
                  <a:gd name="connsiteX6" fmla="*/ 252477 w 603690"/>
                  <a:gd name="connsiteY6" fmla="*/ 387677 h 418565"/>
                  <a:gd name="connsiteX7" fmla="*/ 248424 w 603690"/>
                  <a:gd name="connsiteY7" fmla="*/ 384596 h 418565"/>
                  <a:gd name="connsiteX8" fmla="*/ 245865 w 603690"/>
                  <a:gd name="connsiteY8" fmla="*/ 384379 h 418565"/>
                  <a:gd name="connsiteX9" fmla="*/ 138707 w 603690"/>
                  <a:gd name="connsiteY9" fmla="*/ 233316 h 418565"/>
                  <a:gd name="connsiteX10" fmla="*/ 127726 w 603690"/>
                  <a:gd name="connsiteY10" fmla="*/ 160313 h 418565"/>
                  <a:gd name="connsiteX11" fmla="*/ 127995 w 603690"/>
                  <a:gd name="connsiteY11" fmla="*/ 157604 h 418565"/>
                  <a:gd name="connsiteX12" fmla="*/ 126153 w 603690"/>
                  <a:gd name="connsiteY12" fmla="*/ 156818 h 418565"/>
                  <a:gd name="connsiteX13" fmla="*/ 3343 w 603690"/>
                  <a:gd name="connsiteY13" fmla="*/ 46722 h 418565"/>
                  <a:gd name="connsiteX14" fmla="*/ 207902 w 603690"/>
                  <a:gd name="connsiteY14" fmla="*/ 20617 h 418565"/>
                  <a:gd name="connsiteX15" fmla="*/ 221709 w 603690"/>
                  <a:gd name="connsiteY15" fmla="*/ 26515 h 418565"/>
                  <a:gd name="connsiteX16" fmla="*/ 235276 w 603690"/>
                  <a:gd name="connsiteY16" fmla="*/ 27664 h 418565"/>
                  <a:gd name="connsiteX0" fmla="*/ 603690 w 695130"/>
                  <a:gd name="connsiteY0" fmla="*/ 313108 h 418565"/>
                  <a:gd name="connsiteX1" fmla="*/ 397954 w 695130"/>
                  <a:gd name="connsiteY1" fmla="*/ 418565 h 418565"/>
                  <a:gd name="connsiteX2" fmla="*/ 252477 w 695130"/>
                  <a:gd name="connsiteY2" fmla="*/ 387677 h 418565"/>
                  <a:gd name="connsiteX3" fmla="*/ 248424 w 695130"/>
                  <a:gd name="connsiteY3" fmla="*/ 384596 h 418565"/>
                  <a:gd name="connsiteX4" fmla="*/ 245865 w 695130"/>
                  <a:gd name="connsiteY4" fmla="*/ 384379 h 418565"/>
                  <a:gd name="connsiteX5" fmla="*/ 138707 w 695130"/>
                  <a:gd name="connsiteY5" fmla="*/ 233316 h 418565"/>
                  <a:gd name="connsiteX6" fmla="*/ 127726 w 695130"/>
                  <a:gd name="connsiteY6" fmla="*/ 160313 h 418565"/>
                  <a:gd name="connsiteX7" fmla="*/ 127995 w 695130"/>
                  <a:gd name="connsiteY7" fmla="*/ 157604 h 418565"/>
                  <a:gd name="connsiteX8" fmla="*/ 126153 w 695130"/>
                  <a:gd name="connsiteY8" fmla="*/ 156818 h 418565"/>
                  <a:gd name="connsiteX9" fmla="*/ 3343 w 695130"/>
                  <a:gd name="connsiteY9" fmla="*/ 46722 h 418565"/>
                  <a:gd name="connsiteX10" fmla="*/ 207902 w 695130"/>
                  <a:gd name="connsiteY10" fmla="*/ 20617 h 418565"/>
                  <a:gd name="connsiteX11" fmla="*/ 221709 w 695130"/>
                  <a:gd name="connsiteY11" fmla="*/ 26515 h 418565"/>
                  <a:gd name="connsiteX12" fmla="*/ 235276 w 695130"/>
                  <a:gd name="connsiteY12" fmla="*/ 27664 h 418565"/>
                  <a:gd name="connsiteX13" fmla="*/ 342435 w 695130"/>
                  <a:gd name="connsiteY13" fmla="*/ 178727 h 418565"/>
                  <a:gd name="connsiteX14" fmla="*/ 347570 w 695130"/>
                  <a:gd name="connsiteY14" fmla="*/ 212865 h 418565"/>
                  <a:gd name="connsiteX15" fmla="*/ 397954 w 695130"/>
                  <a:gd name="connsiteY15" fmla="*/ 207651 h 418565"/>
                  <a:gd name="connsiteX16" fmla="*/ 695130 w 695130"/>
                  <a:gd name="connsiteY16" fmla="*/ 404548 h 418565"/>
                  <a:gd name="connsiteX0" fmla="*/ 603690 w 677721"/>
                  <a:gd name="connsiteY0" fmla="*/ 313108 h 418565"/>
                  <a:gd name="connsiteX1" fmla="*/ 397954 w 677721"/>
                  <a:gd name="connsiteY1" fmla="*/ 418565 h 418565"/>
                  <a:gd name="connsiteX2" fmla="*/ 252477 w 677721"/>
                  <a:gd name="connsiteY2" fmla="*/ 387677 h 418565"/>
                  <a:gd name="connsiteX3" fmla="*/ 248424 w 677721"/>
                  <a:gd name="connsiteY3" fmla="*/ 384596 h 418565"/>
                  <a:gd name="connsiteX4" fmla="*/ 245865 w 677721"/>
                  <a:gd name="connsiteY4" fmla="*/ 384379 h 418565"/>
                  <a:gd name="connsiteX5" fmla="*/ 138707 w 677721"/>
                  <a:gd name="connsiteY5" fmla="*/ 233316 h 418565"/>
                  <a:gd name="connsiteX6" fmla="*/ 127726 w 677721"/>
                  <a:gd name="connsiteY6" fmla="*/ 160313 h 418565"/>
                  <a:gd name="connsiteX7" fmla="*/ 127995 w 677721"/>
                  <a:gd name="connsiteY7" fmla="*/ 157604 h 418565"/>
                  <a:gd name="connsiteX8" fmla="*/ 126153 w 677721"/>
                  <a:gd name="connsiteY8" fmla="*/ 156818 h 418565"/>
                  <a:gd name="connsiteX9" fmla="*/ 3343 w 677721"/>
                  <a:gd name="connsiteY9" fmla="*/ 46722 h 418565"/>
                  <a:gd name="connsiteX10" fmla="*/ 207902 w 677721"/>
                  <a:gd name="connsiteY10" fmla="*/ 20617 h 418565"/>
                  <a:gd name="connsiteX11" fmla="*/ 221709 w 677721"/>
                  <a:gd name="connsiteY11" fmla="*/ 26515 h 418565"/>
                  <a:gd name="connsiteX12" fmla="*/ 235276 w 677721"/>
                  <a:gd name="connsiteY12" fmla="*/ 27664 h 418565"/>
                  <a:gd name="connsiteX13" fmla="*/ 342435 w 677721"/>
                  <a:gd name="connsiteY13" fmla="*/ 178727 h 418565"/>
                  <a:gd name="connsiteX14" fmla="*/ 347570 w 677721"/>
                  <a:gd name="connsiteY14" fmla="*/ 212865 h 418565"/>
                  <a:gd name="connsiteX15" fmla="*/ 397954 w 677721"/>
                  <a:gd name="connsiteY15" fmla="*/ 207651 h 418565"/>
                  <a:gd name="connsiteX16" fmla="*/ 677721 w 677721"/>
                  <a:gd name="connsiteY16" fmla="*/ 268013 h 418565"/>
                  <a:gd name="connsiteX0" fmla="*/ 603690 w 677721"/>
                  <a:gd name="connsiteY0" fmla="*/ 313108 h 418565"/>
                  <a:gd name="connsiteX1" fmla="*/ 397954 w 677721"/>
                  <a:gd name="connsiteY1" fmla="*/ 418565 h 418565"/>
                  <a:gd name="connsiteX2" fmla="*/ 252477 w 677721"/>
                  <a:gd name="connsiteY2" fmla="*/ 387677 h 418565"/>
                  <a:gd name="connsiteX3" fmla="*/ 248424 w 677721"/>
                  <a:gd name="connsiteY3" fmla="*/ 384596 h 418565"/>
                  <a:gd name="connsiteX4" fmla="*/ 245865 w 677721"/>
                  <a:gd name="connsiteY4" fmla="*/ 384379 h 418565"/>
                  <a:gd name="connsiteX5" fmla="*/ 138707 w 677721"/>
                  <a:gd name="connsiteY5" fmla="*/ 233316 h 418565"/>
                  <a:gd name="connsiteX6" fmla="*/ 127726 w 677721"/>
                  <a:gd name="connsiteY6" fmla="*/ 160313 h 418565"/>
                  <a:gd name="connsiteX7" fmla="*/ 127995 w 677721"/>
                  <a:gd name="connsiteY7" fmla="*/ 157604 h 418565"/>
                  <a:gd name="connsiteX8" fmla="*/ 126153 w 677721"/>
                  <a:gd name="connsiteY8" fmla="*/ 156818 h 418565"/>
                  <a:gd name="connsiteX9" fmla="*/ 3343 w 677721"/>
                  <a:gd name="connsiteY9" fmla="*/ 46722 h 418565"/>
                  <a:gd name="connsiteX10" fmla="*/ 207902 w 677721"/>
                  <a:gd name="connsiteY10" fmla="*/ 20617 h 418565"/>
                  <a:gd name="connsiteX11" fmla="*/ 221709 w 677721"/>
                  <a:gd name="connsiteY11" fmla="*/ 26515 h 418565"/>
                  <a:gd name="connsiteX12" fmla="*/ 235276 w 677721"/>
                  <a:gd name="connsiteY12" fmla="*/ 27664 h 418565"/>
                  <a:gd name="connsiteX13" fmla="*/ 342435 w 677721"/>
                  <a:gd name="connsiteY13" fmla="*/ 178727 h 418565"/>
                  <a:gd name="connsiteX14" fmla="*/ 347570 w 677721"/>
                  <a:gd name="connsiteY14" fmla="*/ 212865 h 418565"/>
                  <a:gd name="connsiteX15" fmla="*/ 397954 w 677721"/>
                  <a:gd name="connsiteY15" fmla="*/ 207651 h 418565"/>
                  <a:gd name="connsiteX16" fmla="*/ 677721 w 677721"/>
                  <a:gd name="connsiteY16" fmla="*/ 268013 h 418565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397954 w 677721"/>
                  <a:gd name="connsiteY15" fmla="*/ 207651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25573 w 677721"/>
                  <a:gd name="connsiteY15" fmla="*/ 174102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25573 w 677721"/>
                  <a:gd name="connsiteY15" fmla="*/ 174102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25573 w 677721"/>
                  <a:gd name="connsiteY15" fmla="*/ 174102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46515 w 677721"/>
                  <a:gd name="connsiteY15" fmla="*/ 180694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46515 w 677721"/>
                  <a:gd name="connsiteY15" fmla="*/ 180694 h 429412"/>
                  <a:gd name="connsiteX16" fmla="*/ 677721 w 677721"/>
                  <a:gd name="connsiteY16" fmla="*/ 268013 h 429412"/>
                  <a:gd name="connsiteX0" fmla="*/ 622227 w 677721"/>
                  <a:gd name="connsiteY0" fmla="*/ 395300 h 429412"/>
                  <a:gd name="connsiteX1" fmla="*/ 397954 w 677721"/>
                  <a:gd name="connsiteY1" fmla="*/ 418565 h 429412"/>
                  <a:gd name="connsiteX2" fmla="*/ 252477 w 677721"/>
                  <a:gd name="connsiteY2" fmla="*/ 387677 h 429412"/>
                  <a:gd name="connsiteX3" fmla="*/ 248424 w 677721"/>
                  <a:gd name="connsiteY3" fmla="*/ 384596 h 429412"/>
                  <a:gd name="connsiteX4" fmla="*/ 245865 w 677721"/>
                  <a:gd name="connsiteY4" fmla="*/ 384379 h 429412"/>
                  <a:gd name="connsiteX5" fmla="*/ 138707 w 677721"/>
                  <a:gd name="connsiteY5" fmla="*/ 233316 h 429412"/>
                  <a:gd name="connsiteX6" fmla="*/ 127726 w 677721"/>
                  <a:gd name="connsiteY6" fmla="*/ 160313 h 429412"/>
                  <a:gd name="connsiteX7" fmla="*/ 127995 w 677721"/>
                  <a:gd name="connsiteY7" fmla="*/ 157604 h 429412"/>
                  <a:gd name="connsiteX8" fmla="*/ 126153 w 677721"/>
                  <a:gd name="connsiteY8" fmla="*/ 156818 h 429412"/>
                  <a:gd name="connsiteX9" fmla="*/ 3343 w 677721"/>
                  <a:gd name="connsiteY9" fmla="*/ 46722 h 429412"/>
                  <a:gd name="connsiteX10" fmla="*/ 207902 w 677721"/>
                  <a:gd name="connsiteY10" fmla="*/ 20617 h 429412"/>
                  <a:gd name="connsiteX11" fmla="*/ 221709 w 677721"/>
                  <a:gd name="connsiteY11" fmla="*/ 26515 h 429412"/>
                  <a:gd name="connsiteX12" fmla="*/ 235276 w 677721"/>
                  <a:gd name="connsiteY12" fmla="*/ 27664 h 429412"/>
                  <a:gd name="connsiteX13" fmla="*/ 342435 w 677721"/>
                  <a:gd name="connsiteY13" fmla="*/ 178727 h 429412"/>
                  <a:gd name="connsiteX14" fmla="*/ 347570 w 677721"/>
                  <a:gd name="connsiteY14" fmla="*/ 212865 h 429412"/>
                  <a:gd name="connsiteX15" fmla="*/ 446515 w 677721"/>
                  <a:gd name="connsiteY15" fmla="*/ 180694 h 429412"/>
                  <a:gd name="connsiteX16" fmla="*/ 677721 w 677721"/>
                  <a:gd name="connsiteY16" fmla="*/ 268013 h 429412"/>
                  <a:gd name="connsiteX0" fmla="*/ 622227 w 641558"/>
                  <a:gd name="connsiteY0" fmla="*/ 395300 h 429412"/>
                  <a:gd name="connsiteX1" fmla="*/ 397954 w 641558"/>
                  <a:gd name="connsiteY1" fmla="*/ 418565 h 429412"/>
                  <a:gd name="connsiteX2" fmla="*/ 252477 w 641558"/>
                  <a:gd name="connsiteY2" fmla="*/ 387677 h 429412"/>
                  <a:gd name="connsiteX3" fmla="*/ 248424 w 641558"/>
                  <a:gd name="connsiteY3" fmla="*/ 384596 h 429412"/>
                  <a:gd name="connsiteX4" fmla="*/ 245865 w 641558"/>
                  <a:gd name="connsiteY4" fmla="*/ 384379 h 429412"/>
                  <a:gd name="connsiteX5" fmla="*/ 138707 w 641558"/>
                  <a:gd name="connsiteY5" fmla="*/ 233316 h 429412"/>
                  <a:gd name="connsiteX6" fmla="*/ 127726 w 641558"/>
                  <a:gd name="connsiteY6" fmla="*/ 160313 h 429412"/>
                  <a:gd name="connsiteX7" fmla="*/ 127995 w 641558"/>
                  <a:gd name="connsiteY7" fmla="*/ 157604 h 429412"/>
                  <a:gd name="connsiteX8" fmla="*/ 126153 w 641558"/>
                  <a:gd name="connsiteY8" fmla="*/ 156818 h 429412"/>
                  <a:gd name="connsiteX9" fmla="*/ 3343 w 641558"/>
                  <a:gd name="connsiteY9" fmla="*/ 46722 h 429412"/>
                  <a:gd name="connsiteX10" fmla="*/ 207902 w 641558"/>
                  <a:gd name="connsiteY10" fmla="*/ 20617 h 429412"/>
                  <a:gd name="connsiteX11" fmla="*/ 221709 w 641558"/>
                  <a:gd name="connsiteY11" fmla="*/ 26515 h 429412"/>
                  <a:gd name="connsiteX12" fmla="*/ 235276 w 641558"/>
                  <a:gd name="connsiteY12" fmla="*/ 27664 h 429412"/>
                  <a:gd name="connsiteX13" fmla="*/ 342435 w 641558"/>
                  <a:gd name="connsiteY13" fmla="*/ 178727 h 429412"/>
                  <a:gd name="connsiteX14" fmla="*/ 347570 w 641558"/>
                  <a:gd name="connsiteY14" fmla="*/ 212865 h 429412"/>
                  <a:gd name="connsiteX15" fmla="*/ 446515 w 641558"/>
                  <a:gd name="connsiteY15" fmla="*/ 180694 h 429412"/>
                  <a:gd name="connsiteX16" fmla="*/ 641558 w 641558"/>
                  <a:gd name="connsiteY16" fmla="*/ 230637 h 429412"/>
                  <a:gd name="connsiteX0" fmla="*/ 598437 w 641558"/>
                  <a:gd name="connsiteY0" fmla="*/ 365068 h 419131"/>
                  <a:gd name="connsiteX1" fmla="*/ 397954 w 641558"/>
                  <a:gd name="connsiteY1" fmla="*/ 418565 h 419131"/>
                  <a:gd name="connsiteX2" fmla="*/ 252477 w 641558"/>
                  <a:gd name="connsiteY2" fmla="*/ 387677 h 419131"/>
                  <a:gd name="connsiteX3" fmla="*/ 248424 w 641558"/>
                  <a:gd name="connsiteY3" fmla="*/ 384596 h 419131"/>
                  <a:gd name="connsiteX4" fmla="*/ 245865 w 641558"/>
                  <a:gd name="connsiteY4" fmla="*/ 384379 h 419131"/>
                  <a:gd name="connsiteX5" fmla="*/ 138707 w 641558"/>
                  <a:gd name="connsiteY5" fmla="*/ 233316 h 419131"/>
                  <a:gd name="connsiteX6" fmla="*/ 127726 w 641558"/>
                  <a:gd name="connsiteY6" fmla="*/ 160313 h 419131"/>
                  <a:gd name="connsiteX7" fmla="*/ 127995 w 641558"/>
                  <a:gd name="connsiteY7" fmla="*/ 157604 h 419131"/>
                  <a:gd name="connsiteX8" fmla="*/ 126153 w 641558"/>
                  <a:gd name="connsiteY8" fmla="*/ 156818 h 419131"/>
                  <a:gd name="connsiteX9" fmla="*/ 3343 w 641558"/>
                  <a:gd name="connsiteY9" fmla="*/ 46722 h 419131"/>
                  <a:gd name="connsiteX10" fmla="*/ 207902 w 641558"/>
                  <a:gd name="connsiteY10" fmla="*/ 20617 h 419131"/>
                  <a:gd name="connsiteX11" fmla="*/ 221709 w 641558"/>
                  <a:gd name="connsiteY11" fmla="*/ 26515 h 419131"/>
                  <a:gd name="connsiteX12" fmla="*/ 235276 w 641558"/>
                  <a:gd name="connsiteY12" fmla="*/ 27664 h 419131"/>
                  <a:gd name="connsiteX13" fmla="*/ 342435 w 641558"/>
                  <a:gd name="connsiteY13" fmla="*/ 178727 h 419131"/>
                  <a:gd name="connsiteX14" fmla="*/ 347570 w 641558"/>
                  <a:gd name="connsiteY14" fmla="*/ 212865 h 419131"/>
                  <a:gd name="connsiteX15" fmla="*/ 446515 w 641558"/>
                  <a:gd name="connsiteY15" fmla="*/ 180694 h 419131"/>
                  <a:gd name="connsiteX16" fmla="*/ 641558 w 641558"/>
                  <a:gd name="connsiteY16" fmla="*/ 230637 h 419131"/>
                  <a:gd name="connsiteX0" fmla="*/ 598437 w 641558"/>
                  <a:gd name="connsiteY0" fmla="*/ 365068 h 429369"/>
                  <a:gd name="connsiteX1" fmla="*/ 397954 w 641558"/>
                  <a:gd name="connsiteY1" fmla="*/ 418565 h 429369"/>
                  <a:gd name="connsiteX2" fmla="*/ 252477 w 641558"/>
                  <a:gd name="connsiteY2" fmla="*/ 387677 h 429369"/>
                  <a:gd name="connsiteX3" fmla="*/ 248424 w 641558"/>
                  <a:gd name="connsiteY3" fmla="*/ 384596 h 429369"/>
                  <a:gd name="connsiteX4" fmla="*/ 245865 w 641558"/>
                  <a:gd name="connsiteY4" fmla="*/ 384379 h 429369"/>
                  <a:gd name="connsiteX5" fmla="*/ 138707 w 641558"/>
                  <a:gd name="connsiteY5" fmla="*/ 233316 h 429369"/>
                  <a:gd name="connsiteX6" fmla="*/ 127726 w 641558"/>
                  <a:gd name="connsiteY6" fmla="*/ 160313 h 429369"/>
                  <a:gd name="connsiteX7" fmla="*/ 127995 w 641558"/>
                  <a:gd name="connsiteY7" fmla="*/ 157604 h 429369"/>
                  <a:gd name="connsiteX8" fmla="*/ 126153 w 641558"/>
                  <a:gd name="connsiteY8" fmla="*/ 156818 h 429369"/>
                  <a:gd name="connsiteX9" fmla="*/ 3343 w 641558"/>
                  <a:gd name="connsiteY9" fmla="*/ 46722 h 429369"/>
                  <a:gd name="connsiteX10" fmla="*/ 207902 w 641558"/>
                  <a:gd name="connsiteY10" fmla="*/ 20617 h 429369"/>
                  <a:gd name="connsiteX11" fmla="*/ 221709 w 641558"/>
                  <a:gd name="connsiteY11" fmla="*/ 26515 h 429369"/>
                  <a:gd name="connsiteX12" fmla="*/ 235276 w 641558"/>
                  <a:gd name="connsiteY12" fmla="*/ 27664 h 429369"/>
                  <a:gd name="connsiteX13" fmla="*/ 342435 w 641558"/>
                  <a:gd name="connsiteY13" fmla="*/ 178727 h 429369"/>
                  <a:gd name="connsiteX14" fmla="*/ 347570 w 641558"/>
                  <a:gd name="connsiteY14" fmla="*/ 212865 h 429369"/>
                  <a:gd name="connsiteX15" fmla="*/ 446515 w 641558"/>
                  <a:gd name="connsiteY15" fmla="*/ 180694 h 429369"/>
                  <a:gd name="connsiteX16" fmla="*/ 641558 w 641558"/>
                  <a:gd name="connsiteY16" fmla="*/ 230637 h 429369"/>
                  <a:gd name="connsiteX0" fmla="*/ 598437 w 641558"/>
                  <a:gd name="connsiteY0" fmla="*/ 365068 h 443799"/>
                  <a:gd name="connsiteX1" fmla="*/ 386919 w 641558"/>
                  <a:gd name="connsiteY1" fmla="*/ 442441 h 443799"/>
                  <a:gd name="connsiteX2" fmla="*/ 252477 w 641558"/>
                  <a:gd name="connsiteY2" fmla="*/ 387677 h 443799"/>
                  <a:gd name="connsiteX3" fmla="*/ 248424 w 641558"/>
                  <a:gd name="connsiteY3" fmla="*/ 384596 h 443799"/>
                  <a:gd name="connsiteX4" fmla="*/ 245865 w 641558"/>
                  <a:gd name="connsiteY4" fmla="*/ 384379 h 443799"/>
                  <a:gd name="connsiteX5" fmla="*/ 138707 w 641558"/>
                  <a:gd name="connsiteY5" fmla="*/ 233316 h 443799"/>
                  <a:gd name="connsiteX6" fmla="*/ 127726 w 641558"/>
                  <a:gd name="connsiteY6" fmla="*/ 160313 h 443799"/>
                  <a:gd name="connsiteX7" fmla="*/ 127995 w 641558"/>
                  <a:gd name="connsiteY7" fmla="*/ 157604 h 443799"/>
                  <a:gd name="connsiteX8" fmla="*/ 126153 w 641558"/>
                  <a:gd name="connsiteY8" fmla="*/ 156818 h 443799"/>
                  <a:gd name="connsiteX9" fmla="*/ 3343 w 641558"/>
                  <a:gd name="connsiteY9" fmla="*/ 46722 h 443799"/>
                  <a:gd name="connsiteX10" fmla="*/ 207902 w 641558"/>
                  <a:gd name="connsiteY10" fmla="*/ 20617 h 443799"/>
                  <a:gd name="connsiteX11" fmla="*/ 221709 w 641558"/>
                  <a:gd name="connsiteY11" fmla="*/ 26515 h 443799"/>
                  <a:gd name="connsiteX12" fmla="*/ 235276 w 641558"/>
                  <a:gd name="connsiteY12" fmla="*/ 27664 h 443799"/>
                  <a:gd name="connsiteX13" fmla="*/ 342435 w 641558"/>
                  <a:gd name="connsiteY13" fmla="*/ 178727 h 443799"/>
                  <a:gd name="connsiteX14" fmla="*/ 347570 w 641558"/>
                  <a:gd name="connsiteY14" fmla="*/ 212865 h 443799"/>
                  <a:gd name="connsiteX15" fmla="*/ 446515 w 641558"/>
                  <a:gd name="connsiteY15" fmla="*/ 180694 h 443799"/>
                  <a:gd name="connsiteX16" fmla="*/ 641558 w 641558"/>
                  <a:gd name="connsiteY16" fmla="*/ 230637 h 443799"/>
                  <a:gd name="connsiteX0" fmla="*/ 598437 w 641558"/>
                  <a:gd name="connsiteY0" fmla="*/ 365068 h 443799"/>
                  <a:gd name="connsiteX1" fmla="*/ 386919 w 641558"/>
                  <a:gd name="connsiteY1" fmla="*/ 442441 h 443799"/>
                  <a:gd name="connsiteX2" fmla="*/ 252477 w 641558"/>
                  <a:gd name="connsiteY2" fmla="*/ 387677 h 443799"/>
                  <a:gd name="connsiteX3" fmla="*/ 248424 w 641558"/>
                  <a:gd name="connsiteY3" fmla="*/ 384596 h 443799"/>
                  <a:gd name="connsiteX4" fmla="*/ 138707 w 641558"/>
                  <a:gd name="connsiteY4" fmla="*/ 233316 h 443799"/>
                  <a:gd name="connsiteX5" fmla="*/ 127726 w 641558"/>
                  <a:gd name="connsiteY5" fmla="*/ 160313 h 443799"/>
                  <a:gd name="connsiteX6" fmla="*/ 127995 w 641558"/>
                  <a:gd name="connsiteY6" fmla="*/ 157604 h 443799"/>
                  <a:gd name="connsiteX7" fmla="*/ 126153 w 641558"/>
                  <a:gd name="connsiteY7" fmla="*/ 156818 h 443799"/>
                  <a:gd name="connsiteX8" fmla="*/ 3343 w 641558"/>
                  <a:gd name="connsiteY8" fmla="*/ 46722 h 443799"/>
                  <a:gd name="connsiteX9" fmla="*/ 207902 w 641558"/>
                  <a:gd name="connsiteY9" fmla="*/ 20617 h 443799"/>
                  <a:gd name="connsiteX10" fmla="*/ 221709 w 641558"/>
                  <a:gd name="connsiteY10" fmla="*/ 26515 h 443799"/>
                  <a:gd name="connsiteX11" fmla="*/ 235276 w 641558"/>
                  <a:gd name="connsiteY11" fmla="*/ 27664 h 443799"/>
                  <a:gd name="connsiteX12" fmla="*/ 342435 w 641558"/>
                  <a:gd name="connsiteY12" fmla="*/ 178727 h 443799"/>
                  <a:gd name="connsiteX13" fmla="*/ 347570 w 641558"/>
                  <a:gd name="connsiteY13" fmla="*/ 212865 h 443799"/>
                  <a:gd name="connsiteX14" fmla="*/ 446515 w 641558"/>
                  <a:gd name="connsiteY14" fmla="*/ 180694 h 443799"/>
                  <a:gd name="connsiteX15" fmla="*/ 641558 w 641558"/>
                  <a:gd name="connsiteY15" fmla="*/ 230637 h 443799"/>
                  <a:gd name="connsiteX0" fmla="*/ 598437 w 641558"/>
                  <a:gd name="connsiteY0" fmla="*/ 365068 h 443799"/>
                  <a:gd name="connsiteX1" fmla="*/ 386919 w 641558"/>
                  <a:gd name="connsiteY1" fmla="*/ 442441 h 443799"/>
                  <a:gd name="connsiteX2" fmla="*/ 252477 w 641558"/>
                  <a:gd name="connsiteY2" fmla="*/ 387677 h 443799"/>
                  <a:gd name="connsiteX3" fmla="*/ 138707 w 641558"/>
                  <a:gd name="connsiteY3" fmla="*/ 233316 h 443799"/>
                  <a:gd name="connsiteX4" fmla="*/ 127726 w 641558"/>
                  <a:gd name="connsiteY4" fmla="*/ 160313 h 443799"/>
                  <a:gd name="connsiteX5" fmla="*/ 127995 w 641558"/>
                  <a:gd name="connsiteY5" fmla="*/ 157604 h 443799"/>
                  <a:gd name="connsiteX6" fmla="*/ 126153 w 641558"/>
                  <a:gd name="connsiteY6" fmla="*/ 156818 h 443799"/>
                  <a:gd name="connsiteX7" fmla="*/ 3343 w 641558"/>
                  <a:gd name="connsiteY7" fmla="*/ 46722 h 443799"/>
                  <a:gd name="connsiteX8" fmla="*/ 207902 w 641558"/>
                  <a:gd name="connsiteY8" fmla="*/ 20617 h 443799"/>
                  <a:gd name="connsiteX9" fmla="*/ 221709 w 641558"/>
                  <a:gd name="connsiteY9" fmla="*/ 26515 h 443799"/>
                  <a:gd name="connsiteX10" fmla="*/ 235276 w 641558"/>
                  <a:gd name="connsiteY10" fmla="*/ 27664 h 443799"/>
                  <a:gd name="connsiteX11" fmla="*/ 342435 w 641558"/>
                  <a:gd name="connsiteY11" fmla="*/ 178727 h 443799"/>
                  <a:gd name="connsiteX12" fmla="*/ 347570 w 641558"/>
                  <a:gd name="connsiteY12" fmla="*/ 212865 h 443799"/>
                  <a:gd name="connsiteX13" fmla="*/ 446515 w 641558"/>
                  <a:gd name="connsiteY13" fmla="*/ 180694 h 443799"/>
                  <a:gd name="connsiteX14" fmla="*/ 641558 w 641558"/>
                  <a:gd name="connsiteY14" fmla="*/ 230637 h 443799"/>
                  <a:gd name="connsiteX0" fmla="*/ 598437 w 641558"/>
                  <a:gd name="connsiteY0" fmla="*/ 365068 h 444470"/>
                  <a:gd name="connsiteX1" fmla="*/ 386919 w 641558"/>
                  <a:gd name="connsiteY1" fmla="*/ 442441 h 444470"/>
                  <a:gd name="connsiteX2" fmla="*/ 208213 w 641558"/>
                  <a:gd name="connsiteY2" fmla="*/ 378618 h 444470"/>
                  <a:gd name="connsiteX3" fmla="*/ 138707 w 641558"/>
                  <a:gd name="connsiteY3" fmla="*/ 233316 h 444470"/>
                  <a:gd name="connsiteX4" fmla="*/ 127726 w 641558"/>
                  <a:gd name="connsiteY4" fmla="*/ 160313 h 444470"/>
                  <a:gd name="connsiteX5" fmla="*/ 127995 w 641558"/>
                  <a:gd name="connsiteY5" fmla="*/ 157604 h 444470"/>
                  <a:gd name="connsiteX6" fmla="*/ 126153 w 641558"/>
                  <a:gd name="connsiteY6" fmla="*/ 156818 h 444470"/>
                  <a:gd name="connsiteX7" fmla="*/ 3343 w 641558"/>
                  <a:gd name="connsiteY7" fmla="*/ 46722 h 444470"/>
                  <a:gd name="connsiteX8" fmla="*/ 207902 w 641558"/>
                  <a:gd name="connsiteY8" fmla="*/ 20617 h 444470"/>
                  <a:gd name="connsiteX9" fmla="*/ 221709 w 641558"/>
                  <a:gd name="connsiteY9" fmla="*/ 26515 h 444470"/>
                  <a:gd name="connsiteX10" fmla="*/ 235276 w 641558"/>
                  <a:gd name="connsiteY10" fmla="*/ 27664 h 444470"/>
                  <a:gd name="connsiteX11" fmla="*/ 342435 w 641558"/>
                  <a:gd name="connsiteY11" fmla="*/ 178727 h 444470"/>
                  <a:gd name="connsiteX12" fmla="*/ 347570 w 641558"/>
                  <a:gd name="connsiteY12" fmla="*/ 212865 h 444470"/>
                  <a:gd name="connsiteX13" fmla="*/ 446515 w 641558"/>
                  <a:gd name="connsiteY13" fmla="*/ 180694 h 444470"/>
                  <a:gd name="connsiteX14" fmla="*/ 641558 w 641558"/>
                  <a:gd name="connsiteY14" fmla="*/ 230637 h 444470"/>
                  <a:gd name="connsiteX0" fmla="*/ 598437 w 641558"/>
                  <a:gd name="connsiteY0" fmla="*/ 365068 h 444470"/>
                  <a:gd name="connsiteX1" fmla="*/ 386919 w 641558"/>
                  <a:gd name="connsiteY1" fmla="*/ 442441 h 444470"/>
                  <a:gd name="connsiteX2" fmla="*/ 208213 w 641558"/>
                  <a:gd name="connsiteY2" fmla="*/ 378618 h 444470"/>
                  <a:gd name="connsiteX3" fmla="*/ 138707 w 641558"/>
                  <a:gd name="connsiteY3" fmla="*/ 233316 h 444470"/>
                  <a:gd name="connsiteX4" fmla="*/ 127726 w 641558"/>
                  <a:gd name="connsiteY4" fmla="*/ 160313 h 444470"/>
                  <a:gd name="connsiteX5" fmla="*/ 127995 w 641558"/>
                  <a:gd name="connsiteY5" fmla="*/ 157604 h 444470"/>
                  <a:gd name="connsiteX6" fmla="*/ 126153 w 641558"/>
                  <a:gd name="connsiteY6" fmla="*/ 156818 h 444470"/>
                  <a:gd name="connsiteX7" fmla="*/ 3343 w 641558"/>
                  <a:gd name="connsiteY7" fmla="*/ 46722 h 444470"/>
                  <a:gd name="connsiteX8" fmla="*/ 207902 w 641558"/>
                  <a:gd name="connsiteY8" fmla="*/ 20617 h 444470"/>
                  <a:gd name="connsiteX9" fmla="*/ 221709 w 641558"/>
                  <a:gd name="connsiteY9" fmla="*/ 26515 h 444470"/>
                  <a:gd name="connsiteX10" fmla="*/ 235276 w 641558"/>
                  <a:gd name="connsiteY10" fmla="*/ 27664 h 444470"/>
                  <a:gd name="connsiteX11" fmla="*/ 342435 w 641558"/>
                  <a:gd name="connsiteY11" fmla="*/ 178727 h 444470"/>
                  <a:gd name="connsiteX12" fmla="*/ 347570 w 641558"/>
                  <a:gd name="connsiteY12" fmla="*/ 212865 h 444470"/>
                  <a:gd name="connsiteX13" fmla="*/ 446515 w 641558"/>
                  <a:gd name="connsiteY13" fmla="*/ 180694 h 444470"/>
                  <a:gd name="connsiteX14" fmla="*/ 641558 w 641558"/>
                  <a:gd name="connsiteY14" fmla="*/ 230637 h 444470"/>
                  <a:gd name="connsiteX0" fmla="*/ 598437 w 641558"/>
                  <a:gd name="connsiteY0" fmla="*/ 365068 h 444599"/>
                  <a:gd name="connsiteX1" fmla="*/ 386919 w 641558"/>
                  <a:gd name="connsiteY1" fmla="*/ 442441 h 444599"/>
                  <a:gd name="connsiteX2" fmla="*/ 214720 w 641558"/>
                  <a:gd name="connsiteY2" fmla="*/ 376875 h 444599"/>
                  <a:gd name="connsiteX3" fmla="*/ 138707 w 641558"/>
                  <a:gd name="connsiteY3" fmla="*/ 233316 h 444599"/>
                  <a:gd name="connsiteX4" fmla="*/ 127726 w 641558"/>
                  <a:gd name="connsiteY4" fmla="*/ 160313 h 444599"/>
                  <a:gd name="connsiteX5" fmla="*/ 127995 w 641558"/>
                  <a:gd name="connsiteY5" fmla="*/ 157604 h 444599"/>
                  <a:gd name="connsiteX6" fmla="*/ 126153 w 641558"/>
                  <a:gd name="connsiteY6" fmla="*/ 156818 h 444599"/>
                  <a:gd name="connsiteX7" fmla="*/ 3343 w 641558"/>
                  <a:gd name="connsiteY7" fmla="*/ 46722 h 444599"/>
                  <a:gd name="connsiteX8" fmla="*/ 207902 w 641558"/>
                  <a:gd name="connsiteY8" fmla="*/ 20617 h 444599"/>
                  <a:gd name="connsiteX9" fmla="*/ 221709 w 641558"/>
                  <a:gd name="connsiteY9" fmla="*/ 26515 h 444599"/>
                  <a:gd name="connsiteX10" fmla="*/ 235276 w 641558"/>
                  <a:gd name="connsiteY10" fmla="*/ 27664 h 444599"/>
                  <a:gd name="connsiteX11" fmla="*/ 342435 w 641558"/>
                  <a:gd name="connsiteY11" fmla="*/ 178727 h 444599"/>
                  <a:gd name="connsiteX12" fmla="*/ 347570 w 641558"/>
                  <a:gd name="connsiteY12" fmla="*/ 212865 h 444599"/>
                  <a:gd name="connsiteX13" fmla="*/ 446515 w 641558"/>
                  <a:gd name="connsiteY13" fmla="*/ 180694 h 444599"/>
                  <a:gd name="connsiteX14" fmla="*/ 641558 w 641558"/>
                  <a:gd name="connsiteY14" fmla="*/ 230637 h 444599"/>
                  <a:gd name="connsiteX0" fmla="*/ 610258 w 641558"/>
                  <a:gd name="connsiteY0" fmla="*/ 363644 h 444127"/>
                  <a:gd name="connsiteX1" fmla="*/ 386919 w 641558"/>
                  <a:gd name="connsiteY1" fmla="*/ 442441 h 444127"/>
                  <a:gd name="connsiteX2" fmla="*/ 214720 w 641558"/>
                  <a:gd name="connsiteY2" fmla="*/ 376875 h 444127"/>
                  <a:gd name="connsiteX3" fmla="*/ 138707 w 641558"/>
                  <a:gd name="connsiteY3" fmla="*/ 233316 h 444127"/>
                  <a:gd name="connsiteX4" fmla="*/ 127726 w 641558"/>
                  <a:gd name="connsiteY4" fmla="*/ 160313 h 444127"/>
                  <a:gd name="connsiteX5" fmla="*/ 127995 w 641558"/>
                  <a:gd name="connsiteY5" fmla="*/ 157604 h 444127"/>
                  <a:gd name="connsiteX6" fmla="*/ 126153 w 641558"/>
                  <a:gd name="connsiteY6" fmla="*/ 156818 h 444127"/>
                  <a:gd name="connsiteX7" fmla="*/ 3343 w 641558"/>
                  <a:gd name="connsiteY7" fmla="*/ 46722 h 444127"/>
                  <a:gd name="connsiteX8" fmla="*/ 207902 w 641558"/>
                  <a:gd name="connsiteY8" fmla="*/ 20617 h 444127"/>
                  <a:gd name="connsiteX9" fmla="*/ 221709 w 641558"/>
                  <a:gd name="connsiteY9" fmla="*/ 26515 h 444127"/>
                  <a:gd name="connsiteX10" fmla="*/ 235276 w 641558"/>
                  <a:gd name="connsiteY10" fmla="*/ 27664 h 444127"/>
                  <a:gd name="connsiteX11" fmla="*/ 342435 w 641558"/>
                  <a:gd name="connsiteY11" fmla="*/ 178727 h 444127"/>
                  <a:gd name="connsiteX12" fmla="*/ 347570 w 641558"/>
                  <a:gd name="connsiteY12" fmla="*/ 212865 h 444127"/>
                  <a:gd name="connsiteX13" fmla="*/ 446515 w 641558"/>
                  <a:gd name="connsiteY13" fmla="*/ 180694 h 444127"/>
                  <a:gd name="connsiteX14" fmla="*/ 641558 w 641558"/>
                  <a:gd name="connsiteY14" fmla="*/ 230637 h 444127"/>
                  <a:gd name="connsiteX0" fmla="*/ 610258 w 641558"/>
                  <a:gd name="connsiteY0" fmla="*/ 363644 h 449071"/>
                  <a:gd name="connsiteX1" fmla="*/ 386919 w 641558"/>
                  <a:gd name="connsiteY1" fmla="*/ 442441 h 449071"/>
                  <a:gd name="connsiteX2" fmla="*/ 214720 w 641558"/>
                  <a:gd name="connsiteY2" fmla="*/ 376875 h 449071"/>
                  <a:gd name="connsiteX3" fmla="*/ 138707 w 641558"/>
                  <a:gd name="connsiteY3" fmla="*/ 233316 h 449071"/>
                  <a:gd name="connsiteX4" fmla="*/ 127726 w 641558"/>
                  <a:gd name="connsiteY4" fmla="*/ 160313 h 449071"/>
                  <a:gd name="connsiteX5" fmla="*/ 127995 w 641558"/>
                  <a:gd name="connsiteY5" fmla="*/ 157604 h 449071"/>
                  <a:gd name="connsiteX6" fmla="*/ 126153 w 641558"/>
                  <a:gd name="connsiteY6" fmla="*/ 156818 h 449071"/>
                  <a:gd name="connsiteX7" fmla="*/ 3343 w 641558"/>
                  <a:gd name="connsiteY7" fmla="*/ 46722 h 449071"/>
                  <a:gd name="connsiteX8" fmla="*/ 207902 w 641558"/>
                  <a:gd name="connsiteY8" fmla="*/ 20617 h 449071"/>
                  <a:gd name="connsiteX9" fmla="*/ 221709 w 641558"/>
                  <a:gd name="connsiteY9" fmla="*/ 26515 h 449071"/>
                  <a:gd name="connsiteX10" fmla="*/ 235276 w 641558"/>
                  <a:gd name="connsiteY10" fmla="*/ 27664 h 449071"/>
                  <a:gd name="connsiteX11" fmla="*/ 342435 w 641558"/>
                  <a:gd name="connsiteY11" fmla="*/ 178727 h 449071"/>
                  <a:gd name="connsiteX12" fmla="*/ 347570 w 641558"/>
                  <a:gd name="connsiteY12" fmla="*/ 212865 h 449071"/>
                  <a:gd name="connsiteX13" fmla="*/ 446515 w 641558"/>
                  <a:gd name="connsiteY13" fmla="*/ 180694 h 449071"/>
                  <a:gd name="connsiteX14" fmla="*/ 641558 w 641558"/>
                  <a:gd name="connsiteY14" fmla="*/ 230637 h 449071"/>
                  <a:gd name="connsiteX0" fmla="*/ 610258 w 641558"/>
                  <a:gd name="connsiteY0" fmla="*/ 363644 h 449071"/>
                  <a:gd name="connsiteX1" fmla="*/ 386919 w 641558"/>
                  <a:gd name="connsiteY1" fmla="*/ 442441 h 449071"/>
                  <a:gd name="connsiteX2" fmla="*/ 214720 w 641558"/>
                  <a:gd name="connsiteY2" fmla="*/ 376875 h 449071"/>
                  <a:gd name="connsiteX3" fmla="*/ 138707 w 641558"/>
                  <a:gd name="connsiteY3" fmla="*/ 233316 h 449071"/>
                  <a:gd name="connsiteX4" fmla="*/ 127726 w 641558"/>
                  <a:gd name="connsiteY4" fmla="*/ 160313 h 449071"/>
                  <a:gd name="connsiteX5" fmla="*/ 127995 w 641558"/>
                  <a:gd name="connsiteY5" fmla="*/ 157604 h 449071"/>
                  <a:gd name="connsiteX6" fmla="*/ 126153 w 641558"/>
                  <a:gd name="connsiteY6" fmla="*/ 156818 h 449071"/>
                  <a:gd name="connsiteX7" fmla="*/ 3343 w 641558"/>
                  <a:gd name="connsiteY7" fmla="*/ 46722 h 449071"/>
                  <a:gd name="connsiteX8" fmla="*/ 207902 w 641558"/>
                  <a:gd name="connsiteY8" fmla="*/ 20617 h 449071"/>
                  <a:gd name="connsiteX9" fmla="*/ 221709 w 641558"/>
                  <a:gd name="connsiteY9" fmla="*/ 26515 h 449071"/>
                  <a:gd name="connsiteX10" fmla="*/ 235276 w 641558"/>
                  <a:gd name="connsiteY10" fmla="*/ 27664 h 449071"/>
                  <a:gd name="connsiteX11" fmla="*/ 342435 w 641558"/>
                  <a:gd name="connsiteY11" fmla="*/ 178727 h 449071"/>
                  <a:gd name="connsiteX12" fmla="*/ 347570 w 641558"/>
                  <a:gd name="connsiteY12" fmla="*/ 212865 h 449071"/>
                  <a:gd name="connsiteX13" fmla="*/ 441838 w 641558"/>
                  <a:gd name="connsiteY13" fmla="*/ 169745 h 449071"/>
                  <a:gd name="connsiteX14" fmla="*/ 641558 w 641558"/>
                  <a:gd name="connsiteY14" fmla="*/ 230637 h 449071"/>
                  <a:gd name="connsiteX0" fmla="*/ 610258 w 641558"/>
                  <a:gd name="connsiteY0" fmla="*/ 363644 h 449071"/>
                  <a:gd name="connsiteX1" fmla="*/ 386919 w 641558"/>
                  <a:gd name="connsiteY1" fmla="*/ 442441 h 449071"/>
                  <a:gd name="connsiteX2" fmla="*/ 214720 w 641558"/>
                  <a:gd name="connsiteY2" fmla="*/ 376875 h 449071"/>
                  <a:gd name="connsiteX3" fmla="*/ 138707 w 641558"/>
                  <a:gd name="connsiteY3" fmla="*/ 233316 h 449071"/>
                  <a:gd name="connsiteX4" fmla="*/ 127726 w 641558"/>
                  <a:gd name="connsiteY4" fmla="*/ 160313 h 449071"/>
                  <a:gd name="connsiteX5" fmla="*/ 127995 w 641558"/>
                  <a:gd name="connsiteY5" fmla="*/ 157604 h 449071"/>
                  <a:gd name="connsiteX6" fmla="*/ 126153 w 641558"/>
                  <a:gd name="connsiteY6" fmla="*/ 156818 h 449071"/>
                  <a:gd name="connsiteX7" fmla="*/ 3343 w 641558"/>
                  <a:gd name="connsiteY7" fmla="*/ 46722 h 449071"/>
                  <a:gd name="connsiteX8" fmla="*/ 207902 w 641558"/>
                  <a:gd name="connsiteY8" fmla="*/ 20617 h 449071"/>
                  <a:gd name="connsiteX9" fmla="*/ 221709 w 641558"/>
                  <a:gd name="connsiteY9" fmla="*/ 26515 h 449071"/>
                  <a:gd name="connsiteX10" fmla="*/ 235276 w 641558"/>
                  <a:gd name="connsiteY10" fmla="*/ 27664 h 449071"/>
                  <a:gd name="connsiteX11" fmla="*/ 342435 w 641558"/>
                  <a:gd name="connsiteY11" fmla="*/ 178727 h 449071"/>
                  <a:gd name="connsiteX12" fmla="*/ 347570 w 641558"/>
                  <a:gd name="connsiteY12" fmla="*/ 212865 h 449071"/>
                  <a:gd name="connsiteX13" fmla="*/ 441838 w 641558"/>
                  <a:gd name="connsiteY13" fmla="*/ 169745 h 449071"/>
                  <a:gd name="connsiteX14" fmla="*/ 641558 w 641558"/>
                  <a:gd name="connsiteY14" fmla="*/ 230637 h 449071"/>
                  <a:gd name="connsiteX0" fmla="*/ 610258 w 641558"/>
                  <a:gd name="connsiteY0" fmla="*/ 363644 h 449071"/>
                  <a:gd name="connsiteX1" fmla="*/ 386919 w 641558"/>
                  <a:gd name="connsiteY1" fmla="*/ 442441 h 449071"/>
                  <a:gd name="connsiteX2" fmla="*/ 214720 w 641558"/>
                  <a:gd name="connsiteY2" fmla="*/ 376875 h 449071"/>
                  <a:gd name="connsiteX3" fmla="*/ 138707 w 641558"/>
                  <a:gd name="connsiteY3" fmla="*/ 233316 h 449071"/>
                  <a:gd name="connsiteX4" fmla="*/ 127726 w 641558"/>
                  <a:gd name="connsiteY4" fmla="*/ 160313 h 449071"/>
                  <a:gd name="connsiteX5" fmla="*/ 127995 w 641558"/>
                  <a:gd name="connsiteY5" fmla="*/ 157604 h 449071"/>
                  <a:gd name="connsiteX6" fmla="*/ 126153 w 641558"/>
                  <a:gd name="connsiteY6" fmla="*/ 156818 h 449071"/>
                  <a:gd name="connsiteX7" fmla="*/ 3343 w 641558"/>
                  <a:gd name="connsiteY7" fmla="*/ 46722 h 449071"/>
                  <a:gd name="connsiteX8" fmla="*/ 207902 w 641558"/>
                  <a:gd name="connsiteY8" fmla="*/ 20617 h 449071"/>
                  <a:gd name="connsiteX9" fmla="*/ 221709 w 641558"/>
                  <a:gd name="connsiteY9" fmla="*/ 26515 h 449071"/>
                  <a:gd name="connsiteX10" fmla="*/ 235276 w 641558"/>
                  <a:gd name="connsiteY10" fmla="*/ 27664 h 449071"/>
                  <a:gd name="connsiteX11" fmla="*/ 342435 w 641558"/>
                  <a:gd name="connsiteY11" fmla="*/ 178727 h 449071"/>
                  <a:gd name="connsiteX12" fmla="*/ 347570 w 641558"/>
                  <a:gd name="connsiteY12" fmla="*/ 212865 h 449071"/>
                  <a:gd name="connsiteX13" fmla="*/ 446048 w 641558"/>
                  <a:gd name="connsiteY13" fmla="*/ 152928 h 449071"/>
                  <a:gd name="connsiteX14" fmla="*/ 641558 w 641558"/>
                  <a:gd name="connsiteY14" fmla="*/ 230637 h 449071"/>
                  <a:gd name="connsiteX0" fmla="*/ 610258 w 641558"/>
                  <a:gd name="connsiteY0" fmla="*/ 363644 h 469399"/>
                  <a:gd name="connsiteX1" fmla="*/ 390639 w 641558"/>
                  <a:gd name="connsiteY1" fmla="*/ 469336 h 469399"/>
                  <a:gd name="connsiteX2" fmla="*/ 214720 w 641558"/>
                  <a:gd name="connsiteY2" fmla="*/ 376875 h 469399"/>
                  <a:gd name="connsiteX3" fmla="*/ 138707 w 641558"/>
                  <a:gd name="connsiteY3" fmla="*/ 233316 h 469399"/>
                  <a:gd name="connsiteX4" fmla="*/ 127726 w 641558"/>
                  <a:gd name="connsiteY4" fmla="*/ 160313 h 469399"/>
                  <a:gd name="connsiteX5" fmla="*/ 127995 w 641558"/>
                  <a:gd name="connsiteY5" fmla="*/ 157604 h 469399"/>
                  <a:gd name="connsiteX6" fmla="*/ 126153 w 641558"/>
                  <a:gd name="connsiteY6" fmla="*/ 156818 h 469399"/>
                  <a:gd name="connsiteX7" fmla="*/ 3343 w 641558"/>
                  <a:gd name="connsiteY7" fmla="*/ 46722 h 469399"/>
                  <a:gd name="connsiteX8" fmla="*/ 207902 w 641558"/>
                  <a:gd name="connsiteY8" fmla="*/ 20617 h 469399"/>
                  <a:gd name="connsiteX9" fmla="*/ 221709 w 641558"/>
                  <a:gd name="connsiteY9" fmla="*/ 26515 h 469399"/>
                  <a:gd name="connsiteX10" fmla="*/ 235276 w 641558"/>
                  <a:gd name="connsiteY10" fmla="*/ 27664 h 469399"/>
                  <a:gd name="connsiteX11" fmla="*/ 342435 w 641558"/>
                  <a:gd name="connsiteY11" fmla="*/ 178727 h 469399"/>
                  <a:gd name="connsiteX12" fmla="*/ 347570 w 641558"/>
                  <a:gd name="connsiteY12" fmla="*/ 212865 h 469399"/>
                  <a:gd name="connsiteX13" fmla="*/ 446048 w 641558"/>
                  <a:gd name="connsiteY13" fmla="*/ 152928 h 469399"/>
                  <a:gd name="connsiteX14" fmla="*/ 641558 w 641558"/>
                  <a:gd name="connsiteY14" fmla="*/ 230637 h 469399"/>
                  <a:gd name="connsiteX0" fmla="*/ 610258 w 641558"/>
                  <a:gd name="connsiteY0" fmla="*/ 363644 h 470166"/>
                  <a:gd name="connsiteX1" fmla="*/ 390639 w 641558"/>
                  <a:gd name="connsiteY1" fmla="*/ 469336 h 470166"/>
                  <a:gd name="connsiteX2" fmla="*/ 214720 w 641558"/>
                  <a:gd name="connsiteY2" fmla="*/ 376875 h 470166"/>
                  <a:gd name="connsiteX3" fmla="*/ 138707 w 641558"/>
                  <a:gd name="connsiteY3" fmla="*/ 233316 h 470166"/>
                  <a:gd name="connsiteX4" fmla="*/ 127726 w 641558"/>
                  <a:gd name="connsiteY4" fmla="*/ 160313 h 470166"/>
                  <a:gd name="connsiteX5" fmla="*/ 127995 w 641558"/>
                  <a:gd name="connsiteY5" fmla="*/ 157604 h 470166"/>
                  <a:gd name="connsiteX6" fmla="*/ 126153 w 641558"/>
                  <a:gd name="connsiteY6" fmla="*/ 156818 h 470166"/>
                  <a:gd name="connsiteX7" fmla="*/ 3343 w 641558"/>
                  <a:gd name="connsiteY7" fmla="*/ 46722 h 470166"/>
                  <a:gd name="connsiteX8" fmla="*/ 207902 w 641558"/>
                  <a:gd name="connsiteY8" fmla="*/ 20617 h 470166"/>
                  <a:gd name="connsiteX9" fmla="*/ 221709 w 641558"/>
                  <a:gd name="connsiteY9" fmla="*/ 26515 h 470166"/>
                  <a:gd name="connsiteX10" fmla="*/ 235276 w 641558"/>
                  <a:gd name="connsiteY10" fmla="*/ 27664 h 470166"/>
                  <a:gd name="connsiteX11" fmla="*/ 342435 w 641558"/>
                  <a:gd name="connsiteY11" fmla="*/ 178727 h 470166"/>
                  <a:gd name="connsiteX12" fmla="*/ 347570 w 641558"/>
                  <a:gd name="connsiteY12" fmla="*/ 212865 h 470166"/>
                  <a:gd name="connsiteX13" fmla="*/ 446048 w 641558"/>
                  <a:gd name="connsiteY13" fmla="*/ 152928 h 470166"/>
                  <a:gd name="connsiteX14" fmla="*/ 641558 w 641558"/>
                  <a:gd name="connsiteY14" fmla="*/ 230637 h 470166"/>
                  <a:gd name="connsiteX0" fmla="*/ 592950 w 641558"/>
                  <a:gd name="connsiteY0" fmla="*/ 403145 h 483963"/>
                  <a:gd name="connsiteX1" fmla="*/ 390639 w 641558"/>
                  <a:gd name="connsiteY1" fmla="*/ 469336 h 483963"/>
                  <a:gd name="connsiteX2" fmla="*/ 214720 w 641558"/>
                  <a:gd name="connsiteY2" fmla="*/ 376875 h 483963"/>
                  <a:gd name="connsiteX3" fmla="*/ 138707 w 641558"/>
                  <a:gd name="connsiteY3" fmla="*/ 233316 h 483963"/>
                  <a:gd name="connsiteX4" fmla="*/ 127726 w 641558"/>
                  <a:gd name="connsiteY4" fmla="*/ 160313 h 483963"/>
                  <a:gd name="connsiteX5" fmla="*/ 127995 w 641558"/>
                  <a:gd name="connsiteY5" fmla="*/ 157604 h 483963"/>
                  <a:gd name="connsiteX6" fmla="*/ 126153 w 641558"/>
                  <a:gd name="connsiteY6" fmla="*/ 156818 h 483963"/>
                  <a:gd name="connsiteX7" fmla="*/ 3343 w 641558"/>
                  <a:gd name="connsiteY7" fmla="*/ 46722 h 483963"/>
                  <a:gd name="connsiteX8" fmla="*/ 207902 w 641558"/>
                  <a:gd name="connsiteY8" fmla="*/ 20617 h 483963"/>
                  <a:gd name="connsiteX9" fmla="*/ 221709 w 641558"/>
                  <a:gd name="connsiteY9" fmla="*/ 26515 h 483963"/>
                  <a:gd name="connsiteX10" fmla="*/ 235276 w 641558"/>
                  <a:gd name="connsiteY10" fmla="*/ 27664 h 483963"/>
                  <a:gd name="connsiteX11" fmla="*/ 342435 w 641558"/>
                  <a:gd name="connsiteY11" fmla="*/ 178727 h 483963"/>
                  <a:gd name="connsiteX12" fmla="*/ 347570 w 641558"/>
                  <a:gd name="connsiteY12" fmla="*/ 212865 h 483963"/>
                  <a:gd name="connsiteX13" fmla="*/ 446048 w 641558"/>
                  <a:gd name="connsiteY13" fmla="*/ 152928 h 483963"/>
                  <a:gd name="connsiteX14" fmla="*/ 641558 w 641558"/>
                  <a:gd name="connsiteY14" fmla="*/ 230637 h 483963"/>
                  <a:gd name="connsiteX0" fmla="*/ 592950 w 641558"/>
                  <a:gd name="connsiteY0" fmla="*/ 403145 h 469918"/>
                  <a:gd name="connsiteX1" fmla="*/ 390639 w 641558"/>
                  <a:gd name="connsiteY1" fmla="*/ 469336 h 469918"/>
                  <a:gd name="connsiteX2" fmla="*/ 214720 w 641558"/>
                  <a:gd name="connsiteY2" fmla="*/ 376875 h 469918"/>
                  <a:gd name="connsiteX3" fmla="*/ 138707 w 641558"/>
                  <a:gd name="connsiteY3" fmla="*/ 233316 h 469918"/>
                  <a:gd name="connsiteX4" fmla="*/ 127726 w 641558"/>
                  <a:gd name="connsiteY4" fmla="*/ 160313 h 469918"/>
                  <a:gd name="connsiteX5" fmla="*/ 127995 w 641558"/>
                  <a:gd name="connsiteY5" fmla="*/ 157604 h 469918"/>
                  <a:gd name="connsiteX6" fmla="*/ 126153 w 641558"/>
                  <a:gd name="connsiteY6" fmla="*/ 156818 h 469918"/>
                  <a:gd name="connsiteX7" fmla="*/ 3343 w 641558"/>
                  <a:gd name="connsiteY7" fmla="*/ 46722 h 469918"/>
                  <a:gd name="connsiteX8" fmla="*/ 207902 w 641558"/>
                  <a:gd name="connsiteY8" fmla="*/ 20617 h 469918"/>
                  <a:gd name="connsiteX9" fmla="*/ 221709 w 641558"/>
                  <a:gd name="connsiteY9" fmla="*/ 26515 h 469918"/>
                  <a:gd name="connsiteX10" fmla="*/ 235276 w 641558"/>
                  <a:gd name="connsiteY10" fmla="*/ 27664 h 469918"/>
                  <a:gd name="connsiteX11" fmla="*/ 342435 w 641558"/>
                  <a:gd name="connsiteY11" fmla="*/ 178727 h 469918"/>
                  <a:gd name="connsiteX12" fmla="*/ 347570 w 641558"/>
                  <a:gd name="connsiteY12" fmla="*/ 212865 h 469918"/>
                  <a:gd name="connsiteX13" fmla="*/ 446048 w 641558"/>
                  <a:gd name="connsiteY13" fmla="*/ 152928 h 469918"/>
                  <a:gd name="connsiteX14" fmla="*/ 641558 w 641558"/>
                  <a:gd name="connsiteY14" fmla="*/ 230637 h 469918"/>
                  <a:gd name="connsiteX0" fmla="*/ 592950 w 641558"/>
                  <a:gd name="connsiteY0" fmla="*/ 403145 h 469918"/>
                  <a:gd name="connsiteX1" fmla="*/ 390639 w 641558"/>
                  <a:gd name="connsiteY1" fmla="*/ 469336 h 469918"/>
                  <a:gd name="connsiteX2" fmla="*/ 214720 w 641558"/>
                  <a:gd name="connsiteY2" fmla="*/ 376875 h 469918"/>
                  <a:gd name="connsiteX3" fmla="*/ 138707 w 641558"/>
                  <a:gd name="connsiteY3" fmla="*/ 233316 h 469918"/>
                  <a:gd name="connsiteX4" fmla="*/ 127995 w 641558"/>
                  <a:gd name="connsiteY4" fmla="*/ 157604 h 469918"/>
                  <a:gd name="connsiteX5" fmla="*/ 126153 w 641558"/>
                  <a:gd name="connsiteY5" fmla="*/ 156818 h 469918"/>
                  <a:gd name="connsiteX6" fmla="*/ 3343 w 641558"/>
                  <a:gd name="connsiteY6" fmla="*/ 46722 h 469918"/>
                  <a:gd name="connsiteX7" fmla="*/ 207902 w 641558"/>
                  <a:gd name="connsiteY7" fmla="*/ 20617 h 469918"/>
                  <a:gd name="connsiteX8" fmla="*/ 221709 w 641558"/>
                  <a:gd name="connsiteY8" fmla="*/ 26515 h 469918"/>
                  <a:gd name="connsiteX9" fmla="*/ 235276 w 641558"/>
                  <a:gd name="connsiteY9" fmla="*/ 27664 h 469918"/>
                  <a:gd name="connsiteX10" fmla="*/ 342435 w 641558"/>
                  <a:gd name="connsiteY10" fmla="*/ 178727 h 469918"/>
                  <a:gd name="connsiteX11" fmla="*/ 347570 w 641558"/>
                  <a:gd name="connsiteY11" fmla="*/ 212865 h 469918"/>
                  <a:gd name="connsiteX12" fmla="*/ 446048 w 641558"/>
                  <a:gd name="connsiteY12" fmla="*/ 152928 h 469918"/>
                  <a:gd name="connsiteX13" fmla="*/ 641558 w 641558"/>
                  <a:gd name="connsiteY13" fmla="*/ 230637 h 469918"/>
                  <a:gd name="connsiteX0" fmla="*/ 590471 w 639079"/>
                  <a:gd name="connsiteY0" fmla="*/ 388061 h 454834"/>
                  <a:gd name="connsiteX1" fmla="*/ 388160 w 639079"/>
                  <a:gd name="connsiteY1" fmla="*/ 454252 h 454834"/>
                  <a:gd name="connsiteX2" fmla="*/ 212241 w 639079"/>
                  <a:gd name="connsiteY2" fmla="*/ 361791 h 454834"/>
                  <a:gd name="connsiteX3" fmla="*/ 136228 w 639079"/>
                  <a:gd name="connsiteY3" fmla="*/ 218232 h 454834"/>
                  <a:gd name="connsiteX4" fmla="*/ 125516 w 639079"/>
                  <a:gd name="connsiteY4" fmla="*/ 142520 h 454834"/>
                  <a:gd name="connsiteX5" fmla="*/ 135261 w 639079"/>
                  <a:gd name="connsiteY5" fmla="*/ 126426 h 454834"/>
                  <a:gd name="connsiteX6" fmla="*/ 864 w 639079"/>
                  <a:gd name="connsiteY6" fmla="*/ 31638 h 454834"/>
                  <a:gd name="connsiteX7" fmla="*/ 205423 w 639079"/>
                  <a:gd name="connsiteY7" fmla="*/ 5533 h 454834"/>
                  <a:gd name="connsiteX8" fmla="*/ 219230 w 639079"/>
                  <a:gd name="connsiteY8" fmla="*/ 11431 h 454834"/>
                  <a:gd name="connsiteX9" fmla="*/ 232797 w 639079"/>
                  <a:gd name="connsiteY9" fmla="*/ 12580 h 454834"/>
                  <a:gd name="connsiteX10" fmla="*/ 339956 w 639079"/>
                  <a:gd name="connsiteY10" fmla="*/ 163643 h 454834"/>
                  <a:gd name="connsiteX11" fmla="*/ 345091 w 639079"/>
                  <a:gd name="connsiteY11" fmla="*/ 197781 h 454834"/>
                  <a:gd name="connsiteX12" fmla="*/ 443569 w 639079"/>
                  <a:gd name="connsiteY12" fmla="*/ 137844 h 454834"/>
                  <a:gd name="connsiteX13" fmla="*/ 639079 w 639079"/>
                  <a:gd name="connsiteY13" fmla="*/ 215553 h 454834"/>
                  <a:gd name="connsiteX0" fmla="*/ 533590 w 582198"/>
                  <a:gd name="connsiteY0" fmla="*/ 392792 h 459565"/>
                  <a:gd name="connsiteX1" fmla="*/ 331279 w 582198"/>
                  <a:gd name="connsiteY1" fmla="*/ 458983 h 459565"/>
                  <a:gd name="connsiteX2" fmla="*/ 155360 w 582198"/>
                  <a:gd name="connsiteY2" fmla="*/ 366522 h 459565"/>
                  <a:gd name="connsiteX3" fmla="*/ 79347 w 582198"/>
                  <a:gd name="connsiteY3" fmla="*/ 222963 h 459565"/>
                  <a:gd name="connsiteX4" fmla="*/ 68635 w 582198"/>
                  <a:gd name="connsiteY4" fmla="*/ 147251 h 459565"/>
                  <a:gd name="connsiteX5" fmla="*/ 78380 w 582198"/>
                  <a:gd name="connsiteY5" fmla="*/ 131157 h 459565"/>
                  <a:gd name="connsiteX6" fmla="*/ 1663 w 582198"/>
                  <a:gd name="connsiteY6" fmla="*/ 17427 h 459565"/>
                  <a:gd name="connsiteX7" fmla="*/ 148542 w 582198"/>
                  <a:gd name="connsiteY7" fmla="*/ 10264 h 459565"/>
                  <a:gd name="connsiteX8" fmla="*/ 162349 w 582198"/>
                  <a:gd name="connsiteY8" fmla="*/ 16162 h 459565"/>
                  <a:gd name="connsiteX9" fmla="*/ 175916 w 582198"/>
                  <a:gd name="connsiteY9" fmla="*/ 17311 h 459565"/>
                  <a:gd name="connsiteX10" fmla="*/ 283075 w 582198"/>
                  <a:gd name="connsiteY10" fmla="*/ 168374 h 459565"/>
                  <a:gd name="connsiteX11" fmla="*/ 288210 w 582198"/>
                  <a:gd name="connsiteY11" fmla="*/ 202512 h 459565"/>
                  <a:gd name="connsiteX12" fmla="*/ 386688 w 582198"/>
                  <a:gd name="connsiteY12" fmla="*/ 142575 h 459565"/>
                  <a:gd name="connsiteX13" fmla="*/ 582198 w 582198"/>
                  <a:gd name="connsiteY13" fmla="*/ 220284 h 459565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87553 w 586676"/>
                  <a:gd name="connsiteY10" fmla="*/ 176363 h 467554"/>
                  <a:gd name="connsiteX11" fmla="*/ 292688 w 586676"/>
                  <a:gd name="connsiteY11" fmla="*/ 210501 h 467554"/>
                  <a:gd name="connsiteX12" fmla="*/ 391166 w 586676"/>
                  <a:gd name="connsiteY12" fmla="*/ 150564 h 467554"/>
                  <a:gd name="connsiteX13" fmla="*/ 586676 w 586676"/>
                  <a:gd name="connsiteY13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87553 w 586676"/>
                  <a:gd name="connsiteY10" fmla="*/ 176363 h 467554"/>
                  <a:gd name="connsiteX11" fmla="*/ 391166 w 586676"/>
                  <a:gd name="connsiteY11" fmla="*/ 150564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87553 w 586676"/>
                  <a:gd name="connsiteY10" fmla="*/ 176363 h 467554"/>
                  <a:gd name="connsiteX11" fmla="*/ 381641 w 586676"/>
                  <a:gd name="connsiteY11" fmla="*/ 167061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87553 w 586676"/>
                  <a:gd name="connsiteY10" fmla="*/ 176363 h 467554"/>
                  <a:gd name="connsiteX11" fmla="*/ 381641 w 586676"/>
                  <a:gd name="connsiteY11" fmla="*/ 167061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87553 w 586676"/>
                  <a:gd name="connsiteY10" fmla="*/ 176363 h 467554"/>
                  <a:gd name="connsiteX11" fmla="*/ 381641 w 586676"/>
                  <a:gd name="connsiteY11" fmla="*/ 167061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71118 w 586676"/>
                  <a:gd name="connsiteY10" fmla="*/ 219118 h 467554"/>
                  <a:gd name="connsiteX11" fmla="*/ 381641 w 586676"/>
                  <a:gd name="connsiteY11" fmla="*/ 167061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66827 w 586676"/>
                  <a:gd name="connsiteY8" fmla="*/ 24151 h 467554"/>
                  <a:gd name="connsiteX9" fmla="*/ 180394 w 586676"/>
                  <a:gd name="connsiteY9" fmla="*/ 25300 h 467554"/>
                  <a:gd name="connsiteX10" fmla="*/ 271118 w 586676"/>
                  <a:gd name="connsiteY10" fmla="*/ 219118 h 467554"/>
                  <a:gd name="connsiteX11" fmla="*/ 404963 w 586676"/>
                  <a:gd name="connsiteY11" fmla="*/ 169528 h 467554"/>
                  <a:gd name="connsiteX12" fmla="*/ 586676 w 586676"/>
                  <a:gd name="connsiteY12" fmla="*/ 228273 h 467554"/>
                  <a:gd name="connsiteX0" fmla="*/ 538068 w 586676"/>
                  <a:gd name="connsiteY0" fmla="*/ 400781 h 467554"/>
                  <a:gd name="connsiteX1" fmla="*/ 335757 w 586676"/>
                  <a:gd name="connsiteY1" fmla="*/ 466972 h 467554"/>
                  <a:gd name="connsiteX2" fmla="*/ 159838 w 586676"/>
                  <a:gd name="connsiteY2" fmla="*/ 374511 h 467554"/>
                  <a:gd name="connsiteX3" fmla="*/ 83825 w 586676"/>
                  <a:gd name="connsiteY3" fmla="*/ 230952 h 467554"/>
                  <a:gd name="connsiteX4" fmla="*/ 73113 w 586676"/>
                  <a:gd name="connsiteY4" fmla="*/ 155240 h 467554"/>
                  <a:gd name="connsiteX5" fmla="*/ 82858 w 586676"/>
                  <a:gd name="connsiteY5" fmla="*/ 139146 h 467554"/>
                  <a:gd name="connsiteX6" fmla="*/ 6141 w 586676"/>
                  <a:gd name="connsiteY6" fmla="*/ 25416 h 467554"/>
                  <a:gd name="connsiteX7" fmla="*/ 153020 w 586676"/>
                  <a:gd name="connsiteY7" fmla="*/ 18253 h 467554"/>
                  <a:gd name="connsiteX8" fmla="*/ 180394 w 586676"/>
                  <a:gd name="connsiteY8" fmla="*/ 25300 h 467554"/>
                  <a:gd name="connsiteX9" fmla="*/ 271118 w 586676"/>
                  <a:gd name="connsiteY9" fmla="*/ 219118 h 467554"/>
                  <a:gd name="connsiteX10" fmla="*/ 404963 w 586676"/>
                  <a:gd name="connsiteY10" fmla="*/ 169528 h 467554"/>
                  <a:gd name="connsiteX11" fmla="*/ 586676 w 586676"/>
                  <a:gd name="connsiteY11" fmla="*/ 228273 h 467554"/>
                  <a:gd name="connsiteX0" fmla="*/ 534772 w 583380"/>
                  <a:gd name="connsiteY0" fmla="*/ 394970 h 461743"/>
                  <a:gd name="connsiteX1" fmla="*/ 332461 w 583380"/>
                  <a:gd name="connsiteY1" fmla="*/ 461161 h 461743"/>
                  <a:gd name="connsiteX2" fmla="*/ 156542 w 583380"/>
                  <a:gd name="connsiteY2" fmla="*/ 368700 h 461743"/>
                  <a:gd name="connsiteX3" fmla="*/ 80529 w 583380"/>
                  <a:gd name="connsiteY3" fmla="*/ 225141 h 461743"/>
                  <a:gd name="connsiteX4" fmla="*/ 69817 w 583380"/>
                  <a:gd name="connsiteY4" fmla="*/ 149429 h 461743"/>
                  <a:gd name="connsiteX5" fmla="*/ 79562 w 583380"/>
                  <a:gd name="connsiteY5" fmla="*/ 133335 h 461743"/>
                  <a:gd name="connsiteX6" fmla="*/ 2845 w 583380"/>
                  <a:gd name="connsiteY6" fmla="*/ 19605 h 461743"/>
                  <a:gd name="connsiteX7" fmla="*/ 177098 w 583380"/>
                  <a:gd name="connsiteY7" fmla="*/ 19489 h 461743"/>
                  <a:gd name="connsiteX8" fmla="*/ 267822 w 583380"/>
                  <a:gd name="connsiteY8" fmla="*/ 213307 h 461743"/>
                  <a:gd name="connsiteX9" fmla="*/ 401667 w 583380"/>
                  <a:gd name="connsiteY9" fmla="*/ 163717 h 461743"/>
                  <a:gd name="connsiteX10" fmla="*/ 583380 w 583380"/>
                  <a:gd name="connsiteY10" fmla="*/ 222462 h 461743"/>
                  <a:gd name="connsiteX0" fmla="*/ 535041 w 583649"/>
                  <a:gd name="connsiteY0" fmla="*/ 400632 h 467405"/>
                  <a:gd name="connsiteX1" fmla="*/ 332730 w 583649"/>
                  <a:gd name="connsiteY1" fmla="*/ 466823 h 467405"/>
                  <a:gd name="connsiteX2" fmla="*/ 156811 w 583649"/>
                  <a:gd name="connsiteY2" fmla="*/ 374362 h 467405"/>
                  <a:gd name="connsiteX3" fmla="*/ 80798 w 583649"/>
                  <a:gd name="connsiteY3" fmla="*/ 230803 h 467405"/>
                  <a:gd name="connsiteX4" fmla="*/ 70086 w 583649"/>
                  <a:gd name="connsiteY4" fmla="*/ 155091 h 467405"/>
                  <a:gd name="connsiteX5" fmla="*/ 79831 w 583649"/>
                  <a:gd name="connsiteY5" fmla="*/ 138997 h 467405"/>
                  <a:gd name="connsiteX6" fmla="*/ 3114 w 583649"/>
                  <a:gd name="connsiteY6" fmla="*/ 25267 h 467405"/>
                  <a:gd name="connsiteX7" fmla="*/ 177367 w 583649"/>
                  <a:gd name="connsiteY7" fmla="*/ 25151 h 467405"/>
                  <a:gd name="connsiteX8" fmla="*/ 268091 w 583649"/>
                  <a:gd name="connsiteY8" fmla="*/ 218969 h 467405"/>
                  <a:gd name="connsiteX9" fmla="*/ 401936 w 583649"/>
                  <a:gd name="connsiteY9" fmla="*/ 169379 h 467405"/>
                  <a:gd name="connsiteX10" fmla="*/ 583649 w 583649"/>
                  <a:gd name="connsiteY10" fmla="*/ 228124 h 467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3649" h="467405">
                    <a:moveTo>
                      <a:pt x="535041" y="400632"/>
                    </a:moveTo>
                    <a:cubicBezTo>
                      <a:pt x="512037" y="451090"/>
                      <a:pt x="395768" y="471201"/>
                      <a:pt x="332730" y="466823"/>
                    </a:cubicBezTo>
                    <a:cubicBezTo>
                      <a:pt x="269692" y="462445"/>
                      <a:pt x="198800" y="413699"/>
                      <a:pt x="156811" y="374362"/>
                    </a:cubicBezTo>
                    <a:cubicBezTo>
                      <a:pt x="114822" y="335025"/>
                      <a:pt x="95252" y="267348"/>
                      <a:pt x="80798" y="230803"/>
                    </a:cubicBezTo>
                    <a:cubicBezTo>
                      <a:pt x="66344" y="194258"/>
                      <a:pt x="72178" y="167841"/>
                      <a:pt x="70086" y="155091"/>
                    </a:cubicBezTo>
                    <a:lnTo>
                      <a:pt x="79831" y="138997"/>
                    </a:lnTo>
                    <a:cubicBezTo>
                      <a:pt x="44022" y="116910"/>
                      <a:pt x="-14099" y="60187"/>
                      <a:pt x="3114" y="25267"/>
                    </a:cubicBezTo>
                    <a:cubicBezTo>
                      <a:pt x="20327" y="-9653"/>
                      <a:pt x="133204" y="-7133"/>
                      <a:pt x="177367" y="25151"/>
                    </a:cubicBezTo>
                    <a:cubicBezTo>
                      <a:pt x="221333" y="42990"/>
                      <a:pt x="247886" y="143566"/>
                      <a:pt x="268091" y="218969"/>
                    </a:cubicBezTo>
                    <a:cubicBezTo>
                      <a:pt x="299454" y="215868"/>
                      <a:pt x="349343" y="167853"/>
                      <a:pt x="401936" y="169379"/>
                    </a:cubicBezTo>
                    <a:cubicBezTo>
                      <a:pt x="454529" y="170905"/>
                      <a:pt x="468778" y="166649"/>
                      <a:pt x="583649" y="228124"/>
                    </a:cubicBezTo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BCB30C3F-4EFC-4FF0-9219-DD92D9A23157}"/>
                  </a:ext>
                </a:extLst>
              </p:cNvPr>
              <p:cNvSpPr/>
              <p:nvPr/>
            </p:nvSpPr>
            <p:spPr bwMode="auto">
              <a:xfrm flipH="1">
                <a:off x="7182432" y="5330566"/>
                <a:ext cx="434214" cy="524168"/>
              </a:xfrm>
              <a:custGeom>
                <a:avLst/>
                <a:gdLst>
                  <a:gd name="connsiteX0" fmla="*/ 294732 w 604652"/>
                  <a:gd name="connsiteY0" fmla="*/ 0 h 714150"/>
                  <a:gd name="connsiteX1" fmla="*/ 295411 w 604652"/>
                  <a:gd name="connsiteY1" fmla="*/ 394 h 714150"/>
                  <a:gd name="connsiteX2" fmla="*/ 461908 w 604652"/>
                  <a:gd name="connsiteY2" fmla="*/ 33348 h 714150"/>
                  <a:gd name="connsiteX3" fmla="*/ 538866 w 604652"/>
                  <a:gd name="connsiteY3" fmla="*/ 25924 h 714150"/>
                  <a:gd name="connsiteX4" fmla="*/ 554672 w 604652"/>
                  <a:gd name="connsiteY4" fmla="*/ 46198 h 714150"/>
                  <a:gd name="connsiteX5" fmla="*/ 597516 w 604652"/>
                  <a:gd name="connsiteY5" fmla="*/ 289454 h 714150"/>
                  <a:gd name="connsiteX6" fmla="*/ 477905 w 604652"/>
                  <a:gd name="connsiteY6" fmla="*/ 608371 h 714150"/>
                  <a:gd name="connsiteX7" fmla="*/ 519148 w 604652"/>
                  <a:gd name="connsiteY7" fmla="*/ 674335 h 714150"/>
                  <a:gd name="connsiteX8" fmla="*/ 259574 w 604652"/>
                  <a:gd name="connsiteY8" fmla="*/ 712287 h 714150"/>
                  <a:gd name="connsiteX9" fmla="*/ 0 w 604652"/>
                  <a:gd name="connsiteY9" fmla="*/ 674335 h 714150"/>
                  <a:gd name="connsiteX10" fmla="*/ 256702 w 604652"/>
                  <a:gd name="connsiteY10" fmla="*/ 556988 h 714150"/>
                  <a:gd name="connsiteX11" fmla="*/ 280593 w 604652"/>
                  <a:gd name="connsiteY11" fmla="*/ 559565 h 714150"/>
                  <a:gd name="connsiteX12" fmla="*/ 263195 w 604652"/>
                  <a:gd name="connsiteY12" fmla="*/ 534195 h 714150"/>
                  <a:gd name="connsiteX13" fmla="*/ 205834 w 604652"/>
                  <a:gd name="connsiteY13" fmla="*/ 289454 h 714150"/>
                  <a:gd name="connsiteX14" fmla="*/ 292179 w 604652"/>
                  <a:gd name="connsiteY14" fmla="*/ 2449 h 714150"/>
                  <a:gd name="connsiteX0" fmla="*/ 461908 w 604652"/>
                  <a:gd name="connsiteY0" fmla="*/ 33348 h 714150"/>
                  <a:gd name="connsiteX1" fmla="*/ 538866 w 604652"/>
                  <a:gd name="connsiteY1" fmla="*/ 25924 h 714150"/>
                  <a:gd name="connsiteX2" fmla="*/ 554672 w 604652"/>
                  <a:gd name="connsiteY2" fmla="*/ 46198 h 714150"/>
                  <a:gd name="connsiteX3" fmla="*/ 597516 w 604652"/>
                  <a:gd name="connsiteY3" fmla="*/ 289454 h 714150"/>
                  <a:gd name="connsiteX4" fmla="*/ 477905 w 604652"/>
                  <a:gd name="connsiteY4" fmla="*/ 608371 h 714150"/>
                  <a:gd name="connsiteX5" fmla="*/ 519148 w 604652"/>
                  <a:gd name="connsiteY5" fmla="*/ 674335 h 714150"/>
                  <a:gd name="connsiteX6" fmla="*/ 259574 w 604652"/>
                  <a:gd name="connsiteY6" fmla="*/ 712287 h 714150"/>
                  <a:gd name="connsiteX7" fmla="*/ 0 w 604652"/>
                  <a:gd name="connsiteY7" fmla="*/ 674335 h 714150"/>
                  <a:gd name="connsiteX8" fmla="*/ 256702 w 604652"/>
                  <a:gd name="connsiteY8" fmla="*/ 556988 h 714150"/>
                  <a:gd name="connsiteX9" fmla="*/ 280593 w 604652"/>
                  <a:gd name="connsiteY9" fmla="*/ 559565 h 714150"/>
                  <a:gd name="connsiteX10" fmla="*/ 263195 w 604652"/>
                  <a:gd name="connsiteY10" fmla="*/ 534195 h 714150"/>
                  <a:gd name="connsiteX11" fmla="*/ 205834 w 604652"/>
                  <a:gd name="connsiteY11" fmla="*/ 289454 h 714150"/>
                  <a:gd name="connsiteX12" fmla="*/ 292179 w 604652"/>
                  <a:gd name="connsiteY12" fmla="*/ 2449 h 714150"/>
                  <a:gd name="connsiteX13" fmla="*/ 294732 w 604652"/>
                  <a:gd name="connsiteY13" fmla="*/ 0 h 714150"/>
                  <a:gd name="connsiteX14" fmla="*/ 295411 w 604652"/>
                  <a:gd name="connsiteY14" fmla="*/ 394 h 714150"/>
                  <a:gd name="connsiteX15" fmla="*/ 553348 w 604652"/>
                  <a:gd name="connsiteY15" fmla="*/ 124788 h 714150"/>
                  <a:gd name="connsiteX0" fmla="*/ 461908 w 604652"/>
                  <a:gd name="connsiteY0" fmla="*/ 33348 h 714150"/>
                  <a:gd name="connsiteX1" fmla="*/ 538866 w 604652"/>
                  <a:gd name="connsiteY1" fmla="*/ 25924 h 714150"/>
                  <a:gd name="connsiteX2" fmla="*/ 554672 w 604652"/>
                  <a:gd name="connsiteY2" fmla="*/ 46198 h 714150"/>
                  <a:gd name="connsiteX3" fmla="*/ 597516 w 604652"/>
                  <a:gd name="connsiteY3" fmla="*/ 289454 h 714150"/>
                  <a:gd name="connsiteX4" fmla="*/ 477905 w 604652"/>
                  <a:gd name="connsiteY4" fmla="*/ 608371 h 714150"/>
                  <a:gd name="connsiteX5" fmla="*/ 519148 w 604652"/>
                  <a:gd name="connsiteY5" fmla="*/ 674335 h 714150"/>
                  <a:gd name="connsiteX6" fmla="*/ 259574 w 604652"/>
                  <a:gd name="connsiteY6" fmla="*/ 712287 h 714150"/>
                  <a:gd name="connsiteX7" fmla="*/ 0 w 604652"/>
                  <a:gd name="connsiteY7" fmla="*/ 674335 h 714150"/>
                  <a:gd name="connsiteX8" fmla="*/ 256702 w 604652"/>
                  <a:gd name="connsiteY8" fmla="*/ 556988 h 714150"/>
                  <a:gd name="connsiteX9" fmla="*/ 280593 w 604652"/>
                  <a:gd name="connsiteY9" fmla="*/ 559565 h 714150"/>
                  <a:gd name="connsiteX10" fmla="*/ 263195 w 604652"/>
                  <a:gd name="connsiteY10" fmla="*/ 534195 h 714150"/>
                  <a:gd name="connsiteX11" fmla="*/ 205834 w 604652"/>
                  <a:gd name="connsiteY11" fmla="*/ 289454 h 714150"/>
                  <a:gd name="connsiteX12" fmla="*/ 292179 w 604652"/>
                  <a:gd name="connsiteY12" fmla="*/ 2449 h 714150"/>
                  <a:gd name="connsiteX13" fmla="*/ 294732 w 604652"/>
                  <a:gd name="connsiteY13" fmla="*/ 0 h 714150"/>
                  <a:gd name="connsiteX14" fmla="*/ 295411 w 604652"/>
                  <a:gd name="connsiteY14" fmla="*/ 394 h 714150"/>
                  <a:gd name="connsiteX0" fmla="*/ 538866 w 604652"/>
                  <a:gd name="connsiteY0" fmla="*/ 25924 h 714150"/>
                  <a:gd name="connsiteX1" fmla="*/ 554672 w 604652"/>
                  <a:gd name="connsiteY1" fmla="*/ 46198 h 714150"/>
                  <a:gd name="connsiteX2" fmla="*/ 597516 w 604652"/>
                  <a:gd name="connsiteY2" fmla="*/ 289454 h 714150"/>
                  <a:gd name="connsiteX3" fmla="*/ 477905 w 604652"/>
                  <a:gd name="connsiteY3" fmla="*/ 608371 h 714150"/>
                  <a:gd name="connsiteX4" fmla="*/ 519148 w 604652"/>
                  <a:gd name="connsiteY4" fmla="*/ 674335 h 714150"/>
                  <a:gd name="connsiteX5" fmla="*/ 259574 w 604652"/>
                  <a:gd name="connsiteY5" fmla="*/ 712287 h 714150"/>
                  <a:gd name="connsiteX6" fmla="*/ 0 w 604652"/>
                  <a:gd name="connsiteY6" fmla="*/ 674335 h 714150"/>
                  <a:gd name="connsiteX7" fmla="*/ 256702 w 604652"/>
                  <a:gd name="connsiteY7" fmla="*/ 556988 h 714150"/>
                  <a:gd name="connsiteX8" fmla="*/ 280593 w 604652"/>
                  <a:gd name="connsiteY8" fmla="*/ 559565 h 714150"/>
                  <a:gd name="connsiteX9" fmla="*/ 263195 w 604652"/>
                  <a:gd name="connsiteY9" fmla="*/ 534195 h 714150"/>
                  <a:gd name="connsiteX10" fmla="*/ 205834 w 604652"/>
                  <a:gd name="connsiteY10" fmla="*/ 289454 h 714150"/>
                  <a:gd name="connsiteX11" fmla="*/ 292179 w 604652"/>
                  <a:gd name="connsiteY11" fmla="*/ 2449 h 714150"/>
                  <a:gd name="connsiteX12" fmla="*/ 294732 w 604652"/>
                  <a:gd name="connsiteY12" fmla="*/ 0 h 714150"/>
                  <a:gd name="connsiteX13" fmla="*/ 295411 w 604652"/>
                  <a:gd name="connsiteY13" fmla="*/ 394 h 714150"/>
                  <a:gd name="connsiteX0" fmla="*/ 538866 w 604652"/>
                  <a:gd name="connsiteY0" fmla="*/ 25924 h 714150"/>
                  <a:gd name="connsiteX1" fmla="*/ 554672 w 604652"/>
                  <a:gd name="connsiteY1" fmla="*/ 46198 h 714150"/>
                  <a:gd name="connsiteX2" fmla="*/ 597516 w 604652"/>
                  <a:gd name="connsiteY2" fmla="*/ 289454 h 714150"/>
                  <a:gd name="connsiteX3" fmla="*/ 477905 w 604652"/>
                  <a:gd name="connsiteY3" fmla="*/ 608371 h 714150"/>
                  <a:gd name="connsiteX4" fmla="*/ 519148 w 604652"/>
                  <a:gd name="connsiteY4" fmla="*/ 674335 h 714150"/>
                  <a:gd name="connsiteX5" fmla="*/ 259574 w 604652"/>
                  <a:gd name="connsiteY5" fmla="*/ 712287 h 714150"/>
                  <a:gd name="connsiteX6" fmla="*/ 0 w 604652"/>
                  <a:gd name="connsiteY6" fmla="*/ 674335 h 714150"/>
                  <a:gd name="connsiteX7" fmla="*/ 256702 w 604652"/>
                  <a:gd name="connsiteY7" fmla="*/ 556988 h 714150"/>
                  <a:gd name="connsiteX8" fmla="*/ 280593 w 604652"/>
                  <a:gd name="connsiteY8" fmla="*/ 559565 h 714150"/>
                  <a:gd name="connsiteX9" fmla="*/ 263195 w 604652"/>
                  <a:gd name="connsiteY9" fmla="*/ 534195 h 714150"/>
                  <a:gd name="connsiteX10" fmla="*/ 205834 w 604652"/>
                  <a:gd name="connsiteY10" fmla="*/ 289454 h 714150"/>
                  <a:gd name="connsiteX11" fmla="*/ 292179 w 604652"/>
                  <a:gd name="connsiteY11" fmla="*/ 2449 h 714150"/>
                  <a:gd name="connsiteX12" fmla="*/ 294732 w 604652"/>
                  <a:gd name="connsiteY12" fmla="*/ 0 h 714150"/>
                  <a:gd name="connsiteX13" fmla="*/ 295411 w 604652"/>
                  <a:gd name="connsiteY13" fmla="*/ 394 h 714150"/>
                  <a:gd name="connsiteX0" fmla="*/ 437663 w 503449"/>
                  <a:gd name="connsiteY0" fmla="*/ 25924 h 737515"/>
                  <a:gd name="connsiteX1" fmla="*/ 453469 w 503449"/>
                  <a:gd name="connsiteY1" fmla="*/ 46198 h 737515"/>
                  <a:gd name="connsiteX2" fmla="*/ 496313 w 503449"/>
                  <a:gd name="connsiteY2" fmla="*/ 289454 h 737515"/>
                  <a:gd name="connsiteX3" fmla="*/ 376702 w 503449"/>
                  <a:gd name="connsiteY3" fmla="*/ 608371 h 737515"/>
                  <a:gd name="connsiteX4" fmla="*/ 417945 w 503449"/>
                  <a:gd name="connsiteY4" fmla="*/ 674335 h 737515"/>
                  <a:gd name="connsiteX5" fmla="*/ 158371 w 503449"/>
                  <a:gd name="connsiteY5" fmla="*/ 712287 h 737515"/>
                  <a:gd name="connsiteX6" fmla="*/ 0 w 503449"/>
                  <a:gd name="connsiteY6" fmla="*/ 712815 h 737515"/>
                  <a:gd name="connsiteX7" fmla="*/ 155499 w 503449"/>
                  <a:gd name="connsiteY7" fmla="*/ 556988 h 737515"/>
                  <a:gd name="connsiteX8" fmla="*/ 179390 w 503449"/>
                  <a:gd name="connsiteY8" fmla="*/ 559565 h 737515"/>
                  <a:gd name="connsiteX9" fmla="*/ 161992 w 503449"/>
                  <a:gd name="connsiteY9" fmla="*/ 534195 h 737515"/>
                  <a:gd name="connsiteX10" fmla="*/ 104631 w 503449"/>
                  <a:gd name="connsiteY10" fmla="*/ 289454 h 737515"/>
                  <a:gd name="connsiteX11" fmla="*/ 190976 w 503449"/>
                  <a:gd name="connsiteY11" fmla="*/ 2449 h 737515"/>
                  <a:gd name="connsiteX12" fmla="*/ 193529 w 503449"/>
                  <a:gd name="connsiteY12" fmla="*/ 0 h 737515"/>
                  <a:gd name="connsiteX13" fmla="*/ 194208 w 503449"/>
                  <a:gd name="connsiteY13" fmla="*/ 394 h 737515"/>
                  <a:gd name="connsiteX0" fmla="*/ 438416 w 504202"/>
                  <a:gd name="connsiteY0" fmla="*/ 25924 h 752426"/>
                  <a:gd name="connsiteX1" fmla="*/ 454222 w 504202"/>
                  <a:gd name="connsiteY1" fmla="*/ 46198 h 752426"/>
                  <a:gd name="connsiteX2" fmla="*/ 497066 w 504202"/>
                  <a:gd name="connsiteY2" fmla="*/ 289454 h 752426"/>
                  <a:gd name="connsiteX3" fmla="*/ 377455 w 504202"/>
                  <a:gd name="connsiteY3" fmla="*/ 608371 h 752426"/>
                  <a:gd name="connsiteX4" fmla="*/ 418698 w 504202"/>
                  <a:gd name="connsiteY4" fmla="*/ 674335 h 752426"/>
                  <a:gd name="connsiteX5" fmla="*/ 186725 w 504202"/>
                  <a:gd name="connsiteY5" fmla="*/ 750768 h 752426"/>
                  <a:gd name="connsiteX6" fmla="*/ 753 w 504202"/>
                  <a:gd name="connsiteY6" fmla="*/ 712815 h 752426"/>
                  <a:gd name="connsiteX7" fmla="*/ 156252 w 504202"/>
                  <a:gd name="connsiteY7" fmla="*/ 556988 h 752426"/>
                  <a:gd name="connsiteX8" fmla="*/ 180143 w 504202"/>
                  <a:gd name="connsiteY8" fmla="*/ 559565 h 752426"/>
                  <a:gd name="connsiteX9" fmla="*/ 162745 w 504202"/>
                  <a:gd name="connsiteY9" fmla="*/ 534195 h 752426"/>
                  <a:gd name="connsiteX10" fmla="*/ 105384 w 504202"/>
                  <a:gd name="connsiteY10" fmla="*/ 289454 h 752426"/>
                  <a:gd name="connsiteX11" fmla="*/ 191729 w 504202"/>
                  <a:gd name="connsiteY11" fmla="*/ 2449 h 752426"/>
                  <a:gd name="connsiteX12" fmla="*/ 194282 w 504202"/>
                  <a:gd name="connsiteY12" fmla="*/ 0 h 752426"/>
                  <a:gd name="connsiteX13" fmla="*/ 194961 w 504202"/>
                  <a:gd name="connsiteY13" fmla="*/ 394 h 752426"/>
                  <a:gd name="connsiteX0" fmla="*/ 438417 w 504203"/>
                  <a:gd name="connsiteY0" fmla="*/ 25924 h 762548"/>
                  <a:gd name="connsiteX1" fmla="*/ 454223 w 504203"/>
                  <a:gd name="connsiteY1" fmla="*/ 46198 h 762548"/>
                  <a:gd name="connsiteX2" fmla="*/ 497067 w 504203"/>
                  <a:gd name="connsiteY2" fmla="*/ 289454 h 762548"/>
                  <a:gd name="connsiteX3" fmla="*/ 377456 w 504203"/>
                  <a:gd name="connsiteY3" fmla="*/ 608371 h 762548"/>
                  <a:gd name="connsiteX4" fmla="*/ 400299 w 504203"/>
                  <a:gd name="connsiteY4" fmla="*/ 732055 h 762548"/>
                  <a:gd name="connsiteX5" fmla="*/ 186726 w 504203"/>
                  <a:gd name="connsiteY5" fmla="*/ 750768 h 762548"/>
                  <a:gd name="connsiteX6" fmla="*/ 754 w 504203"/>
                  <a:gd name="connsiteY6" fmla="*/ 712815 h 762548"/>
                  <a:gd name="connsiteX7" fmla="*/ 156253 w 504203"/>
                  <a:gd name="connsiteY7" fmla="*/ 556988 h 762548"/>
                  <a:gd name="connsiteX8" fmla="*/ 180144 w 504203"/>
                  <a:gd name="connsiteY8" fmla="*/ 559565 h 762548"/>
                  <a:gd name="connsiteX9" fmla="*/ 162746 w 504203"/>
                  <a:gd name="connsiteY9" fmla="*/ 534195 h 762548"/>
                  <a:gd name="connsiteX10" fmla="*/ 105385 w 504203"/>
                  <a:gd name="connsiteY10" fmla="*/ 289454 h 762548"/>
                  <a:gd name="connsiteX11" fmla="*/ 191730 w 504203"/>
                  <a:gd name="connsiteY11" fmla="*/ 2449 h 762548"/>
                  <a:gd name="connsiteX12" fmla="*/ 194283 w 504203"/>
                  <a:gd name="connsiteY12" fmla="*/ 0 h 762548"/>
                  <a:gd name="connsiteX13" fmla="*/ 194962 w 504203"/>
                  <a:gd name="connsiteY13" fmla="*/ 394 h 762548"/>
                  <a:gd name="connsiteX0" fmla="*/ 438247 w 504033"/>
                  <a:gd name="connsiteY0" fmla="*/ 25924 h 802393"/>
                  <a:gd name="connsiteX1" fmla="*/ 454053 w 504033"/>
                  <a:gd name="connsiteY1" fmla="*/ 46198 h 802393"/>
                  <a:gd name="connsiteX2" fmla="*/ 496897 w 504033"/>
                  <a:gd name="connsiteY2" fmla="*/ 289454 h 802393"/>
                  <a:gd name="connsiteX3" fmla="*/ 377286 w 504033"/>
                  <a:gd name="connsiteY3" fmla="*/ 608371 h 802393"/>
                  <a:gd name="connsiteX4" fmla="*/ 400129 w 504033"/>
                  <a:gd name="connsiteY4" fmla="*/ 732055 h 802393"/>
                  <a:gd name="connsiteX5" fmla="*/ 181956 w 504033"/>
                  <a:gd name="connsiteY5" fmla="*/ 802074 h 802393"/>
                  <a:gd name="connsiteX6" fmla="*/ 584 w 504033"/>
                  <a:gd name="connsiteY6" fmla="*/ 712815 h 802393"/>
                  <a:gd name="connsiteX7" fmla="*/ 156083 w 504033"/>
                  <a:gd name="connsiteY7" fmla="*/ 556988 h 802393"/>
                  <a:gd name="connsiteX8" fmla="*/ 179974 w 504033"/>
                  <a:gd name="connsiteY8" fmla="*/ 559565 h 802393"/>
                  <a:gd name="connsiteX9" fmla="*/ 162576 w 504033"/>
                  <a:gd name="connsiteY9" fmla="*/ 534195 h 802393"/>
                  <a:gd name="connsiteX10" fmla="*/ 105215 w 504033"/>
                  <a:gd name="connsiteY10" fmla="*/ 289454 h 802393"/>
                  <a:gd name="connsiteX11" fmla="*/ 191560 w 504033"/>
                  <a:gd name="connsiteY11" fmla="*/ 2449 h 802393"/>
                  <a:gd name="connsiteX12" fmla="*/ 194113 w 504033"/>
                  <a:gd name="connsiteY12" fmla="*/ 0 h 802393"/>
                  <a:gd name="connsiteX13" fmla="*/ 194792 w 504033"/>
                  <a:gd name="connsiteY13" fmla="*/ 394 h 802393"/>
                  <a:gd name="connsiteX0" fmla="*/ 438247 w 504033"/>
                  <a:gd name="connsiteY0" fmla="*/ 25924 h 808227"/>
                  <a:gd name="connsiteX1" fmla="*/ 454053 w 504033"/>
                  <a:gd name="connsiteY1" fmla="*/ 46198 h 808227"/>
                  <a:gd name="connsiteX2" fmla="*/ 496897 w 504033"/>
                  <a:gd name="connsiteY2" fmla="*/ 289454 h 808227"/>
                  <a:gd name="connsiteX3" fmla="*/ 377286 w 504033"/>
                  <a:gd name="connsiteY3" fmla="*/ 608371 h 808227"/>
                  <a:gd name="connsiteX4" fmla="*/ 400129 w 504033"/>
                  <a:gd name="connsiteY4" fmla="*/ 732055 h 808227"/>
                  <a:gd name="connsiteX5" fmla="*/ 181956 w 504033"/>
                  <a:gd name="connsiteY5" fmla="*/ 802074 h 808227"/>
                  <a:gd name="connsiteX6" fmla="*/ 584 w 504033"/>
                  <a:gd name="connsiteY6" fmla="*/ 776948 h 808227"/>
                  <a:gd name="connsiteX7" fmla="*/ 156083 w 504033"/>
                  <a:gd name="connsiteY7" fmla="*/ 556988 h 808227"/>
                  <a:gd name="connsiteX8" fmla="*/ 179974 w 504033"/>
                  <a:gd name="connsiteY8" fmla="*/ 559565 h 808227"/>
                  <a:gd name="connsiteX9" fmla="*/ 162576 w 504033"/>
                  <a:gd name="connsiteY9" fmla="*/ 534195 h 808227"/>
                  <a:gd name="connsiteX10" fmla="*/ 105215 w 504033"/>
                  <a:gd name="connsiteY10" fmla="*/ 289454 h 808227"/>
                  <a:gd name="connsiteX11" fmla="*/ 191560 w 504033"/>
                  <a:gd name="connsiteY11" fmla="*/ 2449 h 808227"/>
                  <a:gd name="connsiteX12" fmla="*/ 194113 w 504033"/>
                  <a:gd name="connsiteY12" fmla="*/ 0 h 808227"/>
                  <a:gd name="connsiteX13" fmla="*/ 194792 w 504033"/>
                  <a:gd name="connsiteY13" fmla="*/ 394 h 808227"/>
                  <a:gd name="connsiteX0" fmla="*/ 456408 w 522194"/>
                  <a:gd name="connsiteY0" fmla="*/ 25924 h 802240"/>
                  <a:gd name="connsiteX1" fmla="*/ 472214 w 522194"/>
                  <a:gd name="connsiteY1" fmla="*/ 46198 h 802240"/>
                  <a:gd name="connsiteX2" fmla="*/ 515058 w 522194"/>
                  <a:gd name="connsiteY2" fmla="*/ 289454 h 802240"/>
                  <a:gd name="connsiteX3" fmla="*/ 395447 w 522194"/>
                  <a:gd name="connsiteY3" fmla="*/ 608371 h 802240"/>
                  <a:gd name="connsiteX4" fmla="*/ 418290 w 522194"/>
                  <a:gd name="connsiteY4" fmla="*/ 732055 h 802240"/>
                  <a:gd name="connsiteX5" fmla="*/ 200117 w 522194"/>
                  <a:gd name="connsiteY5" fmla="*/ 802074 h 802240"/>
                  <a:gd name="connsiteX6" fmla="*/ 344 w 522194"/>
                  <a:gd name="connsiteY6" fmla="*/ 744881 h 802240"/>
                  <a:gd name="connsiteX7" fmla="*/ 174244 w 522194"/>
                  <a:gd name="connsiteY7" fmla="*/ 556988 h 802240"/>
                  <a:gd name="connsiteX8" fmla="*/ 198135 w 522194"/>
                  <a:gd name="connsiteY8" fmla="*/ 559565 h 802240"/>
                  <a:gd name="connsiteX9" fmla="*/ 180737 w 522194"/>
                  <a:gd name="connsiteY9" fmla="*/ 534195 h 802240"/>
                  <a:gd name="connsiteX10" fmla="*/ 123376 w 522194"/>
                  <a:gd name="connsiteY10" fmla="*/ 289454 h 802240"/>
                  <a:gd name="connsiteX11" fmla="*/ 209721 w 522194"/>
                  <a:gd name="connsiteY11" fmla="*/ 2449 h 802240"/>
                  <a:gd name="connsiteX12" fmla="*/ 212274 w 522194"/>
                  <a:gd name="connsiteY12" fmla="*/ 0 h 802240"/>
                  <a:gd name="connsiteX13" fmla="*/ 212953 w 522194"/>
                  <a:gd name="connsiteY13" fmla="*/ 394 h 802240"/>
                  <a:gd name="connsiteX0" fmla="*/ 456409 w 522195"/>
                  <a:gd name="connsiteY0" fmla="*/ 25924 h 803436"/>
                  <a:gd name="connsiteX1" fmla="*/ 472215 w 522195"/>
                  <a:gd name="connsiteY1" fmla="*/ 46198 h 803436"/>
                  <a:gd name="connsiteX2" fmla="*/ 515059 w 522195"/>
                  <a:gd name="connsiteY2" fmla="*/ 289454 h 803436"/>
                  <a:gd name="connsiteX3" fmla="*/ 395448 w 522195"/>
                  <a:gd name="connsiteY3" fmla="*/ 608371 h 803436"/>
                  <a:gd name="connsiteX4" fmla="*/ 413691 w 522195"/>
                  <a:gd name="connsiteY4" fmla="*/ 757708 h 803436"/>
                  <a:gd name="connsiteX5" fmla="*/ 200118 w 522195"/>
                  <a:gd name="connsiteY5" fmla="*/ 802074 h 803436"/>
                  <a:gd name="connsiteX6" fmla="*/ 345 w 522195"/>
                  <a:gd name="connsiteY6" fmla="*/ 744881 h 803436"/>
                  <a:gd name="connsiteX7" fmla="*/ 174245 w 522195"/>
                  <a:gd name="connsiteY7" fmla="*/ 556988 h 803436"/>
                  <a:gd name="connsiteX8" fmla="*/ 198136 w 522195"/>
                  <a:gd name="connsiteY8" fmla="*/ 559565 h 803436"/>
                  <a:gd name="connsiteX9" fmla="*/ 180738 w 522195"/>
                  <a:gd name="connsiteY9" fmla="*/ 534195 h 803436"/>
                  <a:gd name="connsiteX10" fmla="*/ 123377 w 522195"/>
                  <a:gd name="connsiteY10" fmla="*/ 289454 h 803436"/>
                  <a:gd name="connsiteX11" fmla="*/ 209722 w 522195"/>
                  <a:gd name="connsiteY11" fmla="*/ 2449 h 803436"/>
                  <a:gd name="connsiteX12" fmla="*/ 212275 w 522195"/>
                  <a:gd name="connsiteY12" fmla="*/ 0 h 803436"/>
                  <a:gd name="connsiteX13" fmla="*/ 212954 w 522195"/>
                  <a:gd name="connsiteY13" fmla="*/ 394 h 803436"/>
                  <a:gd name="connsiteX0" fmla="*/ 456409 w 522195"/>
                  <a:gd name="connsiteY0" fmla="*/ 25924 h 802355"/>
                  <a:gd name="connsiteX1" fmla="*/ 472215 w 522195"/>
                  <a:gd name="connsiteY1" fmla="*/ 46198 h 802355"/>
                  <a:gd name="connsiteX2" fmla="*/ 515059 w 522195"/>
                  <a:gd name="connsiteY2" fmla="*/ 289454 h 802355"/>
                  <a:gd name="connsiteX3" fmla="*/ 395448 w 522195"/>
                  <a:gd name="connsiteY3" fmla="*/ 608371 h 802355"/>
                  <a:gd name="connsiteX4" fmla="*/ 413691 w 522195"/>
                  <a:gd name="connsiteY4" fmla="*/ 757708 h 802355"/>
                  <a:gd name="connsiteX5" fmla="*/ 200118 w 522195"/>
                  <a:gd name="connsiteY5" fmla="*/ 802074 h 802355"/>
                  <a:gd name="connsiteX6" fmla="*/ 345 w 522195"/>
                  <a:gd name="connsiteY6" fmla="*/ 744881 h 802355"/>
                  <a:gd name="connsiteX7" fmla="*/ 174245 w 522195"/>
                  <a:gd name="connsiteY7" fmla="*/ 556988 h 802355"/>
                  <a:gd name="connsiteX8" fmla="*/ 198136 w 522195"/>
                  <a:gd name="connsiteY8" fmla="*/ 559565 h 802355"/>
                  <a:gd name="connsiteX9" fmla="*/ 180738 w 522195"/>
                  <a:gd name="connsiteY9" fmla="*/ 534195 h 802355"/>
                  <a:gd name="connsiteX10" fmla="*/ 123377 w 522195"/>
                  <a:gd name="connsiteY10" fmla="*/ 289454 h 802355"/>
                  <a:gd name="connsiteX11" fmla="*/ 209722 w 522195"/>
                  <a:gd name="connsiteY11" fmla="*/ 2449 h 802355"/>
                  <a:gd name="connsiteX12" fmla="*/ 212275 w 522195"/>
                  <a:gd name="connsiteY12" fmla="*/ 0 h 802355"/>
                  <a:gd name="connsiteX13" fmla="*/ 212954 w 522195"/>
                  <a:gd name="connsiteY13" fmla="*/ 394 h 802355"/>
                  <a:gd name="connsiteX0" fmla="*/ 456409 w 522195"/>
                  <a:gd name="connsiteY0" fmla="*/ 25924 h 809085"/>
                  <a:gd name="connsiteX1" fmla="*/ 472215 w 522195"/>
                  <a:gd name="connsiteY1" fmla="*/ 46198 h 809085"/>
                  <a:gd name="connsiteX2" fmla="*/ 515059 w 522195"/>
                  <a:gd name="connsiteY2" fmla="*/ 289454 h 809085"/>
                  <a:gd name="connsiteX3" fmla="*/ 395448 w 522195"/>
                  <a:gd name="connsiteY3" fmla="*/ 608371 h 809085"/>
                  <a:gd name="connsiteX4" fmla="*/ 413691 w 522195"/>
                  <a:gd name="connsiteY4" fmla="*/ 783361 h 809085"/>
                  <a:gd name="connsiteX5" fmla="*/ 200118 w 522195"/>
                  <a:gd name="connsiteY5" fmla="*/ 802074 h 809085"/>
                  <a:gd name="connsiteX6" fmla="*/ 345 w 522195"/>
                  <a:gd name="connsiteY6" fmla="*/ 744881 h 809085"/>
                  <a:gd name="connsiteX7" fmla="*/ 174245 w 522195"/>
                  <a:gd name="connsiteY7" fmla="*/ 556988 h 809085"/>
                  <a:gd name="connsiteX8" fmla="*/ 198136 w 522195"/>
                  <a:gd name="connsiteY8" fmla="*/ 559565 h 809085"/>
                  <a:gd name="connsiteX9" fmla="*/ 180738 w 522195"/>
                  <a:gd name="connsiteY9" fmla="*/ 534195 h 809085"/>
                  <a:gd name="connsiteX10" fmla="*/ 123377 w 522195"/>
                  <a:gd name="connsiteY10" fmla="*/ 289454 h 809085"/>
                  <a:gd name="connsiteX11" fmla="*/ 209722 w 522195"/>
                  <a:gd name="connsiteY11" fmla="*/ 2449 h 809085"/>
                  <a:gd name="connsiteX12" fmla="*/ 212275 w 522195"/>
                  <a:gd name="connsiteY12" fmla="*/ 0 h 809085"/>
                  <a:gd name="connsiteX13" fmla="*/ 212954 w 522195"/>
                  <a:gd name="connsiteY13" fmla="*/ 394 h 809085"/>
                  <a:gd name="connsiteX0" fmla="*/ 456409 w 522195"/>
                  <a:gd name="connsiteY0" fmla="*/ 25924 h 808061"/>
                  <a:gd name="connsiteX1" fmla="*/ 472215 w 522195"/>
                  <a:gd name="connsiteY1" fmla="*/ 46198 h 808061"/>
                  <a:gd name="connsiteX2" fmla="*/ 515059 w 522195"/>
                  <a:gd name="connsiteY2" fmla="*/ 289454 h 808061"/>
                  <a:gd name="connsiteX3" fmla="*/ 395448 w 522195"/>
                  <a:gd name="connsiteY3" fmla="*/ 608371 h 808061"/>
                  <a:gd name="connsiteX4" fmla="*/ 413691 w 522195"/>
                  <a:gd name="connsiteY4" fmla="*/ 783361 h 808061"/>
                  <a:gd name="connsiteX5" fmla="*/ 200118 w 522195"/>
                  <a:gd name="connsiteY5" fmla="*/ 802074 h 808061"/>
                  <a:gd name="connsiteX6" fmla="*/ 345 w 522195"/>
                  <a:gd name="connsiteY6" fmla="*/ 783361 h 808061"/>
                  <a:gd name="connsiteX7" fmla="*/ 174245 w 522195"/>
                  <a:gd name="connsiteY7" fmla="*/ 556988 h 808061"/>
                  <a:gd name="connsiteX8" fmla="*/ 198136 w 522195"/>
                  <a:gd name="connsiteY8" fmla="*/ 559565 h 808061"/>
                  <a:gd name="connsiteX9" fmla="*/ 180738 w 522195"/>
                  <a:gd name="connsiteY9" fmla="*/ 534195 h 808061"/>
                  <a:gd name="connsiteX10" fmla="*/ 123377 w 522195"/>
                  <a:gd name="connsiteY10" fmla="*/ 289454 h 808061"/>
                  <a:gd name="connsiteX11" fmla="*/ 209722 w 522195"/>
                  <a:gd name="connsiteY11" fmla="*/ 2449 h 808061"/>
                  <a:gd name="connsiteX12" fmla="*/ 212275 w 522195"/>
                  <a:gd name="connsiteY12" fmla="*/ 0 h 808061"/>
                  <a:gd name="connsiteX13" fmla="*/ 212954 w 522195"/>
                  <a:gd name="connsiteY13" fmla="*/ 394 h 808061"/>
                  <a:gd name="connsiteX0" fmla="*/ 462630 w 528416"/>
                  <a:gd name="connsiteY0" fmla="*/ 25924 h 810618"/>
                  <a:gd name="connsiteX1" fmla="*/ 478436 w 528416"/>
                  <a:gd name="connsiteY1" fmla="*/ 46198 h 810618"/>
                  <a:gd name="connsiteX2" fmla="*/ 521280 w 528416"/>
                  <a:gd name="connsiteY2" fmla="*/ 289454 h 810618"/>
                  <a:gd name="connsiteX3" fmla="*/ 401669 w 528416"/>
                  <a:gd name="connsiteY3" fmla="*/ 608371 h 810618"/>
                  <a:gd name="connsiteX4" fmla="*/ 419912 w 528416"/>
                  <a:gd name="connsiteY4" fmla="*/ 783361 h 810618"/>
                  <a:gd name="connsiteX5" fmla="*/ 206339 w 528416"/>
                  <a:gd name="connsiteY5" fmla="*/ 802074 h 810618"/>
                  <a:gd name="connsiteX6" fmla="*/ 6566 w 528416"/>
                  <a:gd name="connsiteY6" fmla="*/ 783361 h 810618"/>
                  <a:gd name="connsiteX7" fmla="*/ 180466 w 528416"/>
                  <a:gd name="connsiteY7" fmla="*/ 556988 h 810618"/>
                  <a:gd name="connsiteX8" fmla="*/ 204357 w 528416"/>
                  <a:gd name="connsiteY8" fmla="*/ 559565 h 810618"/>
                  <a:gd name="connsiteX9" fmla="*/ 186959 w 528416"/>
                  <a:gd name="connsiteY9" fmla="*/ 534195 h 810618"/>
                  <a:gd name="connsiteX10" fmla="*/ 129598 w 528416"/>
                  <a:gd name="connsiteY10" fmla="*/ 289454 h 810618"/>
                  <a:gd name="connsiteX11" fmla="*/ 215943 w 528416"/>
                  <a:gd name="connsiteY11" fmla="*/ 2449 h 810618"/>
                  <a:gd name="connsiteX12" fmla="*/ 218496 w 528416"/>
                  <a:gd name="connsiteY12" fmla="*/ 0 h 810618"/>
                  <a:gd name="connsiteX13" fmla="*/ 219175 w 528416"/>
                  <a:gd name="connsiteY13" fmla="*/ 394 h 810618"/>
                  <a:gd name="connsiteX0" fmla="*/ 445749 w 511535"/>
                  <a:gd name="connsiteY0" fmla="*/ 25924 h 814836"/>
                  <a:gd name="connsiteX1" fmla="*/ 461555 w 511535"/>
                  <a:gd name="connsiteY1" fmla="*/ 46198 h 814836"/>
                  <a:gd name="connsiteX2" fmla="*/ 504399 w 511535"/>
                  <a:gd name="connsiteY2" fmla="*/ 289454 h 814836"/>
                  <a:gd name="connsiteX3" fmla="*/ 384788 w 511535"/>
                  <a:gd name="connsiteY3" fmla="*/ 608371 h 814836"/>
                  <a:gd name="connsiteX4" fmla="*/ 403031 w 511535"/>
                  <a:gd name="connsiteY4" fmla="*/ 783361 h 814836"/>
                  <a:gd name="connsiteX5" fmla="*/ 189458 w 511535"/>
                  <a:gd name="connsiteY5" fmla="*/ 802074 h 814836"/>
                  <a:gd name="connsiteX6" fmla="*/ 8086 w 511535"/>
                  <a:gd name="connsiteY6" fmla="*/ 789774 h 814836"/>
                  <a:gd name="connsiteX7" fmla="*/ 163585 w 511535"/>
                  <a:gd name="connsiteY7" fmla="*/ 556988 h 814836"/>
                  <a:gd name="connsiteX8" fmla="*/ 187476 w 511535"/>
                  <a:gd name="connsiteY8" fmla="*/ 559565 h 814836"/>
                  <a:gd name="connsiteX9" fmla="*/ 170078 w 511535"/>
                  <a:gd name="connsiteY9" fmla="*/ 534195 h 814836"/>
                  <a:gd name="connsiteX10" fmla="*/ 112717 w 511535"/>
                  <a:gd name="connsiteY10" fmla="*/ 289454 h 814836"/>
                  <a:gd name="connsiteX11" fmla="*/ 199062 w 511535"/>
                  <a:gd name="connsiteY11" fmla="*/ 2449 h 814836"/>
                  <a:gd name="connsiteX12" fmla="*/ 201615 w 511535"/>
                  <a:gd name="connsiteY12" fmla="*/ 0 h 814836"/>
                  <a:gd name="connsiteX13" fmla="*/ 202294 w 511535"/>
                  <a:gd name="connsiteY13" fmla="*/ 394 h 814836"/>
                  <a:gd name="connsiteX0" fmla="*/ 445749 w 511535"/>
                  <a:gd name="connsiteY0" fmla="*/ 25924 h 814836"/>
                  <a:gd name="connsiteX1" fmla="*/ 461555 w 511535"/>
                  <a:gd name="connsiteY1" fmla="*/ 46198 h 814836"/>
                  <a:gd name="connsiteX2" fmla="*/ 504399 w 511535"/>
                  <a:gd name="connsiteY2" fmla="*/ 289454 h 814836"/>
                  <a:gd name="connsiteX3" fmla="*/ 384788 w 511535"/>
                  <a:gd name="connsiteY3" fmla="*/ 608371 h 814836"/>
                  <a:gd name="connsiteX4" fmla="*/ 403031 w 511535"/>
                  <a:gd name="connsiteY4" fmla="*/ 783361 h 814836"/>
                  <a:gd name="connsiteX5" fmla="*/ 189458 w 511535"/>
                  <a:gd name="connsiteY5" fmla="*/ 802074 h 814836"/>
                  <a:gd name="connsiteX6" fmla="*/ 8086 w 511535"/>
                  <a:gd name="connsiteY6" fmla="*/ 789774 h 814836"/>
                  <a:gd name="connsiteX7" fmla="*/ 163585 w 511535"/>
                  <a:gd name="connsiteY7" fmla="*/ 556988 h 814836"/>
                  <a:gd name="connsiteX8" fmla="*/ 187476 w 511535"/>
                  <a:gd name="connsiteY8" fmla="*/ 559565 h 814836"/>
                  <a:gd name="connsiteX9" fmla="*/ 170078 w 511535"/>
                  <a:gd name="connsiteY9" fmla="*/ 534195 h 814836"/>
                  <a:gd name="connsiteX10" fmla="*/ 112717 w 511535"/>
                  <a:gd name="connsiteY10" fmla="*/ 289454 h 814836"/>
                  <a:gd name="connsiteX11" fmla="*/ 199062 w 511535"/>
                  <a:gd name="connsiteY11" fmla="*/ 2449 h 814836"/>
                  <a:gd name="connsiteX12" fmla="*/ 201615 w 511535"/>
                  <a:gd name="connsiteY12" fmla="*/ 0 h 814836"/>
                  <a:gd name="connsiteX0" fmla="*/ 461555 w 511535"/>
                  <a:gd name="connsiteY0" fmla="*/ 46198 h 814836"/>
                  <a:gd name="connsiteX1" fmla="*/ 504399 w 511535"/>
                  <a:gd name="connsiteY1" fmla="*/ 289454 h 814836"/>
                  <a:gd name="connsiteX2" fmla="*/ 384788 w 511535"/>
                  <a:gd name="connsiteY2" fmla="*/ 608371 h 814836"/>
                  <a:gd name="connsiteX3" fmla="*/ 403031 w 511535"/>
                  <a:gd name="connsiteY3" fmla="*/ 783361 h 814836"/>
                  <a:gd name="connsiteX4" fmla="*/ 189458 w 511535"/>
                  <a:gd name="connsiteY4" fmla="*/ 802074 h 814836"/>
                  <a:gd name="connsiteX5" fmla="*/ 8086 w 511535"/>
                  <a:gd name="connsiteY5" fmla="*/ 789774 h 814836"/>
                  <a:gd name="connsiteX6" fmla="*/ 163585 w 511535"/>
                  <a:gd name="connsiteY6" fmla="*/ 556988 h 814836"/>
                  <a:gd name="connsiteX7" fmla="*/ 187476 w 511535"/>
                  <a:gd name="connsiteY7" fmla="*/ 559565 h 814836"/>
                  <a:gd name="connsiteX8" fmla="*/ 170078 w 511535"/>
                  <a:gd name="connsiteY8" fmla="*/ 534195 h 814836"/>
                  <a:gd name="connsiteX9" fmla="*/ 112717 w 511535"/>
                  <a:gd name="connsiteY9" fmla="*/ 289454 h 814836"/>
                  <a:gd name="connsiteX10" fmla="*/ 199062 w 511535"/>
                  <a:gd name="connsiteY10" fmla="*/ 2449 h 814836"/>
                  <a:gd name="connsiteX11" fmla="*/ 201615 w 511535"/>
                  <a:gd name="connsiteY11" fmla="*/ 0 h 814836"/>
                  <a:gd name="connsiteX0" fmla="*/ 443155 w 506212"/>
                  <a:gd name="connsiteY0" fmla="*/ 0 h 871251"/>
                  <a:gd name="connsiteX1" fmla="*/ 504399 w 506212"/>
                  <a:gd name="connsiteY1" fmla="*/ 345869 h 871251"/>
                  <a:gd name="connsiteX2" fmla="*/ 384788 w 506212"/>
                  <a:gd name="connsiteY2" fmla="*/ 664786 h 871251"/>
                  <a:gd name="connsiteX3" fmla="*/ 403031 w 506212"/>
                  <a:gd name="connsiteY3" fmla="*/ 839776 h 871251"/>
                  <a:gd name="connsiteX4" fmla="*/ 189458 w 506212"/>
                  <a:gd name="connsiteY4" fmla="*/ 858489 h 871251"/>
                  <a:gd name="connsiteX5" fmla="*/ 8086 w 506212"/>
                  <a:gd name="connsiteY5" fmla="*/ 846189 h 871251"/>
                  <a:gd name="connsiteX6" fmla="*/ 163585 w 506212"/>
                  <a:gd name="connsiteY6" fmla="*/ 613403 h 871251"/>
                  <a:gd name="connsiteX7" fmla="*/ 187476 w 506212"/>
                  <a:gd name="connsiteY7" fmla="*/ 615980 h 871251"/>
                  <a:gd name="connsiteX8" fmla="*/ 170078 w 506212"/>
                  <a:gd name="connsiteY8" fmla="*/ 590610 h 871251"/>
                  <a:gd name="connsiteX9" fmla="*/ 112717 w 506212"/>
                  <a:gd name="connsiteY9" fmla="*/ 345869 h 871251"/>
                  <a:gd name="connsiteX10" fmla="*/ 199062 w 506212"/>
                  <a:gd name="connsiteY10" fmla="*/ 58864 h 871251"/>
                  <a:gd name="connsiteX11" fmla="*/ 201615 w 506212"/>
                  <a:gd name="connsiteY11" fmla="*/ 56415 h 871251"/>
                  <a:gd name="connsiteX0" fmla="*/ 443155 w 506212"/>
                  <a:gd name="connsiteY0" fmla="*/ 26958 h 898209"/>
                  <a:gd name="connsiteX1" fmla="*/ 504399 w 506212"/>
                  <a:gd name="connsiteY1" fmla="*/ 372827 h 898209"/>
                  <a:gd name="connsiteX2" fmla="*/ 384788 w 506212"/>
                  <a:gd name="connsiteY2" fmla="*/ 691744 h 898209"/>
                  <a:gd name="connsiteX3" fmla="*/ 403031 w 506212"/>
                  <a:gd name="connsiteY3" fmla="*/ 866734 h 898209"/>
                  <a:gd name="connsiteX4" fmla="*/ 189458 w 506212"/>
                  <a:gd name="connsiteY4" fmla="*/ 885447 h 898209"/>
                  <a:gd name="connsiteX5" fmla="*/ 8086 w 506212"/>
                  <a:gd name="connsiteY5" fmla="*/ 873147 h 898209"/>
                  <a:gd name="connsiteX6" fmla="*/ 163585 w 506212"/>
                  <a:gd name="connsiteY6" fmla="*/ 640361 h 898209"/>
                  <a:gd name="connsiteX7" fmla="*/ 187476 w 506212"/>
                  <a:gd name="connsiteY7" fmla="*/ 642938 h 898209"/>
                  <a:gd name="connsiteX8" fmla="*/ 170078 w 506212"/>
                  <a:gd name="connsiteY8" fmla="*/ 617568 h 898209"/>
                  <a:gd name="connsiteX9" fmla="*/ 112717 w 506212"/>
                  <a:gd name="connsiteY9" fmla="*/ 372827 h 898209"/>
                  <a:gd name="connsiteX10" fmla="*/ 199062 w 506212"/>
                  <a:gd name="connsiteY10" fmla="*/ 85822 h 898209"/>
                  <a:gd name="connsiteX11" fmla="*/ 220016 w 506212"/>
                  <a:gd name="connsiteY11" fmla="*/ 0 h 898209"/>
                  <a:gd name="connsiteX0" fmla="*/ 443155 w 506212"/>
                  <a:gd name="connsiteY0" fmla="*/ 0 h 871251"/>
                  <a:gd name="connsiteX1" fmla="*/ 504399 w 506212"/>
                  <a:gd name="connsiteY1" fmla="*/ 345869 h 871251"/>
                  <a:gd name="connsiteX2" fmla="*/ 384788 w 506212"/>
                  <a:gd name="connsiteY2" fmla="*/ 664786 h 871251"/>
                  <a:gd name="connsiteX3" fmla="*/ 403031 w 506212"/>
                  <a:gd name="connsiteY3" fmla="*/ 839776 h 871251"/>
                  <a:gd name="connsiteX4" fmla="*/ 189458 w 506212"/>
                  <a:gd name="connsiteY4" fmla="*/ 858489 h 871251"/>
                  <a:gd name="connsiteX5" fmla="*/ 8086 w 506212"/>
                  <a:gd name="connsiteY5" fmla="*/ 846189 h 871251"/>
                  <a:gd name="connsiteX6" fmla="*/ 163585 w 506212"/>
                  <a:gd name="connsiteY6" fmla="*/ 613403 h 871251"/>
                  <a:gd name="connsiteX7" fmla="*/ 187476 w 506212"/>
                  <a:gd name="connsiteY7" fmla="*/ 615980 h 871251"/>
                  <a:gd name="connsiteX8" fmla="*/ 170078 w 506212"/>
                  <a:gd name="connsiteY8" fmla="*/ 590610 h 871251"/>
                  <a:gd name="connsiteX9" fmla="*/ 112717 w 506212"/>
                  <a:gd name="connsiteY9" fmla="*/ 345869 h 871251"/>
                  <a:gd name="connsiteX10" fmla="*/ 199062 w 506212"/>
                  <a:gd name="connsiteY10" fmla="*/ 58864 h 871251"/>
                  <a:gd name="connsiteX0" fmla="*/ 443155 w 506212"/>
                  <a:gd name="connsiteY0" fmla="*/ 24510 h 895761"/>
                  <a:gd name="connsiteX1" fmla="*/ 504399 w 506212"/>
                  <a:gd name="connsiteY1" fmla="*/ 370379 h 895761"/>
                  <a:gd name="connsiteX2" fmla="*/ 384788 w 506212"/>
                  <a:gd name="connsiteY2" fmla="*/ 689296 h 895761"/>
                  <a:gd name="connsiteX3" fmla="*/ 403031 w 506212"/>
                  <a:gd name="connsiteY3" fmla="*/ 864286 h 895761"/>
                  <a:gd name="connsiteX4" fmla="*/ 189458 w 506212"/>
                  <a:gd name="connsiteY4" fmla="*/ 882999 h 895761"/>
                  <a:gd name="connsiteX5" fmla="*/ 8086 w 506212"/>
                  <a:gd name="connsiteY5" fmla="*/ 870699 h 895761"/>
                  <a:gd name="connsiteX6" fmla="*/ 163585 w 506212"/>
                  <a:gd name="connsiteY6" fmla="*/ 637913 h 895761"/>
                  <a:gd name="connsiteX7" fmla="*/ 187476 w 506212"/>
                  <a:gd name="connsiteY7" fmla="*/ 640490 h 895761"/>
                  <a:gd name="connsiteX8" fmla="*/ 170078 w 506212"/>
                  <a:gd name="connsiteY8" fmla="*/ 615120 h 895761"/>
                  <a:gd name="connsiteX9" fmla="*/ 112717 w 506212"/>
                  <a:gd name="connsiteY9" fmla="*/ 370379 h 895761"/>
                  <a:gd name="connsiteX10" fmla="*/ 208263 w 506212"/>
                  <a:gd name="connsiteY10" fmla="*/ 0 h 895761"/>
                  <a:gd name="connsiteX0" fmla="*/ 443155 w 506212"/>
                  <a:gd name="connsiteY0" fmla="*/ 24510 h 895761"/>
                  <a:gd name="connsiteX1" fmla="*/ 504399 w 506212"/>
                  <a:gd name="connsiteY1" fmla="*/ 370379 h 895761"/>
                  <a:gd name="connsiteX2" fmla="*/ 384788 w 506212"/>
                  <a:gd name="connsiteY2" fmla="*/ 689296 h 895761"/>
                  <a:gd name="connsiteX3" fmla="*/ 403031 w 506212"/>
                  <a:gd name="connsiteY3" fmla="*/ 864286 h 895761"/>
                  <a:gd name="connsiteX4" fmla="*/ 189458 w 506212"/>
                  <a:gd name="connsiteY4" fmla="*/ 882999 h 895761"/>
                  <a:gd name="connsiteX5" fmla="*/ 8086 w 506212"/>
                  <a:gd name="connsiteY5" fmla="*/ 870699 h 895761"/>
                  <a:gd name="connsiteX6" fmla="*/ 163585 w 506212"/>
                  <a:gd name="connsiteY6" fmla="*/ 637913 h 895761"/>
                  <a:gd name="connsiteX7" fmla="*/ 187476 w 506212"/>
                  <a:gd name="connsiteY7" fmla="*/ 640490 h 895761"/>
                  <a:gd name="connsiteX8" fmla="*/ 170078 w 506212"/>
                  <a:gd name="connsiteY8" fmla="*/ 615120 h 895761"/>
                  <a:gd name="connsiteX9" fmla="*/ 112717 w 506212"/>
                  <a:gd name="connsiteY9" fmla="*/ 370379 h 895761"/>
                  <a:gd name="connsiteX10" fmla="*/ 208263 w 506212"/>
                  <a:gd name="connsiteY10" fmla="*/ 0 h 895761"/>
                  <a:gd name="connsiteX0" fmla="*/ 443155 w 507885"/>
                  <a:gd name="connsiteY0" fmla="*/ 24510 h 895761"/>
                  <a:gd name="connsiteX1" fmla="*/ 504399 w 507885"/>
                  <a:gd name="connsiteY1" fmla="*/ 370379 h 895761"/>
                  <a:gd name="connsiteX2" fmla="*/ 384788 w 507885"/>
                  <a:gd name="connsiteY2" fmla="*/ 689296 h 895761"/>
                  <a:gd name="connsiteX3" fmla="*/ 403031 w 507885"/>
                  <a:gd name="connsiteY3" fmla="*/ 864286 h 895761"/>
                  <a:gd name="connsiteX4" fmla="*/ 189458 w 507885"/>
                  <a:gd name="connsiteY4" fmla="*/ 882999 h 895761"/>
                  <a:gd name="connsiteX5" fmla="*/ 8086 w 507885"/>
                  <a:gd name="connsiteY5" fmla="*/ 870699 h 895761"/>
                  <a:gd name="connsiteX6" fmla="*/ 163585 w 507885"/>
                  <a:gd name="connsiteY6" fmla="*/ 637913 h 895761"/>
                  <a:gd name="connsiteX7" fmla="*/ 187476 w 507885"/>
                  <a:gd name="connsiteY7" fmla="*/ 640490 h 895761"/>
                  <a:gd name="connsiteX8" fmla="*/ 170078 w 507885"/>
                  <a:gd name="connsiteY8" fmla="*/ 615120 h 895761"/>
                  <a:gd name="connsiteX9" fmla="*/ 112717 w 507885"/>
                  <a:gd name="connsiteY9" fmla="*/ 370379 h 895761"/>
                  <a:gd name="connsiteX10" fmla="*/ 208263 w 507885"/>
                  <a:gd name="connsiteY10" fmla="*/ 0 h 895761"/>
                  <a:gd name="connsiteX0" fmla="*/ 443155 w 493402"/>
                  <a:gd name="connsiteY0" fmla="*/ 24510 h 895761"/>
                  <a:gd name="connsiteX1" fmla="*/ 485999 w 493402"/>
                  <a:gd name="connsiteY1" fmla="*/ 351139 h 895761"/>
                  <a:gd name="connsiteX2" fmla="*/ 384788 w 493402"/>
                  <a:gd name="connsiteY2" fmla="*/ 689296 h 895761"/>
                  <a:gd name="connsiteX3" fmla="*/ 403031 w 493402"/>
                  <a:gd name="connsiteY3" fmla="*/ 864286 h 895761"/>
                  <a:gd name="connsiteX4" fmla="*/ 189458 w 493402"/>
                  <a:gd name="connsiteY4" fmla="*/ 882999 h 895761"/>
                  <a:gd name="connsiteX5" fmla="*/ 8086 w 493402"/>
                  <a:gd name="connsiteY5" fmla="*/ 870699 h 895761"/>
                  <a:gd name="connsiteX6" fmla="*/ 163585 w 493402"/>
                  <a:gd name="connsiteY6" fmla="*/ 637913 h 895761"/>
                  <a:gd name="connsiteX7" fmla="*/ 187476 w 493402"/>
                  <a:gd name="connsiteY7" fmla="*/ 640490 h 895761"/>
                  <a:gd name="connsiteX8" fmla="*/ 170078 w 493402"/>
                  <a:gd name="connsiteY8" fmla="*/ 615120 h 895761"/>
                  <a:gd name="connsiteX9" fmla="*/ 112717 w 493402"/>
                  <a:gd name="connsiteY9" fmla="*/ 370379 h 895761"/>
                  <a:gd name="connsiteX10" fmla="*/ 208263 w 493402"/>
                  <a:gd name="connsiteY10" fmla="*/ 0 h 895761"/>
                  <a:gd name="connsiteX0" fmla="*/ 443155 w 493403"/>
                  <a:gd name="connsiteY0" fmla="*/ 24510 h 895496"/>
                  <a:gd name="connsiteX1" fmla="*/ 485999 w 493403"/>
                  <a:gd name="connsiteY1" fmla="*/ 351139 h 895496"/>
                  <a:gd name="connsiteX2" fmla="*/ 384788 w 493403"/>
                  <a:gd name="connsiteY2" fmla="*/ 689296 h 895496"/>
                  <a:gd name="connsiteX3" fmla="*/ 421431 w 493403"/>
                  <a:gd name="connsiteY3" fmla="*/ 877113 h 895496"/>
                  <a:gd name="connsiteX4" fmla="*/ 189458 w 493403"/>
                  <a:gd name="connsiteY4" fmla="*/ 882999 h 895496"/>
                  <a:gd name="connsiteX5" fmla="*/ 8086 w 493403"/>
                  <a:gd name="connsiteY5" fmla="*/ 870699 h 895496"/>
                  <a:gd name="connsiteX6" fmla="*/ 163585 w 493403"/>
                  <a:gd name="connsiteY6" fmla="*/ 637913 h 895496"/>
                  <a:gd name="connsiteX7" fmla="*/ 187476 w 493403"/>
                  <a:gd name="connsiteY7" fmla="*/ 640490 h 895496"/>
                  <a:gd name="connsiteX8" fmla="*/ 170078 w 493403"/>
                  <a:gd name="connsiteY8" fmla="*/ 615120 h 895496"/>
                  <a:gd name="connsiteX9" fmla="*/ 112717 w 493403"/>
                  <a:gd name="connsiteY9" fmla="*/ 370379 h 895496"/>
                  <a:gd name="connsiteX10" fmla="*/ 208263 w 493403"/>
                  <a:gd name="connsiteY10" fmla="*/ 0 h 895496"/>
                  <a:gd name="connsiteX0" fmla="*/ 436401 w 486649"/>
                  <a:gd name="connsiteY0" fmla="*/ 24510 h 899823"/>
                  <a:gd name="connsiteX1" fmla="*/ 479245 w 486649"/>
                  <a:gd name="connsiteY1" fmla="*/ 351139 h 899823"/>
                  <a:gd name="connsiteX2" fmla="*/ 378034 w 486649"/>
                  <a:gd name="connsiteY2" fmla="*/ 689296 h 899823"/>
                  <a:gd name="connsiteX3" fmla="*/ 414677 w 486649"/>
                  <a:gd name="connsiteY3" fmla="*/ 877113 h 899823"/>
                  <a:gd name="connsiteX4" fmla="*/ 201104 w 486649"/>
                  <a:gd name="connsiteY4" fmla="*/ 895825 h 899823"/>
                  <a:gd name="connsiteX5" fmla="*/ 1332 w 486649"/>
                  <a:gd name="connsiteY5" fmla="*/ 870699 h 899823"/>
                  <a:gd name="connsiteX6" fmla="*/ 156831 w 486649"/>
                  <a:gd name="connsiteY6" fmla="*/ 637913 h 899823"/>
                  <a:gd name="connsiteX7" fmla="*/ 180722 w 486649"/>
                  <a:gd name="connsiteY7" fmla="*/ 640490 h 899823"/>
                  <a:gd name="connsiteX8" fmla="*/ 163324 w 486649"/>
                  <a:gd name="connsiteY8" fmla="*/ 615120 h 899823"/>
                  <a:gd name="connsiteX9" fmla="*/ 105963 w 486649"/>
                  <a:gd name="connsiteY9" fmla="*/ 370379 h 899823"/>
                  <a:gd name="connsiteX10" fmla="*/ 201509 w 486649"/>
                  <a:gd name="connsiteY10" fmla="*/ 0 h 899823"/>
                  <a:gd name="connsiteX0" fmla="*/ 436401 w 486649"/>
                  <a:gd name="connsiteY0" fmla="*/ 24510 h 900207"/>
                  <a:gd name="connsiteX1" fmla="*/ 479245 w 486649"/>
                  <a:gd name="connsiteY1" fmla="*/ 351139 h 900207"/>
                  <a:gd name="connsiteX2" fmla="*/ 378034 w 486649"/>
                  <a:gd name="connsiteY2" fmla="*/ 689296 h 900207"/>
                  <a:gd name="connsiteX3" fmla="*/ 414677 w 486649"/>
                  <a:gd name="connsiteY3" fmla="*/ 877113 h 900207"/>
                  <a:gd name="connsiteX4" fmla="*/ 1332 w 486649"/>
                  <a:gd name="connsiteY4" fmla="*/ 870699 h 900207"/>
                  <a:gd name="connsiteX5" fmla="*/ 156831 w 486649"/>
                  <a:gd name="connsiteY5" fmla="*/ 637913 h 900207"/>
                  <a:gd name="connsiteX6" fmla="*/ 180722 w 486649"/>
                  <a:gd name="connsiteY6" fmla="*/ 640490 h 900207"/>
                  <a:gd name="connsiteX7" fmla="*/ 163324 w 486649"/>
                  <a:gd name="connsiteY7" fmla="*/ 615120 h 900207"/>
                  <a:gd name="connsiteX8" fmla="*/ 105963 w 486649"/>
                  <a:gd name="connsiteY8" fmla="*/ 370379 h 900207"/>
                  <a:gd name="connsiteX9" fmla="*/ 201509 w 486649"/>
                  <a:gd name="connsiteY9" fmla="*/ 0 h 900207"/>
                  <a:gd name="connsiteX0" fmla="*/ 444746 w 494994"/>
                  <a:gd name="connsiteY0" fmla="*/ 24510 h 900207"/>
                  <a:gd name="connsiteX1" fmla="*/ 487590 w 494994"/>
                  <a:gd name="connsiteY1" fmla="*/ 351139 h 900207"/>
                  <a:gd name="connsiteX2" fmla="*/ 386379 w 494994"/>
                  <a:gd name="connsiteY2" fmla="*/ 689296 h 900207"/>
                  <a:gd name="connsiteX3" fmla="*/ 354022 w 494994"/>
                  <a:gd name="connsiteY3" fmla="*/ 877113 h 900207"/>
                  <a:gd name="connsiteX4" fmla="*/ 9677 w 494994"/>
                  <a:gd name="connsiteY4" fmla="*/ 870699 h 900207"/>
                  <a:gd name="connsiteX5" fmla="*/ 165176 w 494994"/>
                  <a:gd name="connsiteY5" fmla="*/ 637913 h 900207"/>
                  <a:gd name="connsiteX6" fmla="*/ 189067 w 494994"/>
                  <a:gd name="connsiteY6" fmla="*/ 640490 h 900207"/>
                  <a:gd name="connsiteX7" fmla="*/ 171669 w 494994"/>
                  <a:gd name="connsiteY7" fmla="*/ 615120 h 900207"/>
                  <a:gd name="connsiteX8" fmla="*/ 114308 w 494994"/>
                  <a:gd name="connsiteY8" fmla="*/ 370379 h 900207"/>
                  <a:gd name="connsiteX9" fmla="*/ 209854 w 494994"/>
                  <a:gd name="connsiteY9" fmla="*/ 0 h 900207"/>
                  <a:gd name="connsiteX0" fmla="*/ 444747 w 494995"/>
                  <a:gd name="connsiteY0" fmla="*/ 24510 h 889776"/>
                  <a:gd name="connsiteX1" fmla="*/ 487591 w 494995"/>
                  <a:gd name="connsiteY1" fmla="*/ 351139 h 889776"/>
                  <a:gd name="connsiteX2" fmla="*/ 386380 w 494995"/>
                  <a:gd name="connsiteY2" fmla="*/ 689296 h 889776"/>
                  <a:gd name="connsiteX3" fmla="*/ 354023 w 494995"/>
                  <a:gd name="connsiteY3" fmla="*/ 877113 h 889776"/>
                  <a:gd name="connsiteX4" fmla="*/ 9678 w 494995"/>
                  <a:gd name="connsiteY4" fmla="*/ 870699 h 889776"/>
                  <a:gd name="connsiteX5" fmla="*/ 165177 w 494995"/>
                  <a:gd name="connsiteY5" fmla="*/ 637913 h 889776"/>
                  <a:gd name="connsiteX6" fmla="*/ 189068 w 494995"/>
                  <a:gd name="connsiteY6" fmla="*/ 640490 h 889776"/>
                  <a:gd name="connsiteX7" fmla="*/ 171670 w 494995"/>
                  <a:gd name="connsiteY7" fmla="*/ 615120 h 889776"/>
                  <a:gd name="connsiteX8" fmla="*/ 114309 w 494995"/>
                  <a:gd name="connsiteY8" fmla="*/ 370379 h 889776"/>
                  <a:gd name="connsiteX9" fmla="*/ 209855 w 494995"/>
                  <a:gd name="connsiteY9" fmla="*/ 0 h 889776"/>
                  <a:gd name="connsiteX0" fmla="*/ 444747 w 494995"/>
                  <a:gd name="connsiteY0" fmla="*/ 24510 h 889776"/>
                  <a:gd name="connsiteX1" fmla="*/ 487591 w 494995"/>
                  <a:gd name="connsiteY1" fmla="*/ 351139 h 889776"/>
                  <a:gd name="connsiteX2" fmla="*/ 386380 w 494995"/>
                  <a:gd name="connsiteY2" fmla="*/ 689296 h 889776"/>
                  <a:gd name="connsiteX3" fmla="*/ 354023 w 494995"/>
                  <a:gd name="connsiteY3" fmla="*/ 877113 h 889776"/>
                  <a:gd name="connsiteX4" fmla="*/ 9678 w 494995"/>
                  <a:gd name="connsiteY4" fmla="*/ 870699 h 889776"/>
                  <a:gd name="connsiteX5" fmla="*/ 165177 w 494995"/>
                  <a:gd name="connsiteY5" fmla="*/ 637913 h 889776"/>
                  <a:gd name="connsiteX6" fmla="*/ 189068 w 494995"/>
                  <a:gd name="connsiteY6" fmla="*/ 640490 h 889776"/>
                  <a:gd name="connsiteX7" fmla="*/ 171670 w 494995"/>
                  <a:gd name="connsiteY7" fmla="*/ 615120 h 889776"/>
                  <a:gd name="connsiteX8" fmla="*/ 107879 w 494995"/>
                  <a:gd name="connsiteY8" fmla="*/ 322245 h 889776"/>
                  <a:gd name="connsiteX9" fmla="*/ 209855 w 494995"/>
                  <a:gd name="connsiteY9" fmla="*/ 0 h 889776"/>
                  <a:gd name="connsiteX0" fmla="*/ 395746 w 445994"/>
                  <a:gd name="connsiteY0" fmla="*/ 24510 h 901951"/>
                  <a:gd name="connsiteX1" fmla="*/ 438590 w 445994"/>
                  <a:gd name="connsiteY1" fmla="*/ 351139 h 901951"/>
                  <a:gd name="connsiteX2" fmla="*/ 337379 w 445994"/>
                  <a:gd name="connsiteY2" fmla="*/ 689296 h 901951"/>
                  <a:gd name="connsiteX3" fmla="*/ 305022 w 445994"/>
                  <a:gd name="connsiteY3" fmla="*/ 877113 h 901951"/>
                  <a:gd name="connsiteX4" fmla="*/ 21758 w 445994"/>
                  <a:gd name="connsiteY4" fmla="*/ 886744 h 901951"/>
                  <a:gd name="connsiteX5" fmla="*/ 116176 w 445994"/>
                  <a:gd name="connsiteY5" fmla="*/ 637913 h 901951"/>
                  <a:gd name="connsiteX6" fmla="*/ 140067 w 445994"/>
                  <a:gd name="connsiteY6" fmla="*/ 640490 h 901951"/>
                  <a:gd name="connsiteX7" fmla="*/ 122669 w 445994"/>
                  <a:gd name="connsiteY7" fmla="*/ 615120 h 901951"/>
                  <a:gd name="connsiteX8" fmla="*/ 58878 w 445994"/>
                  <a:gd name="connsiteY8" fmla="*/ 322245 h 901951"/>
                  <a:gd name="connsiteX9" fmla="*/ 160854 w 445994"/>
                  <a:gd name="connsiteY9" fmla="*/ 0 h 901951"/>
                  <a:gd name="connsiteX0" fmla="*/ 389408 w 439656"/>
                  <a:gd name="connsiteY0" fmla="*/ 24510 h 882948"/>
                  <a:gd name="connsiteX1" fmla="*/ 432252 w 439656"/>
                  <a:gd name="connsiteY1" fmla="*/ 351139 h 882948"/>
                  <a:gd name="connsiteX2" fmla="*/ 331041 w 439656"/>
                  <a:gd name="connsiteY2" fmla="*/ 689296 h 882948"/>
                  <a:gd name="connsiteX3" fmla="*/ 298684 w 439656"/>
                  <a:gd name="connsiteY3" fmla="*/ 877113 h 882948"/>
                  <a:gd name="connsiteX4" fmla="*/ 25065 w 439656"/>
                  <a:gd name="connsiteY4" fmla="*/ 860002 h 882948"/>
                  <a:gd name="connsiteX5" fmla="*/ 109838 w 439656"/>
                  <a:gd name="connsiteY5" fmla="*/ 637913 h 882948"/>
                  <a:gd name="connsiteX6" fmla="*/ 133729 w 439656"/>
                  <a:gd name="connsiteY6" fmla="*/ 640490 h 882948"/>
                  <a:gd name="connsiteX7" fmla="*/ 116331 w 439656"/>
                  <a:gd name="connsiteY7" fmla="*/ 615120 h 882948"/>
                  <a:gd name="connsiteX8" fmla="*/ 52540 w 439656"/>
                  <a:gd name="connsiteY8" fmla="*/ 322245 h 882948"/>
                  <a:gd name="connsiteX9" fmla="*/ 154516 w 439656"/>
                  <a:gd name="connsiteY9" fmla="*/ 0 h 88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9656" h="882948">
                    <a:moveTo>
                      <a:pt x="389408" y="24510"/>
                    </a:moveTo>
                    <a:cubicBezTo>
                      <a:pt x="452688" y="138946"/>
                      <a:pt x="441980" y="240341"/>
                      <a:pt x="432252" y="351139"/>
                    </a:cubicBezTo>
                    <a:cubicBezTo>
                      <a:pt x="422524" y="461937"/>
                      <a:pt x="344976" y="585953"/>
                      <a:pt x="331041" y="689296"/>
                    </a:cubicBezTo>
                    <a:cubicBezTo>
                      <a:pt x="337122" y="739075"/>
                      <a:pt x="361468" y="846879"/>
                      <a:pt x="298684" y="877113"/>
                    </a:cubicBezTo>
                    <a:cubicBezTo>
                      <a:pt x="208299" y="875281"/>
                      <a:pt x="56539" y="899869"/>
                      <a:pt x="25065" y="860002"/>
                    </a:cubicBezTo>
                    <a:cubicBezTo>
                      <a:pt x="-6409" y="820135"/>
                      <a:pt x="-33521" y="637913"/>
                      <a:pt x="109838" y="637913"/>
                    </a:cubicBezTo>
                    <a:lnTo>
                      <a:pt x="133729" y="640490"/>
                    </a:lnTo>
                    <a:lnTo>
                      <a:pt x="116331" y="615120"/>
                    </a:lnTo>
                    <a:cubicBezTo>
                      <a:pt x="80890" y="552486"/>
                      <a:pt x="46176" y="424765"/>
                      <a:pt x="52540" y="322245"/>
                    </a:cubicBezTo>
                    <a:cubicBezTo>
                      <a:pt x="58904" y="219725"/>
                      <a:pt x="61022" y="119920"/>
                      <a:pt x="154516" y="0"/>
                    </a:cubicBezTo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楕円 210">
                <a:extLst>
                  <a:ext uri="{FF2B5EF4-FFF2-40B4-BE49-F238E27FC236}">
                    <a16:creationId xmlns:a16="http://schemas.microsoft.com/office/drawing/2014/main" id="{CFD884E9-9765-4AB3-8CCD-14356A05839F}"/>
                  </a:ext>
                </a:extLst>
              </p:cNvPr>
              <p:cNvSpPr/>
              <p:nvPr/>
            </p:nvSpPr>
            <p:spPr bwMode="auto">
              <a:xfrm rot="2915461" flipH="1">
                <a:off x="7930822" y="3993855"/>
                <a:ext cx="275903" cy="276571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5920" h="1305145">
                    <a:moveTo>
                      <a:pt x="179528" y="1303017"/>
                    </a:moveTo>
                    <a:cubicBezTo>
                      <a:pt x="109855" y="1256627"/>
                      <a:pt x="-3061" y="1314660"/>
                      <a:pt x="4659" y="1097490"/>
                    </a:cubicBezTo>
                    <a:cubicBezTo>
                      <a:pt x="-28149" y="868185"/>
                      <a:pt x="119365" y="690743"/>
                      <a:pt x="225850" y="-1"/>
                    </a:cubicBezTo>
                    <a:cubicBezTo>
                      <a:pt x="687262" y="81191"/>
                      <a:pt x="942341" y="870119"/>
                      <a:pt x="942341" y="1097490"/>
                    </a:cubicBezTo>
                    <a:cubicBezTo>
                      <a:pt x="1031283" y="1315014"/>
                      <a:pt x="846111" y="1258755"/>
                      <a:pt x="759504" y="1305145"/>
                    </a:cubicBezTo>
                  </a:path>
                </a:pathLst>
              </a:custGeom>
              <a:pattFill prst="dashUpDiag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BAC64B94-7AFF-4F1D-9974-61D0B12A76C8}"/>
                  </a:ext>
                </a:extLst>
              </p:cNvPr>
              <p:cNvSpPr/>
              <p:nvPr/>
            </p:nvSpPr>
            <p:spPr bwMode="auto">
              <a:xfrm rot="1800000">
                <a:off x="7864304" y="4361813"/>
                <a:ext cx="205992" cy="140260"/>
              </a:xfrm>
              <a:custGeom>
                <a:avLst/>
                <a:gdLst>
                  <a:gd name="connsiteX0" fmla="*/ 102996 w 205992"/>
                  <a:gd name="connsiteY0" fmla="*/ 0 h 114819"/>
                  <a:gd name="connsiteX1" fmla="*/ 205981 w 205992"/>
                  <a:gd name="connsiteY1" fmla="*/ 57363 h 114819"/>
                  <a:gd name="connsiteX2" fmla="*/ 205992 w 205992"/>
                  <a:gd name="connsiteY2" fmla="*/ 57410 h 114819"/>
                  <a:gd name="connsiteX3" fmla="*/ 205981 w 205992"/>
                  <a:gd name="connsiteY3" fmla="*/ 57456 h 114819"/>
                  <a:gd name="connsiteX4" fmla="*/ 102996 w 205992"/>
                  <a:gd name="connsiteY4" fmla="*/ 114819 h 114819"/>
                  <a:gd name="connsiteX5" fmla="*/ 12 w 205992"/>
                  <a:gd name="connsiteY5" fmla="*/ 57456 h 114819"/>
                  <a:gd name="connsiteX6" fmla="*/ 0 w 205992"/>
                  <a:gd name="connsiteY6" fmla="*/ 57410 h 114819"/>
                  <a:gd name="connsiteX7" fmla="*/ 12 w 205992"/>
                  <a:gd name="connsiteY7" fmla="*/ 57363 h 114819"/>
                  <a:gd name="connsiteX8" fmla="*/ 102996 w 205992"/>
                  <a:gd name="connsiteY8" fmla="*/ 0 h 114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992" h="114819">
                    <a:moveTo>
                      <a:pt x="102996" y="0"/>
                    </a:moveTo>
                    <a:cubicBezTo>
                      <a:pt x="149292" y="0"/>
                      <a:pt x="189014" y="23653"/>
                      <a:pt x="205981" y="57363"/>
                    </a:cubicBezTo>
                    <a:lnTo>
                      <a:pt x="205992" y="57410"/>
                    </a:lnTo>
                    <a:lnTo>
                      <a:pt x="205981" y="57456"/>
                    </a:lnTo>
                    <a:cubicBezTo>
                      <a:pt x="189014" y="91166"/>
                      <a:pt x="149292" y="114819"/>
                      <a:pt x="102996" y="114819"/>
                    </a:cubicBezTo>
                    <a:cubicBezTo>
                      <a:pt x="56700" y="114819"/>
                      <a:pt x="16979" y="91166"/>
                      <a:pt x="12" y="57456"/>
                    </a:cubicBezTo>
                    <a:lnTo>
                      <a:pt x="0" y="57410"/>
                    </a:lnTo>
                    <a:lnTo>
                      <a:pt x="12" y="57363"/>
                    </a:lnTo>
                    <a:cubicBezTo>
                      <a:pt x="16979" y="23653"/>
                      <a:pt x="56700" y="0"/>
                      <a:pt x="1029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4FA3851B-72C3-46FB-81C2-9DF8ED122CD7}"/>
                  </a:ext>
                </a:extLst>
              </p:cNvPr>
              <p:cNvSpPr/>
              <p:nvPr/>
            </p:nvSpPr>
            <p:spPr bwMode="auto">
              <a:xfrm rot="8100000">
                <a:off x="7954157" y="4422511"/>
                <a:ext cx="110088" cy="64443"/>
              </a:xfrm>
              <a:custGeom>
                <a:avLst/>
                <a:gdLst>
                  <a:gd name="connsiteX0" fmla="*/ 102996 w 205992"/>
                  <a:gd name="connsiteY0" fmla="*/ 0 h 114819"/>
                  <a:gd name="connsiteX1" fmla="*/ 205981 w 205992"/>
                  <a:gd name="connsiteY1" fmla="*/ 57363 h 114819"/>
                  <a:gd name="connsiteX2" fmla="*/ 205992 w 205992"/>
                  <a:gd name="connsiteY2" fmla="*/ 57410 h 114819"/>
                  <a:gd name="connsiteX3" fmla="*/ 205981 w 205992"/>
                  <a:gd name="connsiteY3" fmla="*/ 57456 h 114819"/>
                  <a:gd name="connsiteX4" fmla="*/ 102996 w 205992"/>
                  <a:gd name="connsiteY4" fmla="*/ 114819 h 114819"/>
                  <a:gd name="connsiteX5" fmla="*/ 12 w 205992"/>
                  <a:gd name="connsiteY5" fmla="*/ 57456 h 114819"/>
                  <a:gd name="connsiteX6" fmla="*/ 0 w 205992"/>
                  <a:gd name="connsiteY6" fmla="*/ 57410 h 114819"/>
                  <a:gd name="connsiteX7" fmla="*/ 12 w 205992"/>
                  <a:gd name="connsiteY7" fmla="*/ 57363 h 114819"/>
                  <a:gd name="connsiteX8" fmla="*/ 102996 w 205992"/>
                  <a:gd name="connsiteY8" fmla="*/ 0 h 114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992" h="114819">
                    <a:moveTo>
                      <a:pt x="102996" y="0"/>
                    </a:moveTo>
                    <a:cubicBezTo>
                      <a:pt x="149292" y="0"/>
                      <a:pt x="189014" y="23653"/>
                      <a:pt x="205981" y="57363"/>
                    </a:cubicBezTo>
                    <a:lnTo>
                      <a:pt x="205992" y="57410"/>
                    </a:lnTo>
                    <a:lnTo>
                      <a:pt x="205981" y="57456"/>
                    </a:lnTo>
                    <a:cubicBezTo>
                      <a:pt x="189014" y="91166"/>
                      <a:pt x="149292" y="114819"/>
                      <a:pt x="102996" y="114819"/>
                    </a:cubicBezTo>
                    <a:cubicBezTo>
                      <a:pt x="56700" y="114819"/>
                      <a:pt x="16979" y="91166"/>
                      <a:pt x="12" y="57456"/>
                    </a:cubicBezTo>
                    <a:lnTo>
                      <a:pt x="0" y="57410"/>
                    </a:lnTo>
                    <a:lnTo>
                      <a:pt x="12" y="57363"/>
                    </a:lnTo>
                    <a:cubicBezTo>
                      <a:pt x="16979" y="23653"/>
                      <a:pt x="56700" y="0"/>
                      <a:pt x="102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二等辺三角形 190">
                <a:extLst>
                  <a:ext uri="{FF2B5EF4-FFF2-40B4-BE49-F238E27FC236}">
                    <a16:creationId xmlns:a16="http://schemas.microsoft.com/office/drawing/2014/main" id="{0CF05203-FC3C-4349-8E69-C37078E424F2}"/>
                  </a:ext>
                </a:extLst>
              </p:cNvPr>
              <p:cNvSpPr/>
              <p:nvPr/>
            </p:nvSpPr>
            <p:spPr bwMode="auto">
              <a:xfrm rot="2527180">
                <a:off x="7777759" y="4677416"/>
                <a:ext cx="90010" cy="90010"/>
              </a:xfrm>
              <a:prstGeom prst="triangl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D1AB2683-7B30-4AF5-80B4-7ABF3DBE0B79}"/>
              </a:ext>
            </a:extLst>
          </p:cNvPr>
          <p:cNvGrpSpPr/>
          <p:nvPr/>
        </p:nvGrpSpPr>
        <p:grpSpPr>
          <a:xfrm>
            <a:off x="6352994" y="4488549"/>
            <a:ext cx="3032816" cy="1399052"/>
            <a:chOff x="6319550" y="4137376"/>
            <a:chExt cx="3756231" cy="1732766"/>
          </a:xfrm>
        </p:grpSpPr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DD9971A2-B4E7-487D-A5B6-73573112B7AA}"/>
                </a:ext>
              </a:extLst>
            </p:cNvPr>
            <p:cNvGrpSpPr/>
            <p:nvPr/>
          </p:nvGrpSpPr>
          <p:grpSpPr>
            <a:xfrm>
              <a:off x="7344229" y="4137376"/>
              <a:ext cx="1686916" cy="1636240"/>
              <a:chOff x="2055593" y="1915137"/>
              <a:chExt cx="2492362" cy="2417489"/>
            </a:xfrm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F06408B7-5B0F-478D-A89B-DE4C3895F82E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457ECBB4-6138-4DB7-B56C-A23705A93077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4F130673-4CDF-413D-B3F1-B4FC0AC5C714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350" name="グループ化 349">
                    <a:extLst>
                      <a:ext uri="{FF2B5EF4-FFF2-40B4-BE49-F238E27FC236}">
                        <a16:creationId xmlns:a16="http://schemas.microsoft.com/office/drawing/2014/main" id="{5DCF137F-C60C-4036-B502-CD6B507D664D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352" name="フリーフォーム: 図形 351">
                      <a:extLst>
                        <a:ext uri="{FF2B5EF4-FFF2-40B4-BE49-F238E27FC236}">
                          <a16:creationId xmlns:a16="http://schemas.microsoft.com/office/drawing/2014/main" id="{70E1CF8D-A8D3-4E4D-95E1-5B2750AF9849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3" name="フリーフォーム: 図形 352">
                      <a:extLst>
                        <a:ext uri="{FF2B5EF4-FFF2-40B4-BE49-F238E27FC236}">
                          <a16:creationId xmlns:a16="http://schemas.microsoft.com/office/drawing/2014/main" id="{39E9F66D-CD70-4F54-819C-9F82ADB9CF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54" name="グループ化 353">
                      <a:extLst>
                        <a:ext uri="{FF2B5EF4-FFF2-40B4-BE49-F238E27FC236}">
                          <a16:creationId xmlns:a16="http://schemas.microsoft.com/office/drawing/2014/main" id="{DFC266B3-CBC8-4728-9944-5E195584285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356" name="四角形: 角を丸くする 28">
                        <a:extLst>
                          <a:ext uri="{FF2B5EF4-FFF2-40B4-BE49-F238E27FC236}">
                            <a16:creationId xmlns:a16="http://schemas.microsoft.com/office/drawing/2014/main" id="{922F75BB-129F-45F3-9E99-1B8FC9F67E1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57" name="四角形: 角を丸くする 28">
                        <a:extLst>
                          <a:ext uri="{FF2B5EF4-FFF2-40B4-BE49-F238E27FC236}">
                            <a16:creationId xmlns:a16="http://schemas.microsoft.com/office/drawing/2014/main" id="{4321647D-DB38-4981-9F20-1425892ED71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55" name="フリーフォーム: 図形 354">
                      <a:extLst>
                        <a:ext uri="{FF2B5EF4-FFF2-40B4-BE49-F238E27FC236}">
                          <a16:creationId xmlns:a16="http://schemas.microsoft.com/office/drawing/2014/main" id="{FA56EA2C-99AB-4199-8C20-8E432C773B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9BC9C0A2-CCD6-47BF-91F7-7E5714772734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15002FA8-5F5A-4B13-98AF-62EE2FE543D8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20D82BFB-9AE5-4129-9B6F-49FF964004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爆発: 14 pt 42">
                    <a:extLst>
                      <a:ext uri="{FF2B5EF4-FFF2-40B4-BE49-F238E27FC236}">
                        <a16:creationId xmlns:a16="http://schemas.microsoft.com/office/drawing/2014/main" id="{5A2C8C71-E0A7-475B-A26B-125E7575CBB9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爆発: 14 pt 62">
                    <a:extLst>
                      <a:ext uri="{FF2B5EF4-FFF2-40B4-BE49-F238E27FC236}">
                        <a16:creationId xmlns:a16="http://schemas.microsoft.com/office/drawing/2014/main" id="{5C758DFD-894B-4B07-861A-8BF332E8D64D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7" name="楕円 336">
                    <a:extLst>
                      <a:ext uri="{FF2B5EF4-FFF2-40B4-BE49-F238E27FC236}">
                        <a16:creationId xmlns:a16="http://schemas.microsoft.com/office/drawing/2014/main" id="{86DC191F-8A40-4B1F-A2E7-37F9F47E4CE1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楕円 337">
                    <a:extLst>
                      <a:ext uri="{FF2B5EF4-FFF2-40B4-BE49-F238E27FC236}">
                        <a16:creationId xmlns:a16="http://schemas.microsoft.com/office/drawing/2014/main" id="{6248110C-35BB-42AD-A741-ED125BF3F976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楕円 338">
                    <a:extLst>
                      <a:ext uri="{FF2B5EF4-FFF2-40B4-BE49-F238E27FC236}">
                        <a16:creationId xmlns:a16="http://schemas.microsoft.com/office/drawing/2014/main" id="{A77E6FA1-F2F0-45A0-AEE8-ED7B3CFB67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楕円 339">
                    <a:extLst>
                      <a:ext uri="{FF2B5EF4-FFF2-40B4-BE49-F238E27FC236}">
                        <a16:creationId xmlns:a16="http://schemas.microsoft.com/office/drawing/2014/main" id="{9EF6BE4C-0C9D-4638-B366-DCD5F5226F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楕円 340">
                    <a:extLst>
                      <a:ext uri="{FF2B5EF4-FFF2-40B4-BE49-F238E27FC236}">
                        <a16:creationId xmlns:a16="http://schemas.microsoft.com/office/drawing/2014/main" id="{0D303C18-2F07-4C8F-BB14-6DB522C829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3D5A41FE-EEAA-4AF9-AA82-18ECEDD4D6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0244D063-582B-4539-B102-6D43BD0456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4937F6B5-FA6B-4587-8425-86CD86C09038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楕円 344">
                    <a:extLst>
                      <a:ext uri="{FF2B5EF4-FFF2-40B4-BE49-F238E27FC236}">
                        <a16:creationId xmlns:a16="http://schemas.microsoft.com/office/drawing/2014/main" id="{4BEBD7EF-94DB-4378-946D-D8793966C4CB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CEC2AB0D-D5C9-47C3-A2E8-29A06DCD2668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楕円 346">
                    <a:extLst>
                      <a:ext uri="{FF2B5EF4-FFF2-40B4-BE49-F238E27FC236}">
                        <a16:creationId xmlns:a16="http://schemas.microsoft.com/office/drawing/2014/main" id="{1E13D2BD-7F9B-4F22-B813-E76BBE39F24A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楕円 347">
                    <a:extLst>
                      <a:ext uri="{FF2B5EF4-FFF2-40B4-BE49-F238E27FC236}">
                        <a16:creationId xmlns:a16="http://schemas.microsoft.com/office/drawing/2014/main" id="{2A572A30-A87F-408B-BAD1-1DADF32C45F6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C37E49BA-5578-4301-868F-FAAE2FC3B873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3B67AAAE-4E50-4189-8BC1-B907AE8F9EAF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8FF0D85A-C998-4E32-809F-71437A730967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3BAE95E8-6574-44E6-8538-BD1E097F6910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323" name="グループ化 322">
                    <a:extLst>
                      <a:ext uri="{FF2B5EF4-FFF2-40B4-BE49-F238E27FC236}">
                        <a16:creationId xmlns:a16="http://schemas.microsoft.com/office/drawing/2014/main" id="{61898E49-5A26-4885-B324-FB1FE3D37722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325" name="フリーフォーム: 図形 324">
                      <a:extLst>
                        <a:ext uri="{FF2B5EF4-FFF2-40B4-BE49-F238E27FC236}">
                          <a16:creationId xmlns:a16="http://schemas.microsoft.com/office/drawing/2014/main" id="{E3EF67D6-B058-4311-B8BC-9AC9AD609D16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64228547-3D41-46AE-8361-D90064467A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27" name="グループ化 326">
                      <a:extLst>
                        <a:ext uri="{FF2B5EF4-FFF2-40B4-BE49-F238E27FC236}">
                          <a16:creationId xmlns:a16="http://schemas.microsoft.com/office/drawing/2014/main" id="{D89A1298-DE3E-4DDE-8499-B7E58E2BC33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329" name="四角形: 角を丸くする 28">
                        <a:extLst>
                          <a:ext uri="{FF2B5EF4-FFF2-40B4-BE49-F238E27FC236}">
                            <a16:creationId xmlns:a16="http://schemas.microsoft.com/office/drawing/2014/main" id="{8A68CA30-51F9-4942-A2F8-20626CDC218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30" name="四角形: 角を丸くする 28">
                        <a:extLst>
                          <a:ext uri="{FF2B5EF4-FFF2-40B4-BE49-F238E27FC236}">
                            <a16:creationId xmlns:a16="http://schemas.microsoft.com/office/drawing/2014/main" id="{CC689665-4888-401A-A010-947CBE1B3ED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28" name="フリーフォーム: 図形 327">
                      <a:extLst>
                        <a:ext uri="{FF2B5EF4-FFF2-40B4-BE49-F238E27FC236}">
                          <a16:creationId xmlns:a16="http://schemas.microsoft.com/office/drawing/2014/main" id="{6E5E9AF9-A46D-4DE7-B20E-2966748480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EBE03B7C-371E-4C2E-9030-BF3A2B289BCB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7E7DF9E4-EC46-4B37-A4C8-337880BC254C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317" name="楕円 316">
                    <a:extLst>
                      <a:ext uri="{FF2B5EF4-FFF2-40B4-BE49-F238E27FC236}">
                        <a16:creationId xmlns:a16="http://schemas.microsoft.com/office/drawing/2014/main" id="{2BE89B0E-AFD5-4F71-97B5-ACA9A0058A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五角形 317">
                    <a:extLst>
                      <a:ext uri="{FF2B5EF4-FFF2-40B4-BE49-F238E27FC236}">
                        <a16:creationId xmlns:a16="http://schemas.microsoft.com/office/drawing/2014/main" id="{9E293ED7-821B-4682-B975-53E13C6E3ACE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雲 318">
                    <a:extLst>
                      <a:ext uri="{FF2B5EF4-FFF2-40B4-BE49-F238E27FC236}">
                        <a16:creationId xmlns:a16="http://schemas.microsoft.com/office/drawing/2014/main" id="{32E043F5-C003-4EDF-B698-98B7FC411A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雲 319">
                    <a:extLst>
                      <a:ext uri="{FF2B5EF4-FFF2-40B4-BE49-F238E27FC236}">
                        <a16:creationId xmlns:a16="http://schemas.microsoft.com/office/drawing/2014/main" id="{4FDBC7ED-48EE-4FC9-A572-369E59CF29ED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雲 320">
                    <a:extLst>
                      <a:ext uri="{FF2B5EF4-FFF2-40B4-BE49-F238E27FC236}">
                        <a16:creationId xmlns:a16="http://schemas.microsoft.com/office/drawing/2014/main" id="{91C2F64B-EF30-420D-9343-BD22746BEC27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2" name="雲 321">
                    <a:extLst>
                      <a:ext uri="{FF2B5EF4-FFF2-40B4-BE49-F238E27FC236}">
                        <a16:creationId xmlns:a16="http://schemas.microsoft.com/office/drawing/2014/main" id="{CEB6E79B-7678-48E5-A3BB-B7CE9416F2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ABF1F656-8E57-40BA-BCA7-67CC921187BB}"/>
                  </a:ext>
                </a:extLst>
              </p:cNvPr>
              <p:cNvGrpSpPr/>
              <p:nvPr/>
            </p:nvGrpSpPr>
            <p:grpSpPr>
              <a:xfrm>
                <a:off x="2794869" y="2587769"/>
                <a:ext cx="1350758" cy="1497746"/>
                <a:chOff x="2794869" y="2587769"/>
                <a:chExt cx="1350758" cy="1497746"/>
              </a:xfrm>
            </p:grpSpPr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3B3ED08F-A055-46DB-AACF-07A660ABFC50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爆発: 14 pt 42">
                  <a:extLst>
                    <a:ext uri="{FF2B5EF4-FFF2-40B4-BE49-F238E27FC236}">
                      <a16:creationId xmlns:a16="http://schemas.microsoft.com/office/drawing/2014/main" id="{5F66B004-A23E-44FD-9368-8C53B60621D4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爆発: 14 pt 62">
                  <a:extLst>
                    <a:ext uri="{FF2B5EF4-FFF2-40B4-BE49-F238E27FC236}">
                      <a16:creationId xmlns:a16="http://schemas.microsoft.com/office/drawing/2014/main" id="{941B75BA-44B1-4033-93D3-0027DAD6A61C}"/>
                    </a:ext>
                  </a:extLst>
                </p:cNvPr>
                <p:cNvSpPr/>
                <p:nvPr/>
              </p:nvSpPr>
              <p:spPr bwMode="auto">
                <a:xfrm rot="2230420">
                  <a:off x="2881704" y="2587769"/>
                  <a:ext cx="331118" cy="36067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B2FEA91E-CF32-46A0-B8AA-9D8CC7BF1963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62382CFA-391C-4481-87A5-E0842CF57D53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楕円 302">
                  <a:extLst>
                    <a:ext uri="{FF2B5EF4-FFF2-40B4-BE49-F238E27FC236}">
                      <a16:creationId xmlns:a16="http://schemas.microsoft.com/office/drawing/2014/main" id="{6EDCFB37-EE16-454A-BD1F-E218F0CE07E5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楕円 303">
                  <a:extLst>
                    <a:ext uri="{FF2B5EF4-FFF2-40B4-BE49-F238E27FC236}">
                      <a16:creationId xmlns:a16="http://schemas.microsoft.com/office/drawing/2014/main" id="{A520AC61-EAB4-4089-832C-8FDE93F2827D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楕円 304">
                  <a:extLst>
                    <a:ext uri="{FF2B5EF4-FFF2-40B4-BE49-F238E27FC236}">
                      <a16:creationId xmlns:a16="http://schemas.microsoft.com/office/drawing/2014/main" id="{D062DCAB-3429-4809-B1F3-26CD9A0BB4D7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F8467DC6-96A3-4AB0-9263-F2D4D9D0EFA7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254C8E3D-C2DD-4FED-BA7D-79D93EABC605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A7EE5DFA-F885-4CB8-8588-40388EB4EEA9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141E1C86-F854-4805-B411-D83F52CE1FFD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A9A71D98-83CD-4B64-BEA3-4CB952D0BDCC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1CC27E77-A305-4C69-8D3E-3E7BA09E30AC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2D097008-EF1E-40B2-9D47-913FA68480D2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443DEA77-E63B-4FC6-92A8-94349012CC1D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50E24E0C-BA09-43E5-B918-3A44BAEBC163}"/>
                </a:ext>
              </a:extLst>
            </p:cNvPr>
            <p:cNvGrpSpPr/>
            <p:nvPr/>
          </p:nvGrpSpPr>
          <p:grpSpPr>
            <a:xfrm>
              <a:off x="8575476" y="4797847"/>
              <a:ext cx="1500305" cy="1072295"/>
              <a:chOff x="12218998" y="3622896"/>
              <a:chExt cx="2211561" cy="1580643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1B1F374A-2017-4AC0-9C0C-ABB66689CFEF}"/>
                  </a:ext>
                </a:extLst>
              </p:cNvPr>
              <p:cNvGrpSpPr/>
              <p:nvPr/>
            </p:nvGrpSpPr>
            <p:grpSpPr>
              <a:xfrm>
                <a:off x="12218998" y="3622896"/>
                <a:ext cx="2211561" cy="1580643"/>
                <a:chOff x="8837634" y="3874668"/>
                <a:chExt cx="2136732" cy="1559054"/>
              </a:xfrm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4487042C-BE05-4E59-816F-32888D734D27}"/>
                    </a:ext>
                  </a:extLst>
                </p:cNvPr>
                <p:cNvSpPr/>
                <p:nvPr/>
              </p:nvSpPr>
              <p:spPr bwMode="auto">
                <a:xfrm rot="19477111">
                  <a:off x="10311521" y="4834033"/>
                  <a:ext cx="368766" cy="528547"/>
                </a:xfrm>
                <a:custGeom>
                  <a:avLst/>
                  <a:gdLst>
                    <a:gd name="connsiteX0" fmla="*/ 336202 w 365349"/>
                    <a:gd name="connsiteY0" fmla="*/ 1641 h 540190"/>
                    <a:gd name="connsiteX1" fmla="*/ 365243 w 365349"/>
                    <a:gd name="connsiteY1" fmla="*/ 27357 h 540190"/>
                    <a:gd name="connsiteX2" fmla="*/ 234038 w 365349"/>
                    <a:gd name="connsiteY2" fmla="*/ 316954 h 540190"/>
                    <a:gd name="connsiteX3" fmla="*/ 211252 w 365349"/>
                    <a:gd name="connsiteY3" fmla="*/ 355951 h 540190"/>
                    <a:gd name="connsiteX4" fmla="*/ 211251 w 365349"/>
                    <a:gd name="connsiteY4" fmla="*/ 491841 h 540190"/>
                    <a:gd name="connsiteX5" fmla="*/ 210790 w 365349"/>
                    <a:gd name="connsiteY5" fmla="*/ 492954 h 540190"/>
                    <a:gd name="connsiteX6" fmla="*/ 213441 w 365349"/>
                    <a:gd name="connsiteY6" fmla="*/ 504110 h 540190"/>
                    <a:gd name="connsiteX7" fmla="*/ 211245 w 365349"/>
                    <a:gd name="connsiteY7" fmla="*/ 517771 h 540190"/>
                    <a:gd name="connsiteX8" fmla="*/ 180709 w 365349"/>
                    <a:gd name="connsiteY8" fmla="*/ 539849 h 540190"/>
                    <a:gd name="connsiteX9" fmla="*/ 81513 w 365349"/>
                    <a:gd name="connsiteY9" fmla="*/ 523902 h 540190"/>
                    <a:gd name="connsiteX10" fmla="*/ 59435 w 365349"/>
                    <a:gd name="connsiteY10" fmla="*/ 493365 h 540190"/>
                    <a:gd name="connsiteX11" fmla="*/ 61631 w 365349"/>
                    <a:gd name="connsiteY11" fmla="*/ 479705 h 540190"/>
                    <a:gd name="connsiteX12" fmla="*/ 108025 w 365349"/>
                    <a:gd name="connsiteY12" fmla="*/ 446162 h 540190"/>
                    <a:gd name="connsiteX13" fmla="*/ 108784 w 365349"/>
                    <a:gd name="connsiteY13" fmla="*/ 446284 h 540190"/>
                    <a:gd name="connsiteX14" fmla="*/ 108784 w 365349"/>
                    <a:gd name="connsiteY14" fmla="*/ 285476 h 540190"/>
                    <a:gd name="connsiteX15" fmla="*/ 112463 w 365349"/>
                    <a:gd name="connsiteY15" fmla="*/ 267251 h 540190"/>
                    <a:gd name="connsiteX16" fmla="*/ 110129 w 365349"/>
                    <a:gd name="connsiteY16" fmla="*/ 253771 h 540190"/>
                    <a:gd name="connsiteX17" fmla="*/ 0 w 365349"/>
                    <a:gd name="connsiteY17" fmla="*/ 11643 h 540190"/>
                    <a:gd name="connsiteX18" fmla="*/ 166308 w 365349"/>
                    <a:gd name="connsiteY18" fmla="*/ 24732 h 540190"/>
                    <a:gd name="connsiteX19" fmla="*/ 336202 w 365349"/>
                    <a:gd name="connsiteY19" fmla="*/ 1641 h 540190"/>
                    <a:gd name="connsiteX0" fmla="*/ 166308 w 365349"/>
                    <a:gd name="connsiteY0" fmla="*/ 24732 h 540190"/>
                    <a:gd name="connsiteX1" fmla="*/ 336202 w 365349"/>
                    <a:gd name="connsiteY1" fmla="*/ 1641 h 540190"/>
                    <a:gd name="connsiteX2" fmla="*/ 365243 w 365349"/>
                    <a:gd name="connsiteY2" fmla="*/ 27357 h 540190"/>
                    <a:gd name="connsiteX3" fmla="*/ 234038 w 365349"/>
                    <a:gd name="connsiteY3" fmla="*/ 316954 h 540190"/>
                    <a:gd name="connsiteX4" fmla="*/ 211252 w 365349"/>
                    <a:gd name="connsiteY4" fmla="*/ 355951 h 540190"/>
                    <a:gd name="connsiteX5" fmla="*/ 211251 w 365349"/>
                    <a:gd name="connsiteY5" fmla="*/ 491841 h 540190"/>
                    <a:gd name="connsiteX6" fmla="*/ 210790 w 365349"/>
                    <a:gd name="connsiteY6" fmla="*/ 492954 h 540190"/>
                    <a:gd name="connsiteX7" fmla="*/ 213441 w 365349"/>
                    <a:gd name="connsiteY7" fmla="*/ 504110 h 540190"/>
                    <a:gd name="connsiteX8" fmla="*/ 211245 w 365349"/>
                    <a:gd name="connsiteY8" fmla="*/ 517771 h 540190"/>
                    <a:gd name="connsiteX9" fmla="*/ 180709 w 365349"/>
                    <a:gd name="connsiteY9" fmla="*/ 539849 h 540190"/>
                    <a:gd name="connsiteX10" fmla="*/ 81513 w 365349"/>
                    <a:gd name="connsiteY10" fmla="*/ 523902 h 540190"/>
                    <a:gd name="connsiteX11" fmla="*/ 59435 w 365349"/>
                    <a:gd name="connsiteY11" fmla="*/ 493365 h 540190"/>
                    <a:gd name="connsiteX12" fmla="*/ 61631 w 365349"/>
                    <a:gd name="connsiteY12" fmla="*/ 479705 h 540190"/>
                    <a:gd name="connsiteX13" fmla="*/ 108025 w 365349"/>
                    <a:gd name="connsiteY13" fmla="*/ 446162 h 540190"/>
                    <a:gd name="connsiteX14" fmla="*/ 108784 w 365349"/>
                    <a:gd name="connsiteY14" fmla="*/ 446284 h 540190"/>
                    <a:gd name="connsiteX15" fmla="*/ 108784 w 365349"/>
                    <a:gd name="connsiteY15" fmla="*/ 285476 h 540190"/>
                    <a:gd name="connsiteX16" fmla="*/ 112463 w 365349"/>
                    <a:gd name="connsiteY16" fmla="*/ 267251 h 540190"/>
                    <a:gd name="connsiteX17" fmla="*/ 110129 w 365349"/>
                    <a:gd name="connsiteY17" fmla="*/ 253771 h 540190"/>
                    <a:gd name="connsiteX18" fmla="*/ 0 w 365349"/>
                    <a:gd name="connsiteY18" fmla="*/ 11643 h 540190"/>
                    <a:gd name="connsiteX19" fmla="*/ 257748 w 365349"/>
                    <a:gd name="connsiteY19" fmla="*/ 116172 h 540190"/>
                    <a:gd name="connsiteX0" fmla="*/ 166308 w 365349"/>
                    <a:gd name="connsiteY0" fmla="*/ 24732 h 540190"/>
                    <a:gd name="connsiteX1" fmla="*/ 336202 w 365349"/>
                    <a:gd name="connsiteY1" fmla="*/ 1641 h 540190"/>
                    <a:gd name="connsiteX2" fmla="*/ 365243 w 365349"/>
                    <a:gd name="connsiteY2" fmla="*/ 27357 h 540190"/>
                    <a:gd name="connsiteX3" fmla="*/ 234038 w 365349"/>
                    <a:gd name="connsiteY3" fmla="*/ 316954 h 540190"/>
                    <a:gd name="connsiteX4" fmla="*/ 211252 w 365349"/>
                    <a:gd name="connsiteY4" fmla="*/ 355951 h 540190"/>
                    <a:gd name="connsiteX5" fmla="*/ 211251 w 365349"/>
                    <a:gd name="connsiteY5" fmla="*/ 491841 h 540190"/>
                    <a:gd name="connsiteX6" fmla="*/ 210790 w 365349"/>
                    <a:gd name="connsiteY6" fmla="*/ 492954 h 540190"/>
                    <a:gd name="connsiteX7" fmla="*/ 213441 w 365349"/>
                    <a:gd name="connsiteY7" fmla="*/ 504110 h 540190"/>
                    <a:gd name="connsiteX8" fmla="*/ 211245 w 365349"/>
                    <a:gd name="connsiteY8" fmla="*/ 517771 h 540190"/>
                    <a:gd name="connsiteX9" fmla="*/ 180709 w 365349"/>
                    <a:gd name="connsiteY9" fmla="*/ 539849 h 540190"/>
                    <a:gd name="connsiteX10" fmla="*/ 81513 w 365349"/>
                    <a:gd name="connsiteY10" fmla="*/ 523902 h 540190"/>
                    <a:gd name="connsiteX11" fmla="*/ 59435 w 365349"/>
                    <a:gd name="connsiteY11" fmla="*/ 493365 h 540190"/>
                    <a:gd name="connsiteX12" fmla="*/ 61631 w 365349"/>
                    <a:gd name="connsiteY12" fmla="*/ 479705 h 540190"/>
                    <a:gd name="connsiteX13" fmla="*/ 108025 w 365349"/>
                    <a:gd name="connsiteY13" fmla="*/ 446162 h 540190"/>
                    <a:gd name="connsiteX14" fmla="*/ 108784 w 365349"/>
                    <a:gd name="connsiteY14" fmla="*/ 446284 h 540190"/>
                    <a:gd name="connsiteX15" fmla="*/ 108784 w 365349"/>
                    <a:gd name="connsiteY15" fmla="*/ 285476 h 540190"/>
                    <a:gd name="connsiteX16" fmla="*/ 112463 w 365349"/>
                    <a:gd name="connsiteY16" fmla="*/ 267251 h 540190"/>
                    <a:gd name="connsiteX17" fmla="*/ 110129 w 365349"/>
                    <a:gd name="connsiteY17" fmla="*/ 253771 h 540190"/>
                    <a:gd name="connsiteX18" fmla="*/ 0 w 365349"/>
                    <a:gd name="connsiteY18" fmla="*/ 11643 h 540190"/>
                    <a:gd name="connsiteX0" fmla="*/ 336202 w 365349"/>
                    <a:gd name="connsiteY0" fmla="*/ 0 h 538549"/>
                    <a:gd name="connsiteX1" fmla="*/ 365243 w 365349"/>
                    <a:gd name="connsiteY1" fmla="*/ 25716 h 538549"/>
                    <a:gd name="connsiteX2" fmla="*/ 234038 w 365349"/>
                    <a:gd name="connsiteY2" fmla="*/ 315313 h 538549"/>
                    <a:gd name="connsiteX3" fmla="*/ 211252 w 365349"/>
                    <a:gd name="connsiteY3" fmla="*/ 354310 h 538549"/>
                    <a:gd name="connsiteX4" fmla="*/ 211251 w 365349"/>
                    <a:gd name="connsiteY4" fmla="*/ 490200 h 538549"/>
                    <a:gd name="connsiteX5" fmla="*/ 210790 w 365349"/>
                    <a:gd name="connsiteY5" fmla="*/ 491313 h 538549"/>
                    <a:gd name="connsiteX6" fmla="*/ 213441 w 365349"/>
                    <a:gd name="connsiteY6" fmla="*/ 502469 h 538549"/>
                    <a:gd name="connsiteX7" fmla="*/ 211245 w 365349"/>
                    <a:gd name="connsiteY7" fmla="*/ 516130 h 538549"/>
                    <a:gd name="connsiteX8" fmla="*/ 180709 w 365349"/>
                    <a:gd name="connsiteY8" fmla="*/ 538208 h 538549"/>
                    <a:gd name="connsiteX9" fmla="*/ 81513 w 365349"/>
                    <a:gd name="connsiteY9" fmla="*/ 522261 h 538549"/>
                    <a:gd name="connsiteX10" fmla="*/ 59435 w 365349"/>
                    <a:gd name="connsiteY10" fmla="*/ 491724 h 538549"/>
                    <a:gd name="connsiteX11" fmla="*/ 61631 w 365349"/>
                    <a:gd name="connsiteY11" fmla="*/ 478064 h 538549"/>
                    <a:gd name="connsiteX12" fmla="*/ 108025 w 365349"/>
                    <a:gd name="connsiteY12" fmla="*/ 444521 h 538549"/>
                    <a:gd name="connsiteX13" fmla="*/ 108784 w 365349"/>
                    <a:gd name="connsiteY13" fmla="*/ 444643 h 538549"/>
                    <a:gd name="connsiteX14" fmla="*/ 108784 w 365349"/>
                    <a:gd name="connsiteY14" fmla="*/ 283835 h 538549"/>
                    <a:gd name="connsiteX15" fmla="*/ 112463 w 365349"/>
                    <a:gd name="connsiteY15" fmla="*/ 265610 h 538549"/>
                    <a:gd name="connsiteX16" fmla="*/ 110129 w 365349"/>
                    <a:gd name="connsiteY16" fmla="*/ 252130 h 538549"/>
                    <a:gd name="connsiteX17" fmla="*/ 0 w 365349"/>
                    <a:gd name="connsiteY17" fmla="*/ 10002 h 538549"/>
                    <a:gd name="connsiteX0" fmla="*/ 339725 w 368872"/>
                    <a:gd name="connsiteY0" fmla="*/ 0 h 538549"/>
                    <a:gd name="connsiteX1" fmla="*/ 368766 w 368872"/>
                    <a:gd name="connsiteY1" fmla="*/ 25716 h 538549"/>
                    <a:gd name="connsiteX2" fmla="*/ 237561 w 368872"/>
                    <a:gd name="connsiteY2" fmla="*/ 315313 h 538549"/>
                    <a:gd name="connsiteX3" fmla="*/ 214775 w 368872"/>
                    <a:gd name="connsiteY3" fmla="*/ 354310 h 538549"/>
                    <a:gd name="connsiteX4" fmla="*/ 214774 w 368872"/>
                    <a:gd name="connsiteY4" fmla="*/ 490200 h 538549"/>
                    <a:gd name="connsiteX5" fmla="*/ 214313 w 368872"/>
                    <a:gd name="connsiteY5" fmla="*/ 491313 h 538549"/>
                    <a:gd name="connsiteX6" fmla="*/ 216964 w 368872"/>
                    <a:gd name="connsiteY6" fmla="*/ 502469 h 538549"/>
                    <a:gd name="connsiteX7" fmla="*/ 214768 w 368872"/>
                    <a:gd name="connsiteY7" fmla="*/ 516130 h 538549"/>
                    <a:gd name="connsiteX8" fmla="*/ 184232 w 368872"/>
                    <a:gd name="connsiteY8" fmla="*/ 538208 h 538549"/>
                    <a:gd name="connsiteX9" fmla="*/ 85036 w 368872"/>
                    <a:gd name="connsiteY9" fmla="*/ 522261 h 538549"/>
                    <a:gd name="connsiteX10" fmla="*/ 62958 w 368872"/>
                    <a:gd name="connsiteY10" fmla="*/ 491724 h 538549"/>
                    <a:gd name="connsiteX11" fmla="*/ 65154 w 368872"/>
                    <a:gd name="connsiteY11" fmla="*/ 478064 h 538549"/>
                    <a:gd name="connsiteX12" fmla="*/ 111548 w 368872"/>
                    <a:gd name="connsiteY12" fmla="*/ 444521 h 538549"/>
                    <a:gd name="connsiteX13" fmla="*/ 112307 w 368872"/>
                    <a:gd name="connsiteY13" fmla="*/ 444643 h 538549"/>
                    <a:gd name="connsiteX14" fmla="*/ 112307 w 368872"/>
                    <a:gd name="connsiteY14" fmla="*/ 283835 h 538549"/>
                    <a:gd name="connsiteX15" fmla="*/ 115986 w 368872"/>
                    <a:gd name="connsiteY15" fmla="*/ 265610 h 538549"/>
                    <a:gd name="connsiteX16" fmla="*/ 113652 w 368872"/>
                    <a:gd name="connsiteY16" fmla="*/ 252130 h 538549"/>
                    <a:gd name="connsiteX17" fmla="*/ 3523 w 368872"/>
                    <a:gd name="connsiteY17" fmla="*/ 10002 h 538549"/>
                    <a:gd name="connsiteX0" fmla="*/ 368766 w 368872"/>
                    <a:gd name="connsiteY0" fmla="*/ 15714 h 528547"/>
                    <a:gd name="connsiteX1" fmla="*/ 237561 w 368872"/>
                    <a:gd name="connsiteY1" fmla="*/ 305311 h 528547"/>
                    <a:gd name="connsiteX2" fmla="*/ 214775 w 368872"/>
                    <a:gd name="connsiteY2" fmla="*/ 344308 h 528547"/>
                    <a:gd name="connsiteX3" fmla="*/ 214774 w 368872"/>
                    <a:gd name="connsiteY3" fmla="*/ 480198 h 528547"/>
                    <a:gd name="connsiteX4" fmla="*/ 214313 w 368872"/>
                    <a:gd name="connsiteY4" fmla="*/ 481311 h 528547"/>
                    <a:gd name="connsiteX5" fmla="*/ 216964 w 368872"/>
                    <a:gd name="connsiteY5" fmla="*/ 492467 h 528547"/>
                    <a:gd name="connsiteX6" fmla="*/ 214768 w 368872"/>
                    <a:gd name="connsiteY6" fmla="*/ 506128 h 528547"/>
                    <a:gd name="connsiteX7" fmla="*/ 184232 w 368872"/>
                    <a:gd name="connsiteY7" fmla="*/ 528206 h 528547"/>
                    <a:gd name="connsiteX8" fmla="*/ 85036 w 368872"/>
                    <a:gd name="connsiteY8" fmla="*/ 512259 h 528547"/>
                    <a:gd name="connsiteX9" fmla="*/ 62958 w 368872"/>
                    <a:gd name="connsiteY9" fmla="*/ 481722 h 528547"/>
                    <a:gd name="connsiteX10" fmla="*/ 65154 w 368872"/>
                    <a:gd name="connsiteY10" fmla="*/ 468062 h 528547"/>
                    <a:gd name="connsiteX11" fmla="*/ 111548 w 368872"/>
                    <a:gd name="connsiteY11" fmla="*/ 434519 h 528547"/>
                    <a:gd name="connsiteX12" fmla="*/ 112307 w 368872"/>
                    <a:gd name="connsiteY12" fmla="*/ 434641 h 528547"/>
                    <a:gd name="connsiteX13" fmla="*/ 112307 w 368872"/>
                    <a:gd name="connsiteY13" fmla="*/ 273833 h 528547"/>
                    <a:gd name="connsiteX14" fmla="*/ 115986 w 368872"/>
                    <a:gd name="connsiteY14" fmla="*/ 255608 h 528547"/>
                    <a:gd name="connsiteX15" fmla="*/ 113652 w 368872"/>
                    <a:gd name="connsiteY15" fmla="*/ 242128 h 528547"/>
                    <a:gd name="connsiteX16" fmla="*/ 3523 w 368872"/>
                    <a:gd name="connsiteY16" fmla="*/ 0 h 528547"/>
                    <a:gd name="connsiteX0" fmla="*/ 368766 w 368911"/>
                    <a:gd name="connsiteY0" fmla="*/ 15714 h 528547"/>
                    <a:gd name="connsiteX1" fmla="*/ 237561 w 368911"/>
                    <a:gd name="connsiteY1" fmla="*/ 305311 h 528547"/>
                    <a:gd name="connsiteX2" fmla="*/ 214775 w 368911"/>
                    <a:gd name="connsiteY2" fmla="*/ 344308 h 528547"/>
                    <a:gd name="connsiteX3" fmla="*/ 214774 w 368911"/>
                    <a:gd name="connsiteY3" fmla="*/ 480198 h 528547"/>
                    <a:gd name="connsiteX4" fmla="*/ 214313 w 368911"/>
                    <a:gd name="connsiteY4" fmla="*/ 481311 h 528547"/>
                    <a:gd name="connsiteX5" fmla="*/ 216964 w 368911"/>
                    <a:gd name="connsiteY5" fmla="*/ 492467 h 528547"/>
                    <a:gd name="connsiteX6" fmla="*/ 214768 w 368911"/>
                    <a:gd name="connsiteY6" fmla="*/ 506128 h 528547"/>
                    <a:gd name="connsiteX7" fmla="*/ 184232 w 368911"/>
                    <a:gd name="connsiteY7" fmla="*/ 528206 h 528547"/>
                    <a:gd name="connsiteX8" fmla="*/ 85036 w 368911"/>
                    <a:gd name="connsiteY8" fmla="*/ 512259 h 528547"/>
                    <a:gd name="connsiteX9" fmla="*/ 62958 w 368911"/>
                    <a:gd name="connsiteY9" fmla="*/ 481722 h 528547"/>
                    <a:gd name="connsiteX10" fmla="*/ 65154 w 368911"/>
                    <a:gd name="connsiteY10" fmla="*/ 468062 h 528547"/>
                    <a:gd name="connsiteX11" fmla="*/ 111548 w 368911"/>
                    <a:gd name="connsiteY11" fmla="*/ 434519 h 528547"/>
                    <a:gd name="connsiteX12" fmla="*/ 112307 w 368911"/>
                    <a:gd name="connsiteY12" fmla="*/ 434641 h 528547"/>
                    <a:gd name="connsiteX13" fmla="*/ 112307 w 368911"/>
                    <a:gd name="connsiteY13" fmla="*/ 273833 h 528547"/>
                    <a:gd name="connsiteX14" fmla="*/ 115986 w 368911"/>
                    <a:gd name="connsiteY14" fmla="*/ 255608 h 528547"/>
                    <a:gd name="connsiteX15" fmla="*/ 113652 w 368911"/>
                    <a:gd name="connsiteY15" fmla="*/ 242128 h 528547"/>
                    <a:gd name="connsiteX16" fmla="*/ 3523 w 368911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14775 w 368766"/>
                    <a:gd name="connsiteY2" fmla="*/ 344308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12307 w 368766"/>
                    <a:gd name="connsiteY13" fmla="*/ 273833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12307 w 368766"/>
                    <a:gd name="connsiteY13" fmla="*/ 273833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00884 w 368766"/>
                    <a:gd name="connsiteY13" fmla="*/ 329881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00884 w 368766"/>
                    <a:gd name="connsiteY13" fmla="*/ 329881 h 528547"/>
                    <a:gd name="connsiteX14" fmla="*/ 113652 w 368766"/>
                    <a:gd name="connsiteY14" fmla="*/ 242128 h 528547"/>
                    <a:gd name="connsiteX15" fmla="*/ 3523 w 368766"/>
                    <a:gd name="connsiteY15" fmla="*/ 0 h 528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68766" h="528547">
                      <a:moveTo>
                        <a:pt x="368766" y="15714"/>
                      </a:moveTo>
                      <a:cubicBezTo>
                        <a:pt x="346591" y="235059"/>
                        <a:pt x="291092" y="212116"/>
                        <a:pt x="237561" y="305311"/>
                      </a:cubicBezTo>
                      <a:lnTo>
                        <a:pt x="202263" y="347121"/>
                      </a:lnTo>
                      <a:cubicBezTo>
                        <a:pt x="202263" y="392418"/>
                        <a:pt x="214774" y="434901"/>
                        <a:pt x="214774" y="480198"/>
                      </a:cubicBezTo>
                      <a:lnTo>
                        <a:pt x="214313" y="481311"/>
                      </a:lnTo>
                      <a:lnTo>
                        <a:pt x="216964" y="492467"/>
                      </a:lnTo>
                      <a:lnTo>
                        <a:pt x="214768" y="506128"/>
                      </a:lnTo>
                      <a:cubicBezTo>
                        <a:pt x="212432" y="520657"/>
                        <a:pt x="198761" y="530542"/>
                        <a:pt x="184232" y="528206"/>
                      </a:cubicBezTo>
                      <a:lnTo>
                        <a:pt x="85036" y="512259"/>
                      </a:lnTo>
                      <a:cubicBezTo>
                        <a:pt x="70507" y="509923"/>
                        <a:pt x="60622" y="496252"/>
                        <a:pt x="62958" y="481722"/>
                      </a:cubicBezTo>
                      <a:lnTo>
                        <a:pt x="65154" y="468062"/>
                      </a:lnTo>
                      <a:cubicBezTo>
                        <a:pt x="68703" y="445988"/>
                        <a:pt x="89474" y="430971"/>
                        <a:pt x="111548" y="434519"/>
                      </a:cubicBezTo>
                      <a:lnTo>
                        <a:pt x="112307" y="434641"/>
                      </a:lnTo>
                      <a:lnTo>
                        <a:pt x="100884" y="329881"/>
                      </a:lnTo>
                      <a:lnTo>
                        <a:pt x="113652" y="242128"/>
                      </a:lnTo>
                      <a:cubicBezTo>
                        <a:pt x="91627" y="169627"/>
                        <a:pt x="-21211" y="184040"/>
                        <a:pt x="3523" y="0"/>
                      </a:cubicBezTo>
                    </a:path>
                  </a:pathLst>
                </a:custGeom>
                <a:pattFill prst="dashUpDiag">
                  <a:fgClr>
                    <a:srgbClr val="CC6600"/>
                  </a:fgClr>
                  <a:bgClr>
                    <a:srgbClr val="993300"/>
                  </a:bgClr>
                </a:patt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21939231-25D2-4858-A195-F600AFDBB814}"/>
                    </a:ext>
                  </a:extLst>
                </p:cNvPr>
                <p:cNvSpPr/>
                <p:nvPr/>
              </p:nvSpPr>
              <p:spPr bwMode="auto">
                <a:xfrm>
                  <a:off x="9714055" y="5054882"/>
                  <a:ext cx="156793" cy="284519"/>
                </a:xfrm>
                <a:custGeom>
                  <a:avLst/>
                  <a:gdLst>
                    <a:gd name="connsiteX0" fmla="*/ 22920 w 156793"/>
                    <a:gd name="connsiteY0" fmla="*/ 0 h 284519"/>
                    <a:gd name="connsiteX1" fmla="*/ 125387 w 156793"/>
                    <a:gd name="connsiteY1" fmla="*/ 0 h 284519"/>
                    <a:gd name="connsiteX2" fmla="*/ 125387 w 156793"/>
                    <a:gd name="connsiteY2" fmla="*/ 32270 h 284519"/>
                    <a:gd name="connsiteX3" fmla="*/ 124850 w 156793"/>
                    <a:gd name="connsiteY3" fmla="*/ 33567 h 284519"/>
                    <a:gd name="connsiteX4" fmla="*/ 156793 w 156793"/>
                    <a:gd name="connsiteY4" fmla="*/ 232271 h 284519"/>
                    <a:gd name="connsiteX5" fmla="*/ 153759 w 156793"/>
                    <a:gd name="connsiteY5" fmla="*/ 245039 h 284519"/>
                    <a:gd name="connsiteX6" fmla="*/ 153759 w 156793"/>
                    <a:gd name="connsiteY6" fmla="*/ 257874 h 284519"/>
                    <a:gd name="connsiteX7" fmla="*/ 127114 w 156793"/>
                    <a:gd name="connsiteY7" fmla="*/ 284519 h 284519"/>
                    <a:gd name="connsiteX8" fmla="*/ 26645 w 156793"/>
                    <a:gd name="connsiteY8" fmla="*/ 284519 h 284519"/>
                    <a:gd name="connsiteX9" fmla="*/ 0 w 156793"/>
                    <a:gd name="connsiteY9" fmla="*/ 257874 h 284519"/>
                    <a:gd name="connsiteX10" fmla="*/ 0 w 156793"/>
                    <a:gd name="connsiteY10" fmla="*/ 244038 h 284519"/>
                    <a:gd name="connsiteX11" fmla="*/ 40481 w 156793"/>
                    <a:gd name="connsiteY11" fmla="*/ 203557 h 284519"/>
                    <a:gd name="connsiteX12" fmla="*/ 48394 w 156793"/>
                    <a:gd name="connsiteY12" fmla="*/ 203557 h 284519"/>
                    <a:gd name="connsiteX13" fmla="*/ 22870 w 156793"/>
                    <a:gd name="connsiteY13" fmla="*/ 44786 h 284519"/>
                    <a:gd name="connsiteX14" fmla="*/ 23329 w 156793"/>
                    <a:gd name="connsiteY14" fmla="*/ 33256 h 284519"/>
                    <a:gd name="connsiteX15" fmla="*/ 22920 w 156793"/>
                    <a:gd name="connsiteY15" fmla="*/ 32270 h 284519"/>
                    <a:gd name="connsiteX16" fmla="*/ 22920 w 156793"/>
                    <a:gd name="connsiteY16" fmla="*/ 0 h 284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6793" h="284519">
                      <a:moveTo>
                        <a:pt x="22920" y="0"/>
                      </a:moveTo>
                      <a:lnTo>
                        <a:pt x="125387" y="0"/>
                      </a:lnTo>
                      <a:lnTo>
                        <a:pt x="125387" y="32270"/>
                      </a:lnTo>
                      <a:lnTo>
                        <a:pt x="124850" y="33567"/>
                      </a:lnTo>
                      <a:lnTo>
                        <a:pt x="156793" y="232271"/>
                      </a:lnTo>
                      <a:lnTo>
                        <a:pt x="153759" y="245039"/>
                      </a:lnTo>
                      <a:lnTo>
                        <a:pt x="153759" y="257874"/>
                      </a:lnTo>
                      <a:cubicBezTo>
                        <a:pt x="153759" y="272590"/>
                        <a:pt x="141830" y="284519"/>
                        <a:pt x="127114" y="284519"/>
                      </a:cubicBezTo>
                      <a:lnTo>
                        <a:pt x="26645" y="284519"/>
                      </a:lnTo>
                      <a:cubicBezTo>
                        <a:pt x="11929" y="284519"/>
                        <a:pt x="0" y="272590"/>
                        <a:pt x="0" y="257874"/>
                      </a:cubicBezTo>
                      <a:lnTo>
                        <a:pt x="0" y="244038"/>
                      </a:lnTo>
                      <a:cubicBezTo>
                        <a:pt x="0" y="221681"/>
                        <a:pt x="18124" y="203557"/>
                        <a:pt x="40481" y="203557"/>
                      </a:cubicBezTo>
                      <a:lnTo>
                        <a:pt x="48394" y="203557"/>
                      </a:lnTo>
                      <a:lnTo>
                        <a:pt x="22870" y="44786"/>
                      </a:lnTo>
                      <a:lnTo>
                        <a:pt x="23329" y="33256"/>
                      </a:lnTo>
                      <a:lnTo>
                        <a:pt x="22920" y="32270"/>
                      </a:lnTo>
                      <a:lnTo>
                        <a:pt x="22920" y="0"/>
                      </a:lnTo>
                      <a:close/>
                    </a:path>
                  </a:pathLst>
                </a:custGeom>
                <a:pattFill prst="dashUpDiag">
                  <a:fgClr>
                    <a:srgbClr val="CC6600"/>
                  </a:fgClr>
                  <a:bgClr>
                    <a:srgbClr val="993300"/>
                  </a:bgClr>
                </a:patt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A6018C78-C42B-48B5-8FD6-C631F6BAAA6F}"/>
                    </a:ext>
                  </a:extLst>
                </p:cNvPr>
                <p:cNvGrpSpPr/>
                <p:nvPr/>
              </p:nvGrpSpPr>
              <p:grpSpPr>
                <a:xfrm>
                  <a:off x="8837634" y="3874668"/>
                  <a:ext cx="2136732" cy="1559054"/>
                  <a:chOff x="5941914" y="3874668"/>
                  <a:chExt cx="2136732" cy="1559054"/>
                </a:xfrm>
              </p:grpSpPr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1205219E-99BA-47F7-AB4E-C3EA773560EE}"/>
                      </a:ext>
                    </a:extLst>
                  </p:cNvPr>
                  <p:cNvSpPr/>
                  <p:nvPr/>
                </p:nvSpPr>
                <p:spPr bwMode="auto">
                  <a:xfrm rot="14740246">
                    <a:off x="7612682" y="4344171"/>
                    <a:ext cx="364677" cy="567250"/>
                  </a:xfrm>
                  <a:custGeom>
                    <a:avLst/>
                    <a:gdLst>
                      <a:gd name="connsiteX0" fmla="*/ 460112 w 460112"/>
                      <a:gd name="connsiteY0" fmla="*/ 641476 h 715698"/>
                      <a:gd name="connsiteX1" fmla="*/ 389674 w 460112"/>
                      <a:gd name="connsiteY1" fmla="*/ 647432 h 715698"/>
                      <a:gd name="connsiteX2" fmla="*/ 387082 w 460112"/>
                      <a:gd name="connsiteY2" fmla="*/ 647162 h 715698"/>
                      <a:gd name="connsiteX3" fmla="*/ 407129 w 460112"/>
                      <a:gd name="connsiteY3" fmla="*/ 671599 h 715698"/>
                      <a:gd name="connsiteX4" fmla="*/ 407129 w 460112"/>
                      <a:gd name="connsiteY4" fmla="*/ 671600 h 715698"/>
                      <a:gd name="connsiteX5" fmla="*/ 336441 w 460112"/>
                      <a:gd name="connsiteY5" fmla="*/ 671966 h 715698"/>
                      <a:gd name="connsiteX6" fmla="*/ 316044 w 460112"/>
                      <a:gd name="connsiteY6" fmla="*/ 668191 h 715698"/>
                      <a:gd name="connsiteX7" fmla="*/ 349213 w 460112"/>
                      <a:gd name="connsiteY7" fmla="*/ 715697 h 715698"/>
                      <a:gd name="connsiteX8" fmla="*/ 349213 w 460112"/>
                      <a:gd name="connsiteY8" fmla="*/ 715698 h 715698"/>
                      <a:gd name="connsiteX9" fmla="*/ 0 w 460112"/>
                      <a:gd name="connsiteY9" fmla="*/ 389801 h 715698"/>
                      <a:gd name="connsiteX10" fmla="*/ 59640 w 460112"/>
                      <a:gd name="connsiteY10" fmla="*/ 207589 h 715698"/>
                      <a:gd name="connsiteX11" fmla="*/ 66246 w 460112"/>
                      <a:gd name="connsiteY11" fmla="*/ 200117 h 715698"/>
                      <a:gd name="connsiteX12" fmla="*/ 68766 w 460112"/>
                      <a:gd name="connsiteY12" fmla="*/ 194591 h 715698"/>
                      <a:gd name="connsiteX13" fmla="*/ 117436 w 460112"/>
                      <a:gd name="connsiteY13" fmla="*/ 130445 h 715698"/>
                      <a:gd name="connsiteX14" fmla="*/ 146817 w 460112"/>
                      <a:gd name="connsiteY14" fmla="*/ 106462 h 715698"/>
                      <a:gd name="connsiteX15" fmla="*/ 162304 w 460112"/>
                      <a:gd name="connsiteY15" fmla="*/ 89381 h 715698"/>
                      <a:gd name="connsiteX16" fmla="*/ 344597 w 460112"/>
                      <a:gd name="connsiteY16" fmla="*/ 0 h 715698"/>
                      <a:gd name="connsiteX17" fmla="*/ 333035 w 460112"/>
                      <a:gd name="connsiteY17" fmla="*/ 25122 h 715698"/>
                      <a:gd name="connsiteX18" fmla="*/ 342724 w 460112"/>
                      <a:gd name="connsiteY18" fmla="*/ 22996 h 715698"/>
                      <a:gd name="connsiteX19" fmla="*/ 318177 w 460112"/>
                      <a:gd name="connsiteY19" fmla="*/ 66824 h 715698"/>
                      <a:gd name="connsiteX20" fmla="*/ 349213 w 460112"/>
                      <a:gd name="connsiteY20" fmla="*/ 63904 h 715698"/>
                      <a:gd name="connsiteX21" fmla="*/ 296733 w 460112"/>
                      <a:gd name="connsiteY21" fmla="*/ 139069 h 715698"/>
                      <a:gd name="connsiteX22" fmla="*/ 284892 w 460112"/>
                      <a:gd name="connsiteY22" fmla="*/ 164520 h 715698"/>
                      <a:gd name="connsiteX23" fmla="*/ 283656 w 460112"/>
                      <a:gd name="connsiteY23" fmla="*/ 169217 h 715698"/>
                      <a:gd name="connsiteX24" fmla="*/ 460112 w 460112"/>
                      <a:gd name="connsiteY24" fmla="*/ 641475 h 7156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0112" h="715698">
                        <a:moveTo>
                          <a:pt x="460112" y="641476"/>
                        </a:moveTo>
                        <a:cubicBezTo>
                          <a:pt x="436386" y="645749"/>
                          <a:pt x="412817" y="647676"/>
                          <a:pt x="389674" y="647432"/>
                        </a:cubicBezTo>
                        <a:lnTo>
                          <a:pt x="387082" y="647162"/>
                        </a:lnTo>
                        <a:lnTo>
                          <a:pt x="407129" y="671599"/>
                        </a:lnTo>
                        <a:lnTo>
                          <a:pt x="407129" y="671600"/>
                        </a:lnTo>
                        <a:cubicBezTo>
                          <a:pt x="383139" y="673982"/>
                          <a:pt x="359491" y="674039"/>
                          <a:pt x="336441" y="671966"/>
                        </a:cubicBezTo>
                        <a:lnTo>
                          <a:pt x="316044" y="668191"/>
                        </a:lnTo>
                        <a:lnTo>
                          <a:pt x="349213" y="715697"/>
                        </a:lnTo>
                        <a:lnTo>
                          <a:pt x="349213" y="715698"/>
                        </a:lnTo>
                        <a:cubicBezTo>
                          <a:pt x="156348" y="715698"/>
                          <a:pt x="0" y="569789"/>
                          <a:pt x="0" y="389801"/>
                        </a:cubicBezTo>
                        <a:cubicBezTo>
                          <a:pt x="0" y="322305"/>
                          <a:pt x="21986" y="259602"/>
                          <a:pt x="59640" y="207589"/>
                        </a:cubicBezTo>
                        <a:lnTo>
                          <a:pt x="66246" y="200117"/>
                        </a:lnTo>
                        <a:lnTo>
                          <a:pt x="68766" y="194591"/>
                        </a:lnTo>
                        <a:cubicBezTo>
                          <a:pt x="82237" y="171474"/>
                          <a:pt x="98598" y="149936"/>
                          <a:pt x="117436" y="130445"/>
                        </a:cubicBezTo>
                        <a:lnTo>
                          <a:pt x="146817" y="106462"/>
                        </a:lnTo>
                        <a:lnTo>
                          <a:pt x="162304" y="89381"/>
                        </a:lnTo>
                        <a:cubicBezTo>
                          <a:pt x="210928" y="44919"/>
                          <a:pt x="273418" y="12818"/>
                          <a:pt x="344597" y="0"/>
                        </a:cubicBezTo>
                        <a:lnTo>
                          <a:pt x="333035" y="25122"/>
                        </a:lnTo>
                        <a:lnTo>
                          <a:pt x="342724" y="22996"/>
                        </a:lnTo>
                        <a:lnTo>
                          <a:pt x="318177" y="66824"/>
                        </a:lnTo>
                        <a:lnTo>
                          <a:pt x="349213" y="63904"/>
                        </a:lnTo>
                        <a:cubicBezTo>
                          <a:pt x="329220" y="87858"/>
                          <a:pt x="311727" y="113013"/>
                          <a:pt x="296733" y="139069"/>
                        </a:cubicBezTo>
                        <a:lnTo>
                          <a:pt x="284892" y="164520"/>
                        </a:lnTo>
                        <a:lnTo>
                          <a:pt x="283656" y="169217"/>
                        </a:lnTo>
                        <a:cubicBezTo>
                          <a:pt x="253933" y="342580"/>
                          <a:pt x="316585" y="521287"/>
                          <a:pt x="460112" y="641475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ADD828EC-A909-4807-BCE9-83B8F806B810}"/>
                      </a:ext>
                    </a:extLst>
                  </p:cNvPr>
                  <p:cNvSpPr/>
                  <p:nvPr/>
                </p:nvSpPr>
                <p:spPr bwMode="auto">
                  <a:xfrm rot="20729329">
                    <a:off x="6022939" y="4560090"/>
                    <a:ext cx="231653" cy="83716"/>
                  </a:xfrm>
                  <a:custGeom>
                    <a:avLst/>
                    <a:gdLst>
                      <a:gd name="connsiteX0" fmla="*/ 319689 w 319689"/>
                      <a:gd name="connsiteY0" fmla="*/ 110554 h 110554"/>
                      <a:gd name="connsiteX1" fmla="*/ 248252 w 319689"/>
                      <a:gd name="connsiteY1" fmla="*/ 110554 h 110554"/>
                      <a:gd name="connsiteX2" fmla="*/ 214312 w 319689"/>
                      <a:gd name="connsiteY2" fmla="*/ 110554 h 110554"/>
                      <a:gd name="connsiteX3" fmla="*/ 176815 w 319689"/>
                      <a:gd name="connsiteY3" fmla="*/ 110554 h 110554"/>
                      <a:gd name="connsiteX4" fmla="*/ 142875 w 319689"/>
                      <a:gd name="connsiteY4" fmla="*/ 110554 h 110554"/>
                      <a:gd name="connsiteX5" fmla="*/ 105377 w 319689"/>
                      <a:gd name="connsiteY5" fmla="*/ 110554 h 110554"/>
                      <a:gd name="connsiteX6" fmla="*/ 71438 w 319689"/>
                      <a:gd name="connsiteY6" fmla="*/ 110554 h 110554"/>
                      <a:gd name="connsiteX7" fmla="*/ 0 w 319689"/>
                      <a:gd name="connsiteY7" fmla="*/ 110554 h 110554"/>
                      <a:gd name="connsiteX8" fmla="*/ 52689 w 319689"/>
                      <a:gd name="connsiteY8" fmla="*/ 0 h 110554"/>
                      <a:gd name="connsiteX9" fmla="*/ 88408 w 319689"/>
                      <a:gd name="connsiteY9" fmla="*/ 74948 h 110554"/>
                      <a:gd name="connsiteX10" fmla="*/ 124127 w 319689"/>
                      <a:gd name="connsiteY10" fmla="*/ 0 h 110554"/>
                      <a:gd name="connsiteX11" fmla="*/ 159845 w 319689"/>
                      <a:gd name="connsiteY11" fmla="*/ 74947 h 110554"/>
                      <a:gd name="connsiteX12" fmla="*/ 195564 w 319689"/>
                      <a:gd name="connsiteY12" fmla="*/ 0 h 110554"/>
                      <a:gd name="connsiteX13" fmla="*/ 231282 w 319689"/>
                      <a:gd name="connsiteY13" fmla="*/ 74947 h 110554"/>
                      <a:gd name="connsiteX14" fmla="*/ 267001 w 319689"/>
                      <a:gd name="connsiteY14" fmla="*/ 0 h 11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19689" h="110554">
                        <a:moveTo>
                          <a:pt x="319689" y="110554"/>
                        </a:moveTo>
                        <a:lnTo>
                          <a:pt x="248252" y="110554"/>
                        </a:lnTo>
                        <a:lnTo>
                          <a:pt x="214312" y="110554"/>
                        </a:lnTo>
                        <a:lnTo>
                          <a:pt x="176815" y="110554"/>
                        </a:lnTo>
                        <a:lnTo>
                          <a:pt x="142875" y="110554"/>
                        </a:lnTo>
                        <a:lnTo>
                          <a:pt x="105377" y="110554"/>
                        </a:lnTo>
                        <a:lnTo>
                          <a:pt x="71438" y="110554"/>
                        </a:lnTo>
                        <a:lnTo>
                          <a:pt x="0" y="110554"/>
                        </a:lnTo>
                        <a:lnTo>
                          <a:pt x="52689" y="0"/>
                        </a:lnTo>
                        <a:lnTo>
                          <a:pt x="88408" y="74948"/>
                        </a:lnTo>
                        <a:lnTo>
                          <a:pt x="124127" y="0"/>
                        </a:lnTo>
                        <a:lnTo>
                          <a:pt x="159845" y="74947"/>
                        </a:lnTo>
                        <a:lnTo>
                          <a:pt x="195564" y="0"/>
                        </a:lnTo>
                        <a:lnTo>
                          <a:pt x="231282" y="74947"/>
                        </a:lnTo>
                        <a:lnTo>
                          <a:pt x="267001" y="0"/>
                        </a:lnTo>
                        <a:close/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FF9933"/>
                    </a:bgClr>
                  </a:patt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FBBB5615-51E7-491D-A32D-980139439BA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982327" y="4470309"/>
                    <a:ext cx="231653" cy="83716"/>
                  </a:xfrm>
                  <a:custGeom>
                    <a:avLst/>
                    <a:gdLst>
                      <a:gd name="connsiteX0" fmla="*/ 319689 w 319689"/>
                      <a:gd name="connsiteY0" fmla="*/ 110554 h 110554"/>
                      <a:gd name="connsiteX1" fmla="*/ 248252 w 319689"/>
                      <a:gd name="connsiteY1" fmla="*/ 110554 h 110554"/>
                      <a:gd name="connsiteX2" fmla="*/ 214312 w 319689"/>
                      <a:gd name="connsiteY2" fmla="*/ 110554 h 110554"/>
                      <a:gd name="connsiteX3" fmla="*/ 176815 w 319689"/>
                      <a:gd name="connsiteY3" fmla="*/ 110554 h 110554"/>
                      <a:gd name="connsiteX4" fmla="*/ 142875 w 319689"/>
                      <a:gd name="connsiteY4" fmla="*/ 110554 h 110554"/>
                      <a:gd name="connsiteX5" fmla="*/ 105377 w 319689"/>
                      <a:gd name="connsiteY5" fmla="*/ 110554 h 110554"/>
                      <a:gd name="connsiteX6" fmla="*/ 71438 w 319689"/>
                      <a:gd name="connsiteY6" fmla="*/ 110554 h 110554"/>
                      <a:gd name="connsiteX7" fmla="*/ 0 w 319689"/>
                      <a:gd name="connsiteY7" fmla="*/ 110554 h 110554"/>
                      <a:gd name="connsiteX8" fmla="*/ 52689 w 319689"/>
                      <a:gd name="connsiteY8" fmla="*/ 0 h 110554"/>
                      <a:gd name="connsiteX9" fmla="*/ 88408 w 319689"/>
                      <a:gd name="connsiteY9" fmla="*/ 74948 h 110554"/>
                      <a:gd name="connsiteX10" fmla="*/ 124127 w 319689"/>
                      <a:gd name="connsiteY10" fmla="*/ 0 h 110554"/>
                      <a:gd name="connsiteX11" fmla="*/ 159845 w 319689"/>
                      <a:gd name="connsiteY11" fmla="*/ 74947 h 110554"/>
                      <a:gd name="connsiteX12" fmla="*/ 195564 w 319689"/>
                      <a:gd name="connsiteY12" fmla="*/ 0 h 110554"/>
                      <a:gd name="connsiteX13" fmla="*/ 231282 w 319689"/>
                      <a:gd name="connsiteY13" fmla="*/ 74947 h 110554"/>
                      <a:gd name="connsiteX14" fmla="*/ 267001 w 319689"/>
                      <a:gd name="connsiteY14" fmla="*/ 0 h 11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19689" h="110554">
                        <a:moveTo>
                          <a:pt x="319689" y="110554"/>
                        </a:moveTo>
                        <a:lnTo>
                          <a:pt x="248252" y="110554"/>
                        </a:lnTo>
                        <a:lnTo>
                          <a:pt x="214312" y="110554"/>
                        </a:lnTo>
                        <a:lnTo>
                          <a:pt x="176815" y="110554"/>
                        </a:lnTo>
                        <a:lnTo>
                          <a:pt x="142875" y="110554"/>
                        </a:lnTo>
                        <a:lnTo>
                          <a:pt x="105377" y="110554"/>
                        </a:lnTo>
                        <a:lnTo>
                          <a:pt x="71438" y="110554"/>
                        </a:lnTo>
                        <a:lnTo>
                          <a:pt x="0" y="110554"/>
                        </a:lnTo>
                        <a:lnTo>
                          <a:pt x="52689" y="0"/>
                        </a:lnTo>
                        <a:lnTo>
                          <a:pt x="88408" y="74948"/>
                        </a:lnTo>
                        <a:lnTo>
                          <a:pt x="124127" y="0"/>
                        </a:lnTo>
                        <a:lnTo>
                          <a:pt x="159845" y="74947"/>
                        </a:lnTo>
                        <a:lnTo>
                          <a:pt x="195564" y="0"/>
                        </a:lnTo>
                        <a:lnTo>
                          <a:pt x="231282" y="74947"/>
                        </a:lnTo>
                        <a:lnTo>
                          <a:pt x="267001" y="0"/>
                        </a:lnTo>
                        <a:close/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FF9933"/>
                    </a:bgClr>
                  </a:patt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9" name="楕円 288">
                    <a:extLst>
                      <a:ext uri="{FF2B5EF4-FFF2-40B4-BE49-F238E27FC236}">
                        <a16:creationId xmlns:a16="http://schemas.microsoft.com/office/drawing/2014/main" id="{84669163-FB45-4F10-8FBB-1ED5294418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41914" y="4305402"/>
                    <a:ext cx="90010" cy="90010"/>
                  </a:xfrm>
                  <a:prstGeom prst="ellipse">
                    <a:avLst/>
                  </a:prstGeom>
                  <a:pattFill prst="dashUpDiag">
                    <a:fgClr>
                      <a:srgbClr val="FFC000"/>
                    </a:fgClr>
                    <a:bgClr>
                      <a:srgbClr val="FF9933"/>
                    </a:bgClr>
                  </a:patt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0" name="楕円 210">
                    <a:extLst>
                      <a:ext uri="{FF2B5EF4-FFF2-40B4-BE49-F238E27FC236}">
                        <a16:creationId xmlns:a16="http://schemas.microsoft.com/office/drawing/2014/main" id="{9DD63D4B-0F23-4C26-B1BD-75BDFC0C08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5542" y="3874668"/>
                    <a:ext cx="199034" cy="270492"/>
                  </a:xfrm>
                  <a:custGeom>
                    <a:avLst/>
                    <a:gdLst>
                      <a:gd name="connsiteX0" fmla="*/ 0 w 823381"/>
                      <a:gd name="connsiteY0" fmla="*/ 411691 h 823381"/>
                      <a:gd name="connsiteX1" fmla="*/ 411691 w 823381"/>
                      <a:gd name="connsiteY1" fmla="*/ 0 h 823381"/>
                      <a:gd name="connsiteX2" fmla="*/ 823382 w 823381"/>
                      <a:gd name="connsiteY2" fmla="*/ 411691 h 823381"/>
                      <a:gd name="connsiteX3" fmla="*/ 411691 w 823381"/>
                      <a:gd name="connsiteY3" fmla="*/ 823382 h 823381"/>
                      <a:gd name="connsiteX4" fmla="*/ 0 w 823381"/>
                      <a:gd name="connsiteY4" fmla="*/ 411691 h 823381"/>
                      <a:gd name="connsiteX0" fmla="*/ 11095 w 834477"/>
                      <a:gd name="connsiteY0" fmla="*/ 1097491 h 1509182"/>
                      <a:gd name="connsiteX1" fmla="*/ 232286 w 834477"/>
                      <a:gd name="connsiteY1" fmla="*/ 0 h 1509182"/>
                      <a:gd name="connsiteX2" fmla="*/ 834477 w 834477"/>
                      <a:gd name="connsiteY2" fmla="*/ 1097491 h 1509182"/>
                      <a:gd name="connsiteX3" fmla="*/ 422786 w 834477"/>
                      <a:gd name="connsiteY3" fmla="*/ 1509182 h 1509182"/>
                      <a:gd name="connsiteX4" fmla="*/ 11095 w 834477"/>
                      <a:gd name="connsiteY4" fmla="*/ 1097491 h 1509182"/>
                      <a:gd name="connsiteX0" fmla="*/ 11518 w 834900"/>
                      <a:gd name="connsiteY0" fmla="*/ 1097491 h 1375832"/>
                      <a:gd name="connsiteX1" fmla="*/ 232709 w 834900"/>
                      <a:gd name="connsiteY1" fmla="*/ 0 h 1375832"/>
                      <a:gd name="connsiteX2" fmla="*/ 834900 w 834900"/>
                      <a:gd name="connsiteY2" fmla="*/ 1097491 h 1375832"/>
                      <a:gd name="connsiteX3" fmla="*/ 429559 w 834900"/>
                      <a:gd name="connsiteY3" fmla="*/ 1375832 h 1375832"/>
                      <a:gd name="connsiteX4" fmla="*/ 11518 w 834900"/>
                      <a:gd name="connsiteY4" fmla="*/ 1097491 h 1375832"/>
                      <a:gd name="connsiteX0" fmla="*/ 6336 w 944018"/>
                      <a:gd name="connsiteY0" fmla="*/ 1097491 h 1375832"/>
                      <a:gd name="connsiteX1" fmla="*/ 227527 w 944018"/>
                      <a:gd name="connsiteY1" fmla="*/ 0 h 1375832"/>
                      <a:gd name="connsiteX2" fmla="*/ 944018 w 944018"/>
                      <a:gd name="connsiteY2" fmla="*/ 1097491 h 1375832"/>
                      <a:gd name="connsiteX3" fmla="*/ 424377 w 944018"/>
                      <a:gd name="connsiteY3" fmla="*/ 1375832 h 1375832"/>
                      <a:gd name="connsiteX4" fmla="*/ 6336 w 944018"/>
                      <a:gd name="connsiteY4" fmla="*/ 1097491 h 1375832"/>
                      <a:gd name="connsiteX0" fmla="*/ 16720 w 954402"/>
                      <a:gd name="connsiteY0" fmla="*/ 1104079 h 1382420"/>
                      <a:gd name="connsiteX1" fmla="*/ 237911 w 954402"/>
                      <a:gd name="connsiteY1" fmla="*/ 6588 h 1382420"/>
                      <a:gd name="connsiteX2" fmla="*/ 954402 w 954402"/>
                      <a:gd name="connsiteY2" fmla="*/ 1104079 h 1382420"/>
                      <a:gd name="connsiteX3" fmla="*/ 434761 w 954402"/>
                      <a:gd name="connsiteY3" fmla="*/ 1382420 h 1382420"/>
                      <a:gd name="connsiteX4" fmla="*/ 16720 w 954402"/>
                      <a:gd name="connsiteY4" fmla="*/ 1104079 h 1382420"/>
                      <a:gd name="connsiteX0" fmla="*/ 7895 w 945577"/>
                      <a:gd name="connsiteY0" fmla="*/ 1104079 h 1382420"/>
                      <a:gd name="connsiteX1" fmla="*/ 229086 w 945577"/>
                      <a:gd name="connsiteY1" fmla="*/ 6588 h 1382420"/>
                      <a:gd name="connsiteX2" fmla="*/ 945577 w 945577"/>
                      <a:gd name="connsiteY2" fmla="*/ 1104079 h 1382420"/>
                      <a:gd name="connsiteX3" fmla="*/ 425936 w 945577"/>
                      <a:gd name="connsiteY3" fmla="*/ 1382420 h 1382420"/>
                      <a:gd name="connsiteX4" fmla="*/ 7895 w 945577"/>
                      <a:gd name="connsiteY4" fmla="*/ 1104079 h 1382420"/>
                      <a:gd name="connsiteX0" fmla="*/ 7895 w 945577"/>
                      <a:gd name="connsiteY0" fmla="*/ 1097490 h 1375831"/>
                      <a:gd name="connsiteX1" fmla="*/ 229086 w 945577"/>
                      <a:gd name="connsiteY1" fmla="*/ -1 h 1375831"/>
                      <a:gd name="connsiteX2" fmla="*/ 945577 w 945577"/>
                      <a:gd name="connsiteY2" fmla="*/ 1097490 h 1375831"/>
                      <a:gd name="connsiteX3" fmla="*/ 425936 w 945577"/>
                      <a:gd name="connsiteY3" fmla="*/ 1375831 h 1375831"/>
                      <a:gd name="connsiteX4" fmla="*/ 7895 w 945577"/>
                      <a:gd name="connsiteY4" fmla="*/ 1097490 h 1375831"/>
                      <a:gd name="connsiteX0" fmla="*/ 4659 w 942341"/>
                      <a:gd name="connsiteY0" fmla="*/ 1097490 h 1375831"/>
                      <a:gd name="connsiteX1" fmla="*/ 225850 w 942341"/>
                      <a:gd name="connsiteY1" fmla="*/ -1 h 1375831"/>
                      <a:gd name="connsiteX2" fmla="*/ 942341 w 942341"/>
                      <a:gd name="connsiteY2" fmla="*/ 1097490 h 1375831"/>
                      <a:gd name="connsiteX3" fmla="*/ 422700 w 942341"/>
                      <a:gd name="connsiteY3" fmla="*/ 1375831 h 1375831"/>
                      <a:gd name="connsiteX4" fmla="*/ 4659 w 942341"/>
                      <a:gd name="connsiteY4" fmla="*/ 1097490 h 1375831"/>
                      <a:gd name="connsiteX0" fmla="*/ 4659 w 965920"/>
                      <a:gd name="connsiteY0" fmla="*/ 1097490 h 1386246"/>
                      <a:gd name="connsiteX1" fmla="*/ 225850 w 965920"/>
                      <a:gd name="connsiteY1" fmla="*/ -1 h 1386246"/>
                      <a:gd name="connsiteX2" fmla="*/ 942341 w 965920"/>
                      <a:gd name="connsiteY2" fmla="*/ 1097490 h 1386246"/>
                      <a:gd name="connsiteX3" fmla="*/ 759504 w 965920"/>
                      <a:gd name="connsiteY3" fmla="*/ 1305145 h 1386246"/>
                      <a:gd name="connsiteX4" fmla="*/ 422700 w 965920"/>
                      <a:gd name="connsiteY4" fmla="*/ 1375831 h 1386246"/>
                      <a:gd name="connsiteX5" fmla="*/ 4659 w 965920"/>
                      <a:gd name="connsiteY5" fmla="*/ 1097490 h 1386246"/>
                      <a:gd name="connsiteX0" fmla="*/ 4659 w 965920"/>
                      <a:gd name="connsiteY0" fmla="*/ 1097490 h 1375836"/>
                      <a:gd name="connsiteX1" fmla="*/ 225850 w 965920"/>
                      <a:gd name="connsiteY1" fmla="*/ -1 h 1375836"/>
                      <a:gd name="connsiteX2" fmla="*/ 942341 w 965920"/>
                      <a:gd name="connsiteY2" fmla="*/ 1097490 h 1375836"/>
                      <a:gd name="connsiteX3" fmla="*/ 759504 w 965920"/>
                      <a:gd name="connsiteY3" fmla="*/ 1305145 h 1375836"/>
                      <a:gd name="connsiteX4" fmla="*/ 422700 w 965920"/>
                      <a:gd name="connsiteY4" fmla="*/ 1375831 h 1375836"/>
                      <a:gd name="connsiteX5" fmla="*/ 179528 w 965920"/>
                      <a:gd name="connsiteY5" fmla="*/ 1303017 h 1375836"/>
                      <a:gd name="connsiteX6" fmla="*/ 4659 w 965920"/>
                      <a:gd name="connsiteY6" fmla="*/ 1097490 h 1375836"/>
                      <a:gd name="connsiteX0" fmla="*/ 4659 w 965920"/>
                      <a:gd name="connsiteY0" fmla="*/ 1097490 h 2179292"/>
                      <a:gd name="connsiteX1" fmla="*/ 225850 w 965920"/>
                      <a:gd name="connsiteY1" fmla="*/ -1 h 2179292"/>
                      <a:gd name="connsiteX2" fmla="*/ 942341 w 965920"/>
                      <a:gd name="connsiteY2" fmla="*/ 1097490 h 2179292"/>
                      <a:gd name="connsiteX3" fmla="*/ 759504 w 965920"/>
                      <a:gd name="connsiteY3" fmla="*/ 1305145 h 2179292"/>
                      <a:gd name="connsiteX4" fmla="*/ 521258 w 965920"/>
                      <a:gd name="connsiteY4" fmla="*/ 2179291 h 2179292"/>
                      <a:gd name="connsiteX5" fmla="*/ 179528 w 965920"/>
                      <a:gd name="connsiteY5" fmla="*/ 1303017 h 2179292"/>
                      <a:gd name="connsiteX6" fmla="*/ 4659 w 965920"/>
                      <a:gd name="connsiteY6" fmla="*/ 1097490 h 2179292"/>
                      <a:gd name="connsiteX0" fmla="*/ 521258 w 965920"/>
                      <a:gd name="connsiteY0" fmla="*/ 2179291 h 2610799"/>
                      <a:gd name="connsiteX1" fmla="*/ 179528 w 965920"/>
                      <a:gd name="connsiteY1" fmla="*/ 1303017 h 2610799"/>
                      <a:gd name="connsiteX2" fmla="*/ 4659 w 965920"/>
                      <a:gd name="connsiteY2" fmla="*/ 1097490 h 2610799"/>
                      <a:gd name="connsiteX3" fmla="*/ 225850 w 965920"/>
                      <a:gd name="connsiteY3" fmla="*/ -1 h 2610799"/>
                      <a:gd name="connsiteX4" fmla="*/ 942341 w 965920"/>
                      <a:gd name="connsiteY4" fmla="*/ 1097490 h 2610799"/>
                      <a:gd name="connsiteX5" fmla="*/ 759504 w 965920"/>
                      <a:gd name="connsiteY5" fmla="*/ 1305145 h 2610799"/>
                      <a:gd name="connsiteX6" fmla="*/ 841384 w 965920"/>
                      <a:gd name="connsiteY6" fmla="*/ 2610798 h 2610799"/>
                      <a:gd name="connsiteX0" fmla="*/ 521258 w 965920"/>
                      <a:gd name="connsiteY0" fmla="*/ 2179291 h 2179292"/>
                      <a:gd name="connsiteX1" fmla="*/ 179528 w 965920"/>
                      <a:gd name="connsiteY1" fmla="*/ 1303017 h 2179292"/>
                      <a:gd name="connsiteX2" fmla="*/ 4659 w 965920"/>
                      <a:gd name="connsiteY2" fmla="*/ 1097490 h 2179292"/>
                      <a:gd name="connsiteX3" fmla="*/ 225850 w 965920"/>
                      <a:gd name="connsiteY3" fmla="*/ -1 h 2179292"/>
                      <a:gd name="connsiteX4" fmla="*/ 942341 w 965920"/>
                      <a:gd name="connsiteY4" fmla="*/ 1097490 h 2179292"/>
                      <a:gd name="connsiteX5" fmla="*/ 759504 w 965920"/>
                      <a:gd name="connsiteY5" fmla="*/ 1305145 h 2179292"/>
                      <a:gd name="connsiteX0" fmla="*/ 179528 w 965920"/>
                      <a:gd name="connsiteY0" fmla="*/ 1303017 h 1305145"/>
                      <a:gd name="connsiteX1" fmla="*/ 4659 w 965920"/>
                      <a:gd name="connsiteY1" fmla="*/ 1097490 h 1305145"/>
                      <a:gd name="connsiteX2" fmla="*/ 225850 w 965920"/>
                      <a:gd name="connsiteY2" fmla="*/ -1 h 1305145"/>
                      <a:gd name="connsiteX3" fmla="*/ 942341 w 965920"/>
                      <a:gd name="connsiteY3" fmla="*/ 1097490 h 1305145"/>
                      <a:gd name="connsiteX4" fmla="*/ 759504 w 965920"/>
                      <a:gd name="connsiteY4" fmla="*/ 1305145 h 1305145"/>
                      <a:gd name="connsiteX0" fmla="*/ 176328 w 962720"/>
                      <a:gd name="connsiteY0" fmla="*/ 1854508 h 1856636"/>
                      <a:gd name="connsiteX1" fmla="*/ 1459 w 962720"/>
                      <a:gd name="connsiteY1" fmla="*/ 1648981 h 1856636"/>
                      <a:gd name="connsiteX2" fmla="*/ 605781 w 962720"/>
                      <a:gd name="connsiteY2" fmla="*/ -3 h 1856636"/>
                      <a:gd name="connsiteX3" fmla="*/ 939141 w 962720"/>
                      <a:gd name="connsiteY3" fmla="*/ 1648981 h 1856636"/>
                      <a:gd name="connsiteX4" fmla="*/ 756304 w 962720"/>
                      <a:gd name="connsiteY4" fmla="*/ 1856636 h 1856636"/>
                      <a:gd name="connsiteX0" fmla="*/ 179856 w 966248"/>
                      <a:gd name="connsiteY0" fmla="*/ 1854508 h 1856636"/>
                      <a:gd name="connsiteX1" fmla="*/ 4987 w 966248"/>
                      <a:gd name="connsiteY1" fmla="*/ 1648981 h 1856636"/>
                      <a:gd name="connsiteX2" fmla="*/ 609309 w 966248"/>
                      <a:gd name="connsiteY2" fmla="*/ -3 h 1856636"/>
                      <a:gd name="connsiteX3" fmla="*/ 942669 w 966248"/>
                      <a:gd name="connsiteY3" fmla="*/ 1648981 h 1856636"/>
                      <a:gd name="connsiteX4" fmla="*/ 759832 w 966248"/>
                      <a:gd name="connsiteY4" fmla="*/ 1856636 h 1856636"/>
                      <a:gd name="connsiteX0" fmla="*/ 179856 w 984372"/>
                      <a:gd name="connsiteY0" fmla="*/ 1854508 h 1856636"/>
                      <a:gd name="connsiteX1" fmla="*/ 4987 w 984372"/>
                      <a:gd name="connsiteY1" fmla="*/ 1648981 h 1856636"/>
                      <a:gd name="connsiteX2" fmla="*/ 609309 w 984372"/>
                      <a:gd name="connsiteY2" fmla="*/ -3 h 1856636"/>
                      <a:gd name="connsiteX3" fmla="*/ 942669 w 984372"/>
                      <a:gd name="connsiteY3" fmla="*/ 1648981 h 1856636"/>
                      <a:gd name="connsiteX4" fmla="*/ 759832 w 984372"/>
                      <a:gd name="connsiteY4" fmla="*/ 1856636 h 1856636"/>
                      <a:gd name="connsiteX0" fmla="*/ 214710 w 1019226"/>
                      <a:gd name="connsiteY0" fmla="*/ 1854508 h 1856636"/>
                      <a:gd name="connsiteX1" fmla="*/ 39841 w 1019226"/>
                      <a:gd name="connsiteY1" fmla="*/ 1648981 h 1856636"/>
                      <a:gd name="connsiteX2" fmla="*/ 644163 w 1019226"/>
                      <a:gd name="connsiteY2" fmla="*/ -3 h 1856636"/>
                      <a:gd name="connsiteX3" fmla="*/ 977523 w 1019226"/>
                      <a:gd name="connsiteY3" fmla="*/ 1648981 h 1856636"/>
                      <a:gd name="connsiteX4" fmla="*/ 794686 w 1019226"/>
                      <a:gd name="connsiteY4" fmla="*/ 1856636 h 1856636"/>
                      <a:gd name="connsiteX0" fmla="*/ 214710 w 1019224"/>
                      <a:gd name="connsiteY0" fmla="*/ 1854511 h 1921141"/>
                      <a:gd name="connsiteX1" fmla="*/ 39841 w 1019224"/>
                      <a:gd name="connsiteY1" fmla="*/ 1648984 h 1921141"/>
                      <a:gd name="connsiteX2" fmla="*/ 644163 w 1019224"/>
                      <a:gd name="connsiteY2" fmla="*/ 0 h 1921141"/>
                      <a:gd name="connsiteX3" fmla="*/ 977523 w 1019224"/>
                      <a:gd name="connsiteY3" fmla="*/ 1648984 h 1921141"/>
                      <a:gd name="connsiteX4" fmla="*/ 660578 w 1019224"/>
                      <a:gd name="connsiteY4" fmla="*/ 1921139 h 1921141"/>
                      <a:gd name="connsiteX0" fmla="*/ 214710 w 1019224"/>
                      <a:gd name="connsiteY0" fmla="*/ 1854511 h 1921138"/>
                      <a:gd name="connsiteX1" fmla="*/ 39841 w 1019224"/>
                      <a:gd name="connsiteY1" fmla="*/ 1648984 h 1921138"/>
                      <a:gd name="connsiteX2" fmla="*/ 644163 w 1019224"/>
                      <a:gd name="connsiteY2" fmla="*/ 0 h 1921138"/>
                      <a:gd name="connsiteX3" fmla="*/ 977523 w 1019224"/>
                      <a:gd name="connsiteY3" fmla="*/ 1648984 h 1921138"/>
                      <a:gd name="connsiteX4" fmla="*/ 660578 w 1019224"/>
                      <a:gd name="connsiteY4" fmla="*/ 1921139 h 1921138"/>
                      <a:gd name="connsiteX0" fmla="*/ 214710 w 1046339"/>
                      <a:gd name="connsiteY0" fmla="*/ 1854511 h 1921138"/>
                      <a:gd name="connsiteX1" fmla="*/ 39841 w 1046339"/>
                      <a:gd name="connsiteY1" fmla="*/ 1648984 h 1921138"/>
                      <a:gd name="connsiteX2" fmla="*/ 644163 w 1046339"/>
                      <a:gd name="connsiteY2" fmla="*/ 0 h 1921138"/>
                      <a:gd name="connsiteX3" fmla="*/ 977523 w 1046339"/>
                      <a:gd name="connsiteY3" fmla="*/ 1648984 h 1921138"/>
                      <a:gd name="connsiteX4" fmla="*/ 660578 w 1046339"/>
                      <a:gd name="connsiteY4" fmla="*/ 1921139 h 1921138"/>
                      <a:gd name="connsiteX0" fmla="*/ 215984 w 1047613"/>
                      <a:gd name="connsiteY0" fmla="*/ 1854511 h 1921138"/>
                      <a:gd name="connsiteX1" fmla="*/ 41115 w 1047613"/>
                      <a:gd name="connsiteY1" fmla="*/ 1648984 h 1921138"/>
                      <a:gd name="connsiteX2" fmla="*/ 645437 w 1047613"/>
                      <a:gd name="connsiteY2" fmla="*/ 0 h 1921138"/>
                      <a:gd name="connsiteX3" fmla="*/ 978797 w 1047613"/>
                      <a:gd name="connsiteY3" fmla="*/ 1648984 h 1921138"/>
                      <a:gd name="connsiteX4" fmla="*/ 661852 w 1047613"/>
                      <a:gd name="connsiteY4" fmla="*/ 1921139 h 1921138"/>
                      <a:gd name="connsiteX0" fmla="*/ 207638 w 1021054"/>
                      <a:gd name="connsiteY0" fmla="*/ 1946938 h 1946938"/>
                      <a:gd name="connsiteX1" fmla="*/ 14556 w 1021054"/>
                      <a:gd name="connsiteY1" fmla="*/ 1648984 h 1946938"/>
                      <a:gd name="connsiteX2" fmla="*/ 618878 w 1021054"/>
                      <a:gd name="connsiteY2" fmla="*/ 0 h 1946938"/>
                      <a:gd name="connsiteX3" fmla="*/ 952238 w 1021054"/>
                      <a:gd name="connsiteY3" fmla="*/ 1648984 h 1946938"/>
                      <a:gd name="connsiteX4" fmla="*/ 635293 w 1021054"/>
                      <a:gd name="connsiteY4" fmla="*/ 1921139 h 1946938"/>
                      <a:gd name="connsiteX0" fmla="*/ 265553 w 1078969"/>
                      <a:gd name="connsiteY0" fmla="*/ 1946938 h 1946938"/>
                      <a:gd name="connsiteX1" fmla="*/ 11671 w 1078969"/>
                      <a:gd name="connsiteY1" fmla="*/ 1464609 h 1946938"/>
                      <a:gd name="connsiteX2" fmla="*/ 676793 w 1078969"/>
                      <a:gd name="connsiteY2" fmla="*/ 0 h 1946938"/>
                      <a:gd name="connsiteX3" fmla="*/ 1010153 w 1078969"/>
                      <a:gd name="connsiteY3" fmla="*/ 1648984 h 1946938"/>
                      <a:gd name="connsiteX4" fmla="*/ 693208 w 1078969"/>
                      <a:gd name="connsiteY4" fmla="*/ 1921139 h 1946938"/>
                      <a:gd name="connsiteX0" fmla="*/ 270397 w 1083813"/>
                      <a:gd name="connsiteY0" fmla="*/ 1946938 h 1946938"/>
                      <a:gd name="connsiteX1" fmla="*/ 16515 w 1083813"/>
                      <a:gd name="connsiteY1" fmla="*/ 1464609 h 1946938"/>
                      <a:gd name="connsiteX2" fmla="*/ 681637 w 1083813"/>
                      <a:gd name="connsiteY2" fmla="*/ 0 h 1946938"/>
                      <a:gd name="connsiteX3" fmla="*/ 1014997 w 1083813"/>
                      <a:gd name="connsiteY3" fmla="*/ 1648984 h 1946938"/>
                      <a:gd name="connsiteX4" fmla="*/ 698052 w 1083813"/>
                      <a:gd name="connsiteY4" fmla="*/ 1921139 h 1946938"/>
                      <a:gd name="connsiteX0" fmla="*/ 264825 w 1078241"/>
                      <a:gd name="connsiteY0" fmla="*/ 1946938 h 1946938"/>
                      <a:gd name="connsiteX1" fmla="*/ 10943 w 1078241"/>
                      <a:gd name="connsiteY1" fmla="*/ 1464609 h 1946938"/>
                      <a:gd name="connsiteX2" fmla="*/ 676065 w 1078241"/>
                      <a:gd name="connsiteY2" fmla="*/ 0 h 1946938"/>
                      <a:gd name="connsiteX3" fmla="*/ 1009425 w 1078241"/>
                      <a:gd name="connsiteY3" fmla="*/ 1648984 h 1946938"/>
                      <a:gd name="connsiteX4" fmla="*/ 692480 w 1078241"/>
                      <a:gd name="connsiteY4" fmla="*/ 1921139 h 1946938"/>
                      <a:gd name="connsiteX0" fmla="*/ 264825 w 1084560"/>
                      <a:gd name="connsiteY0" fmla="*/ 1946938 h 1946938"/>
                      <a:gd name="connsiteX1" fmla="*/ 10943 w 1084560"/>
                      <a:gd name="connsiteY1" fmla="*/ 1464609 h 1946938"/>
                      <a:gd name="connsiteX2" fmla="*/ 676065 w 1084560"/>
                      <a:gd name="connsiteY2" fmla="*/ 0 h 1946938"/>
                      <a:gd name="connsiteX3" fmla="*/ 1009425 w 1084560"/>
                      <a:gd name="connsiteY3" fmla="*/ 1648984 h 1946938"/>
                      <a:gd name="connsiteX4" fmla="*/ 692480 w 1084560"/>
                      <a:gd name="connsiteY4" fmla="*/ 1921139 h 1946938"/>
                      <a:gd name="connsiteX0" fmla="*/ 264825 w 1056002"/>
                      <a:gd name="connsiteY0" fmla="*/ 1946938 h 1976978"/>
                      <a:gd name="connsiteX1" fmla="*/ 10943 w 1056002"/>
                      <a:gd name="connsiteY1" fmla="*/ 1464609 h 1976978"/>
                      <a:gd name="connsiteX2" fmla="*/ 676065 w 1056002"/>
                      <a:gd name="connsiteY2" fmla="*/ 0 h 1976978"/>
                      <a:gd name="connsiteX3" fmla="*/ 1009425 w 1056002"/>
                      <a:gd name="connsiteY3" fmla="*/ 1648984 h 1976978"/>
                      <a:gd name="connsiteX4" fmla="*/ 605608 w 1056002"/>
                      <a:gd name="connsiteY4" fmla="*/ 1976977 h 1976978"/>
                      <a:gd name="connsiteX0" fmla="*/ 264825 w 1082641"/>
                      <a:gd name="connsiteY0" fmla="*/ 1946938 h 1976978"/>
                      <a:gd name="connsiteX1" fmla="*/ 10943 w 1082641"/>
                      <a:gd name="connsiteY1" fmla="*/ 1464609 h 1976978"/>
                      <a:gd name="connsiteX2" fmla="*/ 676065 w 1082641"/>
                      <a:gd name="connsiteY2" fmla="*/ 0 h 1976978"/>
                      <a:gd name="connsiteX3" fmla="*/ 1009425 w 1082641"/>
                      <a:gd name="connsiteY3" fmla="*/ 1648984 h 1976978"/>
                      <a:gd name="connsiteX4" fmla="*/ 605608 w 1082641"/>
                      <a:gd name="connsiteY4" fmla="*/ 1976977 h 1976978"/>
                      <a:gd name="connsiteX0" fmla="*/ 264825 w 1079215"/>
                      <a:gd name="connsiteY0" fmla="*/ 1946938 h 1976978"/>
                      <a:gd name="connsiteX1" fmla="*/ 10943 w 1079215"/>
                      <a:gd name="connsiteY1" fmla="*/ 1464609 h 1976978"/>
                      <a:gd name="connsiteX2" fmla="*/ 676065 w 1079215"/>
                      <a:gd name="connsiteY2" fmla="*/ 0 h 1976978"/>
                      <a:gd name="connsiteX3" fmla="*/ 1009425 w 1079215"/>
                      <a:gd name="connsiteY3" fmla="*/ 1648984 h 1976978"/>
                      <a:gd name="connsiteX4" fmla="*/ 605608 w 1079215"/>
                      <a:gd name="connsiteY4" fmla="*/ 1976977 h 1976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9215" h="1976978">
                        <a:moveTo>
                          <a:pt x="264825" y="1946938"/>
                        </a:moveTo>
                        <a:cubicBezTo>
                          <a:pt x="195152" y="1900548"/>
                          <a:pt x="9904" y="1665983"/>
                          <a:pt x="10943" y="1464609"/>
                        </a:cubicBezTo>
                        <a:cubicBezTo>
                          <a:pt x="11982" y="1263235"/>
                          <a:pt x="-142395" y="821339"/>
                          <a:pt x="676065" y="0"/>
                        </a:cubicBezTo>
                        <a:cubicBezTo>
                          <a:pt x="1224949" y="837095"/>
                          <a:pt x="1076252" y="1505913"/>
                          <a:pt x="1009425" y="1648984"/>
                        </a:cubicBezTo>
                        <a:cubicBezTo>
                          <a:pt x="942598" y="1792055"/>
                          <a:pt x="692215" y="1930587"/>
                          <a:pt x="605608" y="1976977"/>
                        </a:cubicBezTo>
                      </a:path>
                    </a:pathLst>
                  </a:custGeom>
                  <a:pattFill prst="dashUpDiag">
                    <a:fgClr>
                      <a:srgbClr val="CC6600"/>
                    </a:fgClr>
                    <a:bgClr>
                      <a:srgbClr val="993300"/>
                    </a:bgClr>
                  </a:patt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91" name="四角形: 上の 2 つの角を丸める 290">
                    <a:extLst>
                      <a:ext uri="{FF2B5EF4-FFF2-40B4-BE49-F238E27FC236}">
                        <a16:creationId xmlns:a16="http://schemas.microsoft.com/office/drawing/2014/main" id="{2EB555CE-388B-4901-8DEA-9B15913C26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46995" y="4319956"/>
                    <a:ext cx="533971" cy="184927"/>
                  </a:xfrm>
                  <a:prstGeom prst="round2SameRect">
                    <a:avLst>
                      <a:gd name="adj1" fmla="val 50000"/>
                      <a:gd name="adj2" fmla="val 18943"/>
                    </a:avLst>
                  </a:prstGeom>
                  <a:solidFill>
                    <a:srgbClr val="FFFFCC"/>
                  </a:solid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2" name="四角形: 上の 2 つの角を丸める 291">
                    <a:extLst>
                      <a:ext uri="{FF2B5EF4-FFF2-40B4-BE49-F238E27FC236}">
                        <a16:creationId xmlns:a16="http://schemas.microsoft.com/office/drawing/2014/main" id="{C40ACC61-2C22-4C8E-A09F-0D7D8E9E3FE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6003858" y="4601685"/>
                    <a:ext cx="426686" cy="78596"/>
                  </a:xfrm>
                  <a:prstGeom prst="round2SameRect">
                    <a:avLst>
                      <a:gd name="adj1" fmla="val 28532"/>
                      <a:gd name="adj2" fmla="val 50000"/>
                    </a:avLst>
                  </a:prstGeom>
                  <a:solidFill>
                    <a:srgbClr val="FFFFCC"/>
                  </a:solid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5C92FD08-1631-4DFC-AE07-D982835E65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90786" y="4090679"/>
                    <a:ext cx="1468958" cy="1329855"/>
                  </a:xfrm>
                  <a:custGeom>
                    <a:avLst/>
                    <a:gdLst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731424 w 1468958"/>
                      <a:gd name="connsiteY6" fmla="*/ 490064 h 1329855"/>
                      <a:gd name="connsiteX7" fmla="*/ 1375882 w 1468958"/>
                      <a:gd name="connsiteY7" fmla="*/ 490064 h 1329855"/>
                      <a:gd name="connsiteX8" fmla="*/ 1468958 w 1468958"/>
                      <a:gd name="connsiteY8" fmla="*/ 583140 h 1329855"/>
                      <a:gd name="connsiteX9" fmla="*/ 1468958 w 1468958"/>
                      <a:gd name="connsiteY9" fmla="*/ 781925 h 1329855"/>
                      <a:gd name="connsiteX10" fmla="*/ 1202372 w 1468958"/>
                      <a:gd name="connsiteY10" fmla="*/ 1048511 h 1329855"/>
                      <a:gd name="connsiteX11" fmla="*/ 683887 w 1468958"/>
                      <a:gd name="connsiteY11" fmla="*/ 1048511 h 1329855"/>
                      <a:gd name="connsiteX12" fmla="*/ 630161 w 1468958"/>
                      <a:gd name="connsiteY12" fmla="*/ 1043095 h 1329855"/>
                      <a:gd name="connsiteX13" fmla="*/ 585691 w 1468958"/>
                      <a:gd name="connsiteY13" fmla="*/ 1029291 h 1329855"/>
                      <a:gd name="connsiteX14" fmla="*/ 585691 w 1468958"/>
                      <a:gd name="connsiteY14" fmla="*/ 1077606 h 1329855"/>
                      <a:gd name="connsiteX15" fmla="*/ 585154 w 1468958"/>
                      <a:gd name="connsiteY15" fmla="*/ 1078903 h 1329855"/>
                      <a:gd name="connsiteX16" fmla="*/ 617097 w 1468958"/>
                      <a:gd name="connsiteY16" fmla="*/ 1277607 h 1329855"/>
                      <a:gd name="connsiteX17" fmla="*/ 614063 w 1468958"/>
                      <a:gd name="connsiteY17" fmla="*/ 1290375 h 1329855"/>
                      <a:gd name="connsiteX18" fmla="*/ 614063 w 1468958"/>
                      <a:gd name="connsiteY18" fmla="*/ 1303210 h 1329855"/>
                      <a:gd name="connsiteX19" fmla="*/ 587418 w 1468958"/>
                      <a:gd name="connsiteY19" fmla="*/ 1329855 h 1329855"/>
                      <a:gd name="connsiteX20" fmla="*/ 486949 w 1468958"/>
                      <a:gd name="connsiteY20" fmla="*/ 1329855 h 1329855"/>
                      <a:gd name="connsiteX21" fmla="*/ 460304 w 1468958"/>
                      <a:gd name="connsiteY21" fmla="*/ 1303210 h 1329855"/>
                      <a:gd name="connsiteX22" fmla="*/ 460304 w 1468958"/>
                      <a:gd name="connsiteY22" fmla="*/ 1289374 h 1329855"/>
                      <a:gd name="connsiteX23" fmla="*/ 500785 w 1468958"/>
                      <a:gd name="connsiteY23" fmla="*/ 1248893 h 1329855"/>
                      <a:gd name="connsiteX24" fmla="*/ 508698 w 1468958"/>
                      <a:gd name="connsiteY24" fmla="*/ 1248893 h 1329855"/>
                      <a:gd name="connsiteX25" fmla="*/ 483174 w 1468958"/>
                      <a:gd name="connsiteY25" fmla="*/ 1090122 h 1329855"/>
                      <a:gd name="connsiteX26" fmla="*/ 483633 w 1468958"/>
                      <a:gd name="connsiteY26" fmla="*/ 1078592 h 1329855"/>
                      <a:gd name="connsiteX27" fmla="*/ 483224 w 1468958"/>
                      <a:gd name="connsiteY27" fmla="*/ 1077606 h 1329855"/>
                      <a:gd name="connsiteX28" fmla="*/ 483224 w 1468958"/>
                      <a:gd name="connsiteY28" fmla="*/ 955694 h 1329855"/>
                      <a:gd name="connsiteX29" fmla="*/ 462830 w 1468958"/>
                      <a:gd name="connsiteY29" fmla="*/ 930976 h 1329855"/>
                      <a:gd name="connsiteX30" fmla="*/ 417301 w 1468958"/>
                      <a:gd name="connsiteY30" fmla="*/ 781925 h 1329855"/>
                      <a:gd name="connsiteX31" fmla="*/ 417301 w 1468958"/>
                      <a:gd name="connsiteY31" fmla="*/ 641357 h 1329855"/>
                      <a:gd name="connsiteX32" fmla="*/ 385396 w 1468958"/>
                      <a:gd name="connsiteY32" fmla="*/ 603996 h 1329855"/>
                      <a:gd name="connsiteX33" fmla="*/ 111546 w 1468958"/>
                      <a:gd name="connsiteY33" fmla="*/ 603996 h 1329855"/>
                      <a:gd name="connsiteX34" fmla="*/ 0 w 1468958"/>
                      <a:gd name="connsiteY34" fmla="*/ 492450 h 1329855"/>
                      <a:gd name="connsiteX35" fmla="*/ 0 w 1468958"/>
                      <a:gd name="connsiteY35" fmla="*/ 225472 h 1329855"/>
                      <a:gd name="connsiteX36" fmla="*/ 225472 w 1468958"/>
                      <a:gd name="connsiteY36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75882 w 1468958"/>
                      <a:gd name="connsiteY6" fmla="*/ 490064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75882 w 1468958"/>
                      <a:gd name="connsiteY6" fmla="*/ 490064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02063 w 1468958"/>
                      <a:gd name="connsiteY6" fmla="*/ 468633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02063 w 1468958"/>
                      <a:gd name="connsiteY6" fmla="*/ 468633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1468958" h="1329855">
                        <a:moveTo>
                          <a:pt x="225472" y="0"/>
                        </a:moveTo>
                        <a:lnTo>
                          <a:pt x="363381" y="0"/>
                        </a:lnTo>
                        <a:cubicBezTo>
                          <a:pt x="487906" y="0"/>
                          <a:pt x="588853" y="100947"/>
                          <a:pt x="588853" y="225472"/>
                        </a:cubicBezTo>
                        <a:lnTo>
                          <a:pt x="588853" y="349622"/>
                        </a:lnTo>
                        <a:lnTo>
                          <a:pt x="600526" y="401950"/>
                        </a:lnTo>
                        <a:cubicBezTo>
                          <a:pt x="622807" y="451979"/>
                          <a:pt x="673222" y="486540"/>
                          <a:pt x="731378" y="485897"/>
                        </a:cubicBezTo>
                        <a:cubicBezTo>
                          <a:pt x="936804" y="555352"/>
                          <a:pt x="1210178" y="468633"/>
                          <a:pt x="1302063" y="468633"/>
                        </a:cubicBezTo>
                        <a:cubicBezTo>
                          <a:pt x="1393948" y="468633"/>
                          <a:pt x="1468958" y="531736"/>
                          <a:pt x="1468958" y="583140"/>
                        </a:cubicBezTo>
                        <a:lnTo>
                          <a:pt x="1468958" y="781925"/>
                        </a:lnTo>
                        <a:cubicBezTo>
                          <a:pt x="1468958" y="929156"/>
                          <a:pt x="1349603" y="1048511"/>
                          <a:pt x="1202372" y="1048511"/>
                        </a:cubicBezTo>
                        <a:lnTo>
                          <a:pt x="683887" y="1048511"/>
                        </a:lnTo>
                        <a:cubicBezTo>
                          <a:pt x="665483" y="1048511"/>
                          <a:pt x="647515" y="1046646"/>
                          <a:pt x="630161" y="1043095"/>
                        </a:cubicBezTo>
                        <a:lnTo>
                          <a:pt x="585691" y="1029291"/>
                        </a:lnTo>
                        <a:lnTo>
                          <a:pt x="585691" y="1077606"/>
                        </a:lnTo>
                        <a:lnTo>
                          <a:pt x="585154" y="1078903"/>
                        </a:lnTo>
                        <a:lnTo>
                          <a:pt x="617097" y="1277607"/>
                        </a:lnTo>
                        <a:lnTo>
                          <a:pt x="614063" y="1290375"/>
                        </a:lnTo>
                        <a:lnTo>
                          <a:pt x="614063" y="1303210"/>
                        </a:lnTo>
                        <a:cubicBezTo>
                          <a:pt x="614063" y="1317926"/>
                          <a:pt x="602134" y="1329855"/>
                          <a:pt x="587418" y="1329855"/>
                        </a:cubicBezTo>
                        <a:lnTo>
                          <a:pt x="486949" y="1329855"/>
                        </a:lnTo>
                        <a:cubicBezTo>
                          <a:pt x="472233" y="1329855"/>
                          <a:pt x="460304" y="1317926"/>
                          <a:pt x="460304" y="1303210"/>
                        </a:cubicBezTo>
                        <a:lnTo>
                          <a:pt x="460304" y="1289374"/>
                        </a:lnTo>
                        <a:cubicBezTo>
                          <a:pt x="460304" y="1267017"/>
                          <a:pt x="478428" y="1248893"/>
                          <a:pt x="500785" y="1248893"/>
                        </a:cubicBezTo>
                        <a:lnTo>
                          <a:pt x="508698" y="1248893"/>
                        </a:lnTo>
                        <a:lnTo>
                          <a:pt x="483174" y="1090122"/>
                        </a:lnTo>
                        <a:lnTo>
                          <a:pt x="483633" y="1078592"/>
                        </a:lnTo>
                        <a:lnTo>
                          <a:pt x="483224" y="1077606"/>
                        </a:lnTo>
                        <a:lnTo>
                          <a:pt x="483224" y="955694"/>
                        </a:lnTo>
                        <a:lnTo>
                          <a:pt x="462830" y="930976"/>
                        </a:lnTo>
                        <a:cubicBezTo>
                          <a:pt x="434085" y="888428"/>
                          <a:pt x="417301" y="837137"/>
                          <a:pt x="417301" y="781925"/>
                        </a:cubicBezTo>
                        <a:lnTo>
                          <a:pt x="417301" y="641357"/>
                        </a:lnTo>
                        <a:lnTo>
                          <a:pt x="385396" y="603996"/>
                        </a:lnTo>
                        <a:lnTo>
                          <a:pt x="111546" y="603996"/>
                        </a:lnTo>
                        <a:cubicBezTo>
                          <a:pt x="49941" y="603996"/>
                          <a:pt x="0" y="554055"/>
                          <a:pt x="0" y="492450"/>
                        </a:cubicBezTo>
                        <a:lnTo>
                          <a:pt x="0" y="225472"/>
                        </a:lnTo>
                        <a:cubicBezTo>
                          <a:pt x="0" y="100947"/>
                          <a:pt x="100947" y="0"/>
                          <a:pt x="225472" y="0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2B064AEB-C360-441F-950A-4FD91C11DBD7}"/>
                      </a:ext>
                    </a:extLst>
                  </p:cNvPr>
                  <p:cNvSpPr/>
                  <p:nvPr/>
                </p:nvSpPr>
                <p:spPr bwMode="auto">
                  <a:xfrm rot="21052022">
                    <a:off x="7333129" y="4905175"/>
                    <a:ext cx="368766" cy="528547"/>
                  </a:xfrm>
                  <a:custGeom>
                    <a:avLst/>
                    <a:gdLst>
                      <a:gd name="connsiteX0" fmla="*/ 336202 w 365349"/>
                      <a:gd name="connsiteY0" fmla="*/ 1641 h 540190"/>
                      <a:gd name="connsiteX1" fmla="*/ 365243 w 365349"/>
                      <a:gd name="connsiteY1" fmla="*/ 27357 h 540190"/>
                      <a:gd name="connsiteX2" fmla="*/ 234038 w 365349"/>
                      <a:gd name="connsiteY2" fmla="*/ 316954 h 540190"/>
                      <a:gd name="connsiteX3" fmla="*/ 211252 w 365349"/>
                      <a:gd name="connsiteY3" fmla="*/ 355951 h 540190"/>
                      <a:gd name="connsiteX4" fmla="*/ 211251 w 365349"/>
                      <a:gd name="connsiteY4" fmla="*/ 491841 h 540190"/>
                      <a:gd name="connsiteX5" fmla="*/ 210790 w 365349"/>
                      <a:gd name="connsiteY5" fmla="*/ 492954 h 540190"/>
                      <a:gd name="connsiteX6" fmla="*/ 213441 w 365349"/>
                      <a:gd name="connsiteY6" fmla="*/ 504110 h 540190"/>
                      <a:gd name="connsiteX7" fmla="*/ 211245 w 365349"/>
                      <a:gd name="connsiteY7" fmla="*/ 517771 h 540190"/>
                      <a:gd name="connsiteX8" fmla="*/ 180709 w 365349"/>
                      <a:gd name="connsiteY8" fmla="*/ 539849 h 540190"/>
                      <a:gd name="connsiteX9" fmla="*/ 81513 w 365349"/>
                      <a:gd name="connsiteY9" fmla="*/ 523902 h 540190"/>
                      <a:gd name="connsiteX10" fmla="*/ 59435 w 365349"/>
                      <a:gd name="connsiteY10" fmla="*/ 493365 h 540190"/>
                      <a:gd name="connsiteX11" fmla="*/ 61631 w 365349"/>
                      <a:gd name="connsiteY11" fmla="*/ 479705 h 540190"/>
                      <a:gd name="connsiteX12" fmla="*/ 108025 w 365349"/>
                      <a:gd name="connsiteY12" fmla="*/ 446162 h 540190"/>
                      <a:gd name="connsiteX13" fmla="*/ 108784 w 365349"/>
                      <a:gd name="connsiteY13" fmla="*/ 446284 h 540190"/>
                      <a:gd name="connsiteX14" fmla="*/ 108784 w 365349"/>
                      <a:gd name="connsiteY14" fmla="*/ 285476 h 540190"/>
                      <a:gd name="connsiteX15" fmla="*/ 112463 w 365349"/>
                      <a:gd name="connsiteY15" fmla="*/ 267251 h 540190"/>
                      <a:gd name="connsiteX16" fmla="*/ 110129 w 365349"/>
                      <a:gd name="connsiteY16" fmla="*/ 253771 h 540190"/>
                      <a:gd name="connsiteX17" fmla="*/ 0 w 365349"/>
                      <a:gd name="connsiteY17" fmla="*/ 11643 h 540190"/>
                      <a:gd name="connsiteX18" fmla="*/ 166308 w 365349"/>
                      <a:gd name="connsiteY18" fmla="*/ 24732 h 540190"/>
                      <a:gd name="connsiteX19" fmla="*/ 336202 w 365349"/>
                      <a:gd name="connsiteY19" fmla="*/ 1641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19" fmla="*/ 257748 w 365349"/>
                      <a:gd name="connsiteY19" fmla="*/ 116172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0" fmla="*/ 336202 w 365349"/>
                      <a:gd name="connsiteY0" fmla="*/ 0 h 538549"/>
                      <a:gd name="connsiteX1" fmla="*/ 365243 w 365349"/>
                      <a:gd name="connsiteY1" fmla="*/ 25716 h 538549"/>
                      <a:gd name="connsiteX2" fmla="*/ 234038 w 365349"/>
                      <a:gd name="connsiteY2" fmla="*/ 315313 h 538549"/>
                      <a:gd name="connsiteX3" fmla="*/ 211252 w 365349"/>
                      <a:gd name="connsiteY3" fmla="*/ 354310 h 538549"/>
                      <a:gd name="connsiteX4" fmla="*/ 211251 w 365349"/>
                      <a:gd name="connsiteY4" fmla="*/ 490200 h 538549"/>
                      <a:gd name="connsiteX5" fmla="*/ 210790 w 365349"/>
                      <a:gd name="connsiteY5" fmla="*/ 491313 h 538549"/>
                      <a:gd name="connsiteX6" fmla="*/ 213441 w 365349"/>
                      <a:gd name="connsiteY6" fmla="*/ 502469 h 538549"/>
                      <a:gd name="connsiteX7" fmla="*/ 211245 w 365349"/>
                      <a:gd name="connsiteY7" fmla="*/ 516130 h 538549"/>
                      <a:gd name="connsiteX8" fmla="*/ 180709 w 365349"/>
                      <a:gd name="connsiteY8" fmla="*/ 538208 h 538549"/>
                      <a:gd name="connsiteX9" fmla="*/ 81513 w 365349"/>
                      <a:gd name="connsiteY9" fmla="*/ 522261 h 538549"/>
                      <a:gd name="connsiteX10" fmla="*/ 59435 w 365349"/>
                      <a:gd name="connsiteY10" fmla="*/ 491724 h 538549"/>
                      <a:gd name="connsiteX11" fmla="*/ 61631 w 365349"/>
                      <a:gd name="connsiteY11" fmla="*/ 478064 h 538549"/>
                      <a:gd name="connsiteX12" fmla="*/ 108025 w 365349"/>
                      <a:gd name="connsiteY12" fmla="*/ 444521 h 538549"/>
                      <a:gd name="connsiteX13" fmla="*/ 108784 w 365349"/>
                      <a:gd name="connsiteY13" fmla="*/ 444643 h 538549"/>
                      <a:gd name="connsiteX14" fmla="*/ 108784 w 365349"/>
                      <a:gd name="connsiteY14" fmla="*/ 283835 h 538549"/>
                      <a:gd name="connsiteX15" fmla="*/ 112463 w 365349"/>
                      <a:gd name="connsiteY15" fmla="*/ 265610 h 538549"/>
                      <a:gd name="connsiteX16" fmla="*/ 110129 w 365349"/>
                      <a:gd name="connsiteY16" fmla="*/ 252130 h 538549"/>
                      <a:gd name="connsiteX17" fmla="*/ 0 w 365349"/>
                      <a:gd name="connsiteY17" fmla="*/ 10002 h 538549"/>
                      <a:gd name="connsiteX0" fmla="*/ 339725 w 368872"/>
                      <a:gd name="connsiteY0" fmla="*/ 0 h 538549"/>
                      <a:gd name="connsiteX1" fmla="*/ 368766 w 368872"/>
                      <a:gd name="connsiteY1" fmla="*/ 25716 h 538549"/>
                      <a:gd name="connsiteX2" fmla="*/ 237561 w 368872"/>
                      <a:gd name="connsiteY2" fmla="*/ 315313 h 538549"/>
                      <a:gd name="connsiteX3" fmla="*/ 214775 w 368872"/>
                      <a:gd name="connsiteY3" fmla="*/ 354310 h 538549"/>
                      <a:gd name="connsiteX4" fmla="*/ 214774 w 368872"/>
                      <a:gd name="connsiteY4" fmla="*/ 490200 h 538549"/>
                      <a:gd name="connsiteX5" fmla="*/ 214313 w 368872"/>
                      <a:gd name="connsiteY5" fmla="*/ 491313 h 538549"/>
                      <a:gd name="connsiteX6" fmla="*/ 216964 w 368872"/>
                      <a:gd name="connsiteY6" fmla="*/ 502469 h 538549"/>
                      <a:gd name="connsiteX7" fmla="*/ 214768 w 368872"/>
                      <a:gd name="connsiteY7" fmla="*/ 516130 h 538549"/>
                      <a:gd name="connsiteX8" fmla="*/ 184232 w 368872"/>
                      <a:gd name="connsiteY8" fmla="*/ 538208 h 538549"/>
                      <a:gd name="connsiteX9" fmla="*/ 85036 w 368872"/>
                      <a:gd name="connsiteY9" fmla="*/ 522261 h 538549"/>
                      <a:gd name="connsiteX10" fmla="*/ 62958 w 368872"/>
                      <a:gd name="connsiteY10" fmla="*/ 491724 h 538549"/>
                      <a:gd name="connsiteX11" fmla="*/ 65154 w 368872"/>
                      <a:gd name="connsiteY11" fmla="*/ 478064 h 538549"/>
                      <a:gd name="connsiteX12" fmla="*/ 111548 w 368872"/>
                      <a:gd name="connsiteY12" fmla="*/ 444521 h 538549"/>
                      <a:gd name="connsiteX13" fmla="*/ 112307 w 368872"/>
                      <a:gd name="connsiteY13" fmla="*/ 444643 h 538549"/>
                      <a:gd name="connsiteX14" fmla="*/ 112307 w 368872"/>
                      <a:gd name="connsiteY14" fmla="*/ 283835 h 538549"/>
                      <a:gd name="connsiteX15" fmla="*/ 115986 w 368872"/>
                      <a:gd name="connsiteY15" fmla="*/ 265610 h 538549"/>
                      <a:gd name="connsiteX16" fmla="*/ 113652 w 368872"/>
                      <a:gd name="connsiteY16" fmla="*/ 252130 h 538549"/>
                      <a:gd name="connsiteX17" fmla="*/ 3523 w 368872"/>
                      <a:gd name="connsiteY17" fmla="*/ 10002 h 538549"/>
                      <a:gd name="connsiteX0" fmla="*/ 368766 w 368872"/>
                      <a:gd name="connsiteY0" fmla="*/ 15714 h 528547"/>
                      <a:gd name="connsiteX1" fmla="*/ 237561 w 368872"/>
                      <a:gd name="connsiteY1" fmla="*/ 305311 h 528547"/>
                      <a:gd name="connsiteX2" fmla="*/ 214775 w 368872"/>
                      <a:gd name="connsiteY2" fmla="*/ 344308 h 528547"/>
                      <a:gd name="connsiteX3" fmla="*/ 214774 w 368872"/>
                      <a:gd name="connsiteY3" fmla="*/ 480198 h 528547"/>
                      <a:gd name="connsiteX4" fmla="*/ 214313 w 368872"/>
                      <a:gd name="connsiteY4" fmla="*/ 481311 h 528547"/>
                      <a:gd name="connsiteX5" fmla="*/ 216964 w 368872"/>
                      <a:gd name="connsiteY5" fmla="*/ 492467 h 528547"/>
                      <a:gd name="connsiteX6" fmla="*/ 214768 w 368872"/>
                      <a:gd name="connsiteY6" fmla="*/ 506128 h 528547"/>
                      <a:gd name="connsiteX7" fmla="*/ 184232 w 368872"/>
                      <a:gd name="connsiteY7" fmla="*/ 528206 h 528547"/>
                      <a:gd name="connsiteX8" fmla="*/ 85036 w 368872"/>
                      <a:gd name="connsiteY8" fmla="*/ 512259 h 528547"/>
                      <a:gd name="connsiteX9" fmla="*/ 62958 w 368872"/>
                      <a:gd name="connsiteY9" fmla="*/ 481722 h 528547"/>
                      <a:gd name="connsiteX10" fmla="*/ 65154 w 368872"/>
                      <a:gd name="connsiteY10" fmla="*/ 468062 h 528547"/>
                      <a:gd name="connsiteX11" fmla="*/ 111548 w 368872"/>
                      <a:gd name="connsiteY11" fmla="*/ 434519 h 528547"/>
                      <a:gd name="connsiteX12" fmla="*/ 112307 w 368872"/>
                      <a:gd name="connsiteY12" fmla="*/ 434641 h 528547"/>
                      <a:gd name="connsiteX13" fmla="*/ 112307 w 368872"/>
                      <a:gd name="connsiteY13" fmla="*/ 273833 h 528547"/>
                      <a:gd name="connsiteX14" fmla="*/ 115986 w 368872"/>
                      <a:gd name="connsiteY14" fmla="*/ 255608 h 528547"/>
                      <a:gd name="connsiteX15" fmla="*/ 113652 w 368872"/>
                      <a:gd name="connsiteY15" fmla="*/ 242128 h 528547"/>
                      <a:gd name="connsiteX16" fmla="*/ 3523 w 368872"/>
                      <a:gd name="connsiteY16" fmla="*/ 0 h 528547"/>
                      <a:gd name="connsiteX0" fmla="*/ 368766 w 368911"/>
                      <a:gd name="connsiteY0" fmla="*/ 15714 h 528547"/>
                      <a:gd name="connsiteX1" fmla="*/ 237561 w 368911"/>
                      <a:gd name="connsiteY1" fmla="*/ 305311 h 528547"/>
                      <a:gd name="connsiteX2" fmla="*/ 214775 w 368911"/>
                      <a:gd name="connsiteY2" fmla="*/ 344308 h 528547"/>
                      <a:gd name="connsiteX3" fmla="*/ 214774 w 368911"/>
                      <a:gd name="connsiteY3" fmla="*/ 480198 h 528547"/>
                      <a:gd name="connsiteX4" fmla="*/ 214313 w 368911"/>
                      <a:gd name="connsiteY4" fmla="*/ 481311 h 528547"/>
                      <a:gd name="connsiteX5" fmla="*/ 216964 w 368911"/>
                      <a:gd name="connsiteY5" fmla="*/ 492467 h 528547"/>
                      <a:gd name="connsiteX6" fmla="*/ 214768 w 368911"/>
                      <a:gd name="connsiteY6" fmla="*/ 506128 h 528547"/>
                      <a:gd name="connsiteX7" fmla="*/ 184232 w 368911"/>
                      <a:gd name="connsiteY7" fmla="*/ 528206 h 528547"/>
                      <a:gd name="connsiteX8" fmla="*/ 85036 w 368911"/>
                      <a:gd name="connsiteY8" fmla="*/ 512259 h 528547"/>
                      <a:gd name="connsiteX9" fmla="*/ 62958 w 368911"/>
                      <a:gd name="connsiteY9" fmla="*/ 481722 h 528547"/>
                      <a:gd name="connsiteX10" fmla="*/ 65154 w 368911"/>
                      <a:gd name="connsiteY10" fmla="*/ 468062 h 528547"/>
                      <a:gd name="connsiteX11" fmla="*/ 111548 w 368911"/>
                      <a:gd name="connsiteY11" fmla="*/ 434519 h 528547"/>
                      <a:gd name="connsiteX12" fmla="*/ 112307 w 368911"/>
                      <a:gd name="connsiteY12" fmla="*/ 434641 h 528547"/>
                      <a:gd name="connsiteX13" fmla="*/ 112307 w 368911"/>
                      <a:gd name="connsiteY13" fmla="*/ 273833 h 528547"/>
                      <a:gd name="connsiteX14" fmla="*/ 115986 w 368911"/>
                      <a:gd name="connsiteY14" fmla="*/ 255608 h 528547"/>
                      <a:gd name="connsiteX15" fmla="*/ 113652 w 368911"/>
                      <a:gd name="connsiteY15" fmla="*/ 242128 h 528547"/>
                      <a:gd name="connsiteX16" fmla="*/ 3523 w 368911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14775 w 368766"/>
                      <a:gd name="connsiteY2" fmla="*/ 344308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3652 w 368766"/>
                      <a:gd name="connsiteY14" fmla="*/ 242128 h 528547"/>
                      <a:gd name="connsiteX15" fmla="*/ 3523 w 368766"/>
                      <a:gd name="connsiteY15" fmla="*/ 0 h 528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8766" h="528547">
                        <a:moveTo>
                          <a:pt x="368766" y="15714"/>
                        </a:moveTo>
                        <a:cubicBezTo>
                          <a:pt x="346591" y="235059"/>
                          <a:pt x="291092" y="212116"/>
                          <a:pt x="237561" y="305311"/>
                        </a:cubicBezTo>
                        <a:lnTo>
                          <a:pt x="202263" y="347121"/>
                        </a:lnTo>
                        <a:cubicBezTo>
                          <a:pt x="202263" y="392418"/>
                          <a:pt x="214774" y="434901"/>
                          <a:pt x="214774" y="480198"/>
                        </a:cubicBezTo>
                        <a:lnTo>
                          <a:pt x="214313" y="481311"/>
                        </a:lnTo>
                        <a:lnTo>
                          <a:pt x="216964" y="492467"/>
                        </a:lnTo>
                        <a:lnTo>
                          <a:pt x="214768" y="506128"/>
                        </a:lnTo>
                        <a:cubicBezTo>
                          <a:pt x="212432" y="520657"/>
                          <a:pt x="198761" y="530542"/>
                          <a:pt x="184232" y="528206"/>
                        </a:cubicBezTo>
                        <a:lnTo>
                          <a:pt x="85036" y="512259"/>
                        </a:lnTo>
                        <a:cubicBezTo>
                          <a:pt x="70507" y="509923"/>
                          <a:pt x="60622" y="496252"/>
                          <a:pt x="62958" y="481722"/>
                        </a:cubicBezTo>
                        <a:lnTo>
                          <a:pt x="65154" y="468062"/>
                        </a:lnTo>
                        <a:cubicBezTo>
                          <a:pt x="68703" y="445988"/>
                          <a:pt x="89474" y="430971"/>
                          <a:pt x="111548" y="434519"/>
                        </a:cubicBezTo>
                        <a:lnTo>
                          <a:pt x="112307" y="434641"/>
                        </a:lnTo>
                        <a:lnTo>
                          <a:pt x="100884" y="329881"/>
                        </a:lnTo>
                        <a:lnTo>
                          <a:pt x="113652" y="242128"/>
                        </a:lnTo>
                        <a:cubicBezTo>
                          <a:pt x="91627" y="169627"/>
                          <a:pt x="-21211" y="184040"/>
                          <a:pt x="3523" y="0"/>
                        </a:cubicBezTo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85" name="楕円 210">
                  <a:extLst>
                    <a:ext uri="{FF2B5EF4-FFF2-40B4-BE49-F238E27FC236}">
                      <a16:creationId xmlns:a16="http://schemas.microsoft.com/office/drawing/2014/main" id="{C1AB8D8E-0E00-4EAC-AF2F-9C57B6739F09}"/>
                    </a:ext>
                  </a:extLst>
                </p:cNvPr>
                <p:cNvSpPr/>
                <p:nvPr/>
              </p:nvSpPr>
              <p:spPr bwMode="auto">
                <a:xfrm rot="892494">
                  <a:off x="9501058" y="3922913"/>
                  <a:ext cx="192020" cy="260960"/>
                </a:xfrm>
                <a:custGeom>
                  <a:avLst/>
                  <a:gdLst>
                    <a:gd name="connsiteX0" fmla="*/ 0 w 823381"/>
                    <a:gd name="connsiteY0" fmla="*/ 411691 h 823381"/>
                    <a:gd name="connsiteX1" fmla="*/ 411691 w 823381"/>
                    <a:gd name="connsiteY1" fmla="*/ 0 h 823381"/>
                    <a:gd name="connsiteX2" fmla="*/ 823382 w 823381"/>
                    <a:gd name="connsiteY2" fmla="*/ 411691 h 823381"/>
                    <a:gd name="connsiteX3" fmla="*/ 411691 w 823381"/>
                    <a:gd name="connsiteY3" fmla="*/ 823382 h 823381"/>
                    <a:gd name="connsiteX4" fmla="*/ 0 w 823381"/>
                    <a:gd name="connsiteY4" fmla="*/ 411691 h 823381"/>
                    <a:gd name="connsiteX0" fmla="*/ 11095 w 834477"/>
                    <a:gd name="connsiteY0" fmla="*/ 1097491 h 1509182"/>
                    <a:gd name="connsiteX1" fmla="*/ 232286 w 834477"/>
                    <a:gd name="connsiteY1" fmla="*/ 0 h 1509182"/>
                    <a:gd name="connsiteX2" fmla="*/ 834477 w 834477"/>
                    <a:gd name="connsiteY2" fmla="*/ 1097491 h 1509182"/>
                    <a:gd name="connsiteX3" fmla="*/ 422786 w 834477"/>
                    <a:gd name="connsiteY3" fmla="*/ 1509182 h 1509182"/>
                    <a:gd name="connsiteX4" fmla="*/ 11095 w 834477"/>
                    <a:gd name="connsiteY4" fmla="*/ 1097491 h 1509182"/>
                    <a:gd name="connsiteX0" fmla="*/ 11518 w 834900"/>
                    <a:gd name="connsiteY0" fmla="*/ 1097491 h 1375832"/>
                    <a:gd name="connsiteX1" fmla="*/ 232709 w 834900"/>
                    <a:gd name="connsiteY1" fmla="*/ 0 h 1375832"/>
                    <a:gd name="connsiteX2" fmla="*/ 834900 w 834900"/>
                    <a:gd name="connsiteY2" fmla="*/ 1097491 h 1375832"/>
                    <a:gd name="connsiteX3" fmla="*/ 429559 w 834900"/>
                    <a:gd name="connsiteY3" fmla="*/ 1375832 h 1375832"/>
                    <a:gd name="connsiteX4" fmla="*/ 11518 w 834900"/>
                    <a:gd name="connsiteY4" fmla="*/ 1097491 h 1375832"/>
                    <a:gd name="connsiteX0" fmla="*/ 6336 w 944018"/>
                    <a:gd name="connsiteY0" fmla="*/ 1097491 h 1375832"/>
                    <a:gd name="connsiteX1" fmla="*/ 227527 w 944018"/>
                    <a:gd name="connsiteY1" fmla="*/ 0 h 1375832"/>
                    <a:gd name="connsiteX2" fmla="*/ 944018 w 944018"/>
                    <a:gd name="connsiteY2" fmla="*/ 1097491 h 1375832"/>
                    <a:gd name="connsiteX3" fmla="*/ 424377 w 944018"/>
                    <a:gd name="connsiteY3" fmla="*/ 1375832 h 1375832"/>
                    <a:gd name="connsiteX4" fmla="*/ 6336 w 944018"/>
                    <a:gd name="connsiteY4" fmla="*/ 1097491 h 1375832"/>
                    <a:gd name="connsiteX0" fmla="*/ 16720 w 954402"/>
                    <a:gd name="connsiteY0" fmla="*/ 1104079 h 1382420"/>
                    <a:gd name="connsiteX1" fmla="*/ 237911 w 954402"/>
                    <a:gd name="connsiteY1" fmla="*/ 6588 h 1382420"/>
                    <a:gd name="connsiteX2" fmla="*/ 954402 w 954402"/>
                    <a:gd name="connsiteY2" fmla="*/ 1104079 h 1382420"/>
                    <a:gd name="connsiteX3" fmla="*/ 434761 w 954402"/>
                    <a:gd name="connsiteY3" fmla="*/ 1382420 h 1382420"/>
                    <a:gd name="connsiteX4" fmla="*/ 16720 w 954402"/>
                    <a:gd name="connsiteY4" fmla="*/ 1104079 h 1382420"/>
                    <a:gd name="connsiteX0" fmla="*/ 7895 w 945577"/>
                    <a:gd name="connsiteY0" fmla="*/ 1104079 h 1382420"/>
                    <a:gd name="connsiteX1" fmla="*/ 229086 w 945577"/>
                    <a:gd name="connsiteY1" fmla="*/ 6588 h 1382420"/>
                    <a:gd name="connsiteX2" fmla="*/ 945577 w 945577"/>
                    <a:gd name="connsiteY2" fmla="*/ 1104079 h 1382420"/>
                    <a:gd name="connsiteX3" fmla="*/ 425936 w 945577"/>
                    <a:gd name="connsiteY3" fmla="*/ 1382420 h 1382420"/>
                    <a:gd name="connsiteX4" fmla="*/ 7895 w 945577"/>
                    <a:gd name="connsiteY4" fmla="*/ 1104079 h 1382420"/>
                    <a:gd name="connsiteX0" fmla="*/ 7895 w 945577"/>
                    <a:gd name="connsiteY0" fmla="*/ 1097490 h 1375831"/>
                    <a:gd name="connsiteX1" fmla="*/ 229086 w 945577"/>
                    <a:gd name="connsiteY1" fmla="*/ -1 h 1375831"/>
                    <a:gd name="connsiteX2" fmla="*/ 945577 w 945577"/>
                    <a:gd name="connsiteY2" fmla="*/ 1097490 h 1375831"/>
                    <a:gd name="connsiteX3" fmla="*/ 425936 w 945577"/>
                    <a:gd name="connsiteY3" fmla="*/ 1375831 h 1375831"/>
                    <a:gd name="connsiteX4" fmla="*/ 7895 w 945577"/>
                    <a:gd name="connsiteY4" fmla="*/ 1097490 h 1375831"/>
                    <a:gd name="connsiteX0" fmla="*/ 4659 w 942341"/>
                    <a:gd name="connsiteY0" fmla="*/ 1097490 h 1375831"/>
                    <a:gd name="connsiteX1" fmla="*/ 225850 w 942341"/>
                    <a:gd name="connsiteY1" fmla="*/ -1 h 1375831"/>
                    <a:gd name="connsiteX2" fmla="*/ 942341 w 942341"/>
                    <a:gd name="connsiteY2" fmla="*/ 1097490 h 1375831"/>
                    <a:gd name="connsiteX3" fmla="*/ 422700 w 942341"/>
                    <a:gd name="connsiteY3" fmla="*/ 1375831 h 1375831"/>
                    <a:gd name="connsiteX4" fmla="*/ 4659 w 942341"/>
                    <a:gd name="connsiteY4" fmla="*/ 1097490 h 1375831"/>
                    <a:gd name="connsiteX0" fmla="*/ 4659 w 965920"/>
                    <a:gd name="connsiteY0" fmla="*/ 1097490 h 1386246"/>
                    <a:gd name="connsiteX1" fmla="*/ 225850 w 965920"/>
                    <a:gd name="connsiteY1" fmla="*/ -1 h 1386246"/>
                    <a:gd name="connsiteX2" fmla="*/ 942341 w 965920"/>
                    <a:gd name="connsiteY2" fmla="*/ 1097490 h 1386246"/>
                    <a:gd name="connsiteX3" fmla="*/ 759504 w 965920"/>
                    <a:gd name="connsiteY3" fmla="*/ 1305145 h 1386246"/>
                    <a:gd name="connsiteX4" fmla="*/ 422700 w 965920"/>
                    <a:gd name="connsiteY4" fmla="*/ 1375831 h 1386246"/>
                    <a:gd name="connsiteX5" fmla="*/ 4659 w 965920"/>
                    <a:gd name="connsiteY5" fmla="*/ 1097490 h 1386246"/>
                    <a:gd name="connsiteX0" fmla="*/ 4659 w 965920"/>
                    <a:gd name="connsiteY0" fmla="*/ 1097490 h 1375836"/>
                    <a:gd name="connsiteX1" fmla="*/ 225850 w 965920"/>
                    <a:gd name="connsiteY1" fmla="*/ -1 h 1375836"/>
                    <a:gd name="connsiteX2" fmla="*/ 942341 w 965920"/>
                    <a:gd name="connsiteY2" fmla="*/ 1097490 h 1375836"/>
                    <a:gd name="connsiteX3" fmla="*/ 759504 w 965920"/>
                    <a:gd name="connsiteY3" fmla="*/ 1305145 h 1375836"/>
                    <a:gd name="connsiteX4" fmla="*/ 422700 w 965920"/>
                    <a:gd name="connsiteY4" fmla="*/ 1375831 h 1375836"/>
                    <a:gd name="connsiteX5" fmla="*/ 179528 w 965920"/>
                    <a:gd name="connsiteY5" fmla="*/ 1303017 h 1375836"/>
                    <a:gd name="connsiteX6" fmla="*/ 4659 w 965920"/>
                    <a:gd name="connsiteY6" fmla="*/ 1097490 h 1375836"/>
                    <a:gd name="connsiteX0" fmla="*/ 4659 w 965920"/>
                    <a:gd name="connsiteY0" fmla="*/ 1097490 h 2179292"/>
                    <a:gd name="connsiteX1" fmla="*/ 225850 w 965920"/>
                    <a:gd name="connsiteY1" fmla="*/ -1 h 2179292"/>
                    <a:gd name="connsiteX2" fmla="*/ 942341 w 965920"/>
                    <a:gd name="connsiteY2" fmla="*/ 1097490 h 2179292"/>
                    <a:gd name="connsiteX3" fmla="*/ 759504 w 965920"/>
                    <a:gd name="connsiteY3" fmla="*/ 1305145 h 2179292"/>
                    <a:gd name="connsiteX4" fmla="*/ 521258 w 965920"/>
                    <a:gd name="connsiteY4" fmla="*/ 2179291 h 2179292"/>
                    <a:gd name="connsiteX5" fmla="*/ 179528 w 965920"/>
                    <a:gd name="connsiteY5" fmla="*/ 1303017 h 2179292"/>
                    <a:gd name="connsiteX6" fmla="*/ 4659 w 965920"/>
                    <a:gd name="connsiteY6" fmla="*/ 1097490 h 2179292"/>
                    <a:gd name="connsiteX0" fmla="*/ 521258 w 965920"/>
                    <a:gd name="connsiteY0" fmla="*/ 2179291 h 2610799"/>
                    <a:gd name="connsiteX1" fmla="*/ 179528 w 965920"/>
                    <a:gd name="connsiteY1" fmla="*/ 1303017 h 2610799"/>
                    <a:gd name="connsiteX2" fmla="*/ 4659 w 965920"/>
                    <a:gd name="connsiteY2" fmla="*/ 1097490 h 2610799"/>
                    <a:gd name="connsiteX3" fmla="*/ 225850 w 965920"/>
                    <a:gd name="connsiteY3" fmla="*/ -1 h 2610799"/>
                    <a:gd name="connsiteX4" fmla="*/ 942341 w 965920"/>
                    <a:gd name="connsiteY4" fmla="*/ 1097490 h 2610799"/>
                    <a:gd name="connsiteX5" fmla="*/ 759504 w 965920"/>
                    <a:gd name="connsiteY5" fmla="*/ 1305145 h 2610799"/>
                    <a:gd name="connsiteX6" fmla="*/ 841384 w 965920"/>
                    <a:gd name="connsiteY6" fmla="*/ 2610798 h 2610799"/>
                    <a:gd name="connsiteX0" fmla="*/ 521258 w 965920"/>
                    <a:gd name="connsiteY0" fmla="*/ 2179291 h 2179292"/>
                    <a:gd name="connsiteX1" fmla="*/ 179528 w 965920"/>
                    <a:gd name="connsiteY1" fmla="*/ 1303017 h 2179292"/>
                    <a:gd name="connsiteX2" fmla="*/ 4659 w 965920"/>
                    <a:gd name="connsiteY2" fmla="*/ 1097490 h 2179292"/>
                    <a:gd name="connsiteX3" fmla="*/ 225850 w 965920"/>
                    <a:gd name="connsiteY3" fmla="*/ -1 h 2179292"/>
                    <a:gd name="connsiteX4" fmla="*/ 942341 w 965920"/>
                    <a:gd name="connsiteY4" fmla="*/ 1097490 h 2179292"/>
                    <a:gd name="connsiteX5" fmla="*/ 759504 w 965920"/>
                    <a:gd name="connsiteY5" fmla="*/ 1305145 h 2179292"/>
                    <a:gd name="connsiteX0" fmla="*/ 179528 w 965920"/>
                    <a:gd name="connsiteY0" fmla="*/ 1303017 h 1305145"/>
                    <a:gd name="connsiteX1" fmla="*/ 4659 w 965920"/>
                    <a:gd name="connsiteY1" fmla="*/ 1097490 h 1305145"/>
                    <a:gd name="connsiteX2" fmla="*/ 225850 w 965920"/>
                    <a:gd name="connsiteY2" fmla="*/ -1 h 1305145"/>
                    <a:gd name="connsiteX3" fmla="*/ 942341 w 965920"/>
                    <a:gd name="connsiteY3" fmla="*/ 1097490 h 1305145"/>
                    <a:gd name="connsiteX4" fmla="*/ 759504 w 965920"/>
                    <a:gd name="connsiteY4" fmla="*/ 1305145 h 1305145"/>
                    <a:gd name="connsiteX0" fmla="*/ 176328 w 962720"/>
                    <a:gd name="connsiteY0" fmla="*/ 1854508 h 1856636"/>
                    <a:gd name="connsiteX1" fmla="*/ 1459 w 962720"/>
                    <a:gd name="connsiteY1" fmla="*/ 1648981 h 1856636"/>
                    <a:gd name="connsiteX2" fmla="*/ 605781 w 962720"/>
                    <a:gd name="connsiteY2" fmla="*/ -3 h 1856636"/>
                    <a:gd name="connsiteX3" fmla="*/ 939141 w 962720"/>
                    <a:gd name="connsiteY3" fmla="*/ 1648981 h 1856636"/>
                    <a:gd name="connsiteX4" fmla="*/ 756304 w 962720"/>
                    <a:gd name="connsiteY4" fmla="*/ 1856636 h 1856636"/>
                    <a:gd name="connsiteX0" fmla="*/ 179856 w 966248"/>
                    <a:gd name="connsiteY0" fmla="*/ 1854508 h 1856636"/>
                    <a:gd name="connsiteX1" fmla="*/ 4987 w 966248"/>
                    <a:gd name="connsiteY1" fmla="*/ 1648981 h 1856636"/>
                    <a:gd name="connsiteX2" fmla="*/ 609309 w 966248"/>
                    <a:gd name="connsiteY2" fmla="*/ -3 h 1856636"/>
                    <a:gd name="connsiteX3" fmla="*/ 942669 w 966248"/>
                    <a:gd name="connsiteY3" fmla="*/ 1648981 h 1856636"/>
                    <a:gd name="connsiteX4" fmla="*/ 759832 w 966248"/>
                    <a:gd name="connsiteY4" fmla="*/ 1856636 h 1856636"/>
                    <a:gd name="connsiteX0" fmla="*/ 179856 w 984372"/>
                    <a:gd name="connsiteY0" fmla="*/ 1854508 h 1856636"/>
                    <a:gd name="connsiteX1" fmla="*/ 4987 w 984372"/>
                    <a:gd name="connsiteY1" fmla="*/ 1648981 h 1856636"/>
                    <a:gd name="connsiteX2" fmla="*/ 609309 w 984372"/>
                    <a:gd name="connsiteY2" fmla="*/ -3 h 1856636"/>
                    <a:gd name="connsiteX3" fmla="*/ 942669 w 984372"/>
                    <a:gd name="connsiteY3" fmla="*/ 1648981 h 1856636"/>
                    <a:gd name="connsiteX4" fmla="*/ 759832 w 984372"/>
                    <a:gd name="connsiteY4" fmla="*/ 1856636 h 1856636"/>
                    <a:gd name="connsiteX0" fmla="*/ 214710 w 1019226"/>
                    <a:gd name="connsiteY0" fmla="*/ 1854508 h 1856636"/>
                    <a:gd name="connsiteX1" fmla="*/ 39841 w 1019226"/>
                    <a:gd name="connsiteY1" fmla="*/ 1648981 h 1856636"/>
                    <a:gd name="connsiteX2" fmla="*/ 644163 w 1019226"/>
                    <a:gd name="connsiteY2" fmla="*/ -3 h 1856636"/>
                    <a:gd name="connsiteX3" fmla="*/ 977523 w 1019226"/>
                    <a:gd name="connsiteY3" fmla="*/ 1648981 h 1856636"/>
                    <a:gd name="connsiteX4" fmla="*/ 794686 w 1019226"/>
                    <a:gd name="connsiteY4" fmla="*/ 1856636 h 1856636"/>
                    <a:gd name="connsiteX0" fmla="*/ 214710 w 1019224"/>
                    <a:gd name="connsiteY0" fmla="*/ 1854511 h 1921141"/>
                    <a:gd name="connsiteX1" fmla="*/ 39841 w 1019224"/>
                    <a:gd name="connsiteY1" fmla="*/ 1648984 h 1921141"/>
                    <a:gd name="connsiteX2" fmla="*/ 644163 w 1019224"/>
                    <a:gd name="connsiteY2" fmla="*/ 0 h 1921141"/>
                    <a:gd name="connsiteX3" fmla="*/ 977523 w 1019224"/>
                    <a:gd name="connsiteY3" fmla="*/ 1648984 h 1921141"/>
                    <a:gd name="connsiteX4" fmla="*/ 660578 w 1019224"/>
                    <a:gd name="connsiteY4" fmla="*/ 1921139 h 1921141"/>
                    <a:gd name="connsiteX0" fmla="*/ 214710 w 1019224"/>
                    <a:gd name="connsiteY0" fmla="*/ 1854511 h 1921138"/>
                    <a:gd name="connsiteX1" fmla="*/ 39841 w 1019224"/>
                    <a:gd name="connsiteY1" fmla="*/ 1648984 h 1921138"/>
                    <a:gd name="connsiteX2" fmla="*/ 644163 w 1019224"/>
                    <a:gd name="connsiteY2" fmla="*/ 0 h 1921138"/>
                    <a:gd name="connsiteX3" fmla="*/ 977523 w 1019224"/>
                    <a:gd name="connsiteY3" fmla="*/ 1648984 h 1921138"/>
                    <a:gd name="connsiteX4" fmla="*/ 660578 w 1019224"/>
                    <a:gd name="connsiteY4" fmla="*/ 1921139 h 1921138"/>
                    <a:gd name="connsiteX0" fmla="*/ 214710 w 1046339"/>
                    <a:gd name="connsiteY0" fmla="*/ 1854511 h 1921138"/>
                    <a:gd name="connsiteX1" fmla="*/ 39841 w 1046339"/>
                    <a:gd name="connsiteY1" fmla="*/ 1648984 h 1921138"/>
                    <a:gd name="connsiteX2" fmla="*/ 644163 w 1046339"/>
                    <a:gd name="connsiteY2" fmla="*/ 0 h 1921138"/>
                    <a:gd name="connsiteX3" fmla="*/ 977523 w 1046339"/>
                    <a:gd name="connsiteY3" fmla="*/ 1648984 h 1921138"/>
                    <a:gd name="connsiteX4" fmla="*/ 660578 w 1046339"/>
                    <a:gd name="connsiteY4" fmla="*/ 1921139 h 1921138"/>
                    <a:gd name="connsiteX0" fmla="*/ 215984 w 1047613"/>
                    <a:gd name="connsiteY0" fmla="*/ 1854511 h 1921138"/>
                    <a:gd name="connsiteX1" fmla="*/ 41115 w 1047613"/>
                    <a:gd name="connsiteY1" fmla="*/ 1648984 h 1921138"/>
                    <a:gd name="connsiteX2" fmla="*/ 645437 w 1047613"/>
                    <a:gd name="connsiteY2" fmla="*/ 0 h 1921138"/>
                    <a:gd name="connsiteX3" fmla="*/ 978797 w 1047613"/>
                    <a:gd name="connsiteY3" fmla="*/ 1648984 h 1921138"/>
                    <a:gd name="connsiteX4" fmla="*/ 661852 w 1047613"/>
                    <a:gd name="connsiteY4" fmla="*/ 1921139 h 1921138"/>
                    <a:gd name="connsiteX0" fmla="*/ 207638 w 1021054"/>
                    <a:gd name="connsiteY0" fmla="*/ 1946938 h 1946938"/>
                    <a:gd name="connsiteX1" fmla="*/ 14556 w 1021054"/>
                    <a:gd name="connsiteY1" fmla="*/ 1648984 h 1946938"/>
                    <a:gd name="connsiteX2" fmla="*/ 618878 w 1021054"/>
                    <a:gd name="connsiteY2" fmla="*/ 0 h 1946938"/>
                    <a:gd name="connsiteX3" fmla="*/ 952238 w 1021054"/>
                    <a:gd name="connsiteY3" fmla="*/ 1648984 h 1946938"/>
                    <a:gd name="connsiteX4" fmla="*/ 635293 w 1021054"/>
                    <a:gd name="connsiteY4" fmla="*/ 1921139 h 1946938"/>
                    <a:gd name="connsiteX0" fmla="*/ 265553 w 1078969"/>
                    <a:gd name="connsiteY0" fmla="*/ 1946938 h 1946938"/>
                    <a:gd name="connsiteX1" fmla="*/ 11671 w 1078969"/>
                    <a:gd name="connsiteY1" fmla="*/ 1464609 h 1946938"/>
                    <a:gd name="connsiteX2" fmla="*/ 676793 w 1078969"/>
                    <a:gd name="connsiteY2" fmla="*/ 0 h 1946938"/>
                    <a:gd name="connsiteX3" fmla="*/ 1010153 w 1078969"/>
                    <a:gd name="connsiteY3" fmla="*/ 1648984 h 1946938"/>
                    <a:gd name="connsiteX4" fmla="*/ 693208 w 1078969"/>
                    <a:gd name="connsiteY4" fmla="*/ 1921139 h 1946938"/>
                    <a:gd name="connsiteX0" fmla="*/ 270397 w 1083813"/>
                    <a:gd name="connsiteY0" fmla="*/ 1946938 h 1946938"/>
                    <a:gd name="connsiteX1" fmla="*/ 16515 w 1083813"/>
                    <a:gd name="connsiteY1" fmla="*/ 1464609 h 1946938"/>
                    <a:gd name="connsiteX2" fmla="*/ 681637 w 1083813"/>
                    <a:gd name="connsiteY2" fmla="*/ 0 h 1946938"/>
                    <a:gd name="connsiteX3" fmla="*/ 1014997 w 1083813"/>
                    <a:gd name="connsiteY3" fmla="*/ 1648984 h 1946938"/>
                    <a:gd name="connsiteX4" fmla="*/ 698052 w 1083813"/>
                    <a:gd name="connsiteY4" fmla="*/ 1921139 h 1946938"/>
                    <a:gd name="connsiteX0" fmla="*/ 264825 w 1078241"/>
                    <a:gd name="connsiteY0" fmla="*/ 1946938 h 1946938"/>
                    <a:gd name="connsiteX1" fmla="*/ 10943 w 1078241"/>
                    <a:gd name="connsiteY1" fmla="*/ 1464609 h 1946938"/>
                    <a:gd name="connsiteX2" fmla="*/ 676065 w 1078241"/>
                    <a:gd name="connsiteY2" fmla="*/ 0 h 1946938"/>
                    <a:gd name="connsiteX3" fmla="*/ 1009425 w 1078241"/>
                    <a:gd name="connsiteY3" fmla="*/ 1648984 h 1946938"/>
                    <a:gd name="connsiteX4" fmla="*/ 692480 w 1078241"/>
                    <a:gd name="connsiteY4" fmla="*/ 1921139 h 1946938"/>
                    <a:gd name="connsiteX0" fmla="*/ 264825 w 1084560"/>
                    <a:gd name="connsiteY0" fmla="*/ 1946938 h 1946938"/>
                    <a:gd name="connsiteX1" fmla="*/ 10943 w 1084560"/>
                    <a:gd name="connsiteY1" fmla="*/ 1464609 h 1946938"/>
                    <a:gd name="connsiteX2" fmla="*/ 676065 w 1084560"/>
                    <a:gd name="connsiteY2" fmla="*/ 0 h 1946938"/>
                    <a:gd name="connsiteX3" fmla="*/ 1009425 w 1084560"/>
                    <a:gd name="connsiteY3" fmla="*/ 1648984 h 1946938"/>
                    <a:gd name="connsiteX4" fmla="*/ 692480 w 1084560"/>
                    <a:gd name="connsiteY4" fmla="*/ 1921139 h 1946938"/>
                    <a:gd name="connsiteX0" fmla="*/ 264825 w 1056002"/>
                    <a:gd name="connsiteY0" fmla="*/ 1946938 h 1976978"/>
                    <a:gd name="connsiteX1" fmla="*/ 10943 w 1056002"/>
                    <a:gd name="connsiteY1" fmla="*/ 1464609 h 1976978"/>
                    <a:gd name="connsiteX2" fmla="*/ 676065 w 1056002"/>
                    <a:gd name="connsiteY2" fmla="*/ 0 h 1976978"/>
                    <a:gd name="connsiteX3" fmla="*/ 1009425 w 1056002"/>
                    <a:gd name="connsiteY3" fmla="*/ 1648984 h 1976978"/>
                    <a:gd name="connsiteX4" fmla="*/ 605608 w 1056002"/>
                    <a:gd name="connsiteY4" fmla="*/ 1976977 h 1976978"/>
                    <a:gd name="connsiteX0" fmla="*/ 264825 w 1082641"/>
                    <a:gd name="connsiteY0" fmla="*/ 1946938 h 1976978"/>
                    <a:gd name="connsiteX1" fmla="*/ 10943 w 1082641"/>
                    <a:gd name="connsiteY1" fmla="*/ 1464609 h 1976978"/>
                    <a:gd name="connsiteX2" fmla="*/ 676065 w 1082641"/>
                    <a:gd name="connsiteY2" fmla="*/ 0 h 1976978"/>
                    <a:gd name="connsiteX3" fmla="*/ 1009425 w 1082641"/>
                    <a:gd name="connsiteY3" fmla="*/ 1648984 h 1976978"/>
                    <a:gd name="connsiteX4" fmla="*/ 605608 w 1082641"/>
                    <a:gd name="connsiteY4" fmla="*/ 1976977 h 1976978"/>
                    <a:gd name="connsiteX0" fmla="*/ 264825 w 1079215"/>
                    <a:gd name="connsiteY0" fmla="*/ 1946938 h 1976978"/>
                    <a:gd name="connsiteX1" fmla="*/ 10943 w 1079215"/>
                    <a:gd name="connsiteY1" fmla="*/ 1464609 h 1976978"/>
                    <a:gd name="connsiteX2" fmla="*/ 676065 w 1079215"/>
                    <a:gd name="connsiteY2" fmla="*/ 0 h 1976978"/>
                    <a:gd name="connsiteX3" fmla="*/ 1009425 w 1079215"/>
                    <a:gd name="connsiteY3" fmla="*/ 1648984 h 1976978"/>
                    <a:gd name="connsiteX4" fmla="*/ 605608 w 1079215"/>
                    <a:gd name="connsiteY4" fmla="*/ 1976977 h 1976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9215" h="1976978">
                      <a:moveTo>
                        <a:pt x="264825" y="1946938"/>
                      </a:moveTo>
                      <a:cubicBezTo>
                        <a:pt x="195152" y="1900548"/>
                        <a:pt x="9904" y="1665983"/>
                        <a:pt x="10943" y="1464609"/>
                      </a:cubicBezTo>
                      <a:cubicBezTo>
                        <a:pt x="11982" y="1263235"/>
                        <a:pt x="-142395" y="821339"/>
                        <a:pt x="676065" y="0"/>
                      </a:cubicBezTo>
                      <a:cubicBezTo>
                        <a:pt x="1224949" y="837095"/>
                        <a:pt x="1076252" y="1505913"/>
                        <a:pt x="1009425" y="1648984"/>
                      </a:cubicBezTo>
                      <a:cubicBezTo>
                        <a:pt x="942598" y="1792055"/>
                        <a:pt x="692215" y="1930587"/>
                        <a:pt x="605608" y="1976977"/>
                      </a:cubicBez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08FC0CA1-339E-41F2-93DF-F7CD62118AAD}"/>
                  </a:ext>
                </a:extLst>
              </p:cNvPr>
              <p:cNvSpPr/>
              <p:nvPr/>
            </p:nvSpPr>
            <p:spPr bwMode="auto">
              <a:xfrm>
                <a:off x="12535604" y="4005074"/>
                <a:ext cx="206004" cy="134029"/>
              </a:xfrm>
              <a:custGeom>
                <a:avLst/>
                <a:gdLst>
                  <a:gd name="connsiteX0" fmla="*/ 948553 w 968718"/>
                  <a:gd name="connsiteY0" fmla="*/ 0 h 630261"/>
                  <a:gd name="connsiteX1" fmla="*/ 827559 w 968718"/>
                  <a:gd name="connsiteY1" fmla="*/ 483745 h 630261"/>
                  <a:gd name="connsiteX2" fmla="*/ 345738 w 968718"/>
                  <a:gd name="connsiteY2" fmla="*/ 612187 h 630261"/>
                  <a:gd name="connsiteX3" fmla="*/ 0 w 968718"/>
                  <a:gd name="connsiteY3" fmla="*/ 252862 h 630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8718" h="630261">
                    <a:moveTo>
                      <a:pt x="948553" y="0"/>
                    </a:moveTo>
                    <a:cubicBezTo>
                      <a:pt x="999191" y="171253"/>
                      <a:pt x="952858" y="356498"/>
                      <a:pt x="827559" y="483745"/>
                    </a:cubicBezTo>
                    <a:cubicBezTo>
                      <a:pt x="702259" y="610993"/>
                      <a:pt x="517752" y="660178"/>
                      <a:pt x="345738" y="612187"/>
                    </a:cubicBezTo>
                    <a:cubicBezTo>
                      <a:pt x="173724" y="564196"/>
                      <a:pt x="41328" y="426597"/>
                      <a:pt x="0" y="25286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AFC921E0-3BCB-43D8-ABDB-292B232840C5}"/>
                </a:ext>
              </a:extLst>
            </p:cNvPr>
            <p:cNvGrpSpPr/>
            <p:nvPr/>
          </p:nvGrpSpPr>
          <p:grpSpPr>
            <a:xfrm>
              <a:off x="6319550" y="4638002"/>
              <a:ext cx="1224088" cy="874878"/>
              <a:chOff x="8866271" y="3448936"/>
              <a:chExt cx="1944508" cy="1389775"/>
            </a:xfrm>
          </p:grpSpPr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A8DD904D-4330-4F77-8FD8-944418A0B34B}"/>
                  </a:ext>
                </a:extLst>
              </p:cNvPr>
              <p:cNvGrpSpPr/>
              <p:nvPr/>
            </p:nvGrpSpPr>
            <p:grpSpPr>
              <a:xfrm flipH="1">
                <a:off x="8866271" y="3448936"/>
                <a:ext cx="1944508" cy="1389775"/>
                <a:chOff x="8837634" y="3874668"/>
                <a:chExt cx="2136732" cy="155905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C676C75A-BFBC-4D0A-8CF3-0C5EC0D9F93D}"/>
                    </a:ext>
                  </a:extLst>
                </p:cNvPr>
                <p:cNvSpPr/>
                <p:nvPr/>
              </p:nvSpPr>
              <p:spPr bwMode="auto">
                <a:xfrm rot="21074787">
                  <a:off x="10109103" y="4826858"/>
                  <a:ext cx="368766" cy="528547"/>
                </a:xfrm>
                <a:custGeom>
                  <a:avLst/>
                  <a:gdLst>
                    <a:gd name="connsiteX0" fmla="*/ 336202 w 365349"/>
                    <a:gd name="connsiteY0" fmla="*/ 1641 h 540190"/>
                    <a:gd name="connsiteX1" fmla="*/ 365243 w 365349"/>
                    <a:gd name="connsiteY1" fmla="*/ 27357 h 540190"/>
                    <a:gd name="connsiteX2" fmla="*/ 234038 w 365349"/>
                    <a:gd name="connsiteY2" fmla="*/ 316954 h 540190"/>
                    <a:gd name="connsiteX3" fmla="*/ 211252 w 365349"/>
                    <a:gd name="connsiteY3" fmla="*/ 355951 h 540190"/>
                    <a:gd name="connsiteX4" fmla="*/ 211251 w 365349"/>
                    <a:gd name="connsiteY4" fmla="*/ 491841 h 540190"/>
                    <a:gd name="connsiteX5" fmla="*/ 210790 w 365349"/>
                    <a:gd name="connsiteY5" fmla="*/ 492954 h 540190"/>
                    <a:gd name="connsiteX6" fmla="*/ 213441 w 365349"/>
                    <a:gd name="connsiteY6" fmla="*/ 504110 h 540190"/>
                    <a:gd name="connsiteX7" fmla="*/ 211245 w 365349"/>
                    <a:gd name="connsiteY7" fmla="*/ 517771 h 540190"/>
                    <a:gd name="connsiteX8" fmla="*/ 180709 w 365349"/>
                    <a:gd name="connsiteY8" fmla="*/ 539849 h 540190"/>
                    <a:gd name="connsiteX9" fmla="*/ 81513 w 365349"/>
                    <a:gd name="connsiteY9" fmla="*/ 523902 h 540190"/>
                    <a:gd name="connsiteX10" fmla="*/ 59435 w 365349"/>
                    <a:gd name="connsiteY10" fmla="*/ 493365 h 540190"/>
                    <a:gd name="connsiteX11" fmla="*/ 61631 w 365349"/>
                    <a:gd name="connsiteY11" fmla="*/ 479705 h 540190"/>
                    <a:gd name="connsiteX12" fmla="*/ 108025 w 365349"/>
                    <a:gd name="connsiteY12" fmla="*/ 446162 h 540190"/>
                    <a:gd name="connsiteX13" fmla="*/ 108784 w 365349"/>
                    <a:gd name="connsiteY13" fmla="*/ 446284 h 540190"/>
                    <a:gd name="connsiteX14" fmla="*/ 108784 w 365349"/>
                    <a:gd name="connsiteY14" fmla="*/ 285476 h 540190"/>
                    <a:gd name="connsiteX15" fmla="*/ 112463 w 365349"/>
                    <a:gd name="connsiteY15" fmla="*/ 267251 h 540190"/>
                    <a:gd name="connsiteX16" fmla="*/ 110129 w 365349"/>
                    <a:gd name="connsiteY16" fmla="*/ 253771 h 540190"/>
                    <a:gd name="connsiteX17" fmla="*/ 0 w 365349"/>
                    <a:gd name="connsiteY17" fmla="*/ 11643 h 540190"/>
                    <a:gd name="connsiteX18" fmla="*/ 166308 w 365349"/>
                    <a:gd name="connsiteY18" fmla="*/ 24732 h 540190"/>
                    <a:gd name="connsiteX19" fmla="*/ 336202 w 365349"/>
                    <a:gd name="connsiteY19" fmla="*/ 1641 h 540190"/>
                    <a:gd name="connsiteX0" fmla="*/ 166308 w 365349"/>
                    <a:gd name="connsiteY0" fmla="*/ 24732 h 540190"/>
                    <a:gd name="connsiteX1" fmla="*/ 336202 w 365349"/>
                    <a:gd name="connsiteY1" fmla="*/ 1641 h 540190"/>
                    <a:gd name="connsiteX2" fmla="*/ 365243 w 365349"/>
                    <a:gd name="connsiteY2" fmla="*/ 27357 h 540190"/>
                    <a:gd name="connsiteX3" fmla="*/ 234038 w 365349"/>
                    <a:gd name="connsiteY3" fmla="*/ 316954 h 540190"/>
                    <a:gd name="connsiteX4" fmla="*/ 211252 w 365349"/>
                    <a:gd name="connsiteY4" fmla="*/ 355951 h 540190"/>
                    <a:gd name="connsiteX5" fmla="*/ 211251 w 365349"/>
                    <a:gd name="connsiteY5" fmla="*/ 491841 h 540190"/>
                    <a:gd name="connsiteX6" fmla="*/ 210790 w 365349"/>
                    <a:gd name="connsiteY6" fmla="*/ 492954 h 540190"/>
                    <a:gd name="connsiteX7" fmla="*/ 213441 w 365349"/>
                    <a:gd name="connsiteY7" fmla="*/ 504110 h 540190"/>
                    <a:gd name="connsiteX8" fmla="*/ 211245 w 365349"/>
                    <a:gd name="connsiteY8" fmla="*/ 517771 h 540190"/>
                    <a:gd name="connsiteX9" fmla="*/ 180709 w 365349"/>
                    <a:gd name="connsiteY9" fmla="*/ 539849 h 540190"/>
                    <a:gd name="connsiteX10" fmla="*/ 81513 w 365349"/>
                    <a:gd name="connsiteY10" fmla="*/ 523902 h 540190"/>
                    <a:gd name="connsiteX11" fmla="*/ 59435 w 365349"/>
                    <a:gd name="connsiteY11" fmla="*/ 493365 h 540190"/>
                    <a:gd name="connsiteX12" fmla="*/ 61631 w 365349"/>
                    <a:gd name="connsiteY12" fmla="*/ 479705 h 540190"/>
                    <a:gd name="connsiteX13" fmla="*/ 108025 w 365349"/>
                    <a:gd name="connsiteY13" fmla="*/ 446162 h 540190"/>
                    <a:gd name="connsiteX14" fmla="*/ 108784 w 365349"/>
                    <a:gd name="connsiteY14" fmla="*/ 446284 h 540190"/>
                    <a:gd name="connsiteX15" fmla="*/ 108784 w 365349"/>
                    <a:gd name="connsiteY15" fmla="*/ 285476 h 540190"/>
                    <a:gd name="connsiteX16" fmla="*/ 112463 w 365349"/>
                    <a:gd name="connsiteY16" fmla="*/ 267251 h 540190"/>
                    <a:gd name="connsiteX17" fmla="*/ 110129 w 365349"/>
                    <a:gd name="connsiteY17" fmla="*/ 253771 h 540190"/>
                    <a:gd name="connsiteX18" fmla="*/ 0 w 365349"/>
                    <a:gd name="connsiteY18" fmla="*/ 11643 h 540190"/>
                    <a:gd name="connsiteX19" fmla="*/ 257748 w 365349"/>
                    <a:gd name="connsiteY19" fmla="*/ 116172 h 540190"/>
                    <a:gd name="connsiteX0" fmla="*/ 166308 w 365349"/>
                    <a:gd name="connsiteY0" fmla="*/ 24732 h 540190"/>
                    <a:gd name="connsiteX1" fmla="*/ 336202 w 365349"/>
                    <a:gd name="connsiteY1" fmla="*/ 1641 h 540190"/>
                    <a:gd name="connsiteX2" fmla="*/ 365243 w 365349"/>
                    <a:gd name="connsiteY2" fmla="*/ 27357 h 540190"/>
                    <a:gd name="connsiteX3" fmla="*/ 234038 w 365349"/>
                    <a:gd name="connsiteY3" fmla="*/ 316954 h 540190"/>
                    <a:gd name="connsiteX4" fmla="*/ 211252 w 365349"/>
                    <a:gd name="connsiteY4" fmla="*/ 355951 h 540190"/>
                    <a:gd name="connsiteX5" fmla="*/ 211251 w 365349"/>
                    <a:gd name="connsiteY5" fmla="*/ 491841 h 540190"/>
                    <a:gd name="connsiteX6" fmla="*/ 210790 w 365349"/>
                    <a:gd name="connsiteY6" fmla="*/ 492954 h 540190"/>
                    <a:gd name="connsiteX7" fmla="*/ 213441 w 365349"/>
                    <a:gd name="connsiteY7" fmla="*/ 504110 h 540190"/>
                    <a:gd name="connsiteX8" fmla="*/ 211245 w 365349"/>
                    <a:gd name="connsiteY8" fmla="*/ 517771 h 540190"/>
                    <a:gd name="connsiteX9" fmla="*/ 180709 w 365349"/>
                    <a:gd name="connsiteY9" fmla="*/ 539849 h 540190"/>
                    <a:gd name="connsiteX10" fmla="*/ 81513 w 365349"/>
                    <a:gd name="connsiteY10" fmla="*/ 523902 h 540190"/>
                    <a:gd name="connsiteX11" fmla="*/ 59435 w 365349"/>
                    <a:gd name="connsiteY11" fmla="*/ 493365 h 540190"/>
                    <a:gd name="connsiteX12" fmla="*/ 61631 w 365349"/>
                    <a:gd name="connsiteY12" fmla="*/ 479705 h 540190"/>
                    <a:gd name="connsiteX13" fmla="*/ 108025 w 365349"/>
                    <a:gd name="connsiteY13" fmla="*/ 446162 h 540190"/>
                    <a:gd name="connsiteX14" fmla="*/ 108784 w 365349"/>
                    <a:gd name="connsiteY14" fmla="*/ 446284 h 540190"/>
                    <a:gd name="connsiteX15" fmla="*/ 108784 w 365349"/>
                    <a:gd name="connsiteY15" fmla="*/ 285476 h 540190"/>
                    <a:gd name="connsiteX16" fmla="*/ 112463 w 365349"/>
                    <a:gd name="connsiteY16" fmla="*/ 267251 h 540190"/>
                    <a:gd name="connsiteX17" fmla="*/ 110129 w 365349"/>
                    <a:gd name="connsiteY17" fmla="*/ 253771 h 540190"/>
                    <a:gd name="connsiteX18" fmla="*/ 0 w 365349"/>
                    <a:gd name="connsiteY18" fmla="*/ 11643 h 540190"/>
                    <a:gd name="connsiteX0" fmla="*/ 336202 w 365349"/>
                    <a:gd name="connsiteY0" fmla="*/ 0 h 538549"/>
                    <a:gd name="connsiteX1" fmla="*/ 365243 w 365349"/>
                    <a:gd name="connsiteY1" fmla="*/ 25716 h 538549"/>
                    <a:gd name="connsiteX2" fmla="*/ 234038 w 365349"/>
                    <a:gd name="connsiteY2" fmla="*/ 315313 h 538549"/>
                    <a:gd name="connsiteX3" fmla="*/ 211252 w 365349"/>
                    <a:gd name="connsiteY3" fmla="*/ 354310 h 538549"/>
                    <a:gd name="connsiteX4" fmla="*/ 211251 w 365349"/>
                    <a:gd name="connsiteY4" fmla="*/ 490200 h 538549"/>
                    <a:gd name="connsiteX5" fmla="*/ 210790 w 365349"/>
                    <a:gd name="connsiteY5" fmla="*/ 491313 h 538549"/>
                    <a:gd name="connsiteX6" fmla="*/ 213441 w 365349"/>
                    <a:gd name="connsiteY6" fmla="*/ 502469 h 538549"/>
                    <a:gd name="connsiteX7" fmla="*/ 211245 w 365349"/>
                    <a:gd name="connsiteY7" fmla="*/ 516130 h 538549"/>
                    <a:gd name="connsiteX8" fmla="*/ 180709 w 365349"/>
                    <a:gd name="connsiteY8" fmla="*/ 538208 h 538549"/>
                    <a:gd name="connsiteX9" fmla="*/ 81513 w 365349"/>
                    <a:gd name="connsiteY9" fmla="*/ 522261 h 538549"/>
                    <a:gd name="connsiteX10" fmla="*/ 59435 w 365349"/>
                    <a:gd name="connsiteY10" fmla="*/ 491724 h 538549"/>
                    <a:gd name="connsiteX11" fmla="*/ 61631 w 365349"/>
                    <a:gd name="connsiteY11" fmla="*/ 478064 h 538549"/>
                    <a:gd name="connsiteX12" fmla="*/ 108025 w 365349"/>
                    <a:gd name="connsiteY12" fmla="*/ 444521 h 538549"/>
                    <a:gd name="connsiteX13" fmla="*/ 108784 w 365349"/>
                    <a:gd name="connsiteY13" fmla="*/ 444643 h 538549"/>
                    <a:gd name="connsiteX14" fmla="*/ 108784 w 365349"/>
                    <a:gd name="connsiteY14" fmla="*/ 283835 h 538549"/>
                    <a:gd name="connsiteX15" fmla="*/ 112463 w 365349"/>
                    <a:gd name="connsiteY15" fmla="*/ 265610 h 538549"/>
                    <a:gd name="connsiteX16" fmla="*/ 110129 w 365349"/>
                    <a:gd name="connsiteY16" fmla="*/ 252130 h 538549"/>
                    <a:gd name="connsiteX17" fmla="*/ 0 w 365349"/>
                    <a:gd name="connsiteY17" fmla="*/ 10002 h 538549"/>
                    <a:gd name="connsiteX0" fmla="*/ 339725 w 368872"/>
                    <a:gd name="connsiteY0" fmla="*/ 0 h 538549"/>
                    <a:gd name="connsiteX1" fmla="*/ 368766 w 368872"/>
                    <a:gd name="connsiteY1" fmla="*/ 25716 h 538549"/>
                    <a:gd name="connsiteX2" fmla="*/ 237561 w 368872"/>
                    <a:gd name="connsiteY2" fmla="*/ 315313 h 538549"/>
                    <a:gd name="connsiteX3" fmla="*/ 214775 w 368872"/>
                    <a:gd name="connsiteY3" fmla="*/ 354310 h 538549"/>
                    <a:gd name="connsiteX4" fmla="*/ 214774 w 368872"/>
                    <a:gd name="connsiteY4" fmla="*/ 490200 h 538549"/>
                    <a:gd name="connsiteX5" fmla="*/ 214313 w 368872"/>
                    <a:gd name="connsiteY5" fmla="*/ 491313 h 538549"/>
                    <a:gd name="connsiteX6" fmla="*/ 216964 w 368872"/>
                    <a:gd name="connsiteY6" fmla="*/ 502469 h 538549"/>
                    <a:gd name="connsiteX7" fmla="*/ 214768 w 368872"/>
                    <a:gd name="connsiteY7" fmla="*/ 516130 h 538549"/>
                    <a:gd name="connsiteX8" fmla="*/ 184232 w 368872"/>
                    <a:gd name="connsiteY8" fmla="*/ 538208 h 538549"/>
                    <a:gd name="connsiteX9" fmla="*/ 85036 w 368872"/>
                    <a:gd name="connsiteY9" fmla="*/ 522261 h 538549"/>
                    <a:gd name="connsiteX10" fmla="*/ 62958 w 368872"/>
                    <a:gd name="connsiteY10" fmla="*/ 491724 h 538549"/>
                    <a:gd name="connsiteX11" fmla="*/ 65154 w 368872"/>
                    <a:gd name="connsiteY11" fmla="*/ 478064 h 538549"/>
                    <a:gd name="connsiteX12" fmla="*/ 111548 w 368872"/>
                    <a:gd name="connsiteY12" fmla="*/ 444521 h 538549"/>
                    <a:gd name="connsiteX13" fmla="*/ 112307 w 368872"/>
                    <a:gd name="connsiteY13" fmla="*/ 444643 h 538549"/>
                    <a:gd name="connsiteX14" fmla="*/ 112307 w 368872"/>
                    <a:gd name="connsiteY14" fmla="*/ 283835 h 538549"/>
                    <a:gd name="connsiteX15" fmla="*/ 115986 w 368872"/>
                    <a:gd name="connsiteY15" fmla="*/ 265610 h 538549"/>
                    <a:gd name="connsiteX16" fmla="*/ 113652 w 368872"/>
                    <a:gd name="connsiteY16" fmla="*/ 252130 h 538549"/>
                    <a:gd name="connsiteX17" fmla="*/ 3523 w 368872"/>
                    <a:gd name="connsiteY17" fmla="*/ 10002 h 538549"/>
                    <a:gd name="connsiteX0" fmla="*/ 368766 w 368872"/>
                    <a:gd name="connsiteY0" fmla="*/ 15714 h 528547"/>
                    <a:gd name="connsiteX1" fmla="*/ 237561 w 368872"/>
                    <a:gd name="connsiteY1" fmla="*/ 305311 h 528547"/>
                    <a:gd name="connsiteX2" fmla="*/ 214775 w 368872"/>
                    <a:gd name="connsiteY2" fmla="*/ 344308 h 528547"/>
                    <a:gd name="connsiteX3" fmla="*/ 214774 w 368872"/>
                    <a:gd name="connsiteY3" fmla="*/ 480198 h 528547"/>
                    <a:gd name="connsiteX4" fmla="*/ 214313 w 368872"/>
                    <a:gd name="connsiteY4" fmla="*/ 481311 h 528547"/>
                    <a:gd name="connsiteX5" fmla="*/ 216964 w 368872"/>
                    <a:gd name="connsiteY5" fmla="*/ 492467 h 528547"/>
                    <a:gd name="connsiteX6" fmla="*/ 214768 w 368872"/>
                    <a:gd name="connsiteY6" fmla="*/ 506128 h 528547"/>
                    <a:gd name="connsiteX7" fmla="*/ 184232 w 368872"/>
                    <a:gd name="connsiteY7" fmla="*/ 528206 h 528547"/>
                    <a:gd name="connsiteX8" fmla="*/ 85036 w 368872"/>
                    <a:gd name="connsiteY8" fmla="*/ 512259 h 528547"/>
                    <a:gd name="connsiteX9" fmla="*/ 62958 w 368872"/>
                    <a:gd name="connsiteY9" fmla="*/ 481722 h 528547"/>
                    <a:gd name="connsiteX10" fmla="*/ 65154 w 368872"/>
                    <a:gd name="connsiteY10" fmla="*/ 468062 h 528547"/>
                    <a:gd name="connsiteX11" fmla="*/ 111548 w 368872"/>
                    <a:gd name="connsiteY11" fmla="*/ 434519 h 528547"/>
                    <a:gd name="connsiteX12" fmla="*/ 112307 w 368872"/>
                    <a:gd name="connsiteY12" fmla="*/ 434641 h 528547"/>
                    <a:gd name="connsiteX13" fmla="*/ 112307 w 368872"/>
                    <a:gd name="connsiteY13" fmla="*/ 273833 h 528547"/>
                    <a:gd name="connsiteX14" fmla="*/ 115986 w 368872"/>
                    <a:gd name="connsiteY14" fmla="*/ 255608 h 528547"/>
                    <a:gd name="connsiteX15" fmla="*/ 113652 w 368872"/>
                    <a:gd name="connsiteY15" fmla="*/ 242128 h 528547"/>
                    <a:gd name="connsiteX16" fmla="*/ 3523 w 368872"/>
                    <a:gd name="connsiteY16" fmla="*/ 0 h 528547"/>
                    <a:gd name="connsiteX0" fmla="*/ 368766 w 368911"/>
                    <a:gd name="connsiteY0" fmla="*/ 15714 h 528547"/>
                    <a:gd name="connsiteX1" fmla="*/ 237561 w 368911"/>
                    <a:gd name="connsiteY1" fmla="*/ 305311 h 528547"/>
                    <a:gd name="connsiteX2" fmla="*/ 214775 w 368911"/>
                    <a:gd name="connsiteY2" fmla="*/ 344308 h 528547"/>
                    <a:gd name="connsiteX3" fmla="*/ 214774 w 368911"/>
                    <a:gd name="connsiteY3" fmla="*/ 480198 h 528547"/>
                    <a:gd name="connsiteX4" fmla="*/ 214313 w 368911"/>
                    <a:gd name="connsiteY4" fmla="*/ 481311 h 528547"/>
                    <a:gd name="connsiteX5" fmla="*/ 216964 w 368911"/>
                    <a:gd name="connsiteY5" fmla="*/ 492467 h 528547"/>
                    <a:gd name="connsiteX6" fmla="*/ 214768 w 368911"/>
                    <a:gd name="connsiteY6" fmla="*/ 506128 h 528547"/>
                    <a:gd name="connsiteX7" fmla="*/ 184232 w 368911"/>
                    <a:gd name="connsiteY7" fmla="*/ 528206 h 528547"/>
                    <a:gd name="connsiteX8" fmla="*/ 85036 w 368911"/>
                    <a:gd name="connsiteY8" fmla="*/ 512259 h 528547"/>
                    <a:gd name="connsiteX9" fmla="*/ 62958 w 368911"/>
                    <a:gd name="connsiteY9" fmla="*/ 481722 h 528547"/>
                    <a:gd name="connsiteX10" fmla="*/ 65154 w 368911"/>
                    <a:gd name="connsiteY10" fmla="*/ 468062 h 528547"/>
                    <a:gd name="connsiteX11" fmla="*/ 111548 w 368911"/>
                    <a:gd name="connsiteY11" fmla="*/ 434519 h 528547"/>
                    <a:gd name="connsiteX12" fmla="*/ 112307 w 368911"/>
                    <a:gd name="connsiteY12" fmla="*/ 434641 h 528547"/>
                    <a:gd name="connsiteX13" fmla="*/ 112307 w 368911"/>
                    <a:gd name="connsiteY13" fmla="*/ 273833 h 528547"/>
                    <a:gd name="connsiteX14" fmla="*/ 115986 w 368911"/>
                    <a:gd name="connsiteY14" fmla="*/ 255608 h 528547"/>
                    <a:gd name="connsiteX15" fmla="*/ 113652 w 368911"/>
                    <a:gd name="connsiteY15" fmla="*/ 242128 h 528547"/>
                    <a:gd name="connsiteX16" fmla="*/ 3523 w 368911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14775 w 368766"/>
                    <a:gd name="connsiteY2" fmla="*/ 344308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12307 w 368766"/>
                    <a:gd name="connsiteY13" fmla="*/ 273833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12307 w 368766"/>
                    <a:gd name="connsiteY13" fmla="*/ 273833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00884 w 368766"/>
                    <a:gd name="connsiteY13" fmla="*/ 329881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00884 w 368766"/>
                    <a:gd name="connsiteY13" fmla="*/ 329881 h 528547"/>
                    <a:gd name="connsiteX14" fmla="*/ 113652 w 368766"/>
                    <a:gd name="connsiteY14" fmla="*/ 242128 h 528547"/>
                    <a:gd name="connsiteX15" fmla="*/ 3523 w 368766"/>
                    <a:gd name="connsiteY15" fmla="*/ 0 h 528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68766" h="528547">
                      <a:moveTo>
                        <a:pt x="368766" y="15714"/>
                      </a:moveTo>
                      <a:cubicBezTo>
                        <a:pt x="346591" y="235059"/>
                        <a:pt x="291092" y="212116"/>
                        <a:pt x="237561" y="305311"/>
                      </a:cubicBezTo>
                      <a:lnTo>
                        <a:pt x="202263" y="347121"/>
                      </a:lnTo>
                      <a:cubicBezTo>
                        <a:pt x="202263" y="392418"/>
                        <a:pt x="214774" y="434901"/>
                        <a:pt x="214774" y="480198"/>
                      </a:cubicBezTo>
                      <a:lnTo>
                        <a:pt x="214313" y="481311"/>
                      </a:lnTo>
                      <a:lnTo>
                        <a:pt x="216964" y="492467"/>
                      </a:lnTo>
                      <a:lnTo>
                        <a:pt x="214768" y="506128"/>
                      </a:lnTo>
                      <a:cubicBezTo>
                        <a:pt x="212432" y="520657"/>
                        <a:pt x="198761" y="530542"/>
                        <a:pt x="184232" y="528206"/>
                      </a:cubicBezTo>
                      <a:lnTo>
                        <a:pt x="85036" y="512259"/>
                      </a:lnTo>
                      <a:cubicBezTo>
                        <a:pt x="70507" y="509923"/>
                        <a:pt x="60622" y="496252"/>
                        <a:pt x="62958" y="481722"/>
                      </a:cubicBezTo>
                      <a:lnTo>
                        <a:pt x="65154" y="468062"/>
                      </a:lnTo>
                      <a:cubicBezTo>
                        <a:pt x="68703" y="445988"/>
                        <a:pt x="89474" y="430971"/>
                        <a:pt x="111548" y="434519"/>
                      </a:cubicBezTo>
                      <a:lnTo>
                        <a:pt x="112307" y="434641"/>
                      </a:lnTo>
                      <a:lnTo>
                        <a:pt x="100884" y="329881"/>
                      </a:lnTo>
                      <a:lnTo>
                        <a:pt x="113652" y="242128"/>
                      </a:lnTo>
                      <a:cubicBezTo>
                        <a:pt x="91627" y="169627"/>
                        <a:pt x="-21211" y="184040"/>
                        <a:pt x="3523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09DE60D8-848E-4BFD-ACEB-695227EE48F5}"/>
                    </a:ext>
                  </a:extLst>
                </p:cNvPr>
                <p:cNvSpPr/>
                <p:nvPr/>
              </p:nvSpPr>
              <p:spPr bwMode="auto">
                <a:xfrm>
                  <a:off x="9645102" y="5053589"/>
                  <a:ext cx="156793" cy="284519"/>
                </a:xfrm>
                <a:custGeom>
                  <a:avLst/>
                  <a:gdLst>
                    <a:gd name="connsiteX0" fmla="*/ 22920 w 156793"/>
                    <a:gd name="connsiteY0" fmla="*/ 0 h 284519"/>
                    <a:gd name="connsiteX1" fmla="*/ 125387 w 156793"/>
                    <a:gd name="connsiteY1" fmla="*/ 0 h 284519"/>
                    <a:gd name="connsiteX2" fmla="*/ 125387 w 156793"/>
                    <a:gd name="connsiteY2" fmla="*/ 32270 h 284519"/>
                    <a:gd name="connsiteX3" fmla="*/ 124850 w 156793"/>
                    <a:gd name="connsiteY3" fmla="*/ 33567 h 284519"/>
                    <a:gd name="connsiteX4" fmla="*/ 156793 w 156793"/>
                    <a:gd name="connsiteY4" fmla="*/ 232271 h 284519"/>
                    <a:gd name="connsiteX5" fmla="*/ 153759 w 156793"/>
                    <a:gd name="connsiteY5" fmla="*/ 245039 h 284519"/>
                    <a:gd name="connsiteX6" fmla="*/ 153759 w 156793"/>
                    <a:gd name="connsiteY6" fmla="*/ 257874 h 284519"/>
                    <a:gd name="connsiteX7" fmla="*/ 127114 w 156793"/>
                    <a:gd name="connsiteY7" fmla="*/ 284519 h 284519"/>
                    <a:gd name="connsiteX8" fmla="*/ 26645 w 156793"/>
                    <a:gd name="connsiteY8" fmla="*/ 284519 h 284519"/>
                    <a:gd name="connsiteX9" fmla="*/ 0 w 156793"/>
                    <a:gd name="connsiteY9" fmla="*/ 257874 h 284519"/>
                    <a:gd name="connsiteX10" fmla="*/ 0 w 156793"/>
                    <a:gd name="connsiteY10" fmla="*/ 244038 h 284519"/>
                    <a:gd name="connsiteX11" fmla="*/ 40481 w 156793"/>
                    <a:gd name="connsiteY11" fmla="*/ 203557 h 284519"/>
                    <a:gd name="connsiteX12" fmla="*/ 48394 w 156793"/>
                    <a:gd name="connsiteY12" fmla="*/ 203557 h 284519"/>
                    <a:gd name="connsiteX13" fmla="*/ 22870 w 156793"/>
                    <a:gd name="connsiteY13" fmla="*/ 44786 h 284519"/>
                    <a:gd name="connsiteX14" fmla="*/ 23329 w 156793"/>
                    <a:gd name="connsiteY14" fmla="*/ 33256 h 284519"/>
                    <a:gd name="connsiteX15" fmla="*/ 22920 w 156793"/>
                    <a:gd name="connsiteY15" fmla="*/ 32270 h 284519"/>
                    <a:gd name="connsiteX16" fmla="*/ 22920 w 156793"/>
                    <a:gd name="connsiteY16" fmla="*/ 0 h 284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6793" h="284519">
                      <a:moveTo>
                        <a:pt x="22920" y="0"/>
                      </a:moveTo>
                      <a:lnTo>
                        <a:pt x="125387" y="0"/>
                      </a:lnTo>
                      <a:lnTo>
                        <a:pt x="125387" y="32270"/>
                      </a:lnTo>
                      <a:lnTo>
                        <a:pt x="124850" y="33567"/>
                      </a:lnTo>
                      <a:lnTo>
                        <a:pt x="156793" y="232271"/>
                      </a:lnTo>
                      <a:lnTo>
                        <a:pt x="153759" y="245039"/>
                      </a:lnTo>
                      <a:lnTo>
                        <a:pt x="153759" y="257874"/>
                      </a:lnTo>
                      <a:cubicBezTo>
                        <a:pt x="153759" y="272590"/>
                        <a:pt x="141830" y="284519"/>
                        <a:pt x="127114" y="284519"/>
                      </a:cubicBezTo>
                      <a:lnTo>
                        <a:pt x="26645" y="284519"/>
                      </a:lnTo>
                      <a:cubicBezTo>
                        <a:pt x="11929" y="284519"/>
                        <a:pt x="0" y="272590"/>
                        <a:pt x="0" y="257874"/>
                      </a:cubicBezTo>
                      <a:lnTo>
                        <a:pt x="0" y="244038"/>
                      </a:lnTo>
                      <a:cubicBezTo>
                        <a:pt x="0" y="221681"/>
                        <a:pt x="18124" y="203557"/>
                        <a:pt x="40481" y="203557"/>
                      </a:cubicBezTo>
                      <a:lnTo>
                        <a:pt x="48394" y="203557"/>
                      </a:lnTo>
                      <a:lnTo>
                        <a:pt x="22870" y="44786"/>
                      </a:lnTo>
                      <a:lnTo>
                        <a:pt x="23329" y="33256"/>
                      </a:lnTo>
                      <a:lnTo>
                        <a:pt x="22920" y="32270"/>
                      </a:lnTo>
                      <a:lnTo>
                        <a:pt x="2292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8F0BF6EF-317A-4DB0-818A-03FE8ABDEA88}"/>
                    </a:ext>
                  </a:extLst>
                </p:cNvPr>
                <p:cNvGrpSpPr/>
                <p:nvPr/>
              </p:nvGrpSpPr>
              <p:grpSpPr>
                <a:xfrm>
                  <a:off x="8837634" y="3874668"/>
                  <a:ext cx="2136732" cy="1559054"/>
                  <a:chOff x="5941914" y="3874668"/>
                  <a:chExt cx="2136732" cy="1559054"/>
                </a:xfrm>
                <a:grpFill/>
              </p:grpSpPr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A1D8CC74-825A-4040-95C0-42DAE731B79D}"/>
                      </a:ext>
                    </a:extLst>
                  </p:cNvPr>
                  <p:cNvSpPr/>
                  <p:nvPr/>
                </p:nvSpPr>
                <p:spPr bwMode="auto">
                  <a:xfrm rot="14740246">
                    <a:off x="7612682" y="4344171"/>
                    <a:ext cx="364677" cy="567250"/>
                  </a:xfrm>
                  <a:custGeom>
                    <a:avLst/>
                    <a:gdLst>
                      <a:gd name="connsiteX0" fmla="*/ 460112 w 460112"/>
                      <a:gd name="connsiteY0" fmla="*/ 641476 h 715698"/>
                      <a:gd name="connsiteX1" fmla="*/ 389674 w 460112"/>
                      <a:gd name="connsiteY1" fmla="*/ 647432 h 715698"/>
                      <a:gd name="connsiteX2" fmla="*/ 387082 w 460112"/>
                      <a:gd name="connsiteY2" fmla="*/ 647162 h 715698"/>
                      <a:gd name="connsiteX3" fmla="*/ 407129 w 460112"/>
                      <a:gd name="connsiteY3" fmla="*/ 671599 h 715698"/>
                      <a:gd name="connsiteX4" fmla="*/ 407129 w 460112"/>
                      <a:gd name="connsiteY4" fmla="*/ 671600 h 715698"/>
                      <a:gd name="connsiteX5" fmla="*/ 336441 w 460112"/>
                      <a:gd name="connsiteY5" fmla="*/ 671966 h 715698"/>
                      <a:gd name="connsiteX6" fmla="*/ 316044 w 460112"/>
                      <a:gd name="connsiteY6" fmla="*/ 668191 h 715698"/>
                      <a:gd name="connsiteX7" fmla="*/ 349213 w 460112"/>
                      <a:gd name="connsiteY7" fmla="*/ 715697 h 715698"/>
                      <a:gd name="connsiteX8" fmla="*/ 349213 w 460112"/>
                      <a:gd name="connsiteY8" fmla="*/ 715698 h 715698"/>
                      <a:gd name="connsiteX9" fmla="*/ 0 w 460112"/>
                      <a:gd name="connsiteY9" fmla="*/ 389801 h 715698"/>
                      <a:gd name="connsiteX10" fmla="*/ 59640 w 460112"/>
                      <a:gd name="connsiteY10" fmla="*/ 207589 h 715698"/>
                      <a:gd name="connsiteX11" fmla="*/ 66246 w 460112"/>
                      <a:gd name="connsiteY11" fmla="*/ 200117 h 715698"/>
                      <a:gd name="connsiteX12" fmla="*/ 68766 w 460112"/>
                      <a:gd name="connsiteY12" fmla="*/ 194591 h 715698"/>
                      <a:gd name="connsiteX13" fmla="*/ 117436 w 460112"/>
                      <a:gd name="connsiteY13" fmla="*/ 130445 h 715698"/>
                      <a:gd name="connsiteX14" fmla="*/ 146817 w 460112"/>
                      <a:gd name="connsiteY14" fmla="*/ 106462 h 715698"/>
                      <a:gd name="connsiteX15" fmla="*/ 162304 w 460112"/>
                      <a:gd name="connsiteY15" fmla="*/ 89381 h 715698"/>
                      <a:gd name="connsiteX16" fmla="*/ 344597 w 460112"/>
                      <a:gd name="connsiteY16" fmla="*/ 0 h 715698"/>
                      <a:gd name="connsiteX17" fmla="*/ 333035 w 460112"/>
                      <a:gd name="connsiteY17" fmla="*/ 25122 h 715698"/>
                      <a:gd name="connsiteX18" fmla="*/ 342724 w 460112"/>
                      <a:gd name="connsiteY18" fmla="*/ 22996 h 715698"/>
                      <a:gd name="connsiteX19" fmla="*/ 318177 w 460112"/>
                      <a:gd name="connsiteY19" fmla="*/ 66824 h 715698"/>
                      <a:gd name="connsiteX20" fmla="*/ 349213 w 460112"/>
                      <a:gd name="connsiteY20" fmla="*/ 63904 h 715698"/>
                      <a:gd name="connsiteX21" fmla="*/ 296733 w 460112"/>
                      <a:gd name="connsiteY21" fmla="*/ 139069 h 715698"/>
                      <a:gd name="connsiteX22" fmla="*/ 284892 w 460112"/>
                      <a:gd name="connsiteY22" fmla="*/ 164520 h 715698"/>
                      <a:gd name="connsiteX23" fmla="*/ 283656 w 460112"/>
                      <a:gd name="connsiteY23" fmla="*/ 169217 h 715698"/>
                      <a:gd name="connsiteX24" fmla="*/ 460112 w 460112"/>
                      <a:gd name="connsiteY24" fmla="*/ 641475 h 7156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0112" h="715698">
                        <a:moveTo>
                          <a:pt x="460112" y="641476"/>
                        </a:moveTo>
                        <a:cubicBezTo>
                          <a:pt x="436386" y="645749"/>
                          <a:pt x="412817" y="647676"/>
                          <a:pt x="389674" y="647432"/>
                        </a:cubicBezTo>
                        <a:lnTo>
                          <a:pt x="387082" y="647162"/>
                        </a:lnTo>
                        <a:lnTo>
                          <a:pt x="407129" y="671599"/>
                        </a:lnTo>
                        <a:lnTo>
                          <a:pt x="407129" y="671600"/>
                        </a:lnTo>
                        <a:cubicBezTo>
                          <a:pt x="383139" y="673982"/>
                          <a:pt x="359491" y="674039"/>
                          <a:pt x="336441" y="671966"/>
                        </a:cubicBezTo>
                        <a:lnTo>
                          <a:pt x="316044" y="668191"/>
                        </a:lnTo>
                        <a:lnTo>
                          <a:pt x="349213" y="715697"/>
                        </a:lnTo>
                        <a:lnTo>
                          <a:pt x="349213" y="715698"/>
                        </a:lnTo>
                        <a:cubicBezTo>
                          <a:pt x="156348" y="715698"/>
                          <a:pt x="0" y="569789"/>
                          <a:pt x="0" y="389801"/>
                        </a:cubicBezTo>
                        <a:cubicBezTo>
                          <a:pt x="0" y="322305"/>
                          <a:pt x="21986" y="259602"/>
                          <a:pt x="59640" y="207589"/>
                        </a:cubicBezTo>
                        <a:lnTo>
                          <a:pt x="66246" y="200117"/>
                        </a:lnTo>
                        <a:lnTo>
                          <a:pt x="68766" y="194591"/>
                        </a:lnTo>
                        <a:cubicBezTo>
                          <a:pt x="82237" y="171474"/>
                          <a:pt x="98598" y="149936"/>
                          <a:pt x="117436" y="130445"/>
                        </a:cubicBezTo>
                        <a:lnTo>
                          <a:pt x="146817" y="106462"/>
                        </a:lnTo>
                        <a:lnTo>
                          <a:pt x="162304" y="89381"/>
                        </a:lnTo>
                        <a:cubicBezTo>
                          <a:pt x="210928" y="44919"/>
                          <a:pt x="273418" y="12818"/>
                          <a:pt x="344597" y="0"/>
                        </a:cubicBezTo>
                        <a:lnTo>
                          <a:pt x="333035" y="25122"/>
                        </a:lnTo>
                        <a:lnTo>
                          <a:pt x="342724" y="22996"/>
                        </a:lnTo>
                        <a:lnTo>
                          <a:pt x="318177" y="66824"/>
                        </a:lnTo>
                        <a:lnTo>
                          <a:pt x="349213" y="63904"/>
                        </a:lnTo>
                        <a:cubicBezTo>
                          <a:pt x="329220" y="87858"/>
                          <a:pt x="311727" y="113013"/>
                          <a:pt x="296733" y="139069"/>
                        </a:cubicBezTo>
                        <a:lnTo>
                          <a:pt x="284892" y="164520"/>
                        </a:lnTo>
                        <a:lnTo>
                          <a:pt x="283656" y="169217"/>
                        </a:lnTo>
                        <a:cubicBezTo>
                          <a:pt x="253933" y="342580"/>
                          <a:pt x="316585" y="521287"/>
                          <a:pt x="460112" y="641475"/>
                        </a:cubicBezTo>
                        <a:close/>
                      </a:path>
                    </a:pathLst>
                  </a:custGeom>
                  <a:grpFill/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DBD6299B-A076-46D3-BC3E-F81BAF6682EE}"/>
                      </a:ext>
                    </a:extLst>
                  </p:cNvPr>
                  <p:cNvSpPr/>
                  <p:nvPr/>
                </p:nvSpPr>
                <p:spPr bwMode="auto">
                  <a:xfrm rot="20729329">
                    <a:off x="6022939" y="4560090"/>
                    <a:ext cx="231653" cy="83716"/>
                  </a:xfrm>
                  <a:custGeom>
                    <a:avLst/>
                    <a:gdLst>
                      <a:gd name="connsiteX0" fmla="*/ 319689 w 319689"/>
                      <a:gd name="connsiteY0" fmla="*/ 110554 h 110554"/>
                      <a:gd name="connsiteX1" fmla="*/ 248252 w 319689"/>
                      <a:gd name="connsiteY1" fmla="*/ 110554 h 110554"/>
                      <a:gd name="connsiteX2" fmla="*/ 214312 w 319689"/>
                      <a:gd name="connsiteY2" fmla="*/ 110554 h 110554"/>
                      <a:gd name="connsiteX3" fmla="*/ 176815 w 319689"/>
                      <a:gd name="connsiteY3" fmla="*/ 110554 h 110554"/>
                      <a:gd name="connsiteX4" fmla="*/ 142875 w 319689"/>
                      <a:gd name="connsiteY4" fmla="*/ 110554 h 110554"/>
                      <a:gd name="connsiteX5" fmla="*/ 105377 w 319689"/>
                      <a:gd name="connsiteY5" fmla="*/ 110554 h 110554"/>
                      <a:gd name="connsiteX6" fmla="*/ 71438 w 319689"/>
                      <a:gd name="connsiteY6" fmla="*/ 110554 h 110554"/>
                      <a:gd name="connsiteX7" fmla="*/ 0 w 319689"/>
                      <a:gd name="connsiteY7" fmla="*/ 110554 h 110554"/>
                      <a:gd name="connsiteX8" fmla="*/ 52689 w 319689"/>
                      <a:gd name="connsiteY8" fmla="*/ 0 h 110554"/>
                      <a:gd name="connsiteX9" fmla="*/ 88408 w 319689"/>
                      <a:gd name="connsiteY9" fmla="*/ 74948 h 110554"/>
                      <a:gd name="connsiteX10" fmla="*/ 124127 w 319689"/>
                      <a:gd name="connsiteY10" fmla="*/ 0 h 110554"/>
                      <a:gd name="connsiteX11" fmla="*/ 159845 w 319689"/>
                      <a:gd name="connsiteY11" fmla="*/ 74947 h 110554"/>
                      <a:gd name="connsiteX12" fmla="*/ 195564 w 319689"/>
                      <a:gd name="connsiteY12" fmla="*/ 0 h 110554"/>
                      <a:gd name="connsiteX13" fmla="*/ 231282 w 319689"/>
                      <a:gd name="connsiteY13" fmla="*/ 74947 h 110554"/>
                      <a:gd name="connsiteX14" fmla="*/ 267001 w 319689"/>
                      <a:gd name="connsiteY14" fmla="*/ 0 h 11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19689" h="110554">
                        <a:moveTo>
                          <a:pt x="319689" y="110554"/>
                        </a:moveTo>
                        <a:lnTo>
                          <a:pt x="248252" y="110554"/>
                        </a:lnTo>
                        <a:lnTo>
                          <a:pt x="214312" y="110554"/>
                        </a:lnTo>
                        <a:lnTo>
                          <a:pt x="176815" y="110554"/>
                        </a:lnTo>
                        <a:lnTo>
                          <a:pt x="142875" y="110554"/>
                        </a:lnTo>
                        <a:lnTo>
                          <a:pt x="105377" y="110554"/>
                        </a:lnTo>
                        <a:lnTo>
                          <a:pt x="71438" y="110554"/>
                        </a:lnTo>
                        <a:lnTo>
                          <a:pt x="0" y="110554"/>
                        </a:lnTo>
                        <a:lnTo>
                          <a:pt x="52689" y="0"/>
                        </a:lnTo>
                        <a:lnTo>
                          <a:pt x="88408" y="74948"/>
                        </a:lnTo>
                        <a:lnTo>
                          <a:pt x="124127" y="0"/>
                        </a:lnTo>
                        <a:lnTo>
                          <a:pt x="159845" y="74947"/>
                        </a:lnTo>
                        <a:lnTo>
                          <a:pt x="195564" y="0"/>
                        </a:lnTo>
                        <a:lnTo>
                          <a:pt x="231282" y="74947"/>
                        </a:lnTo>
                        <a:lnTo>
                          <a:pt x="267001" y="0"/>
                        </a:lnTo>
                        <a:close/>
                      </a:path>
                    </a:pathLst>
                  </a:custGeom>
                  <a:grpFill/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DC7A6F50-C466-4F63-A247-B30ABF90DF1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982327" y="4470309"/>
                    <a:ext cx="231653" cy="83716"/>
                  </a:xfrm>
                  <a:custGeom>
                    <a:avLst/>
                    <a:gdLst>
                      <a:gd name="connsiteX0" fmla="*/ 319689 w 319689"/>
                      <a:gd name="connsiteY0" fmla="*/ 110554 h 110554"/>
                      <a:gd name="connsiteX1" fmla="*/ 248252 w 319689"/>
                      <a:gd name="connsiteY1" fmla="*/ 110554 h 110554"/>
                      <a:gd name="connsiteX2" fmla="*/ 214312 w 319689"/>
                      <a:gd name="connsiteY2" fmla="*/ 110554 h 110554"/>
                      <a:gd name="connsiteX3" fmla="*/ 176815 w 319689"/>
                      <a:gd name="connsiteY3" fmla="*/ 110554 h 110554"/>
                      <a:gd name="connsiteX4" fmla="*/ 142875 w 319689"/>
                      <a:gd name="connsiteY4" fmla="*/ 110554 h 110554"/>
                      <a:gd name="connsiteX5" fmla="*/ 105377 w 319689"/>
                      <a:gd name="connsiteY5" fmla="*/ 110554 h 110554"/>
                      <a:gd name="connsiteX6" fmla="*/ 71438 w 319689"/>
                      <a:gd name="connsiteY6" fmla="*/ 110554 h 110554"/>
                      <a:gd name="connsiteX7" fmla="*/ 0 w 319689"/>
                      <a:gd name="connsiteY7" fmla="*/ 110554 h 110554"/>
                      <a:gd name="connsiteX8" fmla="*/ 52689 w 319689"/>
                      <a:gd name="connsiteY8" fmla="*/ 0 h 110554"/>
                      <a:gd name="connsiteX9" fmla="*/ 88408 w 319689"/>
                      <a:gd name="connsiteY9" fmla="*/ 74948 h 110554"/>
                      <a:gd name="connsiteX10" fmla="*/ 124127 w 319689"/>
                      <a:gd name="connsiteY10" fmla="*/ 0 h 110554"/>
                      <a:gd name="connsiteX11" fmla="*/ 159845 w 319689"/>
                      <a:gd name="connsiteY11" fmla="*/ 74947 h 110554"/>
                      <a:gd name="connsiteX12" fmla="*/ 195564 w 319689"/>
                      <a:gd name="connsiteY12" fmla="*/ 0 h 110554"/>
                      <a:gd name="connsiteX13" fmla="*/ 231282 w 319689"/>
                      <a:gd name="connsiteY13" fmla="*/ 74947 h 110554"/>
                      <a:gd name="connsiteX14" fmla="*/ 267001 w 319689"/>
                      <a:gd name="connsiteY14" fmla="*/ 0 h 11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19689" h="110554">
                        <a:moveTo>
                          <a:pt x="319689" y="110554"/>
                        </a:moveTo>
                        <a:lnTo>
                          <a:pt x="248252" y="110554"/>
                        </a:lnTo>
                        <a:lnTo>
                          <a:pt x="214312" y="110554"/>
                        </a:lnTo>
                        <a:lnTo>
                          <a:pt x="176815" y="110554"/>
                        </a:lnTo>
                        <a:lnTo>
                          <a:pt x="142875" y="110554"/>
                        </a:lnTo>
                        <a:lnTo>
                          <a:pt x="105377" y="110554"/>
                        </a:lnTo>
                        <a:lnTo>
                          <a:pt x="71438" y="110554"/>
                        </a:lnTo>
                        <a:lnTo>
                          <a:pt x="0" y="110554"/>
                        </a:lnTo>
                        <a:lnTo>
                          <a:pt x="52689" y="0"/>
                        </a:lnTo>
                        <a:lnTo>
                          <a:pt x="88408" y="74948"/>
                        </a:lnTo>
                        <a:lnTo>
                          <a:pt x="124127" y="0"/>
                        </a:lnTo>
                        <a:lnTo>
                          <a:pt x="159845" y="74947"/>
                        </a:lnTo>
                        <a:lnTo>
                          <a:pt x="195564" y="0"/>
                        </a:lnTo>
                        <a:lnTo>
                          <a:pt x="231282" y="74947"/>
                        </a:lnTo>
                        <a:lnTo>
                          <a:pt x="267001" y="0"/>
                        </a:lnTo>
                        <a:close/>
                      </a:path>
                    </a:pathLst>
                  </a:custGeom>
                  <a:grpFill/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4" name="楕円 273">
                    <a:extLst>
                      <a:ext uri="{FF2B5EF4-FFF2-40B4-BE49-F238E27FC236}">
                        <a16:creationId xmlns:a16="http://schemas.microsoft.com/office/drawing/2014/main" id="{D5491977-ED18-4595-8C30-FFFC18B50C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41914" y="4305402"/>
                    <a:ext cx="90010" cy="90010"/>
                  </a:xfrm>
                  <a:prstGeom prst="ellipse">
                    <a:avLst/>
                  </a:prstGeom>
                  <a:grpFill/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5" name="楕円 210">
                    <a:extLst>
                      <a:ext uri="{FF2B5EF4-FFF2-40B4-BE49-F238E27FC236}">
                        <a16:creationId xmlns:a16="http://schemas.microsoft.com/office/drawing/2014/main" id="{E4A350A3-18D9-408D-8DC6-CD0D2BD76E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5542" y="3874668"/>
                    <a:ext cx="199034" cy="270492"/>
                  </a:xfrm>
                  <a:custGeom>
                    <a:avLst/>
                    <a:gdLst>
                      <a:gd name="connsiteX0" fmla="*/ 0 w 823381"/>
                      <a:gd name="connsiteY0" fmla="*/ 411691 h 823381"/>
                      <a:gd name="connsiteX1" fmla="*/ 411691 w 823381"/>
                      <a:gd name="connsiteY1" fmla="*/ 0 h 823381"/>
                      <a:gd name="connsiteX2" fmla="*/ 823382 w 823381"/>
                      <a:gd name="connsiteY2" fmla="*/ 411691 h 823381"/>
                      <a:gd name="connsiteX3" fmla="*/ 411691 w 823381"/>
                      <a:gd name="connsiteY3" fmla="*/ 823382 h 823381"/>
                      <a:gd name="connsiteX4" fmla="*/ 0 w 823381"/>
                      <a:gd name="connsiteY4" fmla="*/ 411691 h 823381"/>
                      <a:gd name="connsiteX0" fmla="*/ 11095 w 834477"/>
                      <a:gd name="connsiteY0" fmla="*/ 1097491 h 1509182"/>
                      <a:gd name="connsiteX1" fmla="*/ 232286 w 834477"/>
                      <a:gd name="connsiteY1" fmla="*/ 0 h 1509182"/>
                      <a:gd name="connsiteX2" fmla="*/ 834477 w 834477"/>
                      <a:gd name="connsiteY2" fmla="*/ 1097491 h 1509182"/>
                      <a:gd name="connsiteX3" fmla="*/ 422786 w 834477"/>
                      <a:gd name="connsiteY3" fmla="*/ 1509182 h 1509182"/>
                      <a:gd name="connsiteX4" fmla="*/ 11095 w 834477"/>
                      <a:gd name="connsiteY4" fmla="*/ 1097491 h 1509182"/>
                      <a:gd name="connsiteX0" fmla="*/ 11518 w 834900"/>
                      <a:gd name="connsiteY0" fmla="*/ 1097491 h 1375832"/>
                      <a:gd name="connsiteX1" fmla="*/ 232709 w 834900"/>
                      <a:gd name="connsiteY1" fmla="*/ 0 h 1375832"/>
                      <a:gd name="connsiteX2" fmla="*/ 834900 w 834900"/>
                      <a:gd name="connsiteY2" fmla="*/ 1097491 h 1375832"/>
                      <a:gd name="connsiteX3" fmla="*/ 429559 w 834900"/>
                      <a:gd name="connsiteY3" fmla="*/ 1375832 h 1375832"/>
                      <a:gd name="connsiteX4" fmla="*/ 11518 w 834900"/>
                      <a:gd name="connsiteY4" fmla="*/ 1097491 h 1375832"/>
                      <a:gd name="connsiteX0" fmla="*/ 6336 w 944018"/>
                      <a:gd name="connsiteY0" fmla="*/ 1097491 h 1375832"/>
                      <a:gd name="connsiteX1" fmla="*/ 227527 w 944018"/>
                      <a:gd name="connsiteY1" fmla="*/ 0 h 1375832"/>
                      <a:gd name="connsiteX2" fmla="*/ 944018 w 944018"/>
                      <a:gd name="connsiteY2" fmla="*/ 1097491 h 1375832"/>
                      <a:gd name="connsiteX3" fmla="*/ 424377 w 944018"/>
                      <a:gd name="connsiteY3" fmla="*/ 1375832 h 1375832"/>
                      <a:gd name="connsiteX4" fmla="*/ 6336 w 944018"/>
                      <a:gd name="connsiteY4" fmla="*/ 1097491 h 1375832"/>
                      <a:gd name="connsiteX0" fmla="*/ 16720 w 954402"/>
                      <a:gd name="connsiteY0" fmla="*/ 1104079 h 1382420"/>
                      <a:gd name="connsiteX1" fmla="*/ 237911 w 954402"/>
                      <a:gd name="connsiteY1" fmla="*/ 6588 h 1382420"/>
                      <a:gd name="connsiteX2" fmla="*/ 954402 w 954402"/>
                      <a:gd name="connsiteY2" fmla="*/ 1104079 h 1382420"/>
                      <a:gd name="connsiteX3" fmla="*/ 434761 w 954402"/>
                      <a:gd name="connsiteY3" fmla="*/ 1382420 h 1382420"/>
                      <a:gd name="connsiteX4" fmla="*/ 16720 w 954402"/>
                      <a:gd name="connsiteY4" fmla="*/ 1104079 h 1382420"/>
                      <a:gd name="connsiteX0" fmla="*/ 7895 w 945577"/>
                      <a:gd name="connsiteY0" fmla="*/ 1104079 h 1382420"/>
                      <a:gd name="connsiteX1" fmla="*/ 229086 w 945577"/>
                      <a:gd name="connsiteY1" fmla="*/ 6588 h 1382420"/>
                      <a:gd name="connsiteX2" fmla="*/ 945577 w 945577"/>
                      <a:gd name="connsiteY2" fmla="*/ 1104079 h 1382420"/>
                      <a:gd name="connsiteX3" fmla="*/ 425936 w 945577"/>
                      <a:gd name="connsiteY3" fmla="*/ 1382420 h 1382420"/>
                      <a:gd name="connsiteX4" fmla="*/ 7895 w 945577"/>
                      <a:gd name="connsiteY4" fmla="*/ 1104079 h 1382420"/>
                      <a:gd name="connsiteX0" fmla="*/ 7895 w 945577"/>
                      <a:gd name="connsiteY0" fmla="*/ 1097490 h 1375831"/>
                      <a:gd name="connsiteX1" fmla="*/ 229086 w 945577"/>
                      <a:gd name="connsiteY1" fmla="*/ -1 h 1375831"/>
                      <a:gd name="connsiteX2" fmla="*/ 945577 w 945577"/>
                      <a:gd name="connsiteY2" fmla="*/ 1097490 h 1375831"/>
                      <a:gd name="connsiteX3" fmla="*/ 425936 w 945577"/>
                      <a:gd name="connsiteY3" fmla="*/ 1375831 h 1375831"/>
                      <a:gd name="connsiteX4" fmla="*/ 7895 w 945577"/>
                      <a:gd name="connsiteY4" fmla="*/ 1097490 h 1375831"/>
                      <a:gd name="connsiteX0" fmla="*/ 4659 w 942341"/>
                      <a:gd name="connsiteY0" fmla="*/ 1097490 h 1375831"/>
                      <a:gd name="connsiteX1" fmla="*/ 225850 w 942341"/>
                      <a:gd name="connsiteY1" fmla="*/ -1 h 1375831"/>
                      <a:gd name="connsiteX2" fmla="*/ 942341 w 942341"/>
                      <a:gd name="connsiteY2" fmla="*/ 1097490 h 1375831"/>
                      <a:gd name="connsiteX3" fmla="*/ 422700 w 942341"/>
                      <a:gd name="connsiteY3" fmla="*/ 1375831 h 1375831"/>
                      <a:gd name="connsiteX4" fmla="*/ 4659 w 942341"/>
                      <a:gd name="connsiteY4" fmla="*/ 1097490 h 1375831"/>
                      <a:gd name="connsiteX0" fmla="*/ 4659 w 965920"/>
                      <a:gd name="connsiteY0" fmla="*/ 1097490 h 1386246"/>
                      <a:gd name="connsiteX1" fmla="*/ 225850 w 965920"/>
                      <a:gd name="connsiteY1" fmla="*/ -1 h 1386246"/>
                      <a:gd name="connsiteX2" fmla="*/ 942341 w 965920"/>
                      <a:gd name="connsiteY2" fmla="*/ 1097490 h 1386246"/>
                      <a:gd name="connsiteX3" fmla="*/ 759504 w 965920"/>
                      <a:gd name="connsiteY3" fmla="*/ 1305145 h 1386246"/>
                      <a:gd name="connsiteX4" fmla="*/ 422700 w 965920"/>
                      <a:gd name="connsiteY4" fmla="*/ 1375831 h 1386246"/>
                      <a:gd name="connsiteX5" fmla="*/ 4659 w 965920"/>
                      <a:gd name="connsiteY5" fmla="*/ 1097490 h 1386246"/>
                      <a:gd name="connsiteX0" fmla="*/ 4659 w 965920"/>
                      <a:gd name="connsiteY0" fmla="*/ 1097490 h 1375836"/>
                      <a:gd name="connsiteX1" fmla="*/ 225850 w 965920"/>
                      <a:gd name="connsiteY1" fmla="*/ -1 h 1375836"/>
                      <a:gd name="connsiteX2" fmla="*/ 942341 w 965920"/>
                      <a:gd name="connsiteY2" fmla="*/ 1097490 h 1375836"/>
                      <a:gd name="connsiteX3" fmla="*/ 759504 w 965920"/>
                      <a:gd name="connsiteY3" fmla="*/ 1305145 h 1375836"/>
                      <a:gd name="connsiteX4" fmla="*/ 422700 w 965920"/>
                      <a:gd name="connsiteY4" fmla="*/ 1375831 h 1375836"/>
                      <a:gd name="connsiteX5" fmla="*/ 179528 w 965920"/>
                      <a:gd name="connsiteY5" fmla="*/ 1303017 h 1375836"/>
                      <a:gd name="connsiteX6" fmla="*/ 4659 w 965920"/>
                      <a:gd name="connsiteY6" fmla="*/ 1097490 h 1375836"/>
                      <a:gd name="connsiteX0" fmla="*/ 4659 w 965920"/>
                      <a:gd name="connsiteY0" fmla="*/ 1097490 h 2179292"/>
                      <a:gd name="connsiteX1" fmla="*/ 225850 w 965920"/>
                      <a:gd name="connsiteY1" fmla="*/ -1 h 2179292"/>
                      <a:gd name="connsiteX2" fmla="*/ 942341 w 965920"/>
                      <a:gd name="connsiteY2" fmla="*/ 1097490 h 2179292"/>
                      <a:gd name="connsiteX3" fmla="*/ 759504 w 965920"/>
                      <a:gd name="connsiteY3" fmla="*/ 1305145 h 2179292"/>
                      <a:gd name="connsiteX4" fmla="*/ 521258 w 965920"/>
                      <a:gd name="connsiteY4" fmla="*/ 2179291 h 2179292"/>
                      <a:gd name="connsiteX5" fmla="*/ 179528 w 965920"/>
                      <a:gd name="connsiteY5" fmla="*/ 1303017 h 2179292"/>
                      <a:gd name="connsiteX6" fmla="*/ 4659 w 965920"/>
                      <a:gd name="connsiteY6" fmla="*/ 1097490 h 2179292"/>
                      <a:gd name="connsiteX0" fmla="*/ 521258 w 965920"/>
                      <a:gd name="connsiteY0" fmla="*/ 2179291 h 2610799"/>
                      <a:gd name="connsiteX1" fmla="*/ 179528 w 965920"/>
                      <a:gd name="connsiteY1" fmla="*/ 1303017 h 2610799"/>
                      <a:gd name="connsiteX2" fmla="*/ 4659 w 965920"/>
                      <a:gd name="connsiteY2" fmla="*/ 1097490 h 2610799"/>
                      <a:gd name="connsiteX3" fmla="*/ 225850 w 965920"/>
                      <a:gd name="connsiteY3" fmla="*/ -1 h 2610799"/>
                      <a:gd name="connsiteX4" fmla="*/ 942341 w 965920"/>
                      <a:gd name="connsiteY4" fmla="*/ 1097490 h 2610799"/>
                      <a:gd name="connsiteX5" fmla="*/ 759504 w 965920"/>
                      <a:gd name="connsiteY5" fmla="*/ 1305145 h 2610799"/>
                      <a:gd name="connsiteX6" fmla="*/ 841384 w 965920"/>
                      <a:gd name="connsiteY6" fmla="*/ 2610798 h 2610799"/>
                      <a:gd name="connsiteX0" fmla="*/ 521258 w 965920"/>
                      <a:gd name="connsiteY0" fmla="*/ 2179291 h 2179292"/>
                      <a:gd name="connsiteX1" fmla="*/ 179528 w 965920"/>
                      <a:gd name="connsiteY1" fmla="*/ 1303017 h 2179292"/>
                      <a:gd name="connsiteX2" fmla="*/ 4659 w 965920"/>
                      <a:gd name="connsiteY2" fmla="*/ 1097490 h 2179292"/>
                      <a:gd name="connsiteX3" fmla="*/ 225850 w 965920"/>
                      <a:gd name="connsiteY3" fmla="*/ -1 h 2179292"/>
                      <a:gd name="connsiteX4" fmla="*/ 942341 w 965920"/>
                      <a:gd name="connsiteY4" fmla="*/ 1097490 h 2179292"/>
                      <a:gd name="connsiteX5" fmla="*/ 759504 w 965920"/>
                      <a:gd name="connsiteY5" fmla="*/ 1305145 h 2179292"/>
                      <a:gd name="connsiteX0" fmla="*/ 179528 w 965920"/>
                      <a:gd name="connsiteY0" fmla="*/ 1303017 h 1305145"/>
                      <a:gd name="connsiteX1" fmla="*/ 4659 w 965920"/>
                      <a:gd name="connsiteY1" fmla="*/ 1097490 h 1305145"/>
                      <a:gd name="connsiteX2" fmla="*/ 225850 w 965920"/>
                      <a:gd name="connsiteY2" fmla="*/ -1 h 1305145"/>
                      <a:gd name="connsiteX3" fmla="*/ 942341 w 965920"/>
                      <a:gd name="connsiteY3" fmla="*/ 1097490 h 1305145"/>
                      <a:gd name="connsiteX4" fmla="*/ 759504 w 965920"/>
                      <a:gd name="connsiteY4" fmla="*/ 1305145 h 1305145"/>
                      <a:gd name="connsiteX0" fmla="*/ 176328 w 962720"/>
                      <a:gd name="connsiteY0" fmla="*/ 1854508 h 1856636"/>
                      <a:gd name="connsiteX1" fmla="*/ 1459 w 962720"/>
                      <a:gd name="connsiteY1" fmla="*/ 1648981 h 1856636"/>
                      <a:gd name="connsiteX2" fmla="*/ 605781 w 962720"/>
                      <a:gd name="connsiteY2" fmla="*/ -3 h 1856636"/>
                      <a:gd name="connsiteX3" fmla="*/ 939141 w 962720"/>
                      <a:gd name="connsiteY3" fmla="*/ 1648981 h 1856636"/>
                      <a:gd name="connsiteX4" fmla="*/ 756304 w 962720"/>
                      <a:gd name="connsiteY4" fmla="*/ 1856636 h 1856636"/>
                      <a:gd name="connsiteX0" fmla="*/ 179856 w 966248"/>
                      <a:gd name="connsiteY0" fmla="*/ 1854508 h 1856636"/>
                      <a:gd name="connsiteX1" fmla="*/ 4987 w 966248"/>
                      <a:gd name="connsiteY1" fmla="*/ 1648981 h 1856636"/>
                      <a:gd name="connsiteX2" fmla="*/ 609309 w 966248"/>
                      <a:gd name="connsiteY2" fmla="*/ -3 h 1856636"/>
                      <a:gd name="connsiteX3" fmla="*/ 942669 w 966248"/>
                      <a:gd name="connsiteY3" fmla="*/ 1648981 h 1856636"/>
                      <a:gd name="connsiteX4" fmla="*/ 759832 w 966248"/>
                      <a:gd name="connsiteY4" fmla="*/ 1856636 h 1856636"/>
                      <a:gd name="connsiteX0" fmla="*/ 179856 w 984372"/>
                      <a:gd name="connsiteY0" fmla="*/ 1854508 h 1856636"/>
                      <a:gd name="connsiteX1" fmla="*/ 4987 w 984372"/>
                      <a:gd name="connsiteY1" fmla="*/ 1648981 h 1856636"/>
                      <a:gd name="connsiteX2" fmla="*/ 609309 w 984372"/>
                      <a:gd name="connsiteY2" fmla="*/ -3 h 1856636"/>
                      <a:gd name="connsiteX3" fmla="*/ 942669 w 984372"/>
                      <a:gd name="connsiteY3" fmla="*/ 1648981 h 1856636"/>
                      <a:gd name="connsiteX4" fmla="*/ 759832 w 984372"/>
                      <a:gd name="connsiteY4" fmla="*/ 1856636 h 1856636"/>
                      <a:gd name="connsiteX0" fmla="*/ 214710 w 1019226"/>
                      <a:gd name="connsiteY0" fmla="*/ 1854508 h 1856636"/>
                      <a:gd name="connsiteX1" fmla="*/ 39841 w 1019226"/>
                      <a:gd name="connsiteY1" fmla="*/ 1648981 h 1856636"/>
                      <a:gd name="connsiteX2" fmla="*/ 644163 w 1019226"/>
                      <a:gd name="connsiteY2" fmla="*/ -3 h 1856636"/>
                      <a:gd name="connsiteX3" fmla="*/ 977523 w 1019226"/>
                      <a:gd name="connsiteY3" fmla="*/ 1648981 h 1856636"/>
                      <a:gd name="connsiteX4" fmla="*/ 794686 w 1019226"/>
                      <a:gd name="connsiteY4" fmla="*/ 1856636 h 1856636"/>
                      <a:gd name="connsiteX0" fmla="*/ 214710 w 1019224"/>
                      <a:gd name="connsiteY0" fmla="*/ 1854511 h 1921141"/>
                      <a:gd name="connsiteX1" fmla="*/ 39841 w 1019224"/>
                      <a:gd name="connsiteY1" fmla="*/ 1648984 h 1921141"/>
                      <a:gd name="connsiteX2" fmla="*/ 644163 w 1019224"/>
                      <a:gd name="connsiteY2" fmla="*/ 0 h 1921141"/>
                      <a:gd name="connsiteX3" fmla="*/ 977523 w 1019224"/>
                      <a:gd name="connsiteY3" fmla="*/ 1648984 h 1921141"/>
                      <a:gd name="connsiteX4" fmla="*/ 660578 w 1019224"/>
                      <a:gd name="connsiteY4" fmla="*/ 1921139 h 1921141"/>
                      <a:gd name="connsiteX0" fmla="*/ 214710 w 1019224"/>
                      <a:gd name="connsiteY0" fmla="*/ 1854511 h 1921138"/>
                      <a:gd name="connsiteX1" fmla="*/ 39841 w 1019224"/>
                      <a:gd name="connsiteY1" fmla="*/ 1648984 h 1921138"/>
                      <a:gd name="connsiteX2" fmla="*/ 644163 w 1019224"/>
                      <a:gd name="connsiteY2" fmla="*/ 0 h 1921138"/>
                      <a:gd name="connsiteX3" fmla="*/ 977523 w 1019224"/>
                      <a:gd name="connsiteY3" fmla="*/ 1648984 h 1921138"/>
                      <a:gd name="connsiteX4" fmla="*/ 660578 w 1019224"/>
                      <a:gd name="connsiteY4" fmla="*/ 1921139 h 1921138"/>
                      <a:gd name="connsiteX0" fmla="*/ 214710 w 1046339"/>
                      <a:gd name="connsiteY0" fmla="*/ 1854511 h 1921138"/>
                      <a:gd name="connsiteX1" fmla="*/ 39841 w 1046339"/>
                      <a:gd name="connsiteY1" fmla="*/ 1648984 h 1921138"/>
                      <a:gd name="connsiteX2" fmla="*/ 644163 w 1046339"/>
                      <a:gd name="connsiteY2" fmla="*/ 0 h 1921138"/>
                      <a:gd name="connsiteX3" fmla="*/ 977523 w 1046339"/>
                      <a:gd name="connsiteY3" fmla="*/ 1648984 h 1921138"/>
                      <a:gd name="connsiteX4" fmla="*/ 660578 w 1046339"/>
                      <a:gd name="connsiteY4" fmla="*/ 1921139 h 1921138"/>
                      <a:gd name="connsiteX0" fmla="*/ 215984 w 1047613"/>
                      <a:gd name="connsiteY0" fmla="*/ 1854511 h 1921138"/>
                      <a:gd name="connsiteX1" fmla="*/ 41115 w 1047613"/>
                      <a:gd name="connsiteY1" fmla="*/ 1648984 h 1921138"/>
                      <a:gd name="connsiteX2" fmla="*/ 645437 w 1047613"/>
                      <a:gd name="connsiteY2" fmla="*/ 0 h 1921138"/>
                      <a:gd name="connsiteX3" fmla="*/ 978797 w 1047613"/>
                      <a:gd name="connsiteY3" fmla="*/ 1648984 h 1921138"/>
                      <a:gd name="connsiteX4" fmla="*/ 661852 w 1047613"/>
                      <a:gd name="connsiteY4" fmla="*/ 1921139 h 1921138"/>
                      <a:gd name="connsiteX0" fmla="*/ 207638 w 1021054"/>
                      <a:gd name="connsiteY0" fmla="*/ 1946938 h 1946938"/>
                      <a:gd name="connsiteX1" fmla="*/ 14556 w 1021054"/>
                      <a:gd name="connsiteY1" fmla="*/ 1648984 h 1946938"/>
                      <a:gd name="connsiteX2" fmla="*/ 618878 w 1021054"/>
                      <a:gd name="connsiteY2" fmla="*/ 0 h 1946938"/>
                      <a:gd name="connsiteX3" fmla="*/ 952238 w 1021054"/>
                      <a:gd name="connsiteY3" fmla="*/ 1648984 h 1946938"/>
                      <a:gd name="connsiteX4" fmla="*/ 635293 w 1021054"/>
                      <a:gd name="connsiteY4" fmla="*/ 1921139 h 1946938"/>
                      <a:gd name="connsiteX0" fmla="*/ 265553 w 1078969"/>
                      <a:gd name="connsiteY0" fmla="*/ 1946938 h 1946938"/>
                      <a:gd name="connsiteX1" fmla="*/ 11671 w 1078969"/>
                      <a:gd name="connsiteY1" fmla="*/ 1464609 h 1946938"/>
                      <a:gd name="connsiteX2" fmla="*/ 676793 w 1078969"/>
                      <a:gd name="connsiteY2" fmla="*/ 0 h 1946938"/>
                      <a:gd name="connsiteX3" fmla="*/ 1010153 w 1078969"/>
                      <a:gd name="connsiteY3" fmla="*/ 1648984 h 1946938"/>
                      <a:gd name="connsiteX4" fmla="*/ 693208 w 1078969"/>
                      <a:gd name="connsiteY4" fmla="*/ 1921139 h 1946938"/>
                      <a:gd name="connsiteX0" fmla="*/ 270397 w 1083813"/>
                      <a:gd name="connsiteY0" fmla="*/ 1946938 h 1946938"/>
                      <a:gd name="connsiteX1" fmla="*/ 16515 w 1083813"/>
                      <a:gd name="connsiteY1" fmla="*/ 1464609 h 1946938"/>
                      <a:gd name="connsiteX2" fmla="*/ 681637 w 1083813"/>
                      <a:gd name="connsiteY2" fmla="*/ 0 h 1946938"/>
                      <a:gd name="connsiteX3" fmla="*/ 1014997 w 1083813"/>
                      <a:gd name="connsiteY3" fmla="*/ 1648984 h 1946938"/>
                      <a:gd name="connsiteX4" fmla="*/ 698052 w 1083813"/>
                      <a:gd name="connsiteY4" fmla="*/ 1921139 h 1946938"/>
                      <a:gd name="connsiteX0" fmla="*/ 264825 w 1078241"/>
                      <a:gd name="connsiteY0" fmla="*/ 1946938 h 1946938"/>
                      <a:gd name="connsiteX1" fmla="*/ 10943 w 1078241"/>
                      <a:gd name="connsiteY1" fmla="*/ 1464609 h 1946938"/>
                      <a:gd name="connsiteX2" fmla="*/ 676065 w 1078241"/>
                      <a:gd name="connsiteY2" fmla="*/ 0 h 1946938"/>
                      <a:gd name="connsiteX3" fmla="*/ 1009425 w 1078241"/>
                      <a:gd name="connsiteY3" fmla="*/ 1648984 h 1946938"/>
                      <a:gd name="connsiteX4" fmla="*/ 692480 w 1078241"/>
                      <a:gd name="connsiteY4" fmla="*/ 1921139 h 1946938"/>
                      <a:gd name="connsiteX0" fmla="*/ 264825 w 1084560"/>
                      <a:gd name="connsiteY0" fmla="*/ 1946938 h 1946938"/>
                      <a:gd name="connsiteX1" fmla="*/ 10943 w 1084560"/>
                      <a:gd name="connsiteY1" fmla="*/ 1464609 h 1946938"/>
                      <a:gd name="connsiteX2" fmla="*/ 676065 w 1084560"/>
                      <a:gd name="connsiteY2" fmla="*/ 0 h 1946938"/>
                      <a:gd name="connsiteX3" fmla="*/ 1009425 w 1084560"/>
                      <a:gd name="connsiteY3" fmla="*/ 1648984 h 1946938"/>
                      <a:gd name="connsiteX4" fmla="*/ 692480 w 1084560"/>
                      <a:gd name="connsiteY4" fmla="*/ 1921139 h 1946938"/>
                      <a:gd name="connsiteX0" fmla="*/ 264825 w 1056002"/>
                      <a:gd name="connsiteY0" fmla="*/ 1946938 h 1976978"/>
                      <a:gd name="connsiteX1" fmla="*/ 10943 w 1056002"/>
                      <a:gd name="connsiteY1" fmla="*/ 1464609 h 1976978"/>
                      <a:gd name="connsiteX2" fmla="*/ 676065 w 1056002"/>
                      <a:gd name="connsiteY2" fmla="*/ 0 h 1976978"/>
                      <a:gd name="connsiteX3" fmla="*/ 1009425 w 1056002"/>
                      <a:gd name="connsiteY3" fmla="*/ 1648984 h 1976978"/>
                      <a:gd name="connsiteX4" fmla="*/ 605608 w 1056002"/>
                      <a:gd name="connsiteY4" fmla="*/ 1976977 h 1976978"/>
                      <a:gd name="connsiteX0" fmla="*/ 264825 w 1082641"/>
                      <a:gd name="connsiteY0" fmla="*/ 1946938 h 1976978"/>
                      <a:gd name="connsiteX1" fmla="*/ 10943 w 1082641"/>
                      <a:gd name="connsiteY1" fmla="*/ 1464609 h 1976978"/>
                      <a:gd name="connsiteX2" fmla="*/ 676065 w 1082641"/>
                      <a:gd name="connsiteY2" fmla="*/ 0 h 1976978"/>
                      <a:gd name="connsiteX3" fmla="*/ 1009425 w 1082641"/>
                      <a:gd name="connsiteY3" fmla="*/ 1648984 h 1976978"/>
                      <a:gd name="connsiteX4" fmla="*/ 605608 w 1082641"/>
                      <a:gd name="connsiteY4" fmla="*/ 1976977 h 1976978"/>
                      <a:gd name="connsiteX0" fmla="*/ 264825 w 1079215"/>
                      <a:gd name="connsiteY0" fmla="*/ 1946938 h 1976978"/>
                      <a:gd name="connsiteX1" fmla="*/ 10943 w 1079215"/>
                      <a:gd name="connsiteY1" fmla="*/ 1464609 h 1976978"/>
                      <a:gd name="connsiteX2" fmla="*/ 676065 w 1079215"/>
                      <a:gd name="connsiteY2" fmla="*/ 0 h 1976978"/>
                      <a:gd name="connsiteX3" fmla="*/ 1009425 w 1079215"/>
                      <a:gd name="connsiteY3" fmla="*/ 1648984 h 1976978"/>
                      <a:gd name="connsiteX4" fmla="*/ 605608 w 1079215"/>
                      <a:gd name="connsiteY4" fmla="*/ 1976977 h 1976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9215" h="1976978">
                        <a:moveTo>
                          <a:pt x="264825" y="1946938"/>
                        </a:moveTo>
                        <a:cubicBezTo>
                          <a:pt x="195152" y="1900548"/>
                          <a:pt x="9904" y="1665983"/>
                          <a:pt x="10943" y="1464609"/>
                        </a:cubicBezTo>
                        <a:cubicBezTo>
                          <a:pt x="11982" y="1263235"/>
                          <a:pt x="-142395" y="821339"/>
                          <a:pt x="676065" y="0"/>
                        </a:cubicBezTo>
                        <a:cubicBezTo>
                          <a:pt x="1224949" y="837095"/>
                          <a:pt x="1076252" y="1505913"/>
                          <a:pt x="1009425" y="1648984"/>
                        </a:cubicBezTo>
                        <a:cubicBezTo>
                          <a:pt x="942598" y="1792055"/>
                          <a:pt x="692215" y="1930587"/>
                          <a:pt x="605608" y="1976977"/>
                        </a:cubicBezTo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76" name="四角形: 上の 2 つの角を丸める 275">
                    <a:extLst>
                      <a:ext uri="{FF2B5EF4-FFF2-40B4-BE49-F238E27FC236}">
                        <a16:creationId xmlns:a16="http://schemas.microsoft.com/office/drawing/2014/main" id="{76B98A30-AB1F-4AD9-86CD-511D51D2C2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46995" y="4319956"/>
                    <a:ext cx="533971" cy="184927"/>
                  </a:xfrm>
                  <a:prstGeom prst="round2SameRect">
                    <a:avLst>
                      <a:gd name="adj1" fmla="val 50000"/>
                      <a:gd name="adj2" fmla="val 18943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7" name="四角形: 上の 2 つの角を丸める 276">
                    <a:extLst>
                      <a:ext uri="{FF2B5EF4-FFF2-40B4-BE49-F238E27FC236}">
                        <a16:creationId xmlns:a16="http://schemas.microsoft.com/office/drawing/2014/main" id="{723C9AC4-3ECF-4A29-85E1-8EBDEE75003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6003858" y="4601685"/>
                    <a:ext cx="426686" cy="78596"/>
                  </a:xfrm>
                  <a:prstGeom prst="round2SameRect">
                    <a:avLst>
                      <a:gd name="adj1" fmla="val 28532"/>
                      <a:gd name="adj2" fmla="val 5000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B49C971F-7D1D-4EED-BB31-EF56EE8D30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90786" y="4090679"/>
                    <a:ext cx="1468958" cy="1329855"/>
                  </a:xfrm>
                  <a:custGeom>
                    <a:avLst/>
                    <a:gdLst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731424 w 1468958"/>
                      <a:gd name="connsiteY6" fmla="*/ 490064 h 1329855"/>
                      <a:gd name="connsiteX7" fmla="*/ 1375882 w 1468958"/>
                      <a:gd name="connsiteY7" fmla="*/ 490064 h 1329855"/>
                      <a:gd name="connsiteX8" fmla="*/ 1468958 w 1468958"/>
                      <a:gd name="connsiteY8" fmla="*/ 583140 h 1329855"/>
                      <a:gd name="connsiteX9" fmla="*/ 1468958 w 1468958"/>
                      <a:gd name="connsiteY9" fmla="*/ 781925 h 1329855"/>
                      <a:gd name="connsiteX10" fmla="*/ 1202372 w 1468958"/>
                      <a:gd name="connsiteY10" fmla="*/ 1048511 h 1329855"/>
                      <a:gd name="connsiteX11" fmla="*/ 683887 w 1468958"/>
                      <a:gd name="connsiteY11" fmla="*/ 1048511 h 1329855"/>
                      <a:gd name="connsiteX12" fmla="*/ 630161 w 1468958"/>
                      <a:gd name="connsiteY12" fmla="*/ 1043095 h 1329855"/>
                      <a:gd name="connsiteX13" fmla="*/ 585691 w 1468958"/>
                      <a:gd name="connsiteY13" fmla="*/ 1029291 h 1329855"/>
                      <a:gd name="connsiteX14" fmla="*/ 585691 w 1468958"/>
                      <a:gd name="connsiteY14" fmla="*/ 1077606 h 1329855"/>
                      <a:gd name="connsiteX15" fmla="*/ 585154 w 1468958"/>
                      <a:gd name="connsiteY15" fmla="*/ 1078903 h 1329855"/>
                      <a:gd name="connsiteX16" fmla="*/ 617097 w 1468958"/>
                      <a:gd name="connsiteY16" fmla="*/ 1277607 h 1329855"/>
                      <a:gd name="connsiteX17" fmla="*/ 614063 w 1468958"/>
                      <a:gd name="connsiteY17" fmla="*/ 1290375 h 1329855"/>
                      <a:gd name="connsiteX18" fmla="*/ 614063 w 1468958"/>
                      <a:gd name="connsiteY18" fmla="*/ 1303210 h 1329855"/>
                      <a:gd name="connsiteX19" fmla="*/ 587418 w 1468958"/>
                      <a:gd name="connsiteY19" fmla="*/ 1329855 h 1329855"/>
                      <a:gd name="connsiteX20" fmla="*/ 486949 w 1468958"/>
                      <a:gd name="connsiteY20" fmla="*/ 1329855 h 1329855"/>
                      <a:gd name="connsiteX21" fmla="*/ 460304 w 1468958"/>
                      <a:gd name="connsiteY21" fmla="*/ 1303210 h 1329855"/>
                      <a:gd name="connsiteX22" fmla="*/ 460304 w 1468958"/>
                      <a:gd name="connsiteY22" fmla="*/ 1289374 h 1329855"/>
                      <a:gd name="connsiteX23" fmla="*/ 500785 w 1468958"/>
                      <a:gd name="connsiteY23" fmla="*/ 1248893 h 1329855"/>
                      <a:gd name="connsiteX24" fmla="*/ 508698 w 1468958"/>
                      <a:gd name="connsiteY24" fmla="*/ 1248893 h 1329855"/>
                      <a:gd name="connsiteX25" fmla="*/ 483174 w 1468958"/>
                      <a:gd name="connsiteY25" fmla="*/ 1090122 h 1329855"/>
                      <a:gd name="connsiteX26" fmla="*/ 483633 w 1468958"/>
                      <a:gd name="connsiteY26" fmla="*/ 1078592 h 1329855"/>
                      <a:gd name="connsiteX27" fmla="*/ 483224 w 1468958"/>
                      <a:gd name="connsiteY27" fmla="*/ 1077606 h 1329855"/>
                      <a:gd name="connsiteX28" fmla="*/ 483224 w 1468958"/>
                      <a:gd name="connsiteY28" fmla="*/ 955694 h 1329855"/>
                      <a:gd name="connsiteX29" fmla="*/ 462830 w 1468958"/>
                      <a:gd name="connsiteY29" fmla="*/ 930976 h 1329855"/>
                      <a:gd name="connsiteX30" fmla="*/ 417301 w 1468958"/>
                      <a:gd name="connsiteY30" fmla="*/ 781925 h 1329855"/>
                      <a:gd name="connsiteX31" fmla="*/ 417301 w 1468958"/>
                      <a:gd name="connsiteY31" fmla="*/ 641357 h 1329855"/>
                      <a:gd name="connsiteX32" fmla="*/ 385396 w 1468958"/>
                      <a:gd name="connsiteY32" fmla="*/ 603996 h 1329855"/>
                      <a:gd name="connsiteX33" fmla="*/ 111546 w 1468958"/>
                      <a:gd name="connsiteY33" fmla="*/ 603996 h 1329855"/>
                      <a:gd name="connsiteX34" fmla="*/ 0 w 1468958"/>
                      <a:gd name="connsiteY34" fmla="*/ 492450 h 1329855"/>
                      <a:gd name="connsiteX35" fmla="*/ 0 w 1468958"/>
                      <a:gd name="connsiteY35" fmla="*/ 225472 h 1329855"/>
                      <a:gd name="connsiteX36" fmla="*/ 225472 w 1468958"/>
                      <a:gd name="connsiteY36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75882 w 1468958"/>
                      <a:gd name="connsiteY6" fmla="*/ 490064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75882 w 1468958"/>
                      <a:gd name="connsiteY6" fmla="*/ 490064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02063 w 1468958"/>
                      <a:gd name="connsiteY6" fmla="*/ 468633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02063 w 1468958"/>
                      <a:gd name="connsiteY6" fmla="*/ 468633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731378 w 1468958"/>
                      <a:gd name="connsiteY4" fmla="*/ 485897 h 1329855"/>
                      <a:gd name="connsiteX5" fmla="*/ 1302063 w 1468958"/>
                      <a:gd name="connsiteY5" fmla="*/ 468633 h 1329855"/>
                      <a:gd name="connsiteX6" fmla="*/ 1468958 w 1468958"/>
                      <a:gd name="connsiteY6" fmla="*/ 583140 h 1329855"/>
                      <a:gd name="connsiteX7" fmla="*/ 1468958 w 1468958"/>
                      <a:gd name="connsiteY7" fmla="*/ 781925 h 1329855"/>
                      <a:gd name="connsiteX8" fmla="*/ 1202372 w 1468958"/>
                      <a:gd name="connsiteY8" fmla="*/ 1048511 h 1329855"/>
                      <a:gd name="connsiteX9" fmla="*/ 683887 w 1468958"/>
                      <a:gd name="connsiteY9" fmla="*/ 1048511 h 1329855"/>
                      <a:gd name="connsiteX10" fmla="*/ 630161 w 1468958"/>
                      <a:gd name="connsiteY10" fmla="*/ 1043095 h 1329855"/>
                      <a:gd name="connsiteX11" fmla="*/ 585691 w 1468958"/>
                      <a:gd name="connsiteY11" fmla="*/ 1029291 h 1329855"/>
                      <a:gd name="connsiteX12" fmla="*/ 585691 w 1468958"/>
                      <a:gd name="connsiteY12" fmla="*/ 1077606 h 1329855"/>
                      <a:gd name="connsiteX13" fmla="*/ 585154 w 1468958"/>
                      <a:gd name="connsiteY13" fmla="*/ 1078903 h 1329855"/>
                      <a:gd name="connsiteX14" fmla="*/ 617097 w 1468958"/>
                      <a:gd name="connsiteY14" fmla="*/ 1277607 h 1329855"/>
                      <a:gd name="connsiteX15" fmla="*/ 614063 w 1468958"/>
                      <a:gd name="connsiteY15" fmla="*/ 1290375 h 1329855"/>
                      <a:gd name="connsiteX16" fmla="*/ 614063 w 1468958"/>
                      <a:gd name="connsiteY16" fmla="*/ 1303210 h 1329855"/>
                      <a:gd name="connsiteX17" fmla="*/ 587418 w 1468958"/>
                      <a:gd name="connsiteY17" fmla="*/ 1329855 h 1329855"/>
                      <a:gd name="connsiteX18" fmla="*/ 486949 w 1468958"/>
                      <a:gd name="connsiteY18" fmla="*/ 1329855 h 1329855"/>
                      <a:gd name="connsiteX19" fmla="*/ 460304 w 1468958"/>
                      <a:gd name="connsiteY19" fmla="*/ 1303210 h 1329855"/>
                      <a:gd name="connsiteX20" fmla="*/ 460304 w 1468958"/>
                      <a:gd name="connsiteY20" fmla="*/ 1289374 h 1329855"/>
                      <a:gd name="connsiteX21" fmla="*/ 500785 w 1468958"/>
                      <a:gd name="connsiteY21" fmla="*/ 1248893 h 1329855"/>
                      <a:gd name="connsiteX22" fmla="*/ 508698 w 1468958"/>
                      <a:gd name="connsiteY22" fmla="*/ 1248893 h 1329855"/>
                      <a:gd name="connsiteX23" fmla="*/ 483174 w 1468958"/>
                      <a:gd name="connsiteY23" fmla="*/ 1090122 h 1329855"/>
                      <a:gd name="connsiteX24" fmla="*/ 483633 w 1468958"/>
                      <a:gd name="connsiteY24" fmla="*/ 1078592 h 1329855"/>
                      <a:gd name="connsiteX25" fmla="*/ 483224 w 1468958"/>
                      <a:gd name="connsiteY25" fmla="*/ 1077606 h 1329855"/>
                      <a:gd name="connsiteX26" fmla="*/ 483224 w 1468958"/>
                      <a:gd name="connsiteY26" fmla="*/ 955694 h 1329855"/>
                      <a:gd name="connsiteX27" fmla="*/ 462830 w 1468958"/>
                      <a:gd name="connsiteY27" fmla="*/ 930976 h 1329855"/>
                      <a:gd name="connsiteX28" fmla="*/ 417301 w 1468958"/>
                      <a:gd name="connsiteY28" fmla="*/ 781925 h 1329855"/>
                      <a:gd name="connsiteX29" fmla="*/ 417301 w 1468958"/>
                      <a:gd name="connsiteY29" fmla="*/ 641357 h 1329855"/>
                      <a:gd name="connsiteX30" fmla="*/ 385396 w 1468958"/>
                      <a:gd name="connsiteY30" fmla="*/ 603996 h 1329855"/>
                      <a:gd name="connsiteX31" fmla="*/ 111546 w 1468958"/>
                      <a:gd name="connsiteY31" fmla="*/ 603996 h 1329855"/>
                      <a:gd name="connsiteX32" fmla="*/ 0 w 1468958"/>
                      <a:gd name="connsiteY32" fmla="*/ 492450 h 1329855"/>
                      <a:gd name="connsiteX33" fmla="*/ 0 w 1468958"/>
                      <a:gd name="connsiteY33" fmla="*/ 225472 h 1329855"/>
                      <a:gd name="connsiteX34" fmla="*/ 225472 w 1468958"/>
                      <a:gd name="connsiteY34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731378 w 1468958"/>
                      <a:gd name="connsiteY4" fmla="*/ 485897 h 1329855"/>
                      <a:gd name="connsiteX5" fmla="*/ 1302063 w 1468958"/>
                      <a:gd name="connsiteY5" fmla="*/ 468633 h 1329855"/>
                      <a:gd name="connsiteX6" fmla="*/ 1468958 w 1468958"/>
                      <a:gd name="connsiteY6" fmla="*/ 583140 h 1329855"/>
                      <a:gd name="connsiteX7" fmla="*/ 1468958 w 1468958"/>
                      <a:gd name="connsiteY7" fmla="*/ 781925 h 1329855"/>
                      <a:gd name="connsiteX8" fmla="*/ 1202372 w 1468958"/>
                      <a:gd name="connsiteY8" fmla="*/ 1048511 h 1329855"/>
                      <a:gd name="connsiteX9" fmla="*/ 683887 w 1468958"/>
                      <a:gd name="connsiteY9" fmla="*/ 1048511 h 1329855"/>
                      <a:gd name="connsiteX10" fmla="*/ 630161 w 1468958"/>
                      <a:gd name="connsiteY10" fmla="*/ 1043095 h 1329855"/>
                      <a:gd name="connsiteX11" fmla="*/ 585691 w 1468958"/>
                      <a:gd name="connsiteY11" fmla="*/ 1029291 h 1329855"/>
                      <a:gd name="connsiteX12" fmla="*/ 585691 w 1468958"/>
                      <a:gd name="connsiteY12" fmla="*/ 1077606 h 1329855"/>
                      <a:gd name="connsiteX13" fmla="*/ 585154 w 1468958"/>
                      <a:gd name="connsiteY13" fmla="*/ 1078903 h 1329855"/>
                      <a:gd name="connsiteX14" fmla="*/ 617097 w 1468958"/>
                      <a:gd name="connsiteY14" fmla="*/ 1277607 h 1329855"/>
                      <a:gd name="connsiteX15" fmla="*/ 614063 w 1468958"/>
                      <a:gd name="connsiteY15" fmla="*/ 1290375 h 1329855"/>
                      <a:gd name="connsiteX16" fmla="*/ 614063 w 1468958"/>
                      <a:gd name="connsiteY16" fmla="*/ 1303210 h 1329855"/>
                      <a:gd name="connsiteX17" fmla="*/ 587418 w 1468958"/>
                      <a:gd name="connsiteY17" fmla="*/ 1329855 h 1329855"/>
                      <a:gd name="connsiteX18" fmla="*/ 486949 w 1468958"/>
                      <a:gd name="connsiteY18" fmla="*/ 1329855 h 1329855"/>
                      <a:gd name="connsiteX19" fmla="*/ 460304 w 1468958"/>
                      <a:gd name="connsiteY19" fmla="*/ 1303210 h 1329855"/>
                      <a:gd name="connsiteX20" fmla="*/ 460304 w 1468958"/>
                      <a:gd name="connsiteY20" fmla="*/ 1289374 h 1329855"/>
                      <a:gd name="connsiteX21" fmla="*/ 500785 w 1468958"/>
                      <a:gd name="connsiteY21" fmla="*/ 1248893 h 1329855"/>
                      <a:gd name="connsiteX22" fmla="*/ 508698 w 1468958"/>
                      <a:gd name="connsiteY22" fmla="*/ 1248893 h 1329855"/>
                      <a:gd name="connsiteX23" fmla="*/ 483174 w 1468958"/>
                      <a:gd name="connsiteY23" fmla="*/ 1090122 h 1329855"/>
                      <a:gd name="connsiteX24" fmla="*/ 483633 w 1468958"/>
                      <a:gd name="connsiteY24" fmla="*/ 1078592 h 1329855"/>
                      <a:gd name="connsiteX25" fmla="*/ 483224 w 1468958"/>
                      <a:gd name="connsiteY25" fmla="*/ 1077606 h 1329855"/>
                      <a:gd name="connsiteX26" fmla="*/ 483224 w 1468958"/>
                      <a:gd name="connsiteY26" fmla="*/ 955694 h 1329855"/>
                      <a:gd name="connsiteX27" fmla="*/ 462830 w 1468958"/>
                      <a:gd name="connsiteY27" fmla="*/ 930976 h 1329855"/>
                      <a:gd name="connsiteX28" fmla="*/ 417301 w 1468958"/>
                      <a:gd name="connsiteY28" fmla="*/ 781925 h 1329855"/>
                      <a:gd name="connsiteX29" fmla="*/ 417301 w 1468958"/>
                      <a:gd name="connsiteY29" fmla="*/ 641357 h 1329855"/>
                      <a:gd name="connsiteX30" fmla="*/ 336552 w 1468958"/>
                      <a:gd name="connsiteY30" fmla="*/ 632489 h 1329855"/>
                      <a:gd name="connsiteX31" fmla="*/ 111546 w 1468958"/>
                      <a:gd name="connsiteY31" fmla="*/ 603996 h 1329855"/>
                      <a:gd name="connsiteX32" fmla="*/ 0 w 1468958"/>
                      <a:gd name="connsiteY32" fmla="*/ 492450 h 1329855"/>
                      <a:gd name="connsiteX33" fmla="*/ 0 w 1468958"/>
                      <a:gd name="connsiteY33" fmla="*/ 225472 h 1329855"/>
                      <a:gd name="connsiteX34" fmla="*/ 225472 w 1468958"/>
                      <a:gd name="connsiteY34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731378 w 1468958"/>
                      <a:gd name="connsiteY4" fmla="*/ 485897 h 1329855"/>
                      <a:gd name="connsiteX5" fmla="*/ 1302063 w 1468958"/>
                      <a:gd name="connsiteY5" fmla="*/ 468633 h 1329855"/>
                      <a:gd name="connsiteX6" fmla="*/ 1468958 w 1468958"/>
                      <a:gd name="connsiteY6" fmla="*/ 583140 h 1329855"/>
                      <a:gd name="connsiteX7" fmla="*/ 1468958 w 1468958"/>
                      <a:gd name="connsiteY7" fmla="*/ 781925 h 1329855"/>
                      <a:gd name="connsiteX8" fmla="*/ 1202372 w 1468958"/>
                      <a:gd name="connsiteY8" fmla="*/ 1048511 h 1329855"/>
                      <a:gd name="connsiteX9" fmla="*/ 683887 w 1468958"/>
                      <a:gd name="connsiteY9" fmla="*/ 1048511 h 1329855"/>
                      <a:gd name="connsiteX10" fmla="*/ 630161 w 1468958"/>
                      <a:gd name="connsiteY10" fmla="*/ 1043095 h 1329855"/>
                      <a:gd name="connsiteX11" fmla="*/ 585691 w 1468958"/>
                      <a:gd name="connsiteY11" fmla="*/ 1029291 h 1329855"/>
                      <a:gd name="connsiteX12" fmla="*/ 585691 w 1468958"/>
                      <a:gd name="connsiteY12" fmla="*/ 1077606 h 1329855"/>
                      <a:gd name="connsiteX13" fmla="*/ 585154 w 1468958"/>
                      <a:gd name="connsiteY13" fmla="*/ 1078903 h 1329855"/>
                      <a:gd name="connsiteX14" fmla="*/ 617097 w 1468958"/>
                      <a:gd name="connsiteY14" fmla="*/ 1277607 h 1329855"/>
                      <a:gd name="connsiteX15" fmla="*/ 614063 w 1468958"/>
                      <a:gd name="connsiteY15" fmla="*/ 1290375 h 1329855"/>
                      <a:gd name="connsiteX16" fmla="*/ 614063 w 1468958"/>
                      <a:gd name="connsiteY16" fmla="*/ 1303210 h 1329855"/>
                      <a:gd name="connsiteX17" fmla="*/ 587418 w 1468958"/>
                      <a:gd name="connsiteY17" fmla="*/ 1329855 h 1329855"/>
                      <a:gd name="connsiteX18" fmla="*/ 486949 w 1468958"/>
                      <a:gd name="connsiteY18" fmla="*/ 1329855 h 1329855"/>
                      <a:gd name="connsiteX19" fmla="*/ 460304 w 1468958"/>
                      <a:gd name="connsiteY19" fmla="*/ 1303210 h 1329855"/>
                      <a:gd name="connsiteX20" fmla="*/ 460304 w 1468958"/>
                      <a:gd name="connsiteY20" fmla="*/ 1289374 h 1329855"/>
                      <a:gd name="connsiteX21" fmla="*/ 500785 w 1468958"/>
                      <a:gd name="connsiteY21" fmla="*/ 1248893 h 1329855"/>
                      <a:gd name="connsiteX22" fmla="*/ 508698 w 1468958"/>
                      <a:gd name="connsiteY22" fmla="*/ 1248893 h 1329855"/>
                      <a:gd name="connsiteX23" fmla="*/ 483174 w 1468958"/>
                      <a:gd name="connsiteY23" fmla="*/ 1090122 h 1329855"/>
                      <a:gd name="connsiteX24" fmla="*/ 483633 w 1468958"/>
                      <a:gd name="connsiteY24" fmla="*/ 1078592 h 1329855"/>
                      <a:gd name="connsiteX25" fmla="*/ 483224 w 1468958"/>
                      <a:gd name="connsiteY25" fmla="*/ 1077606 h 1329855"/>
                      <a:gd name="connsiteX26" fmla="*/ 483224 w 1468958"/>
                      <a:gd name="connsiteY26" fmla="*/ 955694 h 1329855"/>
                      <a:gd name="connsiteX27" fmla="*/ 462830 w 1468958"/>
                      <a:gd name="connsiteY27" fmla="*/ 930976 h 1329855"/>
                      <a:gd name="connsiteX28" fmla="*/ 417301 w 1468958"/>
                      <a:gd name="connsiteY28" fmla="*/ 781925 h 1329855"/>
                      <a:gd name="connsiteX29" fmla="*/ 417301 w 1468958"/>
                      <a:gd name="connsiteY29" fmla="*/ 669851 h 1329855"/>
                      <a:gd name="connsiteX30" fmla="*/ 336552 w 1468958"/>
                      <a:gd name="connsiteY30" fmla="*/ 632489 h 1329855"/>
                      <a:gd name="connsiteX31" fmla="*/ 111546 w 1468958"/>
                      <a:gd name="connsiteY31" fmla="*/ 603996 h 1329855"/>
                      <a:gd name="connsiteX32" fmla="*/ 0 w 1468958"/>
                      <a:gd name="connsiteY32" fmla="*/ 492450 h 1329855"/>
                      <a:gd name="connsiteX33" fmla="*/ 0 w 1468958"/>
                      <a:gd name="connsiteY33" fmla="*/ 225472 h 1329855"/>
                      <a:gd name="connsiteX34" fmla="*/ 225472 w 1468958"/>
                      <a:gd name="connsiteY34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731378 w 1468958"/>
                      <a:gd name="connsiteY4" fmla="*/ 485897 h 1329855"/>
                      <a:gd name="connsiteX5" fmla="*/ 1302063 w 1468958"/>
                      <a:gd name="connsiteY5" fmla="*/ 468633 h 1329855"/>
                      <a:gd name="connsiteX6" fmla="*/ 1468958 w 1468958"/>
                      <a:gd name="connsiteY6" fmla="*/ 583140 h 1329855"/>
                      <a:gd name="connsiteX7" fmla="*/ 1468958 w 1468958"/>
                      <a:gd name="connsiteY7" fmla="*/ 781925 h 1329855"/>
                      <a:gd name="connsiteX8" fmla="*/ 1202372 w 1468958"/>
                      <a:gd name="connsiteY8" fmla="*/ 1048511 h 1329855"/>
                      <a:gd name="connsiteX9" fmla="*/ 683887 w 1468958"/>
                      <a:gd name="connsiteY9" fmla="*/ 1048511 h 1329855"/>
                      <a:gd name="connsiteX10" fmla="*/ 630161 w 1468958"/>
                      <a:gd name="connsiteY10" fmla="*/ 1043095 h 1329855"/>
                      <a:gd name="connsiteX11" fmla="*/ 585691 w 1468958"/>
                      <a:gd name="connsiteY11" fmla="*/ 1029291 h 1329855"/>
                      <a:gd name="connsiteX12" fmla="*/ 585691 w 1468958"/>
                      <a:gd name="connsiteY12" fmla="*/ 1077606 h 1329855"/>
                      <a:gd name="connsiteX13" fmla="*/ 585154 w 1468958"/>
                      <a:gd name="connsiteY13" fmla="*/ 1078903 h 1329855"/>
                      <a:gd name="connsiteX14" fmla="*/ 617097 w 1468958"/>
                      <a:gd name="connsiteY14" fmla="*/ 1277607 h 1329855"/>
                      <a:gd name="connsiteX15" fmla="*/ 614063 w 1468958"/>
                      <a:gd name="connsiteY15" fmla="*/ 1290375 h 1329855"/>
                      <a:gd name="connsiteX16" fmla="*/ 614063 w 1468958"/>
                      <a:gd name="connsiteY16" fmla="*/ 1303210 h 1329855"/>
                      <a:gd name="connsiteX17" fmla="*/ 587418 w 1468958"/>
                      <a:gd name="connsiteY17" fmla="*/ 1329855 h 1329855"/>
                      <a:gd name="connsiteX18" fmla="*/ 486949 w 1468958"/>
                      <a:gd name="connsiteY18" fmla="*/ 1329855 h 1329855"/>
                      <a:gd name="connsiteX19" fmla="*/ 460304 w 1468958"/>
                      <a:gd name="connsiteY19" fmla="*/ 1303210 h 1329855"/>
                      <a:gd name="connsiteX20" fmla="*/ 460304 w 1468958"/>
                      <a:gd name="connsiteY20" fmla="*/ 1289374 h 1329855"/>
                      <a:gd name="connsiteX21" fmla="*/ 500785 w 1468958"/>
                      <a:gd name="connsiteY21" fmla="*/ 1248893 h 1329855"/>
                      <a:gd name="connsiteX22" fmla="*/ 508698 w 1468958"/>
                      <a:gd name="connsiteY22" fmla="*/ 1248893 h 1329855"/>
                      <a:gd name="connsiteX23" fmla="*/ 483174 w 1468958"/>
                      <a:gd name="connsiteY23" fmla="*/ 1090122 h 1329855"/>
                      <a:gd name="connsiteX24" fmla="*/ 483633 w 1468958"/>
                      <a:gd name="connsiteY24" fmla="*/ 1078592 h 1329855"/>
                      <a:gd name="connsiteX25" fmla="*/ 483224 w 1468958"/>
                      <a:gd name="connsiteY25" fmla="*/ 1077606 h 1329855"/>
                      <a:gd name="connsiteX26" fmla="*/ 483224 w 1468958"/>
                      <a:gd name="connsiteY26" fmla="*/ 955694 h 1329855"/>
                      <a:gd name="connsiteX27" fmla="*/ 462830 w 1468958"/>
                      <a:gd name="connsiteY27" fmla="*/ 930976 h 1329855"/>
                      <a:gd name="connsiteX28" fmla="*/ 417301 w 1468958"/>
                      <a:gd name="connsiteY28" fmla="*/ 781925 h 1329855"/>
                      <a:gd name="connsiteX29" fmla="*/ 417301 w 1468958"/>
                      <a:gd name="connsiteY29" fmla="*/ 669851 h 1329855"/>
                      <a:gd name="connsiteX30" fmla="*/ 315619 w 1468958"/>
                      <a:gd name="connsiteY30" fmla="*/ 596872 h 1329855"/>
                      <a:gd name="connsiteX31" fmla="*/ 111546 w 1468958"/>
                      <a:gd name="connsiteY31" fmla="*/ 603996 h 1329855"/>
                      <a:gd name="connsiteX32" fmla="*/ 0 w 1468958"/>
                      <a:gd name="connsiteY32" fmla="*/ 492450 h 1329855"/>
                      <a:gd name="connsiteX33" fmla="*/ 0 w 1468958"/>
                      <a:gd name="connsiteY33" fmla="*/ 225472 h 1329855"/>
                      <a:gd name="connsiteX34" fmla="*/ 225472 w 1468958"/>
                      <a:gd name="connsiteY34" fmla="*/ 0 h 1329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468958" h="1329855">
                        <a:moveTo>
                          <a:pt x="225472" y="0"/>
                        </a:moveTo>
                        <a:lnTo>
                          <a:pt x="363381" y="0"/>
                        </a:lnTo>
                        <a:cubicBezTo>
                          <a:pt x="487906" y="0"/>
                          <a:pt x="588853" y="100947"/>
                          <a:pt x="588853" y="225472"/>
                        </a:cubicBezTo>
                        <a:lnTo>
                          <a:pt x="588853" y="349622"/>
                        </a:lnTo>
                        <a:lnTo>
                          <a:pt x="731378" y="485897"/>
                        </a:lnTo>
                        <a:cubicBezTo>
                          <a:pt x="936804" y="555352"/>
                          <a:pt x="1210178" y="468633"/>
                          <a:pt x="1302063" y="468633"/>
                        </a:cubicBezTo>
                        <a:cubicBezTo>
                          <a:pt x="1393948" y="468633"/>
                          <a:pt x="1468958" y="531736"/>
                          <a:pt x="1468958" y="583140"/>
                        </a:cubicBezTo>
                        <a:lnTo>
                          <a:pt x="1468958" y="781925"/>
                        </a:lnTo>
                        <a:cubicBezTo>
                          <a:pt x="1468958" y="929156"/>
                          <a:pt x="1349603" y="1048511"/>
                          <a:pt x="1202372" y="1048511"/>
                        </a:cubicBezTo>
                        <a:lnTo>
                          <a:pt x="683887" y="1048511"/>
                        </a:lnTo>
                        <a:cubicBezTo>
                          <a:pt x="665483" y="1048511"/>
                          <a:pt x="647515" y="1046646"/>
                          <a:pt x="630161" y="1043095"/>
                        </a:cubicBezTo>
                        <a:lnTo>
                          <a:pt x="585691" y="1029291"/>
                        </a:lnTo>
                        <a:lnTo>
                          <a:pt x="585691" y="1077606"/>
                        </a:lnTo>
                        <a:lnTo>
                          <a:pt x="585154" y="1078903"/>
                        </a:lnTo>
                        <a:lnTo>
                          <a:pt x="617097" y="1277607"/>
                        </a:lnTo>
                        <a:lnTo>
                          <a:pt x="614063" y="1290375"/>
                        </a:lnTo>
                        <a:lnTo>
                          <a:pt x="614063" y="1303210"/>
                        </a:lnTo>
                        <a:cubicBezTo>
                          <a:pt x="614063" y="1317926"/>
                          <a:pt x="602134" y="1329855"/>
                          <a:pt x="587418" y="1329855"/>
                        </a:cubicBezTo>
                        <a:lnTo>
                          <a:pt x="486949" y="1329855"/>
                        </a:lnTo>
                        <a:cubicBezTo>
                          <a:pt x="472233" y="1329855"/>
                          <a:pt x="460304" y="1317926"/>
                          <a:pt x="460304" y="1303210"/>
                        </a:cubicBezTo>
                        <a:lnTo>
                          <a:pt x="460304" y="1289374"/>
                        </a:lnTo>
                        <a:cubicBezTo>
                          <a:pt x="460304" y="1267017"/>
                          <a:pt x="478428" y="1248893"/>
                          <a:pt x="500785" y="1248893"/>
                        </a:cubicBezTo>
                        <a:lnTo>
                          <a:pt x="508698" y="1248893"/>
                        </a:lnTo>
                        <a:lnTo>
                          <a:pt x="483174" y="1090122"/>
                        </a:lnTo>
                        <a:lnTo>
                          <a:pt x="483633" y="1078592"/>
                        </a:lnTo>
                        <a:lnTo>
                          <a:pt x="483224" y="1077606"/>
                        </a:lnTo>
                        <a:lnTo>
                          <a:pt x="483224" y="955694"/>
                        </a:lnTo>
                        <a:lnTo>
                          <a:pt x="462830" y="930976"/>
                        </a:lnTo>
                        <a:cubicBezTo>
                          <a:pt x="434085" y="888428"/>
                          <a:pt x="417301" y="837137"/>
                          <a:pt x="417301" y="781925"/>
                        </a:cubicBezTo>
                        <a:lnTo>
                          <a:pt x="417301" y="669851"/>
                        </a:lnTo>
                        <a:lnTo>
                          <a:pt x="315619" y="596872"/>
                        </a:lnTo>
                        <a:lnTo>
                          <a:pt x="111546" y="603996"/>
                        </a:lnTo>
                        <a:cubicBezTo>
                          <a:pt x="49941" y="603996"/>
                          <a:pt x="0" y="554055"/>
                          <a:pt x="0" y="492450"/>
                        </a:cubicBezTo>
                        <a:lnTo>
                          <a:pt x="0" y="225472"/>
                        </a:lnTo>
                        <a:cubicBezTo>
                          <a:pt x="0" y="100947"/>
                          <a:pt x="100947" y="0"/>
                          <a:pt x="225472" y="0"/>
                        </a:cubicBezTo>
                        <a:close/>
                      </a:path>
                    </a:pathLst>
                  </a:custGeom>
                  <a:grpFill/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631FB713-81A9-44F4-B346-2F06247644E8}"/>
                      </a:ext>
                    </a:extLst>
                  </p:cNvPr>
                  <p:cNvSpPr/>
                  <p:nvPr/>
                </p:nvSpPr>
                <p:spPr bwMode="auto">
                  <a:xfrm rot="21052022">
                    <a:off x="7333129" y="4905175"/>
                    <a:ext cx="368766" cy="528547"/>
                  </a:xfrm>
                  <a:custGeom>
                    <a:avLst/>
                    <a:gdLst>
                      <a:gd name="connsiteX0" fmla="*/ 336202 w 365349"/>
                      <a:gd name="connsiteY0" fmla="*/ 1641 h 540190"/>
                      <a:gd name="connsiteX1" fmla="*/ 365243 w 365349"/>
                      <a:gd name="connsiteY1" fmla="*/ 27357 h 540190"/>
                      <a:gd name="connsiteX2" fmla="*/ 234038 w 365349"/>
                      <a:gd name="connsiteY2" fmla="*/ 316954 h 540190"/>
                      <a:gd name="connsiteX3" fmla="*/ 211252 w 365349"/>
                      <a:gd name="connsiteY3" fmla="*/ 355951 h 540190"/>
                      <a:gd name="connsiteX4" fmla="*/ 211251 w 365349"/>
                      <a:gd name="connsiteY4" fmla="*/ 491841 h 540190"/>
                      <a:gd name="connsiteX5" fmla="*/ 210790 w 365349"/>
                      <a:gd name="connsiteY5" fmla="*/ 492954 h 540190"/>
                      <a:gd name="connsiteX6" fmla="*/ 213441 w 365349"/>
                      <a:gd name="connsiteY6" fmla="*/ 504110 h 540190"/>
                      <a:gd name="connsiteX7" fmla="*/ 211245 w 365349"/>
                      <a:gd name="connsiteY7" fmla="*/ 517771 h 540190"/>
                      <a:gd name="connsiteX8" fmla="*/ 180709 w 365349"/>
                      <a:gd name="connsiteY8" fmla="*/ 539849 h 540190"/>
                      <a:gd name="connsiteX9" fmla="*/ 81513 w 365349"/>
                      <a:gd name="connsiteY9" fmla="*/ 523902 h 540190"/>
                      <a:gd name="connsiteX10" fmla="*/ 59435 w 365349"/>
                      <a:gd name="connsiteY10" fmla="*/ 493365 h 540190"/>
                      <a:gd name="connsiteX11" fmla="*/ 61631 w 365349"/>
                      <a:gd name="connsiteY11" fmla="*/ 479705 h 540190"/>
                      <a:gd name="connsiteX12" fmla="*/ 108025 w 365349"/>
                      <a:gd name="connsiteY12" fmla="*/ 446162 h 540190"/>
                      <a:gd name="connsiteX13" fmla="*/ 108784 w 365349"/>
                      <a:gd name="connsiteY13" fmla="*/ 446284 h 540190"/>
                      <a:gd name="connsiteX14" fmla="*/ 108784 w 365349"/>
                      <a:gd name="connsiteY14" fmla="*/ 285476 h 540190"/>
                      <a:gd name="connsiteX15" fmla="*/ 112463 w 365349"/>
                      <a:gd name="connsiteY15" fmla="*/ 267251 h 540190"/>
                      <a:gd name="connsiteX16" fmla="*/ 110129 w 365349"/>
                      <a:gd name="connsiteY16" fmla="*/ 253771 h 540190"/>
                      <a:gd name="connsiteX17" fmla="*/ 0 w 365349"/>
                      <a:gd name="connsiteY17" fmla="*/ 11643 h 540190"/>
                      <a:gd name="connsiteX18" fmla="*/ 166308 w 365349"/>
                      <a:gd name="connsiteY18" fmla="*/ 24732 h 540190"/>
                      <a:gd name="connsiteX19" fmla="*/ 336202 w 365349"/>
                      <a:gd name="connsiteY19" fmla="*/ 1641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19" fmla="*/ 257748 w 365349"/>
                      <a:gd name="connsiteY19" fmla="*/ 116172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0" fmla="*/ 336202 w 365349"/>
                      <a:gd name="connsiteY0" fmla="*/ 0 h 538549"/>
                      <a:gd name="connsiteX1" fmla="*/ 365243 w 365349"/>
                      <a:gd name="connsiteY1" fmla="*/ 25716 h 538549"/>
                      <a:gd name="connsiteX2" fmla="*/ 234038 w 365349"/>
                      <a:gd name="connsiteY2" fmla="*/ 315313 h 538549"/>
                      <a:gd name="connsiteX3" fmla="*/ 211252 w 365349"/>
                      <a:gd name="connsiteY3" fmla="*/ 354310 h 538549"/>
                      <a:gd name="connsiteX4" fmla="*/ 211251 w 365349"/>
                      <a:gd name="connsiteY4" fmla="*/ 490200 h 538549"/>
                      <a:gd name="connsiteX5" fmla="*/ 210790 w 365349"/>
                      <a:gd name="connsiteY5" fmla="*/ 491313 h 538549"/>
                      <a:gd name="connsiteX6" fmla="*/ 213441 w 365349"/>
                      <a:gd name="connsiteY6" fmla="*/ 502469 h 538549"/>
                      <a:gd name="connsiteX7" fmla="*/ 211245 w 365349"/>
                      <a:gd name="connsiteY7" fmla="*/ 516130 h 538549"/>
                      <a:gd name="connsiteX8" fmla="*/ 180709 w 365349"/>
                      <a:gd name="connsiteY8" fmla="*/ 538208 h 538549"/>
                      <a:gd name="connsiteX9" fmla="*/ 81513 w 365349"/>
                      <a:gd name="connsiteY9" fmla="*/ 522261 h 538549"/>
                      <a:gd name="connsiteX10" fmla="*/ 59435 w 365349"/>
                      <a:gd name="connsiteY10" fmla="*/ 491724 h 538549"/>
                      <a:gd name="connsiteX11" fmla="*/ 61631 w 365349"/>
                      <a:gd name="connsiteY11" fmla="*/ 478064 h 538549"/>
                      <a:gd name="connsiteX12" fmla="*/ 108025 w 365349"/>
                      <a:gd name="connsiteY12" fmla="*/ 444521 h 538549"/>
                      <a:gd name="connsiteX13" fmla="*/ 108784 w 365349"/>
                      <a:gd name="connsiteY13" fmla="*/ 444643 h 538549"/>
                      <a:gd name="connsiteX14" fmla="*/ 108784 w 365349"/>
                      <a:gd name="connsiteY14" fmla="*/ 283835 h 538549"/>
                      <a:gd name="connsiteX15" fmla="*/ 112463 w 365349"/>
                      <a:gd name="connsiteY15" fmla="*/ 265610 h 538549"/>
                      <a:gd name="connsiteX16" fmla="*/ 110129 w 365349"/>
                      <a:gd name="connsiteY16" fmla="*/ 252130 h 538549"/>
                      <a:gd name="connsiteX17" fmla="*/ 0 w 365349"/>
                      <a:gd name="connsiteY17" fmla="*/ 10002 h 538549"/>
                      <a:gd name="connsiteX0" fmla="*/ 339725 w 368872"/>
                      <a:gd name="connsiteY0" fmla="*/ 0 h 538549"/>
                      <a:gd name="connsiteX1" fmla="*/ 368766 w 368872"/>
                      <a:gd name="connsiteY1" fmla="*/ 25716 h 538549"/>
                      <a:gd name="connsiteX2" fmla="*/ 237561 w 368872"/>
                      <a:gd name="connsiteY2" fmla="*/ 315313 h 538549"/>
                      <a:gd name="connsiteX3" fmla="*/ 214775 w 368872"/>
                      <a:gd name="connsiteY3" fmla="*/ 354310 h 538549"/>
                      <a:gd name="connsiteX4" fmla="*/ 214774 w 368872"/>
                      <a:gd name="connsiteY4" fmla="*/ 490200 h 538549"/>
                      <a:gd name="connsiteX5" fmla="*/ 214313 w 368872"/>
                      <a:gd name="connsiteY5" fmla="*/ 491313 h 538549"/>
                      <a:gd name="connsiteX6" fmla="*/ 216964 w 368872"/>
                      <a:gd name="connsiteY6" fmla="*/ 502469 h 538549"/>
                      <a:gd name="connsiteX7" fmla="*/ 214768 w 368872"/>
                      <a:gd name="connsiteY7" fmla="*/ 516130 h 538549"/>
                      <a:gd name="connsiteX8" fmla="*/ 184232 w 368872"/>
                      <a:gd name="connsiteY8" fmla="*/ 538208 h 538549"/>
                      <a:gd name="connsiteX9" fmla="*/ 85036 w 368872"/>
                      <a:gd name="connsiteY9" fmla="*/ 522261 h 538549"/>
                      <a:gd name="connsiteX10" fmla="*/ 62958 w 368872"/>
                      <a:gd name="connsiteY10" fmla="*/ 491724 h 538549"/>
                      <a:gd name="connsiteX11" fmla="*/ 65154 w 368872"/>
                      <a:gd name="connsiteY11" fmla="*/ 478064 h 538549"/>
                      <a:gd name="connsiteX12" fmla="*/ 111548 w 368872"/>
                      <a:gd name="connsiteY12" fmla="*/ 444521 h 538549"/>
                      <a:gd name="connsiteX13" fmla="*/ 112307 w 368872"/>
                      <a:gd name="connsiteY13" fmla="*/ 444643 h 538549"/>
                      <a:gd name="connsiteX14" fmla="*/ 112307 w 368872"/>
                      <a:gd name="connsiteY14" fmla="*/ 283835 h 538549"/>
                      <a:gd name="connsiteX15" fmla="*/ 115986 w 368872"/>
                      <a:gd name="connsiteY15" fmla="*/ 265610 h 538549"/>
                      <a:gd name="connsiteX16" fmla="*/ 113652 w 368872"/>
                      <a:gd name="connsiteY16" fmla="*/ 252130 h 538549"/>
                      <a:gd name="connsiteX17" fmla="*/ 3523 w 368872"/>
                      <a:gd name="connsiteY17" fmla="*/ 10002 h 538549"/>
                      <a:gd name="connsiteX0" fmla="*/ 368766 w 368872"/>
                      <a:gd name="connsiteY0" fmla="*/ 15714 h 528547"/>
                      <a:gd name="connsiteX1" fmla="*/ 237561 w 368872"/>
                      <a:gd name="connsiteY1" fmla="*/ 305311 h 528547"/>
                      <a:gd name="connsiteX2" fmla="*/ 214775 w 368872"/>
                      <a:gd name="connsiteY2" fmla="*/ 344308 h 528547"/>
                      <a:gd name="connsiteX3" fmla="*/ 214774 w 368872"/>
                      <a:gd name="connsiteY3" fmla="*/ 480198 h 528547"/>
                      <a:gd name="connsiteX4" fmla="*/ 214313 w 368872"/>
                      <a:gd name="connsiteY4" fmla="*/ 481311 h 528547"/>
                      <a:gd name="connsiteX5" fmla="*/ 216964 w 368872"/>
                      <a:gd name="connsiteY5" fmla="*/ 492467 h 528547"/>
                      <a:gd name="connsiteX6" fmla="*/ 214768 w 368872"/>
                      <a:gd name="connsiteY6" fmla="*/ 506128 h 528547"/>
                      <a:gd name="connsiteX7" fmla="*/ 184232 w 368872"/>
                      <a:gd name="connsiteY7" fmla="*/ 528206 h 528547"/>
                      <a:gd name="connsiteX8" fmla="*/ 85036 w 368872"/>
                      <a:gd name="connsiteY8" fmla="*/ 512259 h 528547"/>
                      <a:gd name="connsiteX9" fmla="*/ 62958 w 368872"/>
                      <a:gd name="connsiteY9" fmla="*/ 481722 h 528547"/>
                      <a:gd name="connsiteX10" fmla="*/ 65154 w 368872"/>
                      <a:gd name="connsiteY10" fmla="*/ 468062 h 528547"/>
                      <a:gd name="connsiteX11" fmla="*/ 111548 w 368872"/>
                      <a:gd name="connsiteY11" fmla="*/ 434519 h 528547"/>
                      <a:gd name="connsiteX12" fmla="*/ 112307 w 368872"/>
                      <a:gd name="connsiteY12" fmla="*/ 434641 h 528547"/>
                      <a:gd name="connsiteX13" fmla="*/ 112307 w 368872"/>
                      <a:gd name="connsiteY13" fmla="*/ 273833 h 528547"/>
                      <a:gd name="connsiteX14" fmla="*/ 115986 w 368872"/>
                      <a:gd name="connsiteY14" fmla="*/ 255608 h 528547"/>
                      <a:gd name="connsiteX15" fmla="*/ 113652 w 368872"/>
                      <a:gd name="connsiteY15" fmla="*/ 242128 h 528547"/>
                      <a:gd name="connsiteX16" fmla="*/ 3523 w 368872"/>
                      <a:gd name="connsiteY16" fmla="*/ 0 h 528547"/>
                      <a:gd name="connsiteX0" fmla="*/ 368766 w 368911"/>
                      <a:gd name="connsiteY0" fmla="*/ 15714 h 528547"/>
                      <a:gd name="connsiteX1" fmla="*/ 237561 w 368911"/>
                      <a:gd name="connsiteY1" fmla="*/ 305311 h 528547"/>
                      <a:gd name="connsiteX2" fmla="*/ 214775 w 368911"/>
                      <a:gd name="connsiteY2" fmla="*/ 344308 h 528547"/>
                      <a:gd name="connsiteX3" fmla="*/ 214774 w 368911"/>
                      <a:gd name="connsiteY3" fmla="*/ 480198 h 528547"/>
                      <a:gd name="connsiteX4" fmla="*/ 214313 w 368911"/>
                      <a:gd name="connsiteY4" fmla="*/ 481311 h 528547"/>
                      <a:gd name="connsiteX5" fmla="*/ 216964 w 368911"/>
                      <a:gd name="connsiteY5" fmla="*/ 492467 h 528547"/>
                      <a:gd name="connsiteX6" fmla="*/ 214768 w 368911"/>
                      <a:gd name="connsiteY6" fmla="*/ 506128 h 528547"/>
                      <a:gd name="connsiteX7" fmla="*/ 184232 w 368911"/>
                      <a:gd name="connsiteY7" fmla="*/ 528206 h 528547"/>
                      <a:gd name="connsiteX8" fmla="*/ 85036 w 368911"/>
                      <a:gd name="connsiteY8" fmla="*/ 512259 h 528547"/>
                      <a:gd name="connsiteX9" fmla="*/ 62958 w 368911"/>
                      <a:gd name="connsiteY9" fmla="*/ 481722 h 528547"/>
                      <a:gd name="connsiteX10" fmla="*/ 65154 w 368911"/>
                      <a:gd name="connsiteY10" fmla="*/ 468062 h 528547"/>
                      <a:gd name="connsiteX11" fmla="*/ 111548 w 368911"/>
                      <a:gd name="connsiteY11" fmla="*/ 434519 h 528547"/>
                      <a:gd name="connsiteX12" fmla="*/ 112307 w 368911"/>
                      <a:gd name="connsiteY12" fmla="*/ 434641 h 528547"/>
                      <a:gd name="connsiteX13" fmla="*/ 112307 w 368911"/>
                      <a:gd name="connsiteY13" fmla="*/ 273833 h 528547"/>
                      <a:gd name="connsiteX14" fmla="*/ 115986 w 368911"/>
                      <a:gd name="connsiteY14" fmla="*/ 255608 h 528547"/>
                      <a:gd name="connsiteX15" fmla="*/ 113652 w 368911"/>
                      <a:gd name="connsiteY15" fmla="*/ 242128 h 528547"/>
                      <a:gd name="connsiteX16" fmla="*/ 3523 w 368911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14775 w 368766"/>
                      <a:gd name="connsiteY2" fmla="*/ 344308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3652 w 368766"/>
                      <a:gd name="connsiteY14" fmla="*/ 242128 h 528547"/>
                      <a:gd name="connsiteX15" fmla="*/ 3523 w 368766"/>
                      <a:gd name="connsiteY15" fmla="*/ 0 h 528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8766" h="528547">
                        <a:moveTo>
                          <a:pt x="368766" y="15714"/>
                        </a:moveTo>
                        <a:cubicBezTo>
                          <a:pt x="346591" y="235059"/>
                          <a:pt x="291092" y="212116"/>
                          <a:pt x="237561" y="305311"/>
                        </a:cubicBezTo>
                        <a:lnTo>
                          <a:pt x="202263" y="347121"/>
                        </a:lnTo>
                        <a:cubicBezTo>
                          <a:pt x="202263" y="392418"/>
                          <a:pt x="214774" y="434901"/>
                          <a:pt x="214774" y="480198"/>
                        </a:cubicBezTo>
                        <a:lnTo>
                          <a:pt x="214313" y="481311"/>
                        </a:lnTo>
                        <a:lnTo>
                          <a:pt x="216964" y="492467"/>
                        </a:lnTo>
                        <a:lnTo>
                          <a:pt x="214768" y="506128"/>
                        </a:lnTo>
                        <a:cubicBezTo>
                          <a:pt x="212432" y="520657"/>
                          <a:pt x="198761" y="530542"/>
                          <a:pt x="184232" y="528206"/>
                        </a:cubicBezTo>
                        <a:lnTo>
                          <a:pt x="85036" y="512259"/>
                        </a:lnTo>
                        <a:cubicBezTo>
                          <a:pt x="70507" y="509923"/>
                          <a:pt x="60622" y="496252"/>
                          <a:pt x="62958" y="481722"/>
                        </a:cubicBezTo>
                        <a:lnTo>
                          <a:pt x="65154" y="468062"/>
                        </a:lnTo>
                        <a:cubicBezTo>
                          <a:pt x="68703" y="445988"/>
                          <a:pt x="89474" y="430971"/>
                          <a:pt x="111548" y="434519"/>
                        </a:cubicBezTo>
                        <a:lnTo>
                          <a:pt x="112307" y="434641"/>
                        </a:lnTo>
                        <a:lnTo>
                          <a:pt x="100884" y="329881"/>
                        </a:lnTo>
                        <a:lnTo>
                          <a:pt x="113652" y="242128"/>
                        </a:lnTo>
                        <a:cubicBezTo>
                          <a:pt x="91627" y="169627"/>
                          <a:pt x="-21211" y="184040"/>
                          <a:pt x="3523" y="0"/>
                        </a:cubicBezTo>
                      </a:path>
                    </a:pathLst>
                  </a:custGeom>
                  <a:grpFill/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0" name="楕円 210">
                  <a:extLst>
                    <a:ext uri="{FF2B5EF4-FFF2-40B4-BE49-F238E27FC236}">
                      <a16:creationId xmlns:a16="http://schemas.microsoft.com/office/drawing/2014/main" id="{FAC60E92-7DCD-47E9-A40F-F7A0DB5DBE35}"/>
                    </a:ext>
                  </a:extLst>
                </p:cNvPr>
                <p:cNvSpPr/>
                <p:nvPr/>
              </p:nvSpPr>
              <p:spPr bwMode="auto">
                <a:xfrm rot="892494">
                  <a:off x="9501058" y="3922913"/>
                  <a:ext cx="192020" cy="260960"/>
                </a:xfrm>
                <a:custGeom>
                  <a:avLst/>
                  <a:gdLst>
                    <a:gd name="connsiteX0" fmla="*/ 0 w 823381"/>
                    <a:gd name="connsiteY0" fmla="*/ 411691 h 823381"/>
                    <a:gd name="connsiteX1" fmla="*/ 411691 w 823381"/>
                    <a:gd name="connsiteY1" fmla="*/ 0 h 823381"/>
                    <a:gd name="connsiteX2" fmla="*/ 823382 w 823381"/>
                    <a:gd name="connsiteY2" fmla="*/ 411691 h 823381"/>
                    <a:gd name="connsiteX3" fmla="*/ 411691 w 823381"/>
                    <a:gd name="connsiteY3" fmla="*/ 823382 h 823381"/>
                    <a:gd name="connsiteX4" fmla="*/ 0 w 823381"/>
                    <a:gd name="connsiteY4" fmla="*/ 411691 h 823381"/>
                    <a:gd name="connsiteX0" fmla="*/ 11095 w 834477"/>
                    <a:gd name="connsiteY0" fmla="*/ 1097491 h 1509182"/>
                    <a:gd name="connsiteX1" fmla="*/ 232286 w 834477"/>
                    <a:gd name="connsiteY1" fmla="*/ 0 h 1509182"/>
                    <a:gd name="connsiteX2" fmla="*/ 834477 w 834477"/>
                    <a:gd name="connsiteY2" fmla="*/ 1097491 h 1509182"/>
                    <a:gd name="connsiteX3" fmla="*/ 422786 w 834477"/>
                    <a:gd name="connsiteY3" fmla="*/ 1509182 h 1509182"/>
                    <a:gd name="connsiteX4" fmla="*/ 11095 w 834477"/>
                    <a:gd name="connsiteY4" fmla="*/ 1097491 h 1509182"/>
                    <a:gd name="connsiteX0" fmla="*/ 11518 w 834900"/>
                    <a:gd name="connsiteY0" fmla="*/ 1097491 h 1375832"/>
                    <a:gd name="connsiteX1" fmla="*/ 232709 w 834900"/>
                    <a:gd name="connsiteY1" fmla="*/ 0 h 1375832"/>
                    <a:gd name="connsiteX2" fmla="*/ 834900 w 834900"/>
                    <a:gd name="connsiteY2" fmla="*/ 1097491 h 1375832"/>
                    <a:gd name="connsiteX3" fmla="*/ 429559 w 834900"/>
                    <a:gd name="connsiteY3" fmla="*/ 1375832 h 1375832"/>
                    <a:gd name="connsiteX4" fmla="*/ 11518 w 834900"/>
                    <a:gd name="connsiteY4" fmla="*/ 1097491 h 1375832"/>
                    <a:gd name="connsiteX0" fmla="*/ 6336 w 944018"/>
                    <a:gd name="connsiteY0" fmla="*/ 1097491 h 1375832"/>
                    <a:gd name="connsiteX1" fmla="*/ 227527 w 944018"/>
                    <a:gd name="connsiteY1" fmla="*/ 0 h 1375832"/>
                    <a:gd name="connsiteX2" fmla="*/ 944018 w 944018"/>
                    <a:gd name="connsiteY2" fmla="*/ 1097491 h 1375832"/>
                    <a:gd name="connsiteX3" fmla="*/ 424377 w 944018"/>
                    <a:gd name="connsiteY3" fmla="*/ 1375832 h 1375832"/>
                    <a:gd name="connsiteX4" fmla="*/ 6336 w 944018"/>
                    <a:gd name="connsiteY4" fmla="*/ 1097491 h 1375832"/>
                    <a:gd name="connsiteX0" fmla="*/ 16720 w 954402"/>
                    <a:gd name="connsiteY0" fmla="*/ 1104079 h 1382420"/>
                    <a:gd name="connsiteX1" fmla="*/ 237911 w 954402"/>
                    <a:gd name="connsiteY1" fmla="*/ 6588 h 1382420"/>
                    <a:gd name="connsiteX2" fmla="*/ 954402 w 954402"/>
                    <a:gd name="connsiteY2" fmla="*/ 1104079 h 1382420"/>
                    <a:gd name="connsiteX3" fmla="*/ 434761 w 954402"/>
                    <a:gd name="connsiteY3" fmla="*/ 1382420 h 1382420"/>
                    <a:gd name="connsiteX4" fmla="*/ 16720 w 954402"/>
                    <a:gd name="connsiteY4" fmla="*/ 1104079 h 1382420"/>
                    <a:gd name="connsiteX0" fmla="*/ 7895 w 945577"/>
                    <a:gd name="connsiteY0" fmla="*/ 1104079 h 1382420"/>
                    <a:gd name="connsiteX1" fmla="*/ 229086 w 945577"/>
                    <a:gd name="connsiteY1" fmla="*/ 6588 h 1382420"/>
                    <a:gd name="connsiteX2" fmla="*/ 945577 w 945577"/>
                    <a:gd name="connsiteY2" fmla="*/ 1104079 h 1382420"/>
                    <a:gd name="connsiteX3" fmla="*/ 425936 w 945577"/>
                    <a:gd name="connsiteY3" fmla="*/ 1382420 h 1382420"/>
                    <a:gd name="connsiteX4" fmla="*/ 7895 w 945577"/>
                    <a:gd name="connsiteY4" fmla="*/ 1104079 h 1382420"/>
                    <a:gd name="connsiteX0" fmla="*/ 7895 w 945577"/>
                    <a:gd name="connsiteY0" fmla="*/ 1097490 h 1375831"/>
                    <a:gd name="connsiteX1" fmla="*/ 229086 w 945577"/>
                    <a:gd name="connsiteY1" fmla="*/ -1 h 1375831"/>
                    <a:gd name="connsiteX2" fmla="*/ 945577 w 945577"/>
                    <a:gd name="connsiteY2" fmla="*/ 1097490 h 1375831"/>
                    <a:gd name="connsiteX3" fmla="*/ 425936 w 945577"/>
                    <a:gd name="connsiteY3" fmla="*/ 1375831 h 1375831"/>
                    <a:gd name="connsiteX4" fmla="*/ 7895 w 945577"/>
                    <a:gd name="connsiteY4" fmla="*/ 1097490 h 1375831"/>
                    <a:gd name="connsiteX0" fmla="*/ 4659 w 942341"/>
                    <a:gd name="connsiteY0" fmla="*/ 1097490 h 1375831"/>
                    <a:gd name="connsiteX1" fmla="*/ 225850 w 942341"/>
                    <a:gd name="connsiteY1" fmla="*/ -1 h 1375831"/>
                    <a:gd name="connsiteX2" fmla="*/ 942341 w 942341"/>
                    <a:gd name="connsiteY2" fmla="*/ 1097490 h 1375831"/>
                    <a:gd name="connsiteX3" fmla="*/ 422700 w 942341"/>
                    <a:gd name="connsiteY3" fmla="*/ 1375831 h 1375831"/>
                    <a:gd name="connsiteX4" fmla="*/ 4659 w 942341"/>
                    <a:gd name="connsiteY4" fmla="*/ 1097490 h 1375831"/>
                    <a:gd name="connsiteX0" fmla="*/ 4659 w 965920"/>
                    <a:gd name="connsiteY0" fmla="*/ 1097490 h 1386246"/>
                    <a:gd name="connsiteX1" fmla="*/ 225850 w 965920"/>
                    <a:gd name="connsiteY1" fmla="*/ -1 h 1386246"/>
                    <a:gd name="connsiteX2" fmla="*/ 942341 w 965920"/>
                    <a:gd name="connsiteY2" fmla="*/ 1097490 h 1386246"/>
                    <a:gd name="connsiteX3" fmla="*/ 759504 w 965920"/>
                    <a:gd name="connsiteY3" fmla="*/ 1305145 h 1386246"/>
                    <a:gd name="connsiteX4" fmla="*/ 422700 w 965920"/>
                    <a:gd name="connsiteY4" fmla="*/ 1375831 h 1386246"/>
                    <a:gd name="connsiteX5" fmla="*/ 4659 w 965920"/>
                    <a:gd name="connsiteY5" fmla="*/ 1097490 h 1386246"/>
                    <a:gd name="connsiteX0" fmla="*/ 4659 w 965920"/>
                    <a:gd name="connsiteY0" fmla="*/ 1097490 h 1375836"/>
                    <a:gd name="connsiteX1" fmla="*/ 225850 w 965920"/>
                    <a:gd name="connsiteY1" fmla="*/ -1 h 1375836"/>
                    <a:gd name="connsiteX2" fmla="*/ 942341 w 965920"/>
                    <a:gd name="connsiteY2" fmla="*/ 1097490 h 1375836"/>
                    <a:gd name="connsiteX3" fmla="*/ 759504 w 965920"/>
                    <a:gd name="connsiteY3" fmla="*/ 1305145 h 1375836"/>
                    <a:gd name="connsiteX4" fmla="*/ 422700 w 965920"/>
                    <a:gd name="connsiteY4" fmla="*/ 1375831 h 1375836"/>
                    <a:gd name="connsiteX5" fmla="*/ 179528 w 965920"/>
                    <a:gd name="connsiteY5" fmla="*/ 1303017 h 1375836"/>
                    <a:gd name="connsiteX6" fmla="*/ 4659 w 965920"/>
                    <a:gd name="connsiteY6" fmla="*/ 1097490 h 1375836"/>
                    <a:gd name="connsiteX0" fmla="*/ 4659 w 965920"/>
                    <a:gd name="connsiteY0" fmla="*/ 1097490 h 2179292"/>
                    <a:gd name="connsiteX1" fmla="*/ 225850 w 965920"/>
                    <a:gd name="connsiteY1" fmla="*/ -1 h 2179292"/>
                    <a:gd name="connsiteX2" fmla="*/ 942341 w 965920"/>
                    <a:gd name="connsiteY2" fmla="*/ 1097490 h 2179292"/>
                    <a:gd name="connsiteX3" fmla="*/ 759504 w 965920"/>
                    <a:gd name="connsiteY3" fmla="*/ 1305145 h 2179292"/>
                    <a:gd name="connsiteX4" fmla="*/ 521258 w 965920"/>
                    <a:gd name="connsiteY4" fmla="*/ 2179291 h 2179292"/>
                    <a:gd name="connsiteX5" fmla="*/ 179528 w 965920"/>
                    <a:gd name="connsiteY5" fmla="*/ 1303017 h 2179292"/>
                    <a:gd name="connsiteX6" fmla="*/ 4659 w 965920"/>
                    <a:gd name="connsiteY6" fmla="*/ 1097490 h 2179292"/>
                    <a:gd name="connsiteX0" fmla="*/ 521258 w 965920"/>
                    <a:gd name="connsiteY0" fmla="*/ 2179291 h 2610799"/>
                    <a:gd name="connsiteX1" fmla="*/ 179528 w 965920"/>
                    <a:gd name="connsiteY1" fmla="*/ 1303017 h 2610799"/>
                    <a:gd name="connsiteX2" fmla="*/ 4659 w 965920"/>
                    <a:gd name="connsiteY2" fmla="*/ 1097490 h 2610799"/>
                    <a:gd name="connsiteX3" fmla="*/ 225850 w 965920"/>
                    <a:gd name="connsiteY3" fmla="*/ -1 h 2610799"/>
                    <a:gd name="connsiteX4" fmla="*/ 942341 w 965920"/>
                    <a:gd name="connsiteY4" fmla="*/ 1097490 h 2610799"/>
                    <a:gd name="connsiteX5" fmla="*/ 759504 w 965920"/>
                    <a:gd name="connsiteY5" fmla="*/ 1305145 h 2610799"/>
                    <a:gd name="connsiteX6" fmla="*/ 841384 w 965920"/>
                    <a:gd name="connsiteY6" fmla="*/ 2610798 h 2610799"/>
                    <a:gd name="connsiteX0" fmla="*/ 521258 w 965920"/>
                    <a:gd name="connsiteY0" fmla="*/ 2179291 h 2179292"/>
                    <a:gd name="connsiteX1" fmla="*/ 179528 w 965920"/>
                    <a:gd name="connsiteY1" fmla="*/ 1303017 h 2179292"/>
                    <a:gd name="connsiteX2" fmla="*/ 4659 w 965920"/>
                    <a:gd name="connsiteY2" fmla="*/ 1097490 h 2179292"/>
                    <a:gd name="connsiteX3" fmla="*/ 225850 w 965920"/>
                    <a:gd name="connsiteY3" fmla="*/ -1 h 2179292"/>
                    <a:gd name="connsiteX4" fmla="*/ 942341 w 965920"/>
                    <a:gd name="connsiteY4" fmla="*/ 1097490 h 2179292"/>
                    <a:gd name="connsiteX5" fmla="*/ 759504 w 965920"/>
                    <a:gd name="connsiteY5" fmla="*/ 1305145 h 2179292"/>
                    <a:gd name="connsiteX0" fmla="*/ 179528 w 965920"/>
                    <a:gd name="connsiteY0" fmla="*/ 1303017 h 1305145"/>
                    <a:gd name="connsiteX1" fmla="*/ 4659 w 965920"/>
                    <a:gd name="connsiteY1" fmla="*/ 1097490 h 1305145"/>
                    <a:gd name="connsiteX2" fmla="*/ 225850 w 965920"/>
                    <a:gd name="connsiteY2" fmla="*/ -1 h 1305145"/>
                    <a:gd name="connsiteX3" fmla="*/ 942341 w 965920"/>
                    <a:gd name="connsiteY3" fmla="*/ 1097490 h 1305145"/>
                    <a:gd name="connsiteX4" fmla="*/ 759504 w 965920"/>
                    <a:gd name="connsiteY4" fmla="*/ 1305145 h 1305145"/>
                    <a:gd name="connsiteX0" fmla="*/ 176328 w 962720"/>
                    <a:gd name="connsiteY0" fmla="*/ 1854508 h 1856636"/>
                    <a:gd name="connsiteX1" fmla="*/ 1459 w 962720"/>
                    <a:gd name="connsiteY1" fmla="*/ 1648981 h 1856636"/>
                    <a:gd name="connsiteX2" fmla="*/ 605781 w 962720"/>
                    <a:gd name="connsiteY2" fmla="*/ -3 h 1856636"/>
                    <a:gd name="connsiteX3" fmla="*/ 939141 w 962720"/>
                    <a:gd name="connsiteY3" fmla="*/ 1648981 h 1856636"/>
                    <a:gd name="connsiteX4" fmla="*/ 756304 w 962720"/>
                    <a:gd name="connsiteY4" fmla="*/ 1856636 h 1856636"/>
                    <a:gd name="connsiteX0" fmla="*/ 179856 w 966248"/>
                    <a:gd name="connsiteY0" fmla="*/ 1854508 h 1856636"/>
                    <a:gd name="connsiteX1" fmla="*/ 4987 w 966248"/>
                    <a:gd name="connsiteY1" fmla="*/ 1648981 h 1856636"/>
                    <a:gd name="connsiteX2" fmla="*/ 609309 w 966248"/>
                    <a:gd name="connsiteY2" fmla="*/ -3 h 1856636"/>
                    <a:gd name="connsiteX3" fmla="*/ 942669 w 966248"/>
                    <a:gd name="connsiteY3" fmla="*/ 1648981 h 1856636"/>
                    <a:gd name="connsiteX4" fmla="*/ 759832 w 966248"/>
                    <a:gd name="connsiteY4" fmla="*/ 1856636 h 1856636"/>
                    <a:gd name="connsiteX0" fmla="*/ 179856 w 984372"/>
                    <a:gd name="connsiteY0" fmla="*/ 1854508 h 1856636"/>
                    <a:gd name="connsiteX1" fmla="*/ 4987 w 984372"/>
                    <a:gd name="connsiteY1" fmla="*/ 1648981 h 1856636"/>
                    <a:gd name="connsiteX2" fmla="*/ 609309 w 984372"/>
                    <a:gd name="connsiteY2" fmla="*/ -3 h 1856636"/>
                    <a:gd name="connsiteX3" fmla="*/ 942669 w 984372"/>
                    <a:gd name="connsiteY3" fmla="*/ 1648981 h 1856636"/>
                    <a:gd name="connsiteX4" fmla="*/ 759832 w 984372"/>
                    <a:gd name="connsiteY4" fmla="*/ 1856636 h 1856636"/>
                    <a:gd name="connsiteX0" fmla="*/ 214710 w 1019226"/>
                    <a:gd name="connsiteY0" fmla="*/ 1854508 h 1856636"/>
                    <a:gd name="connsiteX1" fmla="*/ 39841 w 1019226"/>
                    <a:gd name="connsiteY1" fmla="*/ 1648981 h 1856636"/>
                    <a:gd name="connsiteX2" fmla="*/ 644163 w 1019226"/>
                    <a:gd name="connsiteY2" fmla="*/ -3 h 1856636"/>
                    <a:gd name="connsiteX3" fmla="*/ 977523 w 1019226"/>
                    <a:gd name="connsiteY3" fmla="*/ 1648981 h 1856636"/>
                    <a:gd name="connsiteX4" fmla="*/ 794686 w 1019226"/>
                    <a:gd name="connsiteY4" fmla="*/ 1856636 h 1856636"/>
                    <a:gd name="connsiteX0" fmla="*/ 214710 w 1019224"/>
                    <a:gd name="connsiteY0" fmla="*/ 1854511 h 1921141"/>
                    <a:gd name="connsiteX1" fmla="*/ 39841 w 1019224"/>
                    <a:gd name="connsiteY1" fmla="*/ 1648984 h 1921141"/>
                    <a:gd name="connsiteX2" fmla="*/ 644163 w 1019224"/>
                    <a:gd name="connsiteY2" fmla="*/ 0 h 1921141"/>
                    <a:gd name="connsiteX3" fmla="*/ 977523 w 1019224"/>
                    <a:gd name="connsiteY3" fmla="*/ 1648984 h 1921141"/>
                    <a:gd name="connsiteX4" fmla="*/ 660578 w 1019224"/>
                    <a:gd name="connsiteY4" fmla="*/ 1921139 h 1921141"/>
                    <a:gd name="connsiteX0" fmla="*/ 214710 w 1019224"/>
                    <a:gd name="connsiteY0" fmla="*/ 1854511 h 1921138"/>
                    <a:gd name="connsiteX1" fmla="*/ 39841 w 1019224"/>
                    <a:gd name="connsiteY1" fmla="*/ 1648984 h 1921138"/>
                    <a:gd name="connsiteX2" fmla="*/ 644163 w 1019224"/>
                    <a:gd name="connsiteY2" fmla="*/ 0 h 1921138"/>
                    <a:gd name="connsiteX3" fmla="*/ 977523 w 1019224"/>
                    <a:gd name="connsiteY3" fmla="*/ 1648984 h 1921138"/>
                    <a:gd name="connsiteX4" fmla="*/ 660578 w 1019224"/>
                    <a:gd name="connsiteY4" fmla="*/ 1921139 h 1921138"/>
                    <a:gd name="connsiteX0" fmla="*/ 214710 w 1046339"/>
                    <a:gd name="connsiteY0" fmla="*/ 1854511 h 1921138"/>
                    <a:gd name="connsiteX1" fmla="*/ 39841 w 1046339"/>
                    <a:gd name="connsiteY1" fmla="*/ 1648984 h 1921138"/>
                    <a:gd name="connsiteX2" fmla="*/ 644163 w 1046339"/>
                    <a:gd name="connsiteY2" fmla="*/ 0 h 1921138"/>
                    <a:gd name="connsiteX3" fmla="*/ 977523 w 1046339"/>
                    <a:gd name="connsiteY3" fmla="*/ 1648984 h 1921138"/>
                    <a:gd name="connsiteX4" fmla="*/ 660578 w 1046339"/>
                    <a:gd name="connsiteY4" fmla="*/ 1921139 h 1921138"/>
                    <a:gd name="connsiteX0" fmla="*/ 215984 w 1047613"/>
                    <a:gd name="connsiteY0" fmla="*/ 1854511 h 1921138"/>
                    <a:gd name="connsiteX1" fmla="*/ 41115 w 1047613"/>
                    <a:gd name="connsiteY1" fmla="*/ 1648984 h 1921138"/>
                    <a:gd name="connsiteX2" fmla="*/ 645437 w 1047613"/>
                    <a:gd name="connsiteY2" fmla="*/ 0 h 1921138"/>
                    <a:gd name="connsiteX3" fmla="*/ 978797 w 1047613"/>
                    <a:gd name="connsiteY3" fmla="*/ 1648984 h 1921138"/>
                    <a:gd name="connsiteX4" fmla="*/ 661852 w 1047613"/>
                    <a:gd name="connsiteY4" fmla="*/ 1921139 h 1921138"/>
                    <a:gd name="connsiteX0" fmla="*/ 207638 w 1021054"/>
                    <a:gd name="connsiteY0" fmla="*/ 1946938 h 1946938"/>
                    <a:gd name="connsiteX1" fmla="*/ 14556 w 1021054"/>
                    <a:gd name="connsiteY1" fmla="*/ 1648984 h 1946938"/>
                    <a:gd name="connsiteX2" fmla="*/ 618878 w 1021054"/>
                    <a:gd name="connsiteY2" fmla="*/ 0 h 1946938"/>
                    <a:gd name="connsiteX3" fmla="*/ 952238 w 1021054"/>
                    <a:gd name="connsiteY3" fmla="*/ 1648984 h 1946938"/>
                    <a:gd name="connsiteX4" fmla="*/ 635293 w 1021054"/>
                    <a:gd name="connsiteY4" fmla="*/ 1921139 h 1946938"/>
                    <a:gd name="connsiteX0" fmla="*/ 265553 w 1078969"/>
                    <a:gd name="connsiteY0" fmla="*/ 1946938 h 1946938"/>
                    <a:gd name="connsiteX1" fmla="*/ 11671 w 1078969"/>
                    <a:gd name="connsiteY1" fmla="*/ 1464609 h 1946938"/>
                    <a:gd name="connsiteX2" fmla="*/ 676793 w 1078969"/>
                    <a:gd name="connsiteY2" fmla="*/ 0 h 1946938"/>
                    <a:gd name="connsiteX3" fmla="*/ 1010153 w 1078969"/>
                    <a:gd name="connsiteY3" fmla="*/ 1648984 h 1946938"/>
                    <a:gd name="connsiteX4" fmla="*/ 693208 w 1078969"/>
                    <a:gd name="connsiteY4" fmla="*/ 1921139 h 1946938"/>
                    <a:gd name="connsiteX0" fmla="*/ 270397 w 1083813"/>
                    <a:gd name="connsiteY0" fmla="*/ 1946938 h 1946938"/>
                    <a:gd name="connsiteX1" fmla="*/ 16515 w 1083813"/>
                    <a:gd name="connsiteY1" fmla="*/ 1464609 h 1946938"/>
                    <a:gd name="connsiteX2" fmla="*/ 681637 w 1083813"/>
                    <a:gd name="connsiteY2" fmla="*/ 0 h 1946938"/>
                    <a:gd name="connsiteX3" fmla="*/ 1014997 w 1083813"/>
                    <a:gd name="connsiteY3" fmla="*/ 1648984 h 1946938"/>
                    <a:gd name="connsiteX4" fmla="*/ 698052 w 1083813"/>
                    <a:gd name="connsiteY4" fmla="*/ 1921139 h 1946938"/>
                    <a:gd name="connsiteX0" fmla="*/ 264825 w 1078241"/>
                    <a:gd name="connsiteY0" fmla="*/ 1946938 h 1946938"/>
                    <a:gd name="connsiteX1" fmla="*/ 10943 w 1078241"/>
                    <a:gd name="connsiteY1" fmla="*/ 1464609 h 1946938"/>
                    <a:gd name="connsiteX2" fmla="*/ 676065 w 1078241"/>
                    <a:gd name="connsiteY2" fmla="*/ 0 h 1946938"/>
                    <a:gd name="connsiteX3" fmla="*/ 1009425 w 1078241"/>
                    <a:gd name="connsiteY3" fmla="*/ 1648984 h 1946938"/>
                    <a:gd name="connsiteX4" fmla="*/ 692480 w 1078241"/>
                    <a:gd name="connsiteY4" fmla="*/ 1921139 h 1946938"/>
                    <a:gd name="connsiteX0" fmla="*/ 264825 w 1084560"/>
                    <a:gd name="connsiteY0" fmla="*/ 1946938 h 1946938"/>
                    <a:gd name="connsiteX1" fmla="*/ 10943 w 1084560"/>
                    <a:gd name="connsiteY1" fmla="*/ 1464609 h 1946938"/>
                    <a:gd name="connsiteX2" fmla="*/ 676065 w 1084560"/>
                    <a:gd name="connsiteY2" fmla="*/ 0 h 1946938"/>
                    <a:gd name="connsiteX3" fmla="*/ 1009425 w 1084560"/>
                    <a:gd name="connsiteY3" fmla="*/ 1648984 h 1946938"/>
                    <a:gd name="connsiteX4" fmla="*/ 692480 w 1084560"/>
                    <a:gd name="connsiteY4" fmla="*/ 1921139 h 1946938"/>
                    <a:gd name="connsiteX0" fmla="*/ 264825 w 1056002"/>
                    <a:gd name="connsiteY0" fmla="*/ 1946938 h 1976978"/>
                    <a:gd name="connsiteX1" fmla="*/ 10943 w 1056002"/>
                    <a:gd name="connsiteY1" fmla="*/ 1464609 h 1976978"/>
                    <a:gd name="connsiteX2" fmla="*/ 676065 w 1056002"/>
                    <a:gd name="connsiteY2" fmla="*/ 0 h 1976978"/>
                    <a:gd name="connsiteX3" fmla="*/ 1009425 w 1056002"/>
                    <a:gd name="connsiteY3" fmla="*/ 1648984 h 1976978"/>
                    <a:gd name="connsiteX4" fmla="*/ 605608 w 1056002"/>
                    <a:gd name="connsiteY4" fmla="*/ 1976977 h 1976978"/>
                    <a:gd name="connsiteX0" fmla="*/ 264825 w 1082641"/>
                    <a:gd name="connsiteY0" fmla="*/ 1946938 h 1976978"/>
                    <a:gd name="connsiteX1" fmla="*/ 10943 w 1082641"/>
                    <a:gd name="connsiteY1" fmla="*/ 1464609 h 1976978"/>
                    <a:gd name="connsiteX2" fmla="*/ 676065 w 1082641"/>
                    <a:gd name="connsiteY2" fmla="*/ 0 h 1976978"/>
                    <a:gd name="connsiteX3" fmla="*/ 1009425 w 1082641"/>
                    <a:gd name="connsiteY3" fmla="*/ 1648984 h 1976978"/>
                    <a:gd name="connsiteX4" fmla="*/ 605608 w 1082641"/>
                    <a:gd name="connsiteY4" fmla="*/ 1976977 h 1976978"/>
                    <a:gd name="connsiteX0" fmla="*/ 264825 w 1079215"/>
                    <a:gd name="connsiteY0" fmla="*/ 1946938 h 1976978"/>
                    <a:gd name="connsiteX1" fmla="*/ 10943 w 1079215"/>
                    <a:gd name="connsiteY1" fmla="*/ 1464609 h 1976978"/>
                    <a:gd name="connsiteX2" fmla="*/ 676065 w 1079215"/>
                    <a:gd name="connsiteY2" fmla="*/ 0 h 1976978"/>
                    <a:gd name="connsiteX3" fmla="*/ 1009425 w 1079215"/>
                    <a:gd name="connsiteY3" fmla="*/ 1648984 h 1976978"/>
                    <a:gd name="connsiteX4" fmla="*/ 605608 w 1079215"/>
                    <a:gd name="connsiteY4" fmla="*/ 1976977 h 1976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9215" h="1976978">
                      <a:moveTo>
                        <a:pt x="264825" y="1946938"/>
                      </a:moveTo>
                      <a:cubicBezTo>
                        <a:pt x="195152" y="1900548"/>
                        <a:pt x="9904" y="1665983"/>
                        <a:pt x="10943" y="1464609"/>
                      </a:cubicBezTo>
                      <a:cubicBezTo>
                        <a:pt x="11982" y="1263235"/>
                        <a:pt x="-142395" y="821339"/>
                        <a:pt x="676065" y="0"/>
                      </a:cubicBezTo>
                      <a:cubicBezTo>
                        <a:pt x="1224949" y="837095"/>
                        <a:pt x="1076252" y="1505913"/>
                        <a:pt x="1009425" y="1648984"/>
                      </a:cubicBezTo>
                      <a:cubicBezTo>
                        <a:pt x="942598" y="1792055"/>
                        <a:pt x="692215" y="1930587"/>
                        <a:pt x="605608" y="1976977"/>
                      </a:cubicBezTo>
                    </a:path>
                  </a:pathLst>
                </a:custGeom>
                <a:grpFill/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54F8E621-8448-49FD-AA23-7DE1731090DA}"/>
                  </a:ext>
                </a:extLst>
              </p:cNvPr>
              <p:cNvSpPr/>
              <p:nvPr/>
            </p:nvSpPr>
            <p:spPr bwMode="auto">
              <a:xfrm flipH="1">
                <a:off x="10306372" y="3778375"/>
                <a:ext cx="206004" cy="134029"/>
              </a:xfrm>
              <a:custGeom>
                <a:avLst/>
                <a:gdLst>
                  <a:gd name="connsiteX0" fmla="*/ 948553 w 968718"/>
                  <a:gd name="connsiteY0" fmla="*/ 0 h 630261"/>
                  <a:gd name="connsiteX1" fmla="*/ 827559 w 968718"/>
                  <a:gd name="connsiteY1" fmla="*/ 483745 h 630261"/>
                  <a:gd name="connsiteX2" fmla="*/ 345738 w 968718"/>
                  <a:gd name="connsiteY2" fmla="*/ 612187 h 630261"/>
                  <a:gd name="connsiteX3" fmla="*/ 0 w 968718"/>
                  <a:gd name="connsiteY3" fmla="*/ 252862 h 630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8718" h="630261">
                    <a:moveTo>
                      <a:pt x="948553" y="0"/>
                    </a:moveTo>
                    <a:cubicBezTo>
                      <a:pt x="999191" y="171253"/>
                      <a:pt x="952858" y="356498"/>
                      <a:pt x="827559" y="483745"/>
                    </a:cubicBezTo>
                    <a:cubicBezTo>
                      <a:pt x="702259" y="610993"/>
                      <a:pt x="517752" y="660178"/>
                      <a:pt x="345738" y="612187"/>
                    </a:cubicBezTo>
                    <a:cubicBezTo>
                      <a:pt x="173724" y="564196"/>
                      <a:pt x="41328" y="426597"/>
                      <a:pt x="0" y="25286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8" name="グループ化 357">
            <a:extLst>
              <a:ext uri="{FF2B5EF4-FFF2-40B4-BE49-F238E27FC236}">
                <a16:creationId xmlns:a16="http://schemas.microsoft.com/office/drawing/2014/main" id="{D30AD4BA-78E9-4810-8D23-CA8CB735C015}"/>
              </a:ext>
            </a:extLst>
          </p:cNvPr>
          <p:cNvGrpSpPr/>
          <p:nvPr/>
        </p:nvGrpSpPr>
        <p:grpSpPr>
          <a:xfrm>
            <a:off x="3499673" y="1540127"/>
            <a:ext cx="2895610" cy="1455330"/>
            <a:chOff x="3374396" y="900691"/>
            <a:chExt cx="3586298" cy="1802470"/>
          </a:xfrm>
        </p:grpSpPr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8C3592B5-9846-474C-9270-FBCE3329C71E}"/>
                </a:ext>
              </a:extLst>
            </p:cNvPr>
            <p:cNvGrpSpPr/>
            <p:nvPr/>
          </p:nvGrpSpPr>
          <p:grpSpPr>
            <a:xfrm>
              <a:off x="4383315" y="900691"/>
              <a:ext cx="1686916" cy="1636240"/>
              <a:chOff x="2055593" y="1915137"/>
              <a:chExt cx="2492362" cy="2417489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A446172D-E1FC-4186-9A83-E970E622953F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AE6FD4DF-C751-463A-BFF7-AC23220E4E74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84FE3BFC-1084-4876-83E0-1FA615A31AE1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444" name="グループ化 443">
                    <a:extLst>
                      <a:ext uri="{FF2B5EF4-FFF2-40B4-BE49-F238E27FC236}">
                        <a16:creationId xmlns:a16="http://schemas.microsoft.com/office/drawing/2014/main" id="{267AE041-587C-429F-BE69-42DB7138DF2A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CD1429FA-1C59-4B0B-8B50-931815C70BA2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3C9F5E5C-696A-4656-8DF8-2D2270B26D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48" name="グループ化 447">
                      <a:extLst>
                        <a:ext uri="{FF2B5EF4-FFF2-40B4-BE49-F238E27FC236}">
                          <a16:creationId xmlns:a16="http://schemas.microsoft.com/office/drawing/2014/main" id="{0CB65F9C-54B2-498C-AFAA-41D31F93A43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450" name="四角形: 角を丸くする 28">
                        <a:extLst>
                          <a:ext uri="{FF2B5EF4-FFF2-40B4-BE49-F238E27FC236}">
                            <a16:creationId xmlns:a16="http://schemas.microsoft.com/office/drawing/2014/main" id="{7590532D-F68C-4A41-816B-D54D9408C89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1" name="四角形: 角を丸くする 28">
                        <a:extLst>
                          <a:ext uri="{FF2B5EF4-FFF2-40B4-BE49-F238E27FC236}">
                            <a16:creationId xmlns:a16="http://schemas.microsoft.com/office/drawing/2014/main" id="{0F33D641-5D4C-46B6-9A9D-C93721ECE0D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49" name="フリーフォーム: 図形 448">
                      <a:extLst>
                        <a:ext uri="{FF2B5EF4-FFF2-40B4-BE49-F238E27FC236}">
                          <a16:creationId xmlns:a16="http://schemas.microsoft.com/office/drawing/2014/main" id="{16D45D98-6ACE-416A-BCA0-219BA645AC1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45" name="フリーフォーム: 図形 444">
                    <a:extLst>
                      <a:ext uri="{FF2B5EF4-FFF2-40B4-BE49-F238E27FC236}">
                        <a16:creationId xmlns:a16="http://schemas.microsoft.com/office/drawing/2014/main" id="{A3233CD7-D5B6-4C9C-9B32-6E23C49DC979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817C0A6B-A218-4FDA-95C5-D22B1209D415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9CBB5F76-EA67-437C-B677-E08DB186FE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爆発: 14 pt 42">
                    <a:extLst>
                      <a:ext uri="{FF2B5EF4-FFF2-40B4-BE49-F238E27FC236}">
                        <a16:creationId xmlns:a16="http://schemas.microsoft.com/office/drawing/2014/main" id="{CB1DDBBA-B8A1-4CED-BA07-76A823E8D6D1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0" name="爆発: 14 pt 62">
                    <a:extLst>
                      <a:ext uri="{FF2B5EF4-FFF2-40B4-BE49-F238E27FC236}">
                        <a16:creationId xmlns:a16="http://schemas.microsoft.com/office/drawing/2014/main" id="{3019DE8E-25E4-4214-B2BD-1D9629C73685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1" name="楕円 430">
                    <a:extLst>
                      <a:ext uri="{FF2B5EF4-FFF2-40B4-BE49-F238E27FC236}">
                        <a16:creationId xmlns:a16="http://schemas.microsoft.com/office/drawing/2014/main" id="{89FD3837-B6DF-42B5-97EA-2B829644F2F5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楕円 431">
                    <a:extLst>
                      <a:ext uri="{FF2B5EF4-FFF2-40B4-BE49-F238E27FC236}">
                        <a16:creationId xmlns:a16="http://schemas.microsoft.com/office/drawing/2014/main" id="{3FB0A2CD-5CDB-4897-817E-EED9036B9171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楕円 432">
                    <a:extLst>
                      <a:ext uri="{FF2B5EF4-FFF2-40B4-BE49-F238E27FC236}">
                        <a16:creationId xmlns:a16="http://schemas.microsoft.com/office/drawing/2014/main" id="{7CA55E96-BCCA-4C21-9AE8-23B5A23FC7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楕円 433">
                    <a:extLst>
                      <a:ext uri="{FF2B5EF4-FFF2-40B4-BE49-F238E27FC236}">
                        <a16:creationId xmlns:a16="http://schemas.microsoft.com/office/drawing/2014/main" id="{9DD2FDBD-853B-41B2-96E7-90BE468E86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楕円 434">
                    <a:extLst>
                      <a:ext uri="{FF2B5EF4-FFF2-40B4-BE49-F238E27FC236}">
                        <a16:creationId xmlns:a16="http://schemas.microsoft.com/office/drawing/2014/main" id="{9B488643-5D07-4F54-9D82-05CC36FCA1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楕円 435">
                    <a:extLst>
                      <a:ext uri="{FF2B5EF4-FFF2-40B4-BE49-F238E27FC236}">
                        <a16:creationId xmlns:a16="http://schemas.microsoft.com/office/drawing/2014/main" id="{FF172795-F7DC-43F0-B4E0-E746BE390F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楕円 436">
                    <a:extLst>
                      <a:ext uri="{FF2B5EF4-FFF2-40B4-BE49-F238E27FC236}">
                        <a16:creationId xmlns:a16="http://schemas.microsoft.com/office/drawing/2014/main" id="{2A6AC6FE-82FD-4D8C-87E8-9C3F370CA2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楕円 437">
                    <a:extLst>
                      <a:ext uri="{FF2B5EF4-FFF2-40B4-BE49-F238E27FC236}">
                        <a16:creationId xmlns:a16="http://schemas.microsoft.com/office/drawing/2014/main" id="{5A19E1CF-C54E-477C-B94B-CED33DDF667E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楕円 438">
                    <a:extLst>
                      <a:ext uri="{FF2B5EF4-FFF2-40B4-BE49-F238E27FC236}">
                        <a16:creationId xmlns:a16="http://schemas.microsoft.com/office/drawing/2014/main" id="{1739CE23-45D5-4D9C-8A67-B12D85C9E3D6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楕円 439">
                    <a:extLst>
                      <a:ext uri="{FF2B5EF4-FFF2-40B4-BE49-F238E27FC236}">
                        <a16:creationId xmlns:a16="http://schemas.microsoft.com/office/drawing/2014/main" id="{113E1326-17F5-46CE-BE4E-27DB0CD8FA5F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楕円 440">
                    <a:extLst>
                      <a:ext uri="{FF2B5EF4-FFF2-40B4-BE49-F238E27FC236}">
                        <a16:creationId xmlns:a16="http://schemas.microsoft.com/office/drawing/2014/main" id="{7A8916CB-A3BA-49D9-8697-DC5E6C846CEE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楕円 441">
                    <a:extLst>
                      <a:ext uri="{FF2B5EF4-FFF2-40B4-BE49-F238E27FC236}">
                        <a16:creationId xmlns:a16="http://schemas.microsoft.com/office/drawing/2014/main" id="{ABB2B686-0A38-4FC6-8DA7-AAE26BBD1156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楕円 442">
                    <a:extLst>
                      <a:ext uri="{FF2B5EF4-FFF2-40B4-BE49-F238E27FC236}">
                        <a16:creationId xmlns:a16="http://schemas.microsoft.com/office/drawing/2014/main" id="{FF5C502E-0EB7-481C-B074-3B9EB6424ED0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30DD0E4F-EAC5-4A2A-963B-9F8E0D09428E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408" name="楕円 407">
                  <a:extLst>
                    <a:ext uri="{FF2B5EF4-FFF2-40B4-BE49-F238E27FC236}">
                      <a16:creationId xmlns:a16="http://schemas.microsoft.com/office/drawing/2014/main" id="{FCEA95B3-FC15-4361-BC88-C9FA62E3B344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49A0015F-D33B-4AEA-AAF3-6AC33BD27C7C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417" name="グループ化 416">
                    <a:extLst>
                      <a:ext uri="{FF2B5EF4-FFF2-40B4-BE49-F238E27FC236}">
                        <a16:creationId xmlns:a16="http://schemas.microsoft.com/office/drawing/2014/main" id="{DE75DAA7-BB97-4A6E-834B-BE2DF1E9771C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419" name="フリーフォーム: 図形 418">
                      <a:extLst>
                        <a:ext uri="{FF2B5EF4-FFF2-40B4-BE49-F238E27FC236}">
                          <a16:creationId xmlns:a16="http://schemas.microsoft.com/office/drawing/2014/main" id="{5C74E73B-32BE-4D72-93FC-45640A5D60C7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0" name="フリーフォーム: 図形 419">
                      <a:extLst>
                        <a:ext uri="{FF2B5EF4-FFF2-40B4-BE49-F238E27FC236}">
                          <a16:creationId xmlns:a16="http://schemas.microsoft.com/office/drawing/2014/main" id="{C02F9F4E-9C22-4EF5-A4BF-F6FBF71141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21" name="グループ化 420">
                      <a:extLst>
                        <a:ext uri="{FF2B5EF4-FFF2-40B4-BE49-F238E27FC236}">
                          <a16:creationId xmlns:a16="http://schemas.microsoft.com/office/drawing/2014/main" id="{004B2C87-43DD-4D8C-919B-4BCE52EC138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423" name="四角形: 角を丸くする 28">
                        <a:extLst>
                          <a:ext uri="{FF2B5EF4-FFF2-40B4-BE49-F238E27FC236}">
                            <a16:creationId xmlns:a16="http://schemas.microsoft.com/office/drawing/2014/main" id="{0B888D21-3ADF-4DF1-8D17-3271205820F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24" name="四角形: 角を丸くする 28">
                        <a:extLst>
                          <a:ext uri="{FF2B5EF4-FFF2-40B4-BE49-F238E27FC236}">
                            <a16:creationId xmlns:a16="http://schemas.microsoft.com/office/drawing/2014/main" id="{E10C88CF-B5D0-42A0-B615-8B6AC68C2D0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22" name="フリーフォーム: 図形 421">
                      <a:extLst>
                        <a:ext uri="{FF2B5EF4-FFF2-40B4-BE49-F238E27FC236}">
                          <a16:creationId xmlns:a16="http://schemas.microsoft.com/office/drawing/2014/main" id="{FD59E9F9-D675-4C3F-894D-F2BA945B2A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D711F9ED-7E33-4D71-AD0E-045539A86B00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4C43252C-7C7E-470B-A580-A3B7D0E4E01D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411" name="楕円 410">
                    <a:extLst>
                      <a:ext uri="{FF2B5EF4-FFF2-40B4-BE49-F238E27FC236}">
                        <a16:creationId xmlns:a16="http://schemas.microsoft.com/office/drawing/2014/main" id="{53058562-78C5-4980-98F1-2129A04549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五角形 411">
                    <a:extLst>
                      <a:ext uri="{FF2B5EF4-FFF2-40B4-BE49-F238E27FC236}">
                        <a16:creationId xmlns:a16="http://schemas.microsoft.com/office/drawing/2014/main" id="{BBFD1D1B-68D7-4CA9-8D99-8701863CB24F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雲 412">
                    <a:extLst>
                      <a:ext uri="{FF2B5EF4-FFF2-40B4-BE49-F238E27FC236}">
                        <a16:creationId xmlns:a16="http://schemas.microsoft.com/office/drawing/2014/main" id="{2933CB1C-B1FA-46ED-89BA-0905B53B78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雲 413">
                    <a:extLst>
                      <a:ext uri="{FF2B5EF4-FFF2-40B4-BE49-F238E27FC236}">
                        <a16:creationId xmlns:a16="http://schemas.microsoft.com/office/drawing/2014/main" id="{7BAAEB88-BBAD-4395-9EEB-2740B4E3657D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雲 414">
                    <a:extLst>
                      <a:ext uri="{FF2B5EF4-FFF2-40B4-BE49-F238E27FC236}">
                        <a16:creationId xmlns:a16="http://schemas.microsoft.com/office/drawing/2014/main" id="{39881F6E-2007-4CA7-A3FA-F14C57DC717F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雲 415">
                    <a:extLst>
                      <a:ext uri="{FF2B5EF4-FFF2-40B4-BE49-F238E27FC236}">
                        <a16:creationId xmlns:a16="http://schemas.microsoft.com/office/drawing/2014/main" id="{FD124B05-C390-45B8-8A76-A90F144211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8A75D104-5F04-4CFF-BB99-EE6E0D48F137}"/>
                  </a:ext>
                </a:extLst>
              </p:cNvPr>
              <p:cNvGrpSpPr/>
              <p:nvPr/>
            </p:nvGrpSpPr>
            <p:grpSpPr>
              <a:xfrm>
                <a:off x="2794869" y="2587769"/>
                <a:ext cx="1350758" cy="1497746"/>
                <a:chOff x="2794869" y="2587769"/>
                <a:chExt cx="1350758" cy="1497746"/>
              </a:xfrm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EFBAB34C-8B1C-4539-A320-52380451F79E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爆発: 14 pt 42">
                  <a:extLst>
                    <a:ext uri="{FF2B5EF4-FFF2-40B4-BE49-F238E27FC236}">
                      <a16:creationId xmlns:a16="http://schemas.microsoft.com/office/drawing/2014/main" id="{A9F3D34F-E4D5-4516-9903-54AD3035EFB1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爆発: 14 pt 62">
                  <a:extLst>
                    <a:ext uri="{FF2B5EF4-FFF2-40B4-BE49-F238E27FC236}">
                      <a16:creationId xmlns:a16="http://schemas.microsoft.com/office/drawing/2014/main" id="{C5E9A76D-8867-423C-8892-82EBC6C1FC54}"/>
                    </a:ext>
                  </a:extLst>
                </p:cNvPr>
                <p:cNvSpPr/>
                <p:nvPr/>
              </p:nvSpPr>
              <p:spPr bwMode="auto">
                <a:xfrm rot="2230420">
                  <a:off x="2881704" y="2587769"/>
                  <a:ext cx="331118" cy="36067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8D8DCBA9-6216-4F0A-8FAF-E4F576A6DB98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85435AF6-8C1C-4157-AEC5-2AA274849884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8046203E-CAA0-4CB7-985F-E8531B6AC84B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183461BB-5C16-4B7C-B9E5-A7CA5C1002F1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D0ABB312-0F0E-43DA-82E9-56B9200CBFCD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楕円 399">
                  <a:extLst>
                    <a:ext uri="{FF2B5EF4-FFF2-40B4-BE49-F238E27FC236}">
                      <a16:creationId xmlns:a16="http://schemas.microsoft.com/office/drawing/2014/main" id="{13589E4D-3AD1-4E79-B934-C2AE7F694EF0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146764BE-8931-49DE-870F-1BEF454D82C5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楕円 401">
                  <a:extLst>
                    <a:ext uri="{FF2B5EF4-FFF2-40B4-BE49-F238E27FC236}">
                      <a16:creationId xmlns:a16="http://schemas.microsoft.com/office/drawing/2014/main" id="{04DCC047-35D9-4084-955D-75596CD61B8B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楕円 402">
                  <a:extLst>
                    <a:ext uri="{FF2B5EF4-FFF2-40B4-BE49-F238E27FC236}">
                      <a16:creationId xmlns:a16="http://schemas.microsoft.com/office/drawing/2014/main" id="{B469B249-FAA6-4348-A60C-32C7A41F0127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楕円 403">
                  <a:extLst>
                    <a:ext uri="{FF2B5EF4-FFF2-40B4-BE49-F238E27FC236}">
                      <a16:creationId xmlns:a16="http://schemas.microsoft.com/office/drawing/2014/main" id="{FBF3FC60-9984-40CF-B73E-860BE91B4EE7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楕円 404">
                  <a:extLst>
                    <a:ext uri="{FF2B5EF4-FFF2-40B4-BE49-F238E27FC236}">
                      <a16:creationId xmlns:a16="http://schemas.microsoft.com/office/drawing/2014/main" id="{654E4644-D142-4A13-841E-EF911C9A33FE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14B0FC0E-17B2-4DB5-88F2-F127A3C80B25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1FC14D86-265D-4090-937B-4B3D60AE3399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3B1E29E0-52EF-4D77-9887-65D104AA0B06}"/>
                </a:ext>
              </a:extLst>
            </p:cNvPr>
            <p:cNvGrpSpPr/>
            <p:nvPr/>
          </p:nvGrpSpPr>
          <p:grpSpPr>
            <a:xfrm>
              <a:off x="5444072" y="1662021"/>
              <a:ext cx="1516622" cy="1041140"/>
              <a:chOff x="7291558" y="5205285"/>
              <a:chExt cx="2316367" cy="1590155"/>
            </a:xfrm>
          </p:grpSpPr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A14CAECD-6BE4-44FE-9B6D-44AE8999A933}"/>
                  </a:ext>
                </a:extLst>
              </p:cNvPr>
              <p:cNvSpPr/>
              <p:nvPr/>
            </p:nvSpPr>
            <p:spPr bwMode="auto">
              <a:xfrm>
                <a:off x="8193710" y="6430140"/>
                <a:ext cx="162284" cy="288459"/>
              </a:xfrm>
              <a:custGeom>
                <a:avLst/>
                <a:gdLst>
                  <a:gd name="connsiteX0" fmla="*/ 22920 w 156793"/>
                  <a:gd name="connsiteY0" fmla="*/ 0 h 284519"/>
                  <a:gd name="connsiteX1" fmla="*/ 125387 w 156793"/>
                  <a:gd name="connsiteY1" fmla="*/ 0 h 284519"/>
                  <a:gd name="connsiteX2" fmla="*/ 125387 w 156793"/>
                  <a:gd name="connsiteY2" fmla="*/ 32270 h 284519"/>
                  <a:gd name="connsiteX3" fmla="*/ 124850 w 156793"/>
                  <a:gd name="connsiteY3" fmla="*/ 33567 h 284519"/>
                  <a:gd name="connsiteX4" fmla="*/ 156793 w 156793"/>
                  <a:gd name="connsiteY4" fmla="*/ 232271 h 284519"/>
                  <a:gd name="connsiteX5" fmla="*/ 153759 w 156793"/>
                  <a:gd name="connsiteY5" fmla="*/ 245039 h 284519"/>
                  <a:gd name="connsiteX6" fmla="*/ 153759 w 156793"/>
                  <a:gd name="connsiteY6" fmla="*/ 257874 h 284519"/>
                  <a:gd name="connsiteX7" fmla="*/ 127114 w 156793"/>
                  <a:gd name="connsiteY7" fmla="*/ 284519 h 284519"/>
                  <a:gd name="connsiteX8" fmla="*/ 26645 w 156793"/>
                  <a:gd name="connsiteY8" fmla="*/ 284519 h 284519"/>
                  <a:gd name="connsiteX9" fmla="*/ 0 w 156793"/>
                  <a:gd name="connsiteY9" fmla="*/ 257874 h 284519"/>
                  <a:gd name="connsiteX10" fmla="*/ 0 w 156793"/>
                  <a:gd name="connsiteY10" fmla="*/ 244038 h 284519"/>
                  <a:gd name="connsiteX11" fmla="*/ 40481 w 156793"/>
                  <a:gd name="connsiteY11" fmla="*/ 203557 h 284519"/>
                  <a:gd name="connsiteX12" fmla="*/ 48394 w 156793"/>
                  <a:gd name="connsiteY12" fmla="*/ 203557 h 284519"/>
                  <a:gd name="connsiteX13" fmla="*/ 22870 w 156793"/>
                  <a:gd name="connsiteY13" fmla="*/ 44786 h 284519"/>
                  <a:gd name="connsiteX14" fmla="*/ 23329 w 156793"/>
                  <a:gd name="connsiteY14" fmla="*/ 33256 h 284519"/>
                  <a:gd name="connsiteX15" fmla="*/ 22920 w 156793"/>
                  <a:gd name="connsiteY15" fmla="*/ 32270 h 284519"/>
                  <a:gd name="connsiteX16" fmla="*/ 22920 w 156793"/>
                  <a:gd name="connsiteY16" fmla="*/ 0 h 284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6793" h="284519">
                    <a:moveTo>
                      <a:pt x="22920" y="0"/>
                    </a:moveTo>
                    <a:lnTo>
                      <a:pt x="125387" y="0"/>
                    </a:lnTo>
                    <a:lnTo>
                      <a:pt x="125387" y="32270"/>
                    </a:lnTo>
                    <a:lnTo>
                      <a:pt x="124850" y="33567"/>
                    </a:lnTo>
                    <a:lnTo>
                      <a:pt x="156793" y="232271"/>
                    </a:lnTo>
                    <a:lnTo>
                      <a:pt x="153759" y="245039"/>
                    </a:lnTo>
                    <a:lnTo>
                      <a:pt x="153759" y="257874"/>
                    </a:lnTo>
                    <a:cubicBezTo>
                      <a:pt x="153759" y="272590"/>
                      <a:pt x="141830" y="284519"/>
                      <a:pt x="127114" y="284519"/>
                    </a:cubicBezTo>
                    <a:lnTo>
                      <a:pt x="26645" y="284519"/>
                    </a:lnTo>
                    <a:cubicBezTo>
                      <a:pt x="11929" y="284519"/>
                      <a:pt x="0" y="272590"/>
                      <a:pt x="0" y="257874"/>
                    </a:cubicBezTo>
                    <a:lnTo>
                      <a:pt x="0" y="244038"/>
                    </a:lnTo>
                    <a:cubicBezTo>
                      <a:pt x="0" y="221681"/>
                      <a:pt x="18124" y="203557"/>
                      <a:pt x="40481" y="203557"/>
                    </a:cubicBezTo>
                    <a:lnTo>
                      <a:pt x="48394" y="203557"/>
                    </a:lnTo>
                    <a:lnTo>
                      <a:pt x="22870" y="44786"/>
                    </a:lnTo>
                    <a:lnTo>
                      <a:pt x="23329" y="33256"/>
                    </a:lnTo>
                    <a:lnTo>
                      <a:pt x="22920" y="32270"/>
                    </a:lnTo>
                    <a:lnTo>
                      <a:pt x="22920" y="0"/>
                    </a:lnTo>
                    <a:close/>
                  </a:path>
                </a:pathLst>
              </a:custGeom>
              <a:solidFill>
                <a:srgbClr val="FF9933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ABD46DAE-17B3-4747-B783-D803FA509014}"/>
                  </a:ext>
                </a:extLst>
              </p:cNvPr>
              <p:cNvSpPr/>
              <p:nvPr/>
            </p:nvSpPr>
            <p:spPr bwMode="auto">
              <a:xfrm>
                <a:off x="8192421" y="6509709"/>
                <a:ext cx="162284" cy="201695"/>
              </a:xfrm>
              <a:custGeom>
                <a:avLst/>
                <a:gdLst>
                  <a:gd name="connsiteX0" fmla="*/ 128407 w 162284"/>
                  <a:gd name="connsiteY0" fmla="*/ 0 h 201695"/>
                  <a:gd name="connsiteX1" fmla="*/ 142033 w 162284"/>
                  <a:gd name="connsiteY1" fmla="*/ 25324 h 201695"/>
                  <a:gd name="connsiteX2" fmla="*/ 162284 w 162284"/>
                  <a:gd name="connsiteY2" fmla="*/ 148724 h 201695"/>
                  <a:gd name="connsiteX3" fmla="*/ 159144 w 162284"/>
                  <a:gd name="connsiteY3" fmla="*/ 161669 h 201695"/>
                  <a:gd name="connsiteX4" fmla="*/ 159144 w 162284"/>
                  <a:gd name="connsiteY4" fmla="*/ 174681 h 201695"/>
                  <a:gd name="connsiteX5" fmla="*/ 131566 w 162284"/>
                  <a:gd name="connsiteY5" fmla="*/ 201695 h 201695"/>
                  <a:gd name="connsiteX6" fmla="*/ 27578 w 162284"/>
                  <a:gd name="connsiteY6" fmla="*/ 201695 h 201695"/>
                  <a:gd name="connsiteX7" fmla="*/ 0 w 162284"/>
                  <a:gd name="connsiteY7" fmla="*/ 174681 h 201695"/>
                  <a:gd name="connsiteX8" fmla="*/ 0 w 162284"/>
                  <a:gd name="connsiteY8" fmla="*/ 160654 h 201695"/>
                  <a:gd name="connsiteX9" fmla="*/ 41899 w 162284"/>
                  <a:gd name="connsiteY9" fmla="*/ 119612 h 201695"/>
                  <a:gd name="connsiteX10" fmla="*/ 50089 w 162284"/>
                  <a:gd name="connsiteY10" fmla="*/ 119612 h 201695"/>
                  <a:gd name="connsiteX11" fmla="*/ 39284 w 162284"/>
                  <a:gd name="connsiteY11" fmla="*/ 53774 h 201695"/>
                  <a:gd name="connsiteX12" fmla="*/ 41270 w 162284"/>
                  <a:gd name="connsiteY12" fmla="*/ 57465 h 201695"/>
                  <a:gd name="connsiteX13" fmla="*/ 69379 w 162284"/>
                  <a:gd name="connsiteY13" fmla="*/ 5224 h 201695"/>
                  <a:gd name="connsiteX14" fmla="*/ 97487 w 162284"/>
                  <a:gd name="connsiteY14" fmla="*/ 57465 h 201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284" h="201695">
                    <a:moveTo>
                      <a:pt x="128407" y="0"/>
                    </a:moveTo>
                    <a:lnTo>
                      <a:pt x="142033" y="25324"/>
                    </a:lnTo>
                    <a:lnTo>
                      <a:pt x="162284" y="148724"/>
                    </a:lnTo>
                    <a:lnTo>
                      <a:pt x="159144" y="161669"/>
                    </a:lnTo>
                    <a:lnTo>
                      <a:pt x="159144" y="174681"/>
                    </a:lnTo>
                    <a:cubicBezTo>
                      <a:pt x="159144" y="189601"/>
                      <a:pt x="146797" y="201695"/>
                      <a:pt x="131566" y="201695"/>
                    </a:cubicBezTo>
                    <a:lnTo>
                      <a:pt x="27578" y="201695"/>
                    </a:lnTo>
                    <a:cubicBezTo>
                      <a:pt x="12347" y="201695"/>
                      <a:pt x="0" y="189601"/>
                      <a:pt x="0" y="174681"/>
                    </a:cubicBezTo>
                    <a:lnTo>
                      <a:pt x="0" y="160654"/>
                    </a:lnTo>
                    <a:cubicBezTo>
                      <a:pt x="0" y="137987"/>
                      <a:pt x="18759" y="119612"/>
                      <a:pt x="41899" y="119612"/>
                    </a:cubicBezTo>
                    <a:lnTo>
                      <a:pt x="50089" y="119612"/>
                    </a:lnTo>
                    <a:lnTo>
                      <a:pt x="39284" y="53774"/>
                    </a:lnTo>
                    <a:lnTo>
                      <a:pt x="41270" y="57465"/>
                    </a:lnTo>
                    <a:lnTo>
                      <a:pt x="69379" y="5224"/>
                    </a:lnTo>
                    <a:lnTo>
                      <a:pt x="97487" y="57465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5DEF1106-5D54-4E66-A2CD-215A78D36EA6}"/>
                  </a:ext>
                </a:extLst>
              </p:cNvPr>
              <p:cNvSpPr/>
              <p:nvPr/>
            </p:nvSpPr>
            <p:spPr bwMode="auto">
              <a:xfrm rot="21207835">
                <a:off x="8664480" y="6222980"/>
                <a:ext cx="381680" cy="535866"/>
              </a:xfrm>
              <a:custGeom>
                <a:avLst/>
                <a:gdLst>
                  <a:gd name="connsiteX0" fmla="*/ 336202 w 365349"/>
                  <a:gd name="connsiteY0" fmla="*/ 1641 h 540190"/>
                  <a:gd name="connsiteX1" fmla="*/ 365243 w 365349"/>
                  <a:gd name="connsiteY1" fmla="*/ 27357 h 540190"/>
                  <a:gd name="connsiteX2" fmla="*/ 234038 w 365349"/>
                  <a:gd name="connsiteY2" fmla="*/ 316954 h 540190"/>
                  <a:gd name="connsiteX3" fmla="*/ 211252 w 365349"/>
                  <a:gd name="connsiteY3" fmla="*/ 355951 h 540190"/>
                  <a:gd name="connsiteX4" fmla="*/ 211251 w 365349"/>
                  <a:gd name="connsiteY4" fmla="*/ 491841 h 540190"/>
                  <a:gd name="connsiteX5" fmla="*/ 210790 w 365349"/>
                  <a:gd name="connsiteY5" fmla="*/ 492954 h 540190"/>
                  <a:gd name="connsiteX6" fmla="*/ 213441 w 365349"/>
                  <a:gd name="connsiteY6" fmla="*/ 504110 h 540190"/>
                  <a:gd name="connsiteX7" fmla="*/ 211245 w 365349"/>
                  <a:gd name="connsiteY7" fmla="*/ 517771 h 540190"/>
                  <a:gd name="connsiteX8" fmla="*/ 180709 w 365349"/>
                  <a:gd name="connsiteY8" fmla="*/ 539849 h 540190"/>
                  <a:gd name="connsiteX9" fmla="*/ 81513 w 365349"/>
                  <a:gd name="connsiteY9" fmla="*/ 523902 h 540190"/>
                  <a:gd name="connsiteX10" fmla="*/ 59435 w 365349"/>
                  <a:gd name="connsiteY10" fmla="*/ 493365 h 540190"/>
                  <a:gd name="connsiteX11" fmla="*/ 61631 w 365349"/>
                  <a:gd name="connsiteY11" fmla="*/ 479705 h 540190"/>
                  <a:gd name="connsiteX12" fmla="*/ 108025 w 365349"/>
                  <a:gd name="connsiteY12" fmla="*/ 446162 h 540190"/>
                  <a:gd name="connsiteX13" fmla="*/ 108784 w 365349"/>
                  <a:gd name="connsiteY13" fmla="*/ 446284 h 540190"/>
                  <a:gd name="connsiteX14" fmla="*/ 108784 w 365349"/>
                  <a:gd name="connsiteY14" fmla="*/ 285476 h 540190"/>
                  <a:gd name="connsiteX15" fmla="*/ 112463 w 365349"/>
                  <a:gd name="connsiteY15" fmla="*/ 267251 h 540190"/>
                  <a:gd name="connsiteX16" fmla="*/ 110129 w 365349"/>
                  <a:gd name="connsiteY16" fmla="*/ 253771 h 540190"/>
                  <a:gd name="connsiteX17" fmla="*/ 0 w 365349"/>
                  <a:gd name="connsiteY17" fmla="*/ 11643 h 540190"/>
                  <a:gd name="connsiteX18" fmla="*/ 166308 w 365349"/>
                  <a:gd name="connsiteY18" fmla="*/ 24732 h 540190"/>
                  <a:gd name="connsiteX19" fmla="*/ 336202 w 365349"/>
                  <a:gd name="connsiteY19" fmla="*/ 1641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19" fmla="*/ 257748 w 365349"/>
                  <a:gd name="connsiteY19" fmla="*/ 116172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0" fmla="*/ 336202 w 365349"/>
                  <a:gd name="connsiteY0" fmla="*/ 0 h 538549"/>
                  <a:gd name="connsiteX1" fmla="*/ 365243 w 365349"/>
                  <a:gd name="connsiteY1" fmla="*/ 25716 h 538549"/>
                  <a:gd name="connsiteX2" fmla="*/ 234038 w 365349"/>
                  <a:gd name="connsiteY2" fmla="*/ 315313 h 538549"/>
                  <a:gd name="connsiteX3" fmla="*/ 211252 w 365349"/>
                  <a:gd name="connsiteY3" fmla="*/ 354310 h 538549"/>
                  <a:gd name="connsiteX4" fmla="*/ 211251 w 365349"/>
                  <a:gd name="connsiteY4" fmla="*/ 490200 h 538549"/>
                  <a:gd name="connsiteX5" fmla="*/ 210790 w 365349"/>
                  <a:gd name="connsiteY5" fmla="*/ 491313 h 538549"/>
                  <a:gd name="connsiteX6" fmla="*/ 213441 w 365349"/>
                  <a:gd name="connsiteY6" fmla="*/ 502469 h 538549"/>
                  <a:gd name="connsiteX7" fmla="*/ 211245 w 365349"/>
                  <a:gd name="connsiteY7" fmla="*/ 516130 h 538549"/>
                  <a:gd name="connsiteX8" fmla="*/ 180709 w 365349"/>
                  <a:gd name="connsiteY8" fmla="*/ 538208 h 538549"/>
                  <a:gd name="connsiteX9" fmla="*/ 81513 w 365349"/>
                  <a:gd name="connsiteY9" fmla="*/ 522261 h 538549"/>
                  <a:gd name="connsiteX10" fmla="*/ 59435 w 365349"/>
                  <a:gd name="connsiteY10" fmla="*/ 491724 h 538549"/>
                  <a:gd name="connsiteX11" fmla="*/ 61631 w 365349"/>
                  <a:gd name="connsiteY11" fmla="*/ 478064 h 538549"/>
                  <a:gd name="connsiteX12" fmla="*/ 108025 w 365349"/>
                  <a:gd name="connsiteY12" fmla="*/ 444521 h 538549"/>
                  <a:gd name="connsiteX13" fmla="*/ 108784 w 365349"/>
                  <a:gd name="connsiteY13" fmla="*/ 444643 h 538549"/>
                  <a:gd name="connsiteX14" fmla="*/ 108784 w 365349"/>
                  <a:gd name="connsiteY14" fmla="*/ 283835 h 538549"/>
                  <a:gd name="connsiteX15" fmla="*/ 112463 w 365349"/>
                  <a:gd name="connsiteY15" fmla="*/ 265610 h 538549"/>
                  <a:gd name="connsiteX16" fmla="*/ 110129 w 365349"/>
                  <a:gd name="connsiteY16" fmla="*/ 252130 h 538549"/>
                  <a:gd name="connsiteX17" fmla="*/ 0 w 365349"/>
                  <a:gd name="connsiteY17" fmla="*/ 10002 h 538549"/>
                  <a:gd name="connsiteX0" fmla="*/ 339725 w 368872"/>
                  <a:gd name="connsiteY0" fmla="*/ 0 h 538549"/>
                  <a:gd name="connsiteX1" fmla="*/ 368766 w 368872"/>
                  <a:gd name="connsiteY1" fmla="*/ 25716 h 538549"/>
                  <a:gd name="connsiteX2" fmla="*/ 237561 w 368872"/>
                  <a:gd name="connsiteY2" fmla="*/ 315313 h 538549"/>
                  <a:gd name="connsiteX3" fmla="*/ 214775 w 368872"/>
                  <a:gd name="connsiteY3" fmla="*/ 354310 h 538549"/>
                  <a:gd name="connsiteX4" fmla="*/ 214774 w 368872"/>
                  <a:gd name="connsiteY4" fmla="*/ 490200 h 538549"/>
                  <a:gd name="connsiteX5" fmla="*/ 214313 w 368872"/>
                  <a:gd name="connsiteY5" fmla="*/ 491313 h 538549"/>
                  <a:gd name="connsiteX6" fmla="*/ 216964 w 368872"/>
                  <a:gd name="connsiteY6" fmla="*/ 502469 h 538549"/>
                  <a:gd name="connsiteX7" fmla="*/ 214768 w 368872"/>
                  <a:gd name="connsiteY7" fmla="*/ 516130 h 538549"/>
                  <a:gd name="connsiteX8" fmla="*/ 184232 w 368872"/>
                  <a:gd name="connsiteY8" fmla="*/ 538208 h 538549"/>
                  <a:gd name="connsiteX9" fmla="*/ 85036 w 368872"/>
                  <a:gd name="connsiteY9" fmla="*/ 522261 h 538549"/>
                  <a:gd name="connsiteX10" fmla="*/ 62958 w 368872"/>
                  <a:gd name="connsiteY10" fmla="*/ 491724 h 538549"/>
                  <a:gd name="connsiteX11" fmla="*/ 65154 w 368872"/>
                  <a:gd name="connsiteY11" fmla="*/ 478064 h 538549"/>
                  <a:gd name="connsiteX12" fmla="*/ 111548 w 368872"/>
                  <a:gd name="connsiteY12" fmla="*/ 444521 h 538549"/>
                  <a:gd name="connsiteX13" fmla="*/ 112307 w 368872"/>
                  <a:gd name="connsiteY13" fmla="*/ 444643 h 538549"/>
                  <a:gd name="connsiteX14" fmla="*/ 112307 w 368872"/>
                  <a:gd name="connsiteY14" fmla="*/ 283835 h 538549"/>
                  <a:gd name="connsiteX15" fmla="*/ 115986 w 368872"/>
                  <a:gd name="connsiteY15" fmla="*/ 265610 h 538549"/>
                  <a:gd name="connsiteX16" fmla="*/ 113652 w 368872"/>
                  <a:gd name="connsiteY16" fmla="*/ 252130 h 538549"/>
                  <a:gd name="connsiteX17" fmla="*/ 3523 w 368872"/>
                  <a:gd name="connsiteY17" fmla="*/ 10002 h 538549"/>
                  <a:gd name="connsiteX0" fmla="*/ 368766 w 368872"/>
                  <a:gd name="connsiteY0" fmla="*/ 15714 h 528547"/>
                  <a:gd name="connsiteX1" fmla="*/ 237561 w 368872"/>
                  <a:gd name="connsiteY1" fmla="*/ 305311 h 528547"/>
                  <a:gd name="connsiteX2" fmla="*/ 214775 w 368872"/>
                  <a:gd name="connsiteY2" fmla="*/ 344308 h 528547"/>
                  <a:gd name="connsiteX3" fmla="*/ 214774 w 368872"/>
                  <a:gd name="connsiteY3" fmla="*/ 480198 h 528547"/>
                  <a:gd name="connsiteX4" fmla="*/ 214313 w 368872"/>
                  <a:gd name="connsiteY4" fmla="*/ 481311 h 528547"/>
                  <a:gd name="connsiteX5" fmla="*/ 216964 w 368872"/>
                  <a:gd name="connsiteY5" fmla="*/ 492467 h 528547"/>
                  <a:gd name="connsiteX6" fmla="*/ 214768 w 368872"/>
                  <a:gd name="connsiteY6" fmla="*/ 506128 h 528547"/>
                  <a:gd name="connsiteX7" fmla="*/ 184232 w 368872"/>
                  <a:gd name="connsiteY7" fmla="*/ 528206 h 528547"/>
                  <a:gd name="connsiteX8" fmla="*/ 85036 w 368872"/>
                  <a:gd name="connsiteY8" fmla="*/ 512259 h 528547"/>
                  <a:gd name="connsiteX9" fmla="*/ 62958 w 368872"/>
                  <a:gd name="connsiteY9" fmla="*/ 481722 h 528547"/>
                  <a:gd name="connsiteX10" fmla="*/ 65154 w 368872"/>
                  <a:gd name="connsiteY10" fmla="*/ 468062 h 528547"/>
                  <a:gd name="connsiteX11" fmla="*/ 111548 w 368872"/>
                  <a:gd name="connsiteY11" fmla="*/ 434519 h 528547"/>
                  <a:gd name="connsiteX12" fmla="*/ 112307 w 368872"/>
                  <a:gd name="connsiteY12" fmla="*/ 434641 h 528547"/>
                  <a:gd name="connsiteX13" fmla="*/ 112307 w 368872"/>
                  <a:gd name="connsiteY13" fmla="*/ 273833 h 528547"/>
                  <a:gd name="connsiteX14" fmla="*/ 115986 w 368872"/>
                  <a:gd name="connsiteY14" fmla="*/ 255608 h 528547"/>
                  <a:gd name="connsiteX15" fmla="*/ 113652 w 368872"/>
                  <a:gd name="connsiteY15" fmla="*/ 242128 h 528547"/>
                  <a:gd name="connsiteX16" fmla="*/ 3523 w 368872"/>
                  <a:gd name="connsiteY16" fmla="*/ 0 h 528547"/>
                  <a:gd name="connsiteX0" fmla="*/ 368766 w 368911"/>
                  <a:gd name="connsiteY0" fmla="*/ 15714 h 528547"/>
                  <a:gd name="connsiteX1" fmla="*/ 237561 w 368911"/>
                  <a:gd name="connsiteY1" fmla="*/ 305311 h 528547"/>
                  <a:gd name="connsiteX2" fmla="*/ 214775 w 368911"/>
                  <a:gd name="connsiteY2" fmla="*/ 344308 h 528547"/>
                  <a:gd name="connsiteX3" fmla="*/ 214774 w 368911"/>
                  <a:gd name="connsiteY3" fmla="*/ 480198 h 528547"/>
                  <a:gd name="connsiteX4" fmla="*/ 214313 w 368911"/>
                  <a:gd name="connsiteY4" fmla="*/ 481311 h 528547"/>
                  <a:gd name="connsiteX5" fmla="*/ 216964 w 368911"/>
                  <a:gd name="connsiteY5" fmla="*/ 492467 h 528547"/>
                  <a:gd name="connsiteX6" fmla="*/ 214768 w 368911"/>
                  <a:gd name="connsiteY6" fmla="*/ 506128 h 528547"/>
                  <a:gd name="connsiteX7" fmla="*/ 184232 w 368911"/>
                  <a:gd name="connsiteY7" fmla="*/ 528206 h 528547"/>
                  <a:gd name="connsiteX8" fmla="*/ 85036 w 368911"/>
                  <a:gd name="connsiteY8" fmla="*/ 512259 h 528547"/>
                  <a:gd name="connsiteX9" fmla="*/ 62958 w 368911"/>
                  <a:gd name="connsiteY9" fmla="*/ 481722 h 528547"/>
                  <a:gd name="connsiteX10" fmla="*/ 65154 w 368911"/>
                  <a:gd name="connsiteY10" fmla="*/ 468062 h 528547"/>
                  <a:gd name="connsiteX11" fmla="*/ 111548 w 368911"/>
                  <a:gd name="connsiteY11" fmla="*/ 434519 h 528547"/>
                  <a:gd name="connsiteX12" fmla="*/ 112307 w 368911"/>
                  <a:gd name="connsiteY12" fmla="*/ 434641 h 528547"/>
                  <a:gd name="connsiteX13" fmla="*/ 112307 w 368911"/>
                  <a:gd name="connsiteY13" fmla="*/ 273833 h 528547"/>
                  <a:gd name="connsiteX14" fmla="*/ 115986 w 368911"/>
                  <a:gd name="connsiteY14" fmla="*/ 255608 h 528547"/>
                  <a:gd name="connsiteX15" fmla="*/ 113652 w 368911"/>
                  <a:gd name="connsiteY15" fmla="*/ 242128 h 528547"/>
                  <a:gd name="connsiteX16" fmla="*/ 3523 w 368911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14775 w 368766"/>
                  <a:gd name="connsiteY2" fmla="*/ 344308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3652 w 368766"/>
                  <a:gd name="connsiteY14" fmla="*/ 242128 h 528547"/>
                  <a:gd name="connsiteX15" fmla="*/ 3523 w 368766"/>
                  <a:gd name="connsiteY15" fmla="*/ 0 h 52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8766" h="528547">
                    <a:moveTo>
                      <a:pt x="368766" y="15714"/>
                    </a:moveTo>
                    <a:cubicBezTo>
                      <a:pt x="346591" y="235059"/>
                      <a:pt x="291092" y="212116"/>
                      <a:pt x="237561" y="305311"/>
                    </a:cubicBezTo>
                    <a:lnTo>
                      <a:pt x="202263" y="347121"/>
                    </a:lnTo>
                    <a:cubicBezTo>
                      <a:pt x="202263" y="392418"/>
                      <a:pt x="214774" y="434901"/>
                      <a:pt x="214774" y="480198"/>
                    </a:cubicBezTo>
                    <a:lnTo>
                      <a:pt x="214313" y="481311"/>
                    </a:lnTo>
                    <a:lnTo>
                      <a:pt x="216964" y="492467"/>
                    </a:lnTo>
                    <a:lnTo>
                      <a:pt x="214768" y="506128"/>
                    </a:lnTo>
                    <a:cubicBezTo>
                      <a:pt x="212432" y="520657"/>
                      <a:pt x="198761" y="530542"/>
                      <a:pt x="184232" y="528206"/>
                    </a:cubicBezTo>
                    <a:lnTo>
                      <a:pt x="85036" y="512259"/>
                    </a:lnTo>
                    <a:cubicBezTo>
                      <a:pt x="70507" y="509923"/>
                      <a:pt x="60622" y="496252"/>
                      <a:pt x="62958" y="481722"/>
                    </a:cubicBezTo>
                    <a:lnTo>
                      <a:pt x="65154" y="468062"/>
                    </a:lnTo>
                    <a:cubicBezTo>
                      <a:pt x="68703" y="445988"/>
                      <a:pt x="89474" y="430971"/>
                      <a:pt x="111548" y="434519"/>
                    </a:cubicBezTo>
                    <a:lnTo>
                      <a:pt x="112307" y="434641"/>
                    </a:lnTo>
                    <a:lnTo>
                      <a:pt x="100884" y="329881"/>
                    </a:lnTo>
                    <a:lnTo>
                      <a:pt x="113652" y="242128"/>
                    </a:lnTo>
                    <a:cubicBezTo>
                      <a:pt x="91627" y="169627"/>
                      <a:pt x="-21211" y="184040"/>
                      <a:pt x="3523" y="0"/>
                    </a:cubicBezTo>
                  </a:path>
                </a:pathLst>
              </a:custGeom>
              <a:solidFill>
                <a:srgbClr val="FF9933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3B050F2C-95D7-47CB-8749-8DB837A649CB}"/>
                  </a:ext>
                </a:extLst>
              </p:cNvPr>
              <p:cNvSpPr/>
              <p:nvPr/>
            </p:nvSpPr>
            <p:spPr bwMode="auto">
              <a:xfrm rot="7726618" flipV="1">
                <a:off x="9074362" y="6029010"/>
                <a:ext cx="369727" cy="697398"/>
              </a:xfrm>
              <a:custGeom>
                <a:avLst/>
                <a:gdLst>
                  <a:gd name="connsiteX0" fmla="*/ 460112 w 460112"/>
                  <a:gd name="connsiteY0" fmla="*/ 641476 h 715698"/>
                  <a:gd name="connsiteX1" fmla="*/ 389674 w 460112"/>
                  <a:gd name="connsiteY1" fmla="*/ 647432 h 715698"/>
                  <a:gd name="connsiteX2" fmla="*/ 387082 w 460112"/>
                  <a:gd name="connsiteY2" fmla="*/ 647162 h 715698"/>
                  <a:gd name="connsiteX3" fmla="*/ 407129 w 460112"/>
                  <a:gd name="connsiteY3" fmla="*/ 671599 h 715698"/>
                  <a:gd name="connsiteX4" fmla="*/ 407129 w 460112"/>
                  <a:gd name="connsiteY4" fmla="*/ 671600 h 715698"/>
                  <a:gd name="connsiteX5" fmla="*/ 336441 w 460112"/>
                  <a:gd name="connsiteY5" fmla="*/ 671966 h 715698"/>
                  <a:gd name="connsiteX6" fmla="*/ 316044 w 460112"/>
                  <a:gd name="connsiteY6" fmla="*/ 668191 h 715698"/>
                  <a:gd name="connsiteX7" fmla="*/ 349213 w 460112"/>
                  <a:gd name="connsiteY7" fmla="*/ 715697 h 715698"/>
                  <a:gd name="connsiteX8" fmla="*/ 349213 w 460112"/>
                  <a:gd name="connsiteY8" fmla="*/ 715698 h 715698"/>
                  <a:gd name="connsiteX9" fmla="*/ 0 w 460112"/>
                  <a:gd name="connsiteY9" fmla="*/ 389801 h 715698"/>
                  <a:gd name="connsiteX10" fmla="*/ 59640 w 460112"/>
                  <a:gd name="connsiteY10" fmla="*/ 207589 h 715698"/>
                  <a:gd name="connsiteX11" fmla="*/ 66246 w 460112"/>
                  <a:gd name="connsiteY11" fmla="*/ 200117 h 715698"/>
                  <a:gd name="connsiteX12" fmla="*/ 68766 w 460112"/>
                  <a:gd name="connsiteY12" fmla="*/ 194591 h 715698"/>
                  <a:gd name="connsiteX13" fmla="*/ 117436 w 460112"/>
                  <a:gd name="connsiteY13" fmla="*/ 130445 h 715698"/>
                  <a:gd name="connsiteX14" fmla="*/ 146817 w 460112"/>
                  <a:gd name="connsiteY14" fmla="*/ 106462 h 715698"/>
                  <a:gd name="connsiteX15" fmla="*/ 162304 w 460112"/>
                  <a:gd name="connsiteY15" fmla="*/ 89381 h 715698"/>
                  <a:gd name="connsiteX16" fmla="*/ 344597 w 460112"/>
                  <a:gd name="connsiteY16" fmla="*/ 0 h 715698"/>
                  <a:gd name="connsiteX17" fmla="*/ 333035 w 460112"/>
                  <a:gd name="connsiteY17" fmla="*/ 25122 h 715698"/>
                  <a:gd name="connsiteX18" fmla="*/ 342724 w 460112"/>
                  <a:gd name="connsiteY18" fmla="*/ 22996 h 715698"/>
                  <a:gd name="connsiteX19" fmla="*/ 318177 w 460112"/>
                  <a:gd name="connsiteY19" fmla="*/ 66824 h 715698"/>
                  <a:gd name="connsiteX20" fmla="*/ 349213 w 460112"/>
                  <a:gd name="connsiteY20" fmla="*/ 63904 h 715698"/>
                  <a:gd name="connsiteX21" fmla="*/ 296733 w 460112"/>
                  <a:gd name="connsiteY21" fmla="*/ 139069 h 715698"/>
                  <a:gd name="connsiteX22" fmla="*/ 284892 w 460112"/>
                  <a:gd name="connsiteY22" fmla="*/ 164520 h 715698"/>
                  <a:gd name="connsiteX23" fmla="*/ 283656 w 460112"/>
                  <a:gd name="connsiteY23" fmla="*/ 169217 h 715698"/>
                  <a:gd name="connsiteX24" fmla="*/ 460112 w 460112"/>
                  <a:gd name="connsiteY24" fmla="*/ 641475 h 715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0112" h="715698">
                    <a:moveTo>
                      <a:pt x="460112" y="641476"/>
                    </a:moveTo>
                    <a:cubicBezTo>
                      <a:pt x="436386" y="645749"/>
                      <a:pt x="412817" y="647676"/>
                      <a:pt x="389674" y="647432"/>
                    </a:cubicBezTo>
                    <a:lnTo>
                      <a:pt x="387082" y="647162"/>
                    </a:lnTo>
                    <a:lnTo>
                      <a:pt x="407129" y="671599"/>
                    </a:lnTo>
                    <a:lnTo>
                      <a:pt x="407129" y="671600"/>
                    </a:lnTo>
                    <a:cubicBezTo>
                      <a:pt x="383139" y="673982"/>
                      <a:pt x="359491" y="674039"/>
                      <a:pt x="336441" y="671966"/>
                    </a:cubicBezTo>
                    <a:lnTo>
                      <a:pt x="316044" y="668191"/>
                    </a:lnTo>
                    <a:lnTo>
                      <a:pt x="349213" y="715697"/>
                    </a:lnTo>
                    <a:lnTo>
                      <a:pt x="349213" y="715698"/>
                    </a:lnTo>
                    <a:cubicBezTo>
                      <a:pt x="156348" y="715698"/>
                      <a:pt x="0" y="569789"/>
                      <a:pt x="0" y="389801"/>
                    </a:cubicBezTo>
                    <a:cubicBezTo>
                      <a:pt x="0" y="322305"/>
                      <a:pt x="21986" y="259602"/>
                      <a:pt x="59640" y="207589"/>
                    </a:cubicBezTo>
                    <a:lnTo>
                      <a:pt x="66246" y="200117"/>
                    </a:lnTo>
                    <a:lnTo>
                      <a:pt x="68766" y="194591"/>
                    </a:lnTo>
                    <a:cubicBezTo>
                      <a:pt x="82237" y="171474"/>
                      <a:pt x="98598" y="149936"/>
                      <a:pt x="117436" y="130445"/>
                    </a:cubicBezTo>
                    <a:lnTo>
                      <a:pt x="146817" y="106462"/>
                    </a:lnTo>
                    <a:lnTo>
                      <a:pt x="162304" y="89381"/>
                    </a:lnTo>
                    <a:cubicBezTo>
                      <a:pt x="210928" y="44919"/>
                      <a:pt x="273418" y="12818"/>
                      <a:pt x="344597" y="0"/>
                    </a:cubicBezTo>
                    <a:lnTo>
                      <a:pt x="333035" y="25122"/>
                    </a:lnTo>
                    <a:lnTo>
                      <a:pt x="342724" y="22996"/>
                    </a:lnTo>
                    <a:lnTo>
                      <a:pt x="318177" y="66824"/>
                    </a:lnTo>
                    <a:lnTo>
                      <a:pt x="349213" y="63904"/>
                    </a:lnTo>
                    <a:cubicBezTo>
                      <a:pt x="329220" y="87858"/>
                      <a:pt x="311727" y="113013"/>
                      <a:pt x="296733" y="139069"/>
                    </a:cubicBezTo>
                    <a:lnTo>
                      <a:pt x="284892" y="164520"/>
                    </a:lnTo>
                    <a:lnTo>
                      <a:pt x="283656" y="169217"/>
                    </a:lnTo>
                    <a:cubicBezTo>
                      <a:pt x="253933" y="342580"/>
                      <a:pt x="316585" y="521287"/>
                      <a:pt x="460112" y="641475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C0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楕円 210">
                <a:extLst>
                  <a:ext uri="{FF2B5EF4-FFF2-40B4-BE49-F238E27FC236}">
                    <a16:creationId xmlns:a16="http://schemas.microsoft.com/office/drawing/2014/main" id="{22A5BF1B-D55A-4556-9B9D-0779DEA16910}"/>
                  </a:ext>
                </a:extLst>
              </p:cNvPr>
              <p:cNvSpPr/>
              <p:nvPr/>
            </p:nvSpPr>
            <p:spPr bwMode="auto">
              <a:xfrm rot="1319699">
                <a:off x="7832239" y="5205285"/>
                <a:ext cx="288070" cy="383486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  <a:gd name="connsiteX0" fmla="*/ 176328 w 962720"/>
                  <a:gd name="connsiteY0" fmla="*/ 1854508 h 1856636"/>
                  <a:gd name="connsiteX1" fmla="*/ 1459 w 962720"/>
                  <a:gd name="connsiteY1" fmla="*/ 1648981 h 1856636"/>
                  <a:gd name="connsiteX2" fmla="*/ 605781 w 962720"/>
                  <a:gd name="connsiteY2" fmla="*/ -3 h 1856636"/>
                  <a:gd name="connsiteX3" fmla="*/ 939141 w 962720"/>
                  <a:gd name="connsiteY3" fmla="*/ 1648981 h 1856636"/>
                  <a:gd name="connsiteX4" fmla="*/ 756304 w 962720"/>
                  <a:gd name="connsiteY4" fmla="*/ 1856636 h 1856636"/>
                  <a:gd name="connsiteX0" fmla="*/ 179856 w 966248"/>
                  <a:gd name="connsiteY0" fmla="*/ 1854508 h 1856636"/>
                  <a:gd name="connsiteX1" fmla="*/ 4987 w 966248"/>
                  <a:gd name="connsiteY1" fmla="*/ 1648981 h 1856636"/>
                  <a:gd name="connsiteX2" fmla="*/ 609309 w 966248"/>
                  <a:gd name="connsiteY2" fmla="*/ -3 h 1856636"/>
                  <a:gd name="connsiteX3" fmla="*/ 942669 w 966248"/>
                  <a:gd name="connsiteY3" fmla="*/ 1648981 h 1856636"/>
                  <a:gd name="connsiteX4" fmla="*/ 759832 w 966248"/>
                  <a:gd name="connsiteY4" fmla="*/ 1856636 h 1856636"/>
                  <a:gd name="connsiteX0" fmla="*/ 179856 w 984372"/>
                  <a:gd name="connsiteY0" fmla="*/ 1854508 h 1856636"/>
                  <a:gd name="connsiteX1" fmla="*/ 4987 w 984372"/>
                  <a:gd name="connsiteY1" fmla="*/ 1648981 h 1856636"/>
                  <a:gd name="connsiteX2" fmla="*/ 609309 w 984372"/>
                  <a:gd name="connsiteY2" fmla="*/ -3 h 1856636"/>
                  <a:gd name="connsiteX3" fmla="*/ 942669 w 984372"/>
                  <a:gd name="connsiteY3" fmla="*/ 1648981 h 1856636"/>
                  <a:gd name="connsiteX4" fmla="*/ 759832 w 984372"/>
                  <a:gd name="connsiteY4" fmla="*/ 1856636 h 1856636"/>
                  <a:gd name="connsiteX0" fmla="*/ 214710 w 1019226"/>
                  <a:gd name="connsiteY0" fmla="*/ 1854508 h 1856636"/>
                  <a:gd name="connsiteX1" fmla="*/ 39841 w 1019226"/>
                  <a:gd name="connsiteY1" fmla="*/ 1648981 h 1856636"/>
                  <a:gd name="connsiteX2" fmla="*/ 644163 w 1019226"/>
                  <a:gd name="connsiteY2" fmla="*/ -3 h 1856636"/>
                  <a:gd name="connsiteX3" fmla="*/ 977523 w 1019226"/>
                  <a:gd name="connsiteY3" fmla="*/ 1648981 h 1856636"/>
                  <a:gd name="connsiteX4" fmla="*/ 794686 w 1019226"/>
                  <a:gd name="connsiteY4" fmla="*/ 1856636 h 1856636"/>
                  <a:gd name="connsiteX0" fmla="*/ 214710 w 1019224"/>
                  <a:gd name="connsiteY0" fmla="*/ 1854511 h 1921141"/>
                  <a:gd name="connsiteX1" fmla="*/ 39841 w 1019224"/>
                  <a:gd name="connsiteY1" fmla="*/ 1648984 h 1921141"/>
                  <a:gd name="connsiteX2" fmla="*/ 644163 w 1019224"/>
                  <a:gd name="connsiteY2" fmla="*/ 0 h 1921141"/>
                  <a:gd name="connsiteX3" fmla="*/ 977523 w 1019224"/>
                  <a:gd name="connsiteY3" fmla="*/ 1648984 h 1921141"/>
                  <a:gd name="connsiteX4" fmla="*/ 660578 w 1019224"/>
                  <a:gd name="connsiteY4" fmla="*/ 1921139 h 1921141"/>
                  <a:gd name="connsiteX0" fmla="*/ 214710 w 1019224"/>
                  <a:gd name="connsiteY0" fmla="*/ 1854511 h 1921138"/>
                  <a:gd name="connsiteX1" fmla="*/ 39841 w 1019224"/>
                  <a:gd name="connsiteY1" fmla="*/ 1648984 h 1921138"/>
                  <a:gd name="connsiteX2" fmla="*/ 644163 w 1019224"/>
                  <a:gd name="connsiteY2" fmla="*/ 0 h 1921138"/>
                  <a:gd name="connsiteX3" fmla="*/ 977523 w 1019224"/>
                  <a:gd name="connsiteY3" fmla="*/ 1648984 h 1921138"/>
                  <a:gd name="connsiteX4" fmla="*/ 660578 w 1019224"/>
                  <a:gd name="connsiteY4" fmla="*/ 1921139 h 1921138"/>
                  <a:gd name="connsiteX0" fmla="*/ 214710 w 1046339"/>
                  <a:gd name="connsiteY0" fmla="*/ 1854511 h 1921138"/>
                  <a:gd name="connsiteX1" fmla="*/ 39841 w 1046339"/>
                  <a:gd name="connsiteY1" fmla="*/ 1648984 h 1921138"/>
                  <a:gd name="connsiteX2" fmla="*/ 644163 w 1046339"/>
                  <a:gd name="connsiteY2" fmla="*/ 0 h 1921138"/>
                  <a:gd name="connsiteX3" fmla="*/ 977523 w 1046339"/>
                  <a:gd name="connsiteY3" fmla="*/ 1648984 h 1921138"/>
                  <a:gd name="connsiteX4" fmla="*/ 660578 w 1046339"/>
                  <a:gd name="connsiteY4" fmla="*/ 1921139 h 1921138"/>
                  <a:gd name="connsiteX0" fmla="*/ 215984 w 1047613"/>
                  <a:gd name="connsiteY0" fmla="*/ 1854511 h 1921138"/>
                  <a:gd name="connsiteX1" fmla="*/ 41115 w 1047613"/>
                  <a:gd name="connsiteY1" fmla="*/ 1648984 h 1921138"/>
                  <a:gd name="connsiteX2" fmla="*/ 645437 w 1047613"/>
                  <a:gd name="connsiteY2" fmla="*/ 0 h 1921138"/>
                  <a:gd name="connsiteX3" fmla="*/ 978797 w 1047613"/>
                  <a:gd name="connsiteY3" fmla="*/ 1648984 h 1921138"/>
                  <a:gd name="connsiteX4" fmla="*/ 661852 w 1047613"/>
                  <a:gd name="connsiteY4" fmla="*/ 1921139 h 1921138"/>
                  <a:gd name="connsiteX0" fmla="*/ 207638 w 1021054"/>
                  <a:gd name="connsiteY0" fmla="*/ 1946938 h 1946938"/>
                  <a:gd name="connsiteX1" fmla="*/ 14556 w 1021054"/>
                  <a:gd name="connsiteY1" fmla="*/ 1648984 h 1946938"/>
                  <a:gd name="connsiteX2" fmla="*/ 618878 w 1021054"/>
                  <a:gd name="connsiteY2" fmla="*/ 0 h 1946938"/>
                  <a:gd name="connsiteX3" fmla="*/ 952238 w 1021054"/>
                  <a:gd name="connsiteY3" fmla="*/ 1648984 h 1946938"/>
                  <a:gd name="connsiteX4" fmla="*/ 635293 w 1021054"/>
                  <a:gd name="connsiteY4" fmla="*/ 1921139 h 1946938"/>
                  <a:gd name="connsiteX0" fmla="*/ 265553 w 1078969"/>
                  <a:gd name="connsiteY0" fmla="*/ 1946938 h 1946938"/>
                  <a:gd name="connsiteX1" fmla="*/ 11671 w 1078969"/>
                  <a:gd name="connsiteY1" fmla="*/ 1464609 h 1946938"/>
                  <a:gd name="connsiteX2" fmla="*/ 676793 w 1078969"/>
                  <a:gd name="connsiteY2" fmla="*/ 0 h 1946938"/>
                  <a:gd name="connsiteX3" fmla="*/ 1010153 w 1078969"/>
                  <a:gd name="connsiteY3" fmla="*/ 1648984 h 1946938"/>
                  <a:gd name="connsiteX4" fmla="*/ 693208 w 1078969"/>
                  <a:gd name="connsiteY4" fmla="*/ 1921139 h 1946938"/>
                  <a:gd name="connsiteX0" fmla="*/ 270397 w 1083813"/>
                  <a:gd name="connsiteY0" fmla="*/ 1946938 h 1946938"/>
                  <a:gd name="connsiteX1" fmla="*/ 16515 w 1083813"/>
                  <a:gd name="connsiteY1" fmla="*/ 1464609 h 1946938"/>
                  <a:gd name="connsiteX2" fmla="*/ 681637 w 1083813"/>
                  <a:gd name="connsiteY2" fmla="*/ 0 h 1946938"/>
                  <a:gd name="connsiteX3" fmla="*/ 1014997 w 1083813"/>
                  <a:gd name="connsiteY3" fmla="*/ 1648984 h 1946938"/>
                  <a:gd name="connsiteX4" fmla="*/ 698052 w 1083813"/>
                  <a:gd name="connsiteY4" fmla="*/ 1921139 h 1946938"/>
                  <a:gd name="connsiteX0" fmla="*/ 264825 w 1078241"/>
                  <a:gd name="connsiteY0" fmla="*/ 1946938 h 1946938"/>
                  <a:gd name="connsiteX1" fmla="*/ 10943 w 1078241"/>
                  <a:gd name="connsiteY1" fmla="*/ 1464609 h 1946938"/>
                  <a:gd name="connsiteX2" fmla="*/ 676065 w 1078241"/>
                  <a:gd name="connsiteY2" fmla="*/ 0 h 1946938"/>
                  <a:gd name="connsiteX3" fmla="*/ 1009425 w 1078241"/>
                  <a:gd name="connsiteY3" fmla="*/ 1648984 h 1946938"/>
                  <a:gd name="connsiteX4" fmla="*/ 692480 w 1078241"/>
                  <a:gd name="connsiteY4" fmla="*/ 1921139 h 1946938"/>
                  <a:gd name="connsiteX0" fmla="*/ 264825 w 1084560"/>
                  <a:gd name="connsiteY0" fmla="*/ 1946938 h 1946938"/>
                  <a:gd name="connsiteX1" fmla="*/ 10943 w 1084560"/>
                  <a:gd name="connsiteY1" fmla="*/ 1464609 h 1946938"/>
                  <a:gd name="connsiteX2" fmla="*/ 676065 w 1084560"/>
                  <a:gd name="connsiteY2" fmla="*/ 0 h 1946938"/>
                  <a:gd name="connsiteX3" fmla="*/ 1009425 w 1084560"/>
                  <a:gd name="connsiteY3" fmla="*/ 1648984 h 1946938"/>
                  <a:gd name="connsiteX4" fmla="*/ 692480 w 1084560"/>
                  <a:gd name="connsiteY4" fmla="*/ 1921139 h 1946938"/>
                  <a:gd name="connsiteX0" fmla="*/ 264825 w 1056002"/>
                  <a:gd name="connsiteY0" fmla="*/ 1946938 h 1976978"/>
                  <a:gd name="connsiteX1" fmla="*/ 10943 w 1056002"/>
                  <a:gd name="connsiteY1" fmla="*/ 1464609 h 1976978"/>
                  <a:gd name="connsiteX2" fmla="*/ 676065 w 1056002"/>
                  <a:gd name="connsiteY2" fmla="*/ 0 h 1976978"/>
                  <a:gd name="connsiteX3" fmla="*/ 1009425 w 1056002"/>
                  <a:gd name="connsiteY3" fmla="*/ 1648984 h 1976978"/>
                  <a:gd name="connsiteX4" fmla="*/ 605608 w 1056002"/>
                  <a:gd name="connsiteY4" fmla="*/ 1976977 h 1976978"/>
                  <a:gd name="connsiteX0" fmla="*/ 264825 w 1082641"/>
                  <a:gd name="connsiteY0" fmla="*/ 1946938 h 1976978"/>
                  <a:gd name="connsiteX1" fmla="*/ 10943 w 1082641"/>
                  <a:gd name="connsiteY1" fmla="*/ 1464609 h 1976978"/>
                  <a:gd name="connsiteX2" fmla="*/ 676065 w 1082641"/>
                  <a:gd name="connsiteY2" fmla="*/ 0 h 1976978"/>
                  <a:gd name="connsiteX3" fmla="*/ 1009425 w 1082641"/>
                  <a:gd name="connsiteY3" fmla="*/ 1648984 h 1976978"/>
                  <a:gd name="connsiteX4" fmla="*/ 605608 w 1082641"/>
                  <a:gd name="connsiteY4" fmla="*/ 1976977 h 1976978"/>
                  <a:gd name="connsiteX0" fmla="*/ 264825 w 1079215"/>
                  <a:gd name="connsiteY0" fmla="*/ 1946938 h 1976978"/>
                  <a:gd name="connsiteX1" fmla="*/ 10943 w 1079215"/>
                  <a:gd name="connsiteY1" fmla="*/ 1464609 h 1976978"/>
                  <a:gd name="connsiteX2" fmla="*/ 676065 w 1079215"/>
                  <a:gd name="connsiteY2" fmla="*/ 0 h 1976978"/>
                  <a:gd name="connsiteX3" fmla="*/ 1009425 w 1079215"/>
                  <a:gd name="connsiteY3" fmla="*/ 1648984 h 1976978"/>
                  <a:gd name="connsiteX4" fmla="*/ 605608 w 1079215"/>
                  <a:gd name="connsiteY4" fmla="*/ 1976977 h 197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9215" h="1976978">
                    <a:moveTo>
                      <a:pt x="264825" y="1946938"/>
                    </a:moveTo>
                    <a:cubicBezTo>
                      <a:pt x="195152" y="1900548"/>
                      <a:pt x="9904" y="1665983"/>
                      <a:pt x="10943" y="1464609"/>
                    </a:cubicBezTo>
                    <a:cubicBezTo>
                      <a:pt x="11982" y="1263235"/>
                      <a:pt x="-142395" y="821339"/>
                      <a:pt x="676065" y="0"/>
                    </a:cubicBezTo>
                    <a:cubicBezTo>
                      <a:pt x="1224949" y="837095"/>
                      <a:pt x="1076252" y="1505913"/>
                      <a:pt x="1009425" y="1648984"/>
                    </a:cubicBezTo>
                    <a:cubicBezTo>
                      <a:pt x="942598" y="1792055"/>
                      <a:pt x="692215" y="1930587"/>
                      <a:pt x="605608" y="1976977"/>
                    </a:cubicBezTo>
                  </a:path>
                </a:pathLst>
              </a:custGeom>
              <a:solidFill>
                <a:srgbClr val="FF9933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8BCD34C4-730A-4ACB-BC41-4B347E396A12}"/>
                  </a:ext>
                </a:extLst>
              </p:cNvPr>
              <p:cNvSpPr/>
              <p:nvPr/>
            </p:nvSpPr>
            <p:spPr bwMode="auto">
              <a:xfrm>
                <a:off x="7320380" y="5413134"/>
                <a:ext cx="1820381" cy="1364344"/>
              </a:xfrm>
              <a:custGeom>
                <a:avLst/>
                <a:gdLst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731424 w 1468958"/>
                  <a:gd name="connsiteY6" fmla="*/ 490064 h 1329855"/>
                  <a:gd name="connsiteX7" fmla="*/ 1375882 w 1468958"/>
                  <a:gd name="connsiteY7" fmla="*/ 490064 h 1329855"/>
                  <a:gd name="connsiteX8" fmla="*/ 1468958 w 1468958"/>
                  <a:gd name="connsiteY8" fmla="*/ 583140 h 1329855"/>
                  <a:gd name="connsiteX9" fmla="*/ 1468958 w 1468958"/>
                  <a:gd name="connsiteY9" fmla="*/ 781925 h 1329855"/>
                  <a:gd name="connsiteX10" fmla="*/ 1202372 w 1468958"/>
                  <a:gd name="connsiteY10" fmla="*/ 1048511 h 1329855"/>
                  <a:gd name="connsiteX11" fmla="*/ 683887 w 1468958"/>
                  <a:gd name="connsiteY11" fmla="*/ 1048511 h 1329855"/>
                  <a:gd name="connsiteX12" fmla="*/ 630161 w 1468958"/>
                  <a:gd name="connsiteY12" fmla="*/ 1043095 h 1329855"/>
                  <a:gd name="connsiteX13" fmla="*/ 585691 w 1468958"/>
                  <a:gd name="connsiteY13" fmla="*/ 1029291 h 1329855"/>
                  <a:gd name="connsiteX14" fmla="*/ 585691 w 1468958"/>
                  <a:gd name="connsiteY14" fmla="*/ 1077606 h 1329855"/>
                  <a:gd name="connsiteX15" fmla="*/ 585154 w 1468958"/>
                  <a:gd name="connsiteY15" fmla="*/ 1078903 h 1329855"/>
                  <a:gd name="connsiteX16" fmla="*/ 617097 w 1468958"/>
                  <a:gd name="connsiteY16" fmla="*/ 1277607 h 1329855"/>
                  <a:gd name="connsiteX17" fmla="*/ 614063 w 1468958"/>
                  <a:gd name="connsiteY17" fmla="*/ 1290375 h 1329855"/>
                  <a:gd name="connsiteX18" fmla="*/ 614063 w 1468958"/>
                  <a:gd name="connsiteY18" fmla="*/ 1303210 h 1329855"/>
                  <a:gd name="connsiteX19" fmla="*/ 587418 w 1468958"/>
                  <a:gd name="connsiteY19" fmla="*/ 1329855 h 1329855"/>
                  <a:gd name="connsiteX20" fmla="*/ 486949 w 1468958"/>
                  <a:gd name="connsiteY20" fmla="*/ 1329855 h 1329855"/>
                  <a:gd name="connsiteX21" fmla="*/ 460304 w 1468958"/>
                  <a:gd name="connsiteY21" fmla="*/ 1303210 h 1329855"/>
                  <a:gd name="connsiteX22" fmla="*/ 460304 w 1468958"/>
                  <a:gd name="connsiteY22" fmla="*/ 1289374 h 1329855"/>
                  <a:gd name="connsiteX23" fmla="*/ 500785 w 1468958"/>
                  <a:gd name="connsiteY23" fmla="*/ 1248893 h 1329855"/>
                  <a:gd name="connsiteX24" fmla="*/ 508698 w 1468958"/>
                  <a:gd name="connsiteY24" fmla="*/ 1248893 h 1329855"/>
                  <a:gd name="connsiteX25" fmla="*/ 483174 w 1468958"/>
                  <a:gd name="connsiteY25" fmla="*/ 1090122 h 1329855"/>
                  <a:gd name="connsiteX26" fmla="*/ 483633 w 1468958"/>
                  <a:gd name="connsiteY26" fmla="*/ 1078592 h 1329855"/>
                  <a:gd name="connsiteX27" fmla="*/ 483224 w 1468958"/>
                  <a:gd name="connsiteY27" fmla="*/ 1077606 h 1329855"/>
                  <a:gd name="connsiteX28" fmla="*/ 483224 w 1468958"/>
                  <a:gd name="connsiteY28" fmla="*/ 955694 h 1329855"/>
                  <a:gd name="connsiteX29" fmla="*/ 462830 w 1468958"/>
                  <a:gd name="connsiteY29" fmla="*/ 930976 h 1329855"/>
                  <a:gd name="connsiteX30" fmla="*/ 417301 w 1468958"/>
                  <a:gd name="connsiteY30" fmla="*/ 781925 h 1329855"/>
                  <a:gd name="connsiteX31" fmla="*/ 417301 w 1468958"/>
                  <a:gd name="connsiteY31" fmla="*/ 641357 h 1329855"/>
                  <a:gd name="connsiteX32" fmla="*/ 385396 w 1468958"/>
                  <a:gd name="connsiteY32" fmla="*/ 603996 h 1329855"/>
                  <a:gd name="connsiteX33" fmla="*/ 111546 w 1468958"/>
                  <a:gd name="connsiteY33" fmla="*/ 603996 h 1329855"/>
                  <a:gd name="connsiteX34" fmla="*/ 0 w 1468958"/>
                  <a:gd name="connsiteY34" fmla="*/ 492450 h 1329855"/>
                  <a:gd name="connsiteX35" fmla="*/ 0 w 1468958"/>
                  <a:gd name="connsiteY35" fmla="*/ 225472 h 1329855"/>
                  <a:gd name="connsiteX36" fmla="*/ 225472 w 1468958"/>
                  <a:gd name="connsiteY36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75882 w 1468958"/>
                  <a:gd name="connsiteY6" fmla="*/ 490064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75882 w 1468958"/>
                  <a:gd name="connsiteY6" fmla="*/ 490064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02063 w 1468958"/>
                  <a:gd name="connsiteY6" fmla="*/ 468633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02063 w 1468958"/>
                  <a:gd name="connsiteY6" fmla="*/ 468633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04803 w 1662215"/>
                  <a:gd name="connsiteY32" fmla="*/ 603996 h 1329855"/>
                  <a:gd name="connsiteX33" fmla="*/ 0 w 1662215"/>
                  <a:gd name="connsiteY33" fmla="*/ 630242 h 1329855"/>
                  <a:gd name="connsiteX34" fmla="*/ 193257 w 1662215"/>
                  <a:gd name="connsiteY34" fmla="*/ 225472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193257 w 1662215"/>
                  <a:gd name="connsiteY34" fmla="*/ 225472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18729 w 1662215"/>
                  <a:gd name="connsiteY35" fmla="*/ 0 h 1329855"/>
                  <a:gd name="connsiteX0" fmla="*/ 434067 w 1662215"/>
                  <a:gd name="connsiteY0" fmla="*/ 6263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34067 w 1662215"/>
                  <a:gd name="connsiteY35" fmla="*/ 6263 h 1329855"/>
                  <a:gd name="connsiteX0" fmla="*/ 217798 w 1662215"/>
                  <a:gd name="connsiteY0" fmla="*/ 310026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0" fmla="*/ 217798 w 1662215"/>
                  <a:gd name="connsiteY0" fmla="*/ 310236 h 1330065"/>
                  <a:gd name="connsiteX1" fmla="*/ 556638 w 1662215"/>
                  <a:gd name="connsiteY1" fmla="*/ 210 h 1330065"/>
                  <a:gd name="connsiteX2" fmla="*/ 782110 w 1662215"/>
                  <a:gd name="connsiteY2" fmla="*/ 225682 h 1330065"/>
                  <a:gd name="connsiteX3" fmla="*/ 782110 w 1662215"/>
                  <a:gd name="connsiteY3" fmla="*/ 349832 h 1330065"/>
                  <a:gd name="connsiteX4" fmla="*/ 793783 w 1662215"/>
                  <a:gd name="connsiteY4" fmla="*/ 402160 h 1330065"/>
                  <a:gd name="connsiteX5" fmla="*/ 924635 w 1662215"/>
                  <a:gd name="connsiteY5" fmla="*/ 486107 h 1330065"/>
                  <a:gd name="connsiteX6" fmla="*/ 1495320 w 1662215"/>
                  <a:gd name="connsiteY6" fmla="*/ 468843 h 1330065"/>
                  <a:gd name="connsiteX7" fmla="*/ 1662215 w 1662215"/>
                  <a:gd name="connsiteY7" fmla="*/ 583350 h 1330065"/>
                  <a:gd name="connsiteX8" fmla="*/ 1662215 w 1662215"/>
                  <a:gd name="connsiteY8" fmla="*/ 782135 h 1330065"/>
                  <a:gd name="connsiteX9" fmla="*/ 1395629 w 1662215"/>
                  <a:gd name="connsiteY9" fmla="*/ 1048721 h 1330065"/>
                  <a:gd name="connsiteX10" fmla="*/ 877144 w 1662215"/>
                  <a:gd name="connsiteY10" fmla="*/ 1048721 h 1330065"/>
                  <a:gd name="connsiteX11" fmla="*/ 823418 w 1662215"/>
                  <a:gd name="connsiteY11" fmla="*/ 1043305 h 1330065"/>
                  <a:gd name="connsiteX12" fmla="*/ 778948 w 1662215"/>
                  <a:gd name="connsiteY12" fmla="*/ 1029501 h 1330065"/>
                  <a:gd name="connsiteX13" fmla="*/ 778948 w 1662215"/>
                  <a:gd name="connsiteY13" fmla="*/ 1077816 h 1330065"/>
                  <a:gd name="connsiteX14" fmla="*/ 778411 w 1662215"/>
                  <a:gd name="connsiteY14" fmla="*/ 1079113 h 1330065"/>
                  <a:gd name="connsiteX15" fmla="*/ 810354 w 1662215"/>
                  <a:gd name="connsiteY15" fmla="*/ 1277817 h 1330065"/>
                  <a:gd name="connsiteX16" fmla="*/ 807320 w 1662215"/>
                  <a:gd name="connsiteY16" fmla="*/ 1290585 h 1330065"/>
                  <a:gd name="connsiteX17" fmla="*/ 807320 w 1662215"/>
                  <a:gd name="connsiteY17" fmla="*/ 1303420 h 1330065"/>
                  <a:gd name="connsiteX18" fmla="*/ 780675 w 1662215"/>
                  <a:gd name="connsiteY18" fmla="*/ 1330065 h 1330065"/>
                  <a:gd name="connsiteX19" fmla="*/ 680206 w 1662215"/>
                  <a:gd name="connsiteY19" fmla="*/ 1330065 h 1330065"/>
                  <a:gd name="connsiteX20" fmla="*/ 653561 w 1662215"/>
                  <a:gd name="connsiteY20" fmla="*/ 1303420 h 1330065"/>
                  <a:gd name="connsiteX21" fmla="*/ 653561 w 1662215"/>
                  <a:gd name="connsiteY21" fmla="*/ 1289584 h 1330065"/>
                  <a:gd name="connsiteX22" fmla="*/ 694042 w 1662215"/>
                  <a:gd name="connsiteY22" fmla="*/ 1249103 h 1330065"/>
                  <a:gd name="connsiteX23" fmla="*/ 701955 w 1662215"/>
                  <a:gd name="connsiteY23" fmla="*/ 1249103 h 1330065"/>
                  <a:gd name="connsiteX24" fmla="*/ 676431 w 1662215"/>
                  <a:gd name="connsiteY24" fmla="*/ 1090332 h 1330065"/>
                  <a:gd name="connsiteX25" fmla="*/ 676890 w 1662215"/>
                  <a:gd name="connsiteY25" fmla="*/ 1078802 h 1330065"/>
                  <a:gd name="connsiteX26" fmla="*/ 676481 w 1662215"/>
                  <a:gd name="connsiteY26" fmla="*/ 1077816 h 1330065"/>
                  <a:gd name="connsiteX27" fmla="*/ 676481 w 1662215"/>
                  <a:gd name="connsiteY27" fmla="*/ 955904 h 1330065"/>
                  <a:gd name="connsiteX28" fmla="*/ 656087 w 1662215"/>
                  <a:gd name="connsiteY28" fmla="*/ 931186 h 1330065"/>
                  <a:gd name="connsiteX29" fmla="*/ 610558 w 1662215"/>
                  <a:gd name="connsiteY29" fmla="*/ 782135 h 1330065"/>
                  <a:gd name="connsiteX30" fmla="*/ 610558 w 1662215"/>
                  <a:gd name="connsiteY30" fmla="*/ 641567 h 1330065"/>
                  <a:gd name="connsiteX31" fmla="*/ 578653 w 1662215"/>
                  <a:gd name="connsiteY31" fmla="*/ 604206 h 1330065"/>
                  <a:gd name="connsiteX32" fmla="*/ 332411 w 1662215"/>
                  <a:gd name="connsiteY32" fmla="*/ 644917 h 1330065"/>
                  <a:gd name="connsiteX33" fmla="*/ 0 w 1662215"/>
                  <a:gd name="connsiteY33" fmla="*/ 630452 h 1330065"/>
                  <a:gd name="connsiteX34" fmla="*/ 217798 w 1662215"/>
                  <a:gd name="connsiteY34" fmla="*/ 310236 h 1330065"/>
                  <a:gd name="connsiteX0" fmla="*/ 217798 w 1662215"/>
                  <a:gd name="connsiteY0" fmla="*/ 325880 h 1345709"/>
                  <a:gd name="connsiteX1" fmla="*/ 532098 w 1662215"/>
                  <a:gd name="connsiteY1" fmla="*/ 196 h 1345709"/>
                  <a:gd name="connsiteX2" fmla="*/ 782110 w 1662215"/>
                  <a:gd name="connsiteY2" fmla="*/ 241326 h 1345709"/>
                  <a:gd name="connsiteX3" fmla="*/ 782110 w 1662215"/>
                  <a:gd name="connsiteY3" fmla="*/ 365476 h 1345709"/>
                  <a:gd name="connsiteX4" fmla="*/ 793783 w 1662215"/>
                  <a:gd name="connsiteY4" fmla="*/ 417804 h 1345709"/>
                  <a:gd name="connsiteX5" fmla="*/ 924635 w 1662215"/>
                  <a:gd name="connsiteY5" fmla="*/ 501751 h 1345709"/>
                  <a:gd name="connsiteX6" fmla="*/ 1495320 w 1662215"/>
                  <a:gd name="connsiteY6" fmla="*/ 484487 h 1345709"/>
                  <a:gd name="connsiteX7" fmla="*/ 1662215 w 1662215"/>
                  <a:gd name="connsiteY7" fmla="*/ 598994 h 1345709"/>
                  <a:gd name="connsiteX8" fmla="*/ 1662215 w 1662215"/>
                  <a:gd name="connsiteY8" fmla="*/ 797779 h 1345709"/>
                  <a:gd name="connsiteX9" fmla="*/ 1395629 w 1662215"/>
                  <a:gd name="connsiteY9" fmla="*/ 1064365 h 1345709"/>
                  <a:gd name="connsiteX10" fmla="*/ 877144 w 1662215"/>
                  <a:gd name="connsiteY10" fmla="*/ 1064365 h 1345709"/>
                  <a:gd name="connsiteX11" fmla="*/ 823418 w 1662215"/>
                  <a:gd name="connsiteY11" fmla="*/ 1058949 h 1345709"/>
                  <a:gd name="connsiteX12" fmla="*/ 778948 w 1662215"/>
                  <a:gd name="connsiteY12" fmla="*/ 1045145 h 1345709"/>
                  <a:gd name="connsiteX13" fmla="*/ 778948 w 1662215"/>
                  <a:gd name="connsiteY13" fmla="*/ 1093460 h 1345709"/>
                  <a:gd name="connsiteX14" fmla="*/ 778411 w 1662215"/>
                  <a:gd name="connsiteY14" fmla="*/ 1094757 h 1345709"/>
                  <a:gd name="connsiteX15" fmla="*/ 810354 w 1662215"/>
                  <a:gd name="connsiteY15" fmla="*/ 1293461 h 1345709"/>
                  <a:gd name="connsiteX16" fmla="*/ 807320 w 1662215"/>
                  <a:gd name="connsiteY16" fmla="*/ 1306229 h 1345709"/>
                  <a:gd name="connsiteX17" fmla="*/ 807320 w 1662215"/>
                  <a:gd name="connsiteY17" fmla="*/ 1319064 h 1345709"/>
                  <a:gd name="connsiteX18" fmla="*/ 780675 w 1662215"/>
                  <a:gd name="connsiteY18" fmla="*/ 1345709 h 1345709"/>
                  <a:gd name="connsiteX19" fmla="*/ 680206 w 1662215"/>
                  <a:gd name="connsiteY19" fmla="*/ 1345709 h 1345709"/>
                  <a:gd name="connsiteX20" fmla="*/ 653561 w 1662215"/>
                  <a:gd name="connsiteY20" fmla="*/ 1319064 h 1345709"/>
                  <a:gd name="connsiteX21" fmla="*/ 653561 w 1662215"/>
                  <a:gd name="connsiteY21" fmla="*/ 1305228 h 1345709"/>
                  <a:gd name="connsiteX22" fmla="*/ 694042 w 1662215"/>
                  <a:gd name="connsiteY22" fmla="*/ 1264747 h 1345709"/>
                  <a:gd name="connsiteX23" fmla="*/ 701955 w 1662215"/>
                  <a:gd name="connsiteY23" fmla="*/ 1264747 h 1345709"/>
                  <a:gd name="connsiteX24" fmla="*/ 676431 w 1662215"/>
                  <a:gd name="connsiteY24" fmla="*/ 1105976 h 1345709"/>
                  <a:gd name="connsiteX25" fmla="*/ 676890 w 1662215"/>
                  <a:gd name="connsiteY25" fmla="*/ 1094446 h 1345709"/>
                  <a:gd name="connsiteX26" fmla="*/ 676481 w 1662215"/>
                  <a:gd name="connsiteY26" fmla="*/ 1093460 h 1345709"/>
                  <a:gd name="connsiteX27" fmla="*/ 676481 w 1662215"/>
                  <a:gd name="connsiteY27" fmla="*/ 971548 h 1345709"/>
                  <a:gd name="connsiteX28" fmla="*/ 656087 w 1662215"/>
                  <a:gd name="connsiteY28" fmla="*/ 946830 h 1345709"/>
                  <a:gd name="connsiteX29" fmla="*/ 610558 w 1662215"/>
                  <a:gd name="connsiteY29" fmla="*/ 797779 h 1345709"/>
                  <a:gd name="connsiteX30" fmla="*/ 610558 w 1662215"/>
                  <a:gd name="connsiteY30" fmla="*/ 657211 h 1345709"/>
                  <a:gd name="connsiteX31" fmla="*/ 578653 w 1662215"/>
                  <a:gd name="connsiteY31" fmla="*/ 619850 h 1345709"/>
                  <a:gd name="connsiteX32" fmla="*/ 332411 w 1662215"/>
                  <a:gd name="connsiteY32" fmla="*/ 660561 h 1345709"/>
                  <a:gd name="connsiteX33" fmla="*/ 0 w 1662215"/>
                  <a:gd name="connsiteY33" fmla="*/ 646096 h 1345709"/>
                  <a:gd name="connsiteX34" fmla="*/ 217798 w 1662215"/>
                  <a:gd name="connsiteY34" fmla="*/ 325880 h 1345709"/>
                  <a:gd name="connsiteX0" fmla="*/ 242339 w 1686756"/>
                  <a:gd name="connsiteY0" fmla="*/ 325880 h 1345709"/>
                  <a:gd name="connsiteX1" fmla="*/ 556639 w 1686756"/>
                  <a:gd name="connsiteY1" fmla="*/ 196 h 1345709"/>
                  <a:gd name="connsiteX2" fmla="*/ 806651 w 1686756"/>
                  <a:gd name="connsiteY2" fmla="*/ 241326 h 1345709"/>
                  <a:gd name="connsiteX3" fmla="*/ 806651 w 1686756"/>
                  <a:gd name="connsiteY3" fmla="*/ 365476 h 1345709"/>
                  <a:gd name="connsiteX4" fmla="*/ 818324 w 1686756"/>
                  <a:gd name="connsiteY4" fmla="*/ 417804 h 1345709"/>
                  <a:gd name="connsiteX5" fmla="*/ 949176 w 1686756"/>
                  <a:gd name="connsiteY5" fmla="*/ 501751 h 1345709"/>
                  <a:gd name="connsiteX6" fmla="*/ 1519861 w 1686756"/>
                  <a:gd name="connsiteY6" fmla="*/ 484487 h 1345709"/>
                  <a:gd name="connsiteX7" fmla="*/ 1686756 w 1686756"/>
                  <a:gd name="connsiteY7" fmla="*/ 598994 h 1345709"/>
                  <a:gd name="connsiteX8" fmla="*/ 1686756 w 1686756"/>
                  <a:gd name="connsiteY8" fmla="*/ 797779 h 1345709"/>
                  <a:gd name="connsiteX9" fmla="*/ 1420170 w 1686756"/>
                  <a:gd name="connsiteY9" fmla="*/ 1064365 h 1345709"/>
                  <a:gd name="connsiteX10" fmla="*/ 901685 w 1686756"/>
                  <a:gd name="connsiteY10" fmla="*/ 1064365 h 1345709"/>
                  <a:gd name="connsiteX11" fmla="*/ 847959 w 1686756"/>
                  <a:gd name="connsiteY11" fmla="*/ 1058949 h 1345709"/>
                  <a:gd name="connsiteX12" fmla="*/ 803489 w 1686756"/>
                  <a:gd name="connsiteY12" fmla="*/ 1045145 h 1345709"/>
                  <a:gd name="connsiteX13" fmla="*/ 803489 w 1686756"/>
                  <a:gd name="connsiteY13" fmla="*/ 1093460 h 1345709"/>
                  <a:gd name="connsiteX14" fmla="*/ 802952 w 1686756"/>
                  <a:gd name="connsiteY14" fmla="*/ 1094757 h 1345709"/>
                  <a:gd name="connsiteX15" fmla="*/ 834895 w 1686756"/>
                  <a:gd name="connsiteY15" fmla="*/ 1293461 h 1345709"/>
                  <a:gd name="connsiteX16" fmla="*/ 831861 w 1686756"/>
                  <a:gd name="connsiteY16" fmla="*/ 1306229 h 1345709"/>
                  <a:gd name="connsiteX17" fmla="*/ 831861 w 1686756"/>
                  <a:gd name="connsiteY17" fmla="*/ 1319064 h 1345709"/>
                  <a:gd name="connsiteX18" fmla="*/ 805216 w 1686756"/>
                  <a:gd name="connsiteY18" fmla="*/ 1345709 h 1345709"/>
                  <a:gd name="connsiteX19" fmla="*/ 704747 w 1686756"/>
                  <a:gd name="connsiteY19" fmla="*/ 1345709 h 1345709"/>
                  <a:gd name="connsiteX20" fmla="*/ 678102 w 1686756"/>
                  <a:gd name="connsiteY20" fmla="*/ 1319064 h 1345709"/>
                  <a:gd name="connsiteX21" fmla="*/ 678102 w 1686756"/>
                  <a:gd name="connsiteY21" fmla="*/ 1305228 h 1345709"/>
                  <a:gd name="connsiteX22" fmla="*/ 718583 w 1686756"/>
                  <a:gd name="connsiteY22" fmla="*/ 1264747 h 1345709"/>
                  <a:gd name="connsiteX23" fmla="*/ 726496 w 1686756"/>
                  <a:gd name="connsiteY23" fmla="*/ 1264747 h 1345709"/>
                  <a:gd name="connsiteX24" fmla="*/ 700972 w 1686756"/>
                  <a:gd name="connsiteY24" fmla="*/ 1105976 h 1345709"/>
                  <a:gd name="connsiteX25" fmla="*/ 701431 w 1686756"/>
                  <a:gd name="connsiteY25" fmla="*/ 1094446 h 1345709"/>
                  <a:gd name="connsiteX26" fmla="*/ 701022 w 1686756"/>
                  <a:gd name="connsiteY26" fmla="*/ 1093460 h 1345709"/>
                  <a:gd name="connsiteX27" fmla="*/ 701022 w 1686756"/>
                  <a:gd name="connsiteY27" fmla="*/ 971548 h 1345709"/>
                  <a:gd name="connsiteX28" fmla="*/ 680628 w 1686756"/>
                  <a:gd name="connsiteY28" fmla="*/ 946830 h 1345709"/>
                  <a:gd name="connsiteX29" fmla="*/ 635099 w 1686756"/>
                  <a:gd name="connsiteY29" fmla="*/ 797779 h 1345709"/>
                  <a:gd name="connsiteX30" fmla="*/ 635099 w 1686756"/>
                  <a:gd name="connsiteY30" fmla="*/ 657211 h 1345709"/>
                  <a:gd name="connsiteX31" fmla="*/ 603194 w 1686756"/>
                  <a:gd name="connsiteY31" fmla="*/ 619850 h 1345709"/>
                  <a:gd name="connsiteX32" fmla="*/ 356952 w 1686756"/>
                  <a:gd name="connsiteY32" fmla="*/ 660561 h 1345709"/>
                  <a:gd name="connsiteX33" fmla="*/ 0 w 1686756"/>
                  <a:gd name="connsiteY33" fmla="*/ 599122 h 1345709"/>
                  <a:gd name="connsiteX34" fmla="*/ 242339 w 1686756"/>
                  <a:gd name="connsiteY34" fmla="*/ 325880 h 1345709"/>
                  <a:gd name="connsiteX0" fmla="*/ 242339 w 1686756"/>
                  <a:gd name="connsiteY0" fmla="*/ 325880 h 1345709"/>
                  <a:gd name="connsiteX1" fmla="*/ 556639 w 1686756"/>
                  <a:gd name="connsiteY1" fmla="*/ 196 h 1345709"/>
                  <a:gd name="connsiteX2" fmla="*/ 806651 w 1686756"/>
                  <a:gd name="connsiteY2" fmla="*/ 241326 h 1345709"/>
                  <a:gd name="connsiteX3" fmla="*/ 806651 w 1686756"/>
                  <a:gd name="connsiteY3" fmla="*/ 365476 h 1345709"/>
                  <a:gd name="connsiteX4" fmla="*/ 818324 w 1686756"/>
                  <a:gd name="connsiteY4" fmla="*/ 417804 h 1345709"/>
                  <a:gd name="connsiteX5" fmla="*/ 949176 w 1686756"/>
                  <a:gd name="connsiteY5" fmla="*/ 501751 h 1345709"/>
                  <a:gd name="connsiteX6" fmla="*/ 1519861 w 1686756"/>
                  <a:gd name="connsiteY6" fmla="*/ 484487 h 1345709"/>
                  <a:gd name="connsiteX7" fmla="*/ 1686756 w 1686756"/>
                  <a:gd name="connsiteY7" fmla="*/ 598994 h 1345709"/>
                  <a:gd name="connsiteX8" fmla="*/ 1686756 w 1686756"/>
                  <a:gd name="connsiteY8" fmla="*/ 797779 h 1345709"/>
                  <a:gd name="connsiteX9" fmla="*/ 1420170 w 1686756"/>
                  <a:gd name="connsiteY9" fmla="*/ 1064365 h 1345709"/>
                  <a:gd name="connsiteX10" fmla="*/ 901685 w 1686756"/>
                  <a:gd name="connsiteY10" fmla="*/ 1064365 h 1345709"/>
                  <a:gd name="connsiteX11" fmla="*/ 847959 w 1686756"/>
                  <a:gd name="connsiteY11" fmla="*/ 1058949 h 1345709"/>
                  <a:gd name="connsiteX12" fmla="*/ 803489 w 1686756"/>
                  <a:gd name="connsiteY12" fmla="*/ 1045145 h 1345709"/>
                  <a:gd name="connsiteX13" fmla="*/ 803489 w 1686756"/>
                  <a:gd name="connsiteY13" fmla="*/ 1093460 h 1345709"/>
                  <a:gd name="connsiteX14" fmla="*/ 802952 w 1686756"/>
                  <a:gd name="connsiteY14" fmla="*/ 1094757 h 1345709"/>
                  <a:gd name="connsiteX15" fmla="*/ 834895 w 1686756"/>
                  <a:gd name="connsiteY15" fmla="*/ 1293461 h 1345709"/>
                  <a:gd name="connsiteX16" fmla="*/ 831861 w 1686756"/>
                  <a:gd name="connsiteY16" fmla="*/ 1306229 h 1345709"/>
                  <a:gd name="connsiteX17" fmla="*/ 831861 w 1686756"/>
                  <a:gd name="connsiteY17" fmla="*/ 1319064 h 1345709"/>
                  <a:gd name="connsiteX18" fmla="*/ 805216 w 1686756"/>
                  <a:gd name="connsiteY18" fmla="*/ 1345709 h 1345709"/>
                  <a:gd name="connsiteX19" fmla="*/ 704747 w 1686756"/>
                  <a:gd name="connsiteY19" fmla="*/ 1345709 h 1345709"/>
                  <a:gd name="connsiteX20" fmla="*/ 678102 w 1686756"/>
                  <a:gd name="connsiteY20" fmla="*/ 1319064 h 1345709"/>
                  <a:gd name="connsiteX21" fmla="*/ 678102 w 1686756"/>
                  <a:gd name="connsiteY21" fmla="*/ 1305228 h 1345709"/>
                  <a:gd name="connsiteX22" fmla="*/ 718583 w 1686756"/>
                  <a:gd name="connsiteY22" fmla="*/ 1264747 h 1345709"/>
                  <a:gd name="connsiteX23" fmla="*/ 726496 w 1686756"/>
                  <a:gd name="connsiteY23" fmla="*/ 1264747 h 1345709"/>
                  <a:gd name="connsiteX24" fmla="*/ 700972 w 1686756"/>
                  <a:gd name="connsiteY24" fmla="*/ 1105976 h 1345709"/>
                  <a:gd name="connsiteX25" fmla="*/ 701431 w 1686756"/>
                  <a:gd name="connsiteY25" fmla="*/ 1094446 h 1345709"/>
                  <a:gd name="connsiteX26" fmla="*/ 701022 w 1686756"/>
                  <a:gd name="connsiteY26" fmla="*/ 1093460 h 1345709"/>
                  <a:gd name="connsiteX27" fmla="*/ 701022 w 1686756"/>
                  <a:gd name="connsiteY27" fmla="*/ 971548 h 1345709"/>
                  <a:gd name="connsiteX28" fmla="*/ 680628 w 1686756"/>
                  <a:gd name="connsiteY28" fmla="*/ 946830 h 1345709"/>
                  <a:gd name="connsiteX29" fmla="*/ 635099 w 1686756"/>
                  <a:gd name="connsiteY29" fmla="*/ 797779 h 1345709"/>
                  <a:gd name="connsiteX30" fmla="*/ 635099 w 1686756"/>
                  <a:gd name="connsiteY30" fmla="*/ 657211 h 1345709"/>
                  <a:gd name="connsiteX31" fmla="*/ 603194 w 1686756"/>
                  <a:gd name="connsiteY31" fmla="*/ 619850 h 1345709"/>
                  <a:gd name="connsiteX32" fmla="*/ 363087 w 1686756"/>
                  <a:gd name="connsiteY32" fmla="*/ 638639 h 1345709"/>
                  <a:gd name="connsiteX33" fmla="*/ 0 w 1686756"/>
                  <a:gd name="connsiteY33" fmla="*/ 599122 h 1345709"/>
                  <a:gd name="connsiteX34" fmla="*/ 242339 w 1686756"/>
                  <a:gd name="connsiteY34" fmla="*/ 325880 h 1345709"/>
                  <a:gd name="connsiteX0" fmla="*/ 159515 w 1603932"/>
                  <a:gd name="connsiteY0" fmla="*/ 325880 h 1345709"/>
                  <a:gd name="connsiteX1" fmla="*/ 473815 w 1603932"/>
                  <a:gd name="connsiteY1" fmla="*/ 196 h 1345709"/>
                  <a:gd name="connsiteX2" fmla="*/ 723827 w 1603932"/>
                  <a:gd name="connsiteY2" fmla="*/ 241326 h 1345709"/>
                  <a:gd name="connsiteX3" fmla="*/ 723827 w 1603932"/>
                  <a:gd name="connsiteY3" fmla="*/ 365476 h 1345709"/>
                  <a:gd name="connsiteX4" fmla="*/ 735500 w 1603932"/>
                  <a:gd name="connsiteY4" fmla="*/ 417804 h 1345709"/>
                  <a:gd name="connsiteX5" fmla="*/ 866352 w 1603932"/>
                  <a:gd name="connsiteY5" fmla="*/ 501751 h 1345709"/>
                  <a:gd name="connsiteX6" fmla="*/ 1437037 w 1603932"/>
                  <a:gd name="connsiteY6" fmla="*/ 484487 h 1345709"/>
                  <a:gd name="connsiteX7" fmla="*/ 1603932 w 1603932"/>
                  <a:gd name="connsiteY7" fmla="*/ 598994 h 1345709"/>
                  <a:gd name="connsiteX8" fmla="*/ 1603932 w 1603932"/>
                  <a:gd name="connsiteY8" fmla="*/ 797779 h 1345709"/>
                  <a:gd name="connsiteX9" fmla="*/ 1337346 w 1603932"/>
                  <a:gd name="connsiteY9" fmla="*/ 1064365 h 1345709"/>
                  <a:gd name="connsiteX10" fmla="*/ 818861 w 1603932"/>
                  <a:gd name="connsiteY10" fmla="*/ 1064365 h 1345709"/>
                  <a:gd name="connsiteX11" fmla="*/ 765135 w 1603932"/>
                  <a:gd name="connsiteY11" fmla="*/ 1058949 h 1345709"/>
                  <a:gd name="connsiteX12" fmla="*/ 720665 w 1603932"/>
                  <a:gd name="connsiteY12" fmla="*/ 1045145 h 1345709"/>
                  <a:gd name="connsiteX13" fmla="*/ 720665 w 1603932"/>
                  <a:gd name="connsiteY13" fmla="*/ 1093460 h 1345709"/>
                  <a:gd name="connsiteX14" fmla="*/ 720128 w 1603932"/>
                  <a:gd name="connsiteY14" fmla="*/ 1094757 h 1345709"/>
                  <a:gd name="connsiteX15" fmla="*/ 752071 w 1603932"/>
                  <a:gd name="connsiteY15" fmla="*/ 1293461 h 1345709"/>
                  <a:gd name="connsiteX16" fmla="*/ 749037 w 1603932"/>
                  <a:gd name="connsiteY16" fmla="*/ 1306229 h 1345709"/>
                  <a:gd name="connsiteX17" fmla="*/ 749037 w 1603932"/>
                  <a:gd name="connsiteY17" fmla="*/ 1319064 h 1345709"/>
                  <a:gd name="connsiteX18" fmla="*/ 722392 w 1603932"/>
                  <a:gd name="connsiteY18" fmla="*/ 1345709 h 1345709"/>
                  <a:gd name="connsiteX19" fmla="*/ 621923 w 1603932"/>
                  <a:gd name="connsiteY19" fmla="*/ 1345709 h 1345709"/>
                  <a:gd name="connsiteX20" fmla="*/ 595278 w 1603932"/>
                  <a:gd name="connsiteY20" fmla="*/ 1319064 h 1345709"/>
                  <a:gd name="connsiteX21" fmla="*/ 595278 w 1603932"/>
                  <a:gd name="connsiteY21" fmla="*/ 1305228 h 1345709"/>
                  <a:gd name="connsiteX22" fmla="*/ 635759 w 1603932"/>
                  <a:gd name="connsiteY22" fmla="*/ 1264747 h 1345709"/>
                  <a:gd name="connsiteX23" fmla="*/ 643672 w 1603932"/>
                  <a:gd name="connsiteY23" fmla="*/ 1264747 h 1345709"/>
                  <a:gd name="connsiteX24" fmla="*/ 618148 w 1603932"/>
                  <a:gd name="connsiteY24" fmla="*/ 1105976 h 1345709"/>
                  <a:gd name="connsiteX25" fmla="*/ 618607 w 1603932"/>
                  <a:gd name="connsiteY25" fmla="*/ 1094446 h 1345709"/>
                  <a:gd name="connsiteX26" fmla="*/ 618198 w 1603932"/>
                  <a:gd name="connsiteY26" fmla="*/ 1093460 h 1345709"/>
                  <a:gd name="connsiteX27" fmla="*/ 618198 w 1603932"/>
                  <a:gd name="connsiteY27" fmla="*/ 971548 h 1345709"/>
                  <a:gd name="connsiteX28" fmla="*/ 597804 w 1603932"/>
                  <a:gd name="connsiteY28" fmla="*/ 946830 h 1345709"/>
                  <a:gd name="connsiteX29" fmla="*/ 552275 w 1603932"/>
                  <a:gd name="connsiteY29" fmla="*/ 797779 h 1345709"/>
                  <a:gd name="connsiteX30" fmla="*/ 552275 w 1603932"/>
                  <a:gd name="connsiteY30" fmla="*/ 657211 h 1345709"/>
                  <a:gd name="connsiteX31" fmla="*/ 520370 w 1603932"/>
                  <a:gd name="connsiteY31" fmla="*/ 619850 h 1345709"/>
                  <a:gd name="connsiteX32" fmla="*/ 280263 w 1603932"/>
                  <a:gd name="connsiteY32" fmla="*/ 638639 h 1345709"/>
                  <a:gd name="connsiteX33" fmla="*/ 0 w 1603932"/>
                  <a:gd name="connsiteY33" fmla="*/ 445672 h 1345709"/>
                  <a:gd name="connsiteX34" fmla="*/ 159515 w 1603932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933839 w 1671419"/>
                  <a:gd name="connsiteY5" fmla="*/ 501751 h 1345709"/>
                  <a:gd name="connsiteX6" fmla="*/ 1504524 w 1671419"/>
                  <a:gd name="connsiteY6" fmla="*/ 484487 h 1345709"/>
                  <a:gd name="connsiteX7" fmla="*/ 1671419 w 1671419"/>
                  <a:gd name="connsiteY7" fmla="*/ 598994 h 1345709"/>
                  <a:gd name="connsiteX8" fmla="*/ 1671419 w 1671419"/>
                  <a:gd name="connsiteY8" fmla="*/ 797779 h 1345709"/>
                  <a:gd name="connsiteX9" fmla="*/ 1404833 w 1671419"/>
                  <a:gd name="connsiteY9" fmla="*/ 1064365 h 1345709"/>
                  <a:gd name="connsiteX10" fmla="*/ 886348 w 1671419"/>
                  <a:gd name="connsiteY10" fmla="*/ 1064365 h 1345709"/>
                  <a:gd name="connsiteX11" fmla="*/ 832622 w 1671419"/>
                  <a:gd name="connsiteY11" fmla="*/ 1058949 h 1345709"/>
                  <a:gd name="connsiteX12" fmla="*/ 788152 w 1671419"/>
                  <a:gd name="connsiteY12" fmla="*/ 1045145 h 1345709"/>
                  <a:gd name="connsiteX13" fmla="*/ 788152 w 1671419"/>
                  <a:gd name="connsiteY13" fmla="*/ 1093460 h 1345709"/>
                  <a:gd name="connsiteX14" fmla="*/ 787615 w 1671419"/>
                  <a:gd name="connsiteY14" fmla="*/ 1094757 h 1345709"/>
                  <a:gd name="connsiteX15" fmla="*/ 819558 w 1671419"/>
                  <a:gd name="connsiteY15" fmla="*/ 1293461 h 1345709"/>
                  <a:gd name="connsiteX16" fmla="*/ 816524 w 1671419"/>
                  <a:gd name="connsiteY16" fmla="*/ 1306229 h 1345709"/>
                  <a:gd name="connsiteX17" fmla="*/ 816524 w 1671419"/>
                  <a:gd name="connsiteY17" fmla="*/ 1319064 h 1345709"/>
                  <a:gd name="connsiteX18" fmla="*/ 789879 w 1671419"/>
                  <a:gd name="connsiteY18" fmla="*/ 1345709 h 1345709"/>
                  <a:gd name="connsiteX19" fmla="*/ 689410 w 1671419"/>
                  <a:gd name="connsiteY19" fmla="*/ 1345709 h 1345709"/>
                  <a:gd name="connsiteX20" fmla="*/ 662765 w 1671419"/>
                  <a:gd name="connsiteY20" fmla="*/ 1319064 h 1345709"/>
                  <a:gd name="connsiteX21" fmla="*/ 662765 w 1671419"/>
                  <a:gd name="connsiteY21" fmla="*/ 1305228 h 1345709"/>
                  <a:gd name="connsiteX22" fmla="*/ 703246 w 1671419"/>
                  <a:gd name="connsiteY22" fmla="*/ 1264747 h 1345709"/>
                  <a:gd name="connsiteX23" fmla="*/ 711159 w 1671419"/>
                  <a:gd name="connsiteY23" fmla="*/ 1264747 h 1345709"/>
                  <a:gd name="connsiteX24" fmla="*/ 685635 w 1671419"/>
                  <a:gd name="connsiteY24" fmla="*/ 1105976 h 1345709"/>
                  <a:gd name="connsiteX25" fmla="*/ 686094 w 1671419"/>
                  <a:gd name="connsiteY25" fmla="*/ 1094446 h 1345709"/>
                  <a:gd name="connsiteX26" fmla="*/ 685685 w 1671419"/>
                  <a:gd name="connsiteY26" fmla="*/ 1093460 h 1345709"/>
                  <a:gd name="connsiteX27" fmla="*/ 685685 w 1671419"/>
                  <a:gd name="connsiteY27" fmla="*/ 971548 h 1345709"/>
                  <a:gd name="connsiteX28" fmla="*/ 665291 w 1671419"/>
                  <a:gd name="connsiteY28" fmla="*/ 946830 h 1345709"/>
                  <a:gd name="connsiteX29" fmla="*/ 619762 w 1671419"/>
                  <a:gd name="connsiteY29" fmla="*/ 797779 h 1345709"/>
                  <a:gd name="connsiteX30" fmla="*/ 619762 w 1671419"/>
                  <a:gd name="connsiteY30" fmla="*/ 657211 h 1345709"/>
                  <a:gd name="connsiteX31" fmla="*/ 587857 w 1671419"/>
                  <a:gd name="connsiteY31" fmla="*/ 619850 h 1345709"/>
                  <a:gd name="connsiteX32" fmla="*/ 347750 w 1671419"/>
                  <a:gd name="connsiteY32" fmla="*/ 638639 h 1345709"/>
                  <a:gd name="connsiteX33" fmla="*/ 0 w 1671419"/>
                  <a:gd name="connsiteY33" fmla="*/ 480120 h 1345709"/>
                  <a:gd name="connsiteX34" fmla="*/ 227002 w 1671419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933839 w 1671419"/>
                  <a:gd name="connsiteY5" fmla="*/ 501751 h 1345709"/>
                  <a:gd name="connsiteX6" fmla="*/ 1504524 w 1671419"/>
                  <a:gd name="connsiteY6" fmla="*/ 484487 h 1345709"/>
                  <a:gd name="connsiteX7" fmla="*/ 1671419 w 1671419"/>
                  <a:gd name="connsiteY7" fmla="*/ 598994 h 1345709"/>
                  <a:gd name="connsiteX8" fmla="*/ 1671419 w 1671419"/>
                  <a:gd name="connsiteY8" fmla="*/ 797779 h 1345709"/>
                  <a:gd name="connsiteX9" fmla="*/ 1404833 w 1671419"/>
                  <a:gd name="connsiteY9" fmla="*/ 1064365 h 1345709"/>
                  <a:gd name="connsiteX10" fmla="*/ 886348 w 1671419"/>
                  <a:gd name="connsiteY10" fmla="*/ 1064365 h 1345709"/>
                  <a:gd name="connsiteX11" fmla="*/ 832622 w 1671419"/>
                  <a:gd name="connsiteY11" fmla="*/ 1058949 h 1345709"/>
                  <a:gd name="connsiteX12" fmla="*/ 788152 w 1671419"/>
                  <a:gd name="connsiteY12" fmla="*/ 1045145 h 1345709"/>
                  <a:gd name="connsiteX13" fmla="*/ 788152 w 1671419"/>
                  <a:gd name="connsiteY13" fmla="*/ 1093460 h 1345709"/>
                  <a:gd name="connsiteX14" fmla="*/ 787615 w 1671419"/>
                  <a:gd name="connsiteY14" fmla="*/ 1094757 h 1345709"/>
                  <a:gd name="connsiteX15" fmla="*/ 819558 w 1671419"/>
                  <a:gd name="connsiteY15" fmla="*/ 1293461 h 1345709"/>
                  <a:gd name="connsiteX16" fmla="*/ 816524 w 1671419"/>
                  <a:gd name="connsiteY16" fmla="*/ 1306229 h 1345709"/>
                  <a:gd name="connsiteX17" fmla="*/ 816524 w 1671419"/>
                  <a:gd name="connsiteY17" fmla="*/ 1319064 h 1345709"/>
                  <a:gd name="connsiteX18" fmla="*/ 789879 w 1671419"/>
                  <a:gd name="connsiteY18" fmla="*/ 1345709 h 1345709"/>
                  <a:gd name="connsiteX19" fmla="*/ 689410 w 1671419"/>
                  <a:gd name="connsiteY19" fmla="*/ 1345709 h 1345709"/>
                  <a:gd name="connsiteX20" fmla="*/ 662765 w 1671419"/>
                  <a:gd name="connsiteY20" fmla="*/ 1319064 h 1345709"/>
                  <a:gd name="connsiteX21" fmla="*/ 662765 w 1671419"/>
                  <a:gd name="connsiteY21" fmla="*/ 1305228 h 1345709"/>
                  <a:gd name="connsiteX22" fmla="*/ 703246 w 1671419"/>
                  <a:gd name="connsiteY22" fmla="*/ 1264747 h 1345709"/>
                  <a:gd name="connsiteX23" fmla="*/ 711159 w 1671419"/>
                  <a:gd name="connsiteY23" fmla="*/ 1264747 h 1345709"/>
                  <a:gd name="connsiteX24" fmla="*/ 685635 w 1671419"/>
                  <a:gd name="connsiteY24" fmla="*/ 1105976 h 1345709"/>
                  <a:gd name="connsiteX25" fmla="*/ 686094 w 1671419"/>
                  <a:gd name="connsiteY25" fmla="*/ 1094446 h 1345709"/>
                  <a:gd name="connsiteX26" fmla="*/ 685685 w 1671419"/>
                  <a:gd name="connsiteY26" fmla="*/ 1093460 h 1345709"/>
                  <a:gd name="connsiteX27" fmla="*/ 685685 w 1671419"/>
                  <a:gd name="connsiteY27" fmla="*/ 971548 h 1345709"/>
                  <a:gd name="connsiteX28" fmla="*/ 665291 w 1671419"/>
                  <a:gd name="connsiteY28" fmla="*/ 946830 h 1345709"/>
                  <a:gd name="connsiteX29" fmla="*/ 619762 w 1671419"/>
                  <a:gd name="connsiteY29" fmla="*/ 797779 h 1345709"/>
                  <a:gd name="connsiteX30" fmla="*/ 619762 w 1671419"/>
                  <a:gd name="connsiteY30" fmla="*/ 657211 h 1345709"/>
                  <a:gd name="connsiteX31" fmla="*/ 587857 w 1671419"/>
                  <a:gd name="connsiteY31" fmla="*/ 619850 h 1345709"/>
                  <a:gd name="connsiteX32" fmla="*/ 338547 w 1671419"/>
                  <a:gd name="connsiteY32" fmla="*/ 607323 h 1345709"/>
                  <a:gd name="connsiteX33" fmla="*/ 0 w 1671419"/>
                  <a:gd name="connsiteY33" fmla="*/ 480120 h 1345709"/>
                  <a:gd name="connsiteX34" fmla="*/ 227002 w 1671419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1504524 w 1671419"/>
                  <a:gd name="connsiteY5" fmla="*/ 484487 h 1345709"/>
                  <a:gd name="connsiteX6" fmla="*/ 1671419 w 1671419"/>
                  <a:gd name="connsiteY6" fmla="*/ 598994 h 1345709"/>
                  <a:gd name="connsiteX7" fmla="*/ 1671419 w 1671419"/>
                  <a:gd name="connsiteY7" fmla="*/ 797779 h 1345709"/>
                  <a:gd name="connsiteX8" fmla="*/ 1404833 w 1671419"/>
                  <a:gd name="connsiteY8" fmla="*/ 1064365 h 1345709"/>
                  <a:gd name="connsiteX9" fmla="*/ 886348 w 1671419"/>
                  <a:gd name="connsiteY9" fmla="*/ 1064365 h 1345709"/>
                  <a:gd name="connsiteX10" fmla="*/ 832622 w 1671419"/>
                  <a:gd name="connsiteY10" fmla="*/ 1058949 h 1345709"/>
                  <a:gd name="connsiteX11" fmla="*/ 788152 w 1671419"/>
                  <a:gd name="connsiteY11" fmla="*/ 1045145 h 1345709"/>
                  <a:gd name="connsiteX12" fmla="*/ 788152 w 1671419"/>
                  <a:gd name="connsiteY12" fmla="*/ 1093460 h 1345709"/>
                  <a:gd name="connsiteX13" fmla="*/ 787615 w 1671419"/>
                  <a:gd name="connsiteY13" fmla="*/ 1094757 h 1345709"/>
                  <a:gd name="connsiteX14" fmla="*/ 819558 w 1671419"/>
                  <a:gd name="connsiteY14" fmla="*/ 1293461 h 1345709"/>
                  <a:gd name="connsiteX15" fmla="*/ 816524 w 1671419"/>
                  <a:gd name="connsiteY15" fmla="*/ 1306229 h 1345709"/>
                  <a:gd name="connsiteX16" fmla="*/ 816524 w 1671419"/>
                  <a:gd name="connsiteY16" fmla="*/ 1319064 h 1345709"/>
                  <a:gd name="connsiteX17" fmla="*/ 789879 w 1671419"/>
                  <a:gd name="connsiteY17" fmla="*/ 1345709 h 1345709"/>
                  <a:gd name="connsiteX18" fmla="*/ 689410 w 1671419"/>
                  <a:gd name="connsiteY18" fmla="*/ 1345709 h 1345709"/>
                  <a:gd name="connsiteX19" fmla="*/ 662765 w 1671419"/>
                  <a:gd name="connsiteY19" fmla="*/ 1319064 h 1345709"/>
                  <a:gd name="connsiteX20" fmla="*/ 662765 w 1671419"/>
                  <a:gd name="connsiteY20" fmla="*/ 1305228 h 1345709"/>
                  <a:gd name="connsiteX21" fmla="*/ 703246 w 1671419"/>
                  <a:gd name="connsiteY21" fmla="*/ 1264747 h 1345709"/>
                  <a:gd name="connsiteX22" fmla="*/ 711159 w 1671419"/>
                  <a:gd name="connsiteY22" fmla="*/ 1264747 h 1345709"/>
                  <a:gd name="connsiteX23" fmla="*/ 685635 w 1671419"/>
                  <a:gd name="connsiteY23" fmla="*/ 1105976 h 1345709"/>
                  <a:gd name="connsiteX24" fmla="*/ 686094 w 1671419"/>
                  <a:gd name="connsiteY24" fmla="*/ 1094446 h 1345709"/>
                  <a:gd name="connsiteX25" fmla="*/ 685685 w 1671419"/>
                  <a:gd name="connsiteY25" fmla="*/ 1093460 h 1345709"/>
                  <a:gd name="connsiteX26" fmla="*/ 685685 w 1671419"/>
                  <a:gd name="connsiteY26" fmla="*/ 971548 h 1345709"/>
                  <a:gd name="connsiteX27" fmla="*/ 665291 w 1671419"/>
                  <a:gd name="connsiteY27" fmla="*/ 946830 h 1345709"/>
                  <a:gd name="connsiteX28" fmla="*/ 619762 w 1671419"/>
                  <a:gd name="connsiteY28" fmla="*/ 797779 h 1345709"/>
                  <a:gd name="connsiteX29" fmla="*/ 619762 w 1671419"/>
                  <a:gd name="connsiteY29" fmla="*/ 657211 h 1345709"/>
                  <a:gd name="connsiteX30" fmla="*/ 587857 w 1671419"/>
                  <a:gd name="connsiteY30" fmla="*/ 619850 h 1345709"/>
                  <a:gd name="connsiteX31" fmla="*/ 338547 w 1671419"/>
                  <a:gd name="connsiteY31" fmla="*/ 607323 h 1345709"/>
                  <a:gd name="connsiteX32" fmla="*/ 0 w 1671419"/>
                  <a:gd name="connsiteY32" fmla="*/ 480120 h 1345709"/>
                  <a:gd name="connsiteX33" fmla="*/ 227002 w 1671419"/>
                  <a:gd name="connsiteY33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1504524 w 1671419"/>
                  <a:gd name="connsiteY5" fmla="*/ 484487 h 1345709"/>
                  <a:gd name="connsiteX6" fmla="*/ 1671419 w 1671419"/>
                  <a:gd name="connsiteY6" fmla="*/ 598994 h 1345709"/>
                  <a:gd name="connsiteX7" fmla="*/ 1671419 w 1671419"/>
                  <a:gd name="connsiteY7" fmla="*/ 797779 h 1345709"/>
                  <a:gd name="connsiteX8" fmla="*/ 1404833 w 1671419"/>
                  <a:gd name="connsiteY8" fmla="*/ 1064365 h 1345709"/>
                  <a:gd name="connsiteX9" fmla="*/ 886348 w 1671419"/>
                  <a:gd name="connsiteY9" fmla="*/ 1064365 h 1345709"/>
                  <a:gd name="connsiteX10" fmla="*/ 832622 w 1671419"/>
                  <a:gd name="connsiteY10" fmla="*/ 1058949 h 1345709"/>
                  <a:gd name="connsiteX11" fmla="*/ 788152 w 1671419"/>
                  <a:gd name="connsiteY11" fmla="*/ 1045145 h 1345709"/>
                  <a:gd name="connsiteX12" fmla="*/ 788152 w 1671419"/>
                  <a:gd name="connsiteY12" fmla="*/ 1093460 h 1345709"/>
                  <a:gd name="connsiteX13" fmla="*/ 787615 w 1671419"/>
                  <a:gd name="connsiteY13" fmla="*/ 1094757 h 1345709"/>
                  <a:gd name="connsiteX14" fmla="*/ 819558 w 1671419"/>
                  <a:gd name="connsiteY14" fmla="*/ 1293461 h 1345709"/>
                  <a:gd name="connsiteX15" fmla="*/ 816524 w 1671419"/>
                  <a:gd name="connsiteY15" fmla="*/ 1306229 h 1345709"/>
                  <a:gd name="connsiteX16" fmla="*/ 816524 w 1671419"/>
                  <a:gd name="connsiteY16" fmla="*/ 1319064 h 1345709"/>
                  <a:gd name="connsiteX17" fmla="*/ 789879 w 1671419"/>
                  <a:gd name="connsiteY17" fmla="*/ 1345709 h 1345709"/>
                  <a:gd name="connsiteX18" fmla="*/ 689410 w 1671419"/>
                  <a:gd name="connsiteY18" fmla="*/ 1345709 h 1345709"/>
                  <a:gd name="connsiteX19" fmla="*/ 662765 w 1671419"/>
                  <a:gd name="connsiteY19" fmla="*/ 1319064 h 1345709"/>
                  <a:gd name="connsiteX20" fmla="*/ 662765 w 1671419"/>
                  <a:gd name="connsiteY20" fmla="*/ 1305228 h 1345709"/>
                  <a:gd name="connsiteX21" fmla="*/ 703246 w 1671419"/>
                  <a:gd name="connsiteY21" fmla="*/ 1264747 h 1345709"/>
                  <a:gd name="connsiteX22" fmla="*/ 711159 w 1671419"/>
                  <a:gd name="connsiteY22" fmla="*/ 1264747 h 1345709"/>
                  <a:gd name="connsiteX23" fmla="*/ 685635 w 1671419"/>
                  <a:gd name="connsiteY23" fmla="*/ 1105976 h 1345709"/>
                  <a:gd name="connsiteX24" fmla="*/ 686094 w 1671419"/>
                  <a:gd name="connsiteY24" fmla="*/ 1094446 h 1345709"/>
                  <a:gd name="connsiteX25" fmla="*/ 685685 w 1671419"/>
                  <a:gd name="connsiteY25" fmla="*/ 1093460 h 1345709"/>
                  <a:gd name="connsiteX26" fmla="*/ 685685 w 1671419"/>
                  <a:gd name="connsiteY26" fmla="*/ 971548 h 1345709"/>
                  <a:gd name="connsiteX27" fmla="*/ 665291 w 1671419"/>
                  <a:gd name="connsiteY27" fmla="*/ 946830 h 1345709"/>
                  <a:gd name="connsiteX28" fmla="*/ 619762 w 1671419"/>
                  <a:gd name="connsiteY28" fmla="*/ 797779 h 1345709"/>
                  <a:gd name="connsiteX29" fmla="*/ 619762 w 1671419"/>
                  <a:gd name="connsiteY29" fmla="*/ 657211 h 1345709"/>
                  <a:gd name="connsiteX30" fmla="*/ 587857 w 1671419"/>
                  <a:gd name="connsiteY30" fmla="*/ 619850 h 1345709"/>
                  <a:gd name="connsiteX31" fmla="*/ 338547 w 1671419"/>
                  <a:gd name="connsiteY31" fmla="*/ 607323 h 1345709"/>
                  <a:gd name="connsiteX32" fmla="*/ 0 w 1671419"/>
                  <a:gd name="connsiteY32" fmla="*/ 480120 h 1345709"/>
                  <a:gd name="connsiteX33" fmla="*/ 227002 w 1671419"/>
                  <a:gd name="connsiteY33" fmla="*/ 325880 h 1345709"/>
                  <a:gd name="connsiteX0" fmla="*/ 227002 w 1748108"/>
                  <a:gd name="connsiteY0" fmla="*/ 325880 h 1345709"/>
                  <a:gd name="connsiteX1" fmla="*/ 541302 w 1748108"/>
                  <a:gd name="connsiteY1" fmla="*/ 196 h 1345709"/>
                  <a:gd name="connsiteX2" fmla="*/ 791314 w 1748108"/>
                  <a:gd name="connsiteY2" fmla="*/ 241326 h 1345709"/>
                  <a:gd name="connsiteX3" fmla="*/ 791314 w 1748108"/>
                  <a:gd name="connsiteY3" fmla="*/ 365476 h 1345709"/>
                  <a:gd name="connsiteX4" fmla="*/ 802987 w 1748108"/>
                  <a:gd name="connsiteY4" fmla="*/ 417804 h 1345709"/>
                  <a:gd name="connsiteX5" fmla="*/ 1504524 w 1748108"/>
                  <a:gd name="connsiteY5" fmla="*/ 484487 h 1345709"/>
                  <a:gd name="connsiteX6" fmla="*/ 1748108 w 1748108"/>
                  <a:gd name="connsiteY6" fmla="*/ 655364 h 1345709"/>
                  <a:gd name="connsiteX7" fmla="*/ 1671419 w 1748108"/>
                  <a:gd name="connsiteY7" fmla="*/ 797779 h 1345709"/>
                  <a:gd name="connsiteX8" fmla="*/ 1404833 w 1748108"/>
                  <a:gd name="connsiteY8" fmla="*/ 1064365 h 1345709"/>
                  <a:gd name="connsiteX9" fmla="*/ 886348 w 1748108"/>
                  <a:gd name="connsiteY9" fmla="*/ 1064365 h 1345709"/>
                  <a:gd name="connsiteX10" fmla="*/ 832622 w 1748108"/>
                  <a:gd name="connsiteY10" fmla="*/ 1058949 h 1345709"/>
                  <a:gd name="connsiteX11" fmla="*/ 788152 w 1748108"/>
                  <a:gd name="connsiteY11" fmla="*/ 1045145 h 1345709"/>
                  <a:gd name="connsiteX12" fmla="*/ 788152 w 1748108"/>
                  <a:gd name="connsiteY12" fmla="*/ 1093460 h 1345709"/>
                  <a:gd name="connsiteX13" fmla="*/ 787615 w 1748108"/>
                  <a:gd name="connsiteY13" fmla="*/ 1094757 h 1345709"/>
                  <a:gd name="connsiteX14" fmla="*/ 819558 w 1748108"/>
                  <a:gd name="connsiteY14" fmla="*/ 1293461 h 1345709"/>
                  <a:gd name="connsiteX15" fmla="*/ 816524 w 1748108"/>
                  <a:gd name="connsiteY15" fmla="*/ 1306229 h 1345709"/>
                  <a:gd name="connsiteX16" fmla="*/ 816524 w 1748108"/>
                  <a:gd name="connsiteY16" fmla="*/ 1319064 h 1345709"/>
                  <a:gd name="connsiteX17" fmla="*/ 789879 w 1748108"/>
                  <a:gd name="connsiteY17" fmla="*/ 1345709 h 1345709"/>
                  <a:gd name="connsiteX18" fmla="*/ 689410 w 1748108"/>
                  <a:gd name="connsiteY18" fmla="*/ 1345709 h 1345709"/>
                  <a:gd name="connsiteX19" fmla="*/ 662765 w 1748108"/>
                  <a:gd name="connsiteY19" fmla="*/ 1319064 h 1345709"/>
                  <a:gd name="connsiteX20" fmla="*/ 662765 w 1748108"/>
                  <a:gd name="connsiteY20" fmla="*/ 1305228 h 1345709"/>
                  <a:gd name="connsiteX21" fmla="*/ 703246 w 1748108"/>
                  <a:gd name="connsiteY21" fmla="*/ 1264747 h 1345709"/>
                  <a:gd name="connsiteX22" fmla="*/ 711159 w 1748108"/>
                  <a:gd name="connsiteY22" fmla="*/ 1264747 h 1345709"/>
                  <a:gd name="connsiteX23" fmla="*/ 685635 w 1748108"/>
                  <a:gd name="connsiteY23" fmla="*/ 1105976 h 1345709"/>
                  <a:gd name="connsiteX24" fmla="*/ 686094 w 1748108"/>
                  <a:gd name="connsiteY24" fmla="*/ 1094446 h 1345709"/>
                  <a:gd name="connsiteX25" fmla="*/ 685685 w 1748108"/>
                  <a:gd name="connsiteY25" fmla="*/ 1093460 h 1345709"/>
                  <a:gd name="connsiteX26" fmla="*/ 685685 w 1748108"/>
                  <a:gd name="connsiteY26" fmla="*/ 971548 h 1345709"/>
                  <a:gd name="connsiteX27" fmla="*/ 665291 w 1748108"/>
                  <a:gd name="connsiteY27" fmla="*/ 946830 h 1345709"/>
                  <a:gd name="connsiteX28" fmla="*/ 619762 w 1748108"/>
                  <a:gd name="connsiteY28" fmla="*/ 797779 h 1345709"/>
                  <a:gd name="connsiteX29" fmla="*/ 619762 w 1748108"/>
                  <a:gd name="connsiteY29" fmla="*/ 657211 h 1345709"/>
                  <a:gd name="connsiteX30" fmla="*/ 587857 w 1748108"/>
                  <a:gd name="connsiteY30" fmla="*/ 619850 h 1345709"/>
                  <a:gd name="connsiteX31" fmla="*/ 338547 w 1748108"/>
                  <a:gd name="connsiteY31" fmla="*/ 607323 h 1345709"/>
                  <a:gd name="connsiteX32" fmla="*/ 0 w 1748108"/>
                  <a:gd name="connsiteY32" fmla="*/ 480120 h 1345709"/>
                  <a:gd name="connsiteX33" fmla="*/ 227002 w 1748108"/>
                  <a:gd name="connsiteY33" fmla="*/ 325880 h 1345709"/>
                  <a:gd name="connsiteX0" fmla="*/ 227002 w 1748108"/>
                  <a:gd name="connsiteY0" fmla="*/ 325880 h 1345709"/>
                  <a:gd name="connsiteX1" fmla="*/ 541302 w 1748108"/>
                  <a:gd name="connsiteY1" fmla="*/ 196 h 1345709"/>
                  <a:gd name="connsiteX2" fmla="*/ 791314 w 1748108"/>
                  <a:gd name="connsiteY2" fmla="*/ 241326 h 1345709"/>
                  <a:gd name="connsiteX3" fmla="*/ 791314 w 1748108"/>
                  <a:gd name="connsiteY3" fmla="*/ 365476 h 1345709"/>
                  <a:gd name="connsiteX4" fmla="*/ 802987 w 1748108"/>
                  <a:gd name="connsiteY4" fmla="*/ 417804 h 1345709"/>
                  <a:gd name="connsiteX5" fmla="*/ 1581214 w 1748108"/>
                  <a:gd name="connsiteY5" fmla="*/ 581568 h 1345709"/>
                  <a:gd name="connsiteX6" fmla="*/ 1748108 w 1748108"/>
                  <a:gd name="connsiteY6" fmla="*/ 655364 h 1345709"/>
                  <a:gd name="connsiteX7" fmla="*/ 1671419 w 1748108"/>
                  <a:gd name="connsiteY7" fmla="*/ 797779 h 1345709"/>
                  <a:gd name="connsiteX8" fmla="*/ 1404833 w 1748108"/>
                  <a:gd name="connsiteY8" fmla="*/ 1064365 h 1345709"/>
                  <a:gd name="connsiteX9" fmla="*/ 886348 w 1748108"/>
                  <a:gd name="connsiteY9" fmla="*/ 1064365 h 1345709"/>
                  <a:gd name="connsiteX10" fmla="*/ 832622 w 1748108"/>
                  <a:gd name="connsiteY10" fmla="*/ 1058949 h 1345709"/>
                  <a:gd name="connsiteX11" fmla="*/ 788152 w 1748108"/>
                  <a:gd name="connsiteY11" fmla="*/ 1045145 h 1345709"/>
                  <a:gd name="connsiteX12" fmla="*/ 788152 w 1748108"/>
                  <a:gd name="connsiteY12" fmla="*/ 1093460 h 1345709"/>
                  <a:gd name="connsiteX13" fmla="*/ 787615 w 1748108"/>
                  <a:gd name="connsiteY13" fmla="*/ 1094757 h 1345709"/>
                  <a:gd name="connsiteX14" fmla="*/ 819558 w 1748108"/>
                  <a:gd name="connsiteY14" fmla="*/ 1293461 h 1345709"/>
                  <a:gd name="connsiteX15" fmla="*/ 816524 w 1748108"/>
                  <a:gd name="connsiteY15" fmla="*/ 1306229 h 1345709"/>
                  <a:gd name="connsiteX16" fmla="*/ 816524 w 1748108"/>
                  <a:gd name="connsiteY16" fmla="*/ 1319064 h 1345709"/>
                  <a:gd name="connsiteX17" fmla="*/ 789879 w 1748108"/>
                  <a:gd name="connsiteY17" fmla="*/ 1345709 h 1345709"/>
                  <a:gd name="connsiteX18" fmla="*/ 689410 w 1748108"/>
                  <a:gd name="connsiteY18" fmla="*/ 1345709 h 1345709"/>
                  <a:gd name="connsiteX19" fmla="*/ 662765 w 1748108"/>
                  <a:gd name="connsiteY19" fmla="*/ 1319064 h 1345709"/>
                  <a:gd name="connsiteX20" fmla="*/ 662765 w 1748108"/>
                  <a:gd name="connsiteY20" fmla="*/ 1305228 h 1345709"/>
                  <a:gd name="connsiteX21" fmla="*/ 703246 w 1748108"/>
                  <a:gd name="connsiteY21" fmla="*/ 1264747 h 1345709"/>
                  <a:gd name="connsiteX22" fmla="*/ 711159 w 1748108"/>
                  <a:gd name="connsiteY22" fmla="*/ 1264747 h 1345709"/>
                  <a:gd name="connsiteX23" fmla="*/ 685635 w 1748108"/>
                  <a:gd name="connsiteY23" fmla="*/ 1105976 h 1345709"/>
                  <a:gd name="connsiteX24" fmla="*/ 686094 w 1748108"/>
                  <a:gd name="connsiteY24" fmla="*/ 1094446 h 1345709"/>
                  <a:gd name="connsiteX25" fmla="*/ 685685 w 1748108"/>
                  <a:gd name="connsiteY25" fmla="*/ 1093460 h 1345709"/>
                  <a:gd name="connsiteX26" fmla="*/ 685685 w 1748108"/>
                  <a:gd name="connsiteY26" fmla="*/ 971548 h 1345709"/>
                  <a:gd name="connsiteX27" fmla="*/ 665291 w 1748108"/>
                  <a:gd name="connsiteY27" fmla="*/ 946830 h 1345709"/>
                  <a:gd name="connsiteX28" fmla="*/ 619762 w 1748108"/>
                  <a:gd name="connsiteY28" fmla="*/ 797779 h 1345709"/>
                  <a:gd name="connsiteX29" fmla="*/ 619762 w 1748108"/>
                  <a:gd name="connsiteY29" fmla="*/ 657211 h 1345709"/>
                  <a:gd name="connsiteX30" fmla="*/ 587857 w 1748108"/>
                  <a:gd name="connsiteY30" fmla="*/ 619850 h 1345709"/>
                  <a:gd name="connsiteX31" fmla="*/ 338547 w 1748108"/>
                  <a:gd name="connsiteY31" fmla="*/ 607323 h 1345709"/>
                  <a:gd name="connsiteX32" fmla="*/ 0 w 1748108"/>
                  <a:gd name="connsiteY32" fmla="*/ 480120 h 1345709"/>
                  <a:gd name="connsiteX33" fmla="*/ 227002 w 1748108"/>
                  <a:gd name="connsiteY33" fmla="*/ 325880 h 1345709"/>
                  <a:gd name="connsiteX0" fmla="*/ 227002 w 1794122"/>
                  <a:gd name="connsiteY0" fmla="*/ 325880 h 1345709"/>
                  <a:gd name="connsiteX1" fmla="*/ 541302 w 1794122"/>
                  <a:gd name="connsiteY1" fmla="*/ 196 h 1345709"/>
                  <a:gd name="connsiteX2" fmla="*/ 791314 w 1794122"/>
                  <a:gd name="connsiteY2" fmla="*/ 241326 h 1345709"/>
                  <a:gd name="connsiteX3" fmla="*/ 791314 w 1794122"/>
                  <a:gd name="connsiteY3" fmla="*/ 365476 h 1345709"/>
                  <a:gd name="connsiteX4" fmla="*/ 802987 w 1794122"/>
                  <a:gd name="connsiteY4" fmla="*/ 417804 h 1345709"/>
                  <a:gd name="connsiteX5" fmla="*/ 1581214 w 1794122"/>
                  <a:gd name="connsiteY5" fmla="*/ 581568 h 1345709"/>
                  <a:gd name="connsiteX6" fmla="*/ 1748108 w 1794122"/>
                  <a:gd name="connsiteY6" fmla="*/ 655364 h 1345709"/>
                  <a:gd name="connsiteX7" fmla="*/ 1794122 w 1794122"/>
                  <a:gd name="connsiteY7" fmla="*/ 882333 h 1345709"/>
                  <a:gd name="connsiteX8" fmla="*/ 1404833 w 1794122"/>
                  <a:gd name="connsiteY8" fmla="*/ 1064365 h 1345709"/>
                  <a:gd name="connsiteX9" fmla="*/ 886348 w 1794122"/>
                  <a:gd name="connsiteY9" fmla="*/ 1064365 h 1345709"/>
                  <a:gd name="connsiteX10" fmla="*/ 832622 w 1794122"/>
                  <a:gd name="connsiteY10" fmla="*/ 1058949 h 1345709"/>
                  <a:gd name="connsiteX11" fmla="*/ 788152 w 1794122"/>
                  <a:gd name="connsiteY11" fmla="*/ 1045145 h 1345709"/>
                  <a:gd name="connsiteX12" fmla="*/ 788152 w 1794122"/>
                  <a:gd name="connsiteY12" fmla="*/ 1093460 h 1345709"/>
                  <a:gd name="connsiteX13" fmla="*/ 787615 w 1794122"/>
                  <a:gd name="connsiteY13" fmla="*/ 1094757 h 1345709"/>
                  <a:gd name="connsiteX14" fmla="*/ 819558 w 1794122"/>
                  <a:gd name="connsiteY14" fmla="*/ 1293461 h 1345709"/>
                  <a:gd name="connsiteX15" fmla="*/ 816524 w 1794122"/>
                  <a:gd name="connsiteY15" fmla="*/ 1306229 h 1345709"/>
                  <a:gd name="connsiteX16" fmla="*/ 816524 w 1794122"/>
                  <a:gd name="connsiteY16" fmla="*/ 1319064 h 1345709"/>
                  <a:gd name="connsiteX17" fmla="*/ 789879 w 1794122"/>
                  <a:gd name="connsiteY17" fmla="*/ 1345709 h 1345709"/>
                  <a:gd name="connsiteX18" fmla="*/ 689410 w 1794122"/>
                  <a:gd name="connsiteY18" fmla="*/ 1345709 h 1345709"/>
                  <a:gd name="connsiteX19" fmla="*/ 662765 w 1794122"/>
                  <a:gd name="connsiteY19" fmla="*/ 1319064 h 1345709"/>
                  <a:gd name="connsiteX20" fmla="*/ 662765 w 1794122"/>
                  <a:gd name="connsiteY20" fmla="*/ 1305228 h 1345709"/>
                  <a:gd name="connsiteX21" fmla="*/ 703246 w 1794122"/>
                  <a:gd name="connsiteY21" fmla="*/ 1264747 h 1345709"/>
                  <a:gd name="connsiteX22" fmla="*/ 711159 w 1794122"/>
                  <a:gd name="connsiteY22" fmla="*/ 1264747 h 1345709"/>
                  <a:gd name="connsiteX23" fmla="*/ 685635 w 1794122"/>
                  <a:gd name="connsiteY23" fmla="*/ 1105976 h 1345709"/>
                  <a:gd name="connsiteX24" fmla="*/ 686094 w 1794122"/>
                  <a:gd name="connsiteY24" fmla="*/ 1094446 h 1345709"/>
                  <a:gd name="connsiteX25" fmla="*/ 685685 w 1794122"/>
                  <a:gd name="connsiteY25" fmla="*/ 1093460 h 1345709"/>
                  <a:gd name="connsiteX26" fmla="*/ 685685 w 1794122"/>
                  <a:gd name="connsiteY26" fmla="*/ 971548 h 1345709"/>
                  <a:gd name="connsiteX27" fmla="*/ 665291 w 1794122"/>
                  <a:gd name="connsiteY27" fmla="*/ 946830 h 1345709"/>
                  <a:gd name="connsiteX28" fmla="*/ 619762 w 1794122"/>
                  <a:gd name="connsiteY28" fmla="*/ 797779 h 1345709"/>
                  <a:gd name="connsiteX29" fmla="*/ 619762 w 1794122"/>
                  <a:gd name="connsiteY29" fmla="*/ 657211 h 1345709"/>
                  <a:gd name="connsiteX30" fmla="*/ 587857 w 1794122"/>
                  <a:gd name="connsiteY30" fmla="*/ 619850 h 1345709"/>
                  <a:gd name="connsiteX31" fmla="*/ 338547 w 1794122"/>
                  <a:gd name="connsiteY31" fmla="*/ 607323 h 1345709"/>
                  <a:gd name="connsiteX32" fmla="*/ 0 w 1794122"/>
                  <a:gd name="connsiteY32" fmla="*/ 480120 h 1345709"/>
                  <a:gd name="connsiteX33" fmla="*/ 227002 w 1794122"/>
                  <a:gd name="connsiteY33" fmla="*/ 325880 h 1345709"/>
                  <a:gd name="connsiteX0" fmla="*/ 227002 w 1800256"/>
                  <a:gd name="connsiteY0" fmla="*/ 325880 h 1345709"/>
                  <a:gd name="connsiteX1" fmla="*/ 541302 w 1800256"/>
                  <a:gd name="connsiteY1" fmla="*/ 196 h 1345709"/>
                  <a:gd name="connsiteX2" fmla="*/ 791314 w 1800256"/>
                  <a:gd name="connsiteY2" fmla="*/ 241326 h 1345709"/>
                  <a:gd name="connsiteX3" fmla="*/ 791314 w 1800256"/>
                  <a:gd name="connsiteY3" fmla="*/ 365476 h 1345709"/>
                  <a:gd name="connsiteX4" fmla="*/ 802987 w 1800256"/>
                  <a:gd name="connsiteY4" fmla="*/ 417804 h 1345709"/>
                  <a:gd name="connsiteX5" fmla="*/ 1581214 w 1800256"/>
                  <a:gd name="connsiteY5" fmla="*/ 581568 h 1345709"/>
                  <a:gd name="connsiteX6" fmla="*/ 1794122 w 1800256"/>
                  <a:gd name="connsiteY6" fmla="*/ 882333 h 1345709"/>
                  <a:gd name="connsiteX7" fmla="*/ 1404833 w 1800256"/>
                  <a:gd name="connsiteY7" fmla="*/ 1064365 h 1345709"/>
                  <a:gd name="connsiteX8" fmla="*/ 886348 w 1800256"/>
                  <a:gd name="connsiteY8" fmla="*/ 1064365 h 1345709"/>
                  <a:gd name="connsiteX9" fmla="*/ 832622 w 1800256"/>
                  <a:gd name="connsiteY9" fmla="*/ 1058949 h 1345709"/>
                  <a:gd name="connsiteX10" fmla="*/ 788152 w 1800256"/>
                  <a:gd name="connsiteY10" fmla="*/ 1045145 h 1345709"/>
                  <a:gd name="connsiteX11" fmla="*/ 788152 w 1800256"/>
                  <a:gd name="connsiteY11" fmla="*/ 1093460 h 1345709"/>
                  <a:gd name="connsiteX12" fmla="*/ 787615 w 1800256"/>
                  <a:gd name="connsiteY12" fmla="*/ 1094757 h 1345709"/>
                  <a:gd name="connsiteX13" fmla="*/ 819558 w 1800256"/>
                  <a:gd name="connsiteY13" fmla="*/ 1293461 h 1345709"/>
                  <a:gd name="connsiteX14" fmla="*/ 816524 w 1800256"/>
                  <a:gd name="connsiteY14" fmla="*/ 1306229 h 1345709"/>
                  <a:gd name="connsiteX15" fmla="*/ 816524 w 1800256"/>
                  <a:gd name="connsiteY15" fmla="*/ 1319064 h 1345709"/>
                  <a:gd name="connsiteX16" fmla="*/ 789879 w 1800256"/>
                  <a:gd name="connsiteY16" fmla="*/ 1345709 h 1345709"/>
                  <a:gd name="connsiteX17" fmla="*/ 689410 w 1800256"/>
                  <a:gd name="connsiteY17" fmla="*/ 1345709 h 1345709"/>
                  <a:gd name="connsiteX18" fmla="*/ 662765 w 1800256"/>
                  <a:gd name="connsiteY18" fmla="*/ 1319064 h 1345709"/>
                  <a:gd name="connsiteX19" fmla="*/ 662765 w 1800256"/>
                  <a:gd name="connsiteY19" fmla="*/ 1305228 h 1345709"/>
                  <a:gd name="connsiteX20" fmla="*/ 703246 w 1800256"/>
                  <a:gd name="connsiteY20" fmla="*/ 1264747 h 1345709"/>
                  <a:gd name="connsiteX21" fmla="*/ 711159 w 1800256"/>
                  <a:gd name="connsiteY21" fmla="*/ 1264747 h 1345709"/>
                  <a:gd name="connsiteX22" fmla="*/ 685635 w 1800256"/>
                  <a:gd name="connsiteY22" fmla="*/ 1105976 h 1345709"/>
                  <a:gd name="connsiteX23" fmla="*/ 686094 w 1800256"/>
                  <a:gd name="connsiteY23" fmla="*/ 1094446 h 1345709"/>
                  <a:gd name="connsiteX24" fmla="*/ 685685 w 1800256"/>
                  <a:gd name="connsiteY24" fmla="*/ 1093460 h 1345709"/>
                  <a:gd name="connsiteX25" fmla="*/ 685685 w 1800256"/>
                  <a:gd name="connsiteY25" fmla="*/ 971548 h 1345709"/>
                  <a:gd name="connsiteX26" fmla="*/ 665291 w 1800256"/>
                  <a:gd name="connsiteY26" fmla="*/ 946830 h 1345709"/>
                  <a:gd name="connsiteX27" fmla="*/ 619762 w 1800256"/>
                  <a:gd name="connsiteY27" fmla="*/ 797779 h 1345709"/>
                  <a:gd name="connsiteX28" fmla="*/ 619762 w 1800256"/>
                  <a:gd name="connsiteY28" fmla="*/ 657211 h 1345709"/>
                  <a:gd name="connsiteX29" fmla="*/ 587857 w 1800256"/>
                  <a:gd name="connsiteY29" fmla="*/ 619850 h 1345709"/>
                  <a:gd name="connsiteX30" fmla="*/ 338547 w 1800256"/>
                  <a:gd name="connsiteY30" fmla="*/ 607323 h 1345709"/>
                  <a:gd name="connsiteX31" fmla="*/ 0 w 1800256"/>
                  <a:gd name="connsiteY31" fmla="*/ 480120 h 1345709"/>
                  <a:gd name="connsiteX32" fmla="*/ 227002 w 1800256"/>
                  <a:gd name="connsiteY32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45145 h 1345709"/>
                  <a:gd name="connsiteX11" fmla="*/ 788152 w 1806574"/>
                  <a:gd name="connsiteY11" fmla="*/ 1093460 h 1345709"/>
                  <a:gd name="connsiteX12" fmla="*/ 787615 w 1806574"/>
                  <a:gd name="connsiteY12" fmla="*/ 1094757 h 1345709"/>
                  <a:gd name="connsiteX13" fmla="*/ 819558 w 1806574"/>
                  <a:gd name="connsiteY13" fmla="*/ 1293461 h 1345709"/>
                  <a:gd name="connsiteX14" fmla="*/ 816524 w 1806574"/>
                  <a:gd name="connsiteY14" fmla="*/ 1306229 h 1345709"/>
                  <a:gd name="connsiteX15" fmla="*/ 816524 w 1806574"/>
                  <a:gd name="connsiteY15" fmla="*/ 1319064 h 1345709"/>
                  <a:gd name="connsiteX16" fmla="*/ 789879 w 1806574"/>
                  <a:gd name="connsiteY16" fmla="*/ 1345709 h 1345709"/>
                  <a:gd name="connsiteX17" fmla="*/ 689410 w 1806574"/>
                  <a:gd name="connsiteY17" fmla="*/ 1345709 h 1345709"/>
                  <a:gd name="connsiteX18" fmla="*/ 662765 w 1806574"/>
                  <a:gd name="connsiteY18" fmla="*/ 1319064 h 1345709"/>
                  <a:gd name="connsiteX19" fmla="*/ 662765 w 1806574"/>
                  <a:gd name="connsiteY19" fmla="*/ 1305228 h 1345709"/>
                  <a:gd name="connsiteX20" fmla="*/ 703246 w 1806574"/>
                  <a:gd name="connsiteY20" fmla="*/ 1264747 h 1345709"/>
                  <a:gd name="connsiteX21" fmla="*/ 711159 w 1806574"/>
                  <a:gd name="connsiteY21" fmla="*/ 1264747 h 1345709"/>
                  <a:gd name="connsiteX22" fmla="*/ 685635 w 1806574"/>
                  <a:gd name="connsiteY22" fmla="*/ 1105976 h 1345709"/>
                  <a:gd name="connsiteX23" fmla="*/ 686094 w 1806574"/>
                  <a:gd name="connsiteY23" fmla="*/ 1094446 h 1345709"/>
                  <a:gd name="connsiteX24" fmla="*/ 685685 w 1806574"/>
                  <a:gd name="connsiteY24" fmla="*/ 1093460 h 1345709"/>
                  <a:gd name="connsiteX25" fmla="*/ 685685 w 1806574"/>
                  <a:gd name="connsiteY25" fmla="*/ 971548 h 1345709"/>
                  <a:gd name="connsiteX26" fmla="*/ 665291 w 1806574"/>
                  <a:gd name="connsiteY26" fmla="*/ 946830 h 1345709"/>
                  <a:gd name="connsiteX27" fmla="*/ 619762 w 1806574"/>
                  <a:gd name="connsiteY27" fmla="*/ 797779 h 1345709"/>
                  <a:gd name="connsiteX28" fmla="*/ 619762 w 1806574"/>
                  <a:gd name="connsiteY28" fmla="*/ 657211 h 1345709"/>
                  <a:gd name="connsiteX29" fmla="*/ 587857 w 1806574"/>
                  <a:gd name="connsiteY29" fmla="*/ 619850 h 1345709"/>
                  <a:gd name="connsiteX30" fmla="*/ 338547 w 1806574"/>
                  <a:gd name="connsiteY30" fmla="*/ 607323 h 1345709"/>
                  <a:gd name="connsiteX31" fmla="*/ 0 w 1806574"/>
                  <a:gd name="connsiteY31" fmla="*/ 480120 h 1345709"/>
                  <a:gd name="connsiteX32" fmla="*/ 227002 w 1806574"/>
                  <a:gd name="connsiteY32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93460 h 1345709"/>
                  <a:gd name="connsiteX11" fmla="*/ 787615 w 1806574"/>
                  <a:gd name="connsiteY11" fmla="*/ 1094757 h 1345709"/>
                  <a:gd name="connsiteX12" fmla="*/ 819558 w 1806574"/>
                  <a:gd name="connsiteY12" fmla="*/ 1293461 h 1345709"/>
                  <a:gd name="connsiteX13" fmla="*/ 816524 w 1806574"/>
                  <a:gd name="connsiteY13" fmla="*/ 1306229 h 1345709"/>
                  <a:gd name="connsiteX14" fmla="*/ 816524 w 1806574"/>
                  <a:gd name="connsiteY14" fmla="*/ 1319064 h 1345709"/>
                  <a:gd name="connsiteX15" fmla="*/ 789879 w 1806574"/>
                  <a:gd name="connsiteY15" fmla="*/ 1345709 h 1345709"/>
                  <a:gd name="connsiteX16" fmla="*/ 689410 w 1806574"/>
                  <a:gd name="connsiteY16" fmla="*/ 1345709 h 1345709"/>
                  <a:gd name="connsiteX17" fmla="*/ 662765 w 1806574"/>
                  <a:gd name="connsiteY17" fmla="*/ 1319064 h 1345709"/>
                  <a:gd name="connsiteX18" fmla="*/ 662765 w 1806574"/>
                  <a:gd name="connsiteY18" fmla="*/ 1305228 h 1345709"/>
                  <a:gd name="connsiteX19" fmla="*/ 703246 w 1806574"/>
                  <a:gd name="connsiteY19" fmla="*/ 1264747 h 1345709"/>
                  <a:gd name="connsiteX20" fmla="*/ 711159 w 1806574"/>
                  <a:gd name="connsiteY20" fmla="*/ 1264747 h 1345709"/>
                  <a:gd name="connsiteX21" fmla="*/ 685635 w 1806574"/>
                  <a:gd name="connsiteY21" fmla="*/ 1105976 h 1345709"/>
                  <a:gd name="connsiteX22" fmla="*/ 686094 w 1806574"/>
                  <a:gd name="connsiteY22" fmla="*/ 1094446 h 1345709"/>
                  <a:gd name="connsiteX23" fmla="*/ 685685 w 1806574"/>
                  <a:gd name="connsiteY23" fmla="*/ 1093460 h 1345709"/>
                  <a:gd name="connsiteX24" fmla="*/ 685685 w 1806574"/>
                  <a:gd name="connsiteY24" fmla="*/ 971548 h 1345709"/>
                  <a:gd name="connsiteX25" fmla="*/ 665291 w 1806574"/>
                  <a:gd name="connsiteY25" fmla="*/ 946830 h 1345709"/>
                  <a:gd name="connsiteX26" fmla="*/ 619762 w 1806574"/>
                  <a:gd name="connsiteY26" fmla="*/ 797779 h 1345709"/>
                  <a:gd name="connsiteX27" fmla="*/ 619762 w 1806574"/>
                  <a:gd name="connsiteY27" fmla="*/ 657211 h 1345709"/>
                  <a:gd name="connsiteX28" fmla="*/ 587857 w 1806574"/>
                  <a:gd name="connsiteY28" fmla="*/ 619850 h 1345709"/>
                  <a:gd name="connsiteX29" fmla="*/ 338547 w 1806574"/>
                  <a:gd name="connsiteY29" fmla="*/ 607323 h 1345709"/>
                  <a:gd name="connsiteX30" fmla="*/ 0 w 1806574"/>
                  <a:gd name="connsiteY30" fmla="*/ 480120 h 1345709"/>
                  <a:gd name="connsiteX31" fmla="*/ 227002 w 1806574"/>
                  <a:gd name="connsiteY31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93460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921008 w 1806574"/>
                  <a:gd name="connsiteY8" fmla="*/ 1058102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21837 w 1806574"/>
                  <a:gd name="connsiteY8" fmla="*/ 1033049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50196 w 1806574"/>
                  <a:gd name="connsiteY8" fmla="*/ 1070628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50196 w 1806574"/>
                  <a:gd name="connsiteY8" fmla="*/ 1070628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806574" h="1345709">
                    <a:moveTo>
                      <a:pt x="227002" y="325880"/>
                    </a:moveTo>
                    <a:cubicBezTo>
                      <a:pt x="319775" y="220840"/>
                      <a:pt x="330682" y="-7634"/>
                      <a:pt x="541302" y="196"/>
                    </a:cubicBezTo>
                    <a:cubicBezTo>
                      <a:pt x="751922" y="8026"/>
                      <a:pt x="791314" y="116801"/>
                      <a:pt x="791314" y="241326"/>
                    </a:cubicBezTo>
                    <a:lnTo>
                      <a:pt x="791314" y="365476"/>
                    </a:lnTo>
                    <a:lnTo>
                      <a:pt x="802987" y="417804"/>
                    </a:lnTo>
                    <a:cubicBezTo>
                      <a:pt x="1127382" y="631800"/>
                      <a:pt x="1480444" y="516672"/>
                      <a:pt x="1645633" y="594094"/>
                    </a:cubicBezTo>
                    <a:cubicBezTo>
                      <a:pt x="1810822" y="671516"/>
                      <a:pt x="1823519" y="801867"/>
                      <a:pt x="1794122" y="882333"/>
                    </a:cubicBezTo>
                    <a:cubicBezTo>
                      <a:pt x="1794122" y="1029564"/>
                      <a:pt x="1552064" y="1064365"/>
                      <a:pt x="1404833" y="1064365"/>
                    </a:cubicBezTo>
                    <a:cubicBezTo>
                      <a:pt x="1286621" y="1066453"/>
                      <a:pt x="1206219" y="1071672"/>
                      <a:pt x="1050196" y="1070628"/>
                    </a:cubicBezTo>
                    <a:cubicBezTo>
                      <a:pt x="894173" y="1069584"/>
                      <a:pt x="837372" y="1043710"/>
                      <a:pt x="820018" y="1040159"/>
                    </a:cubicBezTo>
                    <a:lnTo>
                      <a:pt x="807058" y="1099723"/>
                    </a:lnTo>
                    <a:lnTo>
                      <a:pt x="819558" y="1293461"/>
                    </a:lnTo>
                    <a:lnTo>
                      <a:pt x="816524" y="1306229"/>
                    </a:lnTo>
                    <a:lnTo>
                      <a:pt x="816524" y="1319064"/>
                    </a:lnTo>
                    <a:cubicBezTo>
                      <a:pt x="816524" y="1333780"/>
                      <a:pt x="804595" y="1345709"/>
                      <a:pt x="789879" y="1345709"/>
                    </a:cubicBezTo>
                    <a:lnTo>
                      <a:pt x="689410" y="1345709"/>
                    </a:lnTo>
                    <a:cubicBezTo>
                      <a:pt x="674694" y="1345709"/>
                      <a:pt x="662765" y="1333780"/>
                      <a:pt x="662765" y="1319064"/>
                    </a:cubicBezTo>
                    <a:lnTo>
                      <a:pt x="662765" y="1305228"/>
                    </a:lnTo>
                    <a:cubicBezTo>
                      <a:pt x="662765" y="1282871"/>
                      <a:pt x="680889" y="1264747"/>
                      <a:pt x="703246" y="1264747"/>
                    </a:cubicBezTo>
                    <a:lnTo>
                      <a:pt x="711159" y="1264747"/>
                    </a:lnTo>
                    <a:lnTo>
                      <a:pt x="685635" y="1105976"/>
                    </a:lnTo>
                    <a:lnTo>
                      <a:pt x="686094" y="1094446"/>
                    </a:lnTo>
                    <a:lnTo>
                      <a:pt x="685685" y="1093460"/>
                    </a:lnTo>
                    <a:lnTo>
                      <a:pt x="685685" y="971548"/>
                    </a:lnTo>
                    <a:lnTo>
                      <a:pt x="665291" y="946830"/>
                    </a:lnTo>
                    <a:cubicBezTo>
                      <a:pt x="636546" y="904282"/>
                      <a:pt x="619762" y="852991"/>
                      <a:pt x="619762" y="797779"/>
                    </a:cubicBezTo>
                    <a:lnTo>
                      <a:pt x="619762" y="657211"/>
                    </a:lnTo>
                    <a:lnTo>
                      <a:pt x="587857" y="619850"/>
                    </a:lnTo>
                    <a:lnTo>
                      <a:pt x="338547" y="607323"/>
                    </a:lnTo>
                    <a:cubicBezTo>
                      <a:pt x="276942" y="607323"/>
                      <a:pt x="0" y="541725"/>
                      <a:pt x="0" y="480120"/>
                    </a:cubicBezTo>
                    <a:lnTo>
                      <a:pt x="227002" y="325880"/>
                    </a:ln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C0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81" name="楕円 210">
                <a:extLst>
                  <a:ext uri="{FF2B5EF4-FFF2-40B4-BE49-F238E27FC236}">
                    <a16:creationId xmlns:a16="http://schemas.microsoft.com/office/drawing/2014/main" id="{9914248D-A3BE-4968-B098-4B2507C399FC}"/>
                  </a:ext>
                </a:extLst>
              </p:cNvPr>
              <p:cNvSpPr/>
              <p:nvPr/>
            </p:nvSpPr>
            <p:spPr bwMode="auto">
              <a:xfrm rot="2355498">
                <a:off x="7951876" y="5226108"/>
                <a:ext cx="265218" cy="360556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  <a:gd name="connsiteX0" fmla="*/ 176328 w 962720"/>
                  <a:gd name="connsiteY0" fmla="*/ 1854508 h 1856636"/>
                  <a:gd name="connsiteX1" fmla="*/ 1459 w 962720"/>
                  <a:gd name="connsiteY1" fmla="*/ 1648981 h 1856636"/>
                  <a:gd name="connsiteX2" fmla="*/ 605781 w 962720"/>
                  <a:gd name="connsiteY2" fmla="*/ -3 h 1856636"/>
                  <a:gd name="connsiteX3" fmla="*/ 939141 w 962720"/>
                  <a:gd name="connsiteY3" fmla="*/ 1648981 h 1856636"/>
                  <a:gd name="connsiteX4" fmla="*/ 756304 w 962720"/>
                  <a:gd name="connsiteY4" fmla="*/ 1856636 h 1856636"/>
                  <a:gd name="connsiteX0" fmla="*/ 179856 w 966248"/>
                  <a:gd name="connsiteY0" fmla="*/ 1854508 h 1856636"/>
                  <a:gd name="connsiteX1" fmla="*/ 4987 w 966248"/>
                  <a:gd name="connsiteY1" fmla="*/ 1648981 h 1856636"/>
                  <a:gd name="connsiteX2" fmla="*/ 609309 w 966248"/>
                  <a:gd name="connsiteY2" fmla="*/ -3 h 1856636"/>
                  <a:gd name="connsiteX3" fmla="*/ 942669 w 966248"/>
                  <a:gd name="connsiteY3" fmla="*/ 1648981 h 1856636"/>
                  <a:gd name="connsiteX4" fmla="*/ 759832 w 966248"/>
                  <a:gd name="connsiteY4" fmla="*/ 1856636 h 1856636"/>
                  <a:gd name="connsiteX0" fmla="*/ 179856 w 984372"/>
                  <a:gd name="connsiteY0" fmla="*/ 1854508 h 1856636"/>
                  <a:gd name="connsiteX1" fmla="*/ 4987 w 984372"/>
                  <a:gd name="connsiteY1" fmla="*/ 1648981 h 1856636"/>
                  <a:gd name="connsiteX2" fmla="*/ 609309 w 984372"/>
                  <a:gd name="connsiteY2" fmla="*/ -3 h 1856636"/>
                  <a:gd name="connsiteX3" fmla="*/ 942669 w 984372"/>
                  <a:gd name="connsiteY3" fmla="*/ 1648981 h 1856636"/>
                  <a:gd name="connsiteX4" fmla="*/ 759832 w 984372"/>
                  <a:gd name="connsiteY4" fmla="*/ 1856636 h 1856636"/>
                  <a:gd name="connsiteX0" fmla="*/ 214710 w 1019226"/>
                  <a:gd name="connsiteY0" fmla="*/ 1854508 h 1856636"/>
                  <a:gd name="connsiteX1" fmla="*/ 39841 w 1019226"/>
                  <a:gd name="connsiteY1" fmla="*/ 1648981 h 1856636"/>
                  <a:gd name="connsiteX2" fmla="*/ 644163 w 1019226"/>
                  <a:gd name="connsiteY2" fmla="*/ -3 h 1856636"/>
                  <a:gd name="connsiteX3" fmla="*/ 977523 w 1019226"/>
                  <a:gd name="connsiteY3" fmla="*/ 1648981 h 1856636"/>
                  <a:gd name="connsiteX4" fmla="*/ 794686 w 1019226"/>
                  <a:gd name="connsiteY4" fmla="*/ 1856636 h 1856636"/>
                  <a:gd name="connsiteX0" fmla="*/ 214710 w 1019224"/>
                  <a:gd name="connsiteY0" fmla="*/ 1854511 h 1921141"/>
                  <a:gd name="connsiteX1" fmla="*/ 39841 w 1019224"/>
                  <a:gd name="connsiteY1" fmla="*/ 1648984 h 1921141"/>
                  <a:gd name="connsiteX2" fmla="*/ 644163 w 1019224"/>
                  <a:gd name="connsiteY2" fmla="*/ 0 h 1921141"/>
                  <a:gd name="connsiteX3" fmla="*/ 977523 w 1019224"/>
                  <a:gd name="connsiteY3" fmla="*/ 1648984 h 1921141"/>
                  <a:gd name="connsiteX4" fmla="*/ 660578 w 1019224"/>
                  <a:gd name="connsiteY4" fmla="*/ 1921139 h 1921141"/>
                  <a:gd name="connsiteX0" fmla="*/ 214710 w 1019224"/>
                  <a:gd name="connsiteY0" fmla="*/ 1854511 h 1921138"/>
                  <a:gd name="connsiteX1" fmla="*/ 39841 w 1019224"/>
                  <a:gd name="connsiteY1" fmla="*/ 1648984 h 1921138"/>
                  <a:gd name="connsiteX2" fmla="*/ 644163 w 1019224"/>
                  <a:gd name="connsiteY2" fmla="*/ 0 h 1921138"/>
                  <a:gd name="connsiteX3" fmla="*/ 977523 w 1019224"/>
                  <a:gd name="connsiteY3" fmla="*/ 1648984 h 1921138"/>
                  <a:gd name="connsiteX4" fmla="*/ 660578 w 1019224"/>
                  <a:gd name="connsiteY4" fmla="*/ 1921139 h 1921138"/>
                  <a:gd name="connsiteX0" fmla="*/ 214710 w 1046339"/>
                  <a:gd name="connsiteY0" fmla="*/ 1854511 h 1921138"/>
                  <a:gd name="connsiteX1" fmla="*/ 39841 w 1046339"/>
                  <a:gd name="connsiteY1" fmla="*/ 1648984 h 1921138"/>
                  <a:gd name="connsiteX2" fmla="*/ 644163 w 1046339"/>
                  <a:gd name="connsiteY2" fmla="*/ 0 h 1921138"/>
                  <a:gd name="connsiteX3" fmla="*/ 977523 w 1046339"/>
                  <a:gd name="connsiteY3" fmla="*/ 1648984 h 1921138"/>
                  <a:gd name="connsiteX4" fmla="*/ 660578 w 1046339"/>
                  <a:gd name="connsiteY4" fmla="*/ 1921139 h 1921138"/>
                  <a:gd name="connsiteX0" fmla="*/ 215984 w 1047613"/>
                  <a:gd name="connsiteY0" fmla="*/ 1854511 h 1921138"/>
                  <a:gd name="connsiteX1" fmla="*/ 41115 w 1047613"/>
                  <a:gd name="connsiteY1" fmla="*/ 1648984 h 1921138"/>
                  <a:gd name="connsiteX2" fmla="*/ 645437 w 1047613"/>
                  <a:gd name="connsiteY2" fmla="*/ 0 h 1921138"/>
                  <a:gd name="connsiteX3" fmla="*/ 978797 w 1047613"/>
                  <a:gd name="connsiteY3" fmla="*/ 1648984 h 1921138"/>
                  <a:gd name="connsiteX4" fmla="*/ 661852 w 1047613"/>
                  <a:gd name="connsiteY4" fmla="*/ 1921139 h 1921138"/>
                  <a:gd name="connsiteX0" fmla="*/ 207638 w 1021054"/>
                  <a:gd name="connsiteY0" fmla="*/ 1946938 h 1946938"/>
                  <a:gd name="connsiteX1" fmla="*/ 14556 w 1021054"/>
                  <a:gd name="connsiteY1" fmla="*/ 1648984 h 1946938"/>
                  <a:gd name="connsiteX2" fmla="*/ 618878 w 1021054"/>
                  <a:gd name="connsiteY2" fmla="*/ 0 h 1946938"/>
                  <a:gd name="connsiteX3" fmla="*/ 952238 w 1021054"/>
                  <a:gd name="connsiteY3" fmla="*/ 1648984 h 1946938"/>
                  <a:gd name="connsiteX4" fmla="*/ 635293 w 1021054"/>
                  <a:gd name="connsiteY4" fmla="*/ 1921139 h 1946938"/>
                  <a:gd name="connsiteX0" fmla="*/ 265553 w 1078969"/>
                  <a:gd name="connsiteY0" fmla="*/ 1946938 h 1946938"/>
                  <a:gd name="connsiteX1" fmla="*/ 11671 w 1078969"/>
                  <a:gd name="connsiteY1" fmla="*/ 1464609 h 1946938"/>
                  <a:gd name="connsiteX2" fmla="*/ 676793 w 1078969"/>
                  <a:gd name="connsiteY2" fmla="*/ 0 h 1946938"/>
                  <a:gd name="connsiteX3" fmla="*/ 1010153 w 1078969"/>
                  <a:gd name="connsiteY3" fmla="*/ 1648984 h 1946938"/>
                  <a:gd name="connsiteX4" fmla="*/ 693208 w 1078969"/>
                  <a:gd name="connsiteY4" fmla="*/ 1921139 h 1946938"/>
                  <a:gd name="connsiteX0" fmla="*/ 270397 w 1083813"/>
                  <a:gd name="connsiteY0" fmla="*/ 1946938 h 1946938"/>
                  <a:gd name="connsiteX1" fmla="*/ 16515 w 1083813"/>
                  <a:gd name="connsiteY1" fmla="*/ 1464609 h 1946938"/>
                  <a:gd name="connsiteX2" fmla="*/ 681637 w 1083813"/>
                  <a:gd name="connsiteY2" fmla="*/ 0 h 1946938"/>
                  <a:gd name="connsiteX3" fmla="*/ 1014997 w 1083813"/>
                  <a:gd name="connsiteY3" fmla="*/ 1648984 h 1946938"/>
                  <a:gd name="connsiteX4" fmla="*/ 698052 w 1083813"/>
                  <a:gd name="connsiteY4" fmla="*/ 1921139 h 1946938"/>
                  <a:gd name="connsiteX0" fmla="*/ 264825 w 1078241"/>
                  <a:gd name="connsiteY0" fmla="*/ 1946938 h 1946938"/>
                  <a:gd name="connsiteX1" fmla="*/ 10943 w 1078241"/>
                  <a:gd name="connsiteY1" fmla="*/ 1464609 h 1946938"/>
                  <a:gd name="connsiteX2" fmla="*/ 676065 w 1078241"/>
                  <a:gd name="connsiteY2" fmla="*/ 0 h 1946938"/>
                  <a:gd name="connsiteX3" fmla="*/ 1009425 w 1078241"/>
                  <a:gd name="connsiteY3" fmla="*/ 1648984 h 1946938"/>
                  <a:gd name="connsiteX4" fmla="*/ 692480 w 1078241"/>
                  <a:gd name="connsiteY4" fmla="*/ 1921139 h 1946938"/>
                  <a:gd name="connsiteX0" fmla="*/ 264825 w 1084560"/>
                  <a:gd name="connsiteY0" fmla="*/ 1946938 h 1946938"/>
                  <a:gd name="connsiteX1" fmla="*/ 10943 w 1084560"/>
                  <a:gd name="connsiteY1" fmla="*/ 1464609 h 1946938"/>
                  <a:gd name="connsiteX2" fmla="*/ 676065 w 1084560"/>
                  <a:gd name="connsiteY2" fmla="*/ 0 h 1946938"/>
                  <a:gd name="connsiteX3" fmla="*/ 1009425 w 1084560"/>
                  <a:gd name="connsiteY3" fmla="*/ 1648984 h 1946938"/>
                  <a:gd name="connsiteX4" fmla="*/ 692480 w 1084560"/>
                  <a:gd name="connsiteY4" fmla="*/ 1921139 h 1946938"/>
                  <a:gd name="connsiteX0" fmla="*/ 264825 w 1056002"/>
                  <a:gd name="connsiteY0" fmla="*/ 1946938 h 1976978"/>
                  <a:gd name="connsiteX1" fmla="*/ 10943 w 1056002"/>
                  <a:gd name="connsiteY1" fmla="*/ 1464609 h 1976978"/>
                  <a:gd name="connsiteX2" fmla="*/ 676065 w 1056002"/>
                  <a:gd name="connsiteY2" fmla="*/ 0 h 1976978"/>
                  <a:gd name="connsiteX3" fmla="*/ 1009425 w 1056002"/>
                  <a:gd name="connsiteY3" fmla="*/ 1648984 h 1976978"/>
                  <a:gd name="connsiteX4" fmla="*/ 605608 w 1056002"/>
                  <a:gd name="connsiteY4" fmla="*/ 1976977 h 1976978"/>
                  <a:gd name="connsiteX0" fmla="*/ 264825 w 1082641"/>
                  <a:gd name="connsiteY0" fmla="*/ 1946938 h 1976978"/>
                  <a:gd name="connsiteX1" fmla="*/ 10943 w 1082641"/>
                  <a:gd name="connsiteY1" fmla="*/ 1464609 h 1976978"/>
                  <a:gd name="connsiteX2" fmla="*/ 676065 w 1082641"/>
                  <a:gd name="connsiteY2" fmla="*/ 0 h 1976978"/>
                  <a:gd name="connsiteX3" fmla="*/ 1009425 w 1082641"/>
                  <a:gd name="connsiteY3" fmla="*/ 1648984 h 1976978"/>
                  <a:gd name="connsiteX4" fmla="*/ 605608 w 1082641"/>
                  <a:gd name="connsiteY4" fmla="*/ 1976977 h 1976978"/>
                  <a:gd name="connsiteX0" fmla="*/ 264825 w 1079215"/>
                  <a:gd name="connsiteY0" fmla="*/ 1946938 h 1976978"/>
                  <a:gd name="connsiteX1" fmla="*/ 10943 w 1079215"/>
                  <a:gd name="connsiteY1" fmla="*/ 1464609 h 1976978"/>
                  <a:gd name="connsiteX2" fmla="*/ 676065 w 1079215"/>
                  <a:gd name="connsiteY2" fmla="*/ 0 h 1976978"/>
                  <a:gd name="connsiteX3" fmla="*/ 1009425 w 1079215"/>
                  <a:gd name="connsiteY3" fmla="*/ 1648984 h 1976978"/>
                  <a:gd name="connsiteX4" fmla="*/ 605608 w 1079215"/>
                  <a:gd name="connsiteY4" fmla="*/ 1976977 h 1976978"/>
                  <a:gd name="connsiteX0" fmla="*/ 264825 w 1079215"/>
                  <a:gd name="connsiteY0" fmla="*/ 1946938 h 1946936"/>
                  <a:gd name="connsiteX1" fmla="*/ 10943 w 1079215"/>
                  <a:gd name="connsiteY1" fmla="*/ 1464609 h 1946936"/>
                  <a:gd name="connsiteX2" fmla="*/ 676065 w 1079215"/>
                  <a:gd name="connsiteY2" fmla="*/ 0 h 1946936"/>
                  <a:gd name="connsiteX3" fmla="*/ 1009425 w 1079215"/>
                  <a:gd name="connsiteY3" fmla="*/ 1648984 h 1946936"/>
                  <a:gd name="connsiteX0" fmla="*/ 10943 w 1079215"/>
                  <a:gd name="connsiteY0" fmla="*/ 1464609 h 1648983"/>
                  <a:gd name="connsiteX1" fmla="*/ 676065 w 1079215"/>
                  <a:gd name="connsiteY1" fmla="*/ 0 h 1648983"/>
                  <a:gd name="connsiteX2" fmla="*/ 1009425 w 1079215"/>
                  <a:gd name="connsiteY2" fmla="*/ 1648984 h 1648983"/>
                  <a:gd name="connsiteX0" fmla="*/ 50478 w 979328"/>
                  <a:gd name="connsiteY0" fmla="*/ 2074700 h 2074701"/>
                  <a:gd name="connsiteX1" fmla="*/ 576178 w 979328"/>
                  <a:gd name="connsiteY1" fmla="*/ 0 h 2074701"/>
                  <a:gd name="connsiteX2" fmla="*/ 909538 w 979328"/>
                  <a:gd name="connsiteY2" fmla="*/ 1648984 h 2074701"/>
                  <a:gd name="connsiteX0" fmla="*/ 41700 w 994779"/>
                  <a:gd name="connsiteY0" fmla="*/ 1926662 h 1926662"/>
                  <a:gd name="connsiteX1" fmla="*/ 591629 w 994779"/>
                  <a:gd name="connsiteY1" fmla="*/ 0 h 1926662"/>
                  <a:gd name="connsiteX2" fmla="*/ 924989 w 994779"/>
                  <a:gd name="connsiteY2" fmla="*/ 1648984 h 1926662"/>
                  <a:gd name="connsiteX0" fmla="*/ 76812 w 1029891"/>
                  <a:gd name="connsiteY0" fmla="*/ 1926662 h 1926662"/>
                  <a:gd name="connsiteX1" fmla="*/ 626741 w 1029891"/>
                  <a:gd name="connsiteY1" fmla="*/ 0 h 1926662"/>
                  <a:gd name="connsiteX2" fmla="*/ 960101 w 1029891"/>
                  <a:gd name="connsiteY2" fmla="*/ 1648984 h 192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9891" h="1926662">
                    <a:moveTo>
                      <a:pt x="76812" y="1926662"/>
                    </a:moveTo>
                    <a:cubicBezTo>
                      <a:pt x="-2738" y="1509169"/>
                      <a:pt x="-191719" y="821339"/>
                      <a:pt x="626741" y="0"/>
                    </a:cubicBezTo>
                    <a:cubicBezTo>
                      <a:pt x="1175625" y="837095"/>
                      <a:pt x="1026928" y="1505913"/>
                      <a:pt x="960101" y="1648984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C0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00AB567E-8DEE-4B16-B4F0-E68537AA4873}"/>
                  </a:ext>
                </a:extLst>
              </p:cNvPr>
              <p:cNvSpPr/>
              <p:nvPr/>
            </p:nvSpPr>
            <p:spPr bwMode="auto">
              <a:xfrm>
                <a:off x="7370906" y="5909886"/>
                <a:ext cx="753614" cy="513325"/>
              </a:xfrm>
              <a:custGeom>
                <a:avLst/>
                <a:gdLst>
                  <a:gd name="connsiteX0" fmla="*/ 139784 w 753614"/>
                  <a:gd name="connsiteY0" fmla="*/ 80 h 513325"/>
                  <a:gd name="connsiteX1" fmla="*/ 461178 w 753614"/>
                  <a:gd name="connsiteY1" fmla="*/ 43240 h 513325"/>
                  <a:gd name="connsiteX2" fmla="*/ 651678 w 753614"/>
                  <a:gd name="connsiteY2" fmla="*/ 62290 h 513325"/>
                  <a:gd name="connsiteX3" fmla="*/ 753278 w 753614"/>
                  <a:gd name="connsiteY3" fmla="*/ 297240 h 513325"/>
                  <a:gd name="connsiteX4" fmla="*/ 688017 w 753614"/>
                  <a:gd name="connsiteY4" fmla="*/ 484243 h 513325"/>
                  <a:gd name="connsiteX5" fmla="*/ 649284 w 753614"/>
                  <a:gd name="connsiteY5" fmla="*/ 513325 h 513325"/>
                  <a:gd name="connsiteX6" fmla="*/ 649284 w 753614"/>
                  <a:gd name="connsiteY6" fmla="*/ 488251 h 513325"/>
                  <a:gd name="connsiteX7" fmla="*/ 628734 w 753614"/>
                  <a:gd name="connsiteY7" fmla="*/ 463191 h 513325"/>
                  <a:gd name="connsiteX8" fmla="*/ 582857 w 753614"/>
                  <a:gd name="connsiteY8" fmla="*/ 312076 h 513325"/>
                  <a:gd name="connsiteX9" fmla="*/ 582857 w 753614"/>
                  <a:gd name="connsiteY9" fmla="*/ 169561 h 513325"/>
                  <a:gd name="connsiteX10" fmla="*/ 550708 w 753614"/>
                  <a:gd name="connsiteY10" fmla="*/ 131683 h 513325"/>
                  <a:gd name="connsiteX11" fmla="*/ 299493 w 753614"/>
                  <a:gd name="connsiteY11" fmla="*/ 118982 h 513325"/>
                  <a:gd name="connsiteX12" fmla="*/ 2931 w 753614"/>
                  <a:gd name="connsiteY12" fmla="*/ 36518 h 513325"/>
                  <a:gd name="connsiteX13" fmla="*/ 0 w 753614"/>
                  <a:gd name="connsiteY13" fmla="*/ 34439 h 513325"/>
                  <a:gd name="connsiteX14" fmla="*/ 45253 w 753614"/>
                  <a:gd name="connsiteY14" fmla="*/ 11490 h 513325"/>
                  <a:gd name="connsiteX15" fmla="*/ 139784 w 753614"/>
                  <a:gd name="connsiteY15" fmla="*/ 80 h 51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53614" h="513325">
                    <a:moveTo>
                      <a:pt x="139784" y="80"/>
                    </a:moveTo>
                    <a:cubicBezTo>
                      <a:pt x="247660" y="1965"/>
                      <a:pt x="385375" y="36890"/>
                      <a:pt x="461178" y="43240"/>
                    </a:cubicBezTo>
                    <a:cubicBezTo>
                      <a:pt x="562249" y="51707"/>
                      <a:pt x="602995" y="19957"/>
                      <a:pt x="651678" y="62290"/>
                    </a:cubicBezTo>
                    <a:cubicBezTo>
                      <a:pt x="700361" y="104623"/>
                      <a:pt x="758570" y="218394"/>
                      <a:pt x="753278" y="297240"/>
                    </a:cubicBezTo>
                    <a:cubicBezTo>
                      <a:pt x="749309" y="356375"/>
                      <a:pt x="740281" y="427415"/>
                      <a:pt x="688017" y="484243"/>
                    </a:cubicBezTo>
                    <a:lnTo>
                      <a:pt x="649284" y="513325"/>
                    </a:lnTo>
                    <a:lnTo>
                      <a:pt x="649284" y="488251"/>
                    </a:lnTo>
                    <a:lnTo>
                      <a:pt x="628734" y="463191"/>
                    </a:lnTo>
                    <a:cubicBezTo>
                      <a:pt x="599769" y="420053"/>
                      <a:pt x="582857" y="368052"/>
                      <a:pt x="582857" y="312076"/>
                    </a:cubicBezTo>
                    <a:lnTo>
                      <a:pt x="582857" y="169561"/>
                    </a:lnTo>
                    <a:lnTo>
                      <a:pt x="550708" y="131683"/>
                    </a:lnTo>
                    <a:lnTo>
                      <a:pt x="299493" y="118982"/>
                    </a:lnTo>
                    <a:cubicBezTo>
                      <a:pt x="252936" y="118982"/>
                      <a:pt x="84326" y="81572"/>
                      <a:pt x="2931" y="36518"/>
                    </a:cubicBezTo>
                    <a:lnTo>
                      <a:pt x="0" y="34439"/>
                    </a:lnTo>
                    <a:lnTo>
                      <a:pt x="45253" y="11490"/>
                    </a:lnTo>
                    <a:cubicBezTo>
                      <a:pt x="71183" y="2495"/>
                      <a:pt x="103826" y="-548"/>
                      <a:pt x="139784" y="80"/>
                    </a:cubicBezTo>
                    <a:close/>
                  </a:path>
                </a:pathLst>
              </a:custGeom>
              <a:solidFill>
                <a:srgbClr val="FFFFCC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6DCBDD88-76D3-4FC1-9E53-81473D37B3D9}"/>
                  </a:ext>
                </a:extLst>
              </p:cNvPr>
              <p:cNvSpPr/>
              <p:nvPr/>
            </p:nvSpPr>
            <p:spPr bwMode="auto">
              <a:xfrm>
                <a:off x="7291558" y="5854610"/>
                <a:ext cx="107981" cy="107981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1C352BC2-3817-453D-8765-ADE21D2AF976}"/>
                  </a:ext>
                </a:extLst>
              </p:cNvPr>
              <p:cNvSpPr/>
              <p:nvPr/>
            </p:nvSpPr>
            <p:spPr bwMode="auto">
              <a:xfrm rot="20700000">
                <a:off x="7618940" y="5660478"/>
                <a:ext cx="177161" cy="66369"/>
              </a:xfrm>
              <a:custGeom>
                <a:avLst/>
                <a:gdLst>
                  <a:gd name="connsiteX0" fmla="*/ 190549 w 381098"/>
                  <a:gd name="connsiteY0" fmla="*/ 0 h 142768"/>
                  <a:gd name="connsiteX1" fmla="*/ 337958 w 381098"/>
                  <a:gd name="connsiteY1" fmla="*/ 34857 h 142768"/>
                  <a:gd name="connsiteX2" fmla="*/ 381098 w 381098"/>
                  <a:gd name="connsiteY2" fmla="*/ 71384 h 142768"/>
                  <a:gd name="connsiteX3" fmla="*/ 337958 w 381098"/>
                  <a:gd name="connsiteY3" fmla="*/ 107911 h 142768"/>
                  <a:gd name="connsiteX4" fmla="*/ 190549 w 381098"/>
                  <a:gd name="connsiteY4" fmla="*/ 142768 h 142768"/>
                  <a:gd name="connsiteX5" fmla="*/ 43140 w 381098"/>
                  <a:gd name="connsiteY5" fmla="*/ 107911 h 142768"/>
                  <a:gd name="connsiteX6" fmla="*/ 0 w 381098"/>
                  <a:gd name="connsiteY6" fmla="*/ 71384 h 142768"/>
                  <a:gd name="connsiteX7" fmla="*/ 43140 w 381098"/>
                  <a:gd name="connsiteY7" fmla="*/ 34857 h 142768"/>
                  <a:gd name="connsiteX8" fmla="*/ 190549 w 381098"/>
                  <a:gd name="connsiteY8" fmla="*/ 0 h 142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098" h="142768">
                    <a:moveTo>
                      <a:pt x="190549" y="0"/>
                    </a:moveTo>
                    <a:cubicBezTo>
                      <a:pt x="248116" y="0"/>
                      <a:pt x="300233" y="13321"/>
                      <a:pt x="337958" y="34857"/>
                    </a:cubicBezTo>
                    <a:lnTo>
                      <a:pt x="381098" y="71384"/>
                    </a:lnTo>
                    <a:lnTo>
                      <a:pt x="337958" y="107911"/>
                    </a:lnTo>
                    <a:cubicBezTo>
                      <a:pt x="300233" y="129448"/>
                      <a:pt x="248116" y="142768"/>
                      <a:pt x="190549" y="142768"/>
                    </a:cubicBezTo>
                    <a:cubicBezTo>
                      <a:pt x="132982" y="142768"/>
                      <a:pt x="80865" y="129448"/>
                      <a:pt x="43140" y="107911"/>
                    </a:cubicBezTo>
                    <a:lnTo>
                      <a:pt x="0" y="71384"/>
                    </a:lnTo>
                    <a:lnTo>
                      <a:pt x="43140" y="34857"/>
                    </a:lnTo>
                    <a:cubicBezTo>
                      <a:pt x="80865" y="13321"/>
                      <a:pt x="132982" y="0"/>
                      <a:pt x="1905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17B2DF8C-40C6-49EF-BA2F-538A967EE12F}"/>
                  </a:ext>
                </a:extLst>
              </p:cNvPr>
              <p:cNvSpPr/>
              <p:nvPr/>
            </p:nvSpPr>
            <p:spPr bwMode="auto">
              <a:xfrm rot="21207835">
                <a:off x="8743699" y="6497902"/>
                <a:ext cx="164099" cy="265070"/>
              </a:xfrm>
              <a:custGeom>
                <a:avLst/>
                <a:gdLst>
                  <a:gd name="connsiteX0" fmla="*/ 141400 w 164099"/>
                  <a:gd name="connsiteY0" fmla="*/ 1528 h 265070"/>
                  <a:gd name="connsiteX1" fmla="*/ 164099 w 164099"/>
                  <a:gd name="connsiteY1" fmla="*/ 58435 h 265070"/>
                  <a:gd name="connsiteX2" fmla="*/ 144537 w 164099"/>
                  <a:gd name="connsiteY2" fmla="*/ 81131 h 265070"/>
                  <a:gd name="connsiteX3" fmla="*/ 157486 w 164099"/>
                  <a:gd name="connsiteY3" fmla="*/ 216051 h 265070"/>
                  <a:gd name="connsiteX4" fmla="*/ 157009 w 164099"/>
                  <a:gd name="connsiteY4" fmla="*/ 217180 h 265070"/>
                  <a:gd name="connsiteX5" fmla="*/ 159753 w 164099"/>
                  <a:gd name="connsiteY5" fmla="*/ 228490 h 265070"/>
                  <a:gd name="connsiteX6" fmla="*/ 157480 w 164099"/>
                  <a:gd name="connsiteY6" fmla="*/ 242341 h 265070"/>
                  <a:gd name="connsiteX7" fmla="*/ 125875 w 164099"/>
                  <a:gd name="connsiteY7" fmla="*/ 264724 h 265070"/>
                  <a:gd name="connsiteX8" fmla="*/ 23205 w 164099"/>
                  <a:gd name="connsiteY8" fmla="*/ 248557 h 265070"/>
                  <a:gd name="connsiteX9" fmla="*/ 354 w 164099"/>
                  <a:gd name="connsiteY9" fmla="*/ 217597 h 265070"/>
                  <a:gd name="connsiteX10" fmla="*/ 2627 w 164099"/>
                  <a:gd name="connsiteY10" fmla="*/ 203747 h 265070"/>
                  <a:gd name="connsiteX11" fmla="*/ 50645 w 164099"/>
                  <a:gd name="connsiteY11" fmla="*/ 169740 h 265070"/>
                  <a:gd name="connsiteX12" fmla="*/ 51431 w 164099"/>
                  <a:gd name="connsiteY12" fmla="*/ 169864 h 265070"/>
                  <a:gd name="connsiteX13" fmla="*/ 39608 w 164099"/>
                  <a:gd name="connsiteY13" fmla="*/ 63653 h 265070"/>
                  <a:gd name="connsiteX14" fmla="*/ 43581 w 164099"/>
                  <a:gd name="connsiteY14" fmla="*/ 36902 h 265070"/>
                  <a:gd name="connsiteX15" fmla="*/ 48288 w 164099"/>
                  <a:gd name="connsiteY15" fmla="*/ 48702 h 265070"/>
                  <a:gd name="connsiteX16" fmla="*/ 82161 w 164099"/>
                  <a:gd name="connsiteY16" fmla="*/ 0 h 265070"/>
                  <a:gd name="connsiteX17" fmla="*/ 104140 w 164099"/>
                  <a:gd name="connsiteY17" fmla="*/ 55101 h 26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099" h="265070">
                    <a:moveTo>
                      <a:pt x="141400" y="1528"/>
                    </a:moveTo>
                    <a:lnTo>
                      <a:pt x="164099" y="58435"/>
                    </a:lnTo>
                    <a:lnTo>
                      <a:pt x="144537" y="81131"/>
                    </a:lnTo>
                    <a:cubicBezTo>
                      <a:pt x="144537" y="127056"/>
                      <a:pt x="157486" y="170127"/>
                      <a:pt x="157486" y="216051"/>
                    </a:cubicBezTo>
                    <a:lnTo>
                      <a:pt x="157009" y="217180"/>
                    </a:lnTo>
                    <a:lnTo>
                      <a:pt x="159753" y="228490"/>
                    </a:lnTo>
                    <a:lnTo>
                      <a:pt x="157480" y="242341"/>
                    </a:lnTo>
                    <a:cubicBezTo>
                      <a:pt x="155062" y="257071"/>
                      <a:pt x="140912" y="267093"/>
                      <a:pt x="125875" y="264724"/>
                    </a:cubicBezTo>
                    <a:lnTo>
                      <a:pt x="23205" y="248557"/>
                    </a:lnTo>
                    <a:cubicBezTo>
                      <a:pt x="8167" y="246188"/>
                      <a:pt x="-2064" y="232328"/>
                      <a:pt x="354" y="217597"/>
                    </a:cubicBezTo>
                    <a:lnTo>
                      <a:pt x="2627" y="203747"/>
                    </a:lnTo>
                    <a:cubicBezTo>
                      <a:pt x="6300" y="181368"/>
                      <a:pt x="27798" y="166143"/>
                      <a:pt x="50645" y="169740"/>
                    </a:cubicBezTo>
                    <a:lnTo>
                      <a:pt x="51431" y="169864"/>
                    </a:lnTo>
                    <a:lnTo>
                      <a:pt x="39608" y="63653"/>
                    </a:lnTo>
                    <a:lnTo>
                      <a:pt x="43581" y="36902"/>
                    </a:lnTo>
                    <a:lnTo>
                      <a:pt x="48288" y="48702"/>
                    </a:lnTo>
                    <a:lnTo>
                      <a:pt x="82161" y="0"/>
                    </a:lnTo>
                    <a:lnTo>
                      <a:pt x="104140" y="55101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5DF64D51-0592-4651-87E5-A83A66765F77}"/>
                  </a:ext>
                </a:extLst>
              </p:cNvPr>
              <p:cNvSpPr/>
              <p:nvPr/>
            </p:nvSpPr>
            <p:spPr bwMode="auto">
              <a:xfrm rot="21052022">
                <a:off x="8801844" y="6254984"/>
                <a:ext cx="381680" cy="535866"/>
              </a:xfrm>
              <a:custGeom>
                <a:avLst/>
                <a:gdLst>
                  <a:gd name="connsiteX0" fmla="*/ 336202 w 365349"/>
                  <a:gd name="connsiteY0" fmla="*/ 1641 h 540190"/>
                  <a:gd name="connsiteX1" fmla="*/ 365243 w 365349"/>
                  <a:gd name="connsiteY1" fmla="*/ 27357 h 540190"/>
                  <a:gd name="connsiteX2" fmla="*/ 234038 w 365349"/>
                  <a:gd name="connsiteY2" fmla="*/ 316954 h 540190"/>
                  <a:gd name="connsiteX3" fmla="*/ 211252 w 365349"/>
                  <a:gd name="connsiteY3" fmla="*/ 355951 h 540190"/>
                  <a:gd name="connsiteX4" fmla="*/ 211251 w 365349"/>
                  <a:gd name="connsiteY4" fmla="*/ 491841 h 540190"/>
                  <a:gd name="connsiteX5" fmla="*/ 210790 w 365349"/>
                  <a:gd name="connsiteY5" fmla="*/ 492954 h 540190"/>
                  <a:gd name="connsiteX6" fmla="*/ 213441 w 365349"/>
                  <a:gd name="connsiteY6" fmla="*/ 504110 h 540190"/>
                  <a:gd name="connsiteX7" fmla="*/ 211245 w 365349"/>
                  <a:gd name="connsiteY7" fmla="*/ 517771 h 540190"/>
                  <a:gd name="connsiteX8" fmla="*/ 180709 w 365349"/>
                  <a:gd name="connsiteY8" fmla="*/ 539849 h 540190"/>
                  <a:gd name="connsiteX9" fmla="*/ 81513 w 365349"/>
                  <a:gd name="connsiteY9" fmla="*/ 523902 h 540190"/>
                  <a:gd name="connsiteX10" fmla="*/ 59435 w 365349"/>
                  <a:gd name="connsiteY10" fmla="*/ 493365 h 540190"/>
                  <a:gd name="connsiteX11" fmla="*/ 61631 w 365349"/>
                  <a:gd name="connsiteY11" fmla="*/ 479705 h 540190"/>
                  <a:gd name="connsiteX12" fmla="*/ 108025 w 365349"/>
                  <a:gd name="connsiteY12" fmla="*/ 446162 h 540190"/>
                  <a:gd name="connsiteX13" fmla="*/ 108784 w 365349"/>
                  <a:gd name="connsiteY13" fmla="*/ 446284 h 540190"/>
                  <a:gd name="connsiteX14" fmla="*/ 108784 w 365349"/>
                  <a:gd name="connsiteY14" fmla="*/ 285476 h 540190"/>
                  <a:gd name="connsiteX15" fmla="*/ 112463 w 365349"/>
                  <a:gd name="connsiteY15" fmla="*/ 267251 h 540190"/>
                  <a:gd name="connsiteX16" fmla="*/ 110129 w 365349"/>
                  <a:gd name="connsiteY16" fmla="*/ 253771 h 540190"/>
                  <a:gd name="connsiteX17" fmla="*/ 0 w 365349"/>
                  <a:gd name="connsiteY17" fmla="*/ 11643 h 540190"/>
                  <a:gd name="connsiteX18" fmla="*/ 166308 w 365349"/>
                  <a:gd name="connsiteY18" fmla="*/ 24732 h 540190"/>
                  <a:gd name="connsiteX19" fmla="*/ 336202 w 365349"/>
                  <a:gd name="connsiteY19" fmla="*/ 1641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19" fmla="*/ 257748 w 365349"/>
                  <a:gd name="connsiteY19" fmla="*/ 116172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0" fmla="*/ 336202 w 365349"/>
                  <a:gd name="connsiteY0" fmla="*/ 0 h 538549"/>
                  <a:gd name="connsiteX1" fmla="*/ 365243 w 365349"/>
                  <a:gd name="connsiteY1" fmla="*/ 25716 h 538549"/>
                  <a:gd name="connsiteX2" fmla="*/ 234038 w 365349"/>
                  <a:gd name="connsiteY2" fmla="*/ 315313 h 538549"/>
                  <a:gd name="connsiteX3" fmla="*/ 211252 w 365349"/>
                  <a:gd name="connsiteY3" fmla="*/ 354310 h 538549"/>
                  <a:gd name="connsiteX4" fmla="*/ 211251 w 365349"/>
                  <a:gd name="connsiteY4" fmla="*/ 490200 h 538549"/>
                  <a:gd name="connsiteX5" fmla="*/ 210790 w 365349"/>
                  <a:gd name="connsiteY5" fmla="*/ 491313 h 538549"/>
                  <a:gd name="connsiteX6" fmla="*/ 213441 w 365349"/>
                  <a:gd name="connsiteY6" fmla="*/ 502469 h 538549"/>
                  <a:gd name="connsiteX7" fmla="*/ 211245 w 365349"/>
                  <a:gd name="connsiteY7" fmla="*/ 516130 h 538549"/>
                  <a:gd name="connsiteX8" fmla="*/ 180709 w 365349"/>
                  <a:gd name="connsiteY8" fmla="*/ 538208 h 538549"/>
                  <a:gd name="connsiteX9" fmla="*/ 81513 w 365349"/>
                  <a:gd name="connsiteY9" fmla="*/ 522261 h 538549"/>
                  <a:gd name="connsiteX10" fmla="*/ 59435 w 365349"/>
                  <a:gd name="connsiteY10" fmla="*/ 491724 h 538549"/>
                  <a:gd name="connsiteX11" fmla="*/ 61631 w 365349"/>
                  <a:gd name="connsiteY11" fmla="*/ 478064 h 538549"/>
                  <a:gd name="connsiteX12" fmla="*/ 108025 w 365349"/>
                  <a:gd name="connsiteY12" fmla="*/ 444521 h 538549"/>
                  <a:gd name="connsiteX13" fmla="*/ 108784 w 365349"/>
                  <a:gd name="connsiteY13" fmla="*/ 444643 h 538549"/>
                  <a:gd name="connsiteX14" fmla="*/ 108784 w 365349"/>
                  <a:gd name="connsiteY14" fmla="*/ 283835 h 538549"/>
                  <a:gd name="connsiteX15" fmla="*/ 112463 w 365349"/>
                  <a:gd name="connsiteY15" fmla="*/ 265610 h 538549"/>
                  <a:gd name="connsiteX16" fmla="*/ 110129 w 365349"/>
                  <a:gd name="connsiteY16" fmla="*/ 252130 h 538549"/>
                  <a:gd name="connsiteX17" fmla="*/ 0 w 365349"/>
                  <a:gd name="connsiteY17" fmla="*/ 10002 h 538549"/>
                  <a:gd name="connsiteX0" fmla="*/ 339725 w 368872"/>
                  <a:gd name="connsiteY0" fmla="*/ 0 h 538549"/>
                  <a:gd name="connsiteX1" fmla="*/ 368766 w 368872"/>
                  <a:gd name="connsiteY1" fmla="*/ 25716 h 538549"/>
                  <a:gd name="connsiteX2" fmla="*/ 237561 w 368872"/>
                  <a:gd name="connsiteY2" fmla="*/ 315313 h 538549"/>
                  <a:gd name="connsiteX3" fmla="*/ 214775 w 368872"/>
                  <a:gd name="connsiteY3" fmla="*/ 354310 h 538549"/>
                  <a:gd name="connsiteX4" fmla="*/ 214774 w 368872"/>
                  <a:gd name="connsiteY4" fmla="*/ 490200 h 538549"/>
                  <a:gd name="connsiteX5" fmla="*/ 214313 w 368872"/>
                  <a:gd name="connsiteY5" fmla="*/ 491313 h 538549"/>
                  <a:gd name="connsiteX6" fmla="*/ 216964 w 368872"/>
                  <a:gd name="connsiteY6" fmla="*/ 502469 h 538549"/>
                  <a:gd name="connsiteX7" fmla="*/ 214768 w 368872"/>
                  <a:gd name="connsiteY7" fmla="*/ 516130 h 538549"/>
                  <a:gd name="connsiteX8" fmla="*/ 184232 w 368872"/>
                  <a:gd name="connsiteY8" fmla="*/ 538208 h 538549"/>
                  <a:gd name="connsiteX9" fmla="*/ 85036 w 368872"/>
                  <a:gd name="connsiteY9" fmla="*/ 522261 h 538549"/>
                  <a:gd name="connsiteX10" fmla="*/ 62958 w 368872"/>
                  <a:gd name="connsiteY10" fmla="*/ 491724 h 538549"/>
                  <a:gd name="connsiteX11" fmla="*/ 65154 w 368872"/>
                  <a:gd name="connsiteY11" fmla="*/ 478064 h 538549"/>
                  <a:gd name="connsiteX12" fmla="*/ 111548 w 368872"/>
                  <a:gd name="connsiteY12" fmla="*/ 444521 h 538549"/>
                  <a:gd name="connsiteX13" fmla="*/ 112307 w 368872"/>
                  <a:gd name="connsiteY13" fmla="*/ 444643 h 538549"/>
                  <a:gd name="connsiteX14" fmla="*/ 112307 w 368872"/>
                  <a:gd name="connsiteY14" fmla="*/ 283835 h 538549"/>
                  <a:gd name="connsiteX15" fmla="*/ 115986 w 368872"/>
                  <a:gd name="connsiteY15" fmla="*/ 265610 h 538549"/>
                  <a:gd name="connsiteX16" fmla="*/ 113652 w 368872"/>
                  <a:gd name="connsiteY16" fmla="*/ 252130 h 538549"/>
                  <a:gd name="connsiteX17" fmla="*/ 3523 w 368872"/>
                  <a:gd name="connsiteY17" fmla="*/ 10002 h 538549"/>
                  <a:gd name="connsiteX0" fmla="*/ 368766 w 368872"/>
                  <a:gd name="connsiteY0" fmla="*/ 15714 h 528547"/>
                  <a:gd name="connsiteX1" fmla="*/ 237561 w 368872"/>
                  <a:gd name="connsiteY1" fmla="*/ 305311 h 528547"/>
                  <a:gd name="connsiteX2" fmla="*/ 214775 w 368872"/>
                  <a:gd name="connsiteY2" fmla="*/ 344308 h 528547"/>
                  <a:gd name="connsiteX3" fmla="*/ 214774 w 368872"/>
                  <a:gd name="connsiteY3" fmla="*/ 480198 h 528547"/>
                  <a:gd name="connsiteX4" fmla="*/ 214313 w 368872"/>
                  <a:gd name="connsiteY4" fmla="*/ 481311 h 528547"/>
                  <a:gd name="connsiteX5" fmla="*/ 216964 w 368872"/>
                  <a:gd name="connsiteY5" fmla="*/ 492467 h 528547"/>
                  <a:gd name="connsiteX6" fmla="*/ 214768 w 368872"/>
                  <a:gd name="connsiteY6" fmla="*/ 506128 h 528547"/>
                  <a:gd name="connsiteX7" fmla="*/ 184232 w 368872"/>
                  <a:gd name="connsiteY7" fmla="*/ 528206 h 528547"/>
                  <a:gd name="connsiteX8" fmla="*/ 85036 w 368872"/>
                  <a:gd name="connsiteY8" fmla="*/ 512259 h 528547"/>
                  <a:gd name="connsiteX9" fmla="*/ 62958 w 368872"/>
                  <a:gd name="connsiteY9" fmla="*/ 481722 h 528547"/>
                  <a:gd name="connsiteX10" fmla="*/ 65154 w 368872"/>
                  <a:gd name="connsiteY10" fmla="*/ 468062 h 528547"/>
                  <a:gd name="connsiteX11" fmla="*/ 111548 w 368872"/>
                  <a:gd name="connsiteY11" fmla="*/ 434519 h 528547"/>
                  <a:gd name="connsiteX12" fmla="*/ 112307 w 368872"/>
                  <a:gd name="connsiteY12" fmla="*/ 434641 h 528547"/>
                  <a:gd name="connsiteX13" fmla="*/ 112307 w 368872"/>
                  <a:gd name="connsiteY13" fmla="*/ 273833 h 528547"/>
                  <a:gd name="connsiteX14" fmla="*/ 115986 w 368872"/>
                  <a:gd name="connsiteY14" fmla="*/ 255608 h 528547"/>
                  <a:gd name="connsiteX15" fmla="*/ 113652 w 368872"/>
                  <a:gd name="connsiteY15" fmla="*/ 242128 h 528547"/>
                  <a:gd name="connsiteX16" fmla="*/ 3523 w 368872"/>
                  <a:gd name="connsiteY16" fmla="*/ 0 h 528547"/>
                  <a:gd name="connsiteX0" fmla="*/ 368766 w 368911"/>
                  <a:gd name="connsiteY0" fmla="*/ 15714 h 528547"/>
                  <a:gd name="connsiteX1" fmla="*/ 237561 w 368911"/>
                  <a:gd name="connsiteY1" fmla="*/ 305311 h 528547"/>
                  <a:gd name="connsiteX2" fmla="*/ 214775 w 368911"/>
                  <a:gd name="connsiteY2" fmla="*/ 344308 h 528547"/>
                  <a:gd name="connsiteX3" fmla="*/ 214774 w 368911"/>
                  <a:gd name="connsiteY3" fmla="*/ 480198 h 528547"/>
                  <a:gd name="connsiteX4" fmla="*/ 214313 w 368911"/>
                  <a:gd name="connsiteY4" fmla="*/ 481311 h 528547"/>
                  <a:gd name="connsiteX5" fmla="*/ 216964 w 368911"/>
                  <a:gd name="connsiteY5" fmla="*/ 492467 h 528547"/>
                  <a:gd name="connsiteX6" fmla="*/ 214768 w 368911"/>
                  <a:gd name="connsiteY6" fmla="*/ 506128 h 528547"/>
                  <a:gd name="connsiteX7" fmla="*/ 184232 w 368911"/>
                  <a:gd name="connsiteY7" fmla="*/ 528206 h 528547"/>
                  <a:gd name="connsiteX8" fmla="*/ 85036 w 368911"/>
                  <a:gd name="connsiteY8" fmla="*/ 512259 h 528547"/>
                  <a:gd name="connsiteX9" fmla="*/ 62958 w 368911"/>
                  <a:gd name="connsiteY9" fmla="*/ 481722 h 528547"/>
                  <a:gd name="connsiteX10" fmla="*/ 65154 w 368911"/>
                  <a:gd name="connsiteY10" fmla="*/ 468062 h 528547"/>
                  <a:gd name="connsiteX11" fmla="*/ 111548 w 368911"/>
                  <a:gd name="connsiteY11" fmla="*/ 434519 h 528547"/>
                  <a:gd name="connsiteX12" fmla="*/ 112307 w 368911"/>
                  <a:gd name="connsiteY12" fmla="*/ 434641 h 528547"/>
                  <a:gd name="connsiteX13" fmla="*/ 112307 w 368911"/>
                  <a:gd name="connsiteY13" fmla="*/ 273833 h 528547"/>
                  <a:gd name="connsiteX14" fmla="*/ 115986 w 368911"/>
                  <a:gd name="connsiteY14" fmla="*/ 255608 h 528547"/>
                  <a:gd name="connsiteX15" fmla="*/ 113652 w 368911"/>
                  <a:gd name="connsiteY15" fmla="*/ 242128 h 528547"/>
                  <a:gd name="connsiteX16" fmla="*/ 3523 w 368911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14775 w 368766"/>
                  <a:gd name="connsiteY2" fmla="*/ 344308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3652 w 368766"/>
                  <a:gd name="connsiteY14" fmla="*/ 242128 h 528547"/>
                  <a:gd name="connsiteX15" fmla="*/ 3523 w 368766"/>
                  <a:gd name="connsiteY15" fmla="*/ 0 h 52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8766" h="528547">
                    <a:moveTo>
                      <a:pt x="368766" y="15714"/>
                    </a:moveTo>
                    <a:cubicBezTo>
                      <a:pt x="346591" y="235059"/>
                      <a:pt x="291092" y="212116"/>
                      <a:pt x="237561" y="305311"/>
                    </a:cubicBezTo>
                    <a:lnTo>
                      <a:pt x="202263" y="347121"/>
                    </a:lnTo>
                    <a:cubicBezTo>
                      <a:pt x="202263" y="392418"/>
                      <a:pt x="214774" y="434901"/>
                      <a:pt x="214774" y="480198"/>
                    </a:cubicBezTo>
                    <a:lnTo>
                      <a:pt x="214313" y="481311"/>
                    </a:lnTo>
                    <a:lnTo>
                      <a:pt x="216964" y="492467"/>
                    </a:lnTo>
                    <a:lnTo>
                      <a:pt x="214768" y="506128"/>
                    </a:lnTo>
                    <a:cubicBezTo>
                      <a:pt x="212432" y="520657"/>
                      <a:pt x="198761" y="530542"/>
                      <a:pt x="184232" y="528206"/>
                    </a:cubicBezTo>
                    <a:lnTo>
                      <a:pt x="85036" y="512259"/>
                    </a:lnTo>
                    <a:cubicBezTo>
                      <a:pt x="70507" y="509923"/>
                      <a:pt x="60622" y="496252"/>
                      <a:pt x="62958" y="481722"/>
                    </a:cubicBezTo>
                    <a:lnTo>
                      <a:pt x="65154" y="468062"/>
                    </a:lnTo>
                    <a:cubicBezTo>
                      <a:pt x="68703" y="445988"/>
                      <a:pt x="89474" y="430971"/>
                      <a:pt x="111548" y="434519"/>
                    </a:cubicBezTo>
                    <a:lnTo>
                      <a:pt x="112307" y="434641"/>
                    </a:lnTo>
                    <a:lnTo>
                      <a:pt x="100884" y="329881"/>
                    </a:lnTo>
                    <a:lnTo>
                      <a:pt x="113652" y="242128"/>
                    </a:lnTo>
                    <a:cubicBezTo>
                      <a:pt x="91627" y="169627"/>
                      <a:pt x="-21211" y="184040"/>
                      <a:pt x="3523" y="0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C0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611FF01C-1F65-4400-91DA-06607F2E9BD5}"/>
                  </a:ext>
                </a:extLst>
              </p:cNvPr>
              <p:cNvSpPr/>
              <p:nvPr/>
            </p:nvSpPr>
            <p:spPr bwMode="auto">
              <a:xfrm>
                <a:off x="7992396" y="6574002"/>
                <a:ext cx="162284" cy="201695"/>
              </a:xfrm>
              <a:custGeom>
                <a:avLst/>
                <a:gdLst>
                  <a:gd name="connsiteX0" fmla="*/ 128407 w 162284"/>
                  <a:gd name="connsiteY0" fmla="*/ 0 h 201695"/>
                  <a:gd name="connsiteX1" fmla="*/ 142033 w 162284"/>
                  <a:gd name="connsiteY1" fmla="*/ 25324 h 201695"/>
                  <a:gd name="connsiteX2" fmla="*/ 162284 w 162284"/>
                  <a:gd name="connsiteY2" fmla="*/ 148724 h 201695"/>
                  <a:gd name="connsiteX3" fmla="*/ 159144 w 162284"/>
                  <a:gd name="connsiteY3" fmla="*/ 161669 h 201695"/>
                  <a:gd name="connsiteX4" fmla="*/ 159144 w 162284"/>
                  <a:gd name="connsiteY4" fmla="*/ 174681 h 201695"/>
                  <a:gd name="connsiteX5" fmla="*/ 131566 w 162284"/>
                  <a:gd name="connsiteY5" fmla="*/ 201695 h 201695"/>
                  <a:gd name="connsiteX6" fmla="*/ 27578 w 162284"/>
                  <a:gd name="connsiteY6" fmla="*/ 201695 h 201695"/>
                  <a:gd name="connsiteX7" fmla="*/ 0 w 162284"/>
                  <a:gd name="connsiteY7" fmla="*/ 174681 h 201695"/>
                  <a:gd name="connsiteX8" fmla="*/ 0 w 162284"/>
                  <a:gd name="connsiteY8" fmla="*/ 160654 h 201695"/>
                  <a:gd name="connsiteX9" fmla="*/ 41899 w 162284"/>
                  <a:gd name="connsiteY9" fmla="*/ 119612 h 201695"/>
                  <a:gd name="connsiteX10" fmla="*/ 50089 w 162284"/>
                  <a:gd name="connsiteY10" fmla="*/ 119612 h 201695"/>
                  <a:gd name="connsiteX11" fmla="*/ 39284 w 162284"/>
                  <a:gd name="connsiteY11" fmla="*/ 53774 h 201695"/>
                  <a:gd name="connsiteX12" fmla="*/ 41270 w 162284"/>
                  <a:gd name="connsiteY12" fmla="*/ 57465 h 201695"/>
                  <a:gd name="connsiteX13" fmla="*/ 69379 w 162284"/>
                  <a:gd name="connsiteY13" fmla="*/ 5224 h 201695"/>
                  <a:gd name="connsiteX14" fmla="*/ 97487 w 162284"/>
                  <a:gd name="connsiteY14" fmla="*/ 57465 h 201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284" h="201695">
                    <a:moveTo>
                      <a:pt x="128407" y="0"/>
                    </a:moveTo>
                    <a:lnTo>
                      <a:pt x="142033" y="25324"/>
                    </a:lnTo>
                    <a:lnTo>
                      <a:pt x="162284" y="148724"/>
                    </a:lnTo>
                    <a:lnTo>
                      <a:pt x="159144" y="161669"/>
                    </a:lnTo>
                    <a:lnTo>
                      <a:pt x="159144" y="174681"/>
                    </a:lnTo>
                    <a:cubicBezTo>
                      <a:pt x="159144" y="189601"/>
                      <a:pt x="146797" y="201695"/>
                      <a:pt x="131566" y="201695"/>
                    </a:cubicBezTo>
                    <a:lnTo>
                      <a:pt x="27578" y="201695"/>
                    </a:lnTo>
                    <a:cubicBezTo>
                      <a:pt x="12347" y="201695"/>
                      <a:pt x="0" y="189601"/>
                      <a:pt x="0" y="174681"/>
                    </a:cubicBezTo>
                    <a:lnTo>
                      <a:pt x="0" y="160654"/>
                    </a:lnTo>
                    <a:cubicBezTo>
                      <a:pt x="0" y="137987"/>
                      <a:pt x="18759" y="119612"/>
                      <a:pt x="41899" y="119612"/>
                    </a:cubicBezTo>
                    <a:lnTo>
                      <a:pt x="50089" y="119612"/>
                    </a:lnTo>
                    <a:lnTo>
                      <a:pt x="39284" y="53774"/>
                    </a:lnTo>
                    <a:lnTo>
                      <a:pt x="41270" y="57465"/>
                    </a:lnTo>
                    <a:lnTo>
                      <a:pt x="69379" y="5224"/>
                    </a:lnTo>
                    <a:lnTo>
                      <a:pt x="97487" y="57465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7B61826E-5A7D-4005-B49C-353D5F7FA300}"/>
                  </a:ext>
                </a:extLst>
              </p:cNvPr>
              <p:cNvSpPr/>
              <p:nvPr/>
            </p:nvSpPr>
            <p:spPr bwMode="auto">
              <a:xfrm rot="21207835">
                <a:off x="8896767" y="6530370"/>
                <a:ext cx="164099" cy="265070"/>
              </a:xfrm>
              <a:custGeom>
                <a:avLst/>
                <a:gdLst>
                  <a:gd name="connsiteX0" fmla="*/ 141400 w 164099"/>
                  <a:gd name="connsiteY0" fmla="*/ 1528 h 265070"/>
                  <a:gd name="connsiteX1" fmla="*/ 164099 w 164099"/>
                  <a:gd name="connsiteY1" fmla="*/ 58435 h 265070"/>
                  <a:gd name="connsiteX2" fmla="*/ 144537 w 164099"/>
                  <a:gd name="connsiteY2" fmla="*/ 81131 h 265070"/>
                  <a:gd name="connsiteX3" fmla="*/ 157486 w 164099"/>
                  <a:gd name="connsiteY3" fmla="*/ 216051 h 265070"/>
                  <a:gd name="connsiteX4" fmla="*/ 157009 w 164099"/>
                  <a:gd name="connsiteY4" fmla="*/ 217180 h 265070"/>
                  <a:gd name="connsiteX5" fmla="*/ 159753 w 164099"/>
                  <a:gd name="connsiteY5" fmla="*/ 228490 h 265070"/>
                  <a:gd name="connsiteX6" fmla="*/ 157480 w 164099"/>
                  <a:gd name="connsiteY6" fmla="*/ 242341 h 265070"/>
                  <a:gd name="connsiteX7" fmla="*/ 125875 w 164099"/>
                  <a:gd name="connsiteY7" fmla="*/ 264724 h 265070"/>
                  <a:gd name="connsiteX8" fmla="*/ 23205 w 164099"/>
                  <a:gd name="connsiteY8" fmla="*/ 248557 h 265070"/>
                  <a:gd name="connsiteX9" fmla="*/ 354 w 164099"/>
                  <a:gd name="connsiteY9" fmla="*/ 217597 h 265070"/>
                  <a:gd name="connsiteX10" fmla="*/ 2627 w 164099"/>
                  <a:gd name="connsiteY10" fmla="*/ 203747 h 265070"/>
                  <a:gd name="connsiteX11" fmla="*/ 50645 w 164099"/>
                  <a:gd name="connsiteY11" fmla="*/ 169740 h 265070"/>
                  <a:gd name="connsiteX12" fmla="*/ 51431 w 164099"/>
                  <a:gd name="connsiteY12" fmla="*/ 169864 h 265070"/>
                  <a:gd name="connsiteX13" fmla="*/ 39608 w 164099"/>
                  <a:gd name="connsiteY13" fmla="*/ 63653 h 265070"/>
                  <a:gd name="connsiteX14" fmla="*/ 43581 w 164099"/>
                  <a:gd name="connsiteY14" fmla="*/ 36902 h 265070"/>
                  <a:gd name="connsiteX15" fmla="*/ 48288 w 164099"/>
                  <a:gd name="connsiteY15" fmla="*/ 48702 h 265070"/>
                  <a:gd name="connsiteX16" fmla="*/ 82161 w 164099"/>
                  <a:gd name="connsiteY16" fmla="*/ 0 h 265070"/>
                  <a:gd name="connsiteX17" fmla="*/ 104140 w 164099"/>
                  <a:gd name="connsiteY17" fmla="*/ 55101 h 26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099" h="265070">
                    <a:moveTo>
                      <a:pt x="141400" y="1528"/>
                    </a:moveTo>
                    <a:lnTo>
                      <a:pt x="164099" y="58435"/>
                    </a:lnTo>
                    <a:lnTo>
                      <a:pt x="144537" y="81131"/>
                    </a:lnTo>
                    <a:cubicBezTo>
                      <a:pt x="144537" y="127056"/>
                      <a:pt x="157486" y="170127"/>
                      <a:pt x="157486" y="216051"/>
                    </a:cubicBezTo>
                    <a:lnTo>
                      <a:pt x="157009" y="217180"/>
                    </a:lnTo>
                    <a:lnTo>
                      <a:pt x="159753" y="228490"/>
                    </a:lnTo>
                    <a:lnTo>
                      <a:pt x="157480" y="242341"/>
                    </a:lnTo>
                    <a:cubicBezTo>
                      <a:pt x="155062" y="257071"/>
                      <a:pt x="140912" y="267093"/>
                      <a:pt x="125875" y="264724"/>
                    </a:cubicBezTo>
                    <a:lnTo>
                      <a:pt x="23205" y="248557"/>
                    </a:lnTo>
                    <a:cubicBezTo>
                      <a:pt x="8167" y="246188"/>
                      <a:pt x="-2064" y="232328"/>
                      <a:pt x="354" y="217597"/>
                    </a:cubicBezTo>
                    <a:lnTo>
                      <a:pt x="2627" y="203747"/>
                    </a:lnTo>
                    <a:cubicBezTo>
                      <a:pt x="6300" y="181368"/>
                      <a:pt x="27798" y="166143"/>
                      <a:pt x="50645" y="169740"/>
                    </a:cubicBezTo>
                    <a:lnTo>
                      <a:pt x="51431" y="169864"/>
                    </a:lnTo>
                    <a:lnTo>
                      <a:pt x="39608" y="63653"/>
                    </a:lnTo>
                    <a:lnTo>
                      <a:pt x="43581" y="36902"/>
                    </a:lnTo>
                    <a:lnTo>
                      <a:pt x="48288" y="48702"/>
                    </a:lnTo>
                    <a:lnTo>
                      <a:pt x="82161" y="0"/>
                    </a:lnTo>
                    <a:lnTo>
                      <a:pt x="104140" y="55101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10A0789E-2117-4CC2-84A7-3883BF1844C7}"/>
                </a:ext>
              </a:extLst>
            </p:cNvPr>
            <p:cNvGrpSpPr/>
            <p:nvPr/>
          </p:nvGrpSpPr>
          <p:grpSpPr>
            <a:xfrm rot="21180198" flipH="1">
              <a:off x="3374396" y="1138322"/>
              <a:ext cx="1231443" cy="845369"/>
              <a:chOff x="7291558" y="5205285"/>
              <a:chExt cx="2316367" cy="1590155"/>
            </a:xfrm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EECC780F-05A0-42DC-9481-A714B0609BD9}"/>
                  </a:ext>
                </a:extLst>
              </p:cNvPr>
              <p:cNvSpPr/>
              <p:nvPr/>
            </p:nvSpPr>
            <p:spPr bwMode="auto">
              <a:xfrm>
                <a:off x="8193710" y="6430140"/>
                <a:ext cx="162284" cy="288459"/>
              </a:xfrm>
              <a:custGeom>
                <a:avLst/>
                <a:gdLst>
                  <a:gd name="connsiteX0" fmla="*/ 22920 w 156793"/>
                  <a:gd name="connsiteY0" fmla="*/ 0 h 284519"/>
                  <a:gd name="connsiteX1" fmla="*/ 125387 w 156793"/>
                  <a:gd name="connsiteY1" fmla="*/ 0 h 284519"/>
                  <a:gd name="connsiteX2" fmla="*/ 125387 w 156793"/>
                  <a:gd name="connsiteY2" fmla="*/ 32270 h 284519"/>
                  <a:gd name="connsiteX3" fmla="*/ 124850 w 156793"/>
                  <a:gd name="connsiteY3" fmla="*/ 33567 h 284519"/>
                  <a:gd name="connsiteX4" fmla="*/ 156793 w 156793"/>
                  <a:gd name="connsiteY4" fmla="*/ 232271 h 284519"/>
                  <a:gd name="connsiteX5" fmla="*/ 153759 w 156793"/>
                  <a:gd name="connsiteY5" fmla="*/ 245039 h 284519"/>
                  <a:gd name="connsiteX6" fmla="*/ 153759 w 156793"/>
                  <a:gd name="connsiteY6" fmla="*/ 257874 h 284519"/>
                  <a:gd name="connsiteX7" fmla="*/ 127114 w 156793"/>
                  <a:gd name="connsiteY7" fmla="*/ 284519 h 284519"/>
                  <a:gd name="connsiteX8" fmla="*/ 26645 w 156793"/>
                  <a:gd name="connsiteY8" fmla="*/ 284519 h 284519"/>
                  <a:gd name="connsiteX9" fmla="*/ 0 w 156793"/>
                  <a:gd name="connsiteY9" fmla="*/ 257874 h 284519"/>
                  <a:gd name="connsiteX10" fmla="*/ 0 w 156793"/>
                  <a:gd name="connsiteY10" fmla="*/ 244038 h 284519"/>
                  <a:gd name="connsiteX11" fmla="*/ 40481 w 156793"/>
                  <a:gd name="connsiteY11" fmla="*/ 203557 h 284519"/>
                  <a:gd name="connsiteX12" fmla="*/ 48394 w 156793"/>
                  <a:gd name="connsiteY12" fmla="*/ 203557 h 284519"/>
                  <a:gd name="connsiteX13" fmla="*/ 22870 w 156793"/>
                  <a:gd name="connsiteY13" fmla="*/ 44786 h 284519"/>
                  <a:gd name="connsiteX14" fmla="*/ 23329 w 156793"/>
                  <a:gd name="connsiteY14" fmla="*/ 33256 h 284519"/>
                  <a:gd name="connsiteX15" fmla="*/ 22920 w 156793"/>
                  <a:gd name="connsiteY15" fmla="*/ 32270 h 284519"/>
                  <a:gd name="connsiteX16" fmla="*/ 22920 w 156793"/>
                  <a:gd name="connsiteY16" fmla="*/ 0 h 284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6793" h="284519">
                    <a:moveTo>
                      <a:pt x="22920" y="0"/>
                    </a:moveTo>
                    <a:lnTo>
                      <a:pt x="125387" y="0"/>
                    </a:lnTo>
                    <a:lnTo>
                      <a:pt x="125387" y="32270"/>
                    </a:lnTo>
                    <a:lnTo>
                      <a:pt x="124850" y="33567"/>
                    </a:lnTo>
                    <a:lnTo>
                      <a:pt x="156793" y="232271"/>
                    </a:lnTo>
                    <a:lnTo>
                      <a:pt x="153759" y="245039"/>
                    </a:lnTo>
                    <a:lnTo>
                      <a:pt x="153759" y="257874"/>
                    </a:lnTo>
                    <a:cubicBezTo>
                      <a:pt x="153759" y="272590"/>
                      <a:pt x="141830" y="284519"/>
                      <a:pt x="127114" y="284519"/>
                    </a:cubicBezTo>
                    <a:lnTo>
                      <a:pt x="26645" y="284519"/>
                    </a:lnTo>
                    <a:cubicBezTo>
                      <a:pt x="11929" y="284519"/>
                      <a:pt x="0" y="272590"/>
                      <a:pt x="0" y="257874"/>
                    </a:cubicBezTo>
                    <a:lnTo>
                      <a:pt x="0" y="244038"/>
                    </a:lnTo>
                    <a:cubicBezTo>
                      <a:pt x="0" y="221681"/>
                      <a:pt x="18124" y="203557"/>
                      <a:pt x="40481" y="203557"/>
                    </a:cubicBezTo>
                    <a:lnTo>
                      <a:pt x="48394" y="203557"/>
                    </a:lnTo>
                    <a:lnTo>
                      <a:pt x="22870" y="44786"/>
                    </a:lnTo>
                    <a:lnTo>
                      <a:pt x="23329" y="33256"/>
                    </a:lnTo>
                    <a:lnTo>
                      <a:pt x="22920" y="32270"/>
                    </a:lnTo>
                    <a:lnTo>
                      <a:pt x="22920" y="0"/>
                    </a:lnTo>
                    <a:close/>
                  </a:path>
                </a:pathLst>
              </a:custGeom>
              <a:solidFill>
                <a:srgbClr val="FF9933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FF760111-27FE-4245-ADFD-C8AFCC1AD2A2}"/>
                  </a:ext>
                </a:extLst>
              </p:cNvPr>
              <p:cNvSpPr/>
              <p:nvPr/>
            </p:nvSpPr>
            <p:spPr bwMode="auto">
              <a:xfrm>
                <a:off x="8192421" y="6509709"/>
                <a:ext cx="162284" cy="201695"/>
              </a:xfrm>
              <a:custGeom>
                <a:avLst/>
                <a:gdLst>
                  <a:gd name="connsiteX0" fmla="*/ 128407 w 162284"/>
                  <a:gd name="connsiteY0" fmla="*/ 0 h 201695"/>
                  <a:gd name="connsiteX1" fmla="*/ 142033 w 162284"/>
                  <a:gd name="connsiteY1" fmla="*/ 25324 h 201695"/>
                  <a:gd name="connsiteX2" fmla="*/ 162284 w 162284"/>
                  <a:gd name="connsiteY2" fmla="*/ 148724 h 201695"/>
                  <a:gd name="connsiteX3" fmla="*/ 159144 w 162284"/>
                  <a:gd name="connsiteY3" fmla="*/ 161669 h 201695"/>
                  <a:gd name="connsiteX4" fmla="*/ 159144 w 162284"/>
                  <a:gd name="connsiteY4" fmla="*/ 174681 h 201695"/>
                  <a:gd name="connsiteX5" fmla="*/ 131566 w 162284"/>
                  <a:gd name="connsiteY5" fmla="*/ 201695 h 201695"/>
                  <a:gd name="connsiteX6" fmla="*/ 27578 w 162284"/>
                  <a:gd name="connsiteY6" fmla="*/ 201695 h 201695"/>
                  <a:gd name="connsiteX7" fmla="*/ 0 w 162284"/>
                  <a:gd name="connsiteY7" fmla="*/ 174681 h 201695"/>
                  <a:gd name="connsiteX8" fmla="*/ 0 w 162284"/>
                  <a:gd name="connsiteY8" fmla="*/ 160654 h 201695"/>
                  <a:gd name="connsiteX9" fmla="*/ 41899 w 162284"/>
                  <a:gd name="connsiteY9" fmla="*/ 119612 h 201695"/>
                  <a:gd name="connsiteX10" fmla="*/ 50089 w 162284"/>
                  <a:gd name="connsiteY10" fmla="*/ 119612 h 201695"/>
                  <a:gd name="connsiteX11" fmla="*/ 39284 w 162284"/>
                  <a:gd name="connsiteY11" fmla="*/ 53774 h 201695"/>
                  <a:gd name="connsiteX12" fmla="*/ 41270 w 162284"/>
                  <a:gd name="connsiteY12" fmla="*/ 57465 h 201695"/>
                  <a:gd name="connsiteX13" fmla="*/ 69379 w 162284"/>
                  <a:gd name="connsiteY13" fmla="*/ 5224 h 201695"/>
                  <a:gd name="connsiteX14" fmla="*/ 97487 w 162284"/>
                  <a:gd name="connsiteY14" fmla="*/ 57465 h 201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284" h="201695">
                    <a:moveTo>
                      <a:pt x="128407" y="0"/>
                    </a:moveTo>
                    <a:lnTo>
                      <a:pt x="142033" y="25324"/>
                    </a:lnTo>
                    <a:lnTo>
                      <a:pt x="162284" y="148724"/>
                    </a:lnTo>
                    <a:lnTo>
                      <a:pt x="159144" y="161669"/>
                    </a:lnTo>
                    <a:lnTo>
                      <a:pt x="159144" y="174681"/>
                    </a:lnTo>
                    <a:cubicBezTo>
                      <a:pt x="159144" y="189601"/>
                      <a:pt x="146797" y="201695"/>
                      <a:pt x="131566" y="201695"/>
                    </a:cubicBezTo>
                    <a:lnTo>
                      <a:pt x="27578" y="201695"/>
                    </a:lnTo>
                    <a:cubicBezTo>
                      <a:pt x="12347" y="201695"/>
                      <a:pt x="0" y="189601"/>
                      <a:pt x="0" y="174681"/>
                    </a:cubicBezTo>
                    <a:lnTo>
                      <a:pt x="0" y="160654"/>
                    </a:lnTo>
                    <a:cubicBezTo>
                      <a:pt x="0" y="137987"/>
                      <a:pt x="18759" y="119612"/>
                      <a:pt x="41899" y="119612"/>
                    </a:cubicBezTo>
                    <a:lnTo>
                      <a:pt x="50089" y="119612"/>
                    </a:lnTo>
                    <a:lnTo>
                      <a:pt x="39284" y="53774"/>
                    </a:lnTo>
                    <a:lnTo>
                      <a:pt x="41270" y="57465"/>
                    </a:lnTo>
                    <a:lnTo>
                      <a:pt x="69379" y="5224"/>
                    </a:lnTo>
                    <a:lnTo>
                      <a:pt x="97487" y="57465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2893AFED-CCFE-4177-80AB-B5D0A3EA41DF}"/>
                  </a:ext>
                </a:extLst>
              </p:cNvPr>
              <p:cNvSpPr/>
              <p:nvPr/>
            </p:nvSpPr>
            <p:spPr bwMode="auto">
              <a:xfrm rot="7726618" flipV="1">
                <a:off x="9074362" y="6029010"/>
                <a:ext cx="369727" cy="697398"/>
              </a:xfrm>
              <a:custGeom>
                <a:avLst/>
                <a:gdLst>
                  <a:gd name="connsiteX0" fmla="*/ 460112 w 460112"/>
                  <a:gd name="connsiteY0" fmla="*/ 641476 h 715698"/>
                  <a:gd name="connsiteX1" fmla="*/ 389674 w 460112"/>
                  <a:gd name="connsiteY1" fmla="*/ 647432 h 715698"/>
                  <a:gd name="connsiteX2" fmla="*/ 387082 w 460112"/>
                  <a:gd name="connsiteY2" fmla="*/ 647162 h 715698"/>
                  <a:gd name="connsiteX3" fmla="*/ 407129 w 460112"/>
                  <a:gd name="connsiteY3" fmla="*/ 671599 h 715698"/>
                  <a:gd name="connsiteX4" fmla="*/ 407129 w 460112"/>
                  <a:gd name="connsiteY4" fmla="*/ 671600 h 715698"/>
                  <a:gd name="connsiteX5" fmla="*/ 336441 w 460112"/>
                  <a:gd name="connsiteY5" fmla="*/ 671966 h 715698"/>
                  <a:gd name="connsiteX6" fmla="*/ 316044 w 460112"/>
                  <a:gd name="connsiteY6" fmla="*/ 668191 h 715698"/>
                  <a:gd name="connsiteX7" fmla="*/ 349213 w 460112"/>
                  <a:gd name="connsiteY7" fmla="*/ 715697 h 715698"/>
                  <a:gd name="connsiteX8" fmla="*/ 349213 w 460112"/>
                  <a:gd name="connsiteY8" fmla="*/ 715698 h 715698"/>
                  <a:gd name="connsiteX9" fmla="*/ 0 w 460112"/>
                  <a:gd name="connsiteY9" fmla="*/ 389801 h 715698"/>
                  <a:gd name="connsiteX10" fmla="*/ 59640 w 460112"/>
                  <a:gd name="connsiteY10" fmla="*/ 207589 h 715698"/>
                  <a:gd name="connsiteX11" fmla="*/ 66246 w 460112"/>
                  <a:gd name="connsiteY11" fmla="*/ 200117 h 715698"/>
                  <a:gd name="connsiteX12" fmla="*/ 68766 w 460112"/>
                  <a:gd name="connsiteY12" fmla="*/ 194591 h 715698"/>
                  <a:gd name="connsiteX13" fmla="*/ 117436 w 460112"/>
                  <a:gd name="connsiteY13" fmla="*/ 130445 h 715698"/>
                  <a:gd name="connsiteX14" fmla="*/ 146817 w 460112"/>
                  <a:gd name="connsiteY14" fmla="*/ 106462 h 715698"/>
                  <a:gd name="connsiteX15" fmla="*/ 162304 w 460112"/>
                  <a:gd name="connsiteY15" fmla="*/ 89381 h 715698"/>
                  <a:gd name="connsiteX16" fmla="*/ 344597 w 460112"/>
                  <a:gd name="connsiteY16" fmla="*/ 0 h 715698"/>
                  <a:gd name="connsiteX17" fmla="*/ 333035 w 460112"/>
                  <a:gd name="connsiteY17" fmla="*/ 25122 h 715698"/>
                  <a:gd name="connsiteX18" fmla="*/ 342724 w 460112"/>
                  <a:gd name="connsiteY18" fmla="*/ 22996 h 715698"/>
                  <a:gd name="connsiteX19" fmla="*/ 318177 w 460112"/>
                  <a:gd name="connsiteY19" fmla="*/ 66824 h 715698"/>
                  <a:gd name="connsiteX20" fmla="*/ 349213 w 460112"/>
                  <a:gd name="connsiteY20" fmla="*/ 63904 h 715698"/>
                  <a:gd name="connsiteX21" fmla="*/ 296733 w 460112"/>
                  <a:gd name="connsiteY21" fmla="*/ 139069 h 715698"/>
                  <a:gd name="connsiteX22" fmla="*/ 284892 w 460112"/>
                  <a:gd name="connsiteY22" fmla="*/ 164520 h 715698"/>
                  <a:gd name="connsiteX23" fmla="*/ 283656 w 460112"/>
                  <a:gd name="connsiteY23" fmla="*/ 169217 h 715698"/>
                  <a:gd name="connsiteX24" fmla="*/ 460112 w 460112"/>
                  <a:gd name="connsiteY24" fmla="*/ 641475 h 715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0112" h="715698">
                    <a:moveTo>
                      <a:pt x="460112" y="641476"/>
                    </a:moveTo>
                    <a:cubicBezTo>
                      <a:pt x="436386" y="645749"/>
                      <a:pt x="412817" y="647676"/>
                      <a:pt x="389674" y="647432"/>
                    </a:cubicBezTo>
                    <a:lnTo>
                      <a:pt x="387082" y="647162"/>
                    </a:lnTo>
                    <a:lnTo>
                      <a:pt x="407129" y="671599"/>
                    </a:lnTo>
                    <a:lnTo>
                      <a:pt x="407129" y="671600"/>
                    </a:lnTo>
                    <a:cubicBezTo>
                      <a:pt x="383139" y="673982"/>
                      <a:pt x="359491" y="674039"/>
                      <a:pt x="336441" y="671966"/>
                    </a:cubicBezTo>
                    <a:lnTo>
                      <a:pt x="316044" y="668191"/>
                    </a:lnTo>
                    <a:lnTo>
                      <a:pt x="349213" y="715697"/>
                    </a:lnTo>
                    <a:lnTo>
                      <a:pt x="349213" y="715698"/>
                    </a:lnTo>
                    <a:cubicBezTo>
                      <a:pt x="156348" y="715698"/>
                      <a:pt x="0" y="569789"/>
                      <a:pt x="0" y="389801"/>
                    </a:cubicBezTo>
                    <a:cubicBezTo>
                      <a:pt x="0" y="322305"/>
                      <a:pt x="21986" y="259602"/>
                      <a:pt x="59640" y="207589"/>
                    </a:cubicBezTo>
                    <a:lnTo>
                      <a:pt x="66246" y="200117"/>
                    </a:lnTo>
                    <a:lnTo>
                      <a:pt x="68766" y="194591"/>
                    </a:lnTo>
                    <a:cubicBezTo>
                      <a:pt x="82237" y="171474"/>
                      <a:pt x="98598" y="149936"/>
                      <a:pt x="117436" y="130445"/>
                    </a:cubicBezTo>
                    <a:lnTo>
                      <a:pt x="146817" y="106462"/>
                    </a:lnTo>
                    <a:lnTo>
                      <a:pt x="162304" y="89381"/>
                    </a:lnTo>
                    <a:cubicBezTo>
                      <a:pt x="210928" y="44919"/>
                      <a:pt x="273418" y="12818"/>
                      <a:pt x="344597" y="0"/>
                    </a:cubicBezTo>
                    <a:lnTo>
                      <a:pt x="333035" y="25122"/>
                    </a:lnTo>
                    <a:lnTo>
                      <a:pt x="342724" y="22996"/>
                    </a:lnTo>
                    <a:lnTo>
                      <a:pt x="318177" y="66824"/>
                    </a:lnTo>
                    <a:lnTo>
                      <a:pt x="349213" y="63904"/>
                    </a:lnTo>
                    <a:cubicBezTo>
                      <a:pt x="329220" y="87858"/>
                      <a:pt x="311727" y="113013"/>
                      <a:pt x="296733" y="139069"/>
                    </a:cubicBezTo>
                    <a:lnTo>
                      <a:pt x="284892" y="164520"/>
                    </a:lnTo>
                    <a:lnTo>
                      <a:pt x="283656" y="169217"/>
                    </a:lnTo>
                    <a:cubicBezTo>
                      <a:pt x="253933" y="342580"/>
                      <a:pt x="316585" y="521287"/>
                      <a:pt x="460112" y="641475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66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楕円 210">
                <a:extLst>
                  <a:ext uri="{FF2B5EF4-FFF2-40B4-BE49-F238E27FC236}">
                    <a16:creationId xmlns:a16="http://schemas.microsoft.com/office/drawing/2014/main" id="{B93F6A96-A092-4A50-AEBD-36C4960849DF}"/>
                  </a:ext>
                </a:extLst>
              </p:cNvPr>
              <p:cNvSpPr/>
              <p:nvPr/>
            </p:nvSpPr>
            <p:spPr bwMode="auto">
              <a:xfrm rot="1319699">
                <a:off x="7832239" y="5205285"/>
                <a:ext cx="288070" cy="383486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  <a:gd name="connsiteX0" fmla="*/ 176328 w 962720"/>
                  <a:gd name="connsiteY0" fmla="*/ 1854508 h 1856636"/>
                  <a:gd name="connsiteX1" fmla="*/ 1459 w 962720"/>
                  <a:gd name="connsiteY1" fmla="*/ 1648981 h 1856636"/>
                  <a:gd name="connsiteX2" fmla="*/ 605781 w 962720"/>
                  <a:gd name="connsiteY2" fmla="*/ -3 h 1856636"/>
                  <a:gd name="connsiteX3" fmla="*/ 939141 w 962720"/>
                  <a:gd name="connsiteY3" fmla="*/ 1648981 h 1856636"/>
                  <a:gd name="connsiteX4" fmla="*/ 756304 w 962720"/>
                  <a:gd name="connsiteY4" fmla="*/ 1856636 h 1856636"/>
                  <a:gd name="connsiteX0" fmla="*/ 179856 w 966248"/>
                  <a:gd name="connsiteY0" fmla="*/ 1854508 h 1856636"/>
                  <a:gd name="connsiteX1" fmla="*/ 4987 w 966248"/>
                  <a:gd name="connsiteY1" fmla="*/ 1648981 h 1856636"/>
                  <a:gd name="connsiteX2" fmla="*/ 609309 w 966248"/>
                  <a:gd name="connsiteY2" fmla="*/ -3 h 1856636"/>
                  <a:gd name="connsiteX3" fmla="*/ 942669 w 966248"/>
                  <a:gd name="connsiteY3" fmla="*/ 1648981 h 1856636"/>
                  <a:gd name="connsiteX4" fmla="*/ 759832 w 966248"/>
                  <a:gd name="connsiteY4" fmla="*/ 1856636 h 1856636"/>
                  <a:gd name="connsiteX0" fmla="*/ 179856 w 984372"/>
                  <a:gd name="connsiteY0" fmla="*/ 1854508 h 1856636"/>
                  <a:gd name="connsiteX1" fmla="*/ 4987 w 984372"/>
                  <a:gd name="connsiteY1" fmla="*/ 1648981 h 1856636"/>
                  <a:gd name="connsiteX2" fmla="*/ 609309 w 984372"/>
                  <a:gd name="connsiteY2" fmla="*/ -3 h 1856636"/>
                  <a:gd name="connsiteX3" fmla="*/ 942669 w 984372"/>
                  <a:gd name="connsiteY3" fmla="*/ 1648981 h 1856636"/>
                  <a:gd name="connsiteX4" fmla="*/ 759832 w 984372"/>
                  <a:gd name="connsiteY4" fmla="*/ 1856636 h 1856636"/>
                  <a:gd name="connsiteX0" fmla="*/ 214710 w 1019226"/>
                  <a:gd name="connsiteY0" fmla="*/ 1854508 h 1856636"/>
                  <a:gd name="connsiteX1" fmla="*/ 39841 w 1019226"/>
                  <a:gd name="connsiteY1" fmla="*/ 1648981 h 1856636"/>
                  <a:gd name="connsiteX2" fmla="*/ 644163 w 1019226"/>
                  <a:gd name="connsiteY2" fmla="*/ -3 h 1856636"/>
                  <a:gd name="connsiteX3" fmla="*/ 977523 w 1019226"/>
                  <a:gd name="connsiteY3" fmla="*/ 1648981 h 1856636"/>
                  <a:gd name="connsiteX4" fmla="*/ 794686 w 1019226"/>
                  <a:gd name="connsiteY4" fmla="*/ 1856636 h 1856636"/>
                  <a:gd name="connsiteX0" fmla="*/ 214710 w 1019224"/>
                  <a:gd name="connsiteY0" fmla="*/ 1854511 h 1921141"/>
                  <a:gd name="connsiteX1" fmla="*/ 39841 w 1019224"/>
                  <a:gd name="connsiteY1" fmla="*/ 1648984 h 1921141"/>
                  <a:gd name="connsiteX2" fmla="*/ 644163 w 1019224"/>
                  <a:gd name="connsiteY2" fmla="*/ 0 h 1921141"/>
                  <a:gd name="connsiteX3" fmla="*/ 977523 w 1019224"/>
                  <a:gd name="connsiteY3" fmla="*/ 1648984 h 1921141"/>
                  <a:gd name="connsiteX4" fmla="*/ 660578 w 1019224"/>
                  <a:gd name="connsiteY4" fmla="*/ 1921139 h 1921141"/>
                  <a:gd name="connsiteX0" fmla="*/ 214710 w 1019224"/>
                  <a:gd name="connsiteY0" fmla="*/ 1854511 h 1921138"/>
                  <a:gd name="connsiteX1" fmla="*/ 39841 w 1019224"/>
                  <a:gd name="connsiteY1" fmla="*/ 1648984 h 1921138"/>
                  <a:gd name="connsiteX2" fmla="*/ 644163 w 1019224"/>
                  <a:gd name="connsiteY2" fmla="*/ 0 h 1921138"/>
                  <a:gd name="connsiteX3" fmla="*/ 977523 w 1019224"/>
                  <a:gd name="connsiteY3" fmla="*/ 1648984 h 1921138"/>
                  <a:gd name="connsiteX4" fmla="*/ 660578 w 1019224"/>
                  <a:gd name="connsiteY4" fmla="*/ 1921139 h 1921138"/>
                  <a:gd name="connsiteX0" fmla="*/ 214710 w 1046339"/>
                  <a:gd name="connsiteY0" fmla="*/ 1854511 h 1921138"/>
                  <a:gd name="connsiteX1" fmla="*/ 39841 w 1046339"/>
                  <a:gd name="connsiteY1" fmla="*/ 1648984 h 1921138"/>
                  <a:gd name="connsiteX2" fmla="*/ 644163 w 1046339"/>
                  <a:gd name="connsiteY2" fmla="*/ 0 h 1921138"/>
                  <a:gd name="connsiteX3" fmla="*/ 977523 w 1046339"/>
                  <a:gd name="connsiteY3" fmla="*/ 1648984 h 1921138"/>
                  <a:gd name="connsiteX4" fmla="*/ 660578 w 1046339"/>
                  <a:gd name="connsiteY4" fmla="*/ 1921139 h 1921138"/>
                  <a:gd name="connsiteX0" fmla="*/ 215984 w 1047613"/>
                  <a:gd name="connsiteY0" fmla="*/ 1854511 h 1921138"/>
                  <a:gd name="connsiteX1" fmla="*/ 41115 w 1047613"/>
                  <a:gd name="connsiteY1" fmla="*/ 1648984 h 1921138"/>
                  <a:gd name="connsiteX2" fmla="*/ 645437 w 1047613"/>
                  <a:gd name="connsiteY2" fmla="*/ 0 h 1921138"/>
                  <a:gd name="connsiteX3" fmla="*/ 978797 w 1047613"/>
                  <a:gd name="connsiteY3" fmla="*/ 1648984 h 1921138"/>
                  <a:gd name="connsiteX4" fmla="*/ 661852 w 1047613"/>
                  <a:gd name="connsiteY4" fmla="*/ 1921139 h 1921138"/>
                  <a:gd name="connsiteX0" fmla="*/ 207638 w 1021054"/>
                  <a:gd name="connsiteY0" fmla="*/ 1946938 h 1946938"/>
                  <a:gd name="connsiteX1" fmla="*/ 14556 w 1021054"/>
                  <a:gd name="connsiteY1" fmla="*/ 1648984 h 1946938"/>
                  <a:gd name="connsiteX2" fmla="*/ 618878 w 1021054"/>
                  <a:gd name="connsiteY2" fmla="*/ 0 h 1946938"/>
                  <a:gd name="connsiteX3" fmla="*/ 952238 w 1021054"/>
                  <a:gd name="connsiteY3" fmla="*/ 1648984 h 1946938"/>
                  <a:gd name="connsiteX4" fmla="*/ 635293 w 1021054"/>
                  <a:gd name="connsiteY4" fmla="*/ 1921139 h 1946938"/>
                  <a:gd name="connsiteX0" fmla="*/ 265553 w 1078969"/>
                  <a:gd name="connsiteY0" fmla="*/ 1946938 h 1946938"/>
                  <a:gd name="connsiteX1" fmla="*/ 11671 w 1078969"/>
                  <a:gd name="connsiteY1" fmla="*/ 1464609 h 1946938"/>
                  <a:gd name="connsiteX2" fmla="*/ 676793 w 1078969"/>
                  <a:gd name="connsiteY2" fmla="*/ 0 h 1946938"/>
                  <a:gd name="connsiteX3" fmla="*/ 1010153 w 1078969"/>
                  <a:gd name="connsiteY3" fmla="*/ 1648984 h 1946938"/>
                  <a:gd name="connsiteX4" fmla="*/ 693208 w 1078969"/>
                  <a:gd name="connsiteY4" fmla="*/ 1921139 h 1946938"/>
                  <a:gd name="connsiteX0" fmla="*/ 270397 w 1083813"/>
                  <a:gd name="connsiteY0" fmla="*/ 1946938 h 1946938"/>
                  <a:gd name="connsiteX1" fmla="*/ 16515 w 1083813"/>
                  <a:gd name="connsiteY1" fmla="*/ 1464609 h 1946938"/>
                  <a:gd name="connsiteX2" fmla="*/ 681637 w 1083813"/>
                  <a:gd name="connsiteY2" fmla="*/ 0 h 1946938"/>
                  <a:gd name="connsiteX3" fmla="*/ 1014997 w 1083813"/>
                  <a:gd name="connsiteY3" fmla="*/ 1648984 h 1946938"/>
                  <a:gd name="connsiteX4" fmla="*/ 698052 w 1083813"/>
                  <a:gd name="connsiteY4" fmla="*/ 1921139 h 1946938"/>
                  <a:gd name="connsiteX0" fmla="*/ 264825 w 1078241"/>
                  <a:gd name="connsiteY0" fmla="*/ 1946938 h 1946938"/>
                  <a:gd name="connsiteX1" fmla="*/ 10943 w 1078241"/>
                  <a:gd name="connsiteY1" fmla="*/ 1464609 h 1946938"/>
                  <a:gd name="connsiteX2" fmla="*/ 676065 w 1078241"/>
                  <a:gd name="connsiteY2" fmla="*/ 0 h 1946938"/>
                  <a:gd name="connsiteX3" fmla="*/ 1009425 w 1078241"/>
                  <a:gd name="connsiteY3" fmla="*/ 1648984 h 1946938"/>
                  <a:gd name="connsiteX4" fmla="*/ 692480 w 1078241"/>
                  <a:gd name="connsiteY4" fmla="*/ 1921139 h 1946938"/>
                  <a:gd name="connsiteX0" fmla="*/ 264825 w 1084560"/>
                  <a:gd name="connsiteY0" fmla="*/ 1946938 h 1946938"/>
                  <a:gd name="connsiteX1" fmla="*/ 10943 w 1084560"/>
                  <a:gd name="connsiteY1" fmla="*/ 1464609 h 1946938"/>
                  <a:gd name="connsiteX2" fmla="*/ 676065 w 1084560"/>
                  <a:gd name="connsiteY2" fmla="*/ 0 h 1946938"/>
                  <a:gd name="connsiteX3" fmla="*/ 1009425 w 1084560"/>
                  <a:gd name="connsiteY3" fmla="*/ 1648984 h 1946938"/>
                  <a:gd name="connsiteX4" fmla="*/ 692480 w 1084560"/>
                  <a:gd name="connsiteY4" fmla="*/ 1921139 h 1946938"/>
                  <a:gd name="connsiteX0" fmla="*/ 264825 w 1056002"/>
                  <a:gd name="connsiteY0" fmla="*/ 1946938 h 1976978"/>
                  <a:gd name="connsiteX1" fmla="*/ 10943 w 1056002"/>
                  <a:gd name="connsiteY1" fmla="*/ 1464609 h 1976978"/>
                  <a:gd name="connsiteX2" fmla="*/ 676065 w 1056002"/>
                  <a:gd name="connsiteY2" fmla="*/ 0 h 1976978"/>
                  <a:gd name="connsiteX3" fmla="*/ 1009425 w 1056002"/>
                  <a:gd name="connsiteY3" fmla="*/ 1648984 h 1976978"/>
                  <a:gd name="connsiteX4" fmla="*/ 605608 w 1056002"/>
                  <a:gd name="connsiteY4" fmla="*/ 1976977 h 1976978"/>
                  <a:gd name="connsiteX0" fmla="*/ 264825 w 1082641"/>
                  <a:gd name="connsiteY0" fmla="*/ 1946938 h 1976978"/>
                  <a:gd name="connsiteX1" fmla="*/ 10943 w 1082641"/>
                  <a:gd name="connsiteY1" fmla="*/ 1464609 h 1976978"/>
                  <a:gd name="connsiteX2" fmla="*/ 676065 w 1082641"/>
                  <a:gd name="connsiteY2" fmla="*/ 0 h 1976978"/>
                  <a:gd name="connsiteX3" fmla="*/ 1009425 w 1082641"/>
                  <a:gd name="connsiteY3" fmla="*/ 1648984 h 1976978"/>
                  <a:gd name="connsiteX4" fmla="*/ 605608 w 1082641"/>
                  <a:gd name="connsiteY4" fmla="*/ 1976977 h 1976978"/>
                  <a:gd name="connsiteX0" fmla="*/ 264825 w 1079215"/>
                  <a:gd name="connsiteY0" fmla="*/ 1946938 h 1976978"/>
                  <a:gd name="connsiteX1" fmla="*/ 10943 w 1079215"/>
                  <a:gd name="connsiteY1" fmla="*/ 1464609 h 1976978"/>
                  <a:gd name="connsiteX2" fmla="*/ 676065 w 1079215"/>
                  <a:gd name="connsiteY2" fmla="*/ 0 h 1976978"/>
                  <a:gd name="connsiteX3" fmla="*/ 1009425 w 1079215"/>
                  <a:gd name="connsiteY3" fmla="*/ 1648984 h 1976978"/>
                  <a:gd name="connsiteX4" fmla="*/ 605608 w 1079215"/>
                  <a:gd name="connsiteY4" fmla="*/ 1976977 h 1976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9215" h="1976978">
                    <a:moveTo>
                      <a:pt x="264825" y="1946938"/>
                    </a:moveTo>
                    <a:cubicBezTo>
                      <a:pt x="195152" y="1900548"/>
                      <a:pt x="9904" y="1665983"/>
                      <a:pt x="10943" y="1464609"/>
                    </a:cubicBezTo>
                    <a:cubicBezTo>
                      <a:pt x="11982" y="1263235"/>
                      <a:pt x="-142395" y="821339"/>
                      <a:pt x="676065" y="0"/>
                    </a:cubicBezTo>
                    <a:cubicBezTo>
                      <a:pt x="1224949" y="837095"/>
                      <a:pt x="1076252" y="1505913"/>
                      <a:pt x="1009425" y="1648984"/>
                    </a:cubicBezTo>
                    <a:cubicBezTo>
                      <a:pt x="942598" y="1792055"/>
                      <a:pt x="692215" y="1930587"/>
                      <a:pt x="605608" y="1976977"/>
                    </a:cubicBezTo>
                  </a:path>
                </a:pathLst>
              </a:custGeom>
              <a:solidFill>
                <a:srgbClr val="FF9933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80EBA559-3F3A-41B3-A7C3-D202A68BF492}"/>
                  </a:ext>
                </a:extLst>
              </p:cNvPr>
              <p:cNvSpPr/>
              <p:nvPr/>
            </p:nvSpPr>
            <p:spPr bwMode="auto">
              <a:xfrm>
                <a:off x="7320382" y="5413134"/>
                <a:ext cx="1817538" cy="1364344"/>
              </a:xfrm>
              <a:custGeom>
                <a:avLst/>
                <a:gdLst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731424 w 1468958"/>
                  <a:gd name="connsiteY6" fmla="*/ 490064 h 1329855"/>
                  <a:gd name="connsiteX7" fmla="*/ 1375882 w 1468958"/>
                  <a:gd name="connsiteY7" fmla="*/ 490064 h 1329855"/>
                  <a:gd name="connsiteX8" fmla="*/ 1468958 w 1468958"/>
                  <a:gd name="connsiteY8" fmla="*/ 583140 h 1329855"/>
                  <a:gd name="connsiteX9" fmla="*/ 1468958 w 1468958"/>
                  <a:gd name="connsiteY9" fmla="*/ 781925 h 1329855"/>
                  <a:gd name="connsiteX10" fmla="*/ 1202372 w 1468958"/>
                  <a:gd name="connsiteY10" fmla="*/ 1048511 h 1329855"/>
                  <a:gd name="connsiteX11" fmla="*/ 683887 w 1468958"/>
                  <a:gd name="connsiteY11" fmla="*/ 1048511 h 1329855"/>
                  <a:gd name="connsiteX12" fmla="*/ 630161 w 1468958"/>
                  <a:gd name="connsiteY12" fmla="*/ 1043095 h 1329855"/>
                  <a:gd name="connsiteX13" fmla="*/ 585691 w 1468958"/>
                  <a:gd name="connsiteY13" fmla="*/ 1029291 h 1329855"/>
                  <a:gd name="connsiteX14" fmla="*/ 585691 w 1468958"/>
                  <a:gd name="connsiteY14" fmla="*/ 1077606 h 1329855"/>
                  <a:gd name="connsiteX15" fmla="*/ 585154 w 1468958"/>
                  <a:gd name="connsiteY15" fmla="*/ 1078903 h 1329855"/>
                  <a:gd name="connsiteX16" fmla="*/ 617097 w 1468958"/>
                  <a:gd name="connsiteY16" fmla="*/ 1277607 h 1329855"/>
                  <a:gd name="connsiteX17" fmla="*/ 614063 w 1468958"/>
                  <a:gd name="connsiteY17" fmla="*/ 1290375 h 1329855"/>
                  <a:gd name="connsiteX18" fmla="*/ 614063 w 1468958"/>
                  <a:gd name="connsiteY18" fmla="*/ 1303210 h 1329855"/>
                  <a:gd name="connsiteX19" fmla="*/ 587418 w 1468958"/>
                  <a:gd name="connsiteY19" fmla="*/ 1329855 h 1329855"/>
                  <a:gd name="connsiteX20" fmla="*/ 486949 w 1468958"/>
                  <a:gd name="connsiteY20" fmla="*/ 1329855 h 1329855"/>
                  <a:gd name="connsiteX21" fmla="*/ 460304 w 1468958"/>
                  <a:gd name="connsiteY21" fmla="*/ 1303210 h 1329855"/>
                  <a:gd name="connsiteX22" fmla="*/ 460304 w 1468958"/>
                  <a:gd name="connsiteY22" fmla="*/ 1289374 h 1329855"/>
                  <a:gd name="connsiteX23" fmla="*/ 500785 w 1468958"/>
                  <a:gd name="connsiteY23" fmla="*/ 1248893 h 1329855"/>
                  <a:gd name="connsiteX24" fmla="*/ 508698 w 1468958"/>
                  <a:gd name="connsiteY24" fmla="*/ 1248893 h 1329855"/>
                  <a:gd name="connsiteX25" fmla="*/ 483174 w 1468958"/>
                  <a:gd name="connsiteY25" fmla="*/ 1090122 h 1329855"/>
                  <a:gd name="connsiteX26" fmla="*/ 483633 w 1468958"/>
                  <a:gd name="connsiteY26" fmla="*/ 1078592 h 1329855"/>
                  <a:gd name="connsiteX27" fmla="*/ 483224 w 1468958"/>
                  <a:gd name="connsiteY27" fmla="*/ 1077606 h 1329855"/>
                  <a:gd name="connsiteX28" fmla="*/ 483224 w 1468958"/>
                  <a:gd name="connsiteY28" fmla="*/ 955694 h 1329855"/>
                  <a:gd name="connsiteX29" fmla="*/ 462830 w 1468958"/>
                  <a:gd name="connsiteY29" fmla="*/ 930976 h 1329855"/>
                  <a:gd name="connsiteX30" fmla="*/ 417301 w 1468958"/>
                  <a:gd name="connsiteY30" fmla="*/ 781925 h 1329855"/>
                  <a:gd name="connsiteX31" fmla="*/ 417301 w 1468958"/>
                  <a:gd name="connsiteY31" fmla="*/ 641357 h 1329855"/>
                  <a:gd name="connsiteX32" fmla="*/ 385396 w 1468958"/>
                  <a:gd name="connsiteY32" fmla="*/ 603996 h 1329855"/>
                  <a:gd name="connsiteX33" fmla="*/ 111546 w 1468958"/>
                  <a:gd name="connsiteY33" fmla="*/ 603996 h 1329855"/>
                  <a:gd name="connsiteX34" fmla="*/ 0 w 1468958"/>
                  <a:gd name="connsiteY34" fmla="*/ 492450 h 1329855"/>
                  <a:gd name="connsiteX35" fmla="*/ 0 w 1468958"/>
                  <a:gd name="connsiteY35" fmla="*/ 225472 h 1329855"/>
                  <a:gd name="connsiteX36" fmla="*/ 225472 w 1468958"/>
                  <a:gd name="connsiteY36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75882 w 1468958"/>
                  <a:gd name="connsiteY6" fmla="*/ 490064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75882 w 1468958"/>
                  <a:gd name="connsiteY6" fmla="*/ 490064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02063 w 1468958"/>
                  <a:gd name="connsiteY6" fmla="*/ 468633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225472 w 1468958"/>
                  <a:gd name="connsiteY0" fmla="*/ 0 h 1329855"/>
                  <a:gd name="connsiteX1" fmla="*/ 363381 w 1468958"/>
                  <a:gd name="connsiteY1" fmla="*/ 0 h 1329855"/>
                  <a:gd name="connsiteX2" fmla="*/ 588853 w 1468958"/>
                  <a:gd name="connsiteY2" fmla="*/ 225472 h 1329855"/>
                  <a:gd name="connsiteX3" fmla="*/ 588853 w 1468958"/>
                  <a:gd name="connsiteY3" fmla="*/ 349622 h 1329855"/>
                  <a:gd name="connsiteX4" fmla="*/ 600526 w 1468958"/>
                  <a:gd name="connsiteY4" fmla="*/ 401950 h 1329855"/>
                  <a:gd name="connsiteX5" fmla="*/ 731378 w 1468958"/>
                  <a:gd name="connsiteY5" fmla="*/ 485897 h 1329855"/>
                  <a:gd name="connsiteX6" fmla="*/ 1302063 w 1468958"/>
                  <a:gd name="connsiteY6" fmla="*/ 468633 h 1329855"/>
                  <a:gd name="connsiteX7" fmla="*/ 1468958 w 1468958"/>
                  <a:gd name="connsiteY7" fmla="*/ 583140 h 1329855"/>
                  <a:gd name="connsiteX8" fmla="*/ 1468958 w 1468958"/>
                  <a:gd name="connsiteY8" fmla="*/ 781925 h 1329855"/>
                  <a:gd name="connsiteX9" fmla="*/ 1202372 w 1468958"/>
                  <a:gd name="connsiteY9" fmla="*/ 1048511 h 1329855"/>
                  <a:gd name="connsiteX10" fmla="*/ 683887 w 1468958"/>
                  <a:gd name="connsiteY10" fmla="*/ 1048511 h 1329855"/>
                  <a:gd name="connsiteX11" fmla="*/ 630161 w 1468958"/>
                  <a:gd name="connsiteY11" fmla="*/ 1043095 h 1329855"/>
                  <a:gd name="connsiteX12" fmla="*/ 585691 w 1468958"/>
                  <a:gd name="connsiteY12" fmla="*/ 1029291 h 1329855"/>
                  <a:gd name="connsiteX13" fmla="*/ 585691 w 1468958"/>
                  <a:gd name="connsiteY13" fmla="*/ 1077606 h 1329855"/>
                  <a:gd name="connsiteX14" fmla="*/ 585154 w 1468958"/>
                  <a:gd name="connsiteY14" fmla="*/ 1078903 h 1329855"/>
                  <a:gd name="connsiteX15" fmla="*/ 617097 w 1468958"/>
                  <a:gd name="connsiteY15" fmla="*/ 1277607 h 1329855"/>
                  <a:gd name="connsiteX16" fmla="*/ 614063 w 1468958"/>
                  <a:gd name="connsiteY16" fmla="*/ 1290375 h 1329855"/>
                  <a:gd name="connsiteX17" fmla="*/ 614063 w 1468958"/>
                  <a:gd name="connsiteY17" fmla="*/ 1303210 h 1329855"/>
                  <a:gd name="connsiteX18" fmla="*/ 587418 w 1468958"/>
                  <a:gd name="connsiteY18" fmla="*/ 1329855 h 1329855"/>
                  <a:gd name="connsiteX19" fmla="*/ 486949 w 1468958"/>
                  <a:gd name="connsiteY19" fmla="*/ 1329855 h 1329855"/>
                  <a:gd name="connsiteX20" fmla="*/ 460304 w 1468958"/>
                  <a:gd name="connsiteY20" fmla="*/ 1303210 h 1329855"/>
                  <a:gd name="connsiteX21" fmla="*/ 460304 w 1468958"/>
                  <a:gd name="connsiteY21" fmla="*/ 1289374 h 1329855"/>
                  <a:gd name="connsiteX22" fmla="*/ 500785 w 1468958"/>
                  <a:gd name="connsiteY22" fmla="*/ 1248893 h 1329855"/>
                  <a:gd name="connsiteX23" fmla="*/ 508698 w 1468958"/>
                  <a:gd name="connsiteY23" fmla="*/ 1248893 h 1329855"/>
                  <a:gd name="connsiteX24" fmla="*/ 483174 w 1468958"/>
                  <a:gd name="connsiteY24" fmla="*/ 1090122 h 1329855"/>
                  <a:gd name="connsiteX25" fmla="*/ 483633 w 1468958"/>
                  <a:gd name="connsiteY25" fmla="*/ 1078592 h 1329855"/>
                  <a:gd name="connsiteX26" fmla="*/ 483224 w 1468958"/>
                  <a:gd name="connsiteY26" fmla="*/ 1077606 h 1329855"/>
                  <a:gd name="connsiteX27" fmla="*/ 483224 w 1468958"/>
                  <a:gd name="connsiteY27" fmla="*/ 955694 h 1329855"/>
                  <a:gd name="connsiteX28" fmla="*/ 462830 w 1468958"/>
                  <a:gd name="connsiteY28" fmla="*/ 930976 h 1329855"/>
                  <a:gd name="connsiteX29" fmla="*/ 417301 w 1468958"/>
                  <a:gd name="connsiteY29" fmla="*/ 781925 h 1329855"/>
                  <a:gd name="connsiteX30" fmla="*/ 417301 w 1468958"/>
                  <a:gd name="connsiteY30" fmla="*/ 641357 h 1329855"/>
                  <a:gd name="connsiteX31" fmla="*/ 385396 w 1468958"/>
                  <a:gd name="connsiteY31" fmla="*/ 603996 h 1329855"/>
                  <a:gd name="connsiteX32" fmla="*/ 111546 w 1468958"/>
                  <a:gd name="connsiteY32" fmla="*/ 603996 h 1329855"/>
                  <a:gd name="connsiteX33" fmla="*/ 0 w 1468958"/>
                  <a:gd name="connsiteY33" fmla="*/ 492450 h 1329855"/>
                  <a:gd name="connsiteX34" fmla="*/ 0 w 1468958"/>
                  <a:gd name="connsiteY34" fmla="*/ 225472 h 1329855"/>
                  <a:gd name="connsiteX35" fmla="*/ 225472 w 1468958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04803 w 1662215"/>
                  <a:gd name="connsiteY32" fmla="*/ 603996 h 1329855"/>
                  <a:gd name="connsiteX33" fmla="*/ 0 w 1662215"/>
                  <a:gd name="connsiteY33" fmla="*/ 630242 h 1329855"/>
                  <a:gd name="connsiteX34" fmla="*/ 193257 w 1662215"/>
                  <a:gd name="connsiteY34" fmla="*/ 225472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193257 w 1662215"/>
                  <a:gd name="connsiteY34" fmla="*/ 225472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18729 w 1662215"/>
                  <a:gd name="connsiteY35" fmla="*/ 0 h 1329855"/>
                  <a:gd name="connsiteX0" fmla="*/ 418729 w 1662215"/>
                  <a:gd name="connsiteY0" fmla="*/ 0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18729 w 1662215"/>
                  <a:gd name="connsiteY35" fmla="*/ 0 h 1329855"/>
                  <a:gd name="connsiteX0" fmla="*/ 434067 w 1662215"/>
                  <a:gd name="connsiteY0" fmla="*/ 6263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35" fmla="*/ 434067 w 1662215"/>
                  <a:gd name="connsiteY35" fmla="*/ 6263 h 1329855"/>
                  <a:gd name="connsiteX0" fmla="*/ 217798 w 1662215"/>
                  <a:gd name="connsiteY0" fmla="*/ 310026 h 1329855"/>
                  <a:gd name="connsiteX1" fmla="*/ 556638 w 1662215"/>
                  <a:gd name="connsiteY1" fmla="*/ 0 h 1329855"/>
                  <a:gd name="connsiteX2" fmla="*/ 782110 w 1662215"/>
                  <a:gd name="connsiteY2" fmla="*/ 225472 h 1329855"/>
                  <a:gd name="connsiteX3" fmla="*/ 782110 w 1662215"/>
                  <a:gd name="connsiteY3" fmla="*/ 349622 h 1329855"/>
                  <a:gd name="connsiteX4" fmla="*/ 793783 w 1662215"/>
                  <a:gd name="connsiteY4" fmla="*/ 401950 h 1329855"/>
                  <a:gd name="connsiteX5" fmla="*/ 924635 w 1662215"/>
                  <a:gd name="connsiteY5" fmla="*/ 485897 h 1329855"/>
                  <a:gd name="connsiteX6" fmla="*/ 1495320 w 1662215"/>
                  <a:gd name="connsiteY6" fmla="*/ 468633 h 1329855"/>
                  <a:gd name="connsiteX7" fmla="*/ 1662215 w 1662215"/>
                  <a:gd name="connsiteY7" fmla="*/ 583140 h 1329855"/>
                  <a:gd name="connsiteX8" fmla="*/ 1662215 w 1662215"/>
                  <a:gd name="connsiteY8" fmla="*/ 781925 h 1329855"/>
                  <a:gd name="connsiteX9" fmla="*/ 1395629 w 1662215"/>
                  <a:gd name="connsiteY9" fmla="*/ 1048511 h 1329855"/>
                  <a:gd name="connsiteX10" fmla="*/ 877144 w 1662215"/>
                  <a:gd name="connsiteY10" fmla="*/ 1048511 h 1329855"/>
                  <a:gd name="connsiteX11" fmla="*/ 823418 w 1662215"/>
                  <a:gd name="connsiteY11" fmla="*/ 1043095 h 1329855"/>
                  <a:gd name="connsiteX12" fmla="*/ 778948 w 1662215"/>
                  <a:gd name="connsiteY12" fmla="*/ 1029291 h 1329855"/>
                  <a:gd name="connsiteX13" fmla="*/ 778948 w 1662215"/>
                  <a:gd name="connsiteY13" fmla="*/ 1077606 h 1329855"/>
                  <a:gd name="connsiteX14" fmla="*/ 778411 w 1662215"/>
                  <a:gd name="connsiteY14" fmla="*/ 1078903 h 1329855"/>
                  <a:gd name="connsiteX15" fmla="*/ 810354 w 1662215"/>
                  <a:gd name="connsiteY15" fmla="*/ 1277607 h 1329855"/>
                  <a:gd name="connsiteX16" fmla="*/ 807320 w 1662215"/>
                  <a:gd name="connsiteY16" fmla="*/ 1290375 h 1329855"/>
                  <a:gd name="connsiteX17" fmla="*/ 807320 w 1662215"/>
                  <a:gd name="connsiteY17" fmla="*/ 1303210 h 1329855"/>
                  <a:gd name="connsiteX18" fmla="*/ 780675 w 1662215"/>
                  <a:gd name="connsiteY18" fmla="*/ 1329855 h 1329855"/>
                  <a:gd name="connsiteX19" fmla="*/ 680206 w 1662215"/>
                  <a:gd name="connsiteY19" fmla="*/ 1329855 h 1329855"/>
                  <a:gd name="connsiteX20" fmla="*/ 653561 w 1662215"/>
                  <a:gd name="connsiteY20" fmla="*/ 1303210 h 1329855"/>
                  <a:gd name="connsiteX21" fmla="*/ 653561 w 1662215"/>
                  <a:gd name="connsiteY21" fmla="*/ 1289374 h 1329855"/>
                  <a:gd name="connsiteX22" fmla="*/ 694042 w 1662215"/>
                  <a:gd name="connsiteY22" fmla="*/ 1248893 h 1329855"/>
                  <a:gd name="connsiteX23" fmla="*/ 701955 w 1662215"/>
                  <a:gd name="connsiteY23" fmla="*/ 1248893 h 1329855"/>
                  <a:gd name="connsiteX24" fmla="*/ 676431 w 1662215"/>
                  <a:gd name="connsiteY24" fmla="*/ 1090122 h 1329855"/>
                  <a:gd name="connsiteX25" fmla="*/ 676890 w 1662215"/>
                  <a:gd name="connsiteY25" fmla="*/ 1078592 h 1329855"/>
                  <a:gd name="connsiteX26" fmla="*/ 676481 w 1662215"/>
                  <a:gd name="connsiteY26" fmla="*/ 1077606 h 1329855"/>
                  <a:gd name="connsiteX27" fmla="*/ 676481 w 1662215"/>
                  <a:gd name="connsiteY27" fmla="*/ 955694 h 1329855"/>
                  <a:gd name="connsiteX28" fmla="*/ 656087 w 1662215"/>
                  <a:gd name="connsiteY28" fmla="*/ 930976 h 1329855"/>
                  <a:gd name="connsiteX29" fmla="*/ 610558 w 1662215"/>
                  <a:gd name="connsiteY29" fmla="*/ 781925 h 1329855"/>
                  <a:gd name="connsiteX30" fmla="*/ 610558 w 1662215"/>
                  <a:gd name="connsiteY30" fmla="*/ 641357 h 1329855"/>
                  <a:gd name="connsiteX31" fmla="*/ 578653 w 1662215"/>
                  <a:gd name="connsiteY31" fmla="*/ 603996 h 1329855"/>
                  <a:gd name="connsiteX32" fmla="*/ 332411 w 1662215"/>
                  <a:gd name="connsiteY32" fmla="*/ 644707 h 1329855"/>
                  <a:gd name="connsiteX33" fmla="*/ 0 w 1662215"/>
                  <a:gd name="connsiteY33" fmla="*/ 630242 h 1329855"/>
                  <a:gd name="connsiteX34" fmla="*/ 217798 w 1662215"/>
                  <a:gd name="connsiteY34" fmla="*/ 310026 h 1329855"/>
                  <a:gd name="connsiteX0" fmla="*/ 217798 w 1662215"/>
                  <a:gd name="connsiteY0" fmla="*/ 310236 h 1330065"/>
                  <a:gd name="connsiteX1" fmla="*/ 556638 w 1662215"/>
                  <a:gd name="connsiteY1" fmla="*/ 210 h 1330065"/>
                  <a:gd name="connsiteX2" fmla="*/ 782110 w 1662215"/>
                  <a:gd name="connsiteY2" fmla="*/ 225682 h 1330065"/>
                  <a:gd name="connsiteX3" fmla="*/ 782110 w 1662215"/>
                  <a:gd name="connsiteY3" fmla="*/ 349832 h 1330065"/>
                  <a:gd name="connsiteX4" fmla="*/ 793783 w 1662215"/>
                  <a:gd name="connsiteY4" fmla="*/ 402160 h 1330065"/>
                  <a:gd name="connsiteX5" fmla="*/ 924635 w 1662215"/>
                  <a:gd name="connsiteY5" fmla="*/ 486107 h 1330065"/>
                  <a:gd name="connsiteX6" fmla="*/ 1495320 w 1662215"/>
                  <a:gd name="connsiteY6" fmla="*/ 468843 h 1330065"/>
                  <a:gd name="connsiteX7" fmla="*/ 1662215 w 1662215"/>
                  <a:gd name="connsiteY7" fmla="*/ 583350 h 1330065"/>
                  <a:gd name="connsiteX8" fmla="*/ 1662215 w 1662215"/>
                  <a:gd name="connsiteY8" fmla="*/ 782135 h 1330065"/>
                  <a:gd name="connsiteX9" fmla="*/ 1395629 w 1662215"/>
                  <a:gd name="connsiteY9" fmla="*/ 1048721 h 1330065"/>
                  <a:gd name="connsiteX10" fmla="*/ 877144 w 1662215"/>
                  <a:gd name="connsiteY10" fmla="*/ 1048721 h 1330065"/>
                  <a:gd name="connsiteX11" fmla="*/ 823418 w 1662215"/>
                  <a:gd name="connsiteY11" fmla="*/ 1043305 h 1330065"/>
                  <a:gd name="connsiteX12" fmla="*/ 778948 w 1662215"/>
                  <a:gd name="connsiteY12" fmla="*/ 1029501 h 1330065"/>
                  <a:gd name="connsiteX13" fmla="*/ 778948 w 1662215"/>
                  <a:gd name="connsiteY13" fmla="*/ 1077816 h 1330065"/>
                  <a:gd name="connsiteX14" fmla="*/ 778411 w 1662215"/>
                  <a:gd name="connsiteY14" fmla="*/ 1079113 h 1330065"/>
                  <a:gd name="connsiteX15" fmla="*/ 810354 w 1662215"/>
                  <a:gd name="connsiteY15" fmla="*/ 1277817 h 1330065"/>
                  <a:gd name="connsiteX16" fmla="*/ 807320 w 1662215"/>
                  <a:gd name="connsiteY16" fmla="*/ 1290585 h 1330065"/>
                  <a:gd name="connsiteX17" fmla="*/ 807320 w 1662215"/>
                  <a:gd name="connsiteY17" fmla="*/ 1303420 h 1330065"/>
                  <a:gd name="connsiteX18" fmla="*/ 780675 w 1662215"/>
                  <a:gd name="connsiteY18" fmla="*/ 1330065 h 1330065"/>
                  <a:gd name="connsiteX19" fmla="*/ 680206 w 1662215"/>
                  <a:gd name="connsiteY19" fmla="*/ 1330065 h 1330065"/>
                  <a:gd name="connsiteX20" fmla="*/ 653561 w 1662215"/>
                  <a:gd name="connsiteY20" fmla="*/ 1303420 h 1330065"/>
                  <a:gd name="connsiteX21" fmla="*/ 653561 w 1662215"/>
                  <a:gd name="connsiteY21" fmla="*/ 1289584 h 1330065"/>
                  <a:gd name="connsiteX22" fmla="*/ 694042 w 1662215"/>
                  <a:gd name="connsiteY22" fmla="*/ 1249103 h 1330065"/>
                  <a:gd name="connsiteX23" fmla="*/ 701955 w 1662215"/>
                  <a:gd name="connsiteY23" fmla="*/ 1249103 h 1330065"/>
                  <a:gd name="connsiteX24" fmla="*/ 676431 w 1662215"/>
                  <a:gd name="connsiteY24" fmla="*/ 1090332 h 1330065"/>
                  <a:gd name="connsiteX25" fmla="*/ 676890 w 1662215"/>
                  <a:gd name="connsiteY25" fmla="*/ 1078802 h 1330065"/>
                  <a:gd name="connsiteX26" fmla="*/ 676481 w 1662215"/>
                  <a:gd name="connsiteY26" fmla="*/ 1077816 h 1330065"/>
                  <a:gd name="connsiteX27" fmla="*/ 676481 w 1662215"/>
                  <a:gd name="connsiteY27" fmla="*/ 955904 h 1330065"/>
                  <a:gd name="connsiteX28" fmla="*/ 656087 w 1662215"/>
                  <a:gd name="connsiteY28" fmla="*/ 931186 h 1330065"/>
                  <a:gd name="connsiteX29" fmla="*/ 610558 w 1662215"/>
                  <a:gd name="connsiteY29" fmla="*/ 782135 h 1330065"/>
                  <a:gd name="connsiteX30" fmla="*/ 610558 w 1662215"/>
                  <a:gd name="connsiteY30" fmla="*/ 641567 h 1330065"/>
                  <a:gd name="connsiteX31" fmla="*/ 578653 w 1662215"/>
                  <a:gd name="connsiteY31" fmla="*/ 604206 h 1330065"/>
                  <a:gd name="connsiteX32" fmla="*/ 332411 w 1662215"/>
                  <a:gd name="connsiteY32" fmla="*/ 644917 h 1330065"/>
                  <a:gd name="connsiteX33" fmla="*/ 0 w 1662215"/>
                  <a:gd name="connsiteY33" fmla="*/ 630452 h 1330065"/>
                  <a:gd name="connsiteX34" fmla="*/ 217798 w 1662215"/>
                  <a:gd name="connsiteY34" fmla="*/ 310236 h 1330065"/>
                  <a:gd name="connsiteX0" fmla="*/ 217798 w 1662215"/>
                  <a:gd name="connsiteY0" fmla="*/ 325880 h 1345709"/>
                  <a:gd name="connsiteX1" fmla="*/ 532098 w 1662215"/>
                  <a:gd name="connsiteY1" fmla="*/ 196 h 1345709"/>
                  <a:gd name="connsiteX2" fmla="*/ 782110 w 1662215"/>
                  <a:gd name="connsiteY2" fmla="*/ 241326 h 1345709"/>
                  <a:gd name="connsiteX3" fmla="*/ 782110 w 1662215"/>
                  <a:gd name="connsiteY3" fmla="*/ 365476 h 1345709"/>
                  <a:gd name="connsiteX4" fmla="*/ 793783 w 1662215"/>
                  <a:gd name="connsiteY4" fmla="*/ 417804 h 1345709"/>
                  <a:gd name="connsiteX5" fmla="*/ 924635 w 1662215"/>
                  <a:gd name="connsiteY5" fmla="*/ 501751 h 1345709"/>
                  <a:gd name="connsiteX6" fmla="*/ 1495320 w 1662215"/>
                  <a:gd name="connsiteY6" fmla="*/ 484487 h 1345709"/>
                  <a:gd name="connsiteX7" fmla="*/ 1662215 w 1662215"/>
                  <a:gd name="connsiteY7" fmla="*/ 598994 h 1345709"/>
                  <a:gd name="connsiteX8" fmla="*/ 1662215 w 1662215"/>
                  <a:gd name="connsiteY8" fmla="*/ 797779 h 1345709"/>
                  <a:gd name="connsiteX9" fmla="*/ 1395629 w 1662215"/>
                  <a:gd name="connsiteY9" fmla="*/ 1064365 h 1345709"/>
                  <a:gd name="connsiteX10" fmla="*/ 877144 w 1662215"/>
                  <a:gd name="connsiteY10" fmla="*/ 1064365 h 1345709"/>
                  <a:gd name="connsiteX11" fmla="*/ 823418 w 1662215"/>
                  <a:gd name="connsiteY11" fmla="*/ 1058949 h 1345709"/>
                  <a:gd name="connsiteX12" fmla="*/ 778948 w 1662215"/>
                  <a:gd name="connsiteY12" fmla="*/ 1045145 h 1345709"/>
                  <a:gd name="connsiteX13" fmla="*/ 778948 w 1662215"/>
                  <a:gd name="connsiteY13" fmla="*/ 1093460 h 1345709"/>
                  <a:gd name="connsiteX14" fmla="*/ 778411 w 1662215"/>
                  <a:gd name="connsiteY14" fmla="*/ 1094757 h 1345709"/>
                  <a:gd name="connsiteX15" fmla="*/ 810354 w 1662215"/>
                  <a:gd name="connsiteY15" fmla="*/ 1293461 h 1345709"/>
                  <a:gd name="connsiteX16" fmla="*/ 807320 w 1662215"/>
                  <a:gd name="connsiteY16" fmla="*/ 1306229 h 1345709"/>
                  <a:gd name="connsiteX17" fmla="*/ 807320 w 1662215"/>
                  <a:gd name="connsiteY17" fmla="*/ 1319064 h 1345709"/>
                  <a:gd name="connsiteX18" fmla="*/ 780675 w 1662215"/>
                  <a:gd name="connsiteY18" fmla="*/ 1345709 h 1345709"/>
                  <a:gd name="connsiteX19" fmla="*/ 680206 w 1662215"/>
                  <a:gd name="connsiteY19" fmla="*/ 1345709 h 1345709"/>
                  <a:gd name="connsiteX20" fmla="*/ 653561 w 1662215"/>
                  <a:gd name="connsiteY20" fmla="*/ 1319064 h 1345709"/>
                  <a:gd name="connsiteX21" fmla="*/ 653561 w 1662215"/>
                  <a:gd name="connsiteY21" fmla="*/ 1305228 h 1345709"/>
                  <a:gd name="connsiteX22" fmla="*/ 694042 w 1662215"/>
                  <a:gd name="connsiteY22" fmla="*/ 1264747 h 1345709"/>
                  <a:gd name="connsiteX23" fmla="*/ 701955 w 1662215"/>
                  <a:gd name="connsiteY23" fmla="*/ 1264747 h 1345709"/>
                  <a:gd name="connsiteX24" fmla="*/ 676431 w 1662215"/>
                  <a:gd name="connsiteY24" fmla="*/ 1105976 h 1345709"/>
                  <a:gd name="connsiteX25" fmla="*/ 676890 w 1662215"/>
                  <a:gd name="connsiteY25" fmla="*/ 1094446 h 1345709"/>
                  <a:gd name="connsiteX26" fmla="*/ 676481 w 1662215"/>
                  <a:gd name="connsiteY26" fmla="*/ 1093460 h 1345709"/>
                  <a:gd name="connsiteX27" fmla="*/ 676481 w 1662215"/>
                  <a:gd name="connsiteY27" fmla="*/ 971548 h 1345709"/>
                  <a:gd name="connsiteX28" fmla="*/ 656087 w 1662215"/>
                  <a:gd name="connsiteY28" fmla="*/ 946830 h 1345709"/>
                  <a:gd name="connsiteX29" fmla="*/ 610558 w 1662215"/>
                  <a:gd name="connsiteY29" fmla="*/ 797779 h 1345709"/>
                  <a:gd name="connsiteX30" fmla="*/ 610558 w 1662215"/>
                  <a:gd name="connsiteY30" fmla="*/ 657211 h 1345709"/>
                  <a:gd name="connsiteX31" fmla="*/ 578653 w 1662215"/>
                  <a:gd name="connsiteY31" fmla="*/ 619850 h 1345709"/>
                  <a:gd name="connsiteX32" fmla="*/ 332411 w 1662215"/>
                  <a:gd name="connsiteY32" fmla="*/ 660561 h 1345709"/>
                  <a:gd name="connsiteX33" fmla="*/ 0 w 1662215"/>
                  <a:gd name="connsiteY33" fmla="*/ 646096 h 1345709"/>
                  <a:gd name="connsiteX34" fmla="*/ 217798 w 1662215"/>
                  <a:gd name="connsiteY34" fmla="*/ 325880 h 1345709"/>
                  <a:gd name="connsiteX0" fmla="*/ 242339 w 1686756"/>
                  <a:gd name="connsiteY0" fmla="*/ 325880 h 1345709"/>
                  <a:gd name="connsiteX1" fmla="*/ 556639 w 1686756"/>
                  <a:gd name="connsiteY1" fmla="*/ 196 h 1345709"/>
                  <a:gd name="connsiteX2" fmla="*/ 806651 w 1686756"/>
                  <a:gd name="connsiteY2" fmla="*/ 241326 h 1345709"/>
                  <a:gd name="connsiteX3" fmla="*/ 806651 w 1686756"/>
                  <a:gd name="connsiteY3" fmla="*/ 365476 h 1345709"/>
                  <a:gd name="connsiteX4" fmla="*/ 818324 w 1686756"/>
                  <a:gd name="connsiteY4" fmla="*/ 417804 h 1345709"/>
                  <a:gd name="connsiteX5" fmla="*/ 949176 w 1686756"/>
                  <a:gd name="connsiteY5" fmla="*/ 501751 h 1345709"/>
                  <a:gd name="connsiteX6" fmla="*/ 1519861 w 1686756"/>
                  <a:gd name="connsiteY6" fmla="*/ 484487 h 1345709"/>
                  <a:gd name="connsiteX7" fmla="*/ 1686756 w 1686756"/>
                  <a:gd name="connsiteY7" fmla="*/ 598994 h 1345709"/>
                  <a:gd name="connsiteX8" fmla="*/ 1686756 w 1686756"/>
                  <a:gd name="connsiteY8" fmla="*/ 797779 h 1345709"/>
                  <a:gd name="connsiteX9" fmla="*/ 1420170 w 1686756"/>
                  <a:gd name="connsiteY9" fmla="*/ 1064365 h 1345709"/>
                  <a:gd name="connsiteX10" fmla="*/ 901685 w 1686756"/>
                  <a:gd name="connsiteY10" fmla="*/ 1064365 h 1345709"/>
                  <a:gd name="connsiteX11" fmla="*/ 847959 w 1686756"/>
                  <a:gd name="connsiteY11" fmla="*/ 1058949 h 1345709"/>
                  <a:gd name="connsiteX12" fmla="*/ 803489 w 1686756"/>
                  <a:gd name="connsiteY12" fmla="*/ 1045145 h 1345709"/>
                  <a:gd name="connsiteX13" fmla="*/ 803489 w 1686756"/>
                  <a:gd name="connsiteY13" fmla="*/ 1093460 h 1345709"/>
                  <a:gd name="connsiteX14" fmla="*/ 802952 w 1686756"/>
                  <a:gd name="connsiteY14" fmla="*/ 1094757 h 1345709"/>
                  <a:gd name="connsiteX15" fmla="*/ 834895 w 1686756"/>
                  <a:gd name="connsiteY15" fmla="*/ 1293461 h 1345709"/>
                  <a:gd name="connsiteX16" fmla="*/ 831861 w 1686756"/>
                  <a:gd name="connsiteY16" fmla="*/ 1306229 h 1345709"/>
                  <a:gd name="connsiteX17" fmla="*/ 831861 w 1686756"/>
                  <a:gd name="connsiteY17" fmla="*/ 1319064 h 1345709"/>
                  <a:gd name="connsiteX18" fmla="*/ 805216 w 1686756"/>
                  <a:gd name="connsiteY18" fmla="*/ 1345709 h 1345709"/>
                  <a:gd name="connsiteX19" fmla="*/ 704747 w 1686756"/>
                  <a:gd name="connsiteY19" fmla="*/ 1345709 h 1345709"/>
                  <a:gd name="connsiteX20" fmla="*/ 678102 w 1686756"/>
                  <a:gd name="connsiteY20" fmla="*/ 1319064 h 1345709"/>
                  <a:gd name="connsiteX21" fmla="*/ 678102 w 1686756"/>
                  <a:gd name="connsiteY21" fmla="*/ 1305228 h 1345709"/>
                  <a:gd name="connsiteX22" fmla="*/ 718583 w 1686756"/>
                  <a:gd name="connsiteY22" fmla="*/ 1264747 h 1345709"/>
                  <a:gd name="connsiteX23" fmla="*/ 726496 w 1686756"/>
                  <a:gd name="connsiteY23" fmla="*/ 1264747 h 1345709"/>
                  <a:gd name="connsiteX24" fmla="*/ 700972 w 1686756"/>
                  <a:gd name="connsiteY24" fmla="*/ 1105976 h 1345709"/>
                  <a:gd name="connsiteX25" fmla="*/ 701431 w 1686756"/>
                  <a:gd name="connsiteY25" fmla="*/ 1094446 h 1345709"/>
                  <a:gd name="connsiteX26" fmla="*/ 701022 w 1686756"/>
                  <a:gd name="connsiteY26" fmla="*/ 1093460 h 1345709"/>
                  <a:gd name="connsiteX27" fmla="*/ 701022 w 1686756"/>
                  <a:gd name="connsiteY27" fmla="*/ 971548 h 1345709"/>
                  <a:gd name="connsiteX28" fmla="*/ 680628 w 1686756"/>
                  <a:gd name="connsiteY28" fmla="*/ 946830 h 1345709"/>
                  <a:gd name="connsiteX29" fmla="*/ 635099 w 1686756"/>
                  <a:gd name="connsiteY29" fmla="*/ 797779 h 1345709"/>
                  <a:gd name="connsiteX30" fmla="*/ 635099 w 1686756"/>
                  <a:gd name="connsiteY30" fmla="*/ 657211 h 1345709"/>
                  <a:gd name="connsiteX31" fmla="*/ 603194 w 1686756"/>
                  <a:gd name="connsiteY31" fmla="*/ 619850 h 1345709"/>
                  <a:gd name="connsiteX32" fmla="*/ 356952 w 1686756"/>
                  <a:gd name="connsiteY32" fmla="*/ 660561 h 1345709"/>
                  <a:gd name="connsiteX33" fmla="*/ 0 w 1686756"/>
                  <a:gd name="connsiteY33" fmla="*/ 599122 h 1345709"/>
                  <a:gd name="connsiteX34" fmla="*/ 242339 w 1686756"/>
                  <a:gd name="connsiteY34" fmla="*/ 325880 h 1345709"/>
                  <a:gd name="connsiteX0" fmla="*/ 242339 w 1686756"/>
                  <a:gd name="connsiteY0" fmla="*/ 325880 h 1345709"/>
                  <a:gd name="connsiteX1" fmla="*/ 556639 w 1686756"/>
                  <a:gd name="connsiteY1" fmla="*/ 196 h 1345709"/>
                  <a:gd name="connsiteX2" fmla="*/ 806651 w 1686756"/>
                  <a:gd name="connsiteY2" fmla="*/ 241326 h 1345709"/>
                  <a:gd name="connsiteX3" fmla="*/ 806651 w 1686756"/>
                  <a:gd name="connsiteY3" fmla="*/ 365476 h 1345709"/>
                  <a:gd name="connsiteX4" fmla="*/ 818324 w 1686756"/>
                  <a:gd name="connsiteY4" fmla="*/ 417804 h 1345709"/>
                  <a:gd name="connsiteX5" fmla="*/ 949176 w 1686756"/>
                  <a:gd name="connsiteY5" fmla="*/ 501751 h 1345709"/>
                  <a:gd name="connsiteX6" fmla="*/ 1519861 w 1686756"/>
                  <a:gd name="connsiteY6" fmla="*/ 484487 h 1345709"/>
                  <a:gd name="connsiteX7" fmla="*/ 1686756 w 1686756"/>
                  <a:gd name="connsiteY7" fmla="*/ 598994 h 1345709"/>
                  <a:gd name="connsiteX8" fmla="*/ 1686756 w 1686756"/>
                  <a:gd name="connsiteY8" fmla="*/ 797779 h 1345709"/>
                  <a:gd name="connsiteX9" fmla="*/ 1420170 w 1686756"/>
                  <a:gd name="connsiteY9" fmla="*/ 1064365 h 1345709"/>
                  <a:gd name="connsiteX10" fmla="*/ 901685 w 1686756"/>
                  <a:gd name="connsiteY10" fmla="*/ 1064365 h 1345709"/>
                  <a:gd name="connsiteX11" fmla="*/ 847959 w 1686756"/>
                  <a:gd name="connsiteY11" fmla="*/ 1058949 h 1345709"/>
                  <a:gd name="connsiteX12" fmla="*/ 803489 w 1686756"/>
                  <a:gd name="connsiteY12" fmla="*/ 1045145 h 1345709"/>
                  <a:gd name="connsiteX13" fmla="*/ 803489 w 1686756"/>
                  <a:gd name="connsiteY13" fmla="*/ 1093460 h 1345709"/>
                  <a:gd name="connsiteX14" fmla="*/ 802952 w 1686756"/>
                  <a:gd name="connsiteY14" fmla="*/ 1094757 h 1345709"/>
                  <a:gd name="connsiteX15" fmla="*/ 834895 w 1686756"/>
                  <a:gd name="connsiteY15" fmla="*/ 1293461 h 1345709"/>
                  <a:gd name="connsiteX16" fmla="*/ 831861 w 1686756"/>
                  <a:gd name="connsiteY16" fmla="*/ 1306229 h 1345709"/>
                  <a:gd name="connsiteX17" fmla="*/ 831861 w 1686756"/>
                  <a:gd name="connsiteY17" fmla="*/ 1319064 h 1345709"/>
                  <a:gd name="connsiteX18" fmla="*/ 805216 w 1686756"/>
                  <a:gd name="connsiteY18" fmla="*/ 1345709 h 1345709"/>
                  <a:gd name="connsiteX19" fmla="*/ 704747 w 1686756"/>
                  <a:gd name="connsiteY19" fmla="*/ 1345709 h 1345709"/>
                  <a:gd name="connsiteX20" fmla="*/ 678102 w 1686756"/>
                  <a:gd name="connsiteY20" fmla="*/ 1319064 h 1345709"/>
                  <a:gd name="connsiteX21" fmla="*/ 678102 w 1686756"/>
                  <a:gd name="connsiteY21" fmla="*/ 1305228 h 1345709"/>
                  <a:gd name="connsiteX22" fmla="*/ 718583 w 1686756"/>
                  <a:gd name="connsiteY22" fmla="*/ 1264747 h 1345709"/>
                  <a:gd name="connsiteX23" fmla="*/ 726496 w 1686756"/>
                  <a:gd name="connsiteY23" fmla="*/ 1264747 h 1345709"/>
                  <a:gd name="connsiteX24" fmla="*/ 700972 w 1686756"/>
                  <a:gd name="connsiteY24" fmla="*/ 1105976 h 1345709"/>
                  <a:gd name="connsiteX25" fmla="*/ 701431 w 1686756"/>
                  <a:gd name="connsiteY25" fmla="*/ 1094446 h 1345709"/>
                  <a:gd name="connsiteX26" fmla="*/ 701022 w 1686756"/>
                  <a:gd name="connsiteY26" fmla="*/ 1093460 h 1345709"/>
                  <a:gd name="connsiteX27" fmla="*/ 701022 w 1686756"/>
                  <a:gd name="connsiteY27" fmla="*/ 971548 h 1345709"/>
                  <a:gd name="connsiteX28" fmla="*/ 680628 w 1686756"/>
                  <a:gd name="connsiteY28" fmla="*/ 946830 h 1345709"/>
                  <a:gd name="connsiteX29" fmla="*/ 635099 w 1686756"/>
                  <a:gd name="connsiteY29" fmla="*/ 797779 h 1345709"/>
                  <a:gd name="connsiteX30" fmla="*/ 635099 w 1686756"/>
                  <a:gd name="connsiteY30" fmla="*/ 657211 h 1345709"/>
                  <a:gd name="connsiteX31" fmla="*/ 603194 w 1686756"/>
                  <a:gd name="connsiteY31" fmla="*/ 619850 h 1345709"/>
                  <a:gd name="connsiteX32" fmla="*/ 363087 w 1686756"/>
                  <a:gd name="connsiteY32" fmla="*/ 638639 h 1345709"/>
                  <a:gd name="connsiteX33" fmla="*/ 0 w 1686756"/>
                  <a:gd name="connsiteY33" fmla="*/ 599122 h 1345709"/>
                  <a:gd name="connsiteX34" fmla="*/ 242339 w 1686756"/>
                  <a:gd name="connsiteY34" fmla="*/ 325880 h 1345709"/>
                  <a:gd name="connsiteX0" fmla="*/ 159515 w 1603932"/>
                  <a:gd name="connsiteY0" fmla="*/ 325880 h 1345709"/>
                  <a:gd name="connsiteX1" fmla="*/ 473815 w 1603932"/>
                  <a:gd name="connsiteY1" fmla="*/ 196 h 1345709"/>
                  <a:gd name="connsiteX2" fmla="*/ 723827 w 1603932"/>
                  <a:gd name="connsiteY2" fmla="*/ 241326 h 1345709"/>
                  <a:gd name="connsiteX3" fmla="*/ 723827 w 1603932"/>
                  <a:gd name="connsiteY3" fmla="*/ 365476 h 1345709"/>
                  <a:gd name="connsiteX4" fmla="*/ 735500 w 1603932"/>
                  <a:gd name="connsiteY4" fmla="*/ 417804 h 1345709"/>
                  <a:gd name="connsiteX5" fmla="*/ 866352 w 1603932"/>
                  <a:gd name="connsiteY5" fmla="*/ 501751 h 1345709"/>
                  <a:gd name="connsiteX6" fmla="*/ 1437037 w 1603932"/>
                  <a:gd name="connsiteY6" fmla="*/ 484487 h 1345709"/>
                  <a:gd name="connsiteX7" fmla="*/ 1603932 w 1603932"/>
                  <a:gd name="connsiteY7" fmla="*/ 598994 h 1345709"/>
                  <a:gd name="connsiteX8" fmla="*/ 1603932 w 1603932"/>
                  <a:gd name="connsiteY8" fmla="*/ 797779 h 1345709"/>
                  <a:gd name="connsiteX9" fmla="*/ 1337346 w 1603932"/>
                  <a:gd name="connsiteY9" fmla="*/ 1064365 h 1345709"/>
                  <a:gd name="connsiteX10" fmla="*/ 818861 w 1603932"/>
                  <a:gd name="connsiteY10" fmla="*/ 1064365 h 1345709"/>
                  <a:gd name="connsiteX11" fmla="*/ 765135 w 1603932"/>
                  <a:gd name="connsiteY11" fmla="*/ 1058949 h 1345709"/>
                  <a:gd name="connsiteX12" fmla="*/ 720665 w 1603932"/>
                  <a:gd name="connsiteY12" fmla="*/ 1045145 h 1345709"/>
                  <a:gd name="connsiteX13" fmla="*/ 720665 w 1603932"/>
                  <a:gd name="connsiteY13" fmla="*/ 1093460 h 1345709"/>
                  <a:gd name="connsiteX14" fmla="*/ 720128 w 1603932"/>
                  <a:gd name="connsiteY14" fmla="*/ 1094757 h 1345709"/>
                  <a:gd name="connsiteX15" fmla="*/ 752071 w 1603932"/>
                  <a:gd name="connsiteY15" fmla="*/ 1293461 h 1345709"/>
                  <a:gd name="connsiteX16" fmla="*/ 749037 w 1603932"/>
                  <a:gd name="connsiteY16" fmla="*/ 1306229 h 1345709"/>
                  <a:gd name="connsiteX17" fmla="*/ 749037 w 1603932"/>
                  <a:gd name="connsiteY17" fmla="*/ 1319064 h 1345709"/>
                  <a:gd name="connsiteX18" fmla="*/ 722392 w 1603932"/>
                  <a:gd name="connsiteY18" fmla="*/ 1345709 h 1345709"/>
                  <a:gd name="connsiteX19" fmla="*/ 621923 w 1603932"/>
                  <a:gd name="connsiteY19" fmla="*/ 1345709 h 1345709"/>
                  <a:gd name="connsiteX20" fmla="*/ 595278 w 1603932"/>
                  <a:gd name="connsiteY20" fmla="*/ 1319064 h 1345709"/>
                  <a:gd name="connsiteX21" fmla="*/ 595278 w 1603932"/>
                  <a:gd name="connsiteY21" fmla="*/ 1305228 h 1345709"/>
                  <a:gd name="connsiteX22" fmla="*/ 635759 w 1603932"/>
                  <a:gd name="connsiteY22" fmla="*/ 1264747 h 1345709"/>
                  <a:gd name="connsiteX23" fmla="*/ 643672 w 1603932"/>
                  <a:gd name="connsiteY23" fmla="*/ 1264747 h 1345709"/>
                  <a:gd name="connsiteX24" fmla="*/ 618148 w 1603932"/>
                  <a:gd name="connsiteY24" fmla="*/ 1105976 h 1345709"/>
                  <a:gd name="connsiteX25" fmla="*/ 618607 w 1603932"/>
                  <a:gd name="connsiteY25" fmla="*/ 1094446 h 1345709"/>
                  <a:gd name="connsiteX26" fmla="*/ 618198 w 1603932"/>
                  <a:gd name="connsiteY26" fmla="*/ 1093460 h 1345709"/>
                  <a:gd name="connsiteX27" fmla="*/ 618198 w 1603932"/>
                  <a:gd name="connsiteY27" fmla="*/ 971548 h 1345709"/>
                  <a:gd name="connsiteX28" fmla="*/ 597804 w 1603932"/>
                  <a:gd name="connsiteY28" fmla="*/ 946830 h 1345709"/>
                  <a:gd name="connsiteX29" fmla="*/ 552275 w 1603932"/>
                  <a:gd name="connsiteY29" fmla="*/ 797779 h 1345709"/>
                  <a:gd name="connsiteX30" fmla="*/ 552275 w 1603932"/>
                  <a:gd name="connsiteY30" fmla="*/ 657211 h 1345709"/>
                  <a:gd name="connsiteX31" fmla="*/ 520370 w 1603932"/>
                  <a:gd name="connsiteY31" fmla="*/ 619850 h 1345709"/>
                  <a:gd name="connsiteX32" fmla="*/ 280263 w 1603932"/>
                  <a:gd name="connsiteY32" fmla="*/ 638639 h 1345709"/>
                  <a:gd name="connsiteX33" fmla="*/ 0 w 1603932"/>
                  <a:gd name="connsiteY33" fmla="*/ 445672 h 1345709"/>
                  <a:gd name="connsiteX34" fmla="*/ 159515 w 1603932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933839 w 1671419"/>
                  <a:gd name="connsiteY5" fmla="*/ 501751 h 1345709"/>
                  <a:gd name="connsiteX6" fmla="*/ 1504524 w 1671419"/>
                  <a:gd name="connsiteY6" fmla="*/ 484487 h 1345709"/>
                  <a:gd name="connsiteX7" fmla="*/ 1671419 w 1671419"/>
                  <a:gd name="connsiteY7" fmla="*/ 598994 h 1345709"/>
                  <a:gd name="connsiteX8" fmla="*/ 1671419 w 1671419"/>
                  <a:gd name="connsiteY8" fmla="*/ 797779 h 1345709"/>
                  <a:gd name="connsiteX9" fmla="*/ 1404833 w 1671419"/>
                  <a:gd name="connsiteY9" fmla="*/ 1064365 h 1345709"/>
                  <a:gd name="connsiteX10" fmla="*/ 886348 w 1671419"/>
                  <a:gd name="connsiteY10" fmla="*/ 1064365 h 1345709"/>
                  <a:gd name="connsiteX11" fmla="*/ 832622 w 1671419"/>
                  <a:gd name="connsiteY11" fmla="*/ 1058949 h 1345709"/>
                  <a:gd name="connsiteX12" fmla="*/ 788152 w 1671419"/>
                  <a:gd name="connsiteY12" fmla="*/ 1045145 h 1345709"/>
                  <a:gd name="connsiteX13" fmla="*/ 788152 w 1671419"/>
                  <a:gd name="connsiteY13" fmla="*/ 1093460 h 1345709"/>
                  <a:gd name="connsiteX14" fmla="*/ 787615 w 1671419"/>
                  <a:gd name="connsiteY14" fmla="*/ 1094757 h 1345709"/>
                  <a:gd name="connsiteX15" fmla="*/ 819558 w 1671419"/>
                  <a:gd name="connsiteY15" fmla="*/ 1293461 h 1345709"/>
                  <a:gd name="connsiteX16" fmla="*/ 816524 w 1671419"/>
                  <a:gd name="connsiteY16" fmla="*/ 1306229 h 1345709"/>
                  <a:gd name="connsiteX17" fmla="*/ 816524 w 1671419"/>
                  <a:gd name="connsiteY17" fmla="*/ 1319064 h 1345709"/>
                  <a:gd name="connsiteX18" fmla="*/ 789879 w 1671419"/>
                  <a:gd name="connsiteY18" fmla="*/ 1345709 h 1345709"/>
                  <a:gd name="connsiteX19" fmla="*/ 689410 w 1671419"/>
                  <a:gd name="connsiteY19" fmla="*/ 1345709 h 1345709"/>
                  <a:gd name="connsiteX20" fmla="*/ 662765 w 1671419"/>
                  <a:gd name="connsiteY20" fmla="*/ 1319064 h 1345709"/>
                  <a:gd name="connsiteX21" fmla="*/ 662765 w 1671419"/>
                  <a:gd name="connsiteY21" fmla="*/ 1305228 h 1345709"/>
                  <a:gd name="connsiteX22" fmla="*/ 703246 w 1671419"/>
                  <a:gd name="connsiteY22" fmla="*/ 1264747 h 1345709"/>
                  <a:gd name="connsiteX23" fmla="*/ 711159 w 1671419"/>
                  <a:gd name="connsiteY23" fmla="*/ 1264747 h 1345709"/>
                  <a:gd name="connsiteX24" fmla="*/ 685635 w 1671419"/>
                  <a:gd name="connsiteY24" fmla="*/ 1105976 h 1345709"/>
                  <a:gd name="connsiteX25" fmla="*/ 686094 w 1671419"/>
                  <a:gd name="connsiteY25" fmla="*/ 1094446 h 1345709"/>
                  <a:gd name="connsiteX26" fmla="*/ 685685 w 1671419"/>
                  <a:gd name="connsiteY26" fmla="*/ 1093460 h 1345709"/>
                  <a:gd name="connsiteX27" fmla="*/ 685685 w 1671419"/>
                  <a:gd name="connsiteY27" fmla="*/ 971548 h 1345709"/>
                  <a:gd name="connsiteX28" fmla="*/ 665291 w 1671419"/>
                  <a:gd name="connsiteY28" fmla="*/ 946830 h 1345709"/>
                  <a:gd name="connsiteX29" fmla="*/ 619762 w 1671419"/>
                  <a:gd name="connsiteY29" fmla="*/ 797779 h 1345709"/>
                  <a:gd name="connsiteX30" fmla="*/ 619762 w 1671419"/>
                  <a:gd name="connsiteY30" fmla="*/ 657211 h 1345709"/>
                  <a:gd name="connsiteX31" fmla="*/ 587857 w 1671419"/>
                  <a:gd name="connsiteY31" fmla="*/ 619850 h 1345709"/>
                  <a:gd name="connsiteX32" fmla="*/ 347750 w 1671419"/>
                  <a:gd name="connsiteY32" fmla="*/ 638639 h 1345709"/>
                  <a:gd name="connsiteX33" fmla="*/ 0 w 1671419"/>
                  <a:gd name="connsiteY33" fmla="*/ 480120 h 1345709"/>
                  <a:gd name="connsiteX34" fmla="*/ 227002 w 1671419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933839 w 1671419"/>
                  <a:gd name="connsiteY5" fmla="*/ 501751 h 1345709"/>
                  <a:gd name="connsiteX6" fmla="*/ 1504524 w 1671419"/>
                  <a:gd name="connsiteY6" fmla="*/ 484487 h 1345709"/>
                  <a:gd name="connsiteX7" fmla="*/ 1671419 w 1671419"/>
                  <a:gd name="connsiteY7" fmla="*/ 598994 h 1345709"/>
                  <a:gd name="connsiteX8" fmla="*/ 1671419 w 1671419"/>
                  <a:gd name="connsiteY8" fmla="*/ 797779 h 1345709"/>
                  <a:gd name="connsiteX9" fmla="*/ 1404833 w 1671419"/>
                  <a:gd name="connsiteY9" fmla="*/ 1064365 h 1345709"/>
                  <a:gd name="connsiteX10" fmla="*/ 886348 w 1671419"/>
                  <a:gd name="connsiteY10" fmla="*/ 1064365 h 1345709"/>
                  <a:gd name="connsiteX11" fmla="*/ 832622 w 1671419"/>
                  <a:gd name="connsiteY11" fmla="*/ 1058949 h 1345709"/>
                  <a:gd name="connsiteX12" fmla="*/ 788152 w 1671419"/>
                  <a:gd name="connsiteY12" fmla="*/ 1045145 h 1345709"/>
                  <a:gd name="connsiteX13" fmla="*/ 788152 w 1671419"/>
                  <a:gd name="connsiteY13" fmla="*/ 1093460 h 1345709"/>
                  <a:gd name="connsiteX14" fmla="*/ 787615 w 1671419"/>
                  <a:gd name="connsiteY14" fmla="*/ 1094757 h 1345709"/>
                  <a:gd name="connsiteX15" fmla="*/ 819558 w 1671419"/>
                  <a:gd name="connsiteY15" fmla="*/ 1293461 h 1345709"/>
                  <a:gd name="connsiteX16" fmla="*/ 816524 w 1671419"/>
                  <a:gd name="connsiteY16" fmla="*/ 1306229 h 1345709"/>
                  <a:gd name="connsiteX17" fmla="*/ 816524 w 1671419"/>
                  <a:gd name="connsiteY17" fmla="*/ 1319064 h 1345709"/>
                  <a:gd name="connsiteX18" fmla="*/ 789879 w 1671419"/>
                  <a:gd name="connsiteY18" fmla="*/ 1345709 h 1345709"/>
                  <a:gd name="connsiteX19" fmla="*/ 689410 w 1671419"/>
                  <a:gd name="connsiteY19" fmla="*/ 1345709 h 1345709"/>
                  <a:gd name="connsiteX20" fmla="*/ 662765 w 1671419"/>
                  <a:gd name="connsiteY20" fmla="*/ 1319064 h 1345709"/>
                  <a:gd name="connsiteX21" fmla="*/ 662765 w 1671419"/>
                  <a:gd name="connsiteY21" fmla="*/ 1305228 h 1345709"/>
                  <a:gd name="connsiteX22" fmla="*/ 703246 w 1671419"/>
                  <a:gd name="connsiteY22" fmla="*/ 1264747 h 1345709"/>
                  <a:gd name="connsiteX23" fmla="*/ 711159 w 1671419"/>
                  <a:gd name="connsiteY23" fmla="*/ 1264747 h 1345709"/>
                  <a:gd name="connsiteX24" fmla="*/ 685635 w 1671419"/>
                  <a:gd name="connsiteY24" fmla="*/ 1105976 h 1345709"/>
                  <a:gd name="connsiteX25" fmla="*/ 686094 w 1671419"/>
                  <a:gd name="connsiteY25" fmla="*/ 1094446 h 1345709"/>
                  <a:gd name="connsiteX26" fmla="*/ 685685 w 1671419"/>
                  <a:gd name="connsiteY26" fmla="*/ 1093460 h 1345709"/>
                  <a:gd name="connsiteX27" fmla="*/ 685685 w 1671419"/>
                  <a:gd name="connsiteY27" fmla="*/ 971548 h 1345709"/>
                  <a:gd name="connsiteX28" fmla="*/ 665291 w 1671419"/>
                  <a:gd name="connsiteY28" fmla="*/ 946830 h 1345709"/>
                  <a:gd name="connsiteX29" fmla="*/ 619762 w 1671419"/>
                  <a:gd name="connsiteY29" fmla="*/ 797779 h 1345709"/>
                  <a:gd name="connsiteX30" fmla="*/ 619762 w 1671419"/>
                  <a:gd name="connsiteY30" fmla="*/ 657211 h 1345709"/>
                  <a:gd name="connsiteX31" fmla="*/ 587857 w 1671419"/>
                  <a:gd name="connsiteY31" fmla="*/ 619850 h 1345709"/>
                  <a:gd name="connsiteX32" fmla="*/ 338547 w 1671419"/>
                  <a:gd name="connsiteY32" fmla="*/ 607323 h 1345709"/>
                  <a:gd name="connsiteX33" fmla="*/ 0 w 1671419"/>
                  <a:gd name="connsiteY33" fmla="*/ 480120 h 1345709"/>
                  <a:gd name="connsiteX34" fmla="*/ 227002 w 1671419"/>
                  <a:gd name="connsiteY34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1504524 w 1671419"/>
                  <a:gd name="connsiteY5" fmla="*/ 484487 h 1345709"/>
                  <a:gd name="connsiteX6" fmla="*/ 1671419 w 1671419"/>
                  <a:gd name="connsiteY6" fmla="*/ 598994 h 1345709"/>
                  <a:gd name="connsiteX7" fmla="*/ 1671419 w 1671419"/>
                  <a:gd name="connsiteY7" fmla="*/ 797779 h 1345709"/>
                  <a:gd name="connsiteX8" fmla="*/ 1404833 w 1671419"/>
                  <a:gd name="connsiteY8" fmla="*/ 1064365 h 1345709"/>
                  <a:gd name="connsiteX9" fmla="*/ 886348 w 1671419"/>
                  <a:gd name="connsiteY9" fmla="*/ 1064365 h 1345709"/>
                  <a:gd name="connsiteX10" fmla="*/ 832622 w 1671419"/>
                  <a:gd name="connsiteY10" fmla="*/ 1058949 h 1345709"/>
                  <a:gd name="connsiteX11" fmla="*/ 788152 w 1671419"/>
                  <a:gd name="connsiteY11" fmla="*/ 1045145 h 1345709"/>
                  <a:gd name="connsiteX12" fmla="*/ 788152 w 1671419"/>
                  <a:gd name="connsiteY12" fmla="*/ 1093460 h 1345709"/>
                  <a:gd name="connsiteX13" fmla="*/ 787615 w 1671419"/>
                  <a:gd name="connsiteY13" fmla="*/ 1094757 h 1345709"/>
                  <a:gd name="connsiteX14" fmla="*/ 819558 w 1671419"/>
                  <a:gd name="connsiteY14" fmla="*/ 1293461 h 1345709"/>
                  <a:gd name="connsiteX15" fmla="*/ 816524 w 1671419"/>
                  <a:gd name="connsiteY15" fmla="*/ 1306229 h 1345709"/>
                  <a:gd name="connsiteX16" fmla="*/ 816524 w 1671419"/>
                  <a:gd name="connsiteY16" fmla="*/ 1319064 h 1345709"/>
                  <a:gd name="connsiteX17" fmla="*/ 789879 w 1671419"/>
                  <a:gd name="connsiteY17" fmla="*/ 1345709 h 1345709"/>
                  <a:gd name="connsiteX18" fmla="*/ 689410 w 1671419"/>
                  <a:gd name="connsiteY18" fmla="*/ 1345709 h 1345709"/>
                  <a:gd name="connsiteX19" fmla="*/ 662765 w 1671419"/>
                  <a:gd name="connsiteY19" fmla="*/ 1319064 h 1345709"/>
                  <a:gd name="connsiteX20" fmla="*/ 662765 w 1671419"/>
                  <a:gd name="connsiteY20" fmla="*/ 1305228 h 1345709"/>
                  <a:gd name="connsiteX21" fmla="*/ 703246 w 1671419"/>
                  <a:gd name="connsiteY21" fmla="*/ 1264747 h 1345709"/>
                  <a:gd name="connsiteX22" fmla="*/ 711159 w 1671419"/>
                  <a:gd name="connsiteY22" fmla="*/ 1264747 h 1345709"/>
                  <a:gd name="connsiteX23" fmla="*/ 685635 w 1671419"/>
                  <a:gd name="connsiteY23" fmla="*/ 1105976 h 1345709"/>
                  <a:gd name="connsiteX24" fmla="*/ 686094 w 1671419"/>
                  <a:gd name="connsiteY24" fmla="*/ 1094446 h 1345709"/>
                  <a:gd name="connsiteX25" fmla="*/ 685685 w 1671419"/>
                  <a:gd name="connsiteY25" fmla="*/ 1093460 h 1345709"/>
                  <a:gd name="connsiteX26" fmla="*/ 685685 w 1671419"/>
                  <a:gd name="connsiteY26" fmla="*/ 971548 h 1345709"/>
                  <a:gd name="connsiteX27" fmla="*/ 665291 w 1671419"/>
                  <a:gd name="connsiteY27" fmla="*/ 946830 h 1345709"/>
                  <a:gd name="connsiteX28" fmla="*/ 619762 w 1671419"/>
                  <a:gd name="connsiteY28" fmla="*/ 797779 h 1345709"/>
                  <a:gd name="connsiteX29" fmla="*/ 619762 w 1671419"/>
                  <a:gd name="connsiteY29" fmla="*/ 657211 h 1345709"/>
                  <a:gd name="connsiteX30" fmla="*/ 587857 w 1671419"/>
                  <a:gd name="connsiteY30" fmla="*/ 619850 h 1345709"/>
                  <a:gd name="connsiteX31" fmla="*/ 338547 w 1671419"/>
                  <a:gd name="connsiteY31" fmla="*/ 607323 h 1345709"/>
                  <a:gd name="connsiteX32" fmla="*/ 0 w 1671419"/>
                  <a:gd name="connsiteY32" fmla="*/ 480120 h 1345709"/>
                  <a:gd name="connsiteX33" fmla="*/ 227002 w 1671419"/>
                  <a:gd name="connsiteY33" fmla="*/ 325880 h 1345709"/>
                  <a:gd name="connsiteX0" fmla="*/ 227002 w 1671419"/>
                  <a:gd name="connsiteY0" fmla="*/ 325880 h 1345709"/>
                  <a:gd name="connsiteX1" fmla="*/ 541302 w 1671419"/>
                  <a:gd name="connsiteY1" fmla="*/ 196 h 1345709"/>
                  <a:gd name="connsiteX2" fmla="*/ 791314 w 1671419"/>
                  <a:gd name="connsiteY2" fmla="*/ 241326 h 1345709"/>
                  <a:gd name="connsiteX3" fmla="*/ 791314 w 1671419"/>
                  <a:gd name="connsiteY3" fmla="*/ 365476 h 1345709"/>
                  <a:gd name="connsiteX4" fmla="*/ 802987 w 1671419"/>
                  <a:gd name="connsiteY4" fmla="*/ 417804 h 1345709"/>
                  <a:gd name="connsiteX5" fmla="*/ 1504524 w 1671419"/>
                  <a:gd name="connsiteY5" fmla="*/ 484487 h 1345709"/>
                  <a:gd name="connsiteX6" fmla="*/ 1671419 w 1671419"/>
                  <a:gd name="connsiteY6" fmla="*/ 598994 h 1345709"/>
                  <a:gd name="connsiteX7" fmla="*/ 1671419 w 1671419"/>
                  <a:gd name="connsiteY7" fmla="*/ 797779 h 1345709"/>
                  <a:gd name="connsiteX8" fmla="*/ 1404833 w 1671419"/>
                  <a:gd name="connsiteY8" fmla="*/ 1064365 h 1345709"/>
                  <a:gd name="connsiteX9" fmla="*/ 886348 w 1671419"/>
                  <a:gd name="connsiteY9" fmla="*/ 1064365 h 1345709"/>
                  <a:gd name="connsiteX10" fmla="*/ 832622 w 1671419"/>
                  <a:gd name="connsiteY10" fmla="*/ 1058949 h 1345709"/>
                  <a:gd name="connsiteX11" fmla="*/ 788152 w 1671419"/>
                  <a:gd name="connsiteY11" fmla="*/ 1045145 h 1345709"/>
                  <a:gd name="connsiteX12" fmla="*/ 788152 w 1671419"/>
                  <a:gd name="connsiteY12" fmla="*/ 1093460 h 1345709"/>
                  <a:gd name="connsiteX13" fmla="*/ 787615 w 1671419"/>
                  <a:gd name="connsiteY13" fmla="*/ 1094757 h 1345709"/>
                  <a:gd name="connsiteX14" fmla="*/ 819558 w 1671419"/>
                  <a:gd name="connsiteY14" fmla="*/ 1293461 h 1345709"/>
                  <a:gd name="connsiteX15" fmla="*/ 816524 w 1671419"/>
                  <a:gd name="connsiteY15" fmla="*/ 1306229 h 1345709"/>
                  <a:gd name="connsiteX16" fmla="*/ 816524 w 1671419"/>
                  <a:gd name="connsiteY16" fmla="*/ 1319064 h 1345709"/>
                  <a:gd name="connsiteX17" fmla="*/ 789879 w 1671419"/>
                  <a:gd name="connsiteY17" fmla="*/ 1345709 h 1345709"/>
                  <a:gd name="connsiteX18" fmla="*/ 689410 w 1671419"/>
                  <a:gd name="connsiteY18" fmla="*/ 1345709 h 1345709"/>
                  <a:gd name="connsiteX19" fmla="*/ 662765 w 1671419"/>
                  <a:gd name="connsiteY19" fmla="*/ 1319064 h 1345709"/>
                  <a:gd name="connsiteX20" fmla="*/ 662765 w 1671419"/>
                  <a:gd name="connsiteY20" fmla="*/ 1305228 h 1345709"/>
                  <a:gd name="connsiteX21" fmla="*/ 703246 w 1671419"/>
                  <a:gd name="connsiteY21" fmla="*/ 1264747 h 1345709"/>
                  <a:gd name="connsiteX22" fmla="*/ 711159 w 1671419"/>
                  <a:gd name="connsiteY22" fmla="*/ 1264747 h 1345709"/>
                  <a:gd name="connsiteX23" fmla="*/ 685635 w 1671419"/>
                  <a:gd name="connsiteY23" fmla="*/ 1105976 h 1345709"/>
                  <a:gd name="connsiteX24" fmla="*/ 686094 w 1671419"/>
                  <a:gd name="connsiteY24" fmla="*/ 1094446 h 1345709"/>
                  <a:gd name="connsiteX25" fmla="*/ 685685 w 1671419"/>
                  <a:gd name="connsiteY25" fmla="*/ 1093460 h 1345709"/>
                  <a:gd name="connsiteX26" fmla="*/ 685685 w 1671419"/>
                  <a:gd name="connsiteY26" fmla="*/ 971548 h 1345709"/>
                  <a:gd name="connsiteX27" fmla="*/ 665291 w 1671419"/>
                  <a:gd name="connsiteY27" fmla="*/ 946830 h 1345709"/>
                  <a:gd name="connsiteX28" fmla="*/ 619762 w 1671419"/>
                  <a:gd name="connsiteY28" fmla="*/ 797779 h 1345709"/>
                  <a:gd name="connsiteX29" fmla="*/ 619762 w 1671419"/>
                  <a:gd name="connsiteY29" fmla="*/ 657211 h 1345709"/>
                  <a:gd name="connsiteX30" fmla="*/ 587857 w 1671419"/>
                  <a:gd name="connsiteY30" fmla="*/ 619850 h 1345709"/>
                  <a:gd name="connsiteX31" fmla="*/ 338547 w 1671419"/>
                  <a:gd name="connsiteY31" fmla="*/ 607323 h 1345709"/>
                  <a:gd name="connsiteX32" fmla="*/ 0 w 1671419"/>
                  <a:gd name="connsiteY32" fmla="*/ 480120 h 1345709"/>
                  <a:gd name="connsiteX33" fmla="*/ 227002 w 1671419"/>
                  <a:gd name="connsiteY33" fmla="*/ 325880 h 1345709"/>
                  <a:gd name="connsiteX0" fmla="*/ 227002 w 1748108"/>
                  <a:gd name="connsiteY0" fmla="*/ 325880 h 1345709"/>
                  <a:gd name="connsiteX1" fmla="*/ 541302 w 1748108"/>
                  <a:gd name="connsiteY1" fmla="*/ 196 h 1345709"/>
                  <a:gd name="connsiteX2" fmla="*/ 791314 w 1748108"/>
                  <a:gd name="connsiteY2" fmla="*/ 241326 h 1345709"/>
                  <a:gd name="connsiteX3" fmla="*/ 791314 w 1748108"/>
                  <a:gd name="connsiteY3" fmla="*/ 365476 h 1345709"/>
                  <a:gd name="connsiteX4" fmla="*/ 802987 w 1748108"/>
                  <a:gd name="connsiteY4" fmla="*/ 417804 h 1345709"/>
                  <a:gd name="connsiteX5" fmla="*/ 1504524 w 1748108"/>
                  <a:gd name="connsiteY5" fmla="*/ 484487 h 1345709"/>
                  <a:gd name="connsiteX6" fmla="*/ 1748108 w 1748108"/>
                  <a:gd name="connsiteY6" fmla="*/ 655364 h 1345709"/>
                  <a:gd name="connsiteX7" fmla="*/ 1671419 w 1748108"/>
                  <a:gd name="connsiteY7" fmla="*/ 797779 h 1345709"/>
                  <a:gd name="connsiteX8" fmla="*/ 1404833 w 1748108"/>
                  <a:gd name="connsiteY8" fmla="*/ 1064365 h 1345709"/>
                  <a:gd name="connsiteX9" fmla="*/ 886348 w 1748108"/>
                  <a:gd name="connsiteY9" fmla="*/ 1064365 h 1345709"/>
                  <a:gd name="connsiteX10" fmla="*/ 832622 w 1748108"/>
                  <a:gd name="connsiteY10" fmla="*/ 1058949 h 1345709"/>
                  <a:gd name="connsiteX11" fmla="*/ 788152 w 1748108"/>
                  <a:gd name="connsiteY11" fmla="*/ 1045145 h 1345709"/>
                  <a:gd name="connsiteX12" fmla="*/ 788152 w 1748108"/>
                  <a:gd name="connsiteY12" fmla="*/ 1093460 h 1345709"/>
                  <a:gd name="connsiteX13" fmla="*/ 787615 w 1748108"/>
                  <a:gd name="connsiteY13" fmla="*/ 1094757 h 1345709"/>
                  <a:gd name="connsiteX14" fmla="*/ 819558 w 1748108"/>
                  <a:gd name="connsiteY14" fmla="*/ 1293461 h 1345709"/>
                  <a:gd name="connsiteX15" fmla="*/ 816524 w 1748108"/>
                  <a:gd name="connsiteY15" fmla="*/ 1306229 h 1345709"/>
                  <a:gd name="connsiteX16" fmla="*/ 816524 w 1748108"/>
                  <a:gd name="connsiteY16" fmla="*/ 1319064 h 1345709"/>
                  <a:gd name="connsiteX17" fmla="*/ 789879 w 1748108"/>
                  <a:gd name="connsiteY17" fmla="*/ 1345709 h 1345709"/>
                  <a:gd name="connsiteX18" fmla="*/ 689410 w 1748108"/>
                  <a:gd name="connsiteY18" fmla="*/ 1345709 h 1345709"/>
                  <a:gd name="connsiteX19" fmla="*/ 662765 w 1748108"/>
                  <a:gd name="connsiteY19" fmla="*/ 1319064 h 1345709"/>
                  <a:gd name="connsiteX20" fmla="*/ 662765 w 1748108"/>
                  <a:gd name="connsiteY20" fmla="*/ 1305228 h 1345709"/>
                  <a:gd name="connsiteX21" fmla="*/ 703246 w 1748108"/>
                  <a:gd name="connsiteY21" fmla="*/ 1264747 h 1345709"/>
                  <a:gd name="connsiteX22" fmla="*/ 711159 w 1748108"/>
                  <a:gd name="connsiteY22" fmla="*/ 1264747 h 1345709"/>
                  <a:gd name="connsiteX23" fmla="*/ 685635 w 1748108"/>
                  <a:gd name="connsiteY23" fmla="*/ 1105976 h 1345709"/>
                  <a:gd name="connsiteX24" fmla="*/ 686094 w 1748108"/>
                  <a:gd name="connsiteY24" fmla="*/ 1094446 h 1345709"/>
                  <a:gd name="connsiteX25" fmla="*/ 685685 w 1748108"/>
                  <a:gd name="connsiteY25" fmla="*/ 1093460 h 1345709"/>
                  <a:gd name="connsiteX26" fmla="*/ 685685 w 1748108"/>
                  <a:gd name="connsiteY26" fmla="*/ 971548 h 1345709"/>
                  <a:gd name="connsiteX27" fmla="*/ 665291 w 1748108"/>
                  <a:gd name="connsiteY27" fmla="*/ 946830 h 1345709"/>
                  <a:gd name="connsiteX28" fmla="*/ 619762 w 1748108"/>
                  <a:gd name="connsiteY28" fmla="*/ 797779 h 1345709"/>
                  <a:gd name="connsiteX29" fmla="*/ 619762 w 1748108"/>
                  <a:gd name="connsiteY29" fmla="*/ 657211 h 1345709"/>
                  <a:gd name="connsiteX30" fmla="*/ 587857 w 1748108"/>
                  <a:gd name="connsiteY30" fmla="*/ 619850 h 1345709"/>
                  <a:gd name="connsiteX31" fmla="*/ 338547 w 1748108"/>
                  <a:gd name="connsiteY31" fmla="*/ 607323 h 1345709"/>
                  <a:gd name="connsiteX32" fmla="*/ 0 w 1748108"/>
                  <a:gd name="connsiteY32" fmla="*/ 480120 h 1345709"/>
                  <a:gd name="connsiteX33" fmla="*/ 227002 w 1748108"/>
                  <a:gd name="connsiteY33" fmla="*/ 325880 h 1345709"/>
                  <a:gd name="connsiteX0" fmla="*/ 227002 w 1748108"/>
                  <a:gd name="connsiteY0" fmla="*/ 325880 h 1345709"/>
                  <a:gd name="connsiteX1" fmla="*/ 541302 w 1748108"/>
                  <a:gd name="connsiteY1" fmla="*/ 196 h 1345709"/>
                  <a:gd name="connsiteX2" fmla="*/ 791314 w 1748108"/>
                  <a:gd name="connsiteY2" fmla="*/ 241326 h 1345709"/>
                  <a:gd name="connsiteX3" fmla="*/ 791314 w 1748108"/>
                  <a:gd name="connsiteY3" fmla="*/ 365476 h 1345709"/>
                  <a:gd name="connsiteX4" fmla="*/ 802987 w 1748108"/>
                  <a:gd name="connsiteY4" fmla="*/ 417804 h 1345709"/>
                  <a:gd name="connsiteX5" fmla="*/ 1581214 w 1748108"/>
                  <a:gd name="connsiteY5" fmla="*/ 581568 h 1345709"/>
                  <a:gd name="connsiteX6" fmla="*/ 1748108 w 1748108"/>
                  <a:gd name="connsiteY6" fmla="*/ 655364 h 1345709"/>
                  <a:gd name="connsiteX7" fmla="*/ 1671419 w 1748108"/>
                  <a:gd name="connsiteY7" fmla="*/ 797779 h 1345709"/>
                  <a:gd name="connsiteX8" fmla="*/ 1404833 w 1748108"/>
                  <a:gd name="connsiteY8" fmla="*/ 1064365 h 1345709"/>
                  <a:gd name="connsiteX9" fmla="*/ 886348 w 1748108"/>
                  <a:gd name="connsiteY9" fmla="*/ 1064365 h 1345709"/>
                  <a:gd name="connsiteX10" fmla="*/ 832622 w 1748108"/>
                  <a:gd name="connsiteY10" fmla="*/ 1058949 h 1345709"/>
                  <a:gd name="connsiteX11" fmla="*/ 788152 w 1748108"/>
                  <a:gd name="connsiteY11" fmla="*/ 1045145 h 1345709"/>
                  <a:gd name="connsiteX12" fmla="*/ 788152 w 1748108"/>
                  <a:gd name="connsiteY12" fmla="*/ 1093460 h 1345709"/>
                  <a:gd name="connsiteX13" fmla="*/ 787615 w 1748108"/>
                  <a:gd name="connsiteY13" fmla="*/ 1094757 h 1345709"/>
                  <a:gd name="connsiteX14" fmla="*/ 819558 w 1748108"/>
                  <a:gd name="connsiteY14" fmla="*/ 1293461 h 1345709"/>
                  <a:gd name="connsiteX15" fmla="*/ 816524 w 1748108"/>
                  <a:gd name="connsiteY15" fmla="*/ 1306229 h 1345709"/>
                  <a:gd name="connsiteX16" fmla="*/ 816524 w 1748108"/>
                  <a:gd name="connsiteY16" fmla="*/ 1319064 h 1345709"/>
                  <a:gd name="connsiteX17" fmla="*/ 789879 w 1748108"/>
                  <a:gd name="connsiteY17" fmla="*/ 1345709 h 1345709"/>
                  <a:gd name="connsiteX18" fmla="*/ 689410 w 1748108"/>
                  <a:gd name="connsiteY18" fmla="*/ 1345709 h 1345709"/>
                  <a:gd name="connsiteX19" fmla="*/ 662765 w 1748108"/>
                  <a:gd name="connsiteY19" fmla="*/ 1319064 h 1345709"/>
                  <a:gd name="connsiteX20" fmla="*/ 662765 w 1748108"/>
                  <a:gd name="connsiteY20" fmla="*/ 1305228 h 1345709"/>
                  <a:gd name="connsiteX21" fmla="*/ 703246 w 1748108"/>
                  <a:gd name="connsiteY21" fmla="*/ 1264747 h 1345709"/>
                  <a:gd name="connsiteX22" fmla="*/ 711159 w 1748108"/>
                  <a:gd name="connsiteY22" fmla="*/ 1264747 h 1345709"/>
                  <a:gd name="connsiteX23" fmla="*/ 685635 w 1748108"/>
                  <a:gd name="connsiteY23" fmla="*/ 1105976 h 1345709"/>
                  <a:gd name="connsiteX24" fmla="*/ 686094 w 1748108"/>
                  <a:gd name="connsiteY24" fmla="*/ 1094446 h 1345709"/>
                  <a:gd name="connsiteX25" fmla="*/ 685685 w 1748108"/>
                  <a:gd name="connsiteY25" fmla="*/ 1093460 h 1345709"/>
                  <a:gd name="connsiteX26" fmla="*/ 685685 w 1748108"/>
                  <a:gd name="connsiteY26" fmla="*/ 971548 h 1345709"/>
                  <a:gd name="connsiteX27" fmla="*/ 665291 w 1748108"/>
                  <a:gd name="connsiteY27" fmla="*/ 946830 h 1345709"/>
                  <a:gd name="connsiteX28" fmla="*/ 619762 w 1748108"/>
                  <a:gd name="connsiteY28" fmla="*/ 797779 h 1345709"/>
                  <a:gd name="connsiteX29" fmla="*/ 619762 w 1748108"/>
                  <a:gd name="connsiteY29" fmla="*/ 657211 h 1345709"/>
                  <a:gd name="connsiteX30" fmla="*/ 587857 w 1748108"/>
                  <a:gd name="connsiteY30" fmla="*/ 619850 h 1345709"/>
                  <a:gd name="connsiteX31" fmla="*/ 338547 w 1748108"/>
                  <a:gd name="connsiteY31" fmla="*/ 607323 h 1345709"/>
                  <a:gd name="connsiteX32" fmla="*/ 0 w 1748108"/>
                  <a:gd name="connsiteY32" fmla="*/ 480120 h 1345709"/>
                  <a:gd name="connsiteX33" fmla="*/ 227002 w 1748108"/>
                  <a:gd name="connsiteY33" fmla="*/ 325880 h 1345709"/>
                  <a:gd name="connsiteX0" fmla="*/ 227002 w 1794122"/>
                  <a:gd name="connsiteY0" fmla="*/ 325880 h 1345709"/>
                  <a:gd name="connsiteX1" fmla="*/ 541302 w 1794122"/>
                  <a:gd name="connsiteY1" fmla="*/ 196 h 1345709"/>
                  <a:gd name="connsiteX2" fmla="*/ 791314 w 1794122"/>
                  <a:gd name="connsiteY2" fmla="*/ 241326 h 1345709"/>
                  <a:gd name="connsiteX3" fmla="*/ 791314 w 1794122"/>
                  <a:gd name="connsiteY3" fmla="*/ 365476 h 1345709"/>
                  <a:gd name="connsiteX4" fmla="*/ 802987 w 1794122"/>
                  <a:gd name="connsiteY4" fmla="*/ 417804 h 1345709"/>
                  <a:gd name="connsiteX5" fmla="*/ 1581214 w 1794122"/>
                  <a:gd name="connsiteY5" fmla="*/ 581568 h 1345709"/>
                  <a:gd name="connsiteX6" fmla="*/ 1748108 w 1794122"/>
                  <a:gd name="connsiteY6" fmla="*/ 655364 h 1345709"/>
                  <a:gd name="connsiteX7" fmla="*/ 1794122 w 1794122"/>
                  <a:gd name="connsiteY7" fmla="*/ 882333 h 1345709"/>
                  <a:gd name="connsiteX8" fmla="*/ 1404833 w 1794122"/>
                  <a:gd name="connsiteY8" fmla="*/ 1064365 h 1345709"/>
                  <a:gd name="connsiteX9" fmla="*/ 886348 w 1794122"/>
                  <a:gd name="connsiteY9" fmla="*/ 1064365 h 1345709"/>
                  <a:gd name="connsiteX10" fmla="*/ 832622 w 1794122"/>
                  <a:gd name="connsiteY10" fmla="*/ 1058949 h 1345709"/>
                  <a:gd name="connsiteX11" fmla="*/ 788152 w 1794122"/>
                  <a:gd name="connsiteY11" fmla="*/ 1045145 h 1345709"/>
                  <a:gd name="connsiteX12" fmla="*/ 788152 w 1794122"/>
                  <a:gd name="connsiteY12" fmla="*/ 1093460 h 1345709"/>
                  <a:gd name="connsiteX13" fmla="*/ 787615 w 1794122"/>
                  <a:gd name="connsiteY13" fmla="*/ 1094757 h 1345709"/>
                  <a:gd name="connsiteX14" fmla="*/ 819558 w 1794122"/>
                  <a:gd name="connsiteY14" fmla="*/ 1293461 h 1345709"/>
                  <a:gd name="connsiteX15" fmla="*/ 816524 w 1794122"/>
                  <a:gd name="connsiteY15" fmla="*/ 1306229 h 1345709"/>
                  <a:gd name="connsiteX16" fmla="*/ 816524 w 1794122"/>
                  <a:gd name="connsiteY16" fmla="*/ 1319064 h 1345709"/>
                  <a:gd name="connsiteX17" fmla="*/ 789879 w 1794122"/>
                  <a:gd name="connsiteY17" fmla="*/ 1345709 h 1345709"/>
                  <a:gd name="connsiteX18" fmla="*/ 689410 w 1794122"/>
                  <a:gd name="connsiteY18" fmla="*/ 1345709 h 1345709"/>
                  <a:gd name="connsiteX19" fmla="*/ 662765 w 1794122"/>
                  <a:gd name="connsiteY19" fmla="*/ 1319064 h 1345709"/>
                  <a:gd name="connsiteX20" fmla="*/ 662765 w 1794122"/>
                  <a:gd name="connsiteY20" fmla="*/ 1305228 h 1345709"/>
                  <a:gd name="connsiteX21" fmla="*/ 703246 w 1794122"/>
                  <a:gd name="connsiteY21" fmla="*/ 1264747 h 1345709"/>
                  <a:gd name="connsiteX22" fmla="*/ 711159 w 1794122"/>
                  <a:gd name="connsiteY22" fmla="*/ 1264747 h 1345709"/>
                  <a:gd name="connsiteX23" fmla="*/ 685635 w 1794122"/>
                  <a:gd name="connsiteY23" fmla="*/ 1105976 h 1345709"/>
                  <a:gd name="connsiteX24" fmla="*/ 686094 w 1794122"/>
                  <a:gd name="connsiteY24" fmla="*/ 1094446 h 1345709"/>
                  <a:gd name="connsiteX25" fmla="*/ 685685 w 1794122"/>
                  <a:gd name="connsiteY25" fmla="*/ 1093460 h 1345709"/>
                  <a:gd name="connsiteX26" fmla="*/ 685685 w 1794122"/>
                  <a:gd name="connsiteY26" fmla="*/ 971548 h 1345709"/>
                  <a:gd name="connsiteX27" fmla="*/ 665291 w 1794122"/>
                  <a:gd name="connsiteY27" fmla="*/ 946830 h 1345709"/>
                  <a:gd name="connsiteX28" fmla="*/ 619762 w 1794122"/>
                  <a:gd name="connsiteY28" fmla="*/ 797779 h 1345709"/>
                  <a:gd name="connsiteX29" fmla="*/ 619762 w 1794122"/>
                  <a:gd name="connsiteY29" fmla="*/ 657211 h 1345709"/>
                  <a:gd name="connsiteX30" fmla="*/ 587857 w 1794122"/>
                  <a:gd name="connsiteY30" fmla="*/ 619850 h 1345709"/>
                  <a:gd name="connsiteX31" fmla="*/ 338547 w 1794122"/>
                  <a:gd name="connsiteY31" fmla="*/ 607323 h 1345709"/>
                  <a:gd name="connsiteX32" fmla="*/ 0 w 1794122"/>
                  <a:gd name="connsiteY32" fmla="*/ 480120 h 1345709"/>
                  <a:gd name="connsiteX33" fmla="*/ 227002 w 1794122"/>
                  <a:gd name="connsiteY33" fmla="*/ 325880 h 1345709"/>
                  <a:gd name="connsiteX0" fmla="*/ 227002 w 1800256"/>
                  <a:gd name="connsiteY0" fmla="*/ 325880 h 1345709"/>
                  <a:gd name="connsiteX1" fmla="*/ 541302 w 1800256"/>
                  <a:gd name="connsiteY1" fmla="*/ 196 h 1345709"/>
                  <a:gd name="connsiteX2" fmla="*/ 791314 w 1800256"/>
                  <a:gd name="connsiteY2" fmla="*/ 241326 h 1345709"/>
                  <a:gd name="connsiteX3" fmla="*/ 791314 w 1800256"/>
                  <a:gd name="connsiteY3" fmla="*/ 365476 h 1345709"/>
                  <a:gd name="connsiteX4" fmla="*/ 802987 w 1800256"/>
                  <a:gd name="connsiteY4" fmla="*/ 417804 h 1345709"/>
                  <a:gd name="connsiteX5" fmla="*/ 1581214 w 1800256"/>
                  <a:gd name="connsiteY5" fmla="*/ 581568 h 1345709"/>
                  <a:gd name="connsiteX6" fmla="*/ 1794122 w 1800256"/>
                  <a:gd name="connsiteY6" fmla="*/ 882333 h 1345709"/>
                  <a:gd name="connsiteX7" fmla="*/ 1404833 w 1800256"/>
                  <a:gd name="connsiteY7" fmla="*/ 1064365 h 1345709"/>
                  <a:gd name="connsiteX8" fmla="*/ 886348 w 1800256"/>
                  <a:gd name="connsiteY8" fmla="*/ 1064365 h 1345709"/>
                  <a:gd name="connsiteX9" fmla="*/ 832622 w 1800256"/>
                  <a:gd name="connsiteY9" fmla="*/ 1058949 h 1345709"/>
                  <a:gd name="connsiteX10" fmla="*/ 788152 w 1800256"/>
                  <a:gd name="connsiteY10" fmla="*/ 1045145 h 1345709"/>
                  <a:gd name="connsiteX11" fmla="*/ 788152 w 1800256"/>
                  <a:gd name="connsiteY11" fmla="*/ 1093460 h 1345709"/>
                  <a:gd name="connsiteX12" fmla="*/ 787615 w 1800256"/>
                  <a:gd name="connsiteY12" fmla="*/ 1094757 h 1345709"/>
                  <a:gd name="connsiteX13" fmla="*/ 819558 w 1800256"/>
                  <a:gd name="connsiteY13" fmla="*/ 1293461 h 1345709"/>
                  <a:gd name="connsiteX14" fmla="*/ 816524 w 1800256"/>
                  <a:gd name="connsiteY14" fmla="*/ 1306229 h 1345709"/>
                  <a:gd name="connsiteX15" fmla="*/ 816524 w 1800256"/>
                  <a:gd name="connsiteY15" fmla="*/ 1319064 h 1345709"/>
                  <a:gd name="connsiteX16" fmla="*/ 789879 w 1800256"/>
                  <a:gd name="connsiteY16" fmla="*/ 1345709 h 1345709"/>
                  <a:gd name="connsiteX17" fmla="*/ 689410 w 1800256"/>
                  <a:gd name="connsiteY17" fmla="*/ 1345709 h 1345709"/>
                  <a:gd name="connsiteX18" fmla="*/ 662765 w 1800256"/>
                  <a:gd name="connsiteY18" fmla="*/ 1319064 h 1345709"/>
                  <a:gd name="connsiteX19" fmla="*/ 662765 w 1800256"/>
                  <a:gd name="connsiteY19" fmla="*/ 1305228 h 1345709"/>
                  <a:gd name="connsiteX20" fmla="*/ 703246 w 1800256"/>
                  <a:gd name="connsiteY20" fmla="*/ 1264747 h 1345709"/>
                  <a:gd name="connsiteX21" fmla="*/ 711159 w 1800256"/>
                  <a:gd name="connsiteY21" fmla="*/ 1264747 h 1345709"/>
                  <a:gd name="connsiteX22" fmla="*/ 685635 w 1800256"/>
                  <a:gd name="connsiteY22" fmla="*/ 1105976 h 1345709"/>
                  <a:gd name="connsiteX23" fmla="*/ 686094 w 1800256"/>
                  <a:gd name="connsiteY23" fmla="*/ 1094446 h 1345709"/>
                  <a:gd name="connsiteX24" fmla="*/ 685685 w 1800256"/>
                  <a:gd name="connsiteY24" fmla="*/ 1093460 h 1345709"/>
                  <a:gd name="connsiteX25" fmla="*/ 685685 w 1800256"/>
                  <a:gd name="connsiteY25" fmla="*/ 971548 h 1345709"/>
                  <a:gd name="connsiteX26" fmla="*/ 665291 w 1800256"/>
                  <a:gd name="connsiteY26" fmla="*/ 946830 h 1345709"/>
                  <a:gd name="connsiteX27" fmla="*/ 619762 w 1800256"/>
                  <a:gd name="connsiteY27" fmla="*/ 797779 h 1345709"/>
                  <a:gd name="connsiteX28" fmla="*/ 619762 w 1800256"/>
                  <a:gd name="connsiteY28" fmla="*/ 657211 h 1345709"/>
                  <a:gd name="connsiteX29" fmla="*/ 587857 w 1800256"/>
                  <a:gd name="connsiteY29" fmla="*/ 619850 h 1345709"/>
                  <a:gd name="connsiteX30" fmla="*/ 338547 w 1800256"/>
                  <a:gd name="connsiteY30" fmla="*/ 607323 h 1345709"/>
                  <a:gd name="connsiteX31" fmla="*/ 0 w 1800256"/>
                  <a:gd name="connsiteY31" fmla="*/ 480120 h 1345709"/>
                  <a:gd name="connsiteX32" fmla="*/ 227002 w 1800256"/>
                  <a:gd name="connsiteY32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45145 h 1345709"/>
                  <a:gd name="connsiteX11" fmla="*/ 788152 w 1806574"/>
                  <a:gd name="connsiteY11" fmla="*/ 1093460 h 1345709"/>
                  <a:gd name="connsiteX12" fmla="*/ 787615 w 1806574"/>
                  <a:gd name="connsiteY12" fmla="*/ 1094757 h 1345709"/>
                  <a:gd name="connsiteX13" fmla="*/ 819558 w 1806574"/>
                  <a:gd name="connsiteY13" fmla="*/ 1293461 h 1345709"/>
                  <a:gd name="connsiteX14" fmla="*/ 816524 w 1806574"/>
                  <a:gd name="connsiteY14" fmla="*/ 1306229 h 1345709"/>
                  <a:gd name="connsiteX15" fmla="*/ 816524 w 1806574"/>
                  <a:gd name="connsiteY15" fmla="*/ 1319064 h 1345709"/>
                  <a:gd name="connsiteX16" fmla="*/ 789879 w 1806574"/>
                  <a:gd name="connsiteY16" fmla="*/ 1345709 h 1345709"/>
                  <a:gd name="connsiteX17" fmla="*/ 689410 w 1806574"/>
                  <a:gd name="connsiteY17" fmla="*/ 1345709 h 1345709"/>
                  <a:gd name="connsiteX18" fmla="*/ 662765 w 1806574"/>
                  <a:gd name="connsiteY18" fmla="*/ 1319064 h 1345709"/>
                  <a:gd name="connsiteX19" fmla="*/ 662765 w 1806574"/>
                  <a:gd name="connsiteY19" fmla="*/ 1305228 h 1345709"/>
                  <a:gd name="connsiteX20" fmla="*/ 703246 w 1806574"/>
                  <a:gd name="connsiteY20" fmla="*/ 1264747 h 1345709"/>
                  <a:gd name="connsiteX21" fmla="*/ 711159 w 1806574"/>
                  <a:gd name="connsiteY21" fmla="*/ 1264747 h 1345709"/>
                  <a:gd name="connsiteX22" fmla="*/ 685635 w 1806574"/>
                  <a:gd name="connsiteY22" fmla="*/ 1105976 h 1345709"/>
                  <a:gd name="connsiteX23" fmla="*/ 686094 w 1806574"/>
                  <a:gd name="connsiteY23" fmla="*/ 1094446 h 1345709"/>
                  <a:gd name="connsiteX24" fmla="*/ 685685 w 1806574"/>
                  <a:gd name="connsiteY24" fmla="*/ 1093460 h 1345709"/>
                  <a:gd name="connsiteX25" fmla="*/ 685685 w 1806574"/>
                  <a:gd name="connsiteY25" fmla="*/ 971548 h 1345709"/>
                  <a:gd name="connsiteX26" fmla="*/ 665291 w 1806574"/>
                  <a:gd name="connsiteY26" fmla="*/ 946830 h 1345709"/>
                  <a:gd name="connsiteX27" fmla="*/ 619762 w 1806574"/>
                  <a:gd name="connsiteY27" fmla="*/ 797779 h 1345709"/>
                  <a:gd name="connsiteX28" fmla="*/ 619762 w 1806574"/>
                  <a:gd name="connsiteY28" fmla="*/ 657211 h 1345709"/>
                  <a:gd name="connsiteX29" fmla="*/ 587857 w 1806574"/>
                  <a:gd name="connsiteY29" fmla="*/ 619850 h 1345709"/>
                  <a:gd name="connsiteX30" fmla="*/ 338547 w 1806574"/>
                  <a:gd name="connsiteY30" fmla="*/ 607323 h 1345709"/>
                  <a:gd name="connsiteX31" fmla="*/ 0 w 1806574"/>
                  <a:gd name="connsiteY31" fmla="*/ 480120 h 1345709"/>
                  <a:gd name="connsiteX32" fmla="*/ 227002 w 1806574"/>
                  <a:gd name="connsiteY32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93460 h 1345709"/>
                  <a:gd name="connsiteX11" fmla="*/ 787615 w 1806574"/>
                  <a:gd name="connsiteY11" fmla="*/ 1094757 h 1345709"/>
                  <a:gd name="connsiteX12" fmla="*/ 819558 w 1806574"/>
                  <a:gd name="connsiteY12" fmla="*/ 1293461 h 1345709"/>
                  <a:gd name="connsiteX13" fmla="*/ 816524 w 1806574"/>
                  <a:gd name="connsiteY13" fmla="*/ 1306229 h 1345709"/>
                  <a:gd name="connsiteX14" fmla="*/ 816524 w 1806574"/>
                  <a:gd name="connsiteY14" fmla="*/ 1319064 h 1345709"/>
                  <a:gd name="connsiteX15" fmla="*/ 789879 w 1806574"/>
                  <a:gd name="connsiteY15" fmla="*/ 1345709 h 1345709"/>
                  <a:gd name="connsiteX16" fmla="*/ 689410 w 1806574"/>
                  <a:gd name="connsiteY16" fmla="*/ 1345709 h 1345709"/>
                  <a:gd name="connsiteX17" fmla="*/ 662765 w 1806574"/>
                  <a:gd name="connsiteY17" fmla="*/ 1319064 h 1345709"/>
                  <a:gd name="connsiteX18" fmla="*/ 662765 w 1806574"/>
                  <a:gd name="connsiteY18" fmla="*/ 1305228 h 1345709"/>
                  <a:gd name="connsiteX19" fmla="*/ 703246 w 1806574"/>
                  <a:gd name="connsiteY19" fmla="*/ 1264747 h 1345709"/>
                  <a:gd name="connsiteX20" fmla="*/ 711159 w 1806574"/>
                  <a:gd name="connsiteY20" fmla="*/ 1264747 h 1345709"/>
                  <a:gd name="connsiteX21" fmla="*/ 685635 w 1806574"/>
                  <a:gd name="connsiteY21" fmla="*/ 1105976 h 1345709"/>
                  <a:gd name="connsiteX22" fmla="*/ 686094 w 1806574"/>
                  <a:gd name="connsiteY22" fmla="*/ 1094446 h 1345709"/>
                  <a:gd name="connsiteX23" fmla="*/ 685685 w 1806574"/>
                  <a:gd name="connsiteY23" fmla="*/ 1093460 h 1345709"/>
                  <a:gd name="connsiteX24" fmla="*/ 685685 w 1806574"/>
                  <a:gd name="connsiteY24" fmla="*/ 971548 h 1345709"/>
                  <a:gd name="connsiteX25" fmla="*/ 665291 w 1806574"/>
                  <a:gd name="connsiteY25" fmla="*/ 946830 h 1345709"/>
                  <a:gd name="connsiteX26" fmla="*/ 619762 w 1806574"/>
                  <a:gd name="connsiteY26" fmla="*/ 797779 h 1345709"/>
                  <a:gd name="connsiteX27" fmla="*/ 619762 w 1806574"/>
                  <a:gd name="connsiteY27" fmla="*/ 657211 h 1345709"/>
                  <a:gd name="connsiteX28" fmla="*/ 587857 w 1806574"/>
                  <a:gd name="connsiteY28" fmla="*/ 619850 h 1345709"/>
                  <a:gd name="connsiteX29" fmla="*/ 338547 w 1806574"/>
                  <a:gd name="connsiteY29" fmla="*/ 607323 h 1345709"/>
                  <a:gd name="connsiteX30" fmla="*/ 0 w 1806574"/>
                  <a:gd name="connsiteY30" fmla="*/ 480120 h 1345709"/>
                  <a:gd name="connsiteX31" fmla="*/ 227002 w 1806574"/>
                  <a:gd name="connsiteY31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788152 w 1806574"/>
                  <a:gd name="connsiteY10" fmla="*/ 1093460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32622 w 1806574"/>
                  <a:gd name="connsiteY9" fmla="*/ 105894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886348 w 1806574"/>
                  <a:gd name="connsiteY8" fmla="*/ 1064365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921008 w 1806574"/>
                  <a:gd name="connsiteY8" fmla="*/ 1058102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21837 w 1806574"/>
                  <a:gd name="connsiteY8" fmla="*/ 1033049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50196 w 1806574"/>
                  <a:gd name="connsiteY8" fmla="*/ 1070628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6574"/>
                  <a:gd name="connsiteY0" fmla="*/ 325880 h 1345709"/>
                  <a:gd name="connsiteX1" fmla="*/ 541302 w 1806574"/>
                  <a:gd name="connsiteY1" fmla="*/ 196 h 1345709"/>
                  <a:gd name="connsiteX2" fmla="*/ 791314 w 1806574"/>
                  <a:gd name="connsiteY2" fmla="*/ 241326 h 1345709"/>
                  <a:gd name="connsiteX3" fmla="*/ 791314 w 1806574"/>
                  <a:gd name="connsiteY3" fmla="*/ 365476 h 1345709"/>
                  <a:gd name="connsiteX4" fmla="*/ 802987 w 1806574"/>
                  <a:gd name="connsiteY4" fmla="*/ 417804 h 1345709"/>
                  <a:gd name="connsiteX5" fmla="*/ 1645633 w 1806574"/>
                  <a:gd name="connsiteY5" fmla="*/ 594094 h 1345709"/>
                  <a:gd name="connsiteX6" fmla="*/ 1794122 w 1806574"/>
                  <a:gd name="connsiteY6" fmla="*/ 882333 h 1345709"/>
                  <a:gd name="connsiteX7" fmla="*/ 1404833 w 1806574"/>
                  <a:gd name="connsiteY7" fmla="*/ 1064365 h 1345709"/>
                  <a:gd name="connsiteX8" fmla="*/ 1050196 w 1806574"/>
                  <a:gd name="connsiteY8" fmla="*/ 1070628 h 1345709"/>
                  <a:gd name="connsiteX9" fmla="*/ 820018 w 1806574"/>
                  <a:gd name="connsiteY9" fmla="*/ 1040159 h 1345709"/>
                  <a:gd name="connsiteX10" fmla="*/ 807058 w 1806574"/>
                  <a:gd name="connsiteY10" fmla="*/ 1099723 h 1345709"/>
                  <a:gd name="connsiteX11" fmla="*/ 819558 w 1806574"/>
                  <a:gd name="connsiteY11" fmla="*/ 1293461 h 1345709"/>
                  <a:gd name="connsiteX12" fmla="*/ 816524 w 1806574"/>
                  <a:gd name="connsiteY12" fmla="*/ 1306229 h 1345709"/>
                  <a:gd name="connsiteX13" fmla="*/ 816524 w 1806574"/>
                  <a:gd name="connsiteY13" fmla="*/ 1319064 h 1345709"/>
                  <a:gd name="connsiteX14" fmla="*/ 789879 w 1806574"/>
                  <a:gd name="connsiteY14" fmla="*/ 1345709 h 1345709"/>
                  <a:gd name="connsiteX15" fmla="*/ 689410 w 1806574"/>
                  <a:gd name="connsiteY15" fmla="*/ 1345709 h 1345709"/>
                  <a:gd name="connsiteX16" fmla="*/ 662765 w 1806574"/>
                  <a:gd name="connsiteY16" fmla="*/ 1319064 h 1345709"/>
                  <a:gd name="connsiteX17" fmla="*/ 662765 w 1806574"/>
                  <a:gd name="connsiteY17" fmla="*/ 1305228 h 1345709"/>
                  <a:gd name="connsiteX18" fmla="*/ 703246 w 1806574"/>
                  <a:gd name="connsiteY18" fmla="*/ 1264747 h 1345709"/>
                  <a:gd name="connsiteX19" fmla="*/ 711159 w 1806574"/>
                  <a:gd name="connsiteY19" fmla="*/ 1264747 h 1345709"/>
                  <a:gd name="connsiteX20" fmla="*/ 685635 w 1806574"/>
                  <a:gd name="connsiteY20" fmla="*/ 1105976 h 1345709"/>
                  <a:gd name="connsiteX21" fmla="*/ 686094 w 1806574"/>
                  <a:gd name="connsiteY21" fmla="*/ 1094446 h 1345709"/>
                  <a:gd name="connsiteX22" fmla="*/ 685685 w 1806574"/>
                  <a:gd name="connsiteY22" fmla="*/ 1093460 h 1345709"/>
                  <a:gd name="connsiteX23" fmla="*/ 685685 w 1806574"/>
                  <a:gd name="connsiteY23" fmla="*/ 971548 h 1345709"/>
                  <a:gd name="connsiteX24" fmla="*/ 665291 w 1806574"/>
                  <a:gd name="connsiteY24" fmla="*/ 946830 h 1345709"/>
                  <a:gd name="connsiteX25" fmla="*/ 619762 w 1806574"/>
                  <a:gd name="connsiteY25" fmla="*/ 797779 h 1345709"/>
                  <a:gd name="connsiteX26" fmla="*/ 619762 w 1806574"/>
                  <a:gd name="connsiteY26" fmla="*/ 657211 h 1345709"/>
                  <a:gd name="connsiteX27" fmla="*/ 587857 w 1806574"/>
                  <a:gd name="connsiteY27" fmla="*/ 619850 h 1345709"/>
                  <a:gd name="connsiteX28" fmla="*/ 338547 w 1806574"/>
                  <a:gd name="connsiteY28" fmla="*/ 607323 h 1345709"/>
                  <a:gd name="connsiteX29" fmla="*/ 0 w 1806574"/>
                  <a:gd name="connsiteY29" fmla="*/ 480120 h 1345709"/>
                  <a:gd name="connsiteX30" fmla="*/ 227002 w 1806574"/>
                  <a:gd name="connsiteY30" fmla="*/ 325880 h 1345709"/>
                  <a:gd name="connsiteX0" fmla="*/ 227002 w 1803753"/>
                  <a:gd name="connsiteY0" fmla="*/ 325880 h 1345709"/>
                  <a:gd name="connsiteX1" fmla="*/ 541302 w 1803753"/>
                  <a:gd name="connsiteY1" fmla="*/ 196 h 1345709"/>
                  <a:gd name="connsiteX2" fmla="*/ 791314 w 1803753"/>
                  <a:gd name="connsiteY2" fmla="*/ 241326 h 1345709"/>
                  <a:gd name="connsiteX3" fmla="*/ 791314 w 1803753"/>
                  <a:gd name="connsiteY3" fmla="*/ 365476 h 1345709"/>
                  <a:gd name="connsiteX4" fmla="*/ 935026 w 1803753"/>
                  <a:gd name="connsiteY4" fmla="*/ 467554 h 1345709"/>
                  <a:gd name="connsiteX5" fmla="*/ 1645633 w 1803753"/>
                  <a:gd name="connsiteY5" fmla="*/ 594094 h 1345709"/>
                  <a:gd name="connsiteX6" fmla="*/ 1794122 w 1803753"/>
                  <a:gd name="connsiteY6" fmla="*/ 882333 h 1345709"/>
                  <a:gd name="connsiteX7" fmla="*/ 1404833 w 1803753"/>
                  <a:gd name="connsiteY7" fmla="*/ 1064365 h 1345709"/>
                  <a:gd name="connsiteX8" fmla="*/ 1050196 w 1803753"/>
                  <a:gd name="connsiteY8" fmla="*/ 1070628 h 1345709"/>
                  <a:gd name="connsiteX9" fmla="*/ 820018 w 1803753"/>
                  <a:gd name="connsiteY9" fmla="*/ 1040159 h 1345709"/>
                  <a:gd name="connsiteX10" fmla="*/ 807058 w 1803753"/>
                  <a:gd name="connsiteY10" fmla="*/ 1099723 h 1345709"/>
                  <a:gd name="connsiteX11" fmla="*/ 819558 w 1803753"/>
                  <a:gd name="connsiteY11" fmla="*/ 1293461 h 1345709"/>
                  <a:gd name="connsiteX12" fmla="*/ 816524 w 1803753"/>
                  <a:gd name="connsiteY12" fmla="*/ 1306229 h 1345709"/>
                  <a:gd name="connsiteX13" fmla="*/ 816524 w 1803753"/>
                  <a:gd name="connsiteY13" fmla="*/ 1319064 h 1345709"/>
                  <a:gd name="connsiteX14" fmla="*/ 789879 w 1803753"/>
                  <a:gd name="connsiteY14" fmla="*/ 1345709 h 1345709"/>
                  <a:gd name="connsiteX15" fmla="*/ 689410 w 1803753"/>
                  <a:gd name="connsiteY15" fmla="*/ 1345709 h 1345709"/>
                  <a:gd name="connsiteX16" fmla="*/ 662765 w 1803753"/>
                  <a:gd name="connsiteY16" fmla="*/ 1319064 h 1345709"/>
                  <a:gd name="connsiteX17" fmla="*/ 662765 w 1803753"/>
                  <a:gd name="connsiteY17" fmla="*/ 1305228 h 1345709"/>
                  <a:gd name="connsiteX18" fmla="*/ 703246 w 1803753"/>
                  <a:gd name="connsiteY18" fmla="*/ 1264747 h 1345709"/>
                  <a:gd name="connsiteX19" fmla="*/ 711159 w 1803753"/>
                  <a:gd name="connsiteY19" fmla="*/ 1264747 h 1345709"/>
                  <a:gd name="connsiteX20" fmla="*/ 685635 w 1803753"/>
                  <a:gd name="connsiteY20" fmla="*/ 1105976 h 1345709"/>
                  <a:gd name="connsiteX21" fmla="*/ 686094 w 1803753"/>
                  <a:gd name="connsiteY21" fmla="*/ 1094446 h 1345709"/>
                  <a:gd name="connsiteX22" fmla="*/ 685685 w 1803753"/>
                  <a:gd name="connsiteY22" fmla="*/ 1093460 h 1345709"/>
                  <a:gd name="connsiteX23" fmla="*/ 685685 w 1803753"/>
                  <a:gd name="connsiteY23" fmla="*/ 971548 h 1345709"/>
                  <a:gd name="connsiteX24" fmla="*/ 665291 w 1803753"/>
                  <a:gd name="connsiteY24" fmla="*/ 946830 h 1345709"/>
                  <a:gd name="connsiteX25" fmla="*/ 619762 w 1803753"/>
                  <a:gd name="connsiteY25" fmla="*/ 797779 h 1345709"/>
                  <a:gd name="connsiteX26" fmla="*/ 619762 w 1803753"/>
                  <a:gd name="connsiteY26" fmla="*/ 657211 h 1345709"/>
                  <a:gd name="connsiteX27" fmla="*/ 587857 w 1803753"/>
                  <a:gd name="connsiteY27" fmla="*/ 619850 h 1345709"/>
                  <a:gd name="connsiteX28" fmla="*/ 338547 w 1803753"/>
                  <a:gd name="connsiteY28" fmla="*/ 607323 h 1345709"/>
                  <a:gd name="connsiteX29" fmla="*/ 0 w 1803753"/>
                  <a:gd name="connsiteY29" fmla="*/ 480120 h 1345709"/>
                  <a:gd name="connsiteX30" fmla="*/ 227002 w 1803753"/>
                  <a:gd name="connsiteY30" fmla="*/ 325880 h 1345709"/>
                  <a:gd name="connsiteX0" fmla="*/ 227002 w 1803753"/>
                  <a:gd name="connsiteY0" fmla="*/ 325880 h 1345709"/>
                  <a:gd name="connsiteX1" fmla="*/ 541302 w 1803753"/>
                  <a:gd name="connsiteY1" fmla="*/ 196 h 1345709"/>
                  <a:gd name="connsiteX2" fmla="*/ 791314 w 1803753"/>
                  <a:gd name="connsiteY2" fmla="*/ 241326 h 1345709"/>
                  <a:gd name="connsiteX3" fmla="*/ 935026 w 1803753"/>
                  <a:gd name="connsiteY3" fmla="*/ 467554 h 1345709"/>
                  <a:gd name="connsiteX4" fmla="*/ 1645633 w 1803753"/>
                  <a:gd name="connsiteY4" fmla="*/ 594094 h 1345709"/>
                  <a:gd name="connsiteX5" fmla="*/ 1794122 w 1803753"/>
                  <a:gd name="connsiteY5" fmla="*/ 882333 h 1345709"/>
                  <a:gd name="connsiteX6" fmla="*/ 1404833 w 1803753"/>
                  <a:gd name="connsiteY6" fmla="*/ 1064365 h 1345709"/>
                  <a:gd name="connsiteX7" fmla="*/ 1050196 w 1803753"/>
                  <a:gd name="connsiteY7" fmla="*/ 1070628 h 1345709"/>
                  <a:gd name="connsiteX8" fmla="*/ 820018 w 1803753"/>
                  <a:gd name="connsiteY8" fmla="*/ 1040159 h 1345709"/>
                  <a:gd name="connsiteX9" fmla="*/ 807058 w 1803753"/>
                  <a:gd name="connsiteY9" fmla="*/ 1099723 h 1345709"/>
                  <a:gd name="connsiteX10" fmla="*/ 819558 w 1803753"/>
                  <a:gd name="connsiteY10" fmla="*/ 1293461 h 1345709"/>
                  <a:gd name="connsiteX11" fmla="*/ 816524 w 1803753"/>
                  <a:gd name="connsiteY11" fmla="*/ 1306229 h 1345709"/>
                  <a:gd name="connsiteX12" fmla="*/ 816524 w 1803753"/>
                  <a:gd name="connsiteY12" fmla="*/ 1319064 h 1345709"/>
                  <a:gd name="connsiteX13" fmla="*/ 789879 w 1803753"/>
                  <a:gd name="connsiteY13" fmla="*/ 1345709 h 1345709"/>
                  <a:gd name="connsiteX14" fmla="*/ 689410 w 1803753"/>
                  <a:gd name="connsiteY14" fmla="*/ 1345709 h 1345709"/>
                  <a:gd name="connsiteX15" fmla="*/ 662765 w 1803753"/>
                  <a:gd name="connsiteY15" fmla="*/ 1319064 h 1345709"/>
                  <a:gd name="connsiteX16" fmla="*/ 662765 w 1803753"/>
                  <a:gd name="connsiteY16" fmla="*/ 1305228 h 1345709"/>
                  <a:gd name="connsiteX17" fmla="*/ 703246 w 1803753"/>
                  <a:gd name="connsiteY17" fmla="*/ 1264747 h 1345709"/>
                  <a:gd name="connsiteX18" fmla="*/ 711159 w 1803753"/>
                  <a:gd name="connsiteY18" fmla="*/ 1264747 h 1345709"/>
                  <a:gd name="connsiteX19" fmla="*/ 685635 w 1803753"/>
                  <a:gd name="connsiteY19" fmla="*/ 1105976 h 1345709"/>
                  <a:gd name="connsiteX20" fmla="*/ 686094 w 1803753"/>
                  <a:gd name="connsiteY20" fmla="*/ 1094446 h 1345709"/>
                  <a:gd name="connsiteX21" fmla="*/ 685685 w 1803753"/>
                  <a:gd name="connsiteY21" fmla="*/ 1093460 h 1345709"/>
                  <a:gd name="connsiteX22" fmla="*/ 685685 w 1803753"/>
                  <a:gd name="connsiteY22" fmla="*/ 971548 h 1345709"/>
                  <a:gd name="connsiteX23" fmla="*/ 665291 w 1803753"/>
                  <a:gd name="connsiteY23" fmla="*/ 946830 h 1345709"/>
                  <a:gd name="connsiteX24" fmla="*/ 619762 w 1803753"/>
                  <a:gd name="connsiteY24" fmla="*/ 797779 h 1345709"/>
                  <a:gd name="connsiteX25" fmla="*/ 619762 w 1803753"/>
                  <a:gd name="connsiteY25" fmla="*/ 657211 h 1345709"/>
                  <a:gd name="connsiteX26" fmla="*/ 587857 w 1803753"/>
                  <a:gd name="connsiteY26" fmla="*/ 619850 h 1345709"/>
                  <a:gd name="connsiteX27" fmla="*/ 338547 w 1803753"/>
                  <a:gd name="connsiteY27" fmla="*/ 607323 h 1345709"/>
                  <a:gd name="connsiteX28" fmla="*/ 0 w 1803753"/>
                  <a:gd name="connsiteY28" fmla="*/ 480120 h 1345709"/>
                  <a:gd name="connsiteX29" fmla="*/ 227002 w 1803753"/>
                  <a:gd name="connsiteY29" fmla="*/ 325880 h 1345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803753" h="1345709">
                    <a:moveTo>
                      <a:pt x="227002" y="325880"/>
                    </a:moveTo>
                    <a:cubicBezTo>
                      <a:pt x="319775" y="220840"/>
                      <a:pt x="330682" y="-7634"/>
                      <a:pt x="541302" y="196"/>
                    </a:cubicBezTo>
                    <a:cubicBezTo>
                      <a:pt x="751922" y="8026"/>
                      <a:pt x="791314" y="116801"/>
                      <a:pt x="791314" y="241326"/>
                    </a:cubicBezTo>
                    <a:lnTo>
                      <a:pt x="935026" y="467554"/>
                    </a:lnTo>
                    <a:cubicBezTo>
                      <a:pt x="1259421" y="681550"/>
                      <a:pt x="1502450" y="524964"/>
                      <a:pt x="1645633" y="594094"/>
                    </a:cubicBezTo>
                    <a:cubicBezTo>
                      <a:pt x="1788816" y="663224"/>
                      <a:pt x="1823519" y="801867"/>
                      <a:pt x="1794122" y="882333"/>
                    </a:cubicBezTo>
                    <a:cubicBezTo>
                      <a:pt x="1794122" y="1029564"/>
                      <a:pt x="1552064" y="1064365"/>
                      <a:pt x="1404833" y="1064365"/>
                    </a:cubicBezTo>
                    <a:cubicBezTo>
                      <a:pt x="1286621" y="1066453"/>
                      <a:pt x="1206219" y="1071672"/>
                      <a:pt x="1050196" y="1070628"/>
                    </a:cubicBezTo>
                    <a:cubicBezTo>
                      <a:pt x="894173" y="1069584"/>
                      <a:pt x="837372" y="1043710"/>
                      <a:pt x="820018" y="1040159"/>
                    </a:cubicBezTo>
                    <a:lnTo>
                      <a:pt x="807058" y="1099723"/>
                    </a:lnTo>
                    <a:lnTo>
                      <a:pt x="819558" y="1293461"/>
                    </a:lnTo>
                    <a:lnTo>
                      <a:pt x="816524" y="1306229"/>
                    </a:lnTo>
                    <a:lnTo>
                      <a:pt x="816524" y="1319064"/>
                    </a:lnTo>
                    <a:cubicBezTo>
                      <a:pt x="816524" y="1333780"/>
                      <a:pt x="804595" y="1345709"/>
                      <a:pt x="789879" y="1345709"/>
                    </a:cubicBezTo>
                    <a:lnTo>
                      <a:pt x="689410" y="1345709"/>
                    </a:lnTo>
                    <a:cubicBezTo>
                      <a:pt x="674694" y="1345709"/>
                      <a:pt x="662765" y="1333780"/>
                      <a:pt x="662765" y="1319064"/>
                    </a:cubicBezTo>
                    <a:lnTo>
                      <a:pt x="662765" y="1305228"/>
                    </a:lnTo>
                    <a:cubicBezTo>
                      <a:pt x="662765" y="1282871"/>
                      <a:pt x="680889" y="1264747"/>
                      <a:pt x="703246" y="1264747"/>
                    </a:cubicBezTo>
                    <a:lnTo>
                      <a:pt x="711159" y="1264747"/>
                    </a:lnTo>
                    <a:lnTo>
                      <a:pt x="685635" y="1105976"/>
                    </a:lnTo>
                    <a:lnTo>
                      <a:pt x="686094" y="1094446"/>
                    </a:lnTo>
                    <a:lnTo>
                      <a:pt x="685685" y="1093460"/>
                    </a:lnTo>
                    <a:lnTo>
                      <a:pt x="685685" y="971548"/>
                    </a:lnTo>
                    <a:lnTo>
                      <a:pt x="665291" y="946830"/>
                    </a:lnTo>
                    <a:cubicBezTo>
                      <a:pt x="636546" y="904282"/>
                      <a:pt x="619762" y="852991"/>
                      <a:pt x="619762" y="797779"/>
                    </a:cubicBezTo>
                    <a:lnTo>
                      <a:pt x="619762" y="657211"/>
                    </a:lnTo>
                    <a:lnTo>
                      <a:pt x="587857" y="619850"/>
                    </a:lnTo>
                    <a:lnTo>
                      <a:pt x="338547" y="607323"/>
                    </a:lnTo>
                    <a:cubicBezTo>
                      <a:pt x="276942" y="607323"/>
                      <a:pt x="0" y="541725"/>
                      <a:pt x="0" y="480120"/>
                    </a:cubicBezTo>
                    <a:lnTo>
                      <a:pt x="227002" y="325880"/>
                    </a:ln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66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67" name="楕円 210">
                <a:extLst>
                  <a:ext uri="{FF2B5EF4-FFF2-40B4-BE49-F238E27FC236}">
                    <a16:creationId xmlns:a16="http://schemas.microsoft.com/office/drawing/2014/main" id="{0D98540C-CF20-42E0-A02F-E09179FC691A}"/>
                  </a:ext>
                </a:extLst>
              </p:cNvPr>
              <p:cNvSpPr/>
              <p:nvPr/>
            </p:nvSpPr>
            <p:spPr bwMode="auto">
              <a:xfrm rot="2355498">
                <a:off x="7951876" y="5226108"/>
                <a:ext cx="265218" cy="360556"/>
              </a:xfrm>
              <a:custGeom>
                <a:avLst/>
                <a:gdLst>
                  <a:gd name="connsiteX0" fmla="*/ 0 w 823381"/>
                  <a:gd name="connsiteY0" fmla="*/ 411691 h 823381"/>
                  <a:gd name="connsiteX1" fmla="*/ 411691 w 823381"/>
                  <a:gd name="connsiteY1" fmla="*/ 0 h 823381"/>
                  <a:gd name="connsiteX2" fmla="*/ 823382 w 823381"/>
                  <a:gd name="connsiteY2" fmla="*/ 411691 h 823381"/>
                  <a:gd name="connsiteX3" fmla="*/ 411691 w 823381"/>
                  <a:gd name="connsiteY3" fmla="*/ 823382 h 823381"/>
                  <a:gd name="connsiteX4" fmla="*/ 0 w 823381"/>
                  <a:gd name="connsiteY4" fmla="*/ 411691 h 823381"/>
                  <a:gd name="connsiteX0" fmla="*/ 11095 w 834477"/>
                  <a:gd name="connsiteY0" fmla="*/ 1097491 h 1509182"/>
                  <a:gd name="connsiteX1" fmla="*/ 232286 w 834477"/>
                  <a:gd name="connsiteY1" fmla="*/ 0 h 1509182"/>
                  <a:gd name="connsiteX2" fmla="*/ 834477 w 834477"/>
                  <a:gd name="connsiteY2" fmla="*/ 1097491 h 1509182"/>
                  <a:gd name="connsiteX3" fmla="*/ 422786 w 834477"/>
                  <a:gd name="connsiteY3" fmla="*/ 1509182 h 1509182"/>
                  <a:gd name="connsiteX4" fmla="*/ 11095 w 834477"/>
                  <a:gd name="connsiteY4" fmla="*/ 1097491 h 1509182"/>
                  <a:gd name="connsiteX0" fmla="*/ 11518 w 834900"/>
                  <a:gd name="connsiteY0" fmla="*/ 1097491 h 1375832"/>
                  <a:gd name="connsiteX1" fmla="*/ 232709 w 834900"/>
                  <a:gd name="connsiteY1" fmla="*/ 0 h 1375832"/>
                  <a:gd name="connsiteX2" fmla="*/ 834900 w 834900"/>
                  <a:gd name="connsiteY2" fmla="*/ 1097491 h 1375832"/>
                  <a:gd name="connsiteX3" fmla="*/ 429559 w 834900"/>
                  <a:gd name="connsiteY3" fmla="*/ 1375832 h 1375832"/>
                  <a:gd name="connsiteX4" fmla="*/ 11518 w 834900"/>
                  <a:gd name="connsiteY4" fmla="*/ 1097491 h 1375832"/>
                  <a:gd name="connsiteX0" fmla="*/ 6336 w 944018"/>
                  <a:gd name="connsiteY0" fmla="*/ 1097491 h 1375832"/>
                  <a:gd name="connsiteX1" fmla="*/ 227527 w 944018"/>
                  <a:gd name="connsiteY1" fmla="*/ 0 h 1375832"/>
                  <a:gd name="connsiteX2" fmla="*/ 944018 w 944018"/>
                  <a:gd name="connsiteY2" fmla="*/ 1097491 h 1375832"/>
                  <a:gd name="connsiteX3" fmla="*/ 424377 w 944018"/>
                  <a:gd name="connsiteY3" fmla="*/ 1375832 h 1375832"/>
                  <a:gd name="connsiteX4" fmla="*/ 6336 w 944018"/>
                  <a:gd name="connsiteY4" fmla="*/ 1097491 h 1375832"/>
                  <a:gd name="connsiteX0" fmla="*/ 16720 w 954402"/>
                  <a:gd name="connsiteY0" fmla="*/ 1104079 h 1382420"/>
                  <a:gd name="connsiteX1" fmla="*/ 237911 w 954402"/>
                  <a:gd name="connsiteY1" fmla="*/ 6588 h 1382420"/>
                  <a:gd name="connsiteX2" fmla="*/ 954402 w 954402"/>
                  <a:gd name="connsiteY2" fmla="*/ 1104079 h 1382420"/>
                  <a:gd name="connsiteX3" fmla="*/ 434761 w 954402"/>
                  <a:gd name="connsiteY3" fmla="*/ 1382420 h 1382420"/>
                  <a:gd name="connsiteX4" fmla="*/ 16720 w 954402"/>
                  <a:gd name="connsiteY4" fmla="*/ 1104079 h 1382420"/>
                  <a:gd name="connsiteX0" fmla="*/ 7895 w 945577"/>
                  <a:gd name="connsiteY0" fmla="*/ 1104079 h 1382420"/>
                  <a:gd name="connsiteX1" fmla="*/ 229086 w 945577"/>
                  <a:gd name="connsiteY1" fmla="*/ 6588 h 1382420"/>
                  <a:gd name="connsiteX2" fmla="*/ 945577 w 945577"/>
                  <a:gd name="connsiteY2" fmla="*/ 1104079 h 1382420"/>
                  <a:gd name="connsiteX3" fmla="*/ 425936 w 945577"/>
                  <a:gd name="connsiteY3" fmla="*/ 1382420 h 1382420"/>
                  <a:gd name="connsiteX4" fmla="*/ 7895 w 945577"/>
                  <a:gd name="connsiteY4" fmla="*/ 1104079 h 1382420"/>
                  <a:gd name="connsiteX0" fmla="*/ 7895 w 945577"/>
                  <a:gd name="connsiteY0" fmla="*/ 1097490 h 1375831"/>
                  <a:gd name="connsiteX1" fmla="*/ 229086 w 945577"/>
                  <a:gd name="connsiteY1" fmla="*/ -1 h 1375831"/>
                  <a:gd name="connsiteX2" fmla="*/ 945577 w 945577"/>
                  <a:gd name="connsiteY2" fmla="*/ 1097490 h 1375831"/>
                  <a:gd name="connsiteX3" fmla="*/ 425936 w 945577"/>
                  <a:gd name="connsiteY3" fmla="*/ 1375831 h 1375831"/>
                  <a:gd name="connsiteX4" fmla="*/ 7895 w 945577"/>
                  <a:gd name="connsiteY4" fmla="*/ 1097490 h 1375831"/>
                  <a:gd name="connsiteX0" fmla="*/ 4659 w 942341"/>
                  <a:gd name="connsiteY0" fmla="*/ 1097490 h 1375831"/>
                  <a:gd name="connsiteX1" fmla="*/ 225850 w 942341"/>
                  <a:gd name="connsiteY1" fmla="*/ -1 h 1375831"/>
                  <a:gd name="connsiteX2" fmla="*/ 942341 w 942341"/>
                  <a:gd name="connsiteY2" fmla="*/ 1097490 h 1375831"/>
                  <a:gd name="connsiteX3" fmla="*/ 422700 w 942341"/>
                  <a:gd name="connsiteY3" fmla="*/ 1375831 h 1375831"/>
                  <a:gd name="connsiteX4" fmla="*/ 4659 w 942341"/>
                  <a:gd name="connsiteY4" fmla="*/ 1097490 h 1375831"/>
                  <a:gd name="connsiteX0" fmla="*/ 4659 w 965920"/>
                  <a:gd name="connsiteY0" fmla="*/ 1097490 h 1386246"/>
                  <a:gd name="connsiteX1" fmla="*/ 225850 w 965920"/>
                  <a:gd name="connsiteY1" fmla="*/ -1 h 1386246"/>
                  <a:gd name="connsiteX2" fmla="*/ 942341 w 965920"/>
                  <a:gd name="connsiteY2" fmla="*/ 1097490 h 1386246"/>
                  <a:gd name="connsiteX3" fmla="*/ 759504 w 965920"/>
                  <a:gd name="connsiteY3" fmla="*/ 1305145 h 1386246"/>
                  <a:gd name="connsiteX4" fmla="*/ 422700 w 965920"/>
                  <a:gd name="connsiteY4" fmla="*/ 1375831 h 1386246"/>
                  <a:gd name="connsiteX5" fmla="*/ 4659 w 965920"/>
                  <a:gd name="connsiteY5" fmla="*/ 1097490 h 1386246"/>
                  <a:gd name="connsiteX0" fmla="*/ 4659 w 965920"/>
                  <a:gd name="connsiteY0" fmla="*/ 1097490 h 1375836"/>
                  <a:gd name="connsiteX1" fmla="*/ 225850 w 965920"/>
                  <a:gd name="connsiteY1" fmla="*/ -1 h 1375836"/>
                  <a:gd name="connsiteX2" fmla="*/ 942341 w 965920"/>
                  <a:gd name="connsiteY2" fmla="*/ 1097490 h 1375836"/>
                  <a:gd name="connsiteX3" fmla="*/ 759504 w 965920"/>
                  <a:gd name="connsiteY3" fmla="*/ 1305145 h 1375836"/>
                  <a:gd name="connsiteX4" fmla="*/ 422700 w 965920"/>
                  <a:gd name="connsiteY4" fmla="*/ 1375831 h 1375836"/>
                  <a:gd name="connsiteX5" fmla="*/ 179528 w 965920"/>
                  <a:gd name="connsiteY5" fmla="*/ 1303017 h 1375836"/>
                  <a:gd name="connsiteX6" fmla="*/ 4659 w 965920"/>
                  <a:gd name="connsiteY6" fmla="*/ 1097490 h 1375836"/>
                  <a:gd name="connsiteX0" fmla="*/ 4659 w 965920"/>
                  <a:gd name="connsiteY0" fmla="*/ 1097490 h 2179292"/>
                  <a:gd name="connsiteX1" fmla="*/ 225850 w 965920"/>
                  <a:gd name="connsiteY1" fmla="*/ -1 h 2179292"/>
                  <a:gd name="connsiteX2" fmla="*/ 942341 w 965920"/>
                  <a:gd name="connsiteY2" fmla="*/ 1097490 h 2179292"/>
                  <a:gd name="connsiteX3" fmla="*/ 759504 w 965920"/>
                  <a:gd name="connsiteY3" fmla="*/ 1305145 h 2179292"/>
                  <a:gd name="connsiteX4" fmla="*/ 521258 w 965920"/>
                  <a:gd name="connsiteY4" fmla="*/ 2179291 h 2179292"/>
                  <a:gd name="connsiteX5" fmla="*/ 179528 w 965920"/>
                  <a:gd name="connsiteY5" fmla="*/ 1303017 h 2179292"/>
                  <a:gd name="connsiteX6" fmla="*/ 4659 w 965920"/>
                  <a:gd name="connsiteY6" fmla="*/ 1097490 h 2179292"/>
                  <a:gd name="connsiteX0" fmla="*/ 521258 w 965920"/>
                  <a:gd name="connsiteY0" fmla="*/ 2179291 h 2610799"/>
                  <a:gd name="connsiteX1" fmla="*/ 179528 w 965920"/>
                  <a:gd name="connsiteY1" fmla="*/ 1303017 h 2610799"/>
                  <a:gd name="connsiteX2" fmla="*/ 4659 w 965920"/>
                  <a:gd name="connsiteY2" fmla="*/ 1097490 h 2610799"/>
                  <a:gd name="connsiteX3" fmla="*/ 225850 w 965920"/>
                  <a:gd name="connsiteY3" fmla="*/ -1 h 2610799"/>
                  <a:gd name="connsiteX4" fmla="*/ 942341 w 965920"/>
                  <a:gd name="connsiteY4" fmla="*/ 1097490 h 2610799"/>
                  <a:gd name="connsiteX5" fmla="*/ 759504 w 965920"/>
                  <a:gd name="connsiteY5" fmla="*/ 1305145 h 2610799"/>
                  <a:gd name="connsiteX6" fmla="*/ 841384 w 965920"/>
                  <a:gd name="connsiteY6" fmla="*/ 2610798 h 2610799"/>
                  <a:gd name="connsiteX0" fmla="*/ 521258 w 965920"/>
                  <a:gd name="connsiteY0" fmla="*/ 2179291 h 2179292"/>
                  <a:gd name="connsiteX1" fmla="*/ 179528 w 965920"/>
                  <a:gd name="connsiteY1" fmla="*/ 1303017 h 2179292"/>
                  <a:gd name="connsiteX2" fmla="*/ 4659 w 965920"/>
                  <a:gd name="connsiteY2" fmla="*/ 1097490 h 2179292"/>
                  <a:gd name="connsiteX3" fmla="*/ 225850 w 965920"/>
                  <a:gd name="connsiteY3" fmla="*/ -1 h 2179292"/>
                  <a:gd name="connsiteX4" fmla="*/ 942341 w 965920"/>
                  <a:gd name="connsiteY4" fmla="*/ 1097490 h 2179292"/>
                  <a:gd name="connsiteX5" fmla="*/ 759504 w 965920"/>
                  <a:gd name="connsiteY5" fmla="*/ 1305145 h 2179292"/>
                  <a:gd name="connsiteX0" fmla="*/ 179528 w 965920"/>
                  <a:gd name="connsiteY0" fmla="*/ 1303017 h 1305145"/>
                  <a:gd name="connsiteX1" fmla="*/ 4659 w 965920"/>
                  <a:gd name="connsiteY1" fmla="*/ 1097490 h 1305145"/>
                  <a:gd name="connsiteX2" fmla="*/ 225850 w 965920"/>
                  <a:gd name="connsiteY2" fmla="*/ -1 h 1305145"/>
                  <a:gd name="connsiteX3" fmla="*/ 942341 w 965920"/>
                  <a:gd name="connsiteY3" fmla="*/ 1097490 h 1305145"/>
                  <a:gd name="connsiteX4" fmla="*/ 759504 w 965920"/>
                  <a:gd name="connsiteY4" fmla="*/ 1305145 h 1305145"/>
                  <a:gd name="connsiteX0" fmla="*/ 176328 w 962720"/>
                  <a:gd name="connsiteY0" fmla="*/ 1854508 h 1856636"/>
                  <a:gd name="connsiteX1" fmla="*/ 1459 w 962720"/>
                  <a:gd name="connsiteY1" fmla="*/ 1648981 h 1856636"/>
                  <a:gd name="connsiteX2" fmla="*/ 605781 w 962720"/>
                  <a:gd name="connsiteY2" fmla="*/ -3 h 1856636"/>
                  <a:gd name="connsiteX3" fmla="*/ 939141 w 962720"/>
                  <a:gd name="connsiteY3" fmla="*/ 1648981 h 1856636"/>
                  <a:gd name="connsiteX4" fmla="*/ 756304 w 962720"/>
                  <a:gd name="connsiteY4" fmla="*/ 1856636 h 1856636"/>
                  <a:gd name="connsiteX0" fmla="*/ 179856 w 966248"/>
                  <a:gd name="connsiteY0" fmla="*/ 1854508 h 1856636"/>
                  <a:gd name="connsiteX1" fmla="*/ 4987 w 966248"/>
                  <a:gd name="connsiteY1" fmla="*/ 1648981 h 1856636"/>
                  <a:gd name="connsiteX2" fmla="*/ 609309 w 966248"/>
                  <a:gd name="connsiteY2" fmla="*/ -3 h 1856636"/>
                  <a:gd name="connsiteX3" fmla="*/ 942669 w 966248"/>
                  <a:gd name="connsiteY3" fmla="*/ 1648981 h 1856636"/>
                  <a:gd name="connsiteX4" fmla="*/ 759832 w 966248"/>
                  <a:gd name="connsiteY4" fmla="*/ 1856636 h 1856636"/>
                  <a:gd name="connsiteX0" fmla="*/ 179856 w 984372"/>
                  <a:gd name="connsiteY0" fmla="*/ 1854508 h 1856636"/>
                  <a:gd name="connsiteX1" fmla="*/ 4987 w 984372"/>
                  <a:gd name="connsiteY1" fmla="*/ 1648981 h 1856636"/>
                  <a:gd name="connsiteX2" fmla="*/ 609309 w 984372"/>
                  <a:gd name="connsiteY2" fmla="*/ -3 h 1856636"/>
                  <a:gd name="connsiteX3" fmla="*/ 942669 w 984372"/>
                  <a:gd name="connsiteY3" fmla="*/ 1648981 h 1856636"/>
                  <a:gd name="connsiteX4" fmla="*/ 759832 w 984372"/>
                  <a:gd name="connsiteY4" fmla="*/ 1856636 h 1856636"/>
                  <a:gd name="connsiteX0" fmla="*/ 214710 w 1019226"/>
                  <a:gd name="connsiteY0" fmla="*/ 1854508 h 1856636"/>
                  <a:gd name="connsiteX1" fmla="*/ 39841 w 1019226"/>
                  <a:gd name="connsiteY1" fmla="*/ 1648981 h 1856636"/>
                  <a:gd name="connsiteX2" fmla="*/ 644163 w 1019226"/>
                  <a:gd name="connsiteY2" fmla="*/ -3 h 1856636"/>
                  <a:gd name="connsiteX3" fmla="*/ 977523 w 1019226"/>
                  <a:gd name="connsiteY3" fmla="*/ 1648981 h 1856636"/>
                  <a:gd name="connsiteX4" fmla="*/ 794686 w 1019226"/>
                  <a:gd name="connsiteY4" fmla="*/ 1856636 h 1856636"/>
                  <a:gd name="connsiteX0" fmla="*/ 214710 w 1019224"/>
                  <a:gd name="connsiteY0" fmla="*/ 1854511 h 1921141"/>
                  <a:gd name="connsiteX1" fmla="*/ 39841 w 1019224"/>
                  <a:gd name="connsiteY1" fmla="*/ 1648984 h 1921141"/>
                  <a:gd name="connsiteX2" fmla="*/ 644163 w 1019224"/>
                  <a:gd name="connsiteY2" fmla="*/ 0 h 1921141"/>
                  <a:gd name="connsiteX3" fmla="*/ 977523 w 1019224"/>
                  <a:gd name="connsiteY3" fmla="*/ 1648984 h 1921141"/>
                  <a:gd name="connsiteX4" fmla="*/ 660578 w 1019224"/>
                  <a:gd name="connsiteY4" fmla="*/ 1921139 h 1921141"/>
                  <a:gd name="connsiteX0" fmla="*/ 214710 w 1019224"/>
                  <a:gd name="connsiteY0" fmla="*/ 1854511 h 1921138"/>
                  <a:gd name="connsiteX1" fmla="*/ 39841 w 1019224"/>
                  <a:gd name="connsiteY1" fmla="*/ 1648984 h 1921138"/>
                  <a:gd name="connsiteX2" fmla="*/ 644163 w 1019224"/>
                  <a:gd name="connsiteY2" fmla="*/ 0 h 1921138"/>
                  <a:gd name="connsiteX3" fmla="*/ 977523 w 1019224"/>
                  <a:gd name="connsiteY3" fmla="*/ 1648984 h 1921138"/>
                  <a:gd name="connsiteX4" fmla="*/ 660578 w 1019224"/>
                  <a:gd name="connsiteY4" fmla="*/ 1921139 h 1921138"/>
                  <a:gd name="connsiteX0" fmla="*/ 214710 w 1046339"/>
                  <a:gd name="connsiteY0" fmla="*/ 1854511 h 1921138"/>
                  <a:gd name="connsiteX1" fmla="*/ 39841 w 1046339"/>
                  <a:gd name="connsiteY1" fmla="*/ 1648984 h 1921138"/>
                  <a:gd name="connsiteX2" fmla="*/ 644163 w 1046339"/>
                  <a:gd name="connsiteY2" fmla="*/ 0 h 1921138"/>
                  <a:gd name="connsiteX3" fmla="*/ 977523 w 1046339"/>
                  <a:gd name="connsiteY3" fmla="*/ 1648984 h 1921138"/>
                  <a:gd name="connsiteX4" fmla="*/ 660578 w 1046339"/>
                  <a:gd name="connsiteY4" fmla="*/ 1921139 h 1921138"/>
                  <a:gd name="connsiteX0" fmla="*/ 215984 w 1047613"/>
                  <a:gd name="connsiteY0" fmla="*/ 1854511 h 1921138"/>
                  <a:gd name="connsiteX1" fmla="*/ 41115 w 1047613"/>
                  <a:gd name="connsiteY1" fmla="*/ 1648984 h 1921138"/>
                  <a:gd name="connsiteX2" fmla="*/ 645437 w 1047613"/>
                  <a:gd name="connsiteY2" fmla="*/ 0 h 1921138"/>
                  <a:gd name="connsiteX3" fmla="*/ 978797 w 1047613"/>
                  <a:gd name="connsiteY3" fmla="*/ 1648984 h 1921138"/>
                  <a:gd name="connsiteX4" fmla="*/ 661852 w 1047613"/>
                  <a:gd name="connsiteY4" fmla="*/ 1921139 h 1921138"/>
                  <a:gd name="connsiteX0" fmla="*/ 207638 w 1021054"/>
                  <a:gd name="connsiteY0" fmla="*/ 1946938 h 1946938"/>
                  <a:gd name="connsiteX1" fmla="*/ 14556 w 1021054"/>
                  <a:gd name="connsiteY1" fmla="*/ 1648984 h 1946938"/>
                  <a:gd name="connsiteX2" fmla="*/ 618878 w 1021054"/>
                  <a:gd name="connsiteY2" fmla="*/ 0 h 1946938"/>
                  <a:gd name="connsiteX3" fmla="*/ 952238 w 1021054"/>
                  <a:gd name="connsiteY3" fmla="*/ 1648984 h 1946938"/>
                  <a:gd name="connsiteX4" fmla="*/ 635293 w 1021054"/>
                  <a:gd name="connsiteY4" fmla="*/ 1921139 h 1946938"/>
                  <a:gd name="connsiteX0" fmla="*/ 265553 w 1078969"/>
                  <a:gd name="connsiteY0" fmla="*/ 1946938 h 1946938"/>
                  <a:gd name="connsiteX1" fmla="*/ 11671 w 1078969"/>
                  <a:gd name="connsiteY1" fmla="*/ 1464609 h 1946938"/>
                  <a:gd name="connsiteX2" fmla="*/ 676793 w 1078969"/>
                  <a:gd name="connsiteY2" fmla="*/ 0 h 1946938"/>
                  <a:gd name="connsiteX3" fmla="*/ 1010153 w 1078969"/>
                  <a:gd name="connsiteY3" fmla="*/ 1648984 h 1946938"/>
                  <a:gd name="connsiteX4" fmla="*/ 693208 w 1078969"/>
                  <a:gd name="connsiteY4" fmla="*/ 1921139 h 1946938"/>
                  <a:gd name="connsiteX0" fmla="*/ 270397 w 1083813"/>
                  <a:gd name="connsiteY0" fmla="*/ 1946938 h 1946938"/>
                  <a:gd name="connsiteX1" fmla="*/ 16515 w 1083813"/>
                  <a:gd name="connsiteY1" fmla="*/ 1464609 h 1946938"/>
                  <a:gd name="connsiteX2" fmla="*/ 681637 w 1083813"/>
                  <a:gd name="connsiteY2" fmla="*/ 0 h 1946938"/>
                  <a:gd name="connsiteX3" fmla="*/ 1014997 w 1083813"/>
                  <a:gd name="connsiteY3" fmla="*/ 1648984 h 1946938"/>
                  <a:gd name="connsiteX4" fmla="*/ 698052 w 1083813"/>
                  <a:gd name="connsiteY4" fmla="*/ 1921139 h 1946938"/>
                  <a:gd name="connsiteX0" fmla="*/ 264825 w 1078241"/>
                  <a:gd name="connsiteY0" fmla="*/ 1946938 h 1946938"/>
                  <a:gd name="connsiteX1" fmla="*/ 10943 w 1078241"/>
                  <a:gd name="connsiteY1" fmla="*/ 1464609 h 1946938"/>
                  <a:gd name="connsiteX2" fmla="*/ 676065 w 1078241"/>
                  <a:gd name="connsiteY2" fmla="*/ 0 h 1946938"/>
                  <a:gd name="connsiteX3" fmla="*/ 1009425 w 1078241"/>
                  <a:gd name="connsiteY3" fmla="*/ 1648984 h 1946938"/>
                  <a:gd name="connsiteX4" fmla="*/ 692480 w 1078241"/>
                  <a:gd name="connsiteY4" fmla="*/ 1921139 h 1946938"/>
                  <a:gd name="connsiteX0" fmla="*/ 264825 w 1084560"/>
                  <a:gd name="connsiteY0" fmla="*/ 1946938 h 1946938"/>
                  <a:gd name="connsiteX1" fmla="*/ 10943 w 1084560"/>
                  <a:gd name="connsiteY1" fmla="*/ 1464609 h 1946938"/>
                  <a:gd name="connsiteX2" fmla="*/ 676065 w 1084560"/>
                  <a:gd name="connsiteY2" fmla="*/ 0 h 1946938"/>
                  <a:gd name="connsiteX3" fmla="*/ 1009425 w 1084560"/>
                  <a:gd name="connsiteY3" fmla="*/ 1648984 h 1946938"/>
                  <a:gd name="connsiteX4" fmla="*/ 692480 w 1084560"/>
                  <a:gd name="connsiteY4" fmla="*/ 1921139 h 1946938"/>
                  <a:gd name="connsiteX0" fmla="*/ 264825 w 1056002"/>
                  <a:gd name="connsiteY0" fmla="*/ 1946938 h 1976978"/>
                  <a:gd name="connsiteX1" fmla="*/ 10943 w 1056002"/>
                  <a:gd name="connsiteY1" fmla="*/ 1464609 h 1976978"/>
                  <a:gd name="connsiteX2" fmla="*/ 676065 w 1056002"/>
                  <a:gd name="connsiteY2" fmla="*/ 0 h 1976978"/>
                  <a:gd name="connsiteX3" fmla="*/ 1009425 w 1056002"/>
                  <a:gd name="connsiteY3" fmla="*/ 1648984 h 1976978"/>
                  <a:gd name="connsiteX4" fmla="*/ 605608 w 1056002"/>
                  <a:gd name="connsiteY4" fmla="*/ 1976977 h 1976978"/>
                  <a:gd name="connsiteX0" fmla="*/ 264825 w 1082641"/>
                  <a:gd name="connsiteY0" fmla="*/ 1946938 h 1976978"/>
                  <a:gd name="connsiteX1" fmla="*/ 10943 w 1082641"/>
                  <a:gd name="connsiteY1" fmla="*/ 1464609 h 1976978"/>
                  <a:gd name="connsiteX2" fmla="*/ 676065 w 1082641"/>
                  <a:gd name="connsiteY2" fmla="*/ 0 h 1976978"/>
                  <a:gd name="connsiteX3" fmla="*/ 1009425 w 1082641"/>
                  <a:gd name="connsiteY3" fmla="*/ 1648984 h 1976978"/>
                  <a:gd name="connsiteX4" fmla="*/ 605608 w 1082641"/>
                  <a:gd name="connsiteY4" fmla="*/ 1976977 h 1976978"/>
                  <a:gd name="connsiteX0" fmla="*/ 264825 w 1079215"/>
                  <a:gd name="connsiteY0" fmla="*/ 1946938 h 1976978"/>
                  <a:gd name="connsiteX1" fmla="*/ 10943 w 1079215"/>
                  <a:gd name="connsiteY1" fmla="*/ 1464609 h 1976978"/>
                  <a:gd name="connsiteX2" fmla="*/ 676065 w 1079215"/>
                  <a:gd name="connsiteY2" fmla="*/ 0 h 1976978"/>
                  <a:gd name="connsiteX3" fmla="*/ 1009425 w 1079215"/>
                  <a:gd name="connsiteY3" fmla="*/ 1648984 h 1976978"/>
                  <a:gd name="connsiteX4" fmla="*/ 605608 w 1079215"/>
                  <a:gd name="connsiteY4" fmla="*/ 1976977 h 1976978"/>
                  <a:gd name="connsiteX0" fmla="*/ 264825 w 1079215"/>
                  <a:gd name="connsiteY0" fmla="*/ 1946938 h 1946936"/>
                  <a:gd name="connsiteX1" fmla="*/ 10943 w 1079215"/>
                  <a:gd name="connsiteY1" fmla="*/ 1464609 h 1946936"/>
                  <a:gd name="connsiteX2" fmla="*/ 676065 w 1079215"/>
                  <a:gd name="connsiteY2" fmla="*/ 0 h 1946936"/>
                  <a:gd name="connsiteX3" fmla="*/ 1009425 w 1079215"/>
                  <a:gd name="connsiteY3" fmla="*/ 1648984 h 1946936"/>
                  <a:gd name="connsiteX0" fmla="*/ 10943 w 1079215"/>
                  <a:gd name="connsiteY0" fmla="*/ 1464609 h 1648983"/>
                  <a:gd name="connsiteX1" fmla="*/ 676065 w 1079215"/>
                  <a:gd name="connsiteY1" fmla="*/ 0 h 1648983"/>
                  <a:gd name="connsiteX2" fmla="*/ 1009425 w 1079215"/>
                  <a:gd name="connsiteY2" fmla="*/ 1648984 h 1648983"/>
                  <a:gd name="connsiteX0" fmla="*/ 50478 w 979328"/>
                  <a:gd name="connsiteY0" fmla="*/ 2074700 h 2074701"/>
                  <a:gd name="connsiteX1" fmla="*/ 576178 w 979328"/>
                  <a:gd name="connsiteY1" fmla="*/ 0 h 2074701"/>
                  <a:gd name="connsiteX2" fmla="*/ 909538 w 979328"/>
                  <a:gd name="connsiteY2" fmla="*/ 1648984 h 2074701"/>
                  <a:gd name="connsiteX0" fmla="*/ 41700 w 994779"/>
                  <a:gd name="connsiteY0" fmla="*/ 1926662 h 1926662"/>
                  <a:gd name="connsiteX1" fmla="*/ 591629 w 994779"/>
                  <a:gd name="connsiteY1" fmla="*/ 0 h 1926662"/>
                  <a:gd name="connsiteX2" fmla="*/ 924989 w 994779"/>
                  <a:gd name="connsiteY2" fmla="*/ 1648984 h 1926662"/>
                  <a:gd name="connsiteX0" fmla="*/ 76812 w 1029891"/>
                  <a:gd name="connsiteY0" fmla="*/ 1926662 h 1926662"/>
                  <a:gd name="connsiteX1" fmla="*/ 626741 w 1029891"/>
                  <a:gd name="connsiteY1" fmla="*/ 0 h 1926662"/>
                  <a:gd name="connsiteX2" fmla="*/ 960101 w 1029891"/>
                  <a:gd name="connsiteY2" fmla="*/ 1648984 h 192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9891" h="1926662">
                    <a:moveTo>
                      <a:pt x="76812" y="1926662"/>
                    </a:moveTo>
                    <a:cubicBezTo>
                      <a:pt x="-2738" y="1509169"/>
                      <a:pt x="-191719" y="821339"/>
                      <a:pt x="626741" y="0"/>
                    </a:cubicBezTo>
                    <a:cubicBezTo>
                      <a:pt x="1175625" y="837095"/>
                      <a:pt x="1026928" y="1505913"/>
                      <a:pt x="960101" y="1648984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66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78A44B4D-666F-4543-9462-0663E4F19C4B}"/>
                  </a:ext>
                </a:extLst>
              </p:cNvPr>
              <p:cNvSpPr/>
              <p:nvPr/>
            </p:nvSpPr>
            <p:spPr bwMode="auto">
              <a:xfrm>
                <a:off x="7370906" y="5909886"/>
                <a:ext cx="753614" cy="513325"/>
              </a:xfrm>
              <a:custGeom>
                <a:avLst/>
                <a:gdLst>
                  <a:gd name="connsiteX0" fmla="*/ 139784 w 753614"/>
                  <a:gd name="connsiteY0" fmla="*/ 80 h 513325"/>
                  <a:gd name="connsiteX1" fmla="*/ 461178 w 753614"/>
                  <a:gd name="connsiteY1" fmla="*/ 43240 h 513325"/>
                  <a:gd name="connsiteX2" fmla="*/ 651678 w 753614"/>
                  <a:gd name="connsiteY2" fmla="*/ 62290 h 513325"/>
                  <a:gd name="connsiteX3" fmla="*/ 753278 w 753614"/>
                  <a:gd name="connsiteY3" fmla="*/ 297240 h 513325"/>
                  <a:gd name="connsiteX4" fmla="*/ 688017 w 753614"/>
                  <a:gd name="connsiteY4" fmla="*/ 484243 h 513325"/>
                  <a:gd name="connsiteX5" fmla="*/ 649284 w 753614"/>
                  <a:gd name="connsiteY5" fmla="*/ 513325 h 513325"/>
                  <a:gd name="connsiteX6" fmla="*/ 649284 w 753614"/>
                  <a:gd name="connsiteY6" fmla="*/ 488251 h 513325"/>
                  <a:gd name="connsiteX7" fmla="*/ 628734 w 753614"/>
                  <a:gd name="connsiteY7" fmla="*/ 463191 h 513325"/>
                  <a:gd name="connsiteX8" fmla="*/ 582857 w 753614"/>
                  <a:gd name="connsiteY8" fmla="*/ 312076 h 513325"/>
                  <a:gd name="connsiteX9" fmla="*/ 582857 w 753614"/>
                  <a:gd name="connsiteY9" fmla="*/ 169561 h 513325"/>
                  <a:gd name="connsiteX10" fmla="*/ 550708 w 753614"/>
                  <a:gd name="connsiteY10" fmla="*/ 131683 h 513325"/>
                  <a:gd name="connsiteX11" fmla="*/ 299493 w 753614"/>
                  <a:gd name="connsiteY11" fmla="*/ 118982 h 513325"/>
                  <a:gd name="connsiteX12" fmla="*/ 2931 w 753614"/>
                  <a:gd name="connsiteY12" fmla="*/ 36518 h 513325"/>
                  <a:gd name="connsiteX13" fmla="*/ 0 w 753614"/>
                  <a:gd name="connsiteY13" fmla="*/ 34439 h 513325"/>
                  <a:gd name="connsiteX14" fmla="*/ 45253 w 753614"/>
                  <a:gd name="connsiteY14" fmla="*/ 11490 h 513325"/>
                  <a:gd name="connsiteX15" fmla="*/ 139784 w 753614"/>
                  <a:gd name="connsiteY15" fmla="*/ 80 h 51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53614" h="513325">
                    <a:moveTo>
                      <a:pt x="139784" y="80"/>
                    </a:moveTo>
                    <a:cubicBezTo>
                      <a:pt x="247660" y="1965"/>
                      <a:pt x="385375" y="36890"/>
                      <a:pt x="461178" y="43240"/>
                    </a:cubicBezTo>
                    <a:cubicBezTo>
                      <a:pt x="562249" y="51707"/>
                      <a:pt x="602995" y="19957"/>
                      <a:pt x="651678" y="62290"/>
                    </a:cubicBezTo>
                    <a:cubicBezTo>
                      <a:pt x="700361" y="104623"/>
                      <a:pt x="758570" y="218394"/>
                      <a:pt x="753278" y="297240"/>
                    </a:cubicBezTo>
                    <a:cubicBezTo>
                      <a:pt x="749309" y="356375"/>
                      <a:pt x="740281" y="427415"/>
                      <a:pt x="688017" y="484243"/>
                    </a:cubicBezTo>
                    <a:lnTo>
                      <a:pt x="649284" y="513325"/>
                    </a:lnTo>
                    <a:lnTo>
                      <a:pt x="649284" y="488251"/>
                    </a:lnTo>
                    <a:lnTo>
                      <a:pt x="628734" y="463191"/>
                    </a:lnTo>
                    <a:cubicBezTo>
                      <a:pt x="599769" y="420053"/>
                      <a:pt x="582857" y="368052"/>
                      <a:pt x="582857" y="312076"/>
                    </a:cubicBezTo>
                    <a:lnTo>
                      <a:pt x="582857" y="169561"/>
                    </a:lnTo>
                    <a:lnTo>
                      <a:pt x="550708" y="131683"/>
                    </a:lnTo>
                    <a:lnTo>
                      <a:pt x="299493" y="118982"/>
                    </a:lnTo>
                    <a:cubicBezTo>
                      <a:pt x="252936" y="118982"/>
                      <a:pt x="84326" y="81572"/>
                      <a:pt x="2931" y="36518"/>
                    </a:cubicBezTo>
                    <a:lnTo>
                      <a:pt x="0" y="34439"/>
                    </a:lnTo>
                    <a:lnTo>
                      <a:pt x="45253" y="11490"/>
                    </a:lnTo>
                    <a:cubicBezTo>
                      <a:pt x="71183" y="2495"/>
                      <a:pt x="103826" y="-548"/>
                      <a:pt x="139784" y="80"/>
                    </a:cubicBezTo>
                    <a:close/>
                  </a:path>
                </a:pathLst>
              </a:custGeom>
              <a:solidFill>
                <a:srgbClr val="FFFFCC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596684B8-ED7E-43B4-B05E-829D15D21ED4}"/>
                  </a:ext>
                </a:extLst>
              </p:cNvPr>
              <p:cNvSpPr/>
              <p:nvPr/>
            </p:nvSpPr>
            <p:spPr bwMode="auto">
              <a:xfrm>
                <a:off x="7291558" y="5854610"/>
                <a:ext cx="107981" cy="107981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81F5ED2-1CAD-4B1E-B1A4-C942D781FD62}"/>
                  </a:ext>
                </a:extLst>
              </p:cNvPr>
              <p:cNvSpPr/>
              <p:nvPr/>
            </p:nvSpPr>
            <p:spPr bwMode="auto">
              <a:xfrm rot="20700000">
                <a:off x="7613938" y="5622490"/>
                <a:ext cx="188965" cy="103462"/>
              </a:xfrm>
              <a:custGeom>
                <a:avLst/>
                <a:gdLst>
                  <a:gd name="connsiteX0" fmla="*/ 190549 w 381098"/>
                  <a:gd name="connsiteY0" fmla="*/ 0 h 142768"/>
                  <a:gd name="connsiteX1" fmla="*/ 337958 w 381098"/>
                  <a:gd name="connsiteY1" fmla="*/ 34857 h 142768"/>
                  <a:gd name="connsiteX2" fmla="*/ 381098 w 381098"/>
                  <a:gd name="connsiteY2" fmla="*/ 71384 h 142768"/>
                  <a:gd name="connsiteX3" fmla="*/ 337958 w 381098"/>
                  <a:gd name="connsiteY3" fmla="*/ 107911 h 142768"/>
                  <a:gd name="connsiteX4" fmla="*/ 190549 w 381098"/>
                  <a:gd name="connsiteY4" fmla="*/ 142768 h 142768"/>
                  <a:gd name="connsiteX5" fmla="*/ 43140 w 381098"/>
                  <a:gd name="connsiteY5" fmla="*/ 107911 h 142768"/>
                  <a:gd name="connsiteX6" fmla="*/ 0 w 381098"/>
                  <a:gd name="connsiteY6" fmla="*/ 71384 h 142768"/>
                  <a:gd name="connsiteX7" fmla="*/ 43140 w 381098"/>
                  <a:gd name="connsiteY7" fmla="*/ 34857 h 142768"/>
                  <a:gd name="connsiteX8" fmla="*/ 190549 w 381098"/>
                  <a:gd name="connsiteY8" fmla="*/ 0 h 142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098" h="142768">
                    <a:moveTo>
                      <a:pt x="190549" y="0"/>
                    </a:moveTo>
                    <a:cubicBezTo>
                      <a:pt x="248116" y="0"/>
                      <a:pt x="300233" y="13321"/>
                      <a:pt x="337958" y="34857"/>
                    </a:cubicBezTo>
                    <a:lnTo>
                      <a:pt x="381098" y="71384"/>
                    </a:lnTo>
                    <a:lnTo>
                      <a:pt x="337958" y="107911"/>
                    </a:lnTo>
                    <a:cubicBezTo>
                      <a:pt x="300233" y="129448"/>
                      <a:pt x="248116" y="142768"/>
                      <a:pt x="190549" y="142768"/>
                    </a:cubicBezTo>
                    <a:cubicBezTo>
                      <a:pt x="132982" y="142768"/>
                      <a:pt x="80865" y="129448"/>
                      <a:pt x="43140" y="107911"/>
                    </a:cubicBezTo>
                    <a:lnTo>
                      <a:pt x="0" y="71384"/>
                    </a:lnTo>
                    <a:lnTo>
                      <a:pt x="43140" y="34857"/>
                    </a:lnTo>
                    <a:cubicBezTo>
                      <a:pt x="80865" y="13321"/>
                      <a:pt x="132982" y="0"/>
                      <a:pt x="1905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B49A79D8-90B5-4267-A0BC-BBE4E1B50E04}"/>
                  </a:ext>
                </a:extLst>
              </p:cNvPr>
              <p:cNvSpPr/>
              <p:nvPr/>
            </p:nvSpPr>
            <p:spPr bwMode="auto">
              <a:xfrm rot="20216482">
                <a:off x="8977389" y="6429296"/>
                <a:ext cx="164099" cy="265070"/>
              </a:xfrm>
              <a:custGeom>
                <a:avLst/>
                <a:gdLst>
                  <a:gd name="connsiteX0" fmla="*/ 141400 w 164099"/>
                  <a:gd name="connsiteY0" fmla="*/ 1528 h 265070"/>
                  <a:gd name="connsiteX1" fmla="*/ 164099 w 164099"/>
                  <a:gd name="connsiteY1" fmla="*/ 58435 h 265070"/>
                  <a:gd name="connsiteX2" fmla="*/ 144537 w 164099"/>
                  <a:gd name="connsiteY2" fmla="*/ 81131 h 265070"/>
                  <a:gd name="connsiteX3" fmla="*/ 157486 w 164099"/>
                  <a:gd name="connsiteY3" fmla="*/ 216051 h 265070"/>
                  <a:gd name="connsiteX4" fmla="*/ 157009 w 164099"/>
                  <a:gd name="connsiteY4" fmla="*/ 217180 h 265070"/>
                  <a:gd name="connsiteX5" fmla="*/ 159753 w 164099"/>
                  <a:gd name="connsiteY5" fmla="*/ 228490 h 265070"/>
                  <a:gd name="connsiteX6" fmla="*/ 157480 w 164099"/>
                  <a:gd name="connsiteY6" fmla="*/ 242341 h 265070"/>
                  <a:gd name="connsiteX7" fmla="*/ 125875 w 164099"/>
                  <a:gd name="connsiteY7" fmla="*/ 264724 h 265070"/>
                  <a:gd name="connsiteX8" fmla="*/ 23205 w 164099"/>
                  <a:gd name="connsiteY8" fmla="*/ 248557 h 265070"/>
                  <a:gd name="connsiteX9" fmla="*/ 354 w 164099"/>
                  <a:gd name="connsiteY9" fmla="*/ 217597 h 265070"/>
                  <a:gd name="connsiteX10" fmla="*/ 2627 w 164099"/>
                  <a:gd name="connsiteY10" fmla="*/ 203747 h 265070"/>
                  <a:gd name="connsiteX11" fmla="*/ 50645 w 164099"/>
                  <a:gd name="connsiteY11" fmla="*/ 169740 h 265070"/>
                  <a:gd name="connsiteX12" fmla="*/ 51431 w 164099"/>
                  <a:gd name="connsiteY12" fmla="*/ 169864 h 265070"/>
                  <a:gd name="connsiteX13" fmla="*/ 39608 w 164099"/>
                  <a:gd name="connsiteY13" fmla="*/ 63653 h 265070"/>
                  <a:gd name="connsiteX14" fmla="*/ 43581 w 164099"/>
                  <a:gd name="connsiteY14" fmla="*/ 36902 h 265070"/>
                  <a:gd name="connsiteX15" fmla="*/ 48288 w 164099"/>
                  <a:gd name="connsiteY15" fmla="*/ 48702 h 265070"/>
                  <a:gd name="connsiteX16" fmla="*/ 82161 w 164099"/>
                  <a:gd name="connsiteY16" fmla="*/ 0 h 265070"/>
                  <a:gd name="connsiteX17" fmla="*/ 104140 w 164099"/>
                  <a:gd name="connsiteY17" fmla="*/ 55101 h 26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099" h="265070">
                    <a:moveTo>
                      <a:pt x="141400" y="1528"/>
                    </a:moveTo>
                    <a:lnTo>
                      <a:pt x="164099" y="58435"/>
                    </a:lnTo>
                    <a:lnTo>
                      <a:pt x="144537" y="81131"/>
                    </a:lnTo>
                    <a:cubicBezTo>
                      <a:pt x="144537" y="127056"/>
                      <a:pt x="157486" y="170127"/>
                      <a:pt x="157486" y="216051"/>
                    </a:cubicBezTo>
                    <a:lnTo>
                      <a:pt x="157009" y="217180"/>
                    </a:lnTo>
                    <a:lnTo>
                      <a:pt x="159753" y="228490"/>
                    </a:lnTo>
                    <a:lnTo>
                      <a:pt x="157480" y="242341"/>
                    </a:lnTo>
                    <a:cubicBezTo>
                      <a:pt x="155062" y="257071"/>
                      <a:pt x="140912" y="267093"/>
                      <a:pt x="125875" y="264724"/>
                    </a:cubicBezTo>
                    <a:lnTo>
                      <a:pt x="23205" y="248557"/>
                    </a:lnTo>
                    <a:cubicBezTo>
                      <a:pt x="8167" y="246188"/>
                      <a:pt x="-2064" y="232328"/>
                      <a:pt x="354" y="217597"/>
                    </a:cubicBezTo>
                    <a:lnTo>
                      <a:pt x="2627" y="203747"/>
                    </a:lnTo>
                    <a:cubicBezTo>
                      <a:pt x="6300" y="181368"/>
                      <a:pt x="27798" y="166143"/>
                      <a:pt x="50645" y="169740"/>
                    </a:cubicBezTo>
                    <a:lnTo>
                      <a:pt x="51431" y="169864"/>
                    </a:lnTo>
                    <a:lnTo>
                      <a:pt x="39608" y="63653"/>
                    </a:lnTo>
                    <a:lnTo>
                      <a:pt x="43581" y="36902"/>
                    </a:lnTo>
                    <a:lnTo>
                      <a:pt x="48288" y="48702"/>
                    </a:lnTo>
                    <a:lnTo>
                      <a:pt x="82161" y="0"/>
                    </a:lnTo>
                    <a:lnTo>
                      <a:pt x="104140" y="55101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31857925-1D87-4802-9332-E7D9F6DFF5F0}"/>
                  </a:ext>
                </a:extLst>
              </p:cNvPr>
              <p:cNvSpPr/>
              <p:nvPr/>
            </p:nvSpPr>
            <p:spPr bwMode="auto">
              <a:xfrm rot="21052022">
                <a:off x="8801844" y="6254984"/>
                <a:ext cx="381680" cy="535866"/>
              </a:xfrm>
              <a:custGeom>
                <a:avLst/>
                <a:gdLst>
                  <a:gd name="connsiteX0" fmla="*/ 336202 w 365349"/>
                  <a:gd name="connsiteY0" fmla="*/ 1641 h 540190"/>
                  <a:gd name="connsiteX1" fmla="*/ 365243 w 365349"/>
                  <a:gd name="connsiteY1" fmla="*/ 27357 h 540190"/>
                  <a:gd name="connsiteX2" fmla="*/ 234038 w 365349"/>
                  <a:gd name="connsiteY2" fmla="*/ 316954 h 540190"/>
                  <a:gd name="connsiteX3" fmla="*/ 211252 w 365349"/>
                  <a:gd name="connsiteY3" fmla="*/ 355951 h 540190"/>
                  <a:gd name="connsiteX4" fmla="*/ 211251 w 365349"/>
                  <a:gd name="connsiteY4" fmla="*/ 491841 h 540190"/>
                  <a:gd name="connsiteX5" fmla="*/ 210790 w 365349"/>
                  <a:gd name="connsiteY5" fmla="*/ 492954 h 540190"/>
                  <a:gd name="connsiteX6" fmla="*/ 213441 w 365349"/>
                  <a:gd name="connsiteY6" fmla="*/ 504110 h 540190"/>
                  <a:gd name="connsiteX7" fmla="*/ 211245 w 365349"/>
                  <a:gd name="connsiteY7" fmla="*/ 517771 h 540190"/>
                  <a:gd name="connsiteX8" fmla="*/ 180709 w 365349"/>
                  <a:gd name="connsiteY8" fmla="*/ 539849 h 540190"/>
                  <a:gd name="connsiteX9" fmla="*/ 81513 w 365349"/>
                  <a:gd name="connsiteY9" fmla="*/ 523902 h 540190"/>
                  <a:gd name="connsiteX10" fmla="*/ 59435 w 365349"/>
                  <a:gd name="connsiteY10" fmla="*/ 493365 h 540190"/>
                  <a:gd name="connsiteX11" fmla="*/ 61631 w 365349"/>
                  <a:gd name="connsiteY11" fmla="*/ 479705 h 540190"/>
                  <a:gd name="connsiteX12" fmla="*/ 108025 w 365349"/>
                  <a:gd name="connsiteY12" fmla="*/ 446162 h 540190"/>
                  <a:gd name="connsiteX13" fmla="*/ 108784 w 365349"/>
                  <a:gd name="connsiteY13" fmla="*/ 446284 h 540190"/>
                  <a:gd name="connsiteX14" fmla="*/ 108784 w 365349"/>
                  <a:gd name="connsiteY14" fmla="*/ 285476 h 540190"/>
                  <a:gd name="connsiteX15" fmla="*/ 112463 w 365349"/>
                  <a:gd name="connsiteY15" fmla="*/ 267251 h 540190"/>
                  <a:gd name="connsiteX16" fmla="*/ 110129 w 365349"/>
                  <a:gd name="connsiteY16" fmla="*/ 253771 h 540190"/>
                  <a:gd name="connsiteX17" fmla="*/ 0 w 365349"/>
                  <a:gd name="connsiteY17" fmla="*/ 11643 h 540190"/>
                  <a:gd name="connsiteX18" fmla="*/ 166308 w 365349"/>
                  <a:gd name="connsiteY18" fmla="*/ 24732 h 540190"/>
                  <a:gd name="connsiteX19" fmla="*/ 336202 w 365349"/>
                  <a:gd name="connsiteY19" fmla="*/ 1641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19" fmla="*/ 257748 w 365349"/>
                  <a:gd name="connsiteY19" fmla="*/ 116172 h 540190"/>
                  <a:gd name="connsiteX0" fmla="*/ 166308 w 365349"/>
                  <a:gd name="connsiteY0" fmla="*/ 24732 h 540190"/>
                  <a:gd name="connsiteX1" fmla="*/ 336202 w 365349"/>
                  <a:gd name="connsiteY1" fmla="*/ 1641 h 540190"/>
                  <a:gd name="connsiteX2" fmla="*/ 365243 w 365349"/>
                  <a:gd name="connsiteY2" fmla="*/ 27357 h 540190"/>
                  <a:gd name="connsiteX3" fmla="*/ 234038 w 365349"/>
                  <a:gd name="connsiteY3" fmla="*/ 316954 h 540190"/>
                  <a:gd name="connsiteX4" fmla="*/ 211252 w 365349"/>
                  <a:gd name="connsiteY4" fmla="*/ 355951 h 540190"/>
                  <a:gd name="connsiteX5" fmla="*/ 211251 w 365349"/>
                  <a:gd name="connsiteY5" fmla="*/ 491841 h 540190"/>
                  <a:gd name="connsiteX6" fmla="*/ 210790 w 365349"/>
                  <a:gd name="connsiteY6" fmla="*/ 492954 h 540190"/>
                  <a:gd name="connsiteX7" fmla="*/ 213441 w 365349"/>
                  <a:gd name="connsiteY7" fmla="*/ 504110 h 540190"/>
                  <a:gd name="connsiteX8" fmla="*/ 211245 w 365349"/>
                  <a:gd name="connsiteY8" fmla="*/ 517771 h 540190"/>
                  <a:gd name="connsiteX9" fmla="*/ 180709 w 365349"/>
                  <a:gd name="connsiteY9" fmla="*/ 539849 h 540190"/>
                  <a:gd name="connsiteX10" fmla="*/ 81513 w 365349"/>
                  <a:gd name="connsiteY10" fmla="*/ 523902 h 540190"/>
                  <a:gd name="connsiteX11" fmla="*/ 59435 w 365349"/>
                  <a:gd name="connsiteY11" fmla="*/ 493365 h 540190"/>
                  <a:gd name="connsiteX12" fmla="*/ 61631 w 365349"/>
                  <a:gd name="connsiteY12" fmla="*/ 479705 h 540190"/>
                  <a:gd name="connsiteX13" fmla="*/ 108025 w 365349"/>
                  <a:gd name="connsiteY13" fmla="*/ 446162 h 540190"/>
                  <a:gd name="connsiteX14" fmla="*/ 108784 w 365349"/>
                  <a:gd name="connsiteY14" fmla="*/ 446284 h 540190"/>
                  <a:gd name="connsiteX15" fmla="*/ 108784 w 365349"/>
                  <a:gd name="connsiteY15" fmla="*/ 285476 h 540190"/>
                  <a:gd name="connsiteX16" fmla="*/ 112463 w 365349"/>
                  <a:gd name="connsiteY16" fmla="*/ 267251 h 540190"/>
                  <a:gd name="connsiteX17" fmla="*/ 110129 w 365349"/>
                  <a:gd name="connsiteY17" fmla="*/ 253771 h 540190"/>
                  <a:gd name="connsiteX18" fmla="*/ 0 w 365349"/>
                  <a:gd name="connsiteY18" fmla="*/ 11643 h 540190"/>
                  <a:gd name="connsiteX0" fmla="*/ 336202 w 365349"/>
                  <a:gd name="connsiteY0" fmla="*/ 0 h 538549"/>
                  <a:gd name="connsiteX1" fmla="*/ 365243 w 365349"/>
                  <a:gd name="connsiteY1" fmla="*/ 25716 h 538549"/>
                  <a:gd name="connsiteX2" fmla="*/ 234038 w 365349"/>
                  <a:gd name="connsiteY2" fmla="*/ 315313 h 538549"/>
                  <a:gd name="connsiteX3" fmla="*/ 211252 w 365349"/>
                  <a:gd name="connsiteY3" fmla="*/ 354310 h 538549"/>
                  <a:gd name="connsiteX4" fmla="*/ 211251 w 365349"/>
                  <a:gd name="connsiteY4" fmla="*/ 490200 h 538549"/>
                  <a:gd name="connsiteX5" fmla="*/ 210790 w 365349"/>
                  <a:gd name="connsiteY5" fmla="*/ 491313 h 538549"/>
                  <a:gd name="connsiteX6" fmla="*/ 213441 w 365349"/>
                  <a:gd name="connsiteY6" fmla="*/ 502469 h 538549"/>
                  <a:gd name="connsiteX7" fmla="*/ 211245 w 365349"/>
                  <a:gd name="connsiteY7" fmla="*/ 516130 h 538549"/>
                  <a:gd name="connsiteX8" fmla="*/ 180709 w 365349"/>
                  <a:gd name="connsiteY8" fmla="*/ 538208 h 538549"/>
                  <a:gd name="connsiteX9" fmla="*/ 81513 w 365349"/>
                  <a:gd name="connsiteY9" fmla="*/ 522261 h 538549"/>
                  <a:gd name="connsiteX10" fmla="*/ 59435 w 365349"/>
                  <a:gd name="connsiteY10" fmla="*/ 491724 h 538549"/>
                  <a:gd name="connsiteX11" fmla="*/ 61631 w 365349"/>
                  <a:gd name="connsiteY11" fmla="*/ 478064 h 538549"/>
                  <a:gd name="connsiteX12" fmla="*/ 108025 w 365349"/>
                  <a:gd name="connsiteY12" fmla="*/ 444521 h 538549"/>
                  <a:gd name="connsiteX13" fmla="*/ 108784 w 365349"/>
                  <a:gd name="connsiteY13" fmla="*/ 444643 h 538549"/>
                  <a:gd name="connsiteX14" fmla="*/ 108784 w 365349"/>
                  <a:gd name="connsiteY14" fmla="*/ 283835 h 538549"/>
                  <a:gd name="connsiteX15" fmla="*/ 112463 w 365349"/>
                  <a:gd name="connsiteY15" fmla="*/ 265610 h 538549"/>
                  <a:gd name="connsiteX16" fmla="*/ 110129 w 365349"/>
                  <a:gd name="connsiteY16" fmla="*/ 252130 h 538549"/>
                  <a:gd name="connsiteX17" fmla="*/ 0 w 365349"/>
                  <a:gd name="connsiteY17" fmla="*/ 10002 h 538549"/>
                  <a:gd name="connsiteX0" fmla="*/ 339725 w 368872"/>
                  <a:gd name="connsiteY0" fmla="*/ 0 h 538549"/>
                  <a:gd name="connsiteX1" fmla="*/ 368766 w 368872"/>
                  <a:gd name="connsiteY1" fmla="*/ 25716 h 538549"/>
                  <a:gd name="connsiteX2" fmla="*/ 237561 w 368872"/>
                  <a:gd name="connsiteY2" fmla="*/ 315313 h 538549"/>
                  <a:gd name="connsiteX3" fmla="*/ 214775 w 368872"/>
                  <a:gd name="connsiteY3" fmla="*/ 354310 h 538549"/>
                  <a:gd name="connsiteX4" fmla="*/ 214774 w 368872"/>
                  <a:gd name="connsiteY4" fmla="*/ 490200 h 538549"/>
                  <a:gd name="connsiteX5" fmla="*/ 214313 w 368872"/>
                  <a:gd name="connsiteY5" fmla="*/ 491313 h 538549"/>
                  <a:gd name="connsiteX6" fmla="*/ 216964 w 368872"/>
                  <a:gd name="connsiteY6" fmla="*/ 502469 h 538549"/>
                  <a:gd name="connsiteX7" fmla="*/ 214768 w 368872"/>
                  <a:gd name="connsiteY7" fmla="*/ 516130 h 538549"/>
                  <a:gd name="connsiteX8" fmla="*/ 184232 w 368872"/>
                  <a:gd name="connsiteY8" fmla="*/ 538208 h 538549"/>
                  <a:gd name="connsiteX9" fmla="*/ 85036 w 368872"/>
                  <a:gd name="connsiteY9" fmla="*/ 522261 h 538549"/>
                  <a:gd name="connsiteX10" fmla="*/ 62958 w 368872"/>
                  <a:gd name="connsiteY10" fmla="*/ 491724 h 538549"/>
                  <a:gd name="connsiteX11" fmla="*/ 65154 w 368872"/>
                  <a:gd name="connsiteY11" fmla="*/ 478064 h 538549"/>
                  <a:gd name="connsiteX12" fmla="*/ 111548 w 368872"/>
                  <a:gd name="connsiteY12" fmla="*/ 444521 h 538549"/>
                  <a:gd name="connsiteX13" fmla="*/ 112307 w 368872"/>
                  <a:gd name="connsiteY13" fmla="*/ 444643 h 538549"/>
                  <a:gd name="connsiteX14" fmla="*/ 112307 w 368872"/>
                  <a:gd name="connsiteY14" fmla="*/ 283835 h 538549"/>
                  <a:gd name="connsiteX15" fmla="*/ 115986 w 368872"/>
                  <a:gd name="connsiteY15" fmla="*/ 265610 h 538549"/>
                  <a:gd name="connsiteX16" fmla="*/ 113652 w 368872"/>
                  <a:gd name="connsiteY16" fmla="*/ 252130 h 538549"/>
                  <a:gd name="connsiteX17" fmla="*/ 3523 w 368872"/>
                  <a:gd name="connsiteY17" fmla="*/ 10002 h 538549"/>
                  <a:gd name="connsiteX0" fmla="*/ 368766 w 368872"/>
                  <a:gd name="connsiteY0" fmla="*/ 15714 h 528547"/>
                  <a:gd name="connsiteX1" fmla="*/ 237561 w 368872"/>
                  <a:gd name="connsiteY1" fmla="*/ 305311 h 528547"/>
                  <a:gd name="connsiteX2" fmla="*/ 214775 w 368872"/>
                  <a:gd name="connsiteY2" fmla="*/ 344308 h 528547"/>
                  <a:gd name="connsiteX3" fmla="*/ 214774 w 368872"/>
                  <a:gd name="connsiteY3" fmla="*/ 480198 h 528547"/>
                  <a:gd name="connsiteX4" fmla="*/ 214313 w 368872"/>
                  <a:gd name="connsiteY4" fmla="*/ 481311 h 528547"/>
                  <a:gd name="connsiteX5" fmla="*/ 216964 w 368872"/>
                  <a:gd name="connsiteY5" fmla="*/ 492467 h 528547"/>
                  <a:gd name="connsiteX6" fmla="*/ 214768 w 368872"/>
                  <a:gd name="connsiteY6" fmla="*/ 506128 h 528547"/>
                  <a:gd name="connsiteX7" fmla="*/ 184232 w 368872"/>
                  <a:gd name="connsiteY7" fmla="*/ 528206 h 528547"/>
                  <a:gd name="connsiteX8" fmla="*/ 85036 w 368872"/>
                  <a:gd name="connsiteY8" fmla="*/ 512259 h 528547"/>
                  <a:gd name="connsiteX9" fmla="*/ 62958 w 368872"/>
                  <a:gd name="connsiteY9" fmla="*/ 481722 h 528547"/>
                  <a:gd name="connsiteX10" fmla="*/ 65154 w 368872"/>
                  <a:gd name="connsiteY10" fmla="*/ 468062 h 528547"/>
                  <a:gd name="connsiteX11" fmla="*/ 111548 w 368872"/>
                  <a:gd name="connsiteY11" fmla="*/ 434519 h 528547"/>
                  <a:gd name="connsiteX12" fmla="*/ 112307 w 368872"/>
                  <a:gd name="connsiteY12" fmla="*/ 434641 h 528547"/>
                  <a:gd name="connsiteX13" fmla="*/ 112307 w 368872"/>
                  <a:gd name="connsiteY13" fmla="*/ 273833 h 528547"/>
                  <a:gd name="connsiteX14" fmla="*/ 115986 w 368872"/>
                  <a:gd name="connsiteY14" fmla="*/ 255608 h 528547"/>
                  <a:gd name="connsiteX15" fmla="*/ 113652 w 368872"/>
                  <a:gd name="connsiteY15" fmla="*/ 242128 h 528547"/>
                  <a:gd name="connsiteX16" fmla="*/ 3523 w 368872"/>
                  <a:gd name="connsiteY16" fmla="*/ 0 h 528547"/>
                  <a:gd name="connsiteX0" fmla="*/ 368766 w 368911"/>
                  <a:gd name="connsiteY0" fmla="*/ 15714 h 528547"/>
                  <a:gd name="connsiteX1" fmla="*/ 237561 w 368911"/>
                  <a:gd name="connsiteY1" fmla="*/ 305311 h 528547"/>
                  <a:gd name="connsiteX2" fmla="*/ 214775 w 368911"/>
                  <a:gd name="connsiteY2" fmla="*/ 344308 h 528547"/>
                  <a:gd name="connsiteX3" fmla="*/ 214774 w 368911"/>
                  <a:gd name="connsiteY3" fmla="*/ 480198 h 528547"/>
                  <a:gd name="connsiteX4" fmla="*/ 214313 w 368911"/>
                  <a:gd name="connsiteY4" fmla="*/ 481311 h 528547"/>
                  <a:gd name="connsiteX5" fmla="*/ 216964 w 368911"/>
                  <a:gd name="connsiteY5" fmla="*/ 492467 h 528547"/>
                  <a:gd name="connsiteX6" fmla="*/ 214768 w 368911"/>
                  <a:gd name="connsiteY6" fmla="*/ 506128 h 528547"/>
                  <a:gd name="connsiteX7" fmla="*/ 184232 w 368911"/>
                  <a:gd name="connsiteY7" fmla="*/ 528206 h 528547"/>
                  <a:gd name="connsiteX8" fmla="*/ 85036 w 368911"/>
                  <a:gd name="connsiteY8" fmla="*/ 512259 h 528547"/>
                  <a:gd name="connsiteX9" fmla="*/ 62958 w 368911"/>
                  <a:gd name="connsiteY9" fmla="*/ 481722 h 528547"/>
                  <a:gd name="connsiteX10" fmla="*/ 65154 w 368911"/>
                  <a:gd name="connsiteY10" fmla="*/ 468062 h 528547"/>
                  <a:gd name="connsiteX11" fmla="*/ 111548 w 368911"/>
                  <a:gd name="connsiteY11" fmla="*/ 434519 h 528547"/>
                  <a:gd name="connsiteX12" fmla="*/ 112307 w 368911"/>
                  <a:gd name="connsiteY12" fmla="*/ 434641 h 528547"/>
                  <a:gd name="connsiteX13" fmla="*/ 112307 w 368911"/>
                  <a:gd name="connsiteY13" fmla="*/ 273833 h 528547"/>
                  <a:gd name="connsiteX14" fmla="*/ 115986 w 368911"/>
                  <a:gd name="connsiteY14" fmla="*/ 255608 h 528547"/>
                  <a:gd name="connsiteX15" fmla="*/ 113652 w 368911"/>
                  <a:gd name="connsiteY15" fmla="*/ 242128 h 528547"/>
                  <a:gd name="connsiteX16" fmla="*/ 3523 w 368911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14775 w 368766"/>
                  <a:gd name="connsiteY2" fmla="*/ 344308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12307 w 368766"/>
                  <a:gd name="connsiteY13" fmla="*/ 273833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5986 w 368766"/>
                  <a:gd name="connsiteY14" fmla="*/ 255608 h 528547"/>
                  <a:gd name="connsiteX15" fmla="*/ 113652 w 368766"/>
                  <a:gd name="connsiteY15" fmla="*/ 242128 h 528547"/>
                  <a:gd name="connsiteX16" fmla="*/ 3523 w 368766"/>
                  <a:gd name="connsiteY16" fmla="*/ 0 h 528547"/>
                  <a:gd name="connsiteX0" fmla="*/ 368766 w 368766"/>
                  <a:gd name="connsiteY0" fmla="*/ 15714 h 528547"/>
                  <a:gd name="connsiteX1" fmla="*/ 237561 w 368766"/>
                  <a:gd name="connsiteY1" fmla="*/ 305311 h 528547"/>
                  <a:gd name="connsiteX2" fmla="*/ 202263 w 368766"/>
                  <a:gd name="connsiteY2" fmla="*/ 347121 h 528547"/>
                  <a:gd name="connsiteX3" fmla="*/ 214774 w 368766"/>
                  <a:gd name="connsiteY3" fmla="*/ 480198 h 528547"/>
                  <a:gd name="connsiteX4" fmla="*/ 214313 w 368766"/>
                  <a:gd name="connsiteY4" fmla="*/ 481311 h 528547"/>
                  <a:gd name="connsiteX5" fmla="*/ 216964 w 368766"/>
                  <a:gd name="connsiteY5" fmla="*/ 492467 h 528547"/>
                  <a:gd name="connsiteX6" fmla="*/ 214768 w 368766"/>
                  <a:gd name="connsiteY6" fmla="*/ 506128 h 528547"/>
                  <a:gd name="connsiteX7" fmla="*/ 184232 w 368766"/>
                  <a:gd name="connsiteY7" fmla="*/ 528206 h 528547"/>
                  <a:gd name="connsiteX8" fmla="*/ 85036 w 368766"/>
                  <a:gd name="connsiteY8" fmla="*/ 512259 h 528547"/>
                  <a:gd name="connsiteX9" fmla="*/ 62958 w 368766"/>
                  <a:gd name="connsiteY9" fmla="*/ 481722 h 528547"/>
                  <a:gd name="connsiteX10" fmla="*/ 65154 w 368766"/>
                  <a:gd name="connsiteY10" fmla="*/ 468062 h 528547"/>
                  <a:gd name="connsiteX11" fmla="*/ 111548 w 368766"/>
                  <a:gd name="connsiteY11" fmla="*/ 434519 h 528547"/>
                  <a:gd name="connsiteX12" fmla="*/ 112307 w 368766"/>
                  <a:gd name="connsiteY12" fmla="*/ 434641 h 528547"/>
                  <a:gd name="connsiteX13" fmla="*/ 100884 w 368766"/>
                  <a:gd name="connsiteY13" fmla="*/ 329881 h 528547"/>
                  <a:gd name="connsiteX14" fmla="*/ 113652 w 368766"/>
                  <a:gd name="connsiteY14" fmla="*/ 242128 h 528547"/>
                  <a:gd name="connsiteX15" fmla="*/ 3523 w 368766"/>
                  <a:gd name="connsiteY15" fmla="*/ 0 h 52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8766" h="528547">
                    <a:moveTo>
                      <a:pt x="368766" y="15714"/>
                    </a:moveTo>
                    <a:cubicBezTo>
                      <a:pt x="346591" y="235059"/>
                      <a:pt x="291092" y="212116"/>
                      <a:pt x="237561" y="305311"/>
                    </a:cubicBezTo>
                    <a:lnTo>
                      <a:pt x="202263" y="347121"/>
                    </a:lnTo>
                    <a:cubicBezTo>
                      <a:pt x="202263" y="392418"/>
                      <a:pt x="214774" y="434901"/>
                      <a:pt x="214774" y="480198"/>
                    </a:cubicBezTo>
                    <a:lnTo>
                      <a:pt x="214313" y="481311"/>
                    </a:lnTo>
                    <a:lnTo>
                      <a:pt x="216964" y="492467"/>
                    </a:lnTo>
                    <a:lnTo>
                      <a:pt x="214768" y="506128"/>
                    </a:lnTo>
                    <a:cubicBezTo>
                      <a:pt x="212432" y="520657"/>
                      <a:pt x="198761" y="530542"/>
                      <a:pt x="184232" y="528206"/>
                    </a:cubicBezTo>
                    <a:lnTo>
                      <a:pt x="85036" y="512259"/>
                    </a:lnTo>
                    <a:cubicBezTo>
                      <a:pt x="70507" y="509923"/>
                      <a:pt x="60622" y="496252"/>
                      <a:pt x="62958" y="481722"/>
                    </a:cubicBezTo>
                    <a:lnTo>
                      <a:pt x="65154" y="468062"/>
                    </a:lnTo>
                    <a:cubicBezTo>
                      <a:pt x="68703" y="445988"/>
                      <a:pt x="89474" y="430971"/>
                      <a:pt x="111548" y="434519"/>
                    </a:cubicBezTo>
                    <a:lnTo>
                      <a:pt x="112307" y="434641"/>
                    </a:lnTo>
                    <a:lnTo>
                      <a:pt x="100884" y="329881"/>
                    </a:lnTo>
                    <a:lnTo>
                      <a:pt x="113652" y="242128"/>
                    </a:lnTo>
                    <a:cubicBezTo>
                      <a:pt x="91627" y="169627"/>
                      <a:pt x="-21211" y="184040"/>
                      <a:pt x="3523" y="0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FF66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BF59EF6B-24CB-47B6-BE58-A9032A435AB4}"/>
                  </a:ext>
                </a:extLst>
              </p:cNvPr>
              <p:cNvSpPr/>
              <p:nvPr/>
            </p:nvSpPr>
            <p:spPr bwMode="auto">
              <a:xfrm>
                <a:off x="7992396" y="6574002"/>
                <a:ext cx="162284" cy="201695"/>
              </a:xfrm>
              <a:custGeom>
                <a:avLst/>
                <a:gdLst>
                  <a:gd name="connsiteX0" fmla="*/ 128407 w 162284"/>
                  <a:gd name="connsiteY0" fmla="*/ 0 h 201695"/>
                  <a:gd name="connsiteX1" fmla="*/ 142033 w 162284"/>
                  <a:gd name="connsiteY1" fmla="*/ 25324 h 201695"/>
                  <a:gd name="connsiteX2" fmla="*/ 162284 w 162284"/>
                  <a:gd name="connsiteY2" fmla="*/ 148724 h 201695"/>
                  <a:gd name="connsiteX3" fmla="*/ 159144 w 162284"/>
                  <a:gd name="connsiteY3" fmla="*/ 161669 h 201695"/>
                  <a:gd name="connsiteX4" fmla="*/ 159144 w 162284"/>
                  <a:gd name="connsiteY4" fmla="*/ 174681 h 201695"/>
                  <a:gd name="connsiteX5" fmla="*/ 131566 w 162284"/>
                  <a:gd name="connsiteY5" fmla="*/ 201695 h 201695"/>
                  <a:gd name="connsiteX6" fmla="*/ 27578 w 162284"/>
                  <a:gd name="connsiteY6" fmla="*/ 201695 h 201695"/>
                  <a:gd name="connsiteX7" fmla="*/ 0 w 162284"/>
                  <a:gd name="connsiteY7" fmla="*/ 174681 h 201695"/>
                  <a:gd name="connsiteX8" fmla="*/ 0 w 162284"/>
                  <a:gd name="connsiteY8" fmla="*/ 160654 h 201695"/>
                  <a:gd name="connsiteX9" fmla="*/ 41899 w 162284"/>
                  <a:gd name="connsiteY9" fmla="*/ 119612 h 201695"/>
                  <a:gd name="connsiteX10" fmla="*/ 50089 w 162284"/>
                  <a:gd name="connsiteY10" fmla="*/ 119612 h 201695"/>
                  <a:gd name="connsiteX11" fmla="*/ 39284 w 162284"/>
                  <a:gd name="connsiteY11" fmla="*/ 53774 h 201695"/>
                  <a:gd name="connsiteX12" fmla="*/ 41270 w 162284"/>
                  <a:gd name="connsiteY12" fmla="*/ 57465 h 201695"/>
                  <a:gd name="connsiteX13" fmla="*/ 69379 w 162284"/>
                  <a:gd name="connsiteY13" fmla="*/ 5224 h 201695"/>
                  <a:gd name="connsiteX14" fmla="*/ 97487 w 162284"/>
                  <a:gd name="connsiteY14" fmla="*/ 57465 h 201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284" h="201695">
                    <a:moveTo>
                      <a:pt x="128407" y="0"/>
                    </a:moveTo>
                    <a:lnTo>
                      <a:pt x="142033" y="25324"/>
                    </a:lnTo>
                    <a:lnTo>
                      <a:pt x="162284" y="148724"/>
                    </a:lnTo>
                    <a:lnTo>
                      <a:pt x="159144" y="161669"/>
                    </a:lnTo>
                    <a:lnTo>
                      <a:pt x="159144" y="174681"/>
                    </a:lnTo>
                    <a:cubicBezTo>
                      <a:pt x="159144" y="189601"/>
                      <a:pt x="146797" y="201695"/>
                      <a:pt x="131566" y="201695"/>
                    </a:cubicBezTo>
                    <a:lnTo>
                      <a:pt x="27578" y="201695"/>
                    </a:lnTo>
                    <a:cubicBezTo>
                      <a:pt x="12347" y="201695"/>
                      <a:pt x="0" y="189601"/>
                      <a:pt x="0" y="174681"/>
                    </a:cubicBezTo>
                    <a:lnTo>
                      <a:pt x="0" y="160654"/>
                    </a:lnTo>
                    <a:cubicBezTo>
                      <a:pt x="0" y="137987"/>
                      <a:pt x="18759" y="119612"/>
                      <a:pt x="41899" y="119612"/>
                    </a:cubicBezTo>
                    <a:lnTo>
                      <a:pt x="50089" y="119612"/>
                    </a:lnTo>
                    <a:lnTo>
                      <a:pt x="39284" y="53774"/>
                    </a:lnTo>
                    <a:lnTo>
                      <a:pt x="41270" y="57465"/>
                    </a:lnTo>
                    <a:lnTo>
                      <a:pt x="69379" y="5224"/>
                    </a:lnTo>
                    <a:lnTo>
                      <a:pt x="97487" y="57465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C8EC779C-ADF8-4A01-B9FA-19B5F3B691BB}"/>
                  </a:ext>
                </a:extLst>
              </p:cNvPr>
              <p:cNvSpPr/>
              <p:nvPr/>
            </p:nvSpPr>
            <p:spPr bwMode="auto">
              <a:xfrm rot="21207835">
                <a:off x="8896767" y="6530370"/>
                <a:ext cx="164099" cy="265070"/>
              </a:xfrm>
              <a:custGeom>
                <a:avLst/>
                <a:gdLst>
                  <a:gd name="connsiteX0" fmla="*/ 141400 w 164099"/>
                  <a:gd name="connsiteY0" fmla="*/ 1528 h 265070"/>
                  <a:gd name="connsiteX1" fmla="*/ 164099 w 164099"/>
                  <a:gd name="connsiteY1" fmla="*/ 58435 h 265070"/>
                  <a:gd name="connsiteX2" fmla="*/ 144537 w 164099"/>
                  <a:gd name="connsiteY2" fmla="*/ 81131 h 265070"/>
                  <a:gd name="connsiteX3" fmla="*/ 157486 w 164099"/>
                  <a:gd name="connsiteY3" fmla="*/ 216051 h 265070"/>
                  <a:gd name="connsiteX4" fmla="*/ 157009 w 164099"/>
                  <a:gd name="connsiteY4" fmla="*/ 217180 h 265070"/>
                  <a:gd name="connsiteX5" fmla="*/ 159753 w 164099"/>
                  <a:gd name="connsiteY5" fmla="*/ 228490 h 265070"/>
                  <a:gd name="connsiteX6" fmla="*/ 157480 w 164099"/>
                  <a:gd name="connsiteY6" fmla="*/ 242341 h 265070"/>
                  <a:gd name="connsiteX7" fmla="*/ 125875 w 164099"/>
                  <a:gd name="connsiteY7" fmla="*/ 264724 h 265070"/>
                  <a:gd name="connsiteX8" fmla="*/ 23205 w 164099"/>
                  <a:gd name="connsiteY8" fmla="*/ 248557 h 265070"/>
                  <a:gd name="connsiteX9" fmla="*/ 354 w 164099"/>
                  <a:gd name="connsiteY9" fmla="*/ 217597 h 265070"/>
                  <a:gd name="connsiteX10" fmla="*/ 2627 w 164099"/>
                  <a:gd name="connsiteY10" fmla="*/ 203747 h 265070"/>
                  <a:gd name="connsiteX11" fmla="*/ 50645 w 164099"/>
                  <a:gd name="connsiteY11" fmla="*/ 169740 h 265070"/>
                  <a:gd name="connsiteX12" fmla="*/ 51431 w 164099"/>
                  <a:gd name="connsiteY12" fmla="*/ 169864 h 265070"/>
                  <a:gd name="connsiteX13" fmla="*/ 39608 w 164099"/>
                  <a:gd name="connsiteY13" fmla="*/ 63653 h 265070"/>
                  <a:gd name="connsiteX14" fmla="*/ 43581 w 164099"/>
                  <a:gd name="connsiteY14" fmla="*/ 36902 h 265070"/>
                  <a:gd name="connsiteX15" fmla="*/ 48288 w 164099"/>
                  <a:gd name="connsiteY15" fmla="*/ 48702 h 265070"/>
                  <a:gd name="connsiteX16" fmla="*/ 82161 w 164099"/>
                  <a:gd name="connsiteY16" fmla="*/ 0 h 265070"/>
                  <a:gd name="connsiteX17" fmla="*/ 104140 w 164099"/>
                  <a:gd name="connsiteY17" fmla="*/ 55101 h 26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099" h="265070">
                    <a:moveTo>
                      <a:pt x="141400" y="1528"/>
                    </a:moveTo>
                    <a:lnTo>
                      <a:pt x="164099" y="58435"/>
                    </a:lnTo>
                    <a:lnTo>
                      <a:pt x="144537" y="81131"/>
                    </a:lnTo>
                    <a:cubicBezTo>
                      <a:pt x="144537" y="127056"/>
                      <a:pt x="157486" y="170127"/>
                      <a:pt x="157486" y="216051"/>
                    </a:cubicBezTo>
                    <a:lnTo>
                      <a:pt x="157009" y="217180"/>
                    </a:lnTo>
                    <a:lnTo>
                      <a:pt x="159753" y="228490"/>
                    </a:lnTo>
                    <a:lnTo>
                      <a:pt x="157480" y="242341"/>
                    </a:lnTo>
                    <a:cubicBezTo>
                      <a:pt x="155062" y="257071"/>
                      <a:pt x="140912" y="267093"/>
                      <a:pt x="125875" y="264724"/>
                    </a:cubicBezTo>
                    <a:lnTo>
                      <a:pt x="23205" y="248557"/>
                    </a:lnTo>
                    <a:cubicBezTo>
                      <a:pt x="8167" y="246188"/>
                      <a:pt x="-2064" y="232328"/>
                      <a:pt x="354" y="217597"/>
                    </a:cubicBezTo>
                    <a:lnTo>
                      <a:pt x="2627" y="203747"/>
                    </a:lnTo>
                    <a:cubicBezTo>
                      <a:pt x="6300" y="181368"/>
                      <a:pt x="27798" y="166143"/>
                      <a:pt x="50645" y="169740"/>
                    </a:cubicBezTo>
                    <a:lnTo>
                      <a:pt x="51431" y="169864"/>
                    </a:lnTo>
                    <a:lnTo>
                      <a:pt x="39608" y="63653"/>
                    </a:lnTo>
                    <a:lnTo>
                      <a:pt x="43581" y="36902"/>
                    </a:lnTo>
                    <a:lnTo>
                      <a:pt x="48288" y="48702"/>
                    </a:lnTo>
                    <a:lnTo>
                      <a:pt x="82161" y="0"/>
                    </a:lnTo>
                    <a:lnTo>
                      <a:pt x="104140" y="55101"/>
                    </a:lnTo>
                    <a:close/>
                  </a:path>
                </a:pathLst>
              </a:custGeom>
              <a:pattFill prst="dashUpDiag">
                <a:fgClr>
                  <a:schemeClr val="tx1"/>
                </a:fgClr>
                <a:bgClr>
                  <a:srgbClr val="993300"/>
                </a:bgClr>
              </a:patt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52" name="グループ化 451">
            <a:extLst>
              <a:ext uri="{FF2B5EF4-FFF2-40B4-BE49-F238E27FC236}">
                <a16:creationId xmlns:a16="http://schemas.microsoft.com/office/drawing/2014/main" id="{02B2B3FA-29E3-41D5-8E9E-886A00ADCB08}"/>
              </a:ext>
            </a:extLst>
          </p:cNvPr>
          <p:cNvGrpSpPr/>
          <p:nvPr/>
        </p:nvGrpSpPr>
        <p:grpSpPr>
          <a:xfrm>
            <a:off x="4062796" y="4396655"/>
            <a:ext cx="1836362" cy="1646982"/>
            <a:chOff x="3572346" y="3775809"/>
            <a:chExt cx="2274386" cy="2039835"/>
          </a:xfrm>
        </p:grpSpPr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3652DF98-7F84-4E3E-86A2-EC774B1C4697}"/>
                </a:ext>
              </a:extLst>
            </p:cNvPr>
            <p:cNvSpPr/>
            <p:nvPr/>
          </p:nvSpPr>
          <p:spPr bwMode="auto">
            <a:xfrm>
              <a:off x="3918272" y="5397062"/>
              <a:ext cx="1235293" cy="418582"/>
            </a:xfrm>
            <a:custGeom>
              <a:avLst/>
              <a:gdLst>
                <a:gd name="connsiteX0" fmla="*/ 329763 w 1082108"/>
                <a:gd name="connsiteY0" fmla="*/ 0 h 442360"/>
                <a:gd name="connsiteX1" fmla="*/ 633612 w 1082108"/>
                <a:gd name="connsiteY1" fmla="*/ 90486 h 442360"/>
                <a:gd name="connsiteX2" fmla="*/ 643879 w 1082108"/>
                <a:gd name="connsiteY2" fmla="*/ 113335 h 442360"/>
                <a:gd name="connsiteX3" fmla="*/ 709329 w 1082108"/>
                <a:gd name="connsiteY3" fmla="*/ 107398 h 442360"/>
                <a:gd name="connsiteX4" fmla="*/ 1082108 w 1082108"/>
                <a:gd name="connsiteY4" fmla="*/ 274879 h 442360"/>
                <a:gd name="connsiteX5" fmla="*/ 709329 w 1082108"/>
                <a:gd name="connsiteY5" fmla="*/ 442360 h 442360"/>
                <a:gd name="connsiteX6" fmla="*/ 365845 w 1082108"/>
                <a:gd name="connsiteY6" fmla="*/ 340070 h 442360"/>
                <a:gd name="connsiteX7" fmla="*/ 345538 w 1082108"/>
                <a:gd name="connsiteY7" fmla="*/ 294879 h 442360"/>
                <a:gd name="connsiteX8" fmla="*/ 329763 w 1082108"/>
                <a:gd name="connsiteY8" fmla="*/ 296310 h 442360"/>
                <a:gd name="connsiteX9" fmla="*/ 0 w 1082108"/>
                <a:gd name="connsiteY9" fmla="*/ 148155 h 442360"/>
                <a:gd name="connsiteX10" fmla="*/ 329763 w 1082108"/>
                <a:gd name="connsiteY10" fmla="*/ 0 h 44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2108" h="442360">
                  <a:moveTo>
                    <a:pt x="329763" y="0"/>
                  </a:moveTo>
                  <a:cubicBezTo>
                    <a:pt x="466356" y="0"/>
                    <a:pt x="583551" y="37311"/>
                    <a:pt x="633612" y="90486"/>
                  </a:cubicBezTo>
                  <a:lnTo>
                    <a:pt x="643879" y="113335"/>
                  </a:lnTo>
                  <a:lnTo>
                    <a:pt x="709329" y="107398"/>
                  </a:lnTo>
                  <a:cubicBezTo>
                    <a:pt x="915209" y="107398"/>
                    <a:pt x="1082108" y="182382"/>
                    <a:pt x="1082108" y="274879"/>
                  </a:cubicBezTo>
                  <a:cubicBezTo>
                    <a:pt x="1082108" y="367376"/>
                    <a:pt x="915209" y="442360"/>
                    <a:pt x="709329" y="442360"/>
                  </a:cubicBezTo>
                  <a:cubicBezTo>
                    <a:pt x="554919" y="442360"/>
                    <a:pt x="422436" y="400182"/>
                    <a:pt x="365845" y="340070"/>
                  </a:cubicBezTo>
                  <a:lnTo>
                    <a:pt x="345538" y="294879"/>
                  </a:lnTo>
                  <a:lnTo>
                    <a:pt x="329763" y="296310"/>
                  </a:lnTo>
                  <a:cubicBezTo>
                    <a:pt x="147640" y="296310"/>
                    <a:pt x="0" y="229979"/>
                    <a:pt x="0" y="148155"/>
                  </a:cubicBezTo>
                  <a:cubicBezTo>
                    <a:pt x="0" y="66331"/>
                    <a:pt x="147640" y="0"/>
                    <a:pt x="329763" y="0"/>
                  </a:cubicBez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E259DA56-DC81-42F7-9EA5-8050D449CD10}"/>
                </a:ext>
              </a:extLst>
            </p:cNvPr>
            <p:cNvGrpSpPr/>
            <p:nvPr/>
          </p:nvGrpSpPr>
          <p:grpSpPr>
            <a:xfrm>
              <a:off x="4021933" y="4137376"/>
              <a:ext cx="1686916" cy="1636240"/>
              <a:chOff x="2055593" y="1915137"/>
              <a:chExt cx="2492362" cy="2417489"/>
            </a:xfrm>
          </p:grpSpPr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EF101125-0198-465C-A1AC-6E50D83DF93F}"/>
                  </a:ext>
                </a:extLst>
              </p:cNvPr>
              <p:cNvGrpSpPr/>
              <p:nvPr/>
            </p:nvGrpSpPr>
            <p:grpSpPr>
              <a:xfrm rot="21212294">
                <a:off x="2055593" y="1915137"/>
                <a:ext cx="1739187" cy="2002399"/>
                <a:chOff x="5259025" y="1988840"/>
                <a:chExt cx="1833555" cy="2212905"/>
              </a:xfrm>
            </p:grpSpPr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73C4BA1F-0272-438E-91CF-F68CC6B20E18}"/>
                    </a:ext>
                  </a:extLst>
                </p:cNvPr>
                <p:cNvSpPr/>
                <p:nvPr/>
              </p:nvSpPr>
              <p:spPr bwMode="auto">
                <a:xfrm>
                  <a:off x="5384800" y="3854084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7" name="グループ化 586">
                  <a:extLst>
                    <a:ext uri="{FF2B5EF4-FFF2-40B4-BE49-F238E27FC236}">
                      <a16:creationId xmlns:a16="http://schemas.microsoft.com/office/drawing/2014/main" id="{D93617CB-E9DF-4F2F-87BE-1D5416EF2F8F}"/>
                    </a:ext>
                  </a:extLst>
                </p:cNvPr>
                <p:cNvGrpSpPr/>
                <p:nvPr/>
              </p:nvGrpSpPr>
              <p:grpSpPr>
                <a:xfrm>
                  <a:off x="5259025" y="1988840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605" name="グループ化 604">
                    <a:extLst>
                      <a:ext uri="{FF2B5EF4-FFF2-40B4-BE49-F238E27FC236}">
                        <a16:creationId xmlns:a16="http://schemas.microsoft.com/office/drawing/2014/main" id="{08AAE70B-DAD8-4849-A53F-A5A32215F737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607" name="フリーフォーム: 図形 606">
                      <a:extLst>
                        <a:ext uri="{FF2B5EF4-FFF2-40B4-BE49-F238E27FC236}">
                          <a16:creationId xmlns:a16="http://schemas.microsoft.com/office/drawing/2014/main" id="{125B06BB-C0E9-49C7-82AD-66C7AE372D4E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8" name="フリーフォーム: 図形 607">
                      <a:extLst>
                        <a:ext uri="{FF2B5EF4-FFF2-40B4-BE49-F238E27FC236}">
                          <a16:creationId xmlns:a16="http://schemas.microsoft.com/office/drawing/2014/main" id="{C2C40457-3C00-4BD6-BC8D-625BC6DD13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09" name="グループ化 608">
                      <a:extLst>
                        <a:ext uri="{FF2B5EF4-FFF2-40B4-BE49-F238E27FC236}">
                          <a16:creationId xmlns:a16="http://schemas.microsoft.com/office/drawing/2014/main" id="{0584F34E-9A3B-41A2-B621-FCC6459A9D3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611" name="四角形: 角を丸くする 28">
                        <a:extLst>
                          <a:ext uri="{FF2B5EF4-FFF2-40B4-BE49-F238E27FC236}">
                            <a16:creationId xmlns:a16="http://schemas.microsoft.com/office/drawing/2014/main" id="{96365969-B813-474D-B0CE-7008B01046D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2" name="四角形: 角を丸くする 28">
                        <a:extLst>
                          <a:ext uri="{FF2B5EF4-FFF2-40B4-BE49-F238E27FC236}">
                            <a16:creationId xmlns:a16="http://schemas.microsoft.com/office/drawing/2014/main" id="{1F97CDF6-5270-4945-83F4-CCB55F31265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10" name="フリーフォーム: 図形 609">
                      <a:extLst>
                        <a:ext uri="{FF2B5EF4-FFF2-40B4-BE49-F238E27FC236}">
                          <a16:creationId xmlns:a16="http://schemas.microsoft.com/office/drawing/2014/main" id="{B0184EE1-FD0F-48F7-B677-5FC7836502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2D76B51D-BF5B-4382-8596-178E0CA6E987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A528F0A7-36B4-46E0-8110-6E782E4C83DA}"/>
                    </a:ext>
                  </a:extLst>
                </p:cNvPr>
                <p:cNvGrpSpPr/>
                <p:nvPr/>
              </p:nvGrpSpPr>
              <p:grpSpPr>
                <a:xfrm>
                  <a:off x="5459347" y="2818740"/>
                  <a:ext cx="1467580" cy="1266775"/>
                  <a:chOff x="2678047" y="2818740"/>
                  <a:chExt cx="1467580" cy="1266775"/>
                </a:xfrm>
              </p:grpSpPr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C25E168A-1B22-434D-898E-6C077970A7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94869" y="2818740"/>
                    <a:ext cx="1170130" cy="996990"/>
                  </a:xfrm>
                  <a:custGeom>
                    <a:avLst/>
                    <a:gdLst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150934 w 1170130"/>
                      <a:gd name="connsiteY4" fmla="*/ 0 h 996990"/>
                      <a:gd name="connsiteX5" fmla="*/ 1019196 w 1170130"/>
                      <a:gd name="connsiteY5" fmla="*/ 0 h 996990"/>
                      <a:gd name="connsiteX6" fmla="*/ 1170130 w 1170130"/>
                      <a:gd name="connsiteY6" fmla="*/ 996990 h 996990"/>
                      <a:gd name="connsiteX7" fmla="*/ 0 w 1170130"/>
                      <a:gd name="connsiteY7" fmla="*/ 996990 h 996990"/>
                      <a:gd name="connsiteX0" fmla="*/ 182617 w 1170130"/>
                      <a:gd name="connsiteY0" fmla="*/ 37143 h 996990"/>
                      <a:gd name="connsiteX1" fmla="*/ 43581 w 1170130"/>
                      <a:gd name="connsiteY1" fmla="*/ 955541 h 996990"/>
                      <a:gd name="connsiteX2" fmla="*/ 1127050 w 1170130"/>
                      <a:gd name="connsiteY2" fmla="*/ 955541 h 996990"/>
                      <a:gd name="connsiteX3" fmla="*/ 988014 w 1170130"/>
                      <a:gd name="connsiteY3" fmla="*/ 37143 h 996990"/>
                      <a:gd name="connsiteX4" fmla="*/ 607937 w 1170130"/>
                      <a:gd name="connsiteY4" fmla="*/ 67335 h 996990"/>
                      <a:gd name="connsiteX5" fmla="*/ 182617 w 1170130"/>
                      <a:gd name="connsiteY5" fmla="*/ 37143 h 996990"/>
                      <a:gd name="connsiteX6" fmla="*/ 150934 w 1170130"/>
                      <a:gd name="connsiteY6" fmla="*/ 0 h 996990"/>
                      <a:gd name="connsiteX7" fmla="*/ 1019196 w 1170130"/>
                      <a:gd name="connsiteY7" fmla="*/ 0 h 996990"/>
                      <a:gd name="connsiteX8" fmla="*/ 1170130 w 1170130"/>
                      <a:gd name="connsiteY8" fmla="*/ 996990 h 996990"/>
                      <a:gd name="connsiteX9" fmla="*/ 0 w 1170130"/>
                      <a:gd name="connsiteY9" fmla="*/ 996990 h 996990"/>
                      <a:gd name="connsiteX10" fmla="*/ 150934 w 1170130"/>
                      <a:gd name="connsiteY10" fmla="*/ 0 h 996990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1127050 w 1170130"/>
                      <a:gd name="connsiteY2" fmla="*/ 955549 h 996998"/>
                      <a:gd name="connsiteX3" fmla="*/ 988014 w 1170130"/>
                      <a:gd name="connsiteY3" fmla="*/ 37151 h 996998"/>
                      <a:gd name="connsiteX4" fmla="*/ 607937 w 1170130"/>
                      <a:gd name="connsiteY4" fmla="*/ 67343 h 996998"/>
                      <a:gd name="connsiteX5" fmla="*/ 182617 w 1170130"/>
                      <a:gd name="connsiteY5" fmla="*/ 37151 h 996998"/>
                      <a:gd name="connsiteX6" fmla="*/ 150934 w 1170130"/>
                      <a:gd name="connsiteY6" fmla="*/ 8 h 996998"/>
                      <a:gd name="connsiteX7" fmla="*/ 622225 w 1170130"/>
                      <a:gd name="connsiteY7" fmla="*/ 29243 h 996998"/>
                      <a:gd name="connsiteX8" fmla="*/ 1019196 w 1170130"/>
                      <a:gd name="connsiteY8" fmla="*/ 8 h 996998"/>
                      <a:gd name="connsiteX9" fmla="*/ 1170130 w 1170130"/>
                      <a:gd name="connsiteY9" fmla="*/ 996998 h 996998"/>
                      <a:gd name="connsiteX10" fmla="*/ 0 w 1170130"/>
                      <a:gd name="connsiteY10" fmla="*/ 996998 h 996998"/>
                      <a:gd name="connsiteX11" fmla="*/ 150934 w 1170130"/>
                      <a:gd name="connsiteY11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0 w 1170130"/>
                      <a:gd name="connsiteY11" fmla="*/ 996998 h 996998"/>
                      <a:gd name="connsiteX12" fmla="*/ 150934 w 1170130"/>
                      <a:gd name="connsiteY12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91244 w 1170130"/>
                      <a:gd name="connsiteY11" fmla="*/ 974599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988014 w 1170130"/>
                      <a:gd name="connsiteY4" fmla="*/ 37151 h 996998"/>
                      <a:gd name="connsiteX5" fmla="*/ 607937 w 1170130"/>
                      <a:gd name="connsiteY5" fmla="*/ 67343 h 996998"/>
                      <a:gd name="connsiteX6" fmla="*/ 182617 w 1170130"/>
                      <a:gd name="connsiteY6" fmla="*/ 37151 h 996998"/>
                      <a:gd name="connsiteX7" fmla="*/ 150934 w 1170130"/>
                      <a:gd name="connsiteY7" fmla="*/ 8 h 996998"/>
                      <a:gd name="connsiteX8" fmla="*/ 622225 w 1170130"/>
                      <a:gd name="connsiteY8" fmla="*/ 29243 h 996998"/>
                      <a:gd name="connsiteX9" fmla="*/ 1019196 w 1170130"/>
                      <a:gd name="connsiteY9" fmla="*/ 8 h 996998"/>
                      <a:gd name="connsiteX10" fmla="*/ 1170130 w 1170130"/>
                      <a:gd name="connsiteY10" fmla="*/ 996998 h 996998"/>
                      <a:gd name="connsiteX11" fmla="*/ 381719 w 1170130"/>
                      <a:gd name="connsiteY11" fmla="*/ 967456 h 996998"/>
                      <a:gd name="connsiteX12" fmla="*/ 0 w 1170130"/>
                      <a:gd name="connsiteY12" fmla="*/ 996998 h 996998"/>
                      <a:gd name="connsiteX13" fmla="*/ 150934 w 1170130"/>
                      <a:gd name="connsiteY13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170130 w 1170130"/>
                      <a:gd name="connsiteY11" fmla="*/ 996998 h 996998"/>
                      <a:gd name="connsiteX12" fmla="*/ 381719 w 1170130"/>
                      <a:gd name="connsiteY12" fmla="*/ 967456 h 996998"/>
                      <a:gd name="connsiteX13" fmla="*/ 0 w 1170130"/>
                      <a:gd name="connsiteY13" fmla="*/ 996998 h 996998"/>
                      <a:gd name="connsiteX14" fmla="*/ 150934 w 1170130"/>
                      <a:gd name="connsiteY14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0375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43581 w 1170130"/>
                      <a:gd name="connsiteY1" fmla="*/ 955549 h 996998"/>
                      <a:gd name="connsiteX2" fmla="*/ 391244 w 1170130"/>
                      <a:gd name="connsiteY2" fmla="*/ 924593 h 996998"/>
                      <a:gd name="connsiteX3" fmla="*/ 1127050 w 1170130"/>
                      <a:gd name="connsiteY3" fmla="*/ 955549 h 996998"/>
                      <a:gd name="connsiteX4" fmla="*/ 1022275 w 1170130"/>
                      <a:gd name="connsiteY4" fmla="*/ 438818 h 996998"/>
                      <a:gd name="connsiteX5" fmla="*/ 988014 w 1170130"/>
                      <a:gd name="connsiteY5" fmla="*/ 37151 h 996998"/>
                      <a:gd name="connsiteX6" fmla="*/ 607937 w 1170130"/>
                      <a:gd name="connsiteY6" fmla="*/ 67343 h 996998"/>
                      <a:gd name="connsiteX7" fmla="*/ 182617 w 1170130"/>
                      <a:gd name="connsiteY7" fmla="*/ 37151 h 996998"/>
                      <a:gd name="connsiteX8" fmla="*/ 150934 w 1170130"/>
                      <a:gd name="connsiteY8" fmla="*/ 8 h 996998"/>
                      <a:gd name="connsiteX9" fmla="*/ 622225 w 1170130"/>
                      <a:gd name="connsiteY9" fmla="*/ 29243 h 996998"/>
                      <a:gd name="connsiteX10" fmla="*/ 1019196 w 1170130"/>
                      <a:gd name="connsiteY10" fmla="*/ 8 h 996998"/>
                      <a:gd name="connsiteX11" fmla="*/ 1067518 w 1170130"/>
                      <a:gd name="connsiteY11" fmla="*/ 438818 h 996998"/>
                      <a:gd name="connsiteX12" fmla="*/ 1170130 w 1170130"/>
                      <a:gd name="connsiteY12" fmla="*/ 996998 h 996998"/>
                      <a:gd name="connsiteX13" fmla="*/ 381719 w 1170130"/>
                      <a:gd name="connsiteY13" fmla="*/ 967456 h 996998"/>
                      <a:gd name="connsiteX14" fmla="*/ 0 w 1170130"/>
                      <a:gd name="connsiteY14" fmla="*/ 996998 h 996998"/>
                      <a:gd name="connsiteX15" fmla="*/ 150934 w 1170130"/>
                      <a:gd name="connsiteY15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150934 w 1170130"/>
                      <a:gd name="connsiteY16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51 h 996998"/>
                      <a:gd name="connsiteX1" fmla="*/ 131687 w 1170130"/>
                      <a:gd name="connsiteY1" fmla="*/ 550737 h 996998"/>
                      <a:gd name="connsiteX2" fmla="*/ 43581 w 1170130"/>
                      <a:gd name="connsiteY2" fmla="*/ 955549 h 996998"/>
                      <a:gd name="connsiteX3" fmla="*/ 391244 w 1170130"/>
                      <a:gd name="connsiteY3" fmla="*/ 924593 h 996998"/>
                      <a:gd name="connsiteX4" fmla="*/ 1127050 w 1170130"/>
                      <a:gd name="connsiteY4" fmla="*/ 955549 h 996998"/>
                      <a:gd name="connsiteX5" fmla="*/ 1022275 w 1170130"/>
                      <a:gd name="connsiteY5" fmla="*/ 438818 h 996998"/>
                      <a:gd name="connsiteX6" fmla="*/ 988014 w 1170130"/>
                      <a:gd name="connsiteY6" fmla="*/ 37151 h 996998"/>
                      <a:gd name="connsiteX7" fmla="*/ 607937 w 1170130"/>
                      <a:gd name="connsiteY7" fmla="*/ 67343 h 996998"/>
                      <a:gd name="connsiteX8" fmla="*/ 182617 w 1170130"/>
                      <a:gd name="connsiteY8" fmla="*/ 37151 h 996998"/>
                      <a:gd name="connsiteX9" fmla="*/ 150934 w 1170130"/>
                      <a:gd name="connsiteY9" fmla="*/ 8 h 996998"/>
                      <a:gd name="connsiteX10" fmla="*/ 622225 w 1170130"/>
                      <a:gd name="connsiteY10" fmla="*/ 29243 h 996998"/>
                      <a:gd name="connsiteX11" fmla="*/ 1019196 w 1170130"/>
                      <a:gd name="connsiteY11" fmla="*/ 8 h 996998"/>
                      <a:gd name="connsiteX12" fmla="*/ 1067518 w 1170130"/>
                      <a:gd name="connsiteY12" fmla="*/ 438818 h 996998"/>
                      <a:gd name="connsiteX13" fmla="*/ 1170130 w 1170130"/>
                      <a:gd name="connsiteY13" fmla="*/ 996998 h 996998"/>
                      <a:gd name="connsiteX14" fmla="*/ 381719 w 1170130"/>
                      <a:gd name="connsiteY14" fmla="*/ 967456 h 996998"/>
                      <a:gd name="connsiteX15" fmla="*/ 0 w 1170130"/>
                      <a:gd name="connsiteY15" fmla="*/ 996998 h 996998"/>
                      <a:gd name="connsiteX16" fmla="*/ 88825 w 1170130"/>
                      <a:gd name="connsiteY16" fmla="*/ 538831 h 996998"/>
                      <a:gd name="connsiteX17" fmla="*/ 150934 w 1170130"/>
                      <a:gd name="connsiteY17" fmla="*/ 8 h 996998"/>
                      <a:gd name="connsiteX0" fmla="*/ 182617 w 1170130"/>
                      <a:gd name="connsiteY0" fmla="*/ 37143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2617 w 1170130"/>
                      <a:gd name="connsiteY8" fmla="*/ 37143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  <a:gd name="connsiteX0" fmla="*/ 180236 w 1170130"/>
                      <a:gd name="connsiteY0" fmla="*/ 44287 h 996990"/>
                      <a:gd name="connsiteX1" fmla="*/ 131687 w 1170130"/>
                      <a:gd name="connsiteY1" fmla="*/ 550729 h 996990"/>
                      <a:gd name="connsiteX2" fmla="*/ 43581 w 1170130"/>
                      <a:gd name="connsiteY2" fmla="*/ 955541 h 996990"/>
                      <a:gd name="connsiteX3" fmla="*/ 391244 w 1170130"/>
                      <a:gd name="connsiteY3" fmla="*/ 924585 h 996990"/>
                      <a:gd name="connsiteX4" fmla="*/ 1127050 w 1170130"/>
                      <a:gd name="connsiteY4" fmla="*/ 955541 h 996990"/>
                      <a:gd name="connsiteX5" fmla="*/ 1022275 w 1170130"/>
                      <a:gd name="connsiteY5" fmla="*/ 438810 h 996990"/>
                      <a:gd name="connsiteX6" fmla="*/ 988014 w 1170130"/>
                      <a:gd name="connsiteY6" fmla="*/ 37143 h 996990"/>
                      <a:gd name="connsiteX7" fmla="*/ 607937 w 1170130"/>
                      <a:gd name="connsiteY7" fmla="*/ 67335 h 996990"/>
                      <a:gd name="connsiteX8" fmla="*/ 180236 w 1170130"/>
                      <a:gd name="connsiteY8" fmla="*/ 44287 h 996990"/>
                      <a:gd name="connsiteX9" fmla="*/ 143790 w 1170130"/>
                      <a:gd name="connsiteY9" fmla="*/ 7144 h 996990"/>
                      <a:gd name="connsiteX10" fmla="*/ 622225 w 1170130"/>
                      <a:gd name="connsiteY10" fmla="*/ 29235 h 996990"/>
                      <a:gd name="connsiteX11" fmla="*/ 1019196 w 1170130"/>
                      <a:gd name="connsiteY11" fmla="*/ 0 h 996990"/>
                      <a:gd name="connsiteX12" fmla="*/ 1067518 w 1170130"/>
                      <a:gd name="connsiteY12" fmla="*/ 438810 h 996990"/>
                      <a:gd name="connsiteX13" fmla="*/ 1170130 w 1170130"/>
                      <a:gd name="connsiteY13" fmla="*/ 996990 h 996990"/>
                      <a:gd name="connsiteX14" fmla="*/ 381719 w 1170130"/>
                      <a:gd name="connsiteY14" fmla="*/ 967448 h 996990"/>
                      <a:gd name="connsiteX15" fmla="*/ 0 w 1170130"/>
                      <a:gd name="connsiteY15" fmla="*/ 996990 h 996990"/>
                      <a:gd name="connsiteX16" fmla="*/ 88825 w 1170130"/>
                      <a:gd name="connsiteY16" fmla="*/ 538823 h 996990"/>
                      <a:gd name="connsiteX17" fmla="*/ 143790 w 1170130"/>
                      <a:gd name="connsiteY17" fmla="*/ 7144 h 996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170130" h="996990">
                        <a:moveTo>
                          <a:pt x="180236" y="44287"/>
                        </a:moveTo>
                        <a:cubicBezTo>
                          <a:pt x="156909" y="207545"/>
                          <a:pt x="155014" y="387471"/>
                          <a:pt x="131687" y="550729"/>
                        </a:cubicBezTo>
                        <a:lnTo>
                          <a:pt x="43581" y="955541"/>
                        </a:lnTo>
                        <a:cubicBezTo>
                          <a:pt x="155500" y="954747"/>
                          <a:pt x="279325" y="925379"/>
                          <a:pt x="391244" y="924585"/>
                        </a:cubicBezTo>
                        <a:lnTo>
                          <a:pt x="1127050" y="955541"/>
                        </a:lnTo>
                        <a:cubicBezTo>
                          <a:pt x="1100856" y="779329"/>
                          <a:pt x="1038944" y="691222"/>
                          <a:pt x="1022275" y="438810"/>
                        </a:cubicBezTo>
                        <a:cubicBezTo>
                          <a:pt x="1005606" y="186398"/>
                          <a:pt x="999434" y="171032"/>
                          <a:pt x="988014" y="37143"/>
                        </a:cubicBezTo>
                        <a:cubicBezTo>
                          <a:pt x="851797" y="36888"/>
                          <a:pt x="744154" y="67590"/>
                          <a:pt x="607937" y="67335"/>
                        </a:cubicBezTo>
                        <a:cubicBezTo>
                          <a:pt x="475689" y="67590"/>
                          <a:pt x="312484" y="44032"/>
                          <a:pt x="180236" y="44287"/>
                        </a:cubicBezTo>
                        <a:close/>
                        <a:moveTo>
                          <a:pt x="143790" y="7144"/>
                        </a:moveTo>
                        <a:cubicBezTo>
                          <a:pt x="300887" y="6570"/>
                          <a:pt x="465128" y="29809"/>
                          <a:pt x="622225" y="29235"/>
                        </a:cubicBezTo>
                        <a:lnTo>
                          <a:pt x="1019196" y="0"/>
                        </a:lnTo>
                        <a:cubicBezTo>
                          <a:pt x="1042447" y="149445"/>
                          <a:pt x="1060935" y="291746"/>
                          <a:pt x="1067518" y="438810"/>
                        </a:cubicBezTo>
                        <a:cubicBezTo>
                          <a:pt x="1074101" y="585874"/>
                          <a:pt x="1133545" y="810930"/>
                          <a:pt x="1170130" y="996990"/>
                        </a:cubicBezTo>
                        <a:cubicBezTo>
                          <a:pt x="911295" y="996668"/>
                          <a:pt x="647698" y="970152"/>
                          <a:pt x="381719" y="967448"/>
                        </a:cubicBezTo>
                        <a:lnTo>
                          <a:pt x="0" y="996990"/>
                        </a:lnTo>
                        <a:cubicBezTo>
                          <a:pt x="27227" y="826805"/>
                          <a:pt x="61598" y="709008"/>
                          <a:pt x="88825" y="538823"/>
                        </a:cubicBezTo>
                        <a:cubicBezTo>
                          <a:pt x="104766" y="356833"/>
                          <a:pt x="123087" y="186752"/>
                          <a:pt x="143790" y="7144"/>
                        </a:cubicBezTo>
                        <a:close/>
                      </a:path>
                    </a:pathLst>
                  </a:cu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爆発: 14 pt 42">
                    <a:extLst>
                      <a:ext uri="{FF2B5EF4-FFF2-40B4-BE49-F238E27FC236}">
                        <a16:creationId xmlns:a16="http://schemas.microsoft.com/office/drawing/2014/main" id="{3281A4A3-8D23-4B9E-9593-AA690C2C0AFB}"/>
                      </a:ext>
                    </a:extLst>
                  </p:cNvPr>
                  <p:cNvSpPr/>
                  <p:nvPr/>
                </p:nvSpPr>
                <p:spPr bwMode="auto">
                  <a:xfrm rot="2728030">
                    <a:off x="3652520" y="3592408"/>
                    <a:ext cx="498823" cy="48739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4640 w 21600"/>
                      <a:gd name="connsiteY9" fmla="*/ 14350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19898"/>
                      <a:gd name="connsiteY0" fmla="*/ 4342 h 21600"/>
                      <a:gd name="connsiteX1" fmla="*/ 14790 w 19898"/>
                      <a:gd name="connsiteY1" fmla="*/ 0 h 21600"/>
                      <a:gd name="connsiteX2" fmla="*/ 14525 w 19898"/>
                      <a:gd name="connsiteY2" fmla="*/ 5777 h 21600"/>
                      <a:gd name="connsiteX3" fmla="*/ 18007 w 19898"/>
                      <a:gd name="connsiteY3" fmla="*/ 3172 h 21600"/>
                      <a:gd name="connsiteX4" fmla="*/ 16380 w 19898"/>
                      <a:gd name="connsiteY4" fmla="*/ 6532 h 21600"/>
                      <a:gd name="connsiteX5" fmla="*/ 19898 w 19898"/>
                      <a:gd name="connsiteY5" fmla="*/ 6561 h 21600"/>
                      <a:gd name="connsiteX6" fmla="*/ 16985 w 19898"/>
                      <a:gd name="connsiteY6" fmla="*/ 9402 h 21600"/>
                      <a:gd name="connsiteX7" fmla="*/ 18270 w 19898"/>
                      <a:gd name="connsiteY7" fmla="*/ 11290 h 21600"/>
                      <a:gd name="connsiteX8" fmla="*/ 16380 w 19898"/>
                      <a:gd name="connsiteY8" fmla="*/ 12310 h 21600"/>
                      <a:gd name="connsiteX9" fmla="*/ 14640 w 19898"/>
                      <a:gd name="connsiteY9" fmla="*/ 14350 h 21600"/>
                      <a:gd name="connsiteX10" fmla="*/ 14942 w 19898"/>
                      <a:gd name="connsiteY10" fmla="*/ 17370 h 21600"/>
                      <a:gd name="connsiteX11" fmla="*/ 12180 w 19898"/>
                      <a:gd name="connsiteY11" fmla="*/ 15935 h 21600"/>
                      <a:gd name="connsiteX12" fmla="*/ 11612 w 19898"/>
                      <a:gd name="connsiteY12" fmla="*/ 18842 h 21600"/>
                      <a:gd name="connsiteX13" fmla="*/ 9872 w 19898"/>
                      <a:gd name="connsiteY13" fmla="*/ 17370 h 21600"/>
                      <a:gd name="connsiteX14" fmla="*/ 8700 w 19898"/>
                      <a:gd name="connsiteY14" fmla="*/ 19712 h 21600"/>
                      <a:gd name="connsiteX15" fmla="*/ 7527 w 19898"/>
                      <a:gd name="connsiteY15" fmla="*/ 18125 h 21600"/>
                      <a:gd name="connsiteX16" fmla="*/ 4917 w 19898"/>
                      <a:gd name="connsiteY16" fmla="*/ 21600 h 21600"/>
                      <a:gd name="connsiteX17" fmla="*/ 4805 w 19898"/>
                      <a:gd name="connsiteY17" fmla="*/ 18240 h 21600"/>
                      <a:gd name="connsiteX18" fmla="*/ 1285 w 19898"/>
                      <a:gd name="connsiteY18" fmla="*/ 17825 h 21600"/>
                      <a:gd name="connsiteX19" fmla="*/ 3330 w 19898"/>
                      <a:gd name="connsiteY19" fmla="*/ 15370 h 21600"/>
                      <a:gd name="connsiteX20" fmla="*/ 0 w 19898"/>
                      <a:gd name="connsiteY20" fmla="*/ 12877 h 21600"/>
                      <a:gd name="connsiteX21" fmla="*/ 3935 w 19898"/>
                      <a:gd name="connsiteY21" fmla="*/ 11592 h 21600"/>
                      <a:gd name="connsiteX22" fmla="*/ 1172 w 19898"/>
                      <a:gd name="connsiteY22" fmla="*/ 8270 h 21600"/>
                      <a:gd name="connsiteX23" fmla="*/ 5372 w 19898"/>
                      <a:gd name="connsiteY23" fmla="*/ 7817 h 21600"/>
                      <a:gd name="connsiteX24" fmla="*/ 4502 w 19898"/>
                      <a:gd name="connsiteY24" fmla="*/ 3625 h 21600"/>
                      <a:gd name="connsiteX25" fmla="*/ 8550 w 19898"/>
                      <a:gd name="connsiteY25" fmla="*/ 6382 h 21600"/>
                      <a:gd name="connsiteX26" fmla="*/ 9722 w 19898"/>
                      <a:gd name="connsiteY26" fmla="*/ 1887 h 21600"/>
                      <a:gd name="connsiteX27" fmla="*/ 11462 w 19898"/>
                      <a:gd name="connsiteY27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9898" h="21600">
                        <a:moveTo>
                          <a:pt x="11462" y="4342"/>
                        </a:moveTo>
                        <a:lnTo>
                          <a:pt x="14790" y="0"/>
                        </a:lnTo>
                        <a:cubicBezTo>
                          <a:pt x="14702" y="1926"/>
                          <a:pt x="14613" y="3851"/>
                          <a:pt x="14525" y="5777"/>
                        </a:cubicBezTo>
                        <a:lnTo>
                          <a:pt x="18007" y="3172"/>
                        </a:lnTo>
                        <a:lnTo>
                          <a:pt x="16380" y="6532"/>
                        </a:lnTo>
                        <a:lnTo>
                          <a:pt x="19898" y="6561"/>
                        </a:lnTo>
                        <a:lnTo>
                          <a:pt x="16985" y="9402"/>
                        </a:lnTo>
                        <a:lnTo>
                          <a:pt x="18270" y="11290"/>
                        </a:lnTo>
                        <a:lnTo>
                          <a:pt x="16380" y="12310"/>
                        </a:lnTo>
                        <a:lnTo>
                          <a:pt x="14640" y="14350"/>
                        </a:lnTo>
                        <a:cubicBezTo>
                          <a:pt x="14741" y="15357"/>
                          <a:pt x="14841" y="16363"/>
                          <a:pt x="14942" y="17370"/>
                        </a:cubicBezTo>
                        <a:lnTo>
                          <a:pt x="12180" y="15935"/>
                        </a:lnTo>
                        <a:lnTo>
                          <a:pt x="11612" y="18842"/>
                        </a:lnTo>
                        <a:lnTo>
                          <a:pt x="9872" y="17370"/>
                        </a:lnTo>
                        <a:lnTo>
                          <a:pt x="8700" y="19712"/>
                        </a:lnTo>
                        <a:lnTo>
                          <a:pt x="7527" y="18125"/>
                        </a:lnTo>
                        <a:lnTo>
                          <a:pt x="4917" y="21600"/>
                        </a:lnTo>
                        <a:cubicBezTo>
                          <a:pt x="4880" y="20480"/>
                          <a:pt x="4842" y="19360"/>
                          <a:pt x="4805" y="18240"/>
                        </a:cubicBezTo>
                        <a:lnTo>
                          <a:pt x="1285" y="17825"/>
                        </a:lnTo>
                        <a:lnTo>
                          <a:pt x="3330" y="15370"/>
                        </a:lnTo>
                        <a:lnTo>
                          <a:pt x="0" y="12877"/>
                        </a:lnTo>
                        <a:lnTo>
                          <a:pt x="3935" y="11592"/>
                        </a:lnTo>
                        <a:lnTo>
                          <a:pt x="1172" y="8270"/>
                        </a:lnTo>
                        <a:lnTo>
                          <a:pt x="5372" y="7817"/>
                        </a:lnTo>
                        <a:lnTo>
                          <a:pt x="4502" y="3625"/>
                        </a:lnTo>
                        <a:lnTo>
                          <a:pt x="8550" y="6382"/>
                        </a:lnTo>
                        <a:lnTo>
                          <a:pt x="9722" y="1887"/>
                        </a:lnTo>
                        <a:lnTo>
                          <a:pt x="11462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1" name="爆発: 14 pt 62">
                    <a:extLst>
                      <a:ext uri="{FF2B5EF4-FFF2-40B4-BE49-F238E27FC236}">
                        <a16:creationId xmlns:a16="http://schemas.microsoft.com/office/drawing/2014/main" id="{11AF7E5D-836A-4B6E-8508-BF2DB375B3B4}"/>
                      </a:ext>
                    </a:extLst>
                  </p:cNvPr>
                  <p:cNvSpPr/>
                  <p:nvPr/>
                </p:nvSpPr>
                <p:spPr bwMode="auto">
                  <a:xfrm rot="2230420">
                    <a:off x="2678047" y="3652171"/>
                    <a:ext cx="331118" cy="360671"/>
                  </a:xfrm>
                  <a:custGeom>
                    <a:avLst/>
                    <a:gdLst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640 w 21600"/>
                      <a:gd name="connsiteY10" fmla="*/ 14350 h 21600"/>
                      <a:gd name="connsiteX11" fmla="*/ 14942 w 21600"/>
                      <a:gd name="connsiteY11" fmla="*/ 17370 h 21600"/>
                      <a:gd name="connsiteX12" fmla="*/ 12180 w 21600"/>
                      <a:gd name="connsiteY12" fmla="*/ 15935 h 21600"/>
                      <a:gd name="connsiteX13" fmla="*/ 11612 w 21600"/>
                      <a:gd name="connsiteY13" fmla="*/ 18842 h 21600"/>
                      <a:gd name="connsiteX14" fmla="*/ 9872 w 21600"/>
                      <a:gd name="connsiteY14" fmla="*/ 17370 h 21600"/>
                      <a:gd name="connsiteX15" fmla="*/ 8700 w 21600"/>
                      <a:gd name="connsiteY15" fmla="*/ 19712 h 21600"/>
                      <a:gd name="connsiteX16" fmla="*/ 7527 w 21600"/>
                      <a:gd name="connsiteY16" fmla="*/ 18125 h 21600"/>
                      <a:gd name="connsiteX17" fmla="*/ 4917 w 21600"/>
                      <a:gd name="connsiteY17" fmla="*/ 21600 h 21600"/>
                      <a:gd name="connsiteX18" fmla="*/ 4805 w 21600"/>
                      <a:gd name="connsiteY18" fmla="*/ 18240 h 21600"/>
                      <a:gd name="connsiteX19" fmla="*/ 1285 w 21600"/>
                      <a:gd name="connsiteY19" fmla="*/ 17825 h 21600"/>
                      <a:gd name="connsiteX20" fmla="*/ 3330 w 21600"/>
                      <a:gd name="connsiteY20" fmla="*/ 15370 h 21600"/>
                      <a:gd name="connsiteX21" fmla="*/ 0 w 21600"/>
                      <a:gd name="connsiteY21" fmla="*/ 12877 h 21600"/>
                      <a:gd name="connsiteX22" fmla="*/ 3935 w 21600"/>
                      <a:gd name="connsiteY22" fmla="*/ 11592 h 21600"/>
                      <a:gd name="connsiteX23" fmla="*/ 1172 w 21600"/>
                      <a:gd name="connsiteY23" fmla="*/ 8270 h 21600"/>
                      <a:gd name="connsiteX24" fmla="*/ 5372 w 21600"/>
                      <a:gd name="connsiteY24" fmla="*/ 7817 h 21600"/>
                      <a:gd name="connsiteX25" fmla="*/ 4502 w 21600"/>
                      <a:gd name="connsiteY25" fmla="*/ 3625 h 21600"/>
                      <a:gd name="connsiteX26" fmla="*/ 8550 w 21600"/>
                      <a:gd name="connsiteY26" fmla="*/ 6382 h 21600"/>
                      <a:gd name="connsiteX27" fmla="*/ 9722 w 21600"/>
                      <a:gd name="connsiteY27" fmla="*/ 1887 h 21600"/>
                      <a:gd name="connsiteX28" fmla="*/ 11462 w 21600"/>
                      <a:gd name="connsiteY28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8270 w 21600"/>
                      <a:gd name="connsiteY7" fmla="*/ 11290 h 21600"/>
                      <a:gd name="connsiteX8" fmla="*/ 16380 w 21600"/>
                      <a:gd name="connsiteY8" fmla="*/ 12310 h 21600"/>
                      <a:gd name="connsiteX9" fmla="*/ 18877 w 21600"/>
                      <a:gd name="connsiteY9" fmla="*/ 15632 h 21600"/>
                      <a:gd name="connsiteX10" fmla="*/ 14942 w 21600"/>
                      <a:gd name="connsiteY10" fmla="*/ 17370 h 21600"/>
                      <a:gd name="connsiteX11" fmla="*/ 12180 w 21600"/>
                      <a:gd name="connsiteY11" fmla="*/ 15935 h 21600"/>
                      <a:gd name="connsiteX12" fmla="*/ 11612 w 21600"/>
                      <a:gd name="connsiteY12" fmla="*/ 18842 h 21600"/>
                      <a:gd name="connsiteX13" fmla="*/ 9872 w 21600"/>
                      <a:gd name="connsiteY13" fmla="*/ 17370 h 21600"/>
                      <a:gd name="connsiteX14" fmla="*/ 8700 w 21600"/>
                      <a:gd name="connsiteY14" fmla="*/ 19712 h 21600"/>
                      <a:gd name="connsiteX15" fmla="*/ 7527 w 21600"/>
                      <a:gd name="connsiteY15" fmla="*/ 18125 h 21600"/>
                      <a:gd name="connsiteX16" fmla="*/ 4917 w 21600"/>
                      <a:gd name="connsiteY16" fmla="*/ 21600 h 21600"/>
                      <a:gd name="connsiteX17" fmla="*/ 4805 w 21600"/>
                      <a:gd name="connsiteY17" fmla="*/ 18240 h 21600"/>
                      <a:gd name="connsiteX18" fmla="*/ 1285 w 21600"/>
                      <a:gd name="connsiteY18" fmla="*/ 17825 h 21600"/>
                      <a:gd name="connsiteX19" fmla="*/ 3330 w 21600"/>
                      <a:gd name="connsiteY19" fmla="*/ 15370 h 21600"/>
                      <a:gd name="connsiteX20" fmla="*/ 0 w 21600"/>
                      <a:gd name="connsiteY20" fmla="*/ 12877 h 21600"/>
                      <a:gd name="connsiteX21" fmla="*/ 3935 w 21600"/>
                      <a:gd name="connsiteY21" fmla="*/ 11592 h 21600"/>
                      <a:gd name="connsiteX22" fmla="*/ 1172 w 21600"/>
                      <a:gd name="connsiteY22" fmla="*/ 8270 h 21600"/>
                      <a:gd name="connsiteX23" fmla="*/ 5372 w 21600"/>
                      <a:gd name="connsiteY23" fmla="*/ 7817 h 21600"/>
                      <a:gd name="connsiteX24" fmla="*/ 4502 w 21600"/>
                      <a:gd name="connsiteY24" fmla="*/ 3625 h 21600"/>
                      <a:gd name="connsiteX25" fmla="*/ 8550 w 21600"/>
                      <a:gd name="connsiteY25" fmla="*/ 6382 h 21600"/>
                      <a:gd name="connsiteX26" fmla="*/ 9722 w 21600"/>
                      <a:gd name="connsiteY26" fmla="*/ 1887 h 21600"/>
                      <a:gd name="connsiteX27" fmla="*/ 11462 w 21600"/>
                      <a:gd name="connsiteY27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8877 w 21600"/>
                      <a:gd name="connsiteY8" fmla="*/ 15632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6985 w 21600"/>
                      <a:gd name="connsiteY6" fmla="*/ 9402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7527 w 21600"/>
                      <a:gd name="connsiteY14" fmla="*/ 18125 h 21600"/>
                      <a:gd name="connsiteX15" fmla="*/ 4917 w 21600"/>
                      <a:gd name="connsiteY15" fmla="*/ 21600 h 21600"/>
                      <a:gd name="connsiteX16" fmla="*/ 4805 w 21600"/>
                      <a:gd name="connsiteY16" fmla="*/ 18240 h 21600"/>
                      <a:gd name="connsiteX17" fmla="*/ 1285 w 21600"/>
                      <a:gd name="connsiteY17" fmla="*/ 17825 h 21600"/>
                      <a:gd name="connsiteX18" fmla="*/ 3330 w 21600"/>
                      <a:gd name="connsiteY18" fmla="*/ 15370 h 21600"/>
                      <a:gd name="connsiteX19" fmla="*/ 0 w 21600"/>
                      <a:gd name="connsiteY19" fmla="*/ 12877 h 21600"/>
                      <a:gd name="connsiteX20" fmla="*/ 3935 w 21600"/>
                      <a:gd name="connsiteY20" fmla="*/ 11592 h 21600"/>
                      <a:gd name="connsiteX21" fmla="*/ 1172 w 21600"/>
                      <a:gd name="connsiteY21" fmla="*/ 8270 h 21600"/>
                      <a:gd name="connsiteX22" fmla="*/ 5372 w 21600"/>
                      <a:gd name="connsiteY22" fmla="*/ 7817 h 21600"/>
                      <a:gd name="connsiteX23" fmla="*/ 4502 w 21600"/>
                      <a:gd name="connsiteY23" fmla="*/ 3625 h 21600"/>
                      <a:gd name="connsiteX24" fmla="*/ 8550 w 21600"/>
                      <a:gd name="connsiteY24" fmla="*/ 6382 h 21600"/>
                      <a:gd name="connsiteX25" fmla="*/ 9722 w 21600"/>
                      <a:gd name="connsiteY25" fmla="*/ 1887 h 21600"/>
                      <a:gd name="connsiteX26" fmla="*/ 11462 w 21600"/>
                      <a:gd name="connsiteY26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8700 w 21600"/>
                      <a:gd name="connsiteY13" fmla="*/ 19712 h 21600"/>
                      <a:gd name="connsiteX14" fmla="*/ 4917 w 21600"/>
                      <a:gd name="connsiteY14" fmla="*/ 21600 h 21600"/>
                      <a:gd name="connsiteX15" fmla="*/ 4805 w 21600"/>
                      <a:gd name="connsiteY15" fmla="*/ 18240 h 21600"/>
                      <a:gd name="connsiteX16" fmla="*/ 1285 w 21600"/>
                      <a:gd name="connsiteY16" fmla="*/ 17825 h 21600"/>
                      <a:gd name="connsiteX17" fmla="*/ 3330 w 21600"/>
                      <a:gd name="connsiteY17" fmla="*/ 15370 h 21600"/>
                      <a:gd name="connsiteX18" fmla="*/ 0 w 21600"/>
                      <a:gd name="connsiteY18" fmla="*/ 12877 h 21600"/>
                      <a:gd name="connsiteX19" fmla="*/ 3935 w 21600"/>
                      <a:gd name="connsiteY19" fmla="*/ 11592 h 21600"/>
                      <a:gd name="connsiteX20" fmla="*/ 1172 w 21600"/>
                      <a:gd name="connsiteY20" fmla="*/ 8270 h 21600"/>
                      <a:gd name="connsiteX21" fmla="*/ 5372 w 21600"/>
                      <a:gd name="connsiteY21" fmla="*/ 7817 h 21600"/>
                      <a:gd name="connsiteX22" fmla="*/ 4502 w 21600"/>
                      <a:gd name="connsiteY22" fmla="*/ 3625 h 21600"/>
                      <a:gd name="connsiteX23" fmla="*/ 8550 w 21600"/>
                      <a:gd name="connsiteY23" fmla="*/ 6382 h 21600"/>
                      <a:gd name="connsiteX24" fmla="*/ 9722 w 21600"/>
                      <a:gd name="connsiteY24" fmla="*/ 1887 h 21600"/>
                      <a:gd name="connsiteX25" fmla="*/ 11462 w 21600"/>
                      <a:gd name="connsiteY25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9872 w 21600"/>
                      <a:gd name="connsiteY12" fmla="*/ 17370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5372 w 21600"/>
                      <a:gd name="connsiteY20" fmla="*/ 7817 h 21600"/>
                      <a:gd name="connsiteX21" fmla="*/ 4502 w 21600"/>
                      <a:gd name="connsiteY21" fmla="*/ 3625 h 21600"/>
                      <a:gd name="connsiteX22" fmla="*/ 8550 w 21600"/>
                      <a:gd name="connsiteY22" fmla="*/ 6382 h 21600"/>
                      <a:gd name="connsiteX23" fmla="*/ 9722 w 21600"/>
                      <a:gd name="connsiteY23" fmla="*/ 1887 h 21600"/>
                      <a:gd name="connsiteX24" fmla="*/ 11462 w 21600"/>
                      <a:gd name="connsiteY24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4502 w 21600"/>
                      <a:gd name="connsiteY20" fmla="*/ 3625 h 21600"/>
                      <a:gd name="connsiteX21" fmla="*/ 8550 w 21600"/>
                      <a:gd name="connsiteY21" fmla="*/ 6382 h 21600"/>
                      <a:gd name="connsiteX22" fmla="*/ 9722 w 21600"/>
                      <a:gd name="connsiteY22" fmla="*/ 1887 h 21600"/>
                      <a:gd name="connsiteX23" fmla="*/ 11462 w 21600"/>
                      <a:gd name="connsiteY23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8550 w 21600"/>
                      <a:gd name="connsiteY20" fmla="*/ 6382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9722 w 21600"/>
                      <a:gd name="connsiteY21" fmla="*/ 1887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1172 w 21600"/>
                      <a:gd name="connsiteY19" fmla="*/ 8270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1462 w 21600"/>
                      <a:gd name="connsiteY0" fmla="*/ 4342 h 21600"/>
                      <a:gd name="connsiteX1" fmla="*/ 14790 w 21600"/>
                      <a:gd name="connsiteY1" fmla="*/ 0 h 21600"/>
                      <a:gd name="connsiteX2" fmla="*/ 14525 w 21600"/>
                      <a:gd name="connsiteY2" fmla="*/ 5777 h 21600"/>
                      <a:gd name="connsiteX3" fmla="*/ 18007 w 21600"/>
                      <a:gd name="connsiteY3" fmla="*/ 3172 h 21600"/>
                      <a:gd name="connsiteX4" fmla="*/ 16380 w 21600"/>
                      <a:gd name="connsiteY4" fmla="*/ 6532 h 21600"/>
                      <a:gd name="connsiteX5" fmla="*/ 21600 w 21600"/>
                      <a:gd name="connsiteY5" fmla="*/ 6645 h 21600"/>
                      <a:gd name="connsiteX6" fmla="*/ 17928 w 21600"/>
                      <a:gd name="connsiteY6" fmla="*/ 10329 h 21600"/>
                      <a:gd name="connsiteX7" fmla="*/ 16380 w 21600"/>
                      <a:gd name="connsiteY7" fmla="*/ 12310 h 21600"/>
                      <a:gd name="connsiteX8" fmla="*/ 15760 w 21600"/>
                      <a:gd name="connsiteY8" fmla="*/ 15329 h 21600"/>
                      <a:gd name="connsiteX9" fmla="*/ 14942 w 21600"/>
                      <a:gd name="connsiteY9" fmla="*/ 17370 h 21600"/>
                      <a:gd name="connsiteX10" fmla="*/ 12180 w 21600"/>
                      <a:gd name="connsiteY10" fmla="*/ 15935 h 21600"/>
                      <a:gd name="connsiteX11" fmla="*/ 11612 w 21600"/>
                      <a:gd name="connsiteY11" fmla="*/ 18842 h 21600"/>
                      <a:gd name="connsiteX12" fmla="*/ 8870 w 21600"/>
                      <a:gd name="connsiteY12" fmla="*/ 19191 h 21600"/>
                      <a:gd name="connsiteX13" fmla="*/ 4917 w 21600"/>
                      <a:gd name="connsiteY13" fmla="*/ 21600 h 21600"/>
                      <a:gd name="connsiteX14" fmla="*/ 4805 w 21600"/>
                      <a:gd name="connsiteY14" fmla="*/ 18240 h 21600"/>
                      <a:gd name="connsiteX15" fmla="*/ 1285 w 21600"/>
                      <a:gd name="connsiteY15" fmla="*/ 17825 h 21600"/>
                      <a:gd name="connsiteX16" fmla="*/ 3330 w 21600"/>
                      <a:gd name="connsiteY16" fmla="*/ 15370 h 21600"/>
                      <a:gd name="connsiteX17" fmla="*/ 0 w 21600"/>
                      <a:gd name="connsiteY17" fmla="*/ 12877 h 21600"/>
                      <a:gd name="connsiteX18" fmla="*/ 3935 w 21600"/>
                      <a:gd name="connsiteY18" fmla="*/ 11592 h 21600"/>
                      <a:gd name="connsiteX19" fmla="*/ 2797 w 21600"/>
                      <a:gd name="connsiteY19" fmla="*/ 8875 h 21600"/>
                      <a:gd name="connsiteX20" fmla="*/ 6911 w 21600"/>
                      <a:gd name="connsiteY20" fmla="*/ 7639 h 21600"/>
                      <a:gd name="connsiteX21" fmla="*/ 7049 w 21600"/>
                      <a:gd name="connsiteY21" fmla="*/ 3989 h 21600"/>
                      <a:gd name="connsiteX22" fmla="*/ 11462 w 21600"/>
                      <a:gd name="connsiteY22" fmla="*/ 4342 h 21600"/>
                      <a:gd name="connsiteX0" fmla="*/ 10874 w 21012"/>
                      <a:gd name="connsiteY0" fmla="*/ 4342 h 21600"/>
                      <a:gd name="connsiteX1" fmla="*/ 14202 w 21012"/>
                      <a:gd name="connsiteY1" fmla="*/ 0 h 21600"/>
                      <a:gd name="connsiteX2" fmla="*/ 13937 w 21012"/>
                      <a:gd name="connsiteY2" fmla="*/ 5777 h 21600"/>
                      <a:gd name="connsiteX3" fmla="*/ 17419 w 21012"/>
                      <a:gd name="connsiteY3" fmla="*/ 3172 h 21600"/>
                      <a:gd name="connsiteX4" fmla="*/ 15792 w 21012"/>
                      <a:gd name="connsiteY4" fmla="*/ 6532 h 21600"/>
                      <a:gd name="connsiteX5" fmla="*/ 21012 w 21012"/>
                      <a:gd name="connsiteY5" fmla="*/ 6645 h 21600"/>
                      <a:gd name="connsiteX6" fmla="*/ 17340 w 21012"/>
                      <a:gd name="connsiteY6" fmla="*/ 10329 h 21600"/>
                      <a:gd name="connsiteX7" fmla="*/ 15792 w 21012"/>
                      <a:gd name="connsiteY7" fmla="*/ 12310 h 21600"/>
                      <a:gd name="connsiteX8" fmla="*/ 15172 w 21012"/>
                      <a:gd name="connsiteY8" fmla="*/ 15329 h 21600"/>
                      <a:gd name="connsiteX9" fmla="*/ 14354 w 21012"/>
                      <a:gd name="connsiteY9" fmla="*/ 17370 h 21600"/>
                      <a:gd name="connsiteX10" fmla="*/ 11592 w 21012"/>
                      <a:gd name="connsiteY10" fmla="*/ 15935 h 21600"/>
                      <a:gd name="connsiteX11" fmla="*/ 11024 w 21012"/>
                      <a:gd name="connsiteY11" fmla="*/ 18842 h 21600"/>
                      <a:gd name="connsiteX12" fmla="*/ 8282 w 21012"/>
                      <a:gd name="connsiteY12" fmla="*/ 19191 h 21600"/>
                      <a:gd name="connsiteX13" fmla="*/ 4329 w 21012"/>
                      <a:gd name="connsiteY13" fmla="*/ 21600 h 21600"/>
                      <a:gd name="connsiteX14" fmla="*/ 4217 w 21012"/>
                      <a:gd name="connsiteY14" fmla="*/ 18240 h 21600"/>
                      <a:gd name="connsiteX15" fmla="*/ 697 w 21012"/>
                      <a:gd name="connsiteY15" fmla="*/ 17825 h 21600"/>
                      <a:gd name="connsiteX16" fmla="*/ 2742 w 21012"/>
                      <a:gd name="connsiteY16" fmla="*/ 15370 h 21600"/>
                      <a:gd name="connsiteX17" fmla="*/ 0 w 21012"/>
                      <a:gd name="connsiteY17" fmla="*/ 13760 h 21600"/>
                      <a:gd name="connsiteX18" fmla="*/ 3347 w 21012"/>
                      <a:gd name="connsiteY18" fmla="*/ 11592 h 21600"/>
                      <a:gd name="connsiteX19" fmla="*/ 2209 w 21012"/>
                      <a:gd name="connsiteY19" fmla="*/ 8875 h 21600"/>
                      <a:gd name="connsiteX20" fmla="*/ 6323 w 21012"/>
                      <a:gd name="connsiteY20" fmla="*/ 7639 h 21600"/>
                      <a:gd name="connsiteX21" fmla="*/ 6461 w 21012"/>
                      <a:gd name="connsiteY21" fmla="*/ 3989 h 21600"/>
                      <a:gd name="connsiteX22" fmla="*/ 10874 w 21012"/>
                      <a:gd name="connsiteY22" fmla="*/ 4342 h 2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1012" h="21600">
                        <a:moveTo>
                          <a:pt x="10874" y="4342"/>
                        </a:moveTo>
                        <a:lnTo>
                          <a:pt x="14202" y="0"/>
                        </a:lnTo>
                        <a:cubicBezTo>
                          <a:pt x="14114" y="1926"/>
                          <a:pt x="14025" y="3851"/>
                          <a:pt x="13937" y="5777"/>
                        </a:cubicBezTo>
                        <a:lnTo>
                          <a:pt x="17419" y="3172"/>
                        </a:lnTo>
                        <a:lnTo>
                          <a:pt x="15792" y="6532"/>
                        </a:lnTo>
                        <a:lnTo>
                          <a:pt x="21012" y="6645"/>
                        </a:lnTo>
                        <a:lnTo>
                          <a:pt x="17340" y="10329"/>
                        </a:lnTo>
                        <a:lnTo>
                          <a:pt x="15792" y="12310"/>
                        </a:lnTo>
                        <a:lnTo>
                          <a:pt x="15172" y="15329"/>
                        </a:lnTo>
                        <a:lnTo>
                          <a:pt x="14354" y="17370"/>
                        </a:lnTo>
                        <a:lnTo>
                          <a:pt x="11592" y="15935"/>
                        </a:lnTo>
                        <a:lnTo>
                          <a:pt x="11024" y="18842"/>
                        </a:lnTo>
                        <a:lnTo>
                          <a:pt x="8282" y="19191"/>
                        </a:lnTo>
                        <a:lnTo>
                          <a:pt x="4329" y="21600"/>
                        </a:lnTo>
                        <a:cubicBezTo>
                          <a:pt x="4292" y="20480"/>
                          <a:pt x="4254" y="19360"/>
                          <a:pt x="4217" y="18240"/>
                        </a:cubicBezTo>
                        <a:lnTo>
                          <a:pt x="697" y="17825"/>
                        </a:lnTo>
                        <a:lnTo>
                          <a:pt x="2742" y="15370"/>
                        </a:lnTo>
                        <a:lnTo>
                          <a:pt x="0" y="13760"/>
                        </a:lnTo>
                        <a:lnTo>
                          <a:pt x="3347" y="11592"/>
                        </a:lnTo>
                        <a:lnTo>
                          <a:pt x="2209" y="8875"/>
                        </a:lnTo>
                        <a:lnTo>
                          <a:pt x="6323" y="7639"/>
                        </a:lnTo>
                        <a:lnTo>
                          <a:pt x="6461" y="3989"/>
                        </a:lnTo>
                        <a:lnTo>
                          <a:pt x="10874" y="4342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2" name="楕円 591">
                    <a:extLst>
                      <a:ext uri="{FF2B5EF4-FFF2-40B4-BE49-F238E27FC236}">
                        <a16:creationId xmlns:a16="http://schemas.microsoft.com/office/drawing/2014/main" id="{34ADD730-59B2-4C05-81E9-C685A404066E}"/>
                      </a:ext>
                    </a:extLst>
                  </p:cNvPr>
                  <p:cNvSpPr/>
                  <p:nvPr/>
                </p:nvSpPr>
                <p:spPr bwMode="auto">
                  <a:xfrm rot="406101">
                    <a:off x="3110570" y="2963075"/>
                    <a:ext cx="99355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楕円 592">
                    <a:extLst>
                      <a:ext uri="{FF2B5EF4-FFF2-40B4-BE49-F238E27FC236}">
                        <a16:creationId xmlns:a16="http://schemas.microsoft.com/office/drawing/2014/main" id="{7907EA85-33A0-45BD-9979-0EA7AE17A94E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341122" y="2961803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楕円 593">
                    <a:extLst>
                      <a:ext uri="{FF2B5EF4-FFF2-40B4-BE49-F238E27FC236}">
                        <a16:creationId xmlns:a16="http://schemas.microsoft.com/office/drawing/2014/main" id="{0437D97C-A034-40FB-BC67-A409F7E4C1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69722" y="2947515"/>
                    <a:ext cx="96029" cy="154775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5" name="楕円 594">
                    <a:extLst>
                      <a:ext uri="{FF2B5EF4-FFF2-40B4-BE49-F238E27FC236}">
                        <a16:creationId xmlns:a16="http://schemas.microsoft.com/office/drawing/2014/main" id="{E321010D-F3F8-4253-B51E-1C27AFD25B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272" y="3209926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楕円 595">
                    <a:extLst>
                      <a:ext uri="{FF2B5EF4-FFF2-40B4-BE49-F238E27FC236}">
                        <a16:creationId xmlns:a16="http://schemas.microsoft.com/office/drawing/2014/main" id="{BF6F215C-9836-4ACE-9254-23E30516F0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1219" y="3210879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楕円 596">
                    <a:extLst>
                      <a:ext uri="{FF2B5EF4-FFF2-40B4-BE49-F238E27FC236}">
                        <a16:creationId xmlns:a16="http://schemas.microsoft.com/office/drawing/2014/main" id="{FA5D77E1-2E13-468A-9331-B06E9D8F2F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740" y="3212308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楕円 597">
                    <a:extLst>
                      <a:ext uri="{FF2B5EF4-FFF2-40B4-BE49-F238E27FC236}">
                        <a16:creationId xmlns:a16="http://schemas.microsoft.com/office/drawing/2014/main" id="{9A7B70F3-59FB-44A5-BD1F-B714501B89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81615" y="3217070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楕円 598">
                    <a:extLst>
                      <a:ext uri="{FF2B5EF4-FFF2-40B4-BE49-F238E27FC236}">
                        <a16:creationId xmlns:a16="http://schemas.microsoft.com/office/drawing/2014/main" id="{F5FD7E8C-EC97-478D-92C0-E6470B32F2CD}"/>
                      </a:ext>
                    </a:extLst>
                  </p:cNvPr>
                  <p:cNvSpPr/>
                  <p:nvPr/>
                </p:nvSpPr>
                <p:spPr bwMode="auto">
                  <a:xfrm rot="20898865">
                    <a:off x="3655446" y="3202783"/>
                    <a:ext cx="106928" cy="168590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楕円 599">
                    <a:extLst>
                      <a:ext uri="{FF2B5EF4-FFF2-40B4-BE49-F238E27FC236}">
                        <a16:creationId xmlns:a16="http://schemas.microsoft.com/office/drawing/2014/main" id="{EE8172AF-29A2-47B2-B0B4-887DCF9E0B17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054707" y="351880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楕円 600">
                    <a:extLst>
                      <a:ext uri="{FF2B5EF4-FFF2-40B4-BE49-F238E27FC236}">
                        <a16:creationId xmlns:a16="http://schemas.microsoft.com/office/drawing/2014/main" id="{E3888B7D-7B57-4EB2-97FA-757C7BF9F547}"/>
                      </a:ext>
                    </a:extLst>
                  </p:cNvPr>
                  <p:cNvSpPr/>
                  <p:nvPr/>
                </p:nvSpPr>
                <p:spPr bwMode="auto">
                  <a:xfrm rot="320330">
                    <a:off x="3192821" y="3516428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楕円 601">
                    <a:extLst>
                      <a:ext uri="{FF2B5EF4-FFF2-40B4-BE49-F238E27FC236}">
                        <a16:creationId xmlns:a16="http://schemas.microsoft.com/office/drawing/2014/main" id="{0BDAD5C5-B824-42CF-8541-F92B5E2B3CF5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342516" y="3535479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楕円 602">
                    <a:extLst>
                      <a:ext uri="{FF2B5EF4-FFF2-40B4-BE49-F238E27FC236}">
                        <a16:creationId xmlns:a16="http://schemas.microsoft.com/office/drawing/2014/main" id="{972A50F1-A9A5-4BBD-AD04-9115902739E6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457138" y="3509285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楕円 603">
                    <a:extLst>
                      <a:ext uri="{FF2B5EF4-FFF2-40B4-BE49-F238E27FC236}">
                        <a16:creationId xmlns:a16="http://schemas.microsoft.com/office/drawing/2014/main" id="{C2739871-BD70-45D5-8A85-6ED553D3B5C0}"/>
                      </a:ext>
                    </a:extLst>
                  </p:cNvPr>
                  <p:cNvSpPr/>
                  <p:nvPr/>
                </p:nvSpPr>
                <p:spPr bwMode="auto">
                  <a:xfrm rot="21073863">
                    <a:off x="3600013" y="3521192"/>
                    <a:ext cx="66283" cy="118124"/>
                  </a:xfrm>
                  <a:prstGeom prst="ellipse">
                    <a:avLst/>
                  </a:prstGeom>
                  <a:solidFill>
                    <a:srgbClr val="00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37F0BF0E-3581-44FF-B4E2-AB8F2E414DC9}"/>
                  </a:ext>
                </a:extLst>
              </p:cNvPr>
              <p:cNvGrpSpPr/>
              <p:nvPr/>
            </p:nvGrpSpPr>
            <p:grpSpPr>
              <a:xfrm>
                <a:off x="2440979" y="1988840"/>
                <a:ext cx="2106976" cy="2343786"/>
                <a:chOff x="2440979" y="1994432"/>
                <a:chExt cx="2106976" cy="2343786"/>
              </a:xfrm>
            </p:grpSpPr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BECF007D-2D98-4272-90A1-236D1EB9C51A}"/>
                    </a:ext>
                  </a:extLst>
                </p:cNvPr>
                <p:cNvSpPr/>
                <p:nvPr/>
              </p:nvSpPr>
              <p:spPr bwMode="auto">
                <a:xfrm>
                  <a:off x="2603500" y="3859676"/>
                  <a:ext cx="1707780" cy="34766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6B2EC73C-CC3D-436A-9492-FC65DF2C485E}"/>
                    </a:ext>
                  </a:extLst>
                </p:cNvPr>
                <p:cNvGrpSpPr/>
                <p:nvPr/>
              </p:nvGrpSpPr>
              <p:grpSpPr>
                <a:xfrm>
                  <a:off x="2477725" y="1994432"/>
                  <a:ext cx="1809031" cy="2127004"/>
                  <a:chOff x="2477725" y="1994432"/>
                  <a:chExt cx="1809031" cy="2127004"/>
                </a:xfrm>
              </p:grpSpPr>
              <p:grpSp>
                <p:nvGrpSpPr>
                  <p:cNvPr id="578" name="グループ化 577">
                    <a:extLst>
                      <a:ext uri="{FF2B5EF4-FFF2-40B4-BE49-F238E27FC236}">
                        <a16:creationId xmlns:a16="http://schemas.microsoft.com/office/drawing/2014/main" id="{DE91CAE7-1054-4C8C-A161-B6E58505383B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1994432"/>
                    <a:ext cx="1809031" cy="2127004"/>
                    <a:chOff x="2757074" y="2433692"/>
                    <a:chExt cx="1809031" cy="2127004"/>
                  </a:xfrm>
                </p:grpSpPr>
                <p:sp>
                  <p:nvSpPr>
                    <p:cNvPr id="580" name="フリーフォーム: 図形 579">
                      <a:extLst>
                        <a:ext uri="{FF2B5EF4-FFF2-40B4-BE49-F238E27FC236}">
                          <a16:creationId xmlns:a16="http://schemas.microsoft.com/office/drawing/2014/main" id="{29EB4DBE-5BCA-42E9-BFB1-BA61266F9C9E}"/>
                        </a:ext>
                      </a:extLst>
                    </p:cNvPr>
                    <p:cNvSpPr/>
                    <p:nvPr/>
                  </p:nvSpPr>
                  <p:spPr bwMode="auto">
                    <a:xfrm rot="6414950">
                      <a:off x="3527709" y="2401843"/>
                      <a:ext cx="299441" cy="363140"/>
                    </a:xfrm>
                    <a:custGeom>
                      <a:avLst/>
                      <a:gdLst>
                        <a:gd name="connsiteX0" fmla="*/ 0 w 362065"/>
                        <a:gd name="connsiteY0" fmla="*/ 271144 h 532559"/>
                        <a:gd name="connsiteX1" fmla="*/ 5206 w 362065"/>
                        <a:gd name="connsiteY1" fmla="*/ 255813 h 532559"/>
                        <a:gd name="connsiteX2" fmla="*/ 124288 w 362065"/>
                        <a:gd name="connsiteY2" fmla="*/ 191626 h 532559"/>
                        <a:gd name="connsiteX3" fmla="*/ 146242 w 362065"/>
                        <a:gd name="connsiteY3" fmla="*/ 189652 h 532559"/>
                        <a:gd name="connsiteX4" fmla="*/ 115401 w 362065"/>
                        <a:gd name="connsiteY4" fmla="*/ 152718 h 532559"/>
                        <a:gd name="connsiteX5" fmla="*/ 76585 w 362065"/>
                        <a:gd name="connsiteY5" fmla="*/ 23127 h 532559"/>
                        <a:gd name="connsiteX6" fmla="*/ 83743 w 362065"/>
                        <a:gd name="connsiteY6" fmla="*/ 8606 h 532559"/>
                        <a:gd name="connsiteX7" fmla="*/ 98265 w 362065"/>
                        <a:gd name="connsiteY7" fmla="*/ 1447 h 532559"/>
                        <a:gd name="connsiteX8" fmla="*/ 271587 w 362065"/>
                        <a:gd name="connsiteY8" fmla="*/ 76781 h 532559"/>
                        <a:gd name="connsiteX9" fmla="*/ 346514 w 362065"/>
                        <a:gd name="connsiteY9" fmla="*/ 210093 h 532559"/>
                        <a:gd name="connsiteX10" fmla="*/ 346879 w 362065"/>
                        <a:gd name="connsiteY10" fmla="*/ 246034 h 532559"/>
                        <a:gd name="connsiteX11" fmla="*/ 356859 w 362065"/>
                        <a:gd name="connsiteY11" fmla="*/ 255813 h 532559"/>
                        <a:gd name="connsiteX12" fmla="*/ 362065 w 362065"/>
                        <a:gd name="connsiteY12" fmla="*/ 271144 h 532559"/>
                        <a:gd name="connsiteX13" fmla="*/ 356859 w 362065"/>
                        <a:gd name="connsiteY13" fmla="*/ 286473 h 532559"/>
                        <a:gd name="connsiteX14" fmla="*/ 346779 w 362065"/>
                        <a:gd name="connsiteY14" fmla="*/ 296350 h 532559"/>
                        <a:gd name="connsiteX15" fmla="*/ 346514 w 362065"/>
                        <a:gd name="connsiteY15" fmla="*/ 322465 h 532559"/>
                        <a:gd name="connsiteX16" fmla="*/ 271586 w 362065"/>
                        <a:gd name="connsiteY16" fmla="*/ 455777 h 532559"/>
                        <a:gd name="connsiteX17" fmla="*/ 98264 w 362065"/>
                        <a:gd name="connsiteY17" fmla="*/ 531111 h 532559"/>
                        <a:gd name="connsiteX18" fmla="*/ 83743 w 362065"/>
                        <a:gd name="connsiteY18" fmla="*/ 523953 h 532559"/>
                        <a:gd name="connsiteX19" fmla="*/ 76584 w 362065"/>
                        <a:gd name="connsiteY19" fmla="*/ 509431 h 532559"/>
                        <a:gd name="connsiteX20" fmla="*/ 115400 w 362065"/>
                        <a:gd name="connsiteY20" fmla="*/ 379840 h 532559"/>
                        <a:gd name="connsiteX21" fmla="*/ 138686 w 362065"/>
                        <a:gd name="connsiteY21" fmla="*/ 351955 h 532559"/>
                        <a:gd name="connsiteX22" fmla="*/ 124288 w 362065"/>
                        <a:gd name="connsiteY22" fmla="*/ 350661 h 532559"/>
                        <a:gd name="connsiteX23" fmla="*/ 5206 w 362065"/>
                        <a:gd name="connsiteY23" fmla="*/ 286473 h 532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62065" h="532559">
                          <a:moveTo>
                            <a:pt x="0" y="271144"/>
                          </a:moveTo>
                          <a:lnTo>
                            <a:pt x="5206" y="255813"/>
                          </a:lnTo>
                          <a:cubicBezTo>
                            <a:pt x="26932" y="225275"/>
                            <a:pt x="70511" y="201570"/>
                            <a:pt x="124288" y="191626"/>
                          </a:cubicBezTo>
                          <a:lnTo>
                            <a:pt x="146242" y="189652"/>
                          </a:lnTo>
                          <a:lnTo>
                            <a:pt x="115401" y="152718"/>
                          </a:lnTo>
                          <a:cubicBezTo>
                            <a:pt x="84406" y="107660"/>
                            <a:pt x="70353" y="60084"/>
                            <a:pt x="76585" y="23127"/>
                          </a:cubicBezTo>
                          <a:lnTo>
                            <a:pt x="83743" y="8606"/>
                          </a:lnTo>
                          <a:lnTo>
                            <a:pt x="98265" y="1447"/>
                          </a:lnTo>
                          <a:cubicBezTo>
                            <a:pt x="147539" y="-6861"/>
                            <a:pt x="215696" y="20890"/>
                            <a:pt x="271587" y="76781"/>
                          </a:cubicBezTo>
                          <a:cubicBezTo>
                            <a:pt x="313505" y="118699"/>
                            <a:pt x="339594" y="167517"/>
                            <a:pt x="346514" y="210093"/>
                          </a:cubicBezTo>
                          <a:lnTo>
                            <a:pt x="346879" y="246034"/>
                          </a:lnTo>
                          <a:lnTo>
                            <a:pt x="356859" y="255813"/>
                          </a:lnTo>
                          <a:lnTo>
                            <a:pt x="362065" y="271144"/>
                          </a:lnTo>
                          <a:lnTo>
                            <a:pt x="356859" y="286473"/>
                          </a:lnTo>
                          <a:lnTo>
                            <a:pt x="346779" y="296350"/>
                          </a:lnTo>
                          <a:lnTo>
                            <a:pt x="346514" y="322465"/>
                          </a:lnTo>
                          <a:cubicBezTo>
                            <a:pt x="339594" y="365042"/>
                            <a:pt x="313504" y="413859"/>
                            <a:pt x="271586" y="455777"/>
                          </a:cubicBezTo>
                          <a:cubicBezTo>
                            <a:pt x="215696" y="511668"/>
                            <a:pt x="147540" y="539420"/>
                            <a:pt x="98264" y="531111"/>
                          </a:cubicBezTo>
                          <a:lnTo>
                            <a:pt x="83743" y="523953"/>
                          </a:lnTo>
                          <a:lnTo>
                            <a:pt x="76584" y="509431"/>
                          </a:lnTo>
                          <a:cubicBezTo>
                            <a:pt x="70353" y="472475"/>
                            <a:pt x="84406" y="424898"/>
                            <a:pt x="115400" y="379840"/>
                          </a:cubicBezTo>
                          <a:lnTo>
                            <a:pt x="138686" y="351955"/>
                          </a:lnTo>
                          <a:lnTo>
                            <a:pt x="124288" y="350661"/>
                          </a:lnTo>
                          <a:cubicBezTo>
                            <a:pt x="70511" y="340717"/>
                            <a:pt x="26932" y="317012"/>
                            <a:pt x="5206" y="286473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1" name="フリーフォーム: 図形 580">
                      <a:extLst>
                        <a:ext uri="{FF2B5EF4-FFF2-40B4-BE49-F238E27FC236}">
                          <a16:creationId xmlns:a16="http://schemas.microsoft.com/office/drawing/2014/main" id="{A097299B-3505-406A-B141-182356D3BC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57074" y="2821002"/>
                      <a:ext cx="1809031" cy="1739694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82" name="グループ化 581">
                      <a:extLst>
                        <a:ext uri="{FF2B5EF4-FFF2-40B4-BE49-F238E27FC236}">
                          <a16:creationId xmlns:a16="http://schemas.microsoft.com/office/drawing/2014/main" id="{DF5C67DC-D805-473F-A07C-F807D23904E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41065" y="2675200"/>
                      <a:ext cx="271900" cy="185293"/>
                      <a:chOff x="3503327" y="2697436"/>
                      <a:chExt cx="365259" cy="185293"/>
                    </a:xfrm>
                    <a:solidFill>
                      <a:srgbClr val="99CCFF"/>
                    </a:solidFill>
                  </p:grpSpPr>
                  <p:sp>
                    <p:nvSpPr>
                      <p:cNvPr id="584" name="四角形: 角を丸くする 28">
                        <a:extLst>
                          <a:ext uri="{FF2B5EF4-FFF2-40B4-BE49-F238E27FC236}">
                            <a16:creationId xmlns:a16="http://schemas.microsoft.com/office/drawing/2014/main" id="{D34B63CB-8915-4060-8BB0-981BA62082A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203132">
                        <a:off x="3503327" y="2697436"/>
                        <a:ext cx="312207" cy="105938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85" name="四角形: 角を丸くする 28">
                        <a:extLst>
                          <a:ext uri="{FF2B5EF4-FFF2-40B4-BE49-F238E27FC236}">
                            <a16:creationId xmlns:a16="http://schemas.microsoft.com/office/drawing/2014/main" id="{E4F33ED6-2925-4141-9179-0123F9E8559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346881">
                        <a:off x="3504446" y="2776190"/>
                        <a:ext cx="364140" cy="106539"/>
                      </a:xfrm>
                      <a:custGeom>
                        <a:avLst/>
                        <a:gdLst>
                          <a:gd name="connsiteX0" fmla="*/ 0 w 312206"/>
                          <a:gd name="connsiteY0" fmla="*/ 62506 h 125011"/>
                          <a:gd name="connsiteX1" fmla="*/ 62506 w 312206"/>
                          <a:gd name="connsiteY1" fmla="*/ 0 h 125011"/>
                          <a:gd name="connsiteX2" fmla="*/ 249701 w 312206"/>
                          <a:gd name="connsiteY2" fmla="*/ 0 h 125011"/>
                          <a:gd name="connsiteX3" fmla="*/ 312207 w 312206"/>
                          <a:gd name="connsiteY3" fmla="*/ 62506 h 125011"/>
                          <a:gd name="connsiteX4" fmla="*/ 312206 w 312206"/>
                          <a:gd name="connsiteY4" fmla="*/ 62506 h 125011"/>
                          <a:gd name="connsiteX5" fmla="*/ 249700 w 312206"/>
                          <a:gd name="connsiteY5" fmla="*/ 125012 h 125011"/>
                          <a:gd name="connsiteX6" fmla="*/ 62506 w 312206"/>
                          <a:gd name="connsiteY6" fmla="*/ 125011 h 125011"/>
                          <a:gd name="connsiteX7" fmla="*/ 0 w 312206"/>
                          <a:gd name="connsiteY7" fmla="*/ 62505 h 125011"/>
                          <a:gd name="connsiteX8" fmla="*/ 0 w 312206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49701 w 312207"/>
                          <a:gd name="connsiteY2" fmla="*/ 0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  <a:gd name="connsiteX0" fmla="*/ 0 w 312207"/>
                          <a:gd name="connsiteY0" fmla="*/ 62506 h 125011"/>
                          <a:gd name="connsiteX1" fmla="*/ 62506 w 312207"/>
                          <a:gd name="connsiteY1" fmla="*/ 0 h 125011"/>
                          <a:gd name="connsiteX2" fmla="*/ 236963 w 312207"/>
                          <a:gd name="connsiteY2" fmla="*/ 29779 h 125011"/>
                          <a:gd name="connsiteX3" fmla="*/ 312207 w 312207"/>
                          <a:gd name="connsiteY3" fmla="*/ 62506 h 125011"/>
                          <a:gd name="connsiteX4" fmla="*/ 312206 w 312207"/>
                          <a:gd name="connsiteY4" fmla="*/ 62506 h 125011"/>
                          <a:gd name="connsiteX5" fmla="*/ 247248 w 312207"/>
                          <a:gd name="connsiteY5" fmla="*/ 103589 h 125011"/>
                          <a:gd name="connsiteX6" fmla="*/ 62506 w 312207"/>
                          <a:gd name="connsiteY6" fmla="*/ 125011 h 125011"/>
                          <a:gd name="connsiteX7" fmla="*/ 0 w 312207"/>
                          <a:gd name="connsiteY7" fmla="*/ 62505 h 125011"/>
                          <a:gd name="connsiteX8" fmla="*/ 0 w 312207"/>
                          <a:gd name="connsiteY8" fmla="*/ 62506 h 1250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2207" h="125011">
                            <a:moveTo>
                              <a:pt x="0" y="62506"/>
                            </a:moveTo>
                            <a:cubicBezTo>
                              <a:pt x="0" y="27985"/>
                              <a:pt x="27985" y="0"/>
                              <a:pt x="62506" y="0"/>
                            </a:cubicBezTo>
                            <a:lnTo>
                              <a:pt x="236963" y="29779"/>
                            </a:lnTo>
                            <a:cubicBezTo>
                              <a:pt x="271484" y="29779"/>
                              <a:pt x="312207" y="27985"/>
                              <a:pt x="312207" y="62506"/>
                            </a:cubicBezTo>
                            <a:lnTo>
                              <a:pt x="312206" y="62506"/>
                            </a:lnTo>
                            <a:cubicBezTo>
                              <a:pt x="312206" y="97027"/>
                              <a:pt x="281769" y="103589"/>
                              <a:pt x="247248" y="103589"/>
                            </a:cubicBezTo>
                            <a:cubicBezTo>
                              <a:pt x="184850" y="103589"/>
                              <a:pt x="124904" y="125011"/>
                              <a:pt x="62506" y="125011"/>
                            </a:cubicBezTo>
                            <a:cubicBezTo>
                              <a:pt x="27985" y="125011"/>
                              <a:pt x="0" y="97026"/>
                              <a:pt x="0" y="62505"/>
                            </a:cubicBezTo>
                            <a:lnTo>
                              <a:pt x="0" y="62506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83" name="フリーフォーム: 図形 582">
                      <a:extLst>
                        <a:ext uri="{FF2B5EF4-FFF2-40B4-BE49-F238E27FC236}">
                          <a16:creationId xmlns:a16="http://schemas.microsoft.com/office/drawing/2014/main" id="{4424F4F9-A6B2-4C32-92CE-34491FF536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836903" y="2871788"/>
                      <a:ext cx="1649371" cy="1628775"/>
                    </a:xfrm>
                    <a:custGeom>
                      <a:avLst/>
                      <a:gdLst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45632 h 1641460"/>
                        <a:gd name="connsiteX9" fmla="*/ 154376 w 1786835"/>
                        <a:gd name="connsiteY9" fmla="*/ 725786 h 1641460"/>
                        <a:gd name="connsiteX10" fmla="*/ 880162 w 1786835"/>
                        <a:gd name="connsiteY10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42759 w 1786835"/>
                        <a:gd name="connsiteY7" fmla="*/ 745632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123709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644076 w 1786835"/>
                        <a:gd name="connsiteY4" fmla="*/ 745632 h 1641460"/>
                        <a:gd name="connsiteX5" fmla="*/ 1786835 w 1786835"/>
                        <a:gd name="connsiteY5" fmla="*/ 1641460 h 1641460"/>
                        <a:gd name="connsiteX6" fmla="*/ 0 w 1786835"/>
                        <a:gd name="connsiteY6" fmla="*/ 1641460 h 1641460"/>
                        <a:gd name="connsiteX7" fmla="*/ 90371 w 1786835"/>
                        <a:gd name="connsiteY7" fmla="*/ 1212357 h 1641460"/>
                        <a:gd name="connsiteX8" fmla="*/ 154376 w 1786835"/>
                        <a:gd name="connsiteY8" fmla="*/ 725786 h 1641460"/>
                        <a:gd name="connsiteX9" fmla="*/ 880162 w 1786835"/>
                        <a:gd name="connsiteY9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39542 w 1786835"/>
                        <a:gd name="connsiteY3" fmla="*/ 745632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82405 w 1786835"/>
                        <a:gd name="connsiteY3" fmla="*/ 113615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90371 w 1786835"/>
                        <a:gd name="connsiteY6" fmla="*/ 1212357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0162 w 1786835"/>
                        <a:gd name="connsiteY0" fmla="*/ 0 h 1641460"/>
                        <a:gd name="connsiteX1" fmla="*/ 913756 w 1786835"/>
                        <a:gd name="connsiteY1" fmla="*/ 0 h 1641460"/>
                        <a:gd name="connsiteX2" fmla="*/ 1639542 w 1786835"/>
                        <a:gd name="connsiteY2" fmla="*/ 725786 h 1641460"/>
                        <a:gd name="connsiteX3" fmla="*/ 1668118 w 1786835"/>
                        <a:gd name="connsiteY3" fmla="*/ 1155207 h 1641460"/>
                        <a:gd name="connsiteX4" fmla="*/ 1786835 w 1786835"/>
                        <a:gd name="connsiteY4" fmla="*/ 1641460 h 1641460"/>
                        <a:gd name="connsiteX5" fmla="*/ 0 w 1786835"/>
                        <a:gd name="connsiteY5" fmla="*/ 1641460 h 1641460"/>
                        <a:gd name="connsiteX6" fmla="*/ 118946 w 1786835"/>
                        <a:gd name="connsiteY6" fmla="*/ 1198070 h 1641460"/>
                        <a:gd name="connsiteX7" fmla="*/ 154376 w 1786835"/>
                        <a:gd name="connsiteY7" fmla="*/ 725786 h 1641460"/>
                        <a:gd name="connsiteX8" fmla="*/ 880162 w 1786835"/>
                        <a:gd name="connsiteY8" fmla="*/ 0 h 1641460"/>
                        <a:gd name="connsiteX0" fmla="*/ 887715 w 1794388"/>
                        <a:gd name="connsiteY0" fmla="*/ 0 h 1662626"/>
                        <a:gd name="connsiteX1" fmla="*/ 921309 w 1794388"/>
                        <a:gd name="connsiteY1" fmla="*/ 0 h 1662626"/>
                        <a:gd name="connsiteX2" fmla="*/ 1647095 w 1794388"/>
                        <a:gd name="connsiteY2" fmla="*/ 725786 h 1662626"/>
                        <a:gd name="connsiteX3" fmla="*/ 1675671 w 1794388"/>
                        <a:gd name="connsiteY3" fmla="*/ 1155207 h 1662626"/>
                        <a:gd name="connsiteX4" fmla="*/ 1794388 w 1794388"/>
                        <a:gd name="connsiteY4" fmla="*/ 1641460 h 1662626"/>
                        <a:gd name="connsiteX5" fmla="*/ 7553 w 1794388"/>
                        <a:gd name="connsiteY5" fmla="*/ 1641460 h 1662626"/>
                        <a:gd name="connsiteX6" fmla="*/ 126499 w 1794388"/>
                        <a:gd name="connsiteY6" fmla="*/ 1198070 h 1662626"/>
                        <a:gd name="connsiteX7" fmla="*/ 161929 w 1794388"/>
                        <a:gd name="connsiteY7" fmla="*/ 725786 h 1662626"/>
                        <a:gd name="connsiteX8" fmla="*/ 887715 w 1794388"/>
                        <a:gd name="connsiteY8" fmla="*/ 0 h 1662626"/>
                        <a:gd name="connsiteX0" fmla="*/ 887715 w 1807544"/>
                        <a:gd name="connsiteY0" fmla="*/ 0 h 1684616"/>
                        <a:gd name="connsiteX1" fmla="*/ 921309 w 1807544"/>
                        <a:gd name="connsiteY1" fmla="*/ 0 h 1684616"/>
                        <a:gd name="connsiteX2" fmla="*/ 1647095 w 1807544"/>
                        <a:gd name="connsiteY2" fmla="*/ 725786 h 1684616"/>
                        <a:gd name="connsiteX3" fmla="*/ 1675671 w 1807544"/>
                        <a:gd name="connsiteY3" fmla="*/ 1155207 h 1684616"/>
                        <a:gd name="connsiteX4" fmla="*/ 1794388 w 1807544"/>
                        <a:gd name="connsiteY4" fmla="*/ 1641460 h 1684616"/>
                        <a:gd name="connsiteX5" fmla="*/ 7553 w 1807544"/>
                        <a:gd name="connsiteY5" fmla="*/ 1641460 h 1684616"/>
                        <a:gd name="connsiteX6" fmla="*/ 126499 w 1807544"/>
                        <a:gd name="connsiteY6" fmla="*/ 1198070 h 1684616"/>
                        <a:gd name="connsiteX7" fmla="*/ 161929 w 1807544"/>
                        <a:gd name="connsiteY7" fmla="*/ 725786 h 1684616"/>
                        <a:gd name="connsiteX8" fmla="*/ 887715 w 1807544"/>
                        <a:gd name="connsiteY8" fmla="*/ 0 h 1684616"/>
                        <a:gd name="connsiteX0" fmla="*/ 889202 w 1809031"/>
                        <a:gd name="connsiteY0" fmla="*/ 0 h 1686268"/>
                        <a:gd name="connsiteX1" fmla="*/ 922796 w 1809031"/>
                        <a:gd name="connsiteY1" fmla="*/ 0 h 1686268"/>
                        <a:gd name="connsiteX2" fmla="*/ 1648582 w 1809031"/>
                        <a:gd name="connsiteY2" fmla="*/ 725786 h 1686268"/>
                        <a:gd name="connsiteX3" fmla="*/ 1677158 w 1809031"/>
                        <a:gd name="connsiteY3" fmla="*/ 1155207 h 1686268"/>
                        <a:gd name="connsiteX4" fmla="*/ 1795875 w 1809031"/>
                        <a:gd name="connsiteY4" fmla="*/ 1641460 h 1686268"/>
                        <a:gd name="connsiteX5" fmla="*/ 9040 w 1809031"/>
                        <a:gd name="connsiteY5" fmla="*/ 1641460 h 1686268"/>
                        <a:gd name="connsiteX6" fmla="*/ 127986 w 1809031"/>
                        <a:gd name="connsiteY6" fmla="*/ 1198070 h 1686268"/>
                        <a:gd name="connsiteX7" fmla="*/ 163416 w 1809031"/>
                        <a:gd name="connsiteY7" fmla="*/ 725786 h 1686268"/>
                        <a:gd name="connsiteX8" fmla="*/ 889202 w 1809031"/>
                        <a:gd name="connsiteY8" fmla="*/ 0 h 1686268"/>
                        <a:gd name="connsiteX0" fmla="*/ 889202 w 1809031"/>
                        <a:gd name="connsiteY0" fmla="*/ 0 h 1716440"/>
                        <a:gd name="connsiteX1" fmla="*/ 922796 w 1809031"/>
                        <a:gd name="connsiteY1" fmla="*/ 0 h 1716440"/>
                        <a:gd name="connsiteX2" fmla="*/ 1648582 w 1809031"/>
                        <a:gd name="connsiteY2" fmla="*/ 725786 h 1716440"/>
                        <a:gd name="connsiteX3" fmla="*/ 1677158 w 1809031"/>
                        <a:gd name="connsiteY3" fmla="*/ 1155207 h 1716440"/>
                        <a:gd name="connsiteX4" fmla="*/ 1795875 w 1809031"/>
                        <a:gd name="connsiteY4" fmla="*/ 1641460 h 1716440"/>
                        <a:gd name="connsiteX5" fmla="*/ 9040 w 1809031"/>
                        <a:gd name="connsiteY5" fmla="*/ 1641460 h 1716440"/>
                        <a:gd name="connsiteX6" fmla="*/ 127986 w 1809031"/>
                        <a:gd name="connsiteY6" fmla="*/ 1198070 h 1716440"/>
                        <a:gd name="connsiteX7" fmla="*/ 163416 w 1809031"/>
                        <a:gd name="connsiteY7" fmla="*/ 725786 h 1716440"/>
                        <a:gd name="connsiteX8" fmla="*/ 889202 w 1809031"/>
                        <a:gd name="connsiteY8" fmla="*/ 0 h 1716440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  <a:gd name="connsiteX0" fmla="*/ 889202 w 1809031"/>
                        <a:gd name="connsiteY0" fmla="*/ 0 h 1739694"/>
                        <a:gd name="connsiteX1" fmla="*/ 922796 w 1809031"/>
                        <a:gd name="connsiteY1" fmla="*/ 0 h 1739694"/>
                        <a:gd name="connsiteX2" fmla="*/ 1648582 w 1809031"/>
                        <a:gd name="connsiteY2" fmla="*/ 725786 h 1739694"/>
                        <a:gd name="connsiteX3" fmla="*/ 1677158 w 1809031"/>
                        <a:gd name="connsiteY3" fmla="*/ 1155207 h 1739694"/>
                        <a:gd name="connsiteX4" fmla="*/ 1795875 w 1809031"/>
                        <a:gd name="connsiteY4" fmla="*/ 1641460 h 1739694"/>
                        <a:gd name="connsiteX5" fmla="*/ 9040 w 1809031"/>
                        <a:gd name="connsiteY5" fmla="*/ 1641460 h 1739694"/>
                        <a:gd name="connsiteX6" fmla="*/ 127986 w 1809031"/>
                        <a:gd name="connsiteY6" fmla="*/ 1198070 h 1739694"/>
                        <a:gd name="connsiteX7" fmla="*/ 163416 w 1809031"/>
                        <a:gd name="connsiteY7" fmla="*/ 725786 h 1739694"/>
                        <a:gd name="connsiteX8" fmla="*/ 889202 w 1809031"/>
                        <a:gd name="connsiteY8" fmla="*/ 0 h 17396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09031" h="1739694">
                          <a:moveTo>
                            <a:pt x="889202" y="0"/>
                          </a:moveTo>
                          <a:lnTo>
                            <a:pt x="922796" y="0"/>
                          </a:lnTo>
                          <a:cubicBezTo>
                            <a:pt x="1323637" y="0"/>
                            <a:pt x="1648582" y="324945"/>
                            <a:pt x="1648582" y="725786"/>
                          </a:cubicBezTo>
                          <a:cubicBezTo>
                            <a:pt x="1662870" y="862576"/>
                            <a:pt x="1648582" y="942217"/>
                            <a:pt x="1677158" y="1155207"/>
                          </a:cubicBezTo>
                          <a:cubicBezTo>
                            <a:pt x="1705734" y="1368197"/>
                            <a:pt x="1853325" y="1574785"/>
                            <a:pt x="1795875" y="1641460"/>
                          </a:cubicBezTo>
                          <a:cubicBezTo>
                            <a:pt x="1462200" y="1774810"/>
                            <a:pt x="318902" y="1770048"/>
                            <a:pt x="9040" y="1641460"/>
                          </a:cubicBezTo>
                          <a:cubicBezTo>
                            <a:pt x="-34122" y="1589072"/>
                            <a:pt x="89190" y="1426935"/>
                            <a:pt x="127986" y="1198070"/>
                          </a:cubicBezTo>
                          <a:cubicBezTo>
                            <a:pt x="166782" y="969205"/>
                            <a:pt x="153194" y="887976"/>
                            <a:pt x="163416" y="725786"/>
                          </a:cubicBezTo>
                          <a:cubicBezTo>
                            <a:pt x="163416" y="324945"/>
                            <a:pt x="488361" y="0"/>
                            <a:pt x="889202" y="0"/>
                          </a:cubicBez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6B0D957B-FA41-45AA-A786-D4624B3FE6CA}"/>
                      </a:ext>
                    </a:extLst>
                  </p:cNvPr>
                  <p:cNvSpPr/>
                  <p:nvPr/>
                </p:nvSpPr>
                <p:spPr bwMode="auto">
                  <a:xfrm rot="13111489" flipV="1">
                    <a:off x="3626316" y="2638024"/>
                    <a:ext cx="359059" cy="123926"/>
                  </a:xfrm>
                  <a:custGeom>
                    <a:avLst/>
                    <a:gdLst>
                      <a:gd name="connsiteX0" fmla="*/ 289859 w 496309"/>
                      <a:gd name="connsiteY0" fmla="*/ 15383 h 171296"/>
                      <a:gd name="connsiteX1" fmla="*/ 183756 w 496309"/>
                      <a:gd name="connsiteY1" fmla="*/ 10828 h 171296"/>
                      <a:gd name="connsiteX2" fmla="*/ 4910 w 496309"/>
                      <a:gd name="connsiteY2" fmla="*/ 149715 h 171296"/>
                      <a:gd name="connsiteX3" fmla="*/ 172573 w 496309"/>
                      <a:gd name="connsiteY3" fmla="*/ 130747 h 171296"/>
                      <a:gd name="connsiteX4" fmla="*/ 338937 w 496309"/>
                      <a:gd name="connsiteY4" fmla="*/ 75390 h 171296"/>
                      <a:gd name="connsiteX5" fmla="*/ 289859 w 496309"/>
                      <a:gd name="connsiteY5" fmla="*/ 15383 h 171296"/>
                      <a:gd name="connsiteX6" fmla="*/ 464070 w 496309"/>
                      <a:gd name="connsiteY6" fmla="*/ 8646 h 171296"/>
                      <a:gd name="connsiteX7" fmla="*/ 376018 w 496309"/>
                      <a:gd name="connsiteY7" fmla="*/ 32239 h 171296"/>
                      <a:gd name="connsiteX8" fmla="*/ 399612 w 496309"/>
                      <a:gd name="connsiteY8" fmla="*/ 120290 h 171296"/>
                      <a:gd name="connsiteX9" fmla="*/ 487663 w 496309"/>
                      <a:gd name="connsiteY9" fmla="*/ 96697 h 171296"/>
                      <a:gd name="connsiteX10" fmla="*/ 464070 w 496309"/>
                      <a:gd name="connsiteY10" fmla="*/ 8646 h 171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96309" h="171296">
                        <a:moveTo>
                          <a:pt x="289859" y="15383"/>
                        </a:moveTo>
                        <a:cubicBezTo>
                          <a:pt x="262637" y="6084"/>
                          <a:pt x="225911" y="6028"/>
                          <a:pt x="183756" y="10828"/>
                        </a:cubicBezTo>
                        <a:cubicBezTo>
                          <a:pt x="99447" y="20429"/>
                          <a:pt x="-26457" y="96796"/>
                          <a:pt x="4910" y="149715"/>
                        </a:cubicBezTo>
                        <a:cubicBezTo>
                          <a:pt x="36277" y="202634"/>
                          <a:pt x="116902" y="143134"/>
                          <a:pt x="172573" y="130747"/>
                        </a:cubicBezTo>
                        <a:cubicBezTo>
                          <a:pt x="228244" y="118360"/>
                          <a:pt x="347213" y="139724"/>
                          <a:pt x="338937" y="75390"/>
                        </a:cubicBezTo>
                        <a:cubicBezTo>
                          <a:pt x="334799" y="43223"/>
                          <a:pt x="317081" y="24682"/>
                          <a:pt x="289859" y="15383"/>
                        </a:cubicBezTo>
                        <a:close/>
                        <a:moveTo>
                          <a:pt x="464070" y="8646"/>
                        </a:moveTo>
                        <a:cubicBezTo>
                          <a:pt x="433240" y="-9154"/>
                          <a:pt x="393818" y="1409"/>
                          <a:pt x="376018" y="32239"/>
                        </a:cubicBezTo>
                        <a:cubicBezTo>
                          <a:pt x="358219" y="63068"/>
                          <a:pt x="368782" y="102491"/>
                          <a:pt x="399612" y="120290"/>
                        </a:cubicBezTo>
                        <a:cubicBezTo>
                          <a:pt x="430441" y="138090"/>
                          <a:pt x="469863" y="127526"/>
                          <a:pt x="487663" y="96697"/>
                        </a:cubicBezTo>
                        <a:cubicBezTo>
                          <a:pt x="505462" y="65867"/>
                          <a:pt x="494899" y="26445"/>
                          <a:pt x="464070" y="86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9E69392B-7D47-4DE2-887F-A34906BB2E67}"/>
                    </a:ext>
                  </a:extLst>
                </p:cNvPr>
                <p:cNvGrpSpPr/>
                <p:nvPr/>
              </p:nvGrpSpPr>
              <p:grpSpPr>
                <a:xfrm>
                  <a:off x="2440979" y="4135065"/>
                  <a:ext cx="2106976" cy="203153"/>
                  <a:chOff x="2405028" y="4075542"/>
                  <a:chExt cx="2100026" cy="253558"/>
                </a:xfrm>
                <a:solidFill>
                  <a:srgbClr val="FFC000"/>
                </a:solidFill>
              </p:grpSpPr>
              <p:sp>
                <p:nvSpPr>
                  <p:cNvPr id="572" name="楕円 571">
                    <a:extLst>
                      <a:ext uri="{FF2B5EF4-FFF2-40B4-BE49-F238E27FC236}">
                        <a16:creationId xmlns:a16="http://schemas.microsoft.com/office/drawing/2014/main" id="{8E662CF5-54AC-410C-9318-2CE1F16474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0980" y="4099451"/>
                    <a:ext cx="413876" cy="1211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五角形 572">
                    <a:extLst>
                      <a:ext uri="{FF2B5EF4-FFF2-40B4-BE49-F238E27FC236}">
                        <a16:creationId xmlns:a16="http://schemas.microsoft.com/office/drawing/2014/main" id="{9B3652FF-4025-4056-88B7-DE1A8DBE697E}"/>
                      </a:ext>
                    </a:extLst>
                  </p:cNvPr>
                  <p:cNvSpPr/>
                  <p:nvPr/>
                </p:nvSpPr>
                <p:spPr bwMode="auto">
                  <a:xfrm rot="12600000">
                    <a:off x="4285850" y="4078558"/>
                    <a:ext cx="219204" cy="208766"/>
                  </a:xfrm>
                  <a:prstGeom prst="pentagon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雲 573">
                    <a:extLst>
                      <a:ext uri="{FF2B5EF4-FFF2-40B4-BE49-F238E27FC236}">
                        <a16:creationId xmlns:a16="http://schemas.microsoft.com/office/drawing/2014/main" id="{29C948CB-0B75-44AE-B7F8-A5E8CADA9E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9818" y="4151504"/>
                    <a:ext cx="290244" cy="177596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雲 574">
                    <a:extLst>
                      <a:ext uri="{FF2B5EF4-FFF2-40B4-BE49-F238E27FC236}">
                        <a16:creationId xmlns:a16="http://schemas.microsoft.com/office/drawing/2014/main" id="{AFDE56C7-8C89-4E90-A2DB-539DF811E7BF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606215" y="4075542"/>
                    <a:ext cx="170872" cy="177596"/>
                  </a:xfrm>
                  <a:prstGeom prst="cloud">
                    <a:avLst/>
                  </a:prstGeom>
                  <a:solidFill>
                    <a:srgbClr val="FFFFCC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雲 575">
                    <a:extLst>
                      <a:ext uri="{FF2B5EF4-FFF2-40B4-BE49-F238E27FC236}">
                        <a16:creationId xmlns:a16="http://schemas.microsoft.com/office/drawing/2014/main" id="{1543A434-3685-44C3-B7E5-1A29A73E01EC}"/>
                      </a:ext>
                    </a:extLst>
                  </p:cNvPr>
                  <p:cNvSpPr/>
                  <p:nvPr/>
                </p:nvSpPr>
                <p:spPr bwMode="auto">
                  <a:xfrm rot="12712077">
                    <a:off x="3491915" y="4126343"/>
                    <a:ext cx="170872" cy="177596"/>
                  </a:xfrm>
                  <a:prstGeom prst="cloud">
                    <a:avLst/>
                  </a:prstGeom>
                  <a:solidFill>
                    <a:srgbClr val="C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雲 576">
                    <a:extLst>
                      <a:ext uri="{FF2B5EF4-FFF2-40B4-BE49-F238E27FC236}">
                        <a16:creationId xmlns:a16="http://schemas.microsoft.com/office/drawing/2014/main" id="{2416F1EA-B422-4E0B-8076-111FECDA14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5028" y="4092020"/>
                    <a:ext cx="115792" cy="97570"/>
                  </a:xfrm>
                  <a:prstGeom prst="cloud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22B232EE-7011-42ED-A818-B45A8FBA43AA}"/>
                  </a:ext>
                </a:extLst>
              </p:cNvPr>
              <p:cNvGrpSpPr/>
              <p:nvPr/>
            </p:nvGrpSpPr>
            <p:grpSpPr>
              <a:xfrm>
                <a:off x="2794869" y="2818740"/>
                <a:ext cx="1350758" cy="1290121"/>
                <a:chOff x="2794869" y="2818740"/>
                <a:chExt cx="1350758" cy="1290121"/>
              </a:xfrm>
            </p:grpSpPr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5A1D5E6A-C293-46A4-ACA7-ECDEB0147603}"/>
                    </a:ext>
                  </a:extLst>
                </p:cNvPr>
                <p:cNvSpPr/>
                <p:nvPr/>
              </p:nvSpPr>
              <p:spPr bwMode="auto">
                <a:xfrm>
                  <a:off x="2794869" y="2818740"/>
                  <a:ext cx="1170130" cy="996990"/>
                </a:xfrm>
                <a:custGeom>
                  <a:avLst/>
                  <a:gdLst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150934 w 1170130"/>
                    <a:gd name="connsiteY4" fmla="*/ 0 h 996990"/>
                    <a:gd name="connsiteX5" fmla="*/ 1019196 w 1170130"/>
                    <a:gd name="connsiteY5" fmla="*/ 0 h 996990"/>
                    <a:gd name="connsiteX6" fmla="*/ 1170130 w 1170130"/>
                    <a:gd name="connsiteY6" fmla="*/ 996990 h 996990"/>
                    <a:gd name="connsiteX7" fmla="*/ 0 w 1170130"/>
                    <a:gd name="connsiteY7" fmla="*/ 996990 h 996990"/>
                    <a:gd name="connsiteX0" fmla="*/ 182617 w 1170130"/>
                    <a:gd name="connsiteY0" fmla="*/ 37143 h 996990"/>
                    <a:gd name="connsiteX1" fmla="*/ 43581 w 1170130"/>
                    <a:gd name="connsiteY1" fmla="*/ 955541 h 996990"/>
                    <a:gd name="connsiteX2" fmla="*/ 1127050 w 1170130"/>
                    <a:gd name="connsiteY2" fmla="*/ 955541 h 996990"/>
                    <a:gd name="connsiteX3" fmla="*/ 988014 w 1170130"/>
                    <a:gd name="connsiteY3" fmla="*/ 37143 h 996990"/>
                    <a:gd name="connsiteX4" fmla="*/ 607937 w 1170130"/>
                    <a:gd name="connsiteY4" fmla="*/ 67335 h 996990"/>
                    <a:gd name="connsiteX5" fmla="*/ 182617 w 1170130"/>
                    <a:gd name="connsiteY5" fmla="*/ 37143 h 996990"/>
                    <a:gd name="connsiteX6" fmla="*/ 150934 w 1170130"/>
                    <a:gd name="connsiteY6" fmla="*/ 0 h 996990"/>
                    <a:gd name="connsiteX7" fmla="*/ 1019196 w 1170130"/>
                    <a:gd name="connsiteY7" fmla="*/ 0 h 996990"/>
                    <a:gd name="connsiteX8" fmla="*/ 1170130 w 1170130"/>
                    <a:gd name="connsiteY8" fmla="*/ 996990 h 996990"/>
                    <a:gd name="connsiteX9" fmla="*/ 0 w 1170130"/>
                    <a:gd name="connsiteY9" fmla="*/ 996990 h 996990"/>
                    <a:gd name="connsiteX10" fmla="*/ 150934 w 1170130"/>
                    <a:gd name="connsiteY10" fmla="*/ 0 h 996990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1127050 w 1170130"/>
                    <a:gd name="connsiteY2" fmla="*/ 955549 h 996998"/>
                    <a:gd name="connsiteX3" fmla="*/ 988014 w 1170130"/>
                    <a:gd name="connsiteY3" fmla="*/ 37151 h 996998"/>
                    <a:gd name="connsiteX4" fmla="*/ 607937 w 1170130"/>
                    <a:gd name="connsiteY4" fmla="*/ 67343 h 996998"/>
                    <a:gd name="connsiteX5" fmla="*/ 182617 w 1170130"/>
                    <a:gd name="connsiteY5" fmla="*/ 37151 h 996998"/>
                    <a:gd name="connsiteX6" fmla="*/ 150934 w 1170130"/>
                    <a:gd name="connsiteY6" fmla="*/ 8 h 996998"/>
                    <a:gd name="connsiteX7" fmla="*/ 622225 w 1170130"/>
                    <a:gd name="connsiteY7" fmla="*/ 29243 h 996998"/>
                    <a:gd name="connsiteX8" fmla="*/ 1019196 w 1170130"/>
                    <a:gd name="connsiteY8" fmla="*/ 8 h 996998"/>
                    <a:gd name="connsiteX9" fmla="*/ 1170130 w 1170130"/>
                    <a:gd name="connsiteY9" fmla="*/ 996998 h 996998"/>
                    <a:gd name="connsiteX10" fmla="*/ 0 w 1170130"/>
                    <a:gd name="connsiteY10" fmla="*/ 996998 h 996998"/>
                    <a:gd name="connsiteX11" fmla="*/ 150934 w 1170130"/>
                    <a:gd name="connsiteY11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0 w 1170130"/>
                    <a:gd name="connsiteY11" fmla="*/ 996998 h 996998"/>
                    <a:gd name="connsiteX12" fmla="*/ 150934 w 1170130"/>
                    <a:gd name="connsiteY12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91244 w 1170130"/>
                    <a:gd name="connsiteY11" fmla="*/ 974599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988014 w 1170130"/>
                    <a:gd name="connsiteY4" fmla="*/ 37151 h 996998"/>
                    <a:gd name="connsiteX5" fmla="*/ 607937 w 1170130"/>
                    <a:gd name="connsiteY5" fmla="*/ 67343 h 996998"/>
                    <a:gd name="connsiteX6" fmla="*/ 182617 w 1170130"/>
                    <a:gd name="connsiteY6" fmla="*/ 37151 h 996998"/>
                    <a:gd name="connsiteX7" fmla="*/ 150934 w 1170130"/>
                    <a:gd name="connsiteY7" fmla="*/ 8 h 996998"/>
                    <a:gd name="connsiteX8" fmla="*/ 622225 w 1170130"/>
                    <a:gd name="connsiteY8" fmla="*/ 29243 h 996998"/>
                    <a:gd name="connsiteX9" fmla="*/ 1019196 w 1170130"/>
                    <a:gd name="connsiteY9" fmla="*/ 8 h 996998"/>
                    <a:gd name="connsiteX10" fmla="*/ 1170130 w 1170130"/>
                    <a:gd name="connsiteY10" fmla="*/ 996998 h 996998"/>
                    <a:gd name="connsiteX11" fmla="*/ 381719 w 1170130"/>
                    <a:gd name="connsiteY11" fmla="*/ 967456 h 996998"/>
                    <a:gd name="connsiteX12" fmla="*/ 0 w 1170130"/>
                    <a:gd name="connsiteY12" fmla="*/ 996998 h 996998"/>
                    <a:gd name="connsiteX13" fmla="*/ 150934 w 1170130"/>
                    <a:gd name="connsiteY13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170130 w 1170130"/>
                    <a:gd name="connsiteY11" fmla="*/ 996998 h 996998"/>
                    <a:gd name="connsiteX12" fmla="*/ 381719 w 1170130"/>
                    <a:gd name="connsiteY12" fmla="*/ 967456 h 996998"/>
                    <a:gd name="connsiteX13" fmla="*/ 0 w 1170130"/>
                    <a:gd name="connsiteY13" fmla="*/ 996998 h 996998"/>
                    <a:gd name="connsiteX14" fmla="*/ 150934 w 1170130"/>
                    <a:gd name="connsiteY14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0375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43581 w 1170130"/>
                    <a:gd name="connsiteY1" fmla="*/ 955549 h 996998"/>
                    <a:gd name="connsiteX2" fmla="*/ 391244 w 1170130"/>
                    <a:gd name="connsiteY2" fmla="*/ 924593 h 996998"/>
                    <a:gd name="connsiteX3" fmla="*/ 1127050 w 1170130"/>
                    <a:gd name="connsiteY3" fmla="*/ 955549 h 996998"/>
                    <a:gd name="connsiteX4" fmla="*/ 1022275 w 1170130"/>
                    <a:gd name="connsiteY4" fmla="*/ 438818 h 996998"/>
                    <a:gd name="connsiteX5" fmla="*/ 988014 w 1170130"/>
                    <a:gd name="connsiteY5" fmla="*/ 37151 h 996998"/>
                    <a:gd name="connsiteX6" fmla="*/ 607937 w 1170130"/>
                    <a:gd name="connsiteY6" fmla="*/ 67343 h 996998"/>
                    <a:gd name="connsiteX7" fmla="*/ 182617 w 1170130"/>
                    <a:gd name="connsiteY7" fmla="*/ 37151 h 996998"/>
                    <a:gd name="connsiteX8" fmla="*/ 150934 w 1170130"/>
                    <a:gd name="connsiteY8" fmla="*/ 8 h 996998"/>
                    <a:gd name="connsiteX9" fmla="*/ 622225 w 1170130"/>
                    <a:gd name="connsiteY9" fmla="*/ 29243 h 996998"/>
                    <a:gd name="connsiteX10" fmla="*/ 1019196 w 1170130"/>
                    <a:gd name="connsiteY10" fmla="*/ 8 h 996998"/>
                    <a:gd name="connsiteX11" fmla="*/ 1067518 w 1170130"/>
                    <a:gd name="connsiteY11" fmla="*/ 438818 h 996998"/>
                    <a:gd name="connsiteX12" fmla="*/ 1170130 w 1170130"/>
                    <a:gd name="connsiteY12" fmla="*/ 996998 h 996998"/>
                    <a:gd name="connsiteX13" fmla="*/ 381719 w 1170130"/>
                    <a:gd name="connsiteY13" fmla="*/ 967456 h 996998"/>
                    <a:gd name="connsiteX14" fmla="*/ 0 w 1170130"/>
                    <a:gd name="connsiteY14" fmla="*/ 996998 h 996998"/>
                    <a:gd name="connsiteX15" fmla="*/ 150934 w 1170130"/>
                    <a:gd name="connsiteY15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150934 w 1170130"/>
                    <a:gd name="connsiteY16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51 h 996998"/>
                    <a:gd name="connsiteX1" fmla="*/ 131687 w 1170130"/>
                    <a:gd name="connsiteY1" fmla="*/ 550737 h 996998"/>
                    <a:gd name="connsiteX2" fmla="*/ 43581 w 1170130"/>
                    <a:gd name="connsiteY2" fmla="*/ 955549 h 996998"/>
                    <a:gd name="connsiteX3" fmla="*/ 391244 w 1170130"/>
                    <a:gd name="connsiteY3" fmla="*/ 924593 h 996998"/>
                    <a:gd name="connsiteX4" fmla="*/ 1127050 w 1170130"/>
                    <a:gd name="connsiteY4" fmla="*/ 955549 h 996998"/>
                    <a:gd name="connsiteX5" fmla="*/ 1022275 w 1170130"/>
                    <a:gd name="connsiteY5" fmla="*/ 438818 h 996998"/>
                    <a:gd name="connsiteX6" fmla="*/ 988014 w 1170130"/>
                    <a:gd name="connsiteY6" fmla="*/ 37151 h 996998"/>
                    <a:gd name="connsiteX7" fmla="*/ 607937 w 1170130"/>
                    <a:gd name="connsiteY7" fmla="*/ 67343 h 996998"/>
                    <a:gd name="connsiteX8" fmla="*/ 182617 w 1170130"/>
                    <a:gd name="connsiteY8" fmla="*/ 37151 h 996998"/>
                    <a:gd name="connsiteX9" fmla="*/ 150934 w 1170130"/>
                    <a:gd name="connsiteY9" fmla="*/ 8 h 996998"/>
                    <a:gd name="connsiteX10" fmla="*/ 622225 w 1170130"/>
                    <a:gd name="connsiteY10" fmla="*/ 29243 h 996998"/>
                    <a:gd name="connsiteX11" fmla="*/ 1019196 w 1170130"/>
                    <a:gd name="connsiteY11" fmla="*/ 8 h 996998"/>
                    <a:gd name="connsiteX12" fmla="*/ 1067518 w 1170130"/>
                    <a:gd name="connsiteY12" fmla="*/ 438818 h 996998"/>
                    <a:gd name="connsiteX13" fmla="*/ 1170130 w 1170130"/>
                    <a:gd name="connsiteY13" fmla="*/ 996998 h 996998"/>
                    <a:gd name="connsiteX14" fmla="*/ 381719 w 1170130"/>
                    <a:gd name="connsiteY14" fmla="*/ 967456 h 996998"/>
                    <a:gd name="connsiteX15" fmla="*/ 0 w 1170130"/>
                    <a:gd name="connsiteY15" fmla="*/ 996998 h 996998"/>
                    <a:gd name="connsiteX16" fmla="*/ 88825 w 1170130"/>
                    <a:gd name="connsiteY16" fmla="*/ 538831 h 996998"/>
                    <a:gd name="connsiteX17" fmla="*/ 150934 w 1170130"/>
                    <a:gd name="connsiteY17" fmla="*/ 8 h 996998"/>
                    <a:gd name="connsiteX0" fmla="*/ 182617 w 1170130"/>
                    <a:gd name="connsiteY0" fmla="*/ 37143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2617 w 1170130"/>
                    <a:gd name="connsiteY8" fmla="*/ 37143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  <a:gd name="connsiteX0" fmla="*/ 180236 w 1170130"/>
                    <a:gd name="connsiteY0" fmla="*/ 44287 h 996990"/>
                    <a:gd name="connsiteX1" fmla="*/ 131687 w 1170130"/>
                    <a:gd name="connsiteY1" fmla="*/ 550729 h 996990"/>
                    <a:gd name="connsiteX2" fmla="*/ 43581 w 1170130"/>
                    <a:gd name="connsiteY2" fmla="*/ 955541 h 996990"/>
                    <a:gd name="connsiteX3" fmla="*/ 391244 w 1170130"/>
                    <a:gd name="connsiteY3" fmla="*/ 924585 h 996990"/>
                    <a:gd name="connsiteX4" fmla="*/ 1127050 w 1170130"/>
                    <a:gd name="connsiteY4" fmla="*/ 955541 h 996990"/>
                    <a:gd name="connsiteX5" fmla="*/ 1022275 w 1170130"/>
                    <a:gd name="connsiteY5" fmla="*/ 438810 h 996990"/>
                    <a:gd name="connsiteX6" fmla="*/ 988014 w 1170130"/>
                    <a:gd name="connsiteY6" fmla="*/ 37143 h 996990"/>
                    <a:gd name="connsiteX7" fmla="*/ 607937 w 1170130"/>
                    <a:gd name="connsiteY7" fmla="*/ 67335 h 996990"/>
                    <a:gd name="connsiteX8" fmla="*/ 180236 w 1170130"/>
                    <a:gd name="connsiteY8" fmla="*/ 44287 h 996990"/>
                    <a:gd name="connsiteX9" fmla="*/ 143790 w 1170130"/>
                    <a:gd name="connsiteY9" fmla="*/ 7144 h 996990"/>
                    <a:gd name="connsiteX10" fmla="*/ 622225 w 1170130"/>
                    <a:gd name="connsiteY10" fmla="*/ 29235 h 996990"/>
                    <a:gd name="connsiteX11" fmla="*/ 1019196 w 1170130"/>
                    <a:gd name="connsiteY11" fmla="*/ 0 h 996990"/>
                    <a:gd name="connsiteX12" fmla="*/ 1067518 w 1170130"/>
                    <a:gd name="connsiteY12" fmla="*/ 438810 h 996990"/>
                    <a:gd name="connsiteX13" fmla="*/ 1170130 w 1170130"/>
                    <a:gd name="connsiteY13" fmla="*/ 996990 h 996990"/>
                    <a:gd name="connsiteX14" fmla="*/ 381719 w 1170130"/>
                    <a:gd name="connsiteY14" fmla="*/ 967448 h 996990"/>
                    <a:gd name="connsiteX15" fmla="*/ 0 w 1170130"/>
                    <a:gd name="connsiteY15" fmla="*/ 996990 h 996990"/>
                    <a:gd name="connsiteX16" fmla="*/ 88825 w 1170130"/>
                    <a:gd name="connsiteY16" fmla="*/ 538823 h 996990"/>
                    <a:gd name="connsiteX17" fmla="*/ 143790 w 1170130"/>
                    <a:gd name="connsiteY17" fmla="*/ 7144 h 996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0130" h="996990">
                      <a:moveTo>
                        <a:pt x="180236" y="44287"/>
                      </a:moveTo>
                      <a:cubicBezTo>
                        <a:pt x="156909" y="207545"/>
                        <a:pt x="155014" y="387471"/>
                        <a:pt x="131687" y="550729"/>
                      </a:cubicBezTo>
                      <a:lnTo>
                        <a:pt x="43581" y="955541"/>
                      </a:lnTo>
                      <a:cubicBezTo>
                        <a:pt x="155500" y="954747"/>
                        <a:pt x="279325" y="925379"/>
                        <a:pt x="391244" y="924585"/>
                      </a:cubicBezTo>
                      <a:lnTo>
                        <a:pt x="1127050" y="955541"/>
                      </a:lnTo>
                      <a:cubicBezTo>
                        <a:pt x="1100856" y="779329"/>
                        <a:pt x="1038944" y="691222"/>
                        <a:pt x="1022275" y="438810"/>
                      </a:cubicBezTo>
                      <a:cubicBezTo>
                        <a:pt x="1005606" y="186398"/>
                        <a:pt x="999434" y="171032"/>
                        <a:pt x="988014" y="37143"/>
                      </a:cubicBezTo>
                      <a:cubicBezTo>
                        <a:pt x="851797" y="36888"/>
                        <a:pt x="744154" y="67590"/>
                        <a:pt x="607937" y="67335"/>
                      </a:cubicBezTo>
                      <a:cubicBezTo>
                        <a:pt x="475689" y="67590"/>
                        <a:pt x="312484" y="44032"/>
                        <a:pt x="180236" y="44287"/>
                      </a:cubicBezTo>
                      <a:close/>
                      <a:moveTo>
                        <a:pt x="143790" y="7144"/>
                      </a:moveTo>
                      <a:cubicBezTo>
                        <a:pt x="300887" y="6570"/>
                        <a:pt x="465128" y="29809"/>
                        <a:pt x="622225" y="29235"/>
                      </a:cubicBezTo>
                      <a:lnTo>
                        <a:pt x="1019196" y="0"/>
                      </a:lnTo>
                      <a:cubicBezTo>
                        <a:pt x="1042447" y="149445"/>
                        <a:pt x="1060935" y="291746"/>
                        <a:pt x="1067518" y="438810"/>
                      </a:cubicBezTo>
                      <a:cubicBezTo>
                        <a:pt x="1074101" y="585874"/>
                        <a:pt x="1133545" y="810930"/>
                        <a:pt x="1170130" y="996990"/>
                      </a:cubicBezTo>
                      <a:cubicBezTo>
                        <a:pt x="911295" y="996668"/>
                        <a:pt x="647698" y="970152"/>
                        <a:pt x="381719" y="967448"/>
                      </a:cubicBezTo>
                      <a:lnTo>
                        <a:pt x="0" y="996990"/>
                      </a:lnTo>
                      <a:cubicBezTo>
                        <a:pt x="27227" y="826805"/>
                        <a:pt x="61598" y="709008"/>
                        <a:pt x="88825" y="538823"/>
                      </a:cubicBezTo>
                      <a:cubicBezTo>
                        <a:pt x="104766" y="356833"/>
                        <a:pt x="123087" y="186752"/>
                        <a:pt x="143790" y="714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爆発: 14 pt 42">
                  <a:extLst>
                    <a:ext uri="{FF2B5EF4-FFF2-40B4-BE49-F238E27FC236}">
                      <a16:creationId xmlns:a16="http://schemas.microsoft.com/office/drawing/2014/main" id="{D80E51CF-831F-4C1D-AC37-CE2156ED722C}"/>
                    </a:ext>
                  </a:extLst>
                </p:cNvPr>
                <p:cNvSpPr/>
                <p:nvPr/>
              </p:nvSpPr>
              <p:spPr bwMode="auto">
                <a:xfrm rot="2728030">
                  <a:off x="3652520" y="3592408"/>
                  <a:ext cx="498823" cy="487391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4640 w 21600"/>
                    <a:gd name="connsiteY9" fmla="*/ 14350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19898"/>
                    <a:gd name="connsiteY0" fmla="*/ 4342 h 21600"/>
                    <a:gd name="connsiteX1" fmla="*/ 14790 w 19898"/>
                    <a:gd name="connsiteY1" fmla="*/ 0 h 21600"/>
                    <a:gd name="connsiteX2" fmla="*/ 14525 w 19898"/>
                    <a:gd name="connsiteY2" fmla="*/ 5777 h 21600"/>
                    <a:gd name="connsiteX3" fmla="*/ 18007 w 19898"/>
                    <a:gd name="connsiteY3" fmla="*/ 3172 h 21600"/>
                    <a:gd name="connsiteX4" fmla="*/ 16380 w 19898"/>
                    <a:gd name="connsiteY4" fmla="*/ 6532 h 21600"/>
                    <a:gd name="connsiteX5" fmla="*/ 19898 w 19898"/>
                    <a:gd name="connsiteY5" fmla="*/ 6561 h 21600"/>
                    <a:gd name="connsiteX6" fmla="*/ 16985 w 19898"/>
                    <a:gd name="connsiteY6" fmla="*/ 9402 h 21600"/>
                    <a:gd name="connsiteX7" fmla="*/ 18270 w 19898"/>
                    <a:gd name="connsiteY7" fmla="*/ 11290 h 21600"/>
                    <a:gd name="connsiteX8" fmla="*/ 16380 w 19898"/>
                    <a:gd name="connsiteY8" fmla="*/ 12310 h 21600"/>
                    <a:gd name="connsiteX9" fmla="*/ 14640 w 19898"/>
                    <a:gd name="connsiteY9" fmla="*/ 14350 h 21600"/>
                    <a:gd name="connsiteX10" fmla="*/ 14942 w 19898"/>
                    <a:gd name="connsiteY10" fmla="*/ 17370 h 21600"/>
                    <a:gd name="connsiteX11" fmla="*/ 12180 w 19898"/>
                    <a:gd name="connsiteY11" fmla="*/ 15935 h 21600"/>
                    <a:gd name="connsiteX12" fmla="*/ 11612 w 19898"/>
                    <a:gd name="connsiteY12" fmla="*/ 18842 h 21600"/>
                    <a:gd name="connsiteX13" fmla="*/ 9872 w 19898"/>
                    <a:gd name="connsiteY13" fmla="*/ 17370 h 21600"/>
                    <a:gd name="connsiteX14" fmla="*/ 8700 w 19898"/>
                    <a:gd name="connsiteY14" fmla="*/ 19712 h 21600"/>
                    <a:gd name="connsiteX15" fmla="*/ 7527 w 19898"/>
                    <a:gd name="connsiteY15" fmla="*/ 18125 h 21600"/>
                    <a:gd name="connsiteX16" fmla="*/ 4917 w 19898"/>
                    <a:gd name="connsiteY16" fmla="*/ 21600 h 21600"/>
                    <a:gd name="connsiteX17" fmla="*/ 4805 w 19898"/>
                    <a:gd name="connsiteY17" fmla="*/ 18240 h 21600"/>
                    <a:gd name="connsiteX18" fmla="*/ 1285 w 19898"/>
                    <a:gd name="connsiteY18" fmla="*/ 17825 h 21600"/>
                    <a:gd name="connsiteX19" fmla="*/ 3330 w 19898"/>
                    <a:gd name="connsiteY19" fmla="*/ 15370 h 21600"/>
                    <a:gd name="connsiteX20" fmla="*/ 0 w 19898"/>
                    <a:gd name="connsiteY20" fmla="*/ 12877 h 21600"/>
                    <a:gd name="connsiteX21" fmla="*/ 3935 w 19898"/>
                    <a:gd name="connsiteY21" fmla="*/ 11592 h 21600"/>
                    <a:gd name="connsiteX22" fmla="*/ 1172 w 19898"/>
                    <a:gd name="connsiteY22" fmla="*/ 8270 h 21600"/>
                    <a:gd name="connsiteX23" fmla="*/ 5372 w 19898"/>
                    <a:gd name="connsiteY23" fmla="*/ 7817 h 21600"/>
                    <a:gd name="connsiteX24" fmla="*/ 4502 w 19898"/>
                    <a:gd name="connsiteY24" fmla="*/ 3625 h 21600"/>
                    <a:gd name="connsiteX25" fmla="*/ 8550 w 19898"/>
                    <a:gd name="connsiteY25" fmla="*/ 6382 h 21600"/>
                    <a:gd name="connsiteX26" fmla="*/ 9722 w 19898"/>
                    <a:gd name="connsiteY26" fmla="*/ 1887 h 21600"/>
                    <a:gd name="connsiteX27" fmla="*/ 11462 w 19898"/>
                    <a:gd name="connsiteY27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9898" h="21600">
                      <a:moveTo>
                        <a:pt x="11462" y="4342"/>
                      </a:moveTo>
                      <a:lnTo>
                        <a:pt x="14790" y="0"/>
                      </a:lnTo>
                      <a:cubicBezTo>
                        <a:pt x="14702" y="1926"/>
                        <a:pt x="14613" y="3851"/>
                        <a:pt x="14525" y="5777"/>
                      </a:cubicBezTo>
                      <a:lnTo>
                        <a:pt x="18007" y="3172"/>
                      </a:lnTo>
                      <a:lnTo>
                        <a:pt x="16380" y="6532"/>
                      </a:lnTo>
                      <a:lnTo>
                        <a:pt x="19898" y="6561"/>
                      </a:lnTo>
                      <a:lnTo>
                        <a:pt x="16985" y="9402"/>
                      </a:lnTo>
                      <a:lnTo>
                        <a:pt x="18270" y="11290"/>
                      </a:lnTo>
                      <a:lnTo>
                        <a:pt x="16380" y="12310"/>
                      </a:lnTo>
                      <a:lnTo>
                        <a:pt x="14640" y="14350"/>
                      </a:lnTo>
                      <a:cubicBezTo>
                        <a:pt x="14741" y="15357"/>
                        <a:pt x="14841" y="16363"/>
                        <a:pt x="14942" y="17370"/>
                      </a:cubicBezTo>
                      <a:lnTo>
                        <a:pt x="12180" y="15935"/>
                      </a:lnTo>
                      <a:lnTo>
                        <a:pt x="11612" y="18842"/>
                      </a:lnTo>
                      <a:lnTo>
                        <a:pt x="9872" y="17370"/>
                      </a:lnTo>
                      <a:lnTo>
                        <a:pt x="8700" y="19712"/>
                      </a:lnTo>
                      <a:lnTo>
                        <a:pt x="7527" y="18125"/>
                      </a:lnTo>
                      <a:lnTo>
                        <a:pt x="4917" y="21600"/>
                      </a:lnTo>
                      <a:cubicBezTo>
                        <a:pt x="4880" y="20480"/>
                        <a:pt x="4842" y="19360"/>
                        <a:pt x="4805" y="18240"/>
                      </a:cubicBezTo>
                      <a:lnTo>
                        <a:pt x="1285" y="17825"/>
                      </a:lnTo>
                      <a:lnTo>
                        <a:pt x="3330" y="15370"/>
                      </a:lnTo>
                      <a:lnTo>
                        <a:pt x="0" y="12877"/>
                      </a:lnTo>
                      <a:lnTo>
                        <a:pt x="3935" y="11592"/>
                      </a:lnTo>
                      <a:lnTo>
                        <a:pt x="1172" y="8270"/>
                      </a:lnTo>
                      <a:lnTo>
                        <a:pt x="5372" y="7817"/>
                      </a:lnTo>
                      <a:lnTo>
                        <a:pt x="4502" y="3625"/>
                      </a:lnTo>
                      <a:lnTo>
                        <a:pt x="8550" y="6382"/>
                      </a:lnTo>
                      <a:lnTo>
                        <a:pt x="9722" y="1887"/>
                      </a:lnTo>
                      <a:lnTo>
                        <a:pt x="11462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5" name="爆発: 14 pt 62">
                  <a:extLst>
                    <a:ext uri="{FF2B5EF4-FFF2-40B4-BE49-F238E27FC236}">
                      <a16:creationId xmlns:a16="http://schemas.microsoft.com/office/drawing/2014/main" id="{1B9B428D-3EB1-453E-A3AF-5065691223F3}"/>
                    </a:ext>
                  </a:extLst>
                </p:cNvPr>
                <p:cNvSpPr/>
                <p:nvPr/>
              </p:nvSpPr>
              <p:spPr bwMode="auto">
                <a:xfrm rot="4287893">
                  <a:off x="2920730" y="3762966"/>
                  <a:ext cx="331118" cy="360672"/>
                </a:xfrm>
                <a:custGeom>
                  <a:avLst/>
                  <a:gdLst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640 w 21600"/>
                    <a:gd name="connsiteY10" fmla="*/ 14350 h 21600"/>
                    <a:gd name="connsiteX11" fmla="*/ 14942 w 21600"/>
                    <a:gd name="connsiteY11" fmla="*/ 17370 h 21600"/>
                    <a:gd name="connsiteX12" fmla="*/ 12180 w 21600"/>
                    <a:gd name="connsiteY12" fmla="*/ 15935 h 21600"/>
                    <a:gd name="connsiteX13" fmla="*/ 11612 w 21600"/>
                    <a:gd name="connsiteY13" fmla="*/ 18842 h 21600"/>
                    <a:gd name="connsiteX14" fmla="*/ 9872 w 21600"/>
                    <a:gd name="connsiteY14" fmla="*/ 17370 h 21600"/>
                    <a:gd name="connsiteX15" fmla="*/ 8700 w 21600"/>
                    <a:gd name="connsiteY15" fmla="*/ 19712 h 21600"/>
                    <a:gd name="connsiteX16" fmla="*/ 7527 w 21600"/>
                    <a:gd name="connsiteY16" fmla="*/ 18125 h 21600"/>
                    <a:gd name="connsiteX17" fmla="*/ 4917 w 21600"/>
                    <a:gd name="connsiteY17" fmla="*/ 21600 h 21600"/>
                    <a:gd name="connsiteX18" fmla="*/ 4805 w 21600"/>
                    <a:gd name="connsiteY18" fmla="*/ 18240 h 21600"/>
                    <a:gd name="connsiteX19" fmla="*/ 1285 w 21600"/>
                    <a:gd name="connsiteY19" fmla="*/ 17825 h 21600"/>
                    <a:gd name="connsiteX20" fmla="*/ 3330 w 21600"/>
                    <a:gd name="connsiteY20" fmla="*/ 15370 h 21600"/>
                    <a:gd name="connsiteX21" fmla="*/ 0 w 21600"/>
                    <a:gd name="connsiteY21" fmla="*/ 12877 h 21600"/>
                    <a:gd name="connsiteX22" fmla="*/ 3935 w 21600"/>
                    <a:gd name="connsiteY22" fmla="*/ 11592 h 21600"/>
                    <a:gd name="connsiteX23" fmla="*/ 1172 w 21600"/>
                    <a:gd name="connsiteY23" fmla="*/ 8270 h 21600"/>
                    <a:gd name="connsiteX24" fmla="*/ 5372 w 21600"/>
                    <a:gd name="connsiteY24" fmla="*/ 7817 h 21600"/>
                    <a:gd name="connsiteX25" fmla="*/ 4502 w 21600"/>
                    <a:gd name="connsiteY25" fmla="*/ 3625 h 21600"/>
                    <a:gd name="connsiteX26" fmla="*/ 8550 w 21600"/>
                    <a:gd name="connsiteY26" fmla="*/ 6382 h 21600"/>
                    <a:gd name="connsiteX27" fmla="*/ 9722 w 21600"/>
                    <a:gd name="connsiteY27" fmla="*/ 1887 h 21600"/>
                    <a:gd name="connsiteX28" fmla="*/ 11462 w 21600"/>
                    <a:gd name="connsiteY28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8270 w 21600"/>
                    <a:gd name="connsiteY7" fmla="*/ 11290 h 21600"/>
                    <a:gd name="connsiteX8" fmla="*/ 16380 w 21600"/>
                    <a:gd name="connsiteY8" fmla="*/ 12310 h 21600"/>
                    <a:gd name="connsiteX9" fmla="*/ 18877 w 21600"/>
                    <a:gd name="connsiteY9" fmla="*/ 15632 h 21600"/>
                    <a:gd name="connsiteX10" fmla="*/ 14942 w 21600"/>
                    <a:gd name="connsiteY10" fmla="*/ 17370 h 21600"/>
                    <a:gd name="connsiteX11" fmla="*/ 12180 w 21600"/>
                    <a:gd name="connsiteY11" fmla="*/ 15935 h 21600"/>
                    <a:gd name="connsiteX12" fmla="*/ 11612 w 21600"/>
                    <a:gd name="connsiteY12" fmla="*/ 18842 h 21600"/>
                    <a:gd name="connsiteX13" fmla="*/ 9872 w 21600"/>
                    <a:gd name="connsiteY13" fmla="*/ 17370 h 21600"/>
                    <a:gd name="connsiteX14" fmla="*/ 8700 w 21600"/>
                    <a:gd name="connsiteY14" fmla="*/ 19712 h 21600"/>
                    <a:gd name="connsiteX15" fmla="*/ 7527 w 21600"/>
                    <a:gd name="connsiteY15" fmla="*/ 18125 h 21600"/>
                    <a:gd name="connsiteX16" fmla="*/ 4917 w 21600"/>
                    <a:gd name="connsiteY16" fmla="*/ 21600 h 21600"/>
                    <a:gd name="connsiteX17" fmla="*/ 4805 w 21600"/>
                    <a:gd name="connsiteY17" fmla="*/ 18240 h 21600"/>
                    <a:gd name="connsiteX18" fmla="*/ 1285 w 21600"/>
                    <a:gd name="connsiteY18" fmla="*/ 17825 h 21600"/>
                    <a:gd name="connsiteX19" fmla="*/ 3330 w 21600"/>
                    <a:gd name="connsiteY19" fmla="*/ 15370 h 21600"/>
                    <a:gd name="connsiteX20" fmla="*/ 0 w 21600"/>
                    <a:gd name="connsiteY20" fmla="*/ 12877 h 21600"/>
                    <a:gd name="connsiteX21" fmla="*/ 3935 w 21600"/>
                    <a:gd name="connsiteY21" fmla="*/ 11592 h 21600"/>
                    <a:gd name="connsiteX22" fmla="*/ 1172 w 21600"/>
                    <a:gd name="connsiteY22" fmla="*/ 8270 h 21600"/>
                    <a:gd name="connsiteX23" fmla="*/ 5372 w 21600"/>
                    <a:gd name="connsiteY23" fmla="*/ 7817 h 21600"/>
                    <a:gd name="connsiteX24" fmla="*/ 4502 w 21600"/>
                    <a:gd name="connsiteY24" fmla="*/ 3625 h 21600"/>
                    <a:gd name="connsiteX25" fmla="*/ 8550 w 21600"/>
                    <a:gd name="connsiteY25" fmla="*/ 6382 h 21600"/>
                    <a:gd name="connsiteX26" fmla="*/ 9722 w 21600"/>
                    <a:gd name="connsiteY26" fmla="*/ 1887 h 21600"/>
                    <a:gd name="connsiteX27" fmla="*/ 11462 w 21600"/>
                    <a:gd name="connsiteY27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8877 w 21600"/>
                    <a:gd name="connsiteY8" fmla="*/ 15632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6985 w 21600"/>
                    <a:gd name="connsiteY6" fmla="*/ 9402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7527 w 21600"/>
                    <a:gd name="connsiteY14" fmla="*/ 18125 h 21600"/>
                    <a:gd name="connsiteX15" fmla="*/ 4917 w 21600"/>
                    <a:gd name="connsiteY15" fmla="*/ 21600 h 21600"/>
                    <a:gd name="connsiteX16" fmla="*/ 4805 w 21600"/>
                    <a:gd name="connsiteY16" fmla="*/ 18240 h 21600"/>
                    <a:gd name="connsiteX17" fmla="*/ 1285 w 21600"/>
                    <a:gd name="connsiteY17" fmla="*/ 17825 h 21600"/>
                    <a:gd name="connsiteX18" fmla="*/ 3330 w 21600"/>
                    <a:gd name="connsiteY18" fmla="*/ 15370 h 21600"/>
                    <a:gd name="connsiteX19" fmla="*/ 0 w 21600"/>
                    <a:gd name="connsiteY19" fmla="*/ 12877 h 21600"/>
                    <a:gd name="connsiteX20" fmla="*/ 3935 w 21600"/>
                    <a:gd name="connsiteY20" fmla="*/ 11592 h 21600"/>
                    <a:gd name="connsiteX21" fmla="*/ 1172 w 21600"/>
                    <a:gd name="connsiteY21" fmla="*/ 8270 h 21600"/>
                    <a:gd name="connsiteX22" fmla="*/ 5372 w 21600"/>
                    <a:gd name="connsiteY22" fmla="*/ 7817 h 21600"/>
                    <a:gd name="connsiteX23" fmla="*/ 4502 w 21600"/>
                    <a:gd name="connsiteY23" fmla="*/ 3625 h 21600"/>
                    <a:gd name="connsiteX24" fmla="*/ 8550 w 21600"/>
                    <a:gd name="connsiteY24" fmla="*/ 6382 h 21600"/>
                    <a:gd name="connsiteX25" fmla="*/ 9722 w 21600"/>
                    <a:gd name="connsiteY25" fmla="*/ 1887 h 21600"/>
                    <a:gd name="connsiteX26" fmla="*/ 11462 w 21600"/>
                    <a:gd name="connsiteY26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8700 w 21600"/>
                    <a:gd name="connsiteY13" fmla="*/ 19712 h 21600"/>
                    <a:gd name="connsiteX14" fmla="*/ 4917 w 21600"/>
                    <a:gd name="connsiteY14" fmla="*/ 21600 h 21600"/>
                    <a:gd name="connsiteX15" fmla="*/ 4805 w 21600"/>
                    <a:gd name="connsiteY15" fmla="*/ 18240 h 21600"/>
                    <a:gd name="connsiteX16" fmla="*/ 1285 w 21600"/>
                    <a:gd name="connsiteY16" fmla="*/ 17825 h 21600"/>
                    <a:gd name="connsiteX17" fmla="*/ 3330 w 21600"/>
                    <a:gd name="connsiteY17" fmla="*/ 15370 h 21600"/>
                    <a:gd name="connsiteX18" fmla="*/ 0 w 21600"/>
                    <a:gd name="connsiteY18" fmla="*/ 12877 h 21600"/>
                    <a:gd name="connsiteX19" fmla="*/ 3935 w 21600"/>
                    <a:gd name="connsiteY19" fmla="*/ 11592 h 21600"/>
                    <a:gd name="connsiteX20" fmla="*/ 1172 w 21600"/>
                    <a:gd name="connsiteY20" fmla="*/ 8270 h 21600"/>
                    <a:gd name="connsiteX21" fmla="*/ 5372 w 21600"/>
                    <a:gd name="connsiteY21" fmla="*/ 7817 h 21600"/>
                    <a:gd name="connsiteX22" fmla="*/ 4502 w 21600"/>
                    <a:gd name="connsiteY22" fmla="*/ 3625 h 21600"/>
                    <a:gd name="connsiteX23" fmla="*/ 8550 w 21600"/>
                    <a:gd name="connsiteY23" fmla="*/ 6382 h 21600"/>
                    <a:gd name="connsiteX24" fmla="*/ 9722 w 21600"/>
                    <a:gd name="connsiteY24" fmla="*/ 1887 h 21600"/>
                    <a:gd name="connsiteX25" fmla="*/ 11462 w 21600"/>
                    <a:gd name="connsiteY25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9872 w 21600"/>
                    <a:gd name="connsiteY12" fmla="*/ 17370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5372 w 21600"/>
                    <a:gd name="connsiteY20" fmla="*/ 7817 h 21600"/>
                    <a:gd name="connsiteX21" fmla="*/ 4502 w 21600"/>
                    <a:gd name="connsiteY21" fmla="*/ 3625 h 21600"/>
                    <a:gd name="connsiteX22" fmla="*/ 8550 w 21600"/>
                    <a:gd name="connsiteY22" fmla="*/ 6382 h 21600"/>
                    <a:gd name="connsiteX23" fmla="*/ 9722 w 21600"/>
                    <a:gd name="connsiteY23" fmla="*/ 1887 h 21600"/>
                    <a:gd name="connsiteX24" fmla="*/ 11462 w 21600"/>
                    <a:gd name="connsiteY24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4502 w 21600"/>
                    <a:gd name="connsiteY20" fmla="*/ 3625 h 21600"/>
                    <a:gd name="connsiteX21" fmla="*/ 8550 w 21600"/>
                    <a:gd name="connsiteY21" fmla="*/ 6382 h 21600"/>
                    <a:gd name="connsiteX22" fmla="*/ 9722 w 21600"/>
                    <a:gd name="connsiteY22" fmla="*/ 1887 h 21600"/>
                    <a:gd name="connsiteX23" fmla="*/ 11462 w 21600"/>
                    <a:gd name="connsiteY23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8550 w 21600"/>
                    <a:gd name="connsiteY20" fmla="*/ 6382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9722 w 21600"/>
                    <a:gd name="connsiteY21" fmla="*/ 1887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1172 w 21600"/>
                    <a:gd name="connsiteY19" fmla="*/ 8270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1462 w 21600"/>
                    <a:gd name="connsiteY0" fmla="*/ 4342 h 21600"/>
                    <a:gd name="connsiteX1" fmla="*/ 14790 w 21600"/>
                    <a:gd name="connsiteY1" fmla="*/ 0 h 21600"/>
                    <a:gd name="connsiteX2" fmla="*/ 14525 w 21600"/>
                    <a:gd name="connsiteY2" fmla="*/ 5777 h 21600"/>
                    <a:gd name="connsiteX3" fmla="*/ 18007 w 21600"/>
                    <a:gd name="connsiteY3" fmla="*/ 3172 h 21600"/>
                    <a:gd name="connsiteX4" fmla="*/ 16380 w 21600"/>
                    <a:gd name="connsiteY4" fmla="*/ 6532 h 21600"/>
                    <a:gd name="connsiteX5" fmla="*/ 21600 w 21600"/>
                    <a:gd name="connsiteY5" fmla="*/ 6645 h 21600"/>
                    <a:gd name="connsiteX6" fmla="*/ 17928 w 21600"/>
                    <a:gd name="connsiteY6" fmla="*/ 10329 h 21600"/>
                    <a:gd name="connsiteX7" fmla="*/ 16380 w 21600"/>
                    <a:gd name="connsiteY7" fmla="*/ 12310 h 21600"/>
                    <a:gd name="connsiteX8" fmla="*/ 15760 w 21600"/>
                    <a:gd name="connsiteY8" fmla="*/ 15329 h 21600"/>
                    <a:gd name="connsiteX9" fmla="*/ 14942 w 21600"/>
                    <a:gd name="connsiteY9" fmla="*/ 17370 h 21600"/>
                    <a:gd name="connsiteX10" fmla="*/ 12180 w 21600"/>
                    <a:gd name="connsiteY10" fmla="*/ 15935 h 21600"/>
                    <a:gd name="connsiteX11" fmla="*/ 11612 w 21600"/>
                    <a:gd name="connsiteY11" fmla="*/ 18842 h 21600"/>
                    <a:gd name="connsiteX12" fmla="*/ 8870 w 21600"/>
                    <a:gd name="connsiteY12" fmla="*/ 19191 h 21600"/>
                    <a:gd name="connsiteX13" fmla="*/ 4917 w 21600"/>
                    <a:gd name="connsiteY13" fmla="*/ 21600 h 21600"/>
                    <a:gd name="connsiteX14" fmla="*/ 4805 w 21600"/>
                    <a:gd name="connsiteY14" fmla="*/ 18240 h 21600"/>
                    <a:gd name="connsiteX15" fmla="*/ 1285 w 21600"/>
                    <a:gd name="connsiteY15" fmla="*/ 17825 h 21600"/>
                    <a:gd name="connsiteX16" fmla="*/ 3330 w 21600"/>
                    <a:gd name="connsiteY16" fmla="*/ 15370 h 21600"/>
                    <a:gd name="connsiteX17" fmla="*/ 0 w 21600"/>
                    <a:gd name="connsiteY17" fmla="*/ 12877 h 21600"/>
                    <a:gd name="connsiteX18" fmla="*/ 3935 w 21600"/>
                    <a:gd name="connsiteY18" fmla="*/ 11592 h 21600"/>
                    <a:gd name="connsiteX19" fmla="*/ 2797 w 21600"/>
                    <a:gd name="connsiteY19" fmla="*/ 8875 h 21600"/>
                    <a:gd name="connsiteX20" fmla="*/ 6911 w 21600"/>
                    <a:gd name="connsiteY20" fmla="*/ 7639 h 21600"/>
                    <a:gd name="connsiteX21" fmla="*/ 7049 w 21600"/>
                    <a:gd name="connsiteY21" fmla="*/ 3989 h 21600"/>
                    <a:gd name="connsiteX22" fmla="*/ 11462 w 21600"/>
                    <a:gd name="connsiteY22" fmla="*/ 4342 h 21600"/>
                    <a:gd name="connsiteX0" fmla="*/ 10874 w 21012"/>
                    <a:gd name="connsiteY0" fmla="*/ 4342 h 21600"/>
                    <a:gd name="connsiteX1" fmla="*/ 14202 w 21012"/>
                    <a:gd name="connsiteY1" fmla="*/ 0 h 21600"/>
                    <a:gd name="connsiteX2" fmla="*/ 13937 w 21012"/>
                    <a:gd name="connsiteY2" fmla="*/ 5777 h 21600"/>
                    <a:gd name="connsiteX3" fmla="*/ 17419 w 21012"/>
                    <a:gd name="connsiteY3" fmla="*/ 3172 h 21600"/>
                    <a:gd name="connsiteX4" fmla="*/ 15792 w 21012"/>
                    <a:gd name="connsiteY4" fmla="*/ 6532 h 21600"/>
                    <a:gd name="connsiteX5" fmla="*/ 21012 w 21012"/>
                    <a:gd name="connsiteY5" fmla="*/ 6645 h 21600"/>
                    <a:gd name="connsiteX6" fmla="*/ 17340 w 21012"/>
                    <a:gd name="connsiteY6" fmla="*/ 10329 h 21600"/>
                    <a:gd name="connsiteX7" fmla="*/ 15792 w 21012"/>
                    <a:gd name="connsiteY7" fmla="*/ 12310 h 21600"/>
                    <a:gd name="connsiteX8" fmla="*/ 15172 w 21012"/>
                    <a:gd name="connsiteY8" fmla="*/ 15329 h 21600"/>
                    <a:gd name="connsiteX9" fmla="*/ 14354 w 21012"/>
                    <a:gd name="connsiteY9" fmla="*/ 17370 h 21600"/>
                    <a:gd name="connsiteX10" fmla="*/ 11592 w 21012"/>
                    <a:gd name="connsiteY10" fmla="*/ 15935 h 21600"/>
                    <a:gd name="connsiteX11" fmla="*/ 11024 w 21012"/>
                    <a:gd name="connsiteY11" fmla="*/ 18842 h 21600"/>
                    <a:gd name="connsiteX12" fmla="*/ 8282 w 21012"/>
                    <a:gd name="connsiteY12" fmla="*/ 19191 h 21600"/>
                    <a:gd name="connsiteX13" fmla="*/ 4329 w 21012"/>
                    <a:gd name="connsiteY13" fmla="*/ 21600 h 21600"/>
                    <a:gd name="connsiteX14" fmla="*/ 4217 w 21012"/>
                    <a:gd name="connsiteY14" fmla="*/ 18240 h 21600"/>
                    <a:gd name="connsiteX15" fmla="*/ 697 w 21012"/>
                    <a:gd name="connsiteY15" fmla="*/ 17825 h 21600"/>
                    <a:gd name="connsiteX16" fmla="*/ 2742 w 21012"/>
                    <a:gd name="connsiteY16" fmla="*/ 15370 h 21600"/>
                    <a:gd name="connsiteX17" fmla="*/ 0 w 21012"/>
                    <a:gd name="connsiteY17" fmla="*/ 13760 h 21600"/>
                    <a:gd name="connsiteX18" fmla="*/ 3347 w 21012"/>
                    <a:gd name="connsiteY18" fmla="*/ 11592 h 21600"/>
                    <a:gd name="connsiteX19" fmla="*/ 2209 w 21012"/>
                    <a:gd name="connsiteY19" fmla="*/ 8875 h 21600"/>
                    <a:gd name="connsiteX20" fmla="*/ 6323 w 21012"/>
                    <a:gd name="connsiteY20" fmla="*/ 7639 h 21600"/>
                    <a:gd name="connsiteX21" fmla="*/ 6461 w 21012"/>
                    <a:gd name="connsiteY21" fmla="*/ 3989 h 21600"/>
                    <a:gd name="connsiteX22" fmla="*/ 10874 w 21012"/>
                    <a:gd name="connsiteY22" fmla="*/ 4342 h 2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012" h="21600">
                      <a:moveTo>
                        <a:pt x="10874" y="4342"/>
                      </a:moveTo>
                      <a:lnTo>
                        <a:pt x="14202" y="0"/>
                      </a:lnTo>
                      <a:cubicBezTo>
                        <a:pt x="14114" y="1926"/>
                        <a:pt x="14025" y="3851"/>
                        <a:pt x="13937" y="5777"/>
                      </a:cubicBezTo>
                      <a:lnTo>
                        <a:pt x="17419" y="3172"/>
                      </a:lnTo>
                      <a:lnTo>
                        <a:pt x="15792" y="6532"/>
                      </a:lnTo>
                      <a:lnTo>
                        <a:pt x="21012" y="6645"/>
                      </a:lnTo>
                      <a:lnTo>
                        <a:pt x="17340" y="10329"/>
                      </a:lnTo>
                      <a:lnTo>
                        <a:pt x="15792" y="12310"/>
                      </a:lnTo>
                      <a:lnTo>
                        <a:pt x="15172" y="15329"/>
                      </a:lnTo>
                      <a:lnTo>
                        <a:pt x="14354" y="17370"/>
                      </a:lnTo>
                      <a:lnTo>
                        <a:pt x="11592" y="15935"/>
                      </a:lnTo>
                      <a:lnTo>
                        <a:pt x="11024" y="18842"/>
                      </a:lnTo>
                      <a:lnTo>
                        <a:pt x="8282" y="19191"/>
                      </a:lnTo>
                      <a:lnTo>
                        <a:pt x="4329" y="21600"/>
                      </a:lnTo>
                      <a:cubicBezTo>
                        <a:pt x="4292" y="20480"/>
                        <a:pt x="4254" y="19360"/>
                        <a:pt x="4217" y="18240"/>
                      </a:cubicBezTo>
                      <a:lnTo>
                        <a:pt x="697" y="17825"/>
                      </a:lnTo>
                      <a:lnTo>
                        <a:pt x="2742" y="15370"/>
                      </a:lnTo>
                      <a:lnTo>
                        <a:pt x="0" y="13760"/>
                      </a:lnTo>
                      <a:lnTo>
                        <a:pt x="3347" y="11592"/>
                      </a:lnTo>
                      <a:lnTo>
                        <a:pt x="2209" y="8875"/>
                      </a:lnTo>
                      <a:lnTo>
                        <a:pt x="6323" y="7639"/>
                      </a:lnTo>
                      <a:lnTo>
                        <a:pt x="6461" y="3989"/>
                      </a:lnTo>
                      <a:lnTo>
                        <a:pt x="10874" y="434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779D27CC-A9C5-4D58-A111-1FE58FE63CBD}"/>
                    </a:ext>
                  </a:extLst>
                </p:cNvPr>
                <p:cNvSpPr/>
                <p:nvPr/>
              </p:nvSpPr>
              <p:spPr bwMode="auto">
                <a:xfrm rot="406101">
                  <a:off x="3110570" y="2963075"/>
                  <a:ext cx="99355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9B02FD07-0A62-477B-9B2D-50980C164609}"/>
                    </a:ext>
                  </a:extLst>
                </p:cNvPr>
                <p:cNvSpPr/>
                <p:nvPr/>
              </p:nvSpPr>
              <p:spPr bwMode="auto">
                <a:xfrm rot="320330">
                  <a:off x="3341122" y="2961803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楕円 557">
                  <a:extLst>
                    <a:ext uri="{FF2B5EF4-FFF2-40B4-BE49-F238E27FC236}">
                      <a16:creationId xmlns:a16="http://schemas.microsoft.com/office/drawing/2014/main" id="{F0BA7DE7-837C-4228-88B0-9CA9E82E0DDC}"/>
                    </a:ext>
                  </a:extLst>
                </p:cNvPr>
                <p:cNvSpPr/>
                <p:nvPr/>
              </p:nvSpPr>
              <p:spPr bwMode="auto">
                <a:xfrm>
                  <a:off x="3569722" y="2947515"/>
                  <a:ext cx="96029" cy="154775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E2CA14C9-B4AD-4477-B651-BC831EBC275A}"/>
                    </a:ext>
                  </a:extLst>
                </p:cNvPr>
                <p:cNvSpPr/>
                <p:nvPr/>
              </p:nvSpPr>
              <p:spPr bwMode="auto">
                <a:xfrm>
                  <a:off x="3017272" y="3209926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80CE4309-FF42-47C4-8B43-9BE44FF3C592}"/>
                    </a:ext>
                  </a:extLst>
                </p:cNvPr>
                <p:cNvSpPr/>
                <p:nvPr/>
              </p:nvSpPr>
              <p:spPr bwMode="auto">
                <a:xfrm>
                  <a:off x="3181219" y="3210879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0EE2266D-3ADC-4DAD-A178-D32B32FF333B}"/>
                    </a:ext>
                  </a:extLst>
                </p:cNvPr>
                <p:cNvSpPr/>
                <p:nvPr/>
              </p:nvSpPr>
              <p:spPr bwMode="auto">
                <a:xfrm>
                  <a:off x="3338740" y="3212308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80319F2F-A10A-4EB7-8B7E-CB38A54C8F0A}"/>
                    </a:ext>
                  </a:extLst>
                </p:cNvPr>
                <p:cNvSpPr/>
                <p:nvPr/>
              </p:nvSpPr>
              <p:spPr bwMode="auto">
                <a:xfrm>
                  <a:off x="3481615" y="3217070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D0743DB0-C75C-4F89-9BCE-4D25362E6AC8}"/>
                    </a:ext>
                  </a:extLst>
                </p:cNvPr>
                <p:cNvSpPr/>
                <p:nvPr/>
              </p:nvSpPr>
              <p:spPr bwMode="auto">
                <a:xfrm rot="20898865">
                  <a:off x="3655446" y="3202783"/>
                  <a:ext cx="106928" cy="168590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1374A813-7FB1-4B91-900F-9C01C3FF08FD}"/>
                    </a:ext>
                  </a:extLst>
                </p:cNvPr>
                <p:cNvSpPr/>
                <p:nvPr/>
              </p:nvSpPr>
              <p:spPr bwMode="auto">
                <a:xfrm rot="320330">
                  <a:off x="3054707" y="351880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4DD972AD-75C8-44DF-8D3E-A295E7D85E1A}"/>
                    </a:ext>
                  </a:extLst>
                </p:cNvPr>
                <p:cNvSpPr/>
                <p:nvPr/>
              </p:nvSpPr>
              <p:spPr bwMode="auto">
                <a:xfrm rot="320330">
                  <a:off x="3192821" y="3516428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FEFD3877-729A-435F-A38A-266AC215E39A}"/>
                    </a:ext>
                  </a:extLst>
                </p:cNvPr>
                <p:cNvSpPr/>
                <p:nvPr/>
              </p:nvSpPr>
              <p:spPr bwMode="auto">
                <a:xfrm rot="21073863">
                  <a:off x="3342516" y="3535479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B94AA538-29DE-4917-BECB-75F08587BE3D}"/>
                    </a:ext>
                  </a:extLst>
                </p:cNvPr>
                <p:cNvSpPr/>
                <p:nvPr/>
              </p:nvSpPr>
              <p:spPr bwMode="auto">
                <a:xfrm rot="21073863">
                  <a:off x="3457138" y="3509285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C59686D8-CB07-4A4B-BFA3-5D172C874014}"/>
                    </a:ext>
                  </a:extLst>
                </p:cNvPr>
                <p:cNvSpPr/>
                <p:nvPr/>
              </p:nvSpPr>
              <p:spPr bwMode="auto">
                <a:xfrm rot="21073863">
                  <a:off x="3600013" y="3521192"/>
                  <a:ext cx="66283" cy="118124"/>
                </a:xfrm>
                <a:prstGeom prst="ellipse">
                  <a:avLst/>
                </a:prstGeom>
                <a:solidFill>
                  <a:srgbClr val="00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CA2E7A98-E5F3-4F90-9AE7-3BB07138B23F}"/>
                </a:ext>
              </a:extLst>
            </p:cNvPr>
            <p:cNvGrpSpPr/>
            <p:nvPr/>
          </p:nvGrpSpPr>
          <p:grpSpPr>
            <a:xfrm rot="20700000">
              <a:off x="4021896" y="4204435"/>
              <a:ext cx="271726" cy="121273"/>
              <a:chOff x="3164631" y="3073764"/>
              <a:chExt cx="439292" cy="175705"/>
            </a:xfrm>
          </p:grpSpPr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71549877-1F55-4004-B9C1-EFC59F9211D7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DD6FC09C-747D-4C27-B864-FBBFA25A30E4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58AD07A7-D6A4-4AAD-9C50-525DED1C8B27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332190CF-A0A6-491C-920B-E5C41E8C8DA3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766">
                <a:extLst>
                  <a:ext uri="{FF2B5EF4-FFF2-40B4-BE49-F238E27FC236}">
                    <a16:creationId xmlns:a16="http://schemas.microsoft.com/office/drawing/2014/main" id="{810B1DDE-5D5A-4E32-9B9A-D23B199ADF12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47D1ACB5-42BB-4A89-BE64-19115E46E502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72B0BC59-4197-4214-820F-B5F789547D21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8C17C6B4-F5F3-455A-B501-801052FC6C09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0B00311C-61C6-488F-ABED-82B4A80D0A4A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40556829-1882-4228-92DF-C16451F068A3}"/>
                </a:ext>
              </a:extLst>
            </p:cNvPr>
            <p:cNvGrpSpPr/>
            <p:nvPr/>
          </p:nvGrpSpPr>
          <p:grpSpPr>
            <a:xfrm rot="1800000">
              <a:off x="5250621" y="3894871"/>
              <a:ext cx="271726" cy="121273"/>
              <a:chOff x="3164631" y="3073764"/>
              <a:chExt cx="439292" cy="175705"/>
            </a:xfrm>
          </p:grpSpPr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7E70C345-EB04-4802-BC9E-2291719B35AF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BA02D8E4-430D-4573-8D3F-0925E943C352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7BD72BDF-1388-4E5A-A2DC-01519E89BBE7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DC65353D-3C28-4D96-837B-CAE1411C37D6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766">
                <a:extLst>
                  <a:ext uri="{FF2B5EF4-FFF2-40B4-BE49-F238E27FC236}">
                    <a16:creationId xmlns:a16="http://schemas.microsoft.com/office/drawing/2014/main" id="{BC1E5449-86F7-4D69-AD6D-BF1B92C2FB07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993421AC-E80A-4D00-97D2-F0E79732B49E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8753AFA1-9638-4BC3-B4CF-E9359A67D874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4A47B01B-2D4E-454B-8A33-8487B84BDF77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D1FFC641-1BCD-4C58-8D66-7D9D4A70C2D4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177357CE-A3BD-4EA8-AA3D-6346DB31EAEC}"/>
                </a:ext>
              </a:extLst>
            </p:cNvPr>
            <p:cNvGrpSpPr/>
            <p:nvPr/>
          </p:nvGrpSpPr>
          <p:grpSpPr>
            <a:xfrm rot="599084">
              <a:off x="5396385" y="4980283"/>
              <a:ext cx="209280" cy="93403"/>
              <a:chOff x="3164631" y="3073764"/>
              <a:chExt cx="439292" cy="175705"/>
            </a:xfrm>
          </p:grpSpPr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CB3DB8F0-F3D4-4B59-91AF-9508E2273D3D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29DBC2E4-B272-4FE0-89B3-D5EE6BB4E913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2BA10AF5-121A-4C89-94CB-FE159C44D1CC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71516B90-C1B6-4A2F-ADF0-DAFD3ABA68BB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楕円 766">
                <a:extLst>
                  <a:ext uri="{FF2B5EF4-FFF2-40B4-BE49-F238E27FC236}">
                    <a16:creationId xmlns:a16="http://schemas.microsoft.com/office/drawing/2014/main" id="{A6BA89BB-E706-432B-9D0E-7D2DCAFF7120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BEC31002-DE6C-47AC-8062-6159BBDCE225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A1D89DE4-F4FC-4E26-ABD9-611A45B49AB1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A28537D8-664A-429A-BA74-155D80EEA9BA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2D7A4D2A-A9CA-4C79-8078-AD635558799A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A0722E86-3DC8-4730-8F39-00BBA79823E8}"/>
                </a:ext>
              </a:extLst>
            </p:cNvPr>
            <p:cNvGrpSpPr/>
            <p:nvPr/>
          </p:nvGrpSpPr>
          <p:grpSpPr>
            <a:xfrm rot="19807257">
              <a:off x="3829521" y="5080296"/>
              <a:ext cx="209280" cy="93403"/>
              <a:chOff x="3164631" y="3073764"/>
              <a:chExt cx="439292" cy="175705"/>
            </a:xfrm>
          </p:grpSpPr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53F2CB43-767E-486D-974D-A70D29F07675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72697583-03A2-44F6-B061-1A5D15E00DF9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D335F3D7-A7D2-49B5-B2E7-0AE9D0FA97D9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7906D299-6839-46E3-8284-ED6DFEFA8060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766">
                <a:extLst>
                  <a:ext uri="{FF2B5EF4-FFF2-40B4-BE49-F238E27FC236}">
                    <a16:creationId xmlns:a16="http://schemas.microsoft.com/office/drawing/2014/main" id="{DAFB4EBF-6D86-4CFD-96B6-0D6E01EA106D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85CFA0FD-5CFA-40D3-9E03-671DE114E4A1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E50C06B3-6426-4AA5-8D09-E512E620CF0C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20E89855-493D-4261-A9E7-BB4F36BC2EB7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7C7538B1-881F-4810-B906-668BD05516AA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E3E30F73-2F5B-4DB1-B89A-401DE05FA2F5}"/>
                </a:ext>
              </a:extLst>
            </p:cNvPr>
            <p:cNvGrpSpPr/>
            <p:nvPr/>
          </p:nvGrpSpPr>
          <p:grpSpPr>
            <a:xfrm rot="771615">
              <a:off x="3572346" y="4461171"/>
              <a:ext cx="209280" cy="93403"/>
              <a:chOff x="3164631" y="3073764"/>
              <a:chExt cx="439292" cy="175705"/>
            </a:xfrm>
          </p:grpSpPr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C5D2B6A7-ADF0-4142-8C76-A113344C7E25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3E083AC3-38B7-46C9-977F-31F71EC9031A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A5D6C2A1-05BC-4F82-94DA-435170079833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7E0EF132-4AAF-44AE-A94A-BE8A6C3DCFEF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766">
                <a:extLst>
                  <a:ext uri="{FF2B5EF4-FFF2-40B4-BE49-F238E27FC236}">
                    <a16:creationId xmlns:a16="http://schemas.microsoft.com/office/drawing/2014/main" id="{45BF8594-33F6-4CF5-AF56-71426AEA2EB7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DC8EBF22-7227-44CE-AB40-581808916DBF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C97CA61B-AACF-4439-8B13-4AA383290B35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98A41DAD-C715-417C-9F6A-2DFD986C15E6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299E0221-97F7-4BEC-8B55-C2666684EFDA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226AFE2C-95F3-4925-9F28-74A66AFE2ED0}"/>
                </a:ext>
              </a:extLst>
            </p:cNvPr>
            <p:cNvGrpSpPr/>
            <p:nvPr/>
          </p:nvGrpSpPr>
          <p:grpSpPr>
            <a:xfrm rot="20653982">
              <a:off x="4455283" y="3775809"/>
              <a:ext cx="271726" cy="121273"/>
              <a:chOff x="3164631" y="3073764"/>
              <a:chExt cx="439292" cy="175705"/>
            </a:xfrm>
          </p:grpSpPr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3A938DFD-4D16-4744-B821-04C8A9003E22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9155F6DC-D87B-4CD6-A26F-6FF1D9612536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75BFB434-85C3-4002-9761-92A8FF2F0545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0BD462CD-76C6-4815-8575-C10DA1D5C358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766">
                <a:extLst>
                  <a:ext uri="{FF2B5EF4-FFF2-40B4-BE49-F238E27FC236}">
                    <a16:creationId xmlns:a16="http://schemas.microsoft.com/office/drawing/2014/main" id="{726634D9-9630-4994-BC62-F9D58457D8BE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72579D49-3B9B-471B-8681-FFE8C1988EC2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A2C2A926-2661-4D17-AAC8-3061815F219D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376D44E1-F48D-4B17-B3B1-7080478CE960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A69558CB-8D2E-4FD1-A86D-356A683952A0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7119E3B1-6F62-411A-8D78-72F0C9606A1F}"/>
                </a:ext>
              </a:extLst>
            </p:cNvPr>
            <p:cNvGrpSpPr/>
            <p:nvPr/>
          </p:nvGrpSpPr>
          <p:grpSpPr>
            <a:xfrm rot="1118690">
              <a:off x="5591647" y="4480221"/>
              <a:ext cx="209280" cy="93403"/>
              <a:chOff x="3164631" y="3073764"/>
              <a:chExt cx="439292" cy="175705"/>
            </a:xfrm>
          </p:grpSpPr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7765A2B6-E9FF-43D3-99EE-1328B91332E3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26C448CA-43B9-4592-BB45-020B37FA5199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406B0935-2CFC-4136-8560-6CAB99AD2C09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8F2C8741-23DF-4AD0-BFFA-DDCF9531FAE0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766">
                <a:extLst>
                  <a:ext uri="{FF2B5EF4-FFF2-40B4-BE49-F238E27FC236}">
                    <a16:creationId xmlns:a16="http://schemas.microsoft.com/office/drawing/2014/main" id="{F56EC236-92B7-4E83-B0EB-A1EBAE645196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7781323A-5279-4D08-B4F5-16C25A9022A8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656F993C-C4C2-4152-8D5B-717092B0BF10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74AD9BC0-6EF3-46D0-A997-EA10A28100D4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B23961ED-48EC-44B4-B32B-3E95D87D4416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2289427E-9306-439C-B3CD-580876CD7386}"/>
                </a:ext>
              </a:extLst>
            </p:cNvPr>
            <p:cNvGrpSpPr/>
            <p:nvPr/>
          </p:nvGrpSpPr>
          <p:grpSpPr>
            <a:xfrm rot="599084">
              <a:off x="5676806" y="5396413"/>
              <a:ext cx="169926" cy="75839"/>
              <a:chOff x="3164631" y="3073764"/>
              <a:chExt cx="439292" cy="175705"/>
            </a:xfrm>
          </p:grpSpPr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14BE300E-EF32-43B2-B2FE-A8158421FEB4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5F5518B3-DEC1-4AC4-8D36-F0DAFB7A2D5A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D9E9162F-74A1-42D7-BB87-C44E2E7425E8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A78C1EC1-AB6A-4CC3-B95E-775895FE521E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766">
                <a:extLst>
                  <a:ext uri="{FF2B5EF4-FFF2-40B4-BE49-F238E27FC236}">
                    <a16:creationId xmlns:a16="http://schemas.microsoft.com/office/drawing/2014/main" id="{37198E5D-52AE-4A37-AF06-8464C3FA2CF9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5729AB11-A984-4E5B-8333-4098E28D943F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E0E9D1F3-108C-46CB-AD4C-C2824C72131B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2AAFDED7-A123-4A52-98DA-2D980E1B292E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29BF9027-2E0F-4CBB-ADFE-EA216994BE81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ADC47DAA-821C-49F4-B3A8-08580A255058}"/>
                </a:ext>
              </a:extLst>
            </p:cNvPr>
            <p:cNvGrpSpPr/>
            <p:nvPr/>
          </p:nvGrpSpPr>
          <p:grpSpPr>
            <a:xfrm rot="20938105">
              <a:off x="3765362" y="4132069"/>
              <a:ext cx="169926" cy="75839"/>
              <a:chOff x="3164631" y="3073764"/>
              <a:chExt cx="439292" cy="175705"/>
            </a:xfrm>
          </p:grpSpPr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C1BE2519-9CBC-4BE7-8CB0-45A8D565F335}"/>
                  </a:ext>
                </a:extLst>
              </p:cNvPr>
              <p:cNvSpPr/>
              <p:nvPr/>
            </p:nvSpPr>
            <p:spPr bwMode="auto">
              <a:xfrm rot="20700000" flipH="1">
                <a:off x="3390425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C5C02CE9-4248-4FA4-9DAB-BB1C81A7D65C}"/>
                  </a:ext>
                </a:extLst>
              </p:cNvPr>
              <p:cNvSpPr/>
              <p:nvPr/>
            </p:nvSpPr>
            <p:spPr bwMode="auto">
              <a:xfrm rot="900000" flipH="1">
                <a:off x="3393899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0D25A3C4-9790-49A6-A62D-81266D515357}"/>
                  </a:ext>
                </a:extLst>
              </p:cNvPr>
              <p:cNvSpPr/>
              <p:nvPr/>
            </p:nvSpPr>
            <p:spPr bwMode="auto">
              <a:xfrm rot="900000">
                <a:off x="3177701" y="3101975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20D73BF4-333C-4F5A-8CB5-10477F6FB4AB}"/>
                  </a:ext>
                </a:extLst>
              </p:cNvPr>
              <p:cNvSpPr/>
              <p:nvPr/>
            </p:nvSpPr>
            <p:spPr bwMode="auto">
              <a:xfrm rot="20700000">
                <a:off x="3164631" y="3147469"/>
                <a:ext cx="210024" cy="102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766">
                <a:extLst>
                  <a:ext uri="{FF2B5EF4-FFF2-40B4-BE49-F238E27FC236}">
                    <a16:creationId xmlns:a16="http://schemas.microsoft.com/office/drawing/2014/main" id="{AB3483EF-CA60-44C8-8D2E-30EF9E811630}"/>
                  </a:ext>
                </a:extLst>
              </p:cNvPr>
              <p:cNvSpPr/>
              <p:nvPr/>
            </p:nvSpPr>
            <p:spPr bwMode="auto">
              <a:xfrm>
                <a:off x="3314600" y="3105752"/>
                <a:ext cx="146178" cy="139940"/>
              </a:xfrm>
              <a:custGeom>
                <a:avLst/>
                <a:gdLst>
                  <a:gd name="connsiteX0" fmla="*/ 0 w 87562"/>
                  <a:gd name="connsiteY0" fmla="*/ 22860 h 45719"/>
                  <a:gd name="connsiteX1" fmla="*/ 43781 w 87562"/>
                  <a:gd name="connsiteY1" fmla="*/ 0 h 45719"/>
                  <a:gd name="connsiteX2" fmla="*/ 87562 w 87562"/>
                  <a:gd name="connsiteY2" fmla="*/ 22860 h 45719"/>
                  <a:gd name="connsiteX3" fmla="*/ 43781 w 87562"/>
                  <a:gd name="connsiteY3" fmla="*/ 45720 h 45719"/>
                  <a:gd name="connsiteX4" fmla="*/ 0 w 87562"/>
                  <a:gd name="connsiteY4" fmla="*/ 22860 h 45719"/>
                  <a:gd name="connsiteX0" fmla="*/ 10 w 87572"/>
                  <a:gd name="connsiteY0" fmla="*/ 22860 h 80645"/>
                  <a:gd name="connsiteX1" fmla="*/ 43791 w 87572"/>
                  <a:gd name="connsiteY1" fmla="*/ 0 h 80645"/>
                  <a:gd name="connsiteX2" fmla="*/ 87572 w 87572"/>
                  <a:gd name="connsiteY2" fmla="*/ 22860 h 80645"/>
                  <a:gd name="connsiteX3" fmla="*/ 46966 w 87572"/>
                  <a:gd name="connsiteY3" fmla="*/ 80645 h 80645"/>
                  <a:gd name="connsiteX4" fmla="*/ 10 w 87572"/>
                  <a:gd name="connsiteY4" fmla="*/ 22860 h 8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572" h="80645">
                    <a:moveTo>
                      <a:pt x="10" y="22860"/>
                    </a:moveTo>
                    <a:cubicBezTo>
                      <a:pt x="-519" y="9419"/>
                      <a:pt x="19611" y="0"/>
                      <a:pt x="43791" y="0"/>
                    </a:cubicBezTo>
                    <a:cubicBezTo>
                      <a:pt x="67971" y="0"/>
                      <a:pt x="87572" y="10235"/>
                      <a:pt x="87572" y="22860"/>
                    </a:cubicBezTo>
                    <a:cubicBezTo>
                      <a:pt x="87572" y="35485"/>
                      <a:pt x="71146" y="80645"/>
                      <a:pt x="46966" y="80645"/>
                    </a:cubicBezTo>
                    <a:cubicBezTo>
                      <a:pt x="22786" y="80645"/>
                      <a:pt x="539" y="36301"/>
                      <a:pt x="10" y="2286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A595BAC6-4E75-41F5-90EA-B6BBF566A910}"/>
                  </a:ext>
                </a:extLst>
              </p:cNvPr>
              <p:cNvSpPr/>
              <p:nvPr/>
            </p:nvSpPr>
            <p:spPr bwMode="auto">
              <a:xfrm>
                <a:off x="3285731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7CCB7F0A-4281-40ED-B02D-C7D9344D89E9}"/>
                  </a:ext>
                </a:extLst>
              </p:cNvPr>
              <p:cNvSpPr/>
              <p:nvPr/>
            </p:nvSpPr>
            <p:spPr bwMode="auto">
              <a:xfrm>
                <a:off x="3402412" y="3073764"/>
                <a:ext cx="101958" cy="101958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0254BBD2-08C9-40EC-9696-CDA165CFBAEC}"/>
                  </a:ext>
                </a:extLst>
              </p:cNvPr>
              <p:cNvSpPr/>
              <p:nvPr/>
            </p:nvSpPr>
            <p:spPr bwMode="auto">
              <a:xfrm>
                <a:off x="3313850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B1001ACC-3E62-4364-821C-A9F4E9126348}"/>
                  </a:ext>
                </a:extLst>
              </p:cNvPr>
              <p:cNvSpPr/>
              <p:nvPr/>
            </p:nvSpPr>
            <p:spPr bwMode="auto">
              <a:xfrm>
                <a:off x="3430531" y="3110943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CA355F63-8B84-42FE-8759-E76E6BDC8E1A}"/>
                </a:ext>
              </a:extLst>
            </p:cNvPr>
            <p:cNvSpPr/>
            <p:nvPr/>
          </p:nvSpPr>
          <p:spPr bwMode="auto">
            <a:xfrm rot="4584081" flipV="1">
              <a:off x="5228479" y="4082721"/>
              <a:ext cx="258226" cy="180324"/>
            </a:xfrm>
            <a:custGeom>
              <a:avLst/>
              <a:gdLst>
                <a:gd name="connsiteX0" fmla="*/ 235837 w 429987"/>
                <a:gd name="connsiteY0" fmla="*/ 91629 h 300268"/>
                <a:gd name="connsiteX1" fmla="*/ 180801 w 429987"/>
                <a:gd name="connsiteY1" fmla="*/ 98163 h 300268"/>
                <a:gd name="connsiteX2" fmla="*/ 182026 w 429987"/>
                <a:gd name="connsiteY2" fmla="*/ 101981 h 300268"/>
                <a:gd name="connsiteX3" fmla="*/ 126484 w 429987"/>
                <a:gd name="connsiteY3" fmla="*/ 197493 h 300268"/>
                <a:gd name="connsiteX4" fmla="*/ 215748 w 429987"/>
                <a:gd name="connsiteY4" fmla="*/ 262603 h 300268"/>
                <a:gd name="connsiteX5" fmla="*/ 284082 w 429987"/>
                <a:gd name="connsiteY5" fmla="*/ 210580 h 300268"/>
                <a:gd name="connsiteX6" fmla="*/ 285540 w 429987"/>
                <a:gd name="connsiteY6" fmla="*/ 202826 h 300268"/>
                <a:gd name="connsiteX7" fmla="*/ 284860 w 429987"/>
                <a:gd name="connsiteY7" fmla="*/ 202611 h 300268"/>
                <a:gd name="connsiteX8" fmla="*/ 286237 w 429987"/>
                <a:gd name="connsiteY8" fmla="*/ 131069 h 300268"/>
                <a:gd name="connsiteX9" fmla="*/ 264837 w 429987"/>
                <a:gd name="connsiteY9" fmla="*/ 96589 h 300268"/>
                <a:gd name="connsiteX10" fmla="*/ 178043 w 429987"/>
                <a:gd name="connsiteY10" fmla="*/ 560 h 300268"/>
                <a:gd name="connsiteX11" fmla="*/ 273967 w 429987"/>
                <a:gd name="connsiteY11" fmla="*/ 41704 h 300268"/>
                <a:gd name="connsiteX12" fmla="*/ 293578 w 429987"/>
                <a:gd name="connsiteY12" fmla="*/ 65089 h 300268"/>
                <a:gd name="connsiteX13" fmla="*/ 309024 w 429987"/>
                <a:gd name="connsiteY13" fmla="*/ 67731 h 300268"/>
                <a:gd name="connsiteX14" fmla="*/ 429987 w 429987"/>
                <a:gd name="connsiteY14" fmla="*/ 150266 h 300268"/>
                <a:gd name="connsiteX15" fmla="*/ 401901 w 429987"/>
                <a:gd name="connsiteY15" fmla="*/ 173199 h 300268"/>
                <a:gd name="connsiteX16" fmla="*/ 354520 w 429987"/>
                <a:gd name="connsiteY16" fmla="*/ 129840 h 300268"/>
                <a:gd name="connsiteX17" fmla="*/ 319613 w 429987"/>
                <a:gd name="connsiteY17" fmla="*/ 112824 h 300268"/>
                <a:gd name="connsiteX18" fmla="*/ 323139 w 429987"/>
                <a:gd name="connsiteY18" fmla="*/ 120932 h 300268"/>
                <a:gd name="connsiteX19" fmla="*/ 329001 w 429987"/>
                <a:gd name="connsiteY19" fmla="*/ 167209 h 300268"/>
                <a:gd name="connsiteX20" fmla="*/ 326827 w 429987"/>
                <a:gd name="connsiteY20" fmla="*/ 180541 h 300268"/>
                <a:gd name="connsiteX21" fmla="*/ 326946 w 429987"/>
                <a:gd name="connsiteY21" fmla="*/ 180541 h 300268"/>
                <a:gd name="connsiteX22" fmla="*/ 326048 w 429987"/>
                <a:gd name="connsiteY22" fmla="*/ 185316 h 300268"/>
                <a:gd name="connsiteX23" fmla="*/ 321345 w 429987"/>
                <a:gd name="connsiteY23" fmla="*/ 214161 h 300268"/>
                <a:gd name="connsiteX24" fmla="*/ 320666 w 429987"/>
                <a:gd name="connsiteY24" fmla="*/ 213946 h 300268"/>
                <a:gd name="connsiteX25" fmla="*/ 318751 w 429987"/>
                <a:gd name="connsiteY25" fmla="*/ 224131 h 300268"/>
                <a:gd name="connsiteX26" fmla="*/ 219591 w 429987"/>
                <a:gd name="connsiteY26" fmla="*/ 299621 h 300268"/>
                <a:gd name="connsiteX27" fmla="*/ 90060 w 429987"/>
                <a:gd name="connsiteY27" fmla="*/ 205140 h 300268"/>
                <a:gd name="connsiteX28" fmla="*/ 131654 w 429987"/>
                <a:gd name="connsiteY28" fmla="*/ 87661 h 300268"/>
                <a:gd name="connsiteX29" fmla="*/ 164204 w 429987"/>
                <a:gd name="connsiteY29" fmla="*/ 70037 h 300268"/>
                <a:gd name="connsiteX30" fmla="*/ 162629 w 429987"/>
                <a:gd name="connsiteY30" fmla="*/ 64189 h 300268"/>
                <a:gd name="connsiteX31" fmla="*/ 227588 w 429987"/>
                <a:gd name="connsiteY31" fmla="*/ 56477 h 300268"/>
                <a:gd name="connsiteX32" fmla="*/ 218028 w 429987"/>
                <a:gd name="connsiteY32" fmla="*/ 50172 h 300268"/>
                <a:gd name="connsiteX33" fmla="*/ 112869 w 429987"/>
                <a:gd name="connsiteY33" fmla="*/ 49315 h 300268"/>
                <a:gd name="connsiteX34" fmla="*/ 38266 w 429987"/>
                <a:gd name="connsiteY34" fmla="*/ 164511 h 300268"/>
                <a:gd name="connsiteX35" fmla="*/ 0 w 429987"/>
                <a:gd name="connsiteY35" fmla="*/ 164511 h 300268"/>
                <a:gd name="connsiteX36" fmla="*/ 97218 w 429987"/>
                <a:gd name="connsiteY36" fmla="*/ 14395 h 300268"/>
                <a:gd name="connsiteX37" fmla="*/ 142985 w 429987"/>
                <a:gd name="connsiteY37" fmla="*/ 1411 h 300268"/>
                <a:gd name="connsiteX38" fmla="*/ 178043 w 429987"/>
                <a:gd name="connsiteY38" fmla="*/ 560 h 300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29987" h="300268">
                  <a:moveTo>
                    <a:pt x="235837" y="91629"/>
                  </a:moveTo>
                  <a:lnTo>
                    <a:pt x="180801" y="98163"/>
                  </a:lnTo>
                  <a:lnTo>
                    <a:pt x="182026" y="101981"/>
                  </a:lnTo>
                  <a:cubicBezTo>
                    <a:pt x="141780" y="114891"/>
                    <a:pt x="117800" y="156128"/>
                    <a:pt x="126484" y="197493"/>
                  </a:cubicBezTo>
                  <a:cubicBezTo>
                    <a:pt x="135168" y="238857"/>
                    <a:pt x="173708" y="266969"/>
                    <a:pt x="215748" y="262603"/>
                  </a:cubicBezTo>
                  <a:cubicBezTo>
                    <a:pt x="247278" y="259329"/>
                    <a:pt x="273128" y="238581"/>
                    <a:pt x="284082" y="210580"/>
                  </a:cubicBezTo>
                  <a:lnTo>
                    <a:pt x="285540" y="202826"/>
                  </a:lnTo>
                  <a:lnTo>
                    <a:pt x="284860" y="202611"/>
                  </a:lnTo>
                  <a:cubicBezTo>
                    <a:pt x="292367" y="178899"/>
                    <a:pt x="292561" y="154089"/>
                    <a:pt x="286237" y="131069"/>
                  </a:cubicBezTo>
                  <a:lnTo>
                    <a:pt x="264837" y="96589"/>
                  </a:lnTo>
                  <a:close/>
                  <a:moveTo>
                    <a:pt x="178043" y="560"/>
                  </a:moveTo>
                  <a:cubicBezTo>
                    <a:pt x="212942" y="3445"/>
                    <a:pt x="246748" y="17443"/>
                    <a:pt x="273967" y="41704"/>
                  </a:cubicBezTo>
                  <a:lnTo>
                    <a:pt x="293578" y="65089"/>
                  </a:lnTo>
                  <a:lnTo>
                    <a:pt x="309024" y="67731"/>
                  </a:lnTo>
                  <a:cubicBezTo>
                    <a:pt x="355529" y="82703"/>
                    <a:pt x="397795" y="110841"/>
                    <a:pt x="429987" y="150266"/>
                  </a:cubicBezTo>
                  <a:lnTo>
                    <a:pt x="401901" y="173199"/>
                  </a:lnTo>
                  <a:cubicBezTo>
                    <a:pt x="388063" y="156253"/>
                    <a:pt x="372061" y="141732"/>
                    <a:pt x="354520" y="129840"/>
                  </a:cubicBezTo>
                  <a:lnTo>
                    <a:pt x="319613" y="112824"/>
                  </a:lnTo>
                  <a:lnTo>
                    <a:pt x="323139" y="120932"/>
                  </a:lnTo>
                  <a:cubicBezTo>
                    <a:pt x="327260" y="135931"/>
                    <a:pt x="329257" y="151514"/>
                    <a:pt x="329001" y="167209"/>
                  </a:cubicBezTo>
                  <a:lnTo>
                    <a:pt x="326827" y="180541"/>
                  </a:lnTo>
                  <a:lnTo>
                    <a:pt x="326946" y="180541"/>
                  </a:lnTo>
                  <a:lnTo>
                    <a:pt x="326048" y="185316"/>
                  </a:lnTo>
                  <a:lnTo>
                    <a:pt x="321345" y="214161"/>
                  </a:lnTo>
                  <a:lnTo>
                    <a:pt x="320666" y="213946"/>
                  </a:lnTo>
                  <a:lnTo>
                    <a:pt x="318751" y="224131"/>
                  </a:lnTo>
                  <a:cubicBezTo>
                    <a:pt x="302855" y="264762"/>
                    <a:pt x="265345" y="294870"/>
                    <a:pt x="219591" y="299621"/>
                  </a:cubicBezTo>
                  <a:cubicBezTo>
                    <a:pt x="158587" y="305956"/>
                    <a:pt x="102662" y="265163"/>
                    <a:pt x="90060" y="205140"/>
                  </a:cubicBezTo>
                  <a:cubicBezTo>
                    <a:pt x="80609" y="160122"/>
                    <a:pt x="97820" y="115208"/>
                    <a:pt x="131654" y="87661"/>
                  </a:cubicBezTo>
                  <a:lnTo>
                    <a:pt x="164204" y="70037"/>
                  </a:lnTo>
                  <a:lnTo>
                    <a:pt x="162629" y="64189"/>
                  </a:lnTo>
                  <a:lnTo>
                    <a:pt x="227588" y="56477"/>
                  </a:lnTo>
                  <a:lnTo>
                    <a:pt x="218028" y="50172"/>
                  </a:lnTo>
                  <a:cubicBezTo>
                    <a:pt x="185297" y="34855"/>
                    <a:pt x="146913" y="34055"/>
                    <a:pt x="112869" y="49315"/>
                  </a:cubicBezTo>
                  <a:cubicBezTo>
                    <a:pt x="67478" y="69662"/>
                    <a:pt x="38266" y="114768"/>
                    <a:pt x="38266" y="164511"/>
                  </a:cubicBezTo>
                  <a:lnTo>
                    <a:pt x="0" y="164511"/>
                  </a:lnTo>
                  <a:cubicBezTo>
                    <a:pt x="0" y="99689"/>
                    <a:pt x="38066" y="40910"/>
                    <a:pt x="97218" y="14395"/>
                  </a:cubicBezTo>
                  <a:cubicBezTo>
                    <a:pt x="112006" y="7766"/>
                    <a:pt x="127422" y="3463"/>
                    <a:pt x="142985" y="1411"/>
                  </a:cubicBezTo>
                  <a:cubicBezTo>
                    <a:pt x="154657" y="-129"/>
                    <a:pt x="166411" y="-402"/>
                    <a:pt x="178043" y="56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2ECEE3E0-1E93-4EC9-923F-01342B7712D2}"/>
                </a:ext>
              </a:extLst>
            </p:cNvPr>
            <p:cNvSpPr/>
            <p:nvPr/>
          </p:nvSpPr>
          <p:spPr bwMode="auto">
            <a:xfrm rot="21022300">
              <a:off x="3782665" y="3892274"/>
              <a:ext cx="96823" cy="207148"/>
            </a:xfrm>
            <a:custGeom>
              <a:avLst/>
              <a:gdLst>
                <a:gd name="connsiteX0" fmla="*/ 102738 w 183547"/>
                <a:gd name="connsiteY0" fmla="*/ 0 h 392689"/>
                <a:gd name="connsiteX1" fmla="*/ 108018 w 183547"/>
                <a:gd name="connsiteY1" fmla="*/ 36840 h 392689"/>
                <a:gd name="connsiteX2" fmla="*/ 37511 w 183547"/>
                <a:gd name="connsiteY2" fmla="*/ 111593 h 392689"/>
                <a:gd name="connsiteX3" fmla="*/ 94541 w 183547"/>
                <a:gd name="connsiteY3" fmla="*/ 197074 h 392689"/>
                <a:gd name="connsiteX4" fmla="*/ 92993 w 183547"/>
                <a:gd name="connsiteY4" fmla="*/ 201905 h 392689"/>
                <a:gd name="connsiteX5" fmla="*/ 138685 w 183547"/>
                <a:gd name="connsiteY5" fmla="*/ 221700 h 392689"/>
                <a:gd name="connsiteX6" fmla="*/ 175789 w 183547"/>
                <a:gd name="connsiteY6" fmla="*/ 272736 h 392689"/>
                <a:gd name="connsiteX7" fmla="*/ 155026 w 183547"/>
                <a:gd name="connsiteY7" fmla="*/ 392689 h 392689"/>
                <a:gd name="connsiteX8" fmla="*/ 125640 w 183547"/>
                <a:gd name="connsiteY8" fmla="*/ 367698 h 392689"/>
                <a:gd name="connsiteX9" fmla="*/ 139713 w 183547"/>
                <a:gd name="connsiteY9" fmla="*/ 286397 h 392689"/>
                <a:gd name="connsiteX10" fmla="*/ 75322 w 183547"/>
                <a:gd name="connsiteY10" fmla="*/ 234805 h 392689"/>
                <a:gd name="connsiteX11" fmla="*/ 76172 w 183547"/>
                <a:gd name="connsiteY11" fmla="*/ 228864 h 392689"/>
                <a:gd name="connsiteX12" fmla="*/ 47188 w 183547"/>
                <a:gd name="connsiteY12" fmla="*/ 213768 h 392689"/>
                <a:gd name="connsiteX13" fmla="*/ 425 w 183547"/>
                <a:gd name="connsiteY13" fmla="*/ 108475 h 392689"/>
                <a:gd name="connsiteX14" fmla="*/ 102738 w 183547"/>
                <a:gd name="connsiteY14" fmla="*/ 0 h 392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547" h="392689">
                  <a:moveTo>
                    <a:pt x="102738" y="0"/>
                  </a:moveTo>
                  <a:lnTo>
                    <a:pt x="108018" y="36840"/>
                  </a:lnTo>
                  <a:cubicBezTo>
                    <a:pt x="69973" y="42294"/>
                    <a:pt x="40733" y="73295"/>
                    <a:pt x="37511" y="111593"/>
                  </a:cubicBezTo>
                  <a:cubicBezTo>
                    <a:pt x="34290" y="149892"/>
                    <a:pt x="57941" y="185342"/>
                    <a:pt x="94541" y="197074"/>
                  </a:cubicBezTo>
                  <a:lnTo>
                    <a:pt x="92993" y="201905"/>
                  </a:lnTo>
                  <a:lnTo>
                    <a:pt x="138685" y="221700"/>
                  </a:lnTo>
                  <a:cubicBezTo>
                    <a:pt x="155109" y="234860"/>
                    <a:pt x="168068" y="252345"/>
                    <a:pt x="175789" y="272736"/>
                  </a:cubicBezTo>
                  <a:cubicBezTo>
                    <a:pt x="191230" y="313518"/>
                    <a:pt x="183276" y="359470"/>
                    <a:pt x="155026" y="392689"/>
                  </a:cubicBezTo>
                  <a:lnTo>
                    <a:pt x="125640" y="367698"/>
                  </a:lnTo>
                  <a:cubicBezTo>
                    <a:pt x="144787" y="345183"/>
                    <a:pt x="150179" y="314038"/>
                    <a:pt x="139713" y="286397"/>
                  </a:cubicBezTo>
                  <a:cubicBezTo>
                    <a:pt x="129247" y="258756"/>
                    <a:pt x="104580" y="238992"/>
                    <a:pt x="75322" y="234805"/>
                  </a:cubicBezTo>
                  <a:lnTo>
                    <a:pt x="76172" y="228864"/>
                  </a:lnTo>
                  <a:lnTo>
                    <a:pt x="47188" y="213768"/>
                  </a:lnTo>
                  <a:cubicBezTo>
                    <a:pt x="15349" y="189513"/>
                    <a:pt x="-3081" y="150157"/>
                    <a:pt x="425" y="108475"/>
                  </a:cubicBezTo>
                  <a:cubicBezTo>
                    <a:pt x="5100" y="52899"/>
                    <a:pt x="47530" y="7913"/>
                    <a:pt x="102738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FB24D8B7-98D4-4F30-AF48-A9ACD32E83C2}"/>
                </a:ext>
              </a:extLst>
            </p:cNvPr>
            <p:cNvSpPr/>
            <p:nvPr/>
          </p:nvSpPr>
          <p:spPr bwMode="auto">
            <a:xfrm rot="4612619">
              <a:off x="5678720" y="4851991"/>
              <a:ext cx="96823" cy="207148"/>
            </a:xfrm>
            <a:custGeom>
              <a:avLst/>
              <a:gdLst>
                <a:gd name="connsiteX0" fmla="*/ 102738 w 183547"/>
                <a:gd name="connsiteY0" fmla="*/ 0 h 392689"/>
                <a:gd name="connsiteX1" fmla="*/ 108018 w 183547"/>
                <a:gd name="connsiteY1" fmla="*/ 36840 h 392689"/>
                <a:gd name="connsiteX2" fmla="*/ 37511 w 183547"/>
                <a:gd name="connsiteY2" fmla="*/ 111593 h 392689"/>
                <a:gd name="connsiteX3" fmla="*/ 94541 w 183547"/>
                <a:gd name="connsiteY3" fmla="*/ 197074 h 392689"/>
                <a:gd name="connsiteX4" fmla="*/ 92993 w 183547"/>
                <a:gd name="connsiteY4" fmla="*/ 201905 h 392689"/>
                <a:gd name="connsiteX5" fmla="*/ 138685 w 183547"/>
                <a:gd name="connsiteY5" fmla="*/ 221700 h 392689"/>
                <a:gd name="connsiteX6" fmla="*/ 175789 w 183547"/>
                <a:gd name="connsiteY6" fmla="*/ 272736 h 392689"/>
                <a:gd name="connsiteX7" fmla="*/ 155026 w 183547"/>
                <a:gd name="connsiteY7" fmla="*/ 392689 h 392689"/>
                <a:gd name="connsiteX8" fmla="*/ 125640 w 183547"/>
                <a:gd name="connsiteY8" fmla="*/ 367698 h 392689"/>
                <a:gd name="connsiteX9" fmla="*/ 139713 w 183547"/>
                <a:gd name="connsiteY9" fmla="*/ 286397 h 392689"/>
                <a:gd name="connsiteX10" fmla="*/ 75322 w 183547"/>
                <a:gd name="connsiteY10" fmla="*/ 234805 h 392689"/>
                <a:gd name="connsiteX11" fmla="*/ 76172 w 183547"/>
                <a:gd name="connsiteY11" fmla="*/ 228864 h 392689"/>
                <a:gd name="connsiteX12" fmla="*/ 47188 w 183547"/>
                <a:gd name="connsiteY12" fmla="*/ 213768 h 392689"/>
                <a:gd name="connsiteX13" fmla="*/ 425 w 183547"/>
                <a:gd name="connsiteY13" fmla="*/ 108475 h 392689"/>
                <a:gd name="connsiteX14" fmla="*/ 102738 w 183547"/>
                <a:gd name="connsiteY14" fmla="*/ 0 h 392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547" h="392689">
                  <a:moveTo>
                    <a:pt x="102738" y="0"/>
                  </a:moveTo>
                  <a:lnTo>
                    <a:pt x="108018" y="36840"/>
                  </a:lnTo>
                  <a:cubicBezTo>
                    <a:pt x="69973" y="42294"/>
                    <a:pt x="40733" y="73295"/>
                    <a:pt x="37511" y="111593"/>
                  </a:cubicBezTo>
                  <a:cubicBezTo>
                    <a:pt x="34290" y="149892"/>
                    <a:pt x="57941" y="185342"/>
                    <a:pt x="94541" y="197074"/>
                  </a:cubicBezTo>
                  <a:lnTo>
                    <a:pt x="92993" y="201905"/>
                  </a:lnTo>
                  <a:lnTo>
                    <a:pt x="138685" y="221700"/>
                  </a:lnTo>
                  <a:cubicBezTo>
                    <a:pt x="155109" y="234860"/>
                    <a:pt x="168068" y="252345"/>
                    <a:pt x="175789" y="272736"/>
                  </a:cubicBezTo>
                  <a:cubicBezTo>
                    <a:pt x="191230" y="313518"/>
                    <a:pt x="183276" y="359470"/>
                    <a:pt x="155026" y="392689"/>
                  </a:cubicBezTo>
                  <a:lnTo>
                    <a:pt x="125640" y="367698"/>
                  </a:lnTo>
                  <a:cubicBezTo>
                    <a:pt x="144787" y="345183"/>
                    <a:pt x="150179" y="314038"/>
                    <a:pt x="139713" y="286397"/>
                  </a:cubicBezTo>
                  <a:cubicBezTo>
                    <a:pt x="129247" y="258756"/>
                    <a:pt x="104580" y="238992"/>
                    <a:pt x="75322" y="234805"/>
                  </a:cubicBezTo>
                  <a:lnTo>
                    <a:pt x="76172" y="228864"/>
                  </a:lnTo>
                  <a:lnTo>
                    <a:pt x="47188" y="213768"/>
                  </a:lnTo>
                  <a:cubicBezTo>
                    <a:pt x="15349" y="189513"/>
                    <a:pt x="-3081" y="150157"/>
                    <a:pt x="425" y="108475"/>
                  </a:cubicBezTo>
                  <a:cubicBezTo>
                    <a:pt x="5100" y="52899"/>
                    <a:pt x="47530" y="7913"/>
                    <a:pt x="102738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FC32A0B0-896C-4131-92F3-F8350F7A5A92}"/>
                </a:ext>
              </a:extLst>
            </p:cNvPr>
            <p:cNvSpPr/>
            <p:nvPr/>
          </p:nvSpPr>
          <p:spPr bwMode="auto">
            <a:xfrm rot="2656027">
              <a:off x="3870239" y="5235285"/>
              <a:ext cx="180841" cy="183802"/>
            </a:xfrm>
            <a:custGeom>
              <a:avLst/>
              <a:gdLst>
                <a:gd name="connsiteX0" fmla="*/ 152343 w 295423"/>
                <a:gd name="connsiteY0" fmla="*/ 96076 h 300260"/>
                <a:gd name="connsiteX1" fmla="*/ 131908 w 295423"/>
                <a:gd name="connsiteY1" fmla="*/ 100040 h 300260"/>
                <a:gd name="connsiteX2" fmla="*/ 132255 w 295423"/>
                <a:gd name="connsiteY2" fmla="*/ 101775 h 300260"/>
                <a:gd name="connsiteX3" fmla="*/ 62406 w 295423"/>
                <a:gd name="connsiteY3" fmla="*/ 191890 h 300260"/>
                <a:gd name="connsiteX4" fmla="*/ 153310 w 295423"/>
                <a:gd name="connsiteY4" fmla="*/ 260496 h 300260"/>
                <a:gd name="connsiteX5" fmla="*/ 234533 w 295423"/>
                <a:gd name="connsiteY5" fmla="*/ 180538 h 300260"/>
                <a:gd name="connsiteX6" fmla="*/ 239751 w 295423"/>
                <a:gd name="connsiteY6" fmla="*/ 180538 h 300260"/>
                <a:gd name="connsiteX7" fmla="*/ 242735 w 295423"/>
                <a:gd name="connsiteY7" fmla="*/ 162957 h 300260"/>
                <a:gd name="connsiteX8" fmla="*/ 234903 w 295423"/>
                <a:gd name="connsiteY8" fmla="*/ 122146 h 300260"/>
                <a:gd name="connsiteX9" fmla="*/ 221265 w 295423"/>
                <a:gd name="connsiteY9" fmla="*/ 99183 h 300260"/>
                <a:gd name="connsiteX10" fmla="*/ 216269 w 295423"/>
                <a:gd name="connsiteY10" fmla="*/ 97710 h 300260"/>
                <a:gd name="connsiteX11" fmla="*/ 152343 w 295423"/>
                <a:gd name="connsiteY11" fmla="*/ 96076 h 300260"/>
                <a:gd name="connsiteX12" fmla="*/ 98708 w 295423"/>
                <a:gd name="connsiteY12" fmla="*/ 222 h 300260"/>
                <a:gd name="connsiteX13" fmla="*/ 200753 w 295423"/>
                <a:gd name="connsiteY13" fmla="*/ 25724 h 300260"/>
                <a:gd name="connsiteX14" fmla="*/ 243741 w 295423"/>
                <a:gd name="connsiteY14" fmla="*/ 62570 h 300260"/>
                <a:gd name="connsiteX15" fmla="*/ 244190 w 295423"/>
                <a:gd name="connsiteY15" fmla="*/ 63342 h 300260"/>
                <a:gd name="connsiteX16" fmla="*/ 247747 w 295423"/>
                <a:gd name="connsiteY16" fmla="*/ 63908 h 300260"/>
                <a:gd name="connsiteX17" fmla="*/ 295423 w 295423"/>
                <a:gd name="connsiteY17" fmla="*/ 80552 h 300260"/>
                <a:gd name="connsiteX18" fmla="*/ 277674 w 295423"/>
                <a:gd name="connsiteY18" fmla="*/ 115809 h 300260"/>
                <a:gd name="connsiteX19" fmla="*/ 271893 w 295423"/>
                <a:gd name="connsiteY19" fmla="*/ 114105 h 300260"/>
                <a:gd name="connsiteX20" fmla="*/ 280999 w 295423"/>
                <a:gd name="connsiteY20" fmla="*/ 162221 h 300260"/>
                <a:gd name="connsiteX21" fmla="*/ 272100 w 295423"/>
                <a:gd name="connsiteY21" fmla="*/ 216549 h 300260"/>
                <a:gd name="connsiteX22" fmla="*/ 267127 w 295423"/>
                <a:gd name="connsiteY22" fmla="*/ 214975 h 300260"/>
                <a:gd name="connsiteX23" fmla="*/ 265019 w 295423"/>
                <a:gd name="connsiteY23" fmla="*/ 225319 h 300260"/>
                <a:gd name="connsiteX24" fmla="*/ 155919 w 295423"/>
                <a:gd name="connsiteY24" fmla="*/ 300023 h 300260"/>
                <a:gd name="connsiteX25" fmla="*/ 23132 w 295423"/>
                <a:gd name="connsiteY25" fmla="*/ 197096 h 300260"/>
                <a:gd name="connsiteX26" fmla="*/ 79462 w 295423"/>
                <a:gd name="connsiteY26" fmla="*/ 80030 h 300260"/>
                <a:gd name="connsiteX27" fmla="*/ 99791 w 295423"/>
                <a:gd name="connsiteY27" fmla="*/ 72305 h 300260"/>
                <a:gd name="connsiteX28" fmla="*/ 97982 w 295423"/>
                <a:gd name="connsiteY28" fmla="*/ 66724 h 300260"/>
                <a:gd name="connsiteX29" fmla="*/ 147715 w 295423"/>
                <a:gd name="connsiteY29" fmla="*/ 56902 h 300260"/>
                <a:gd name="connsiteX30" fmla="*/ 176529 w 295423"/>
                <a:gd name="connsiteY30" fmla="*/ 56383 h 300260"/>
                <a:gd name="connsiteX31" fmla="*/ 141206 w 295423"/>
                <a:gd name="connsiteY31" fmla="*/ 42206 h 300260"/>
                <a:gd name="connsiteX32" fmla="*/ 24571 w 295423"/>
                <a:gd name="connsiteY32" fmla="*/ 65034 h 300260"/>
                <a:gd name="connsiteX33" fmla="*/ 0 w 295423"/>
                <a:gd name="connsiteY33" fmla="*/ 35635 h 300260"/>
                <a:gd name="connsiteX34" fmla="*/ 98708 w 295423"/>
                <a:gd name="connsiteY34" fmla="*/ 222 h 300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95423" h="300260">
                  <a:moveTo>
                    <a:pt x="152343" y="96076"/>
                  </a:moveTo>
                  <a:lnTo>
                    <a:pt x="131908" y="100040"/>
                  </a:lnTo>
                  <a:lnTo>
                    <a:pt x="132255" y="101775"/>
                  </a:lnTo>
                  <a:cubicBezTo>
                    <a:pt x="86648" y="109611"/>
                    <a:pt x="55833" y="149367"/>
                    <a:pt x="62406" y="191890"/>
                  </a:cubicBezTo>
                  <a:cubicBezTo>
                    <a:pt x="68791" y="233193"/>
                    <a:pt x="108340" y="263041"/>
                    <a:pt x="153310" y="260496"/>
                  </a:cubicBezTo>
                  <a:cubicBezTo>
                    <a:pt x="198948" y="257913"/>
                    <a:pt x="234533" y="222882"/>
                    <a:pt x="234533" y="180538"/>
                  </a:cubicBezTo>
                  <a:lnTo>
                    <a:pt x="239751" y="180538"/>
                  </a:lnTo>
                  <a:lnTo>
                    <a:pt x="242735" y="162957"/>
                  </a:lnTo>
                  <a:cubicBezTo>
                    <a:pt x="242548" y="148964"/>
                    <a:pt x="239867" y="135175"/>
                    <a:pt x="234903" y="122146"/>
                  </a:cubicBezTo>
                  <a:lnTo>
                    <a:pt x="221265" y="99183"/>
                  </a:lnTo>
                  <a:lnTo>
                    <a:pt x="216269" y="97710"/>
                  </a:lnTo>
                  <a:cubicBezTo>
                    <a:pt x="195175" y="94407"/>
                    <a:pt x="173661" y="93849"/>
                    <a:pt x="152343" y="96076"/>
                  </a:cubicBezTo>
                  <a:close/>
                  <a:moveTo>
                    <a:pt x="98708" y="222"/>
                  </a:moveTo>
                  <a:cubicBezTo>
                    <a:pt x="133876" y="-1514"/>
                    <a:pt x="169601" y="6902"/>
                    <a:pt x="200753" y="25724"/>
                  </a:cubicBezTo>
                  <a:cubicBezTo>
                    <a:pt x="217525" y="35857"/>
                    <a:pt x="231942" y="48374"/>
                    <a:pt x="243741" y="62570"/>
                  </a:cubicBezTo>
                  <a:lnTo>
                    <a:pt x="244190" y="63342"/>
                  </a:lnTo>
                  <a:lnTo>
                    <a:pt x="247747" y="63908"/>
                  </a:lnTo>
                  <a:cubicBezTo>
                    <a:pt x="264045" y="68006"/>
                    <a:pt x="280010" y="73559"/>
                    <a:pt x="295423" y="80552"/>
                  </a:cubicBezTo>
                  <a:lnTo>
                    <a:pt x="277674" y="115809"/>
                  </a:lnTo>
                  <a:lnTo>
                    <a:pt x="271893" y="114105"/>
                  </a:lnTo>
                  <a:lnTo>
                    <a:pt x="280999" y="162221"/>
                  </a:lnTo>
                  <a:cubicBezTo>
                    <a:pt x="281268" y="180301"/>
                    <a:pt x="278389" y="198646"/>
                    <a:pt x="272100" y="216549"/>
                  </a:cubicBezTo>
                  <a:lnTo>
                    <a:pt x="267127" y="214975"/>
                  </a:lnTo>
                  <a:lnTo>
                    <a:pt x="265019" y="225319"/>
                  </a:lnTo>
                  <a:cubicBezTo>
                    <a:pt x="247344" y="266887"/>
                    <a:pt x="205763" y="297058"/>
                    <a:pt x="155919" y="300023"/>
                  </a:cubicBezTo>
                  <a:cubicBezTo>
                    <a:pt x="90121" y="303936"/>
                    <a:pt x="32251" y="259080"/>
                    <a:pt x="23132" y="197096"/>
                  </a:cubicBezTo>
                  <a:cubicBezTo>
                    <a:pt x="16157" y="149682"/>
                    <a:pt x="39491" y="104626"/>
                    <a:pt x="79462" y="80030"/>
                  </a:cubicBezTo>
                  <a:lnTo>
                    <a:pt x="99791" y="72305"/>
                  </a:lnTo>
                  <a:lnTo>
                    <a:pt x="97982" y="66724"/>
                  </a:lnTo>
                  <a:cubicBezTo>
                    <a:pt x="114309" y="61954"/>
                    <a:pt x="130960" y="58686"/>
                    <a:pt x="147715" y="56902"/>
                  </a:cubicBezTo>
                  <a:lnTo>
                    <a:pt x="176529" y="56383"/>
                  </a:lnTo>
                  <a:lnTo>
                    <a:pt x="141206" y="42206"/>
                  </a:lnTo>
                  <a:cubicBezTo>
                    <a:pt x="101380" y="32675"/>
                    <a:pt x="58161" y="40495"/>
                    <a:pt x="24571" y="65034"/>
                  </a:cubicBezTo>
                  <a:lnTo>
                    <a:pt x="0" y="35635"/>
                  </a:lnTo>
                  <a:cubicBezTo>
                    <a:pt x="28928" y="13847"/>
                    <a:pt x="63540" y="1958"/>
                    <a:pt x="98708" y="222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278A921E-D9E7-4F7B-8642-AD2C372ED25C}"/>
                </a:ext>
              </a:extLst>
            </p:cNvPr>
            <p:cNvSpPr/>
            <p:nvPr/>
          </p:nvSpPr>
          <p:spPr bwMode="auto">
            <a:xfrm rot="16652914" flipV="1">
              <a:off x="3578577" y="4645110"/>
              <a:ext cx="258226" cy="180324"/>
            </a:xfrm>
            <a:custGeom>
              <a:avLst/>
              <a:gdLst>
                <a:gd name="connsiteX0" fmla="*/ 235837 w 429987"/>
                <a:gd name="connsiteY0" fmla="*/ 91629 h 300268"/>
                <a:gd name="connsiteX1" fmla="*/ 180801 w 429987"/>
                <a:gd name="connsiteY1" fmla="*/ 98163 h 300268"/>
                <a:gd name="connsiteX2" fmla="*/ 182026 w 429987"/>
                <a:gd name="connsiteY2" fmla="*/ 101981 h 300268"/>
                <a:gd name="connsiteX3" fmla="*/ 126484 w 429987"/>
                <a:gd name="connsiteY3" fmla="*/ 197493 h 300268"/>
                <a:gd name="connsiteX4" fmla="*/ 215748 w 429987"/>
                <a:gd name="connsiteY4" fmla="*/ 262603 h 300268"/>
                <a:gd name="connsiteX5" fmla="*/ 284082 w 429987"/>
                <a:gd name="connsiteY5" fmla="*/ 210580 h 300268"/>
                <a:gd name="connsiteX6" fmla="*/ 285540 w 429987"/>
                <a:gd name="connsiteY6" fmla="*/ 202826 h 300268"/>
                <a:gd name="connsiteX7" fmla="*/ 284860 w 429987"/>
                <a:gd name="connsiteY7" fmla="*/ 202611 h 300268"/>
                <a:gd name="connsiteX8" fmla="*/ 286237 w 429987"/>
                <a:gd name="connsiteY8" fmla="*/ 131069 h 300268"/>
                <a:gd name="connsiteX9" fmla="*/ 264837 w 429987"/>
                <a:gd name="connsiteY9" fmla="*/ 96589 h 300268"/>
                <a:gd name="connsiteX10" fmla="*/ 178043 w 429987"/>
                <a:gd name="connsiteY10" fmla="*/ 560 h 300268"/>
                <a:gd name="connsiteX11" fmla="*/ 273967 w 429987"/>
                <a:gd name="connsiteY11" fmla="*/ 41704 h 300268"/>
                <a:gd name="connsiteX12" fmla="*/ 293578 w 429987"/>
                <a:gd name="connsiteY12" fmla="*/ 65089 h 300268"/>
                <a:gd name="connsiteX13" fmla="*/ 309024 w 429987"/>
                <a:gd name="connsiteY13" fmla="*/ 67731 h 300268"/>
                <a:gd name="connsiteX14" fmla="*/ 429987 w 429987"/>
                <a:gd name="connsiteY14" fmla="*/ 150266 h 300268"/>
                <a:gd name="connsiteX15" fmla="*/ 401901 w 429987"/>
                <a:gd name="connsiteY15" fmla="*/ 173199 h 300268"/>
                <a:gd name="connsiteX16" fmla="*/ 354520 w 429987"/>
                <a:gd name="connsiteY16" fmla="*/ 129840 h 300268"/>
                <a:gd name="connsiteX17" fmla="*/ 319613 w 429987"/>
                <a:gd name="connsiteY17" fmla="*/ 112824 h 300268"/>
                <a:gd name="connsiteX18" fmla="*/ 323139 w 429987"/>
                <a:gd name="connsiteY18" fmla="*/ 120932 h 300268"/>
                <a:gd name="connsiteX19" fmla="*/ 329001 w 429987"/>
                <a:gd name="connsiteY19" fmla="*/ 167209 h 300268"/>
                <a:gd name="connsiteX20" fmla="*/ 326827 w 429987"/>
                <a:gd name="connsiteY20" fmla="*/ 180541 h 300268"/>
                <a:gd name="connsiteX21" fmla="*/ 326946 w 429987"/>
                <a:gd name="connsiteY21" fmla="*/ 180541 h 300268"/>
                <a:gd name="connsiteX22" fmla="*/ 326048 w 429987"/>
                <a:gd name="connsiteY22" fmla="*/ 185316 h 300268"/>
                <a:gd name="connsiteX23" fmla="*/ 321345 w 429987"/>
                <a:gd name="connsiteY23" fmla="*/ 214161 h 300268"/>
                <a:gd name="connsiteX24" fmla="*/ 320666 w 429987"/>
                <a:gd name="connsiteY24" fmla="*/ 213946 h 300268"/>
                <a:gd name="connsiteX25" fmla="*/ 318751 w 429987"/>
                <a:gd name="connsiteY25" fmla="*/ 224131 h 300268"/>
                <a:gd name="connsiteX26" fmla="*/ 219591 w 429987"/>
                <a:gd name="connsiteY26" fmla="*/ 299621 h 300268"/>
                <a:gd name="connsiteX27" fmla="*/ 90060 w 429987"/>
                <a:gd name="connsiteY27" fmla="*/ 205140 h 300268"/>
                <a:gd name="connsiteX28" fmla="*/ 131654 w 429987"/>
                <a:gd name="connsiteY28" fmla="*/ 87661 h 300268"/>
                <a:gd name="connsiteX29" fmla="*/ 164204 w 429987"/>
                <a:gd name="connsiteY29" fmla="*/ 70037 h 300268"/>
                <a:gd name="connsiteX30" fmla="*/ 162629 w 429987"/>
                <a:gd name="connsiteY30" fmla="*/ 64189 h 300268"/>
                <a:gd name="connsiteX31" fmla="*/ 227588 w 429987"/>
                <a:gd name="connsiteY31" fmla="*/ 56477 h 300268"/>
                <a:gd name="connsiteX32" fmla="*/ 218028 w 429987"/>
                <a:gd name="connsiteY32" fmla="*/ 50172 h 300268"/>
                <a:gd name="connsiteX33" fmla="*/ 112869 w 429987"/>
                <a:gd name="connsiteY33" fmla="*/ 49315 h 300268"/>
                <a:gd name="connsiteX34" fmla="*/ 38266 w 429987"/>
                <a:gd name="connsiteY34" fmla="*/ 164511 h 300268"/>
                <a:gd name="connsiteX35" fmla="*/ 0 w 429987"/>
                <a:gd name="connsiteY35" fmla="*/ 164511 h 300268"/>
                <a:gd name="connsiteX36" fmla="*/ 97218 w 429987"/>
                <a:gd name="connsiteY36" fmla="*/ 14395 h 300268"/>
                <a:gd name="connsiteX37" fmla="*/ 142985 w 429987"/>
                <a:gd name="connsiteY37" fmla="*/ 1411 h 300268"/>
                <a:gd name="connsiteX38" fmla="*/ 178043 w 429987"/>
                <a:gd name="connsiteY38" fmla="*/ 560 h 300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29987" h="300268">
                  <a:moveTo>
                    <a:pt x="235837" y="91629"/>
                  </a:moveTo>
                  <a:lnTo>
                    <a:pt x="180801" y="98163"/>
                  </a:lnTo>
                  <a:lnTo>
                    <a:pt x="182026" y="101981"/>
                  </a:lnTo>
                  <a:cubicBezTo>
                    <a:pt x="141780" y="114891"/>
                    <a:pt x="117800" y="156128"/>
                    <a:pt x="126484" y="197493"/>
                  </a:cubicBezTo>
                  <a:cubicBezTo>
                    <a:pt x="135168" y="238857"/>
                    <a:pt x="173708" y="266969"/>
                    <a:pt x="215748" y="262603"/>
                  </a:cubicBezTo>
                  <a:cubicBezTo>
                    <a:pt x="247278" y="259329"/>
                    <a:pt x="273128" y="238581"/>
                    <a:pt x="284082" y="210580"/>
                  </a:cubicBezTo>
                  <a:lnTo>
                    <a:pt x="285540" y="202826"/>
                  </a:lnTo>
                  <a:lnTo>
                    <a:pt x="284860" y="202611"/>
                  </a:lnTo>
                  <a:cubicBezTo>
                    <a:pt x="292367" y="178899"/>
                    <a:pt x="292561" y="154089"/>
                    <a:pt x="286237" y="131069"/>
                  </a:cubicBezTo>
                  <a:lnTo>
                    <a:pt x="264837" y="96589"/>
                  </a:lnTo>
                  <a:close/>
                  <a:moveTo>
                    <a:pt x="178043" y="560"/>
                  </a:moveTo>
                  <a:cubicBezTo>
                    <a:pt x="212942" y="3445"/>
                    <a:pt x="246748" y="17443"/>
                    <a:pt x="273967" y="41704"/>
                  </a:cubicBezTo>
                  <a:lnTo>
                    <a:pt x="293578" y="65089"/>
                  </a:lnTo>
                  <a:lnTo>
                    <a:pt x="309024" y="67731"/>
                  </a:lnTo>
                  <a:cubicBezTo>
                    <a:pt x="355529" y="82703"/>
                    <a:pt x="397795" y="110841"/>
                    <a:pt x="429987" y="150266"/>
                  </a:cubicBezTo>
                  <a:lnTo>
                    <a:pt x="401901" y="173199"/>
                  </a:lnTo>
                  <a:cubicBezTo>
                    <a:pt x="388063" y="156253"/>
                    <a:pt x="372061" y="141732"/>
                    <a:pt x="354520" y="129840"/>
                  </a:cubicBezTo>
                  <a:lnTo>
                    <a:pt x="319613" y="112824"/>
                  </a:lnTo>
                  <a:lnTo>
                    <a:pt x="323139" y="120932"/>
                  </a:lnTo>
                  <a:cubicBezTo>
                    <a:pt x="327260" y="135931"/>
                    <a:pt x="329257" y="151514"/>
                    <a:pt x="329001" y="167209"/>
                  </a:cubicBezTo>
                  <a:lnTo>
                    <a:pt x="326827" y="180541"/>
                  </a:lnTo>
                  <a:lnTo>
                    <a:pt x="326946" y="180541"/>
                  </a:lnTo>
                  <a:lnTo>
                    <a:pt x="326048" y="185316"/>
                  </a:lnTo>
                  <a:lnTo>
                    <a:pt x="321345" y="214161"/>
                  </a:lnTo>
                  <a:lnTo>
                    <a:pt x="320666" y="213946"/>
                  </a:lnTo>
                  <a:lnTo>
                    <a:pt x="318751" y="224131"/>
                  </a:lnTo>
                  <a:cubicBezTo>
                    <a:pt x="302855" y="264762"/>
                    <a:pt x="265345" y="294870"/>
                    <a:pt x="219591" y="299621"/>
                  </a:cubicBezTo>
                  <a:cubicBezTo>
                    <a:pt x="158587" y="305956"/>
                    <a:pt x="102662" y="265163"/>
                    <a:pt x="90060" y="205140"/>
                  </a:cubicBezTo>
                  <a:cubicBezTo>
                    <a:pt x="80609" y="160122"/>
                    <a:pt x="97820" y="115208"/>
                    <a:pt x="131654" y="87661"/>
                  </a:cubicBezTo>
                  <a:lnTo>
                    <a:pt x="164204" y="70037"/>
                  </a:lnTo>
                  <a:lnTo>
                    <a:pt x="162629" y="64189"/>
                  </a:lnTo>
                  <a:lnTo>
                    <a:pt x="227588" y="56477"/>
                  </a:lnTo>
                  <a:lnTo>
                    <a:pt x="218028" y="50172"/>
                  </a:lnTo>
                  <a:cubicBezTo>
                    <a:pt x="185297" y="34855"/>
                    <a:pt x="146913" y="34055"/>
                    <a:pt x="112869" y="49315"/>
                  </a:cubicBezTo>
                  <a:cubicBezTo>
                    <a:pt x="67478" y="69662"/>
                    <a:pt x="38266" y="114768"/>
                    <a:pt x="38266" y="164511"/>
                  </a:cubicBezTo>
                  <a:lnTo>
                    <a:pt x="0" y="164511"/>
                  </a:lnTo>
                  <a:cubicBezTo>
                    <a:pt x="0" y="99689"/>
                    <a:pt x="38066" y="40910"/>
                    <a:pt x="97218" y="14395"/>
                  </a:cubicBezTo>
                  <a:cubicBezTo>
                    <a:pt x="112006" y="7766"/>
                    <a:pt x="127422" y="3463"/>
                    <a:pt x="142985" y="1411"/>
                  </a:cubicBezTo>
                  <a:cubicBezTo>
                    <a:pt x="154657" y="-129"/>
                    <a:pt x="166411" y="-402"/>
                    <a:pt x="178043" y="56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pptxe53_ゴミを荒らす動物、生き物のイラスト</dc:title>
  <dc:subject>pptxe53_ゴミを荒らす動物、生き物のイラスト</dc:subject>
  <dc:creator>でじけろお</dc:creator>
  <cp:revision>1</cp:revision>
  <dcterms:created xsi:type="dcterms:W3CDTF">2018-05-20T00:31:01Z</dcterms:created>
  <dcterms:modified xsi:type="dcterms:W3CDTF">2020-08-27T06:33:35Z</dcterms:modified>
  <cp:version>1</cp:version>
</cp:coreProperties>
</file>