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0A3601F-CB79-4F69-BCBD-B3A9AFC9309C}"/>
              </a:ext>
            </a:extLst>
          </p:cNvPr>
          <p:cNvGrpSpPr/>
          <p:nvPr/>
        </p:nvGrpSpPr>
        <p:grpSpPr>
          <a:xfrm>
            <a:off x="663950" y="887505"/>
            <a:ext cx="1088788" cy="1459193"/>
            <a:chOff x="883584" y="957170"/>
            <a:chExt cx="1577788" cy="2114550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2320875D-B255-4BF4-B6C9-FC3DFA9F4813}"/>
                </a:ext>
              </a:extLst>
            </p:cNvPr>
            <p:cNvSpPr/>
            <p:nvPr/>
          </p:nvSpPr>
          <p:spPr>
            <a:xfrm>
              <a:off x="88358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77C6DE1F-45F4-4266-9940-5DE96967A2B5}"/>
                </a:ext>
              </a:extLst>
            </p:cNvPr>
            <p:cNvSpPr/>
            <p:nvPr/>
          </p:nvSpPr>
          <p:spPr>
            <a:xfrm>
              <a:off x="97841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28511298-C1BF-4427-9A29-C86263AC08DD}"/>
                </a:ext>
              </a:extLst>
            </p:cNvPr>
            <p:cNvSpPr/>
            <p:nvPr/>
          </p:nvSpPr>
          <p:spPr>
            <a:xfrm>
              <a:off x="106414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13ABE3E-C6D9-457F-8941-7D3D2BDCE08E}"/>
                </a:ext>
              </a:extLst>
            </p:cNvPr>
            <p:cNvSpPr/>
            <p:nvPr/>
          </p:nvSpPr>
          <p:spPr>
            <a:xfrm>
              <a:off x="227740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2C035C9-4168-4697-AB03-4CA03570DD49}"/>
                </a:ext>
              </a:extLst>
            </p:cNvPr>
            <p:cNvSpPr/>
            <p:nvPr/>
          </p:nvSpPr>
          <p:spPr>
            <a:xfrm>
              <a:off x="208373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792709FB-C891-41B1-BE57-2E820C27D229}"/>
                </a:ext>
              </a:extLst>
            </p:cNvPr>
            <p:cNvSpPr txBox="1"/>
            <p:nvPr/>
          </p:nvSpPr>
          <p:spPr>
            <a:xfrm>
              <a:off x="105088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2DED723F-16C4-4B17-8B6A-1ABC06AE076B}"/>
                </a:ext>
              </a:extLst>
            </p:cNvPr>
            <p:cNvSpPr/>
            <p:nvPr/>
          </p:nvSpPr>
          <p:spPr>
            <a:xfrm>
              <a:off x="222176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740BD47-2E3D-48A8-B330-9AA98F162CD3}"/>
                </a:ext>
              </a:extLst>
            </p:cNvPr>
            <p:cNvSpPr/>
            <p:nvPr/>
          </p:nvSpPr>
          <p:spPr>
            <a:xfrm>
              <a:off x="210625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A752246-FB65-4CCA-8E37-84A6D01E1B16}"/>
              </a:ext>
            </a:extLst>
          </p:cNvPr>
          <p:cNvGrpSpPr/>
          <p:nvPr/>
        </p:nvGrpSpPr>
        <p:grpSpPr>
          <a:xfrm>
            <a:off x="643802" y="2850776"/>
            <a:ext cx="1088788" cy="1459193"/>
            <a:chOff x="2655234" y="957170"/>
            <a:chExt cx="1577788" cy="2114550"/>
          </a:xfrm>
        </p:grpSpPr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5E803FE4-5A5B-412D-A709-3441A5950EC3}"/>
                </a:ext>
              </a:extLst>
            </p:cNvPr>
            <p:cNvSpPr/>
            <p:nvPr/>
          </p:nvSpPr>
          <p:spPr>
            <a:xfrm>
              <a:off x="265523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9FC972F4-0DA5-485B-B9B0-11A5463C4D72}"/>
                </a:ext>
              </a:extLst>
            </p:cNvPr>
            <p:cNvSpPr/>
            <p:nvPr/>
          </p:nvSpPr>
          <p:spPr>
            <a:xfrm>
              <a:off x="275006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3CC89462-6D94-4744-B31C-7B4DAE7CA66F}"/>
                </a:ext>
              </a:extLst>
            </p:cNvPr>
            <p:cNvSpPr/>
            <p:nvPr/>
          </p:nvSpPr>
          <p:spPr>
            <a:xfrm>
              <a:off x="283579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8CFD6E3-AF69-4521-9795-5307B95CF373}"/>
                </a:ext>
              </a:extLst>
            </p:cNvPr>
            <p:cNvSpPr/>
            <p:nvPr/>
          </p:nvSpPr>
          <p:spPr>
            <a:xfrm>
              <a:off x="404905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998FB56-DC90-42D8-A783-96CE77683A38}"/>
                </a:ext>
              </a:extLst>
            </p:cNvPr>
            <p:cNvSpPr/>
            <p:nvPr/>
          </p:nvSpPr>
          <p:spPr>
            <a:xfrm>
              <a:off x="385538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B6C8E84-6E23-402B-B81D-B07C90BC0869}"/>
                </a:ext>
              </a:extLst>
            </p:cNvPr>
            <p:cNvSpPr txBox="1"/>
            <p:nvPr/>
          </p:nvSpPr>
          <p:spPr>
            <a:xfrm>
              <a:off x="282253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2BD94DDC-12C4-4100-B883-A5176F937ABD}"/>
                </a:ext>
              </a:extLst>
            </p:cNvPr>
            <p:cNvSpPr/>
            <p:nvPr/>
          </p:nvSpPr>
          <p:spPr>
            <a:xfrm>
              <a:off x="399341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2D61CDF-338B-4DA4-BAE7-A53244DD7B78}"/>
                </a:ext>
              </a:extLst>
            </p:cNvPr>
            <p:cNvSpPr/>
            <p:nvPr/>
          </p:nvSpPr>
          <p:spPr>
            <a:xfrm>
              <a:off x="387790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B4BA4A0-8130-475D-BB61-2F8E9511BA75}"/>
              </a:ext>
            </a:extLst>
          </p:cNvPr>
          <p:cNvGrpSpPr/>
          <p:nvPr/>
        </p:nvGrpSpPr>
        <p:grpSpPr>
          <a:xfrm>
            <a:off x="643802" y="4791635"/>
            <a:ext cx="1088788" cy="1459193"/>
            <a:chOff x="4400214" y="957170"/>
            <a:chExt cx="1577788" cy="2114550"/>
          </a:xfrm>
        </p:grpSpPr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72CE2A5F-AFD1-42A2-AD9E-3DF352E0330B}"/>
                </a:ext>
              </a:extLst>
            </p:cNvPr>
            <p:cNvSpPr/>
            <p:nvPr/>
          </p:nvSpPr>
          <p:spPr>
            <a:xfrm>
              <a:off x="440021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2049276A-A68E-4FC1-8E74-C0A5EC64D58B}"/>
                </a:ext>
              </a:extLst>
            </p:cNvPr>
            <p:cNvSpPr/>
            <p:nvPr/>
          </p:nvSpPr>
          <p:spPr>
            <a:xfrm>
              <a:off x="449504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43A60040-32B7-4EDD-AB75-8147944275B1}"/>
                </a:ext>
              </a:extLst>
            </p:cNvPr>
            <p:cNvSpPr/>
            <p:nvPr/>
          </p:nvSpPr>
          <p:spPr>
            <a:xfrm>
              <a:off x="458077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58A23AE-7AF3-4E54-8BB4-E812F8E3B63B}"/>
                </a:ext>
              </a:extLst>
            </p:cNvPr>
            <p:cNvSpPr/>
            <p:nvPr/>
          </p:nvSpPr>
          <p:spPr>
            <a:xfrm>
              <a:off x="579403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7E80F7E-9810-493F-9E00-0E36BBA2EE73}"/>
                </a:ext>
              </a:extLst>
            </p:cNvPr>
            <p:cNvSpPr/>
            <p:nvPr/>
          </p:nvSpPr>
          <p:spPr>
            <a:xfrm>
              <a:off x="560036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805DE681-AD18-4B8C-9FFF-F05D35757C03}"/>
                </a:ext>
              </a:extLst>
            </p:cNvPr>
            <p:cNvSpPr txBox="1"/>
            <p:nvPr/>
          </p:nvSpPr>
          <p:spPr>
            <a:xfrm>
              <a:off x="456751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978E9CE-53D9-432D-87F2-99F81985A9B4}"/>
                </a:ext>
              </a:extLst>
            </p:cNvPr>
            <p:cNvSpPr/>
            <p:nvPr/>
          </p:nvSpPr>
          <p:spPr>
            <a:xfrm>
              <a:off x="573839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41A06D8-CECB-4F57-ACED-9F27902BB781}"/>
                </a:ext>
              </a:extLst>
            </p:cNvPr>
            <p:cNvSpPr/>
            <p:nvPr/>
          </p:nvSpPr>
          <p:spPr>
            <a:xfrm>
              <a:off x="562288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59EAB375-12D0-43BB-A73F-93AF6EF483F0}"/>
              </a:ext>
            </a:extLst>
          </p:cNvPr>
          <p:cNvGrpSpPr/>
          <p:nvPr/>
        </p:nvGrpSpPr>
        <p:grpSpPr>
          <a:xfrm>
            <a:off x="2537573" y="887505"/>
            <a:ext cx="1088788" cy="1459193"/>
            <a:chOff x="883584" y="957170"/>
            <a:chExt cx="1577788" cy="2114550"/>
          </a:xfrm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920D5BFF-8213-47C6-9087-8BC142736852}"/>
                </a:ext>
              </a:extLst>
            </p:cNvPr>
            <p:cNvSpPr/>
            <p:nvPr/>
          </p:nvSpPr>
          <p:spPr>
            <a:xfrm>
              <a:off x="88358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8E407567-72D4-4C86-8201-BF942BDFF68D}"/>
                </a:ext>
              </a:extLst>
            </p:cNvPr>
            <p:cNvSpPr/>
            <p:nvPr/>
          </p:nvSpPr>
          <p:spPr>
            <a:xfrm>
              <a:off x="97841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0482829A-AB04-4E5C-AF82-4899AC87E36B}"/>
                </a:ext>
              </a:extLst>
            </p:cNvPr>
            <p:cNvSpPr/>
            <p:nvPr/>
          </p:nvSpPr>
          <p:spPr>
            <a:xfrm>
              <a:off x="106414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9AF3794-DECF-482D-A5D1-EDEB7EA9043C}"/>
                </a:ext>
              </a:extLst>
            </p:cNvPr>
            <p:cNvSpPr/>
            <p:nvPr/>
          </p:nvSpPr>
          <p:spPr>
            <a:xfrm>
              <a:off x="227740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A316DD7-78FE-4A6D-A95E-CEF8C9B05A3F}"/>
                </a:ext>
              </a:extLst>
            </p:cNvPr>
            <p:cNvSpPr/>
            <p:nvPr/>
          </p:nvSpPr>
          <p:spPr>
            <a:xfrm>
              <a:off x="208373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19B427F1-54BA-4B0B-9554-3A3E7B7DB34D}"/>
                </a:ext>
              </a:extLst>
            </p:cNvPr>
            <p:cNvSpPr txBox="1"/>
            <p:nvPr/>
          </p:nvSpPr>
          <p:spPr>
            <a:xfrm>
              <a:off x="105088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629D792B-4CA2-493E-8DC7-17F89E33E9DD}"/>
                </a:ext>
              </a:extLst>
            </p:cNvPr>
            <p:cNvSpPr/>
            <p:nvPr/>
          </p:nvSpPr>
          <p:spPr>
            <a:xfrm>
              <a:off x="222176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FD3FA72-364A-4E19-9888-8CDC220EF8D1}"/>
                </a:ext>
              </a:extLst>
            </p:cNvPr>
            <p:cNvSpPr/>
            <p:nvPr/>
          </p:nvSpPr>
          <p:spPr>
            <a:xfrm>
              <a:off x="210625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5D292B0-64C7-4A29-89FB-C75DCDAAD41A}"/>
              </a:ext>
            </a:extLst>
          </p:cNvPr>
          <p:cNvGrpSpPr/>
          <p:nvPr/>
        </p:nvGrpSpPr>
        <p:grpSpPr>
          <a:xfrm>
            <a:off x="2517425" y="2850776"/>
            <a:ext cx="1088788" cy="1459193"/>
            <a:chOff x="2655234" y="957170"/>
            <a:chExt cx="1577788" cy="2114550"/>
          </a:xfrm>
        </p:grpSpPr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165DFD41-99F7-4288-B172-9526583E4EB9}"/>
                </a:ext>
              </a:extLst>
            </p:cNvPr>
            <p:cNvSpPr/>
            <p:nvPr/>
          </p:nvSpPr>
          <p:spPr>
            <a:xfrm>
              <a:off x="265523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801DCEE6-FB2B-465F-B5AC-8779A5327106}"/>
                </a:ext>
              </a:extLst>
            </p:cNvPr>
            <p:cNvSpPr/>
            <p:nvPr/>
          </p:nvSpPr>
          <p:spPr>
            <a:xfrm>
              <a:off x="275006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18B150A8-3B03-458D-81CC-4F9B4A9F1621}"/>
                </a:ext>
              </a:extLst>
            </p:cNvPr>
            <p:cNvSpPr/>
            <p:nvPr/>
          </p:nvSpPr>
          <p:spPr>
            <a:xfrm>
              <a:off x="283579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233A7CF-E17D-4201-AF50-B494FEF9BE85}"/>
                </a:ext>
              </a:extLst>
            </p:cNvPr>
            <p:cNvSpPr/>
            <p:nvPr/>
          </p:nvSpPr>
          <p:spPr>
            <a:xfrm>
              <a:off x="404905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B62853C-DC02-4FDB-AE12-C49BAFE8F9E0}"/>
                </a:ext>
              </a:extLst>
            </p:cNvPr>
            <p:cNvSpPr/>
            <p:nvPr/>
          </p:nvSpPr>
          <p:spPr>
            <a:xfrm>
              <a:off x="385538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A6022005-BEFC-4C23-B85B-4D191219693A}"/>
                </a:ext>
              </a:extLst>
            </p:cNvPr>
            <p:cNvSpPr txBox="1"/>
            <p:nvPr/>
          </p:nvSpPr>
          <p:spPr>
            <a:xfrm>
              <a:off x="282253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5A6D2D98-F11A-429F-A797-01C38B2600BD}"/>
                </a:ext>
              </a:extLst>
            </p:cNvPr>
            <p:cNvSpPr/>
            <p:nvPr/>
          </p:nvSpPr>
          <p:spPr>
            <a:xfrm>
              <a:off x="399341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53507E2-28C3-4F0C-9A02-670D2FAA6512}"/>
                </a:ext>
              </a:extLst>
            </p:cNvPr>
            <p:cNvSpPr/>
            <p:nvPr/>
          </p:nvSpPr>
          <p:spPr>
            <a:xfrm>
              <a:off x="387790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F312D12-FA70-42B1-AF81-24978A73EE72}"/>
              </a:ext>
            </a:extLst>
          </p:cNvPr>
          <p:cNvGrpSpPr/>
          <p:nvPr/>
        </p:nvGrpSpPr>
        <p:grpSpPr>
          <a:xfrm>
            <a:off x="2517425" y="4791635"/>
            <a:ext cx="1088788" cy="1459193"/>
            <a:chOff x="4400214" y="957170"/>
            <a:chExt cx="1577788" cy="2114550"/>
          </a:xfrm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E702930E-9B75-4A89-8726-6B3211B941DA}"/>
                </a:ext>
              </a:extLst>
            </p:cNvPr>
            <p:cNvSpPr/>
            <p:nvPr/>
          </p:nvSpPr>
          <p:spPr>
            <a:xfrm>
              <a:off x="440021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35B5B134-B445-4429-8909-61FACDCBFBFF}"/>
                </a:ext>
              </a:extLst>
            </p:cNvPr>
            <p:cNvSpPr/>
            <p:nvPr/>
          </p:nvSpPr>
          <p:spPr>
            <a:xfrm>
              <a:off x="449504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D2075B93-1BB2-4B90-82AC-0F9951712142}"/>
                </a:ext>
              </a:extLst>
            </p:cNvPr>
            <p:cNvSpPr/>
            <p:nvPr/>
          </p:nvSpPr>
          <p:spPr>
            <a:xfrm>
              <a:off x="458077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8119537-7E15-4C92-B7FE-B1ECB8F5168F}"/>
                </a:ext>
              </a:extLst>
            </p:cNvPr>
            <p:cNvSpPr/>
            <p:nvPr/>
          </p:nvSpPr>
          <p:spPr>
            <a:xfrm>
              <a:off x="579403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97C4691-FEC9-44BA-8D77-82D763245969}"/>
                </a:ext>
              </a:extLst>
            </p:cNvPr>
            <p:cNvSpPr/>
            <p:nvPr/>
          </p:nvSpPr>
          <p:spPr>
            <a:xfrm>
              <a:off x="560036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2DF688A7-C97D-49B0-8B03-5615B5BACBA7}"/>
                </a:ext>
              </a:extLst>
            </p:cNvPr>
            <p:cNvSpPr txBox="1"/>
            <p:nvPr/>
          </p:nvSpPr>
          <p:spPr>
            <a:xfrm>
              <a:off x="456751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E394BBD4-4F63-471E-81D4-C077C1701A62}"/>
                </a:ext>
              </a:extLst>
            </p:cNvPr>
            <p:cNvSpPr/>
            <p:nvPr/>
          </p:nvSpPr>
          <p:spPr>
            <a:xfrm>
              <a:off x="573839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7703BB0-4344-4DCA-96D5-64AEE7458B45}"/>
                </a:ext>
              </a:extLst>
            </p:cNvPr>
            <p:cNvSpPr/>
            <p:nvPr/>
          </p:nvSpPr>
          <p:spPr>
            <a:xfrm>
              <a:off x="562288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21C3F7D-8061-4E3B-A444-8E1E3B8B0DFE}"/>
              </a:ext>
            </a:extLst>
          </p:cNvPr>
          <p:cNvGrpSpPr/>
          <p:nvPr/>
        </p:nvGrpSpPr>
        <p:grpSpPr>
          <a:xfrm>
            <a:off x="4393267" y="887505"/>
            <a:ext cx="1088788" cy="1459193"/>
            <a:chOff x="883584" y="957170"/>
            <a:chExt cx="1577788" cy="2114550"/>
          </a:xfrm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B1D90BEB-A0DC-457D-9481-5DCC309533BF}"/>
                </a:ext>
              </a:extLst>
            </p:cNvPr>
            <p:cNvSpPr/>
            <p:nvPr/>
          </p:nvSpPr>
          <p:spPr>
            <a:xfrm>
              <a:off x="88358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C36F52AA-0DAC-4EEF-95F5-AF13CEAF34E3}"/>
                </a:ext>
              </a:extLst>
            </p:cNvPr>
            <p:cNvSpPr/>
            <p:nvPr/>
          </p:nvSpPr>
          <p:spPr>
            <a:xfrm>
              <a:off x="97841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8C5E9BA-1F61-4F68-B4E2-A1B34C847D36}"/>
                </a:ext>
              </a:extLst>
            </p:cNvPr>
            <p:cNvSpPr/>
            <p:nvPr/>
          </p:nvSpPr>
          <p:spPr>
            <a:xfrm>
              <a:off x="106414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EF768FA-77BE-4064-8088-BC41FC626D69}"/>
                </a:ext>
              </a:extLst>
            </p:cNvPr>
            <p:cNvSpPr/>
            <p:nvPr/>
          </p:nvSpPr>
          <p:spPr>
            <a:xfrm>
              <a:off x="227740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B59AE1E-F6BD-4963-A4C9-B1101C562197}"/>
                </a:ext>
              </a:extLst>
            </p:cNvPr>
            <p:cNvSpPr/>
            <p:nvPr/>
          </p:nvSpPr>
          <p:spPr>
            <a:xfrm>
              <a:off x="208373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77BAA75F-11C2-4E28-96BF-E3F8349E77E4}"/>
                </a:ext>
              </a:extLst>
            </p:cNvPr>
            <p:cNvSpPr txBox="1"/>
            <p:nvPr/>
          </p:nvSpPr>
          <p:spPr>
            <a:xfrm>
              <a:off x="105088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0ACA821C-33F7-4E58-85EB-7609EC18E040}"/>
                </a:ext>
              </a:extLst>
            </p:cNvPr>
            <p:cNvSpPr/>
            <p:nvPr/>
          </p:nvSpPr>
          <p:spPr>
            <a:xfrm>
              <a:off x="222176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51813B3-7BC7-41F1-B47F-1C0E6326ECC0}"/>
                </a:ext>
              </a:extLst>
            </p:cNvPr>
            <p:cNvSpPr/>
            <p:nvPr/>
          </p:nvSpPr>
          <p:spPr>
            <a:xfrm>
              <a:off x="210625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05071737-3758-460D-B1BA-FB33051DB821}"/>
              </a:ext>
            </a:extLst>
          </p:cNvPr>
          <p:cNvGrpSpPr/>
          <p:nvPr/>
        </p:nvGrpSpPr>
        <p:grpSpPr>
          <a:xfrm>
            <a:off x="4373119" y="2850776"/>
            <a:ext cx="1088788" cy="1459193"/>
            <a:chOff x="2655234" y="957170"/>
            <a:chExt cx="1577788" cy="2114550"/>
          </a:xfrm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B7E874B1-B30F-439A-8EB3-E68814DC14ED}"/>
                </a:ext>
              </a:extLst>
            </p:cNvPr>
            <p:cNvSpPr/>
            <p:nvPr/>
          </p:nvSpPr>
          <p:spPr>
            <a:xfrm>
              <a:off x="265523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CF10487D-5EC3-49F4-B29E-E4949E3603D3}"/>
                </a:ext>
              </a:extLst>
            </p:cNvPr>
            <p:cNvSpPr/>
            <p:nvPr/>
          </p:nvSpPr>
          <p:spPr>
            <a:xfrm>
              <a:off x="275006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F6C28713-9517-478D-B22C-64EFA4532911}"/>
                </a:ext>
              </a:extLst>
            </p:cNvPr>
            <p:cNvSpPr/>
            <p:nvPr/>
          </p:nvSpPr>
          <p:spPr>
            <a:xfrm>
              <a:off x="283579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DD35EC7-DB9D-4D7F-856B-3F78B27E6B24}"/>
                </a:ext>
              </a:extLst>
            </p:cNvPr>
            <p:cNvSpPr/>
            <p:nvPr/>
          </p:nvSpPr>
          <p:spPr>
            <a:xfrm>
              <a:off x="404905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5BA73C0-E018-49E0-8F0E-9D1884C5E64F}"/>
                </a:ext>
              </a:extLst>
            </p:cNvPr>
            <p:cNvSpPr/>
            <p:nvPr/>
          </p:nvSpPr>
          <p:spPr>
            <a:xfrm>
              <a:off x="385538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186CB2EA-7AC9-4620-A11A-97D1532EE514}"/>
                </a:ext>
              </a:extLst>
            </p:cNvPr>
            <p:cNvSpPr txBox="1"/>
            <p:nvPr/>
          </p:nvSpPr>
          <p:spPr>
            <a:xfrm>
              <a:off x="282253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7268DC7C-CEEE-447A-A3FA-E8083A35C6DD}"/>
                </a:ext>
              </a:extLst>
            </p:cNvPr>
            <p:cNvSpPr/>
            <p:nvPr/>
          </p:nvSpPr>
          <p:spPr>
            <a:xfrm>
              <a:off x="399341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0F3DDD5-C405-4C6D-B360-C52F991679DE}"/>
                </a:ext>
              </a:extLst>
            </p:cNvPr>
            <p:cNvSpPr/>
            <p:nvPr/>
          </p:nvSpPr>
          <p:spPr>
            <a:xfrm>
              <a:off x="387790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FCCE3160-1F9A-4CC4-A86D-EF0920BC887F}"/>
              </a:ext>
            </a:extLst>
          </p:cNvPr>
          <p:cNvGrpSpPr/>
          <p:nvPr/>
        </p:nvGrpSpPr>
        <p:grpSpPr>
          <a:xfrm>
            <a:off x="4373119" y="4791635"/>
            <a:ext cx="1088788" cy="1459193"/>
            <a:chOff x="4400214" y="957170"/>
            <a:chExt cx="1577788" cy="2114550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6DFA7267-D2A7-45A9-99FB-900C10C93629}"/>
                </a:ext>
              </a:extLst>
            </p:cNvPr>
            <p:cNvSpPr/>
            <p:nvPr/>
          </p:nvSpPr>
          <p:spPr>
            <a:xfrm>
              <a:off x="440021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74FFE975-7D38-45A0-9E5D-3DFC7F1349AF}"/>
                </a:ext>
              </a:extLst>
            </p:cNvPr>
            <p:cNvSpPr/>
            <p:nvPr/>
          </p:nvSpPr>
          <p:spPr>
            <a:xfrm>
              <a:off x="449504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03818DE2-8426-4970-9880-4B7F6B8BA230}"/>
                </a:ext>
              </a:extLst>
            </p:cNvPr>
            <p:cNvSpPr/>
            <p:nvPr/>
          </p:nvSpPr>
          <p:spPr>
            <a:xfrm>
              <a:off x="458077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5B0F327-BADC-4873-9E54-9E70BE133957}"/>
                </a:ext>
              </a:extLst>
            </p:cNvPr>
            <p:cNvSpPr/>
            <p:nvPr/>
          </p:nvSpPr>
          <p:spPr>
            <a:xfrm>
              <a:off x="579403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3A91F330-7BA3-401A-A7FF-94E083120012}"/>
                </a:ext>
              </a:extLst>
            </p:cNvPr>
            <p:cNvSpPr/>
            <p:nvPr/>
          </p:nvSpPr>
          <p:spPr>
            <a:xfrm>
              <a:off x="560036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7048F0BD-70B2-40A2-8B0B-E316A94A5267}"/>
                </a:ext>
              </a:extLst>
            </p:cNvPr>
            <p:cNvSpPr txBox="1"/>
            <p:nvPr/>
          </p:nvSpPr>
          <p:spPr>
            <a:xfrm>
              <a:off x="456751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8F614BF-F4E4-451D-A787-BC63FE020214}"/>
                </a:ext>
              </a:extLst>
            </p:cNvPr>
            <p:cNvSpPr/>
            <p:nvPr/>
          </p:nvSpPr>
          <p:spPr>
            <a:xfrm>
              <a:off x="573839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5B0FCCE-9914-4E70-9C8C-ADB2E777E21A}"/>
                </a:ext>
              </a:extLst>
            </p:cNvPr>
            <p:cNvSpPr/>
            <p:nvPr/>
          </p:nvSpPr>
          <p:spPr>
            <a:xfrm>
              <a:off x="562288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3C00E0CB-87FA-47BF-BDA8-B2D45C05C5B1}"/>
              </a:ext>
            </a:extLst>
          </p:cNvPr>
          <p:cNvGrpSpPr/>
          <p:nvPr/>
        </p:nvGrpSpPr>
        <p:grpSpPr>
          <a:xfrm>
            <a:off x="6280338" y="887505"/>
            <a:ext cx="1088788" cy="1459193"/>
            <a:chOff x="883584" y="957170"/>
            <a:chExt cx="1577788" cy="2114550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963ED043-83DB-44D5-AD52-A6BE8E2E1CDE}"/>
                </a:ext>
              </a:extLst>
            </p:cNvPr>
            <p:cNvSpPr/>
            <p:nvPr/>
          </p:nvSpPr>
          <p:spPr>
            <a:xfrm>
              <a:off x="88358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7146F990-434D-4594-9088-8D26E8923633}"/>
                </a:ext>
              </a:extLst>
            </p:cNvPr>
            <p:cNvSpPr/>
            <p:nvPr/>
          </p:nvSpPr>
          <p:spPr>
            <a:xfrm>
              <a:off x="97841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BACBBDBF-FBA5-49CC-B43B-3877694114CF}"/>
                </a:ext>
              </a:extLst>
            </p:cNvPr>
            <p:cNvSpPr/>
            <p:nvPr/>
          </p:nvSpPr>
          <p:spPr>
            <a:xfrm>
              <a:off x="106414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71F758F-676D-4AF3-B8D0-1810A6400429}"/>
                </a:ext>
              </a:extLst>
            </p:cNvPr>
            <p:cNvSpPr/>
            <p:nvPr/>
          </p:nvSpPr>
          <p:spPr>
            <a:xfrm>
              <a:off x="227740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ABD0DC6-60F8-4073-B59C-22C7DA2F3647}"/>
                </a:ext>
              </a:extLst>
            </p:cNvPr>
            <p:cNvSpPr/>
            <p:nvPr/>
          </p:nvSpPr>
          <p:spPr>
            <a:xfrm>
              <a:off x="208373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B67F7003-C29D-40E0-9A0B-EAF5720CDDB6}"/>
                </a:ext>
              </a:extLst>
            </p:cNvPr>
            <p:cNvSpPr txBox="1"/>
            <p:nvPr/>
          </p:nvSpPr>
          <p:spPr>
            <a:xfrm>
              <a:off x="105088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7471F93D-0DC0-4198-8C95-2F7D386AAB25}"/>
                </a:ext>
              </a:extLst>
            </p:cNvPr>
            <p:cNvSpPr/>
            <p:nvPr/>
          </p:nvSpPr>
          <p:spPr>
            <a:xfrm>
              <a:off x="222176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1795D83-DAC9-4BD2-A347-1AA54AE824B3}"/>
                </a:ext>
              </a:extLst>
            </p:cNvPr>
            <p:cNvSpPr/>
            <p:nvPr/>
          </p:nvSpPr>
          <p:spPr>
            <a:xfrm>
              <a:off x="210625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4473AEB-A2F9-4EB0-AD1C-5BF557E09674}"/>
              </a:ext>
            </a:extLst>
          </p:cNvPr>
          <p:cNvGrpSpPr/>
          <p:nvPr/>
        </p:nvGrpSpPr>
        <p:grpSpPr>
          <a:xfrm>
            <a:off x="6260190" y="2850776"/>
            <a:ext cx="1088788" cy="1459193"/>
            <a:chOff x="2655234" y="957170"/>
            <a:chExt cx="1577788" cy="2114550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90828E30-9184-4420-A273-800B811FCC6B}"/>
                </a:ext>
              </a:extLst>
            </p:cNvPr>
            <p:cNvSpPr/>
            <p:nvPr/>
          </p:nvSpPr>
          <p:spPr>
            <a:xfrm>
              <a:off x="265523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A6E94BCE-9EEA-4E07-9381-821E11289786}"/>
                </a:ext>
              </a:extLst>
            </p:cNvPr>
            <p:cNvSpPr/>
            <p:nvPr/>
          </p:nvSpPr>
          <p:spPr>
            <a:xfrm>
              <a:off x="275006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90648193-D4DB-45E8-A2FD-C60D68A1046B}"/>
                </a:ext>
              </a:extLst>
            </p:cNvPr>
            <p:cNvSpPr/>
            <p:nvPr/>
          </p:nvSpPr>
          <p:spPr>
            <a:xfrm>
              <a:off x="283579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58E70DB-3EEE-4894-AA03-4893DF24DD60}"/>
                </a:ext>
              </a:extLst>
            </p:cNvPr>
            <p:cNvSpPr/>
            <p:nvPr/>
          </p:nvSpPr>
          <p:spPr>
            <a:xfrm>
              <a:off x="404905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5D1B798-1E28-498B-A637-377893FCD59D}"/>
                </a:ext>
              </a:extLst>
            </p:cNvPr>
            <p:cNvSpPr/>
            <p:nvPr/>
          </p:nvSpPr>
          <p:spPr>
            <a:xfrm>
              <a:off x="385538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9CC8DCA3-BFEC-4F84-9F0F-DB13A6448626}"/>
                </a:ext>
              </a:extLst>
            </p:cNvPr>
            <p:cNvSpPr txBox="1"/>
            <p:nvPr/>
          </p:nvSpPr>
          <p:spPr>
            <a:xfrm>
              <a:off x="282253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994635B0-5E38-43E2-A587-E9B5902969CC}"/>
                </a:ext>
              </a:extLst>
            </p:cNvPr>
            <p:cNvSpPr/>
            <p:nvPr/>
          </p:nvSpPr>
          <p:spPr>
            <a:xfrm>
              <a:off x="399341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8C84D382-02CE-4148-940A-CA86E8F575AD}"/>
                </a:ext>
              </a:extLst>
            </p:cNvPr>
            <p:cNvSpPr/>
            <p:nvPr/>
          </p:nvSpPr>
          <p:spPr>
            <a:xfrm>
              <a:off x="387790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7702303D-D92D-433B-AE51-BAB9403BC588}"/>
              </a:ext>
            </a:extLst>
          </p:cNvPr>
          <p:cNvGrpSpPr/>
          <p:nvPr/>
        </p:nvGrpSpPr>
        <p:grpSpPr>
          <a:xfrm>
            <a:off x="6260190" y="4791635"/>
            <a:ext cx="1088788" cy="1459193"/>
            <a:chOff x="4400214" y="957170"/>
            <a:chExt cx="1577788" cy="2114550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D71B482-A1AF-4217-AEC3-061A5A2749D8}"/>
                </a:ext>
              </a:extLst>
            </p:cNvPr>
            <p:cNvSpPr/>
            <p:nvPr/>
          </p:nvSpPr>
          <p:spPr>
            <a:xfrm>
              <a:off x="440021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92D8490A-7AE3-41D7-89B8-63393E48D1E2}"/>
                </a:ext>
              </a:extLst>
            </p:cNvPr>
            <p:cNvSpPr/>
            <p:nvPr/>
          </p:nvSpPr>
          <p:spPr>
            <a:xfrm>
              <a:off x="449504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B198530C-B3CC-4DA8-AE31-B06A09058B46}"/>
                </a:ext>
              </a:extLst>
            </p:cNvPr>
            <p:cNvSpPr/>
            <p:nvPr/>
          </p:nvSpPr>
          <p:spPr>
            <a:xfrm>
              <a:off x="458077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1B29E99-2551-4334-8D32-C32B88B0B804}"/>
                </a:ext>
              </a:extLst>
            </p:cNvPr>
            <p:cNvSpPr/>
            <p:nvPr/>
          </p:nvSpPr>
          <p:spPr>
            <a:xfrm>
              <a:off x="579403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191F0E2-9FEB-4AE1-80EF-215CB6BB0A8D}"/>
                </a:ext>
              </a:extLst>
            </p:cNvPr>
            <p:cNvSpPr/>
            <p:nvPr/>
          </p:nvSpPr>
          <p:spPr>
            <a:xfrm>
              <a:off x="560036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881B419C-243F-4F6D-8E31-3D2DD403BFA5}"/>
                </a:ext>
              </a:extLst>
            </p:cNvPr>
            <p:cNvSpPr txBox="1"/>
            <p:nvPr/>
          </p:nvSpPr>
          <p:spPr>
            <a:xfrm>
              <a:off x="456751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4742D7F6-C817-44F4-AFD7-EBE75375E506}"/>
                </a:ext>
              </a:extLst>
            </p:cNvPr>
            <p:cNvSpPr/>
            <p:nvPr/>
          </p:nvSpPr>
          <p:spPr>
            <a:xfrm>
              <a:off x="573839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2A12E2D-37D5-455F-80B7-BE187D455E2E}"/>
                </a:ext>
              </a:extLst>
            </p:cNvPr>
            <p:cNvSpPr/>
            <p:nvPr/>
          </p:nvSpPr>
          <p:spPr>
            <a:xfrm>
              <a:off x="562288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7EC3E42-839C-4A31-B5D8-133B8C7724BB}"/>
              </a:ext>
            </a:extLst>
          </p:cNvPr>
          <p:cNvGrpSpPr/>
          <p:nvPr/>
        </p:nvGrpSpPr>
        <p:grpSpPr>
          <a:xfrm>
            <a:off x="8167408" y="887505"/>
            <a:ext cx="1088788" cy="1459193"/>
            <a:chOff x="883584" y="957170"/>
            <a:chExt cx="1577788" cy="2114550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5F140CC9-4BCC-4702-8397-BC393BBA96C6}"/>
                </a:ext>
              </a:extLst>
            </p:cNvPr>
            <p:cNvSpPr/>
            <p:nvPr/>
          </p:nvSpPr>
          <p:spPr>
            <a:xfrm>
              <a:off x="88358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7A388645-C54E-4B1B-8D00-46D714F62F47}"/>
                </a:ext>
              </a:extLst>
            </p:cNvPr>
            <p:cNvSpPr/>
            <p:nvPr/>
          </p:nvSpPr>
          <p:spPr>
            <a:xfrm>
              <a:off x="97841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4D1E9D34-615C-42C0-B068-75C3C63D2D5C}"/>
                </a:ext>
              </a:extLst>
            </p:cNvPr>
            <p:cNvSpPr/>
            <p:nvPr/>
          </p:nvSpPr>
          <p:spPr>
            <a:xfrm>
              <a:off x="106414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3F6A78AD-9291-42B4-8F17-C87787F2E397}"/>
                </a:ext>
              </a:extLst>
            </p:cNvPr>
            <p:cNvSpPr/>
            <p:nvPr/>
          </p:nvSpPr>
          <p:spPr>
            <a:xfrm>
              <a:off x="227740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EF839C9-D43B-4DD9-AE8F-35A00BFED270}"/>
                </a:ext>
              </a:extLst>
            </p:cNvPr>
            <p:cNvSpPr/>
            <p:nvPr/>
          </p:nvSpPr>
          <p:spPr>
            <a:xfrm>
              <a:off x="208373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46EBFFDF-4D50-4B5F-887D-3877DB29B60E}"/>
                </a:ext>
              </a:extLst>
            </p:cNvPr>
            <p:cNvSpPr txBox="1"/>
            <p:nvPr/>
          </p:nvSpPr>
          <p:spPr>
            <a:xfrm>
              <a:off x="105088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F018AF82-D93F-441D-9BA6-C3E6F6B313BF}"/>
                </a:ext>
              </a:extLst>
            </p:cNvPr>
            <p:cNvSpPr/>
            <p:nvPr/>
          </p:nvSpPr>
          <p:spPr>
            <a:xfrm>
              <a:off x="222176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DEB16595-B778-4344-B939-AF337EBA443E}"/>
                </a:ext>
              </a:extLst>
            </p:cNvPr>
            <p:cNvSpPr/>
            <p:nvPr/>
          </p:nvSpPr>
          <p:spPr>
            <a:xfrm>
              <a:off x="210625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3DFB5988-02C4-4994-913C-810B19C5CD68}"/>
              </a:ext>
            </a:extLst>
          </p:cNvPr>
          <p:cNvGrpSpPr/>
          <p:nvPr/>
        </p:nvGrpSpPr>
        <p:grpSpPr>
          <a:xfrm>
            <a:off x="8147260" y="2850776"/>
            <a:ext cx="1088788" cy="1459193"/>
            <a:chOff x="2655234" y="957170"/>
            <a:chExt cx="1577788" cy="2114550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D0B0BF33-3A78-49D9-A369-C6759913B215}"/>
                </a:ext>
              </a:extLst>
            </p:cNvPr>
            <p:cNvSpPr/>
            <p:nvPr/>
          </p:nvSpPr>
          <p:spPr>
            <a:xfrm>
              <a:off x="265523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四角形: 角を丸くする 120">
              <a:extLst>
                <a:ext uri="{FF2B5EF4-FFF2-40B4-BE49-F238E27FC236}">
                  <a16:creationId xmlns:a16="http://schemas.microsoft.com/office/drawing/2014/main" id="{7C099306-1916-4CC5-8A30-222F15384F31}"/>
                </a:ext>
              </a:extLst>
            </p:cNvPr>
            <p:cNvSpPr/>
            <p:nvPr/>
          </p:nvSpPr>
          <p:spPr>
            <a:xfrm>
              <a:off x="275006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1B05B1F9-8434-4341-92B5-7AF0D713173A}"/>
                </a:ext>
              </a:extLst>
            </p:cNvPr>
            <p:cNvSpPr/>
            <p:nvPr/>
          </p:nvSpPr>
          <p:spPr>
            <a:xfrm>
              <a:off x="283579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9A3E11F-2BE0-404A-AB54-4BB51962F369}"/>
                </a:ext>
              </a:extLst>
            </p:cNvPr>
            <p:cNvSpPr/>
            <p:nvPr/>
          </p:nvSpPr>
          <p:spPr>
            <a:xfrm>
              <a:off x="404905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63FBDDEA-2DC5-42AE-8920-267E6422A613}"/>
                </a:ext>
              </a:extLst>
            </p:cNvPr>
            <p:cNvSpPr/>
            <p:nvPr/>
          </p:nvSpPr>
          <p:spPr>
            <a:xfrm>
              <a:off x="385538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183A51A3-98F1-4EE1-8457-56A9B3A1095E}"/>
                </a:ext>
              </a:extLst>
            </p:cNvPr>
            <p:cNvSpPr txBox="1"/>
            <p:nvPr/>
          </p:nvSpPr>
          <p:spPr>
            <a:xfrm>
              <a:off x="282253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028333E-7BEA-40BE-AC03-8B65B1CFDCF7}"/>
                </a:ext>
              </a:extLst>
            </p:cNvPr>
            <p:cNvSpPr/>
            <p:nvPr/>
          </p:nvSpPr>
          <p:spPr>
            <a:xfrm>
              <a:off x="399341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C4F052E-94A4-4300-93F2-C8FD2ECA2E0F}"/>
                </a:ext>
              </a:extLst>
            </p:cNvPr>
            <p:cNvSpPr/>
            <p:nvPr/>
          </p:nvSpPr>
          <p:spPr>
            <a:xfrm>
              <a:off x="387790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9A8F9659-A6EB-4DEB-A862-5427C57C0164}"/>
              </a:ext>
            </a:extLst>
          </p:cNvPr>
          <p:cNvGrpSpPr/>
          <p:nvPr/>
        </p:nvGrpSpPr>
        <p:grpSpPr>
          <a:xfrm>
            <a:off x="8147260" y="4791635"/>
            <a:ext cx="1088788" cy="1459193"/>
            <a:chOff x="4400214" y="957170"/>
            <a:chExt cx="1577788" cy="2114550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A546D5BD-59F5-408B-97C7-7FDC2A6B0581}"/>
                </a:ext>
              </a:extLst>
            </p:cNvPr>
            <p:cNvSpPr/>
            <p:nvPr/>
          </p:nvSpPr>
          <p:spPr>
            <a:xfrm>
              <a:off x="4400214" y="1198095"/>
              <a:ext cx="1577788" cy="1873624"/>
            </a:xfrm>
            <a:prstGeom prst="round2SameRect">
              <a:avLst>
                <a:gd name="adj1" fmla="val 17874"/>
                <a:gd name="adj2" fmla="val 3018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A944FFEB-5B82-4B19-AEEE-F6D92E583B62}"/>
                </a:ext>
              </a:extLst>
            </p:cNvPr>
            <p:cNvSpPr/>
            <p:nvPr/>
          </p:nvSpPr>
          <p:spPr>
            <a:xfrm>
              <a:off x="4495047" y="1906494"/>
              <a:ext cx="990083" cy="711200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D5575C38-B8C3-4B8B-9821-D37DEC0946A1}"/>
                </a:ext>
              </a:extLst>
            </p:cNvPr>
            <p:cNvSpPr/>
            <p:nvPr/>
          </p:nvSpPr>
          <p:spPr>
            <a:xfrm>
              <a:off x="4580772" y="957170"/>
              <a:ext cx="1228208" cy="259976"/>
            </a:xfrm>
            <a:prstGeom prst="round2SameRect">
              <a:avLst>
                <a:gd name="adj1" fmla="val 15446"/>
                <a:gd name="adj2" fmla="val 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641CBADF-2A68-410C-8E3A-D2371D30865B}"/>
                </a:ext>
              </a:extLst>
            </p:cNvPr>
            <p:cNvSpPr/>
            <p:nvPr/>
          </p:nvSpPr>
          <p:spPr>
            <a:xfrm>
              <a:off x="5794039" y="1216619"/>
              <a:ext cx="183963" cy="1855101"/>
            </a:xfrm>
            <a:custGeom>
              <a:avLst/>
              <a:gdLst>
                <a:gd name="connsiteX0" fmla="*/ 0 w 183963"/>
                <a:gd name="connsiteY0" fmla="*/ 0 h 1855101"/>
                <a:gd name="connsiteX1" fmla="*/ 11722 w 183963"/>
                <a:gd name="connsiteY1" fmla="*/ 3639 h 1855101"/>
                <a:gd name="connsiteX2" fmla="*/ 183963 w 183963"/>
                <a:gd name="connsiteY2" fmla="*/ 263491 h 1855101"/>
                <a:gd name="connsiteX3" fmla="*/ 183963 w 183963"/>
                <a:gd name="connsiteY3" fmla="*/ 1807483 h 1855101"/>
                <a:gd name="connsiteX4" fmla="*/ 136345 w 183963"/>
                <a:gd name="connsiteY4" fmla="*/ 1855101 h 1855101"/>
                <a:gd name="connsiteX5" fmla="*/ 0 w 183963"/>
                <a:gd name="connsiteY5" fmla="*/ 1855101 h 1855101"/>
                <a:gd name="connsiteX6" fmla="*/ 0 w 183963"/>
                <a:gd name="connsiteY6" fmla="*/ 318319 h 1855101"/>
                <a:gd name="connsiteX7" fmla="*/ 161224 w 183963"/>
                <a:gd name="connsiteY7" fmla="*/ 163585 h 1855101"/>
                <a:gd name="connsiteX8" fmla="*/ 133452 w 183963"/>
                <a:gd name="connsiteY8" fmla="*/ 105813 h 1855101"/>
                <a:gd name="connsiteX9" fmla="*/ 9374 w 183963"/>
                <a:gd name="connsiteY9" fmla="*/ 3638 h 1855101"/>
                <a:gd name="connsiteX10" fmla="*/ 0 w 183963"/>
                <a:gd name="connsiteY10" fmla="*/ 728 h 185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3963" h="1855101">
                  <a:moveTo>
                    <a:pt x="0" y="0"/>
                  </a:moveTo>
                  <a:lnTo>
                    <a:pt x="11722" y="3639"/>
                  </a:lnTo>
                  <a:cubicBezTo>
                    <a:pt x="112941" y="46451"/>
                    <a:pt x="183963" y="146677"/>
                    <a:pt x="183963" y="263491"/>
                  </a:cubicBezTo>
                  <a:lnTo>
                    <a:pt x="183963" y="1807483"/>
                  </a:lnTo>
                  <a:cubicBezTo>
                    <a:pt x="183963" y="1833782"/>
                    <a:pt x="162644" y="1855101"/>
                    <a:pt x="136345" y="1855101"/>
                  </a:cubicBezTo>
                  <a:lnTo>
                    <a:pt x="0" y="1855101"/>
                  </a:lnTo>
                  <a:lnTo>
                    <a:pt x="0" y="318319"/>
                  </a:lnTo>
                  <a:lnTo>
                    <a:pt x="161224" y="163585"/>
                  </a:lnTo>
                  <a:lnTo>
                    <a:pt x="133452" y="105813"/>
                  </a:lnTo>
                  <a:cubicBezTo>
                    <a:pt x="103044" y="60804"/>
                    <a:pt x="59984" y="25044"/>
                    <a:pt x="9374" y="3638"/>
                  </a:cubicBezTo>
                  <a:lnTo>
                    <a:pt x="0" y="7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B4DB4EE-F3B7-4F07-9CFC-0E71E834242E}"/>
                </a:ext>
              </a:extLst>
            </p:cNvPr>
            <p:cNvSpPr/>
            <p:nvPr/>
          </p:nvSpPr>
          <p:spPr>
            <a:xfrm>
              <a:off x="5600364" y="1215111"/>
              <a:ext cx="193675" cy="1856608"/>
            </a:xfrm>
            <a:custGeom>
              <a:avLst/>
              <a:gdLst>
                <a:gd name="connsiteX0" fmla="*/ 24163 w 193675"/>
                <a:gd name="connsiteY0" fmla="*/ 157247 h 1856608"/>
                <a:gd name="connsiteX1" fmla="*/ 193674 w 193675"/>
                <a:gd name="connsiteY1" fmla="*/ 319932 h 1856608"/>
                <a:gd name="connsiteX2" fmla="*/ 193675 w 193675"/>
                <a:gd name="connsiteY2" fmla="*/ 319931 h 1856608"/>
                <a:gd name="connsiteX3" fmla="*/ 193675 w 193675"/>
                <a:gd name="connsiteY3" fmla="*/ 1856608 h 1856608"/>
                <a:gd name="connsiteX4" fmla="*/ 0 w 193675"/>
                <a:gd name="connsiteY4" fmla="*/ 1856608 h 1856608"/>
                <a:gd name="connsiteX5" fmla="*/ 0 w 193675"/>
                <a:gd name="connsiteY5" fmla="*/ 264998 h 1856608"/>
                <a:gd name="connsiteX6" fmla="*/ 12679 w 193675"/>
                <a:gd name="connsiteY6" fmla="*/ 181136 h 1856608"/>
                <a:gd name="connsiteX7" fmla="*/ 188819 w 193675"/>
                <a:gd name="connsiteY7" fmla="*/ 0 h 1856608"/>
                <a:gd name="connsiteX8" fmla="*/ 193675 w 193675"/>
                <a:gd name="connsiteY8" fmla="*/ 1507 h 1856608"/>
                <a:gd name="connsiteX9" fmla="*/ 193675 w 193675"/>
                <a:gd name="connsiteY9" fmla="*/ 2202 h 1856608"/>
                <a:gd name="connsiteX10" fmla="*/ 187700 w 193675"/>
                <a:gd name="connsiteY10" fmla="*/ 348 h 185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675" h="1856608">
                  <a:moveTo>
                    <a:pt x="24163" y="157247"/>
                  </a:moveTo>
                  <a:lnTo>
                    <a:pt x="193674" y="319932"/>
                  </a:lnTo>
                  <a:lnTo>
                    <a:pt x="193675" y="319931"/>
                  </a:lnTo>
                  <a:lnTo>
                    <a:pt x="193675" y="1856608"/>
                  </a:lnTo>
                  <a:lnTo>
                    <a:pt x="0" y="1856608"/>
                  </a:lnTo>
                  <a:lnTo>
                    <a:pt x="0" y="264998"/>
                  </a:lnTo>
                  <a:cubicBezTo>
                    <a:pt x="0" y="235795"/>
                    <a:pt x="4439" y="207628"/>
                    <a:pt x="12679" y="181136"/>
                  </a:cubicBezTo>
                  <a:close/>
                  <a:moveTo>
                    <a:pt x="188819" y="0"/>
                  </a:moveTo>
                  <a:lnTo>
                    <a:pt x="193675" y="1507"/>
                  </a:lnTo>
                  <a:lnTo>
                    <a:pt x="193675" y="2202"/>
                  </a:lnTo>
                  <a:lnTo>
                    <a:pt x="187700" y="348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2B108363-B5D6-4BBA-8D22-A595599D29C0}"/>
                </a:ext>
              </a:extLst>
            </p:cNvPr>
            <p:cNvSpPr txBox="1"/>
            <p:nvPr/>
          </p:nvSpPr>
          <p:spPr>
            <a:xfrm>
              <a:off x="4567516" y="2071594"/>
              <a:ext cx="845143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D6098D1F-D2EE-4A47-B6E7-0C5CCEF288ED}"/>
                </a:ext>
              </a:extLst>
            </p:cNvPr>
            <p:cNvSpPr/>
            <p:nvPr/>
          </p:nvSpPr>
          <p:spPr>
            <a:xfrm>
              <a:off x="5738390" y="982570"/>
              <a:ext cx="45719" cy="23457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5633B6AF-E1A5-4A5E-9A6A-96ABB0D9EBF7}"/>
                </a:ext>
              </a:extLst>
            </p:cNvPr>
            <p:cNvSpPr/>
            <p:nvPr/>
          </p:nvSpPr>
          <p:spPr>
            <a:xfrm>
              <a:off x="5622886" y="1215111"/>
              <a:ext cx="332377" cy="319932"/>
            </a:xfrm>
            <a:custGeom>
              <a:avLst/>
              <a:gdLst>
                <a:gd name="connsiteX0" fmla="*/ 163949 w 332377"/>
                <a:gd name="connsiteY0" fmla="*/ 0 h 319932"/>
                <a:gd name="connsiteX1" fmla="*/ 180527 w 332377"/>
                <a:gd name="connsiteY1" fmla="*/ 5146 h 319932"/>
                <a:gd name="connsiteX2" fmla="*/ 304605 w 332377"/>
                <a:gd name="connsiteY2" fmla="*/ 107321 h 319932"/>
                <a:gd name="connsiteX3" fmla="*/ 332377 w 332377"/>
                <a:gd name="connsiteY3" fmla="*/ 165093 h 319932"/>
                <a:gd name="connsiteX4" fmla="*/ 171043 w 332377"/>
                <a:gd name="connsiteY4" fmla="*/ 319932 h 319932"/>
                <a:gd name="connsiteX5" fmla="*/ 0 w 332377"/>
                <a:gd name="connsiteY5" fmla="*/ 155776 h 319932"/>
                <a:gd name="connsiteX6" fmla="*/ 23294 w 332377"/>
                <a:gd name="connsiteY6" fmla="*/ 107321 h 319932"/>
                <a:gd name="connsiteX7" fmla="*/ 147372 w 332377"/>
                <a:gd name="connsiteY7" fmla="*/ 5146 h 3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2377" h="319932">
                  <a:moveTo>
                    <a:pt x="163949" y="0"/>
                  </a:moveTo>
                  <a:lnTo>
                    <a:pt x="180527" y="5146"/>
                  </a:lnTo>
                  <a:cubicBezTo>
                    <a:pt x="231137" y="26552"/>
                    <a:pt x="274197" y="62312"/>
                    <a:pt x="304605" y="107321"/>
                  </a:cubicBezTo>
                  <a:lnTo>
                    <a:pt x="332377" y="165093"/>
                  </a:lnTo>
                  <a:lnTo>
                    <a:pt x="171043" y="319932"/>
                  </a:lnTo>
                  <a:lnTo>
                    <a:pt x="0" y="155776"/>
                  </a:lnTo>
                  <a:lnTo>
                    <a:pt x="23294" y="107321"/>
                  </a:lnTo>
                  <a:cubicBezTo>
                    <a:pt x="53702" y="62312"/>
                    <a:pt x="96763" y="26552"/>
                    <a:pt x="147372" y="5146"/>
                  </a:cubicBez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20DE9CE-FD92-456D-99FF-E2931846EB7C}"/>
              </a:ext>
            </a:extLst>
          </p:cNvPr>
          <p:cNvGrpSpPr/>
          <p:nvPr/>
        </p:nvGrpSpPr>
        <p:grpSpPr>
          <a:xfrm>
            <a:off x="723680" y="2849605"/>
            <a:ext cx="1016594" cy="1460088"/>
            <a:chOff x="9676517" y="3367616"/>
            <a:chExt cx="1472266" cy="2114549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8E8BB001-457C-478B-9CD0-41046A1160FD}"/>
                </a:ext>
              </a:extLst>
            </p:cNvPr>
            <p:cNvSpPr/>
            <p:nvPr/>
          </p:nvSpPr>
          <p:spPr>
            <a:xfrm>
              <a:off x="9862814" y="3367616"/>
              <a:ext cx="1099232" cy="257940"/>
            </a:xfrm>
            <a:prstGeom prst="trapezoid">
              <a:avLst>
                <a:gd name="adj" fmla="val 1269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CF0A2C32-1E99-485A-889D-41B2718C665E}"/>
                </a:ext>
              </a:extLst>
            </p:cNvPr>
            <p:cNvSpPr/>
            <p:nvPr/>
          </p:nvSpPr>
          <p:spPr>
            <a:xfrm>
              <a:off x="9676517" y="3625557"/>
              <a:ext cx="1472266" cy="1856608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D91C843-5683-4694-B4F2-1199506B1326}"/>
                </a:ext>
              </a:extLst>
            </p:cNvPr>
            <p:cNvSpPr/>
            <p:nvPr/>
          </p:nvSpPr>
          <p:spPr>
            <a:xfrm>
              <a:off x="9798807" y="4316940"/>
              <a:ext cx="121483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76B4868-4D1C-4DF1-BFF9-58CA092FC5C8}"/>
                </a:ext>
              </a:extLst>
            </p:cNvPr>
            <p:cNvSpPr txBox="1"/>
            <p:nvPr/>
          </p:nvSpPr>
          <p:spPr>
            <a:xfrm>
              <a:off x="9871276" y="4482040"/>
              <a:ext cx="1066164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7C8488D-CCF7-4C9F-917D-90BFA46BCAFF}"/>
              </a:ext>
            </a:extLst>
          </p:cNvPr>
          <p:cNvGrpSpPr/>
          <p:nvPr/>
        </p:nvGrpSpPr>
        <p:grpSpPr>
          <a:xfrm>
            <a:off x="723680" y="913228"/>
            <a:ext cx="1016594" cy="1460088"/>
            <a:chOff x="454738" y="405562"/>
            <a:chExt cx="1304521" cy="1873624"/>
          </a:xfrm>
        </p:grpSpPr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55308B31-9F7E-45CC-B85E-11756FE4A9F9}"/>
                </a:ext>
              </a:extLst>
            </p:cNvPr>
            <p:cNvSpPr/>
            <p:nvPr/>
          </p:nvSpPr>
          <p:spPr>
            <a:xfrm>
              <a:off x="619809" y="405562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F84AEF20-EABF-4838-A79F-961F9ACF6978}"/>
                </a:ext>
              </a:extLst>
            </p:cNvPr>
            <p:cNvSpPr/>
            <p:nvPr/>
          </p:nvSpPr>
          <p:spPr>
            <a:xfrm>
              <a:off x="454738" y="634114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17E096B-1CCD-4F23-9D4B-845E0162CCE0}"/>
                </a:ext>
              </a:extLst>
            </p:cNvPr>
            <p:cNvSpPr/>
            <p:nvPr/>
          </p:nvSpPr>
          <p:spPr>
            <a:xfrm>
              <a:off x="563095" y="1246723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B334BC2-D764-4C19-BFD2-9FA945399225}"/>
                </a:ext>
              </a:extLst>
            </p:cNvPr>
            <p:cNvSpPr txBox="1"/>
            <p:nvPr/>
          </p:nvSpPr>
          <p:spPr>
            <a:xfrm>
              <a:off x="627307" y="1393012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D7E6EDE-BDBA-4CB6-B3A7-FBBF2C8AC02E}"/>
              </a:ext>
            </a:extLst>
          </p:cNvPr>
          <p:cNvGrpSpPr/>
          <p:nvPr/>
        </p:nvGrpSpPr>
        <p:grpSpPr>
          <a:xfrm>
            <a:off x="723680" y="4780939"/>
            <a:ext cx="1016594" cy="1460088"/>
            <a:chOff x="454738" y="4757367"/>
            <a:chExt cx="1304521" cy="1873624"/>
          </a:xfrm>
        </p:grpSpPr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2B403425-1F47-405A-ABC0-7EC0F6975507}"/>
                </a:ext>
              </a:extLst>
            </p:cNvPr>
            <p:cNvSpPr/>
            <p:nvPr/>
          </p:nvSpPr>
          <p:spPr>
            <a:xfrm>
              <a:off x="619809" y="4757367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D0821083-96ED-49C8-9577-0D46A0E4F12C}"/>
                </a:ext>
              </a:extLst>
            </p:cNvPr>
            <p:cNvSpPr/>
            <p:nvPr/>
          </p:nvSpPr>
          <p:spPr>
            <a:xfrm>
              <a:off x="454738" y="4985919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DC7D3F43-4F69-4FB5-9507-A8ED84B5ECAA}"/>
                </a:ext>
              </a:extLst>
            </p:cNvPr>
            <p:cNvSpPr/>
            <p:nvPr/>
          </p:nvSpPr>
          <p:spPr>
            <a:xfrm>
              <a:off x="563095" y="5598528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4C82630-D2D3-44F6-B187-03E532081CAA}"/>
                </a:ext>
              </a:extLst>
            </p:cNvPr>
            <p:cNvSpPr txBox="1"/>
            <p:nvPr/>
          </p:nvSpPr>
          <p:spPr>
            <a:xfrm>
              <a:off x="627307" y="5744817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小麦粉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9AFE4D4-ACC1-4DEE-8CA8-38238F514AC7}"/>
              </a:ext>
            </a:extLst>
          </p:cNvPr>
          <p:cNvGrpSpPr/>
          <p:nvPr/>
        </p:nvGrpSpPr>
        <p:grpSpPr>
          <a:xfrm>
            <a:off x="2567047" y="2849605"/>
            <a:ext cx="1016594" cy="1460088"/>
            <a:chOff x="9676517" y="3367616"/>
            <a:chExt cx="1472266" cy="2114549"/>
          </a:xfrm>
        </p:grpSpPr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9529867A-9086-4D15-A1B5-EC9F0F58681D}"/>
                </a:ext>
              </a:extLst>
            </p:cNvPr>
            <p:cNvSpPr/>
            <p:nvPr/>
          </p:nvSpPr>
          <p:spPr>
            <a:xfrm>
              <a:off x="9862814" y="3367616"/>
              <a:ext cx="1099232" cy="257940"/>
            </a:xfrm>
            <a:prstGeom prst="trapezoid">
              <a:avLst>
                <a:gd name="adj" fmla="val 1269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09171F78-4839-40D7-AD30-BBDBA86AD7A1}"/>
                </a:ext>
              </a:extLst>
            </p:cNvPr>
            <p:cNvSpPr/>
            <p:nvPr/>
          </p:nvSpPr>
          <p:spPr>
            <a:xfrm>
              <a:off x="9676517" y="3625557"/>
              <a:ext cx="1472266" cy="1856608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7ED78DBE-EC73-4952-9BE1-B82493B5AC96}"/>
                </a:ext>
              </a:extLst>
            </p:cNvPr>
            <p:cNvSpPr/>
            <p:nvPr/>
          </p:nvSpPr>
          <p:spPr>
            <a:xfrm>
              <a:off x="9798807" y="4316940"/>
              <a:ext cx="121483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CB1ABAC-3E87-42FE-A1A6-111CED79C405}"/>
                </a:ext>
              </a:extLst>
            </p:cNvPr>
            <p:cNvSpPr txBox="1"/>
            <p:nvPr/>
          </p:nvSpPr>
          <p:spPr>
            <a:xfrm>
              <a:off x="9871276" y="4482040"/>
              <a:ext cx="1066164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7F3D41F-43D6-4299-BC60-99B285D07187}"/>
              </a:ext>
            </a:extLst>
          </p:cNvPr>
          <p:cNvGrpSpPr/>
          <p:nvPr/>
        </p:nvGrpSpPr>
        <p:grpSpPr>
          <a:xfrm>
            <a:off x="2567047" y="913228"/>
            <a:ext cx="1016594" cy="1460088"/>
            <a:chOff x="2150188" y="405562"/>
            <a:chExt cx="1304521" cy="1873624"/>
          </a:xfrm>
        </p:grpSpPr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7241D286-0801-40F4-A238-7BEC9C9C9173}"/>
                </a:ext>
              </a:extLst>
            </p:cNvPr>
            <p:cNvSpPr/>
            <p:nvPr/>
          </p:nvSpPr>
          <p:spPr>
            <a:xfrm>
              <a:off x="2315259" y="405562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751220D5-4721-494B-8038-55C8B97C0324}"/>
                </a:ext>
              </a:extLst>
            </p:cNvPr>
            <p:cNvSpPr/>
            <p:nvPr/>
          </p:nvSpPr>
          <p:spPr>
            <a:xfrm>
              <a:off x="2150188" y="634114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4AEBC055-FB50-40A4-A20A-A30C0700C7B9}"/>
                </a:ext>
              </a:extLst>
            </p:cNvPr>
            <p:cNvSpPr/>
            <p:nvPr/>
          </p:nvSpPr>
          <p:spPr>
            <a:xfrm>
              <a:off x="2258545" y="1246723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72E3B0A-8985-46CB-946E-646890C00FD9}"/>
                </a:ext>
              </a:extLst>
            </p:cNvPr>
            <p:cNvSpPr txBox="1"/>
            <p:nvPr/>
          </p:nvSpPr>
          <p:spPr>
            <a:xfrm>
              <a:off x="2322757" y="1393012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7C5A7B6-E69E-4729-B3B6-A06E7386F94E}"/>
              </a:ext>
            </a:extLst>
          </p:cNvPr>
          <p:cNvGrpSpPr/>
          <p:nvPr/>
        </p:nvGrpSpPr>
        <p:grpSpPr>
          <a:xfrm>
            <a:off x="2567047" y="4780939"/>
            <a:ext cx="1016594" cy="1460088"/>
            <a:chOff x="2150188" y="4757367"/>
            <a:chExt cx="1304521" cy="1873624"/>
          </a:xfrm>
        </p:grpSpPr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AF90D0A1-8A2E-445B-A9F6-16724D1C1FAC}"/>
                </a:ext>
              </a:extLst>
            </p:cNvPr>
            <p:cNvSpPr/>
            <p:nvPr/>
          </p:nvSpPr>
          <p:spPr>
            <a:xfrm>
              <a:off x="2315259" y="4757367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ACE5063F-F253-4D09-B3D2-BD1F155DAC6B}"/>
                </a:ext>
              </a:extLst>
            </p:cNvPr>
            <p:cNvSpPr/>
            <p:nvPr/>
          </p:nvSpPr>
          <p:spPr>
            <a:xfrm>
              <a:off x="2150188" y="4985919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F236E5B7-E3A4-481C-B643-2E891315FEFE}"/>
                </a:ext>
              </a:extLst>
            </p:cNvPr>
            <p:cNvSpPr/>
            <p:nvPr/>
          </p:nvSpPr>
          <p:spPr>
            <a:xfrm>
              <a:off x="2258545" y="5598528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DBCD5F7-1E54-4624-AA5A-074921E1A4E1}"/>
                </a:ext>
              </a:extLst>
            </p:cNvPr>
            <p:cNvSpPr txBox="1"/>
            <p:nvPr/>
          </p:nvSpPr>
          <p:spPr>
            <a:xfrm>
              <a:off x="2322757" y="5744817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薄力粉</a:t>
              </a: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5F0042E-8820-4665-9CEF-FF6DD2BA3B40}"/>
              </a:ext>
            </a:extLst>
          </p:cNvPr>
          <p:cNvGrpSpPr/>
          <p:nvPr/>
        </p:nvGrpSpPr>
        <p:grpSpPr>
          <a:xfrm>
            <a:off x="4446834" y="2849605"/>
            <a:ext cx="1016594" cy="1460088"/>
            <a:chOff x="9676517" y="3367616"/>
            <a:chExt cx="1472266" cy="2114549"/>
          </a:xfrm>
        </p:grpSpPr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FFFA51B1-6E6D-41E6-B69E-B4211F08B5FB}"/>
                </a:ext>
              </a:extLst>
            </p:cNvPr>
            <p:cNvSpPr/>
            <p:nvPr/>
          </p:nvSpPr>
          <p:spPr>
            <a:xfrm>
              <a:off x="9862814" y="3367616"/>
              <a:ext cx="1099232" cy="257940"/>
            </a:xfrm>
            <a:prstGeom prst="trapezoid">
              <a:avLst>
                <a:gd name="adj" fmla="val 1269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43BFF64F-EEF9-4C20-AEA5-388CFD202950}"/>
                </a:ext>
              </a:extLst>
            </p:cNvPr>
            <p:cNvSpPr/>
            <p:nvPr/>
          </p:nvSpPr>
          <p:spPr>
            <a:xfrm>
              <a:off x="9676517" y="3625557"/>
              <a:ext cx="1472266" cy="1856608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9E186B21-7F4F-4CC0-B523-7FDE3059471E}"/>
                </a:ext>
              </a:extLst>
            </p:cNvPr>
            <p:cNvSpPr/>
            <p:nvPr/>
          </p:nvSpPr>
          <p:spPr>
            <a:xfrm>
              <a:off x="9798807" y="4316940"/>
              <a:ext cx="121483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CDC3A64-EE24-4880-B12E-E1FC68E64E58}"/>
                </a:ext>
              </a:extLst>
            </p:cNvPr>
            <p:cNvSpPr txBox="1"/>
            <p:nvPr/>
          </p:nvSpPr>
          <p:spPr>
            <a:xfrm>
              <a:off x="9871276" y="4482040"/>
              <a:ext cx="1066164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E253F2B-06DE-41DB-A0CF-5A217E27AF47}"/>
              </a:ext>
            </a:extLst>
          </p:cNvPr>
          <p:cNvGrpSpPr/>
          <p:nvPr/>
        </p:nvGrpSpPr>
        <p:grpSpPr>
          <a:xfrm>
            <a:off x="4446834" y="913228"/>
            <a:ext cx="1016594" cy="1460088"/>
            <a:chOff x="3855163" y="405562"/>
            <a:chExt cx="1304521" cy="1873624"/>
          </a:xfrm>
        </p:grpSpPr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2DF38DD8-E1EE-4DD4-8FE9-0A79AB280ECD}"/>
                </a:ext>
              </a:extLst>
            </p:cNvPr>
            <p:cNvSpPr/>
            <p:nvPr/>
          </p:nvSpPr>
          <p:spPr>
            <a:xfrm>
              <a:off x="4020234" y="405562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20B86577-BE47-440F-B0AF-F9E45EA8A29C}"/>
                </a:ext>
              </a:extLst>
            </p:cNvPr>
            <p:cNvSpPr/>
            <p:nvPr/>
          </p:nvSpPr>
          <p:spPr>
            <a:xfrm>
              <a:off x="3855163" y="634114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DAF25ABB-ABAE-4FEF-837D-B689F53A4E26}"/>
                </a:ext>
              </a:extLst>
            </p:cNvPr>
            <p:cNvSpPr/>
            <p:nvPr/>
          </p:nvSpPr>
          <p:spPr>
            <a:xfrm>
              <a:off x="3963520" y="1246723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0C5F264D-210E-41F4-9D35-6EF981757111}"/>
                </a:ext>
              </a:extLst>
            </p:cNvPr>
            <p:cNvSpPr txBox="1"/>
            <p:nvPr/>
          </p:nvSpPr>
          <p:spPr>
            <a:xfrm>
              <a:off x="4027732" y="1393012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D5D1806-4EE5-400A-8856-CD0CF45B9B89}"/>
              </a:ext>
            </a:extLst>
          </p:cNvPr>
          <p:cNvGrpSpPr/>
          <p:nvPr/>
        </p:nvGrpSpPr>
        <p:grpSpPr>
          <a:xfrm>
            <a:off x="4446834" y="4780939"/>
            <a:ext cx="1016594" cy="1460088"/>
            <a:chOff x="3855163" y="4757367"/>
            <a:chExt cx="1304521" cy="1873624"/>
          </a:xfrm>
        </p:grpSpPr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10B01012-57BE-4D9B-96E2-A1B5749CA4F3}"/>
                </a:ext>
              </a:extLst>
            </p:cNvPr>
            <p:cNvSpPr/>
            <p:nvPr/>
          </p:nvSpPr>
          <p:spPr>
            <a:xfrm>
              <a:off x="4020234" y="4757367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FFC8AAF8-6334-4A57-AA4C-7EC17BB62B6A}"/>
                </a:ext>
              </a:extLst>
            </p:cNvPr>
            <p:cNvSpPr/>
            <p:nvPr/>
          </p:nvSpPr>
          <p:spPr>
            <a:xfrm>
              <a:off x="3855163" y="4985919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5E109869-CB76-412F-9599-B32970DE8208}"/>
                </a:ext>
              </a:extLst>
            </p:cNvPr>
            <p:cNvSpPr/>
            <p:nvPr/>
          </p:nvSpPr>
          <p:spPr>
            <a:xfrm>
              <a:off x="3963520" y="5598528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2116ABD5-91A1-4BE9-BBC7-11818EE6483E}"/>
                </a:ext>
              </a:extLst>
            </p:cNvPr>
            <p:cNvSpPr txBox="1"/>
            <p:nvPr/>
          </p:nvSpPr>
          <p:spPr>
            <a:xfrm>
              <a:off x="4027732" y="5744817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強力粉</a:t>
              </a: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DC38F7A-454A-4CB5-89BF-FA51BE019404}"/>
              </a:ext>
            </a:extLst>
          </p:cNvPr>
          <p:cNvGrpSpPr/>
          <p:nvPr/>
        </p:nvGrpSpPr>
        <p:grpSpPr>
          <a:xfrm>
            <a:off x="6301408" y="2849605"/>
            <a:ext cx="1016594" cy="1460088"/>
            <a:chOff x="9676517" y="3367616"/>
            <a:chExt cx="1472266" cy="2114549"/>
          </a:xfrm>
        </p:grpSpPr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A8FF4A4E-E3E2-4017-B98D-A078D28D0079}"/>
                </a:ext>
              </a:extLst>
            </p:cNvPr>
            <p:cNvSpPr/>
            <p:nvPr/>
          </p:nvSpPr>
          <p:spPr>
            <a:xfrm>
              <a:off x="9862814" y="3367616"/>
              <a:ext cx="1099232" cy="257940"/>
            </a:xfrm>
            <a:prstGeom prst="trapezoid">
              <a:avLst>
                <a:gd name="adj" fmla="val 1269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EA32BB2D-AEBB-4599-8BE1-914B9BDDA64A}"/>
                </a:ext>
              </a:extLst>
            </p:cNvPr>
            <p:cNvSpPr/>
            <p:nvPr/>
          </p:nvSpPr>
          <p:spPr>
            <a:xfrm>
              <a:off x="9676517" y="3625557"/>
              <a:ext cx="1472266" cy="1856608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8E0FE5F3-6170-4DBC-A290-902CA023EDC8}"/>
                </a:ext>
              </a:extLst>
            </p:cNvPr>
            <p:cNvSpPr/>
            <p:nvPr/>
          </p:nvSpPr>
          <p:spPr>
            <a:xfrm>
              <a:off x="9798807" y="4316940"/>
              <a:ext cx="121483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67C0598B-708A-45B2-AD5B-5C00AC0C88B5}"/>
                </a:ext>
              </a:extLst>
            </p:cNvPr>
            <p:cNvSpPr txBox="1"/>
            <p:nvPr/>
          </p:nvSpPr>
          <p:spPr>
            <a:xfrm>
              <a:off x="9871276" y="4482040"/>
              <a:ext cx="1066164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E9506A7-DBC6-4202-BFA5-B56558E582BA}"/>
              </a:ext>
            </a:extLst>
          </p:cNvPr>
          <p:cNvGrpSpPr/>
          <p:nvPr/>
        </p:nvGrpSpPr>
        <p:grpSpPr>
          <a:xfrm>
            <a:off x="6301408" y="913228"/>
            <a:ext cx="1016594" cy="1460088"/>
            <a:chOff x="5588713" y="405562"/>
            <a:chExt cx="1304521" cy="1873624"/>
          </a:xfrm>
        </p:grpSpPr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A01E7077-136E-4284-A4A0-A27316D66CF5}"/>
                </a:ext>
              </a:extLst>
            </p:cNvPr>
            <p:cNvSpPr/>
            <p:nvPr/>
          </p:nvSpPr>
          <p:spPr>
            <a:xfrm>
              <a:off x="5753784" y="405562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BBFFD8E7-1B19-46C2-9D76-D4E914F6214B}"/>
                </a:ext>
              </a:extLst>
            </p:cNvPr>
            <p:cNvSpPr/>
            <p:nvPr/>
          </p:nvSpPr>
          <p:spPr>
            <a:xfrm>
              <a:off x="5588713" y="634114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C27558B4-156E-4FAA-868E-8012458952B7}"/>
                </a:ext>
              </a:extLst>
            </p:cNvPr>
            <p:cNvSpPr/>
            <p:nvPr/>
          </p:nvSpPr>
          <p:spPr>
            <a:xfrm>
              <a:off x="5697070" y="1246723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39F2AA12-A845-4AB8-97F3-68102FB88A87}"/>
                </a:ext>
              </a:extLst>
            </p:cNvPr>
            <p:cNvSpPr txBox="1"/>
            <p:nvPr/>
          </p:nvSpPr>
          <p:spPr>
            <a:xfrm>
              <a:off x="5761282" y="1393012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640F6C0-4113-4321-9E98-8E1235300D9C}"/>
              </a:ext>
            </a:extLst>
          </p:cNvPr>
          <p:cNvGrpSpPr/>
          <p:nvPr/>
        </p:nvGrpSpPr>
        <p:grpSpPr>
          <a:xfrm>
            <a:off x="6301408" y="4780939"/>
            <a:ext cx="1016594" cy="1460088"/>
            <a:chOff x="5588713" y="4757367"/>
            <a:chExt cx="1304521" cy="1873624"/>
          </a:xfrm>
        </p:grpSpPr>
        <p:sp>
          <p:nvSpPr>
            <p:cNvPr id="58" name="台形 57">
              <a:extLst>
                <a:ext uri="{FF2B5EF4-FFF2-40B4-BE49-F238E27FC236}">
                  <a16:creationId xmlns:a16="http://schemas.microsoft.com/office/drawing/2014/main" id="{EA95BE93-B458-4F42-BF0B-C87D05FBC786}"/>
                </a:ext>
              </a:extLst>
            </p:cNvPr>
            <p:cNvSpPr/>
            <p:nvPr/>
          </p:nvSpPr>
          <p:spPr>
            <a:xfrm>
              <a:off x="5753784" y="4757367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946ED36D-1868-4DE2-8160-FBF4B8208795}"/>
                </a:ext>
              </a:extLst>
            </p:cNvPr>
            <p:cNvSpPr/>
            <p:nvPr/>
          </p:nvSpPr>
          <p:spPr>
            <a:xfrm>
              <a:off x="5588713" y="4985919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7598102B-62E9-486D-9CE7-E6FACC7605D2}"/>
                </a:ext>
              </a:extLst>
            </p:cNvPr>
            <p:cNvSpPr/>
            <p:nvPr/>
          </p:nvSpPr>
          <p:spPr>
            <a:xfrm>
              <a:off x="5697070" y="5598528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DBECE63-7A40-41EB-9B12-7D1ADCFDB5D3}"/>
                </a:ext>
              </a:extLst>
            </p:cNvPr>
            <p:cNvSpPr txBox="1"/>
            <p:nvPr/>
          </p:nvSpPr>
          <p:spPr>
            <a:xfrm>
              <a:off x="5761282" y="5744817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メリケン粉</a:t>
              </a: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19AE683-0951-4412-B06E-1B09C7BDEB36}"/>
              </a:ext>
            </a:extLst>
          </p:cNvPr>
          <p:cNvGrpSpPr/>
          <p:nvPr/>
        </p:nvGrpSpPr>
        <p:grpSpPr>
          <a:xfrm>
            <a:off x="8208089" y="2849605"/>
            <a:ext cx="1016594" cy="1460088"/>
            <a:chOff x="9676517" y="3367616"/>
            <a:chExt cx="1472266" cy="2114549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39881B98-A44A-426C-BEFA-6D0F23BC6088}"/>
                </a:ext>
              </a:extLst>
            </p:cNvPr>
            <p:cNvSpPr/>
            <p:nvPr/>
          </p:nvSpPr>
          <p:spPr>
            <a:xfrm>
              <a:off x="9862814" y="3367616"/>
              <a:ext cx="1099232" cy="257940"/>
            </a:xfrm>
            <a:prstGeom prst="trapezoid">
              <a:avLst>
                <a:gd name="adj" fmla="val 1269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89C3D8AC-7A67-4D1A-9CE8-CC67DA64E0DF}"/>
                </a:ext>
              </a:extLst>
            </p:cNvPr>
            <p:cNvSpPr/>
            <p:nvPr/>
          </p:nvSpPr>
          <p:spPr>
            <a:xfrm>
              <a:off x="9676517" y="3625557"/>
              <a:ext cx="1472266" cy="1856608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solidDmnd">
              <a:fgClr>
                <a:srgbClr val="FFC000"/>
              </a:fgClr>
              <a:bgClr>
                <a:srgbClr val="FFFF99"/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288F33FA-83E4-4CC8-BB7A-B032AAA87F55}"/>
                </a:ext>
              </a:extLst>
            </p:cNvPr>
            <p:cNvSpPr/>
            <p:nvPr/>
          </p:nvSpPr>
          <p:spPr>
            <a:xfrm>
              <a:off x="9798807" y="4316940"/>
              <a:ext cx="1214833" cy="711200"/>
            </a:xfrm>
            <a:prstGeom prst="roundRect">
              <a:avLst>
                <a:gd name="adj" fmla="val 7738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7A4524F-CD56-4AA5-9E6A-8E18320D1FEF}"/>
                </a:ext>
              </a:extLst>
            </p:cNvPr>
            <p:cNvSpPr txBox="1"/>
            <p:nvPr/>
          </p:nvSpPr>
          <p:spPr>
            <a:xfrm>
              <a:off x="9871276" y="4482040"/>
              <a:ext cx="1066164" cy="3529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0F3C1C7-D11C-4854-A912-B6D2C28DEB9A}"/>
              </a:ext>
            </a:extLst>
          </p:cNvPr>
          <p:cNvGrpSpPr/>
          <p:nvPr/>
        </p:nvGrpSpPr>
        <p:grpSpPr>
          <a:xfrm>
            <a:off x="8208089" y="913228"/>
            <a:ext cx="1016594" cy="1460088"/>
            <a:chOff x="7293688" y="405562"/>
            <a:chExt cx="1304521" cy="1873624"/>
          </a:xfrm>
        </p:grpSpPr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CE8309CB-3767-4260-BFD3-7259C281C6E2}"/>
                </a:ext>
              </a:extLst>
            </p:cNvPr>
            <p:cNvSpPr/>
            <p:nvPr/>
          </p:nvSpPr>
          <p:spPr>
            <a:xfrm>
              <a:off x="7458759" y="405562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1BFD9ACC-502F-4861-9A8D-EA3FDB45C59B}"/>
                </a:ext>
              </a:extLst>
            </p:cNvPr>
            <p:cNvSpPr/>
            <p:nvPr/>
          </p:nvSpPr>
          <p:spPr>
            <a:xfrm>
              <a:off x="7293688" y="634114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37DC94A2-B5CC-4471-B578-2234A45A11ED}"/>
                </a:ext>
              </a:extLst>
            </p:cNvPr>
            <p:cNvSpPr/>
            <p:nvPr/>
          </p:nvSpPr>
          <p:spPr>
            <a:xfrm>
              <a:off x="7402045" y="1246723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1F150B26-5BB5-4DBD-8A44-8A504B930C09}"/>
                </a:ext>
              </a:extLst>
            </p:cNvPr>
            <p:cNvSpPr txBox="1"/>
            <p:nvPr/>
          </p:nvSpPr>
          <p:spPr>
            <a:xfrm>
              <a:off x="7466257" y="1393012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69D3DAC-28BF-420D-9028-C371246078DE}"/>
              </a:ext>
            </a:extLst>
          </p:cNvPr>
          <p:cNvGrpSpPr/>
          <p:nvPr/>
        </p:nvGrpSpPr>
        <p:grpSpPr>
          <a:xfrm>
            <a:off x="8208089" y="4780939"/>
            <a:ext cx="1016594" cy="1460088"/>
            <a:chOff x="7293688" y="4757367"/>
            <a:chExt cx="1304521" cy="1873624"/>
          </a:xfrm>
        </p:grpSpPr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70CCA747-AD16-4A9C-8997-63892545EE86}"/>
                </a:ext>
              </a:extLst>
            </p:cNvPr>
            <p:cNvSpPr/>
            <p:nvPr/>
          </p:nvSpPr>
          <p:spPr>
            <a:xfrm>
              <a:off x="7458759" y="4757367"/>
              <a:ext cx="973989" cy="228551"/>
            </a:xfrm>
            <a:prstGeom prst="trapezoid">
              <a:avLst>
                <a:gd name="adj" fmla="val 12691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3A01D1CF-63CC-4A97-B299-3FB5F229C30B}"/>
                </a:ext>
              </a:extLst>
            </p:cNvPr>
            <p:cNvSpPr/>
            <p:nvPr/>
          </p:nvSpPr>
          <p:spPr>
            <a:xfrm>
              <a:off x="7293688" y="4985919"/>
              <a:ext cx="1304521" cy="1645072"/>
            </a:xfrm>
            <a:prstGeom prst="round2SameRect">
              <a:avLst>
                <a:gd name="adj1" fmla="val 13485"/>
                <a:gd name="adj2" fmla="val 3623"/>
              </a:avLst>
            </a:prstGeom>
            <a:pattFill prst="dashHorz">
              <a:fgClr>
                <a:srgbClr val="FFC000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692AEC97-D213-4417-822F-6F4B389E9F2A}"/>
                </a:ext>
              </a:extLst>
            </p:cNvPr>
            <p:cNvSpPr/>
            <p:nvPr/>
          </p:nvSpPr>
          <p:spPr>
            <a:xfrm>
              <a:off x="7402045" y="5598528"/>
              <a:ext cx="1076419" cy="630168"/>
            </a:xfrm>
            <a:prstGeom prst="roundRect">
              <a:avLst>
                <a:gd name="adj" fmla="val 7738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06FBB13C-6FD5-41EF-95F6-2CEC676FE395}"/>
                </a:ext>
              </a:extLst>
            </p:cNvPr>
            <p:cNvSpPr txBox="1"/>
            <p:nvPr/>
          </p:nvSpPr>
          <p:spPr>
            <a:xfrm>
              <a:off x="7466257" y="5744817"/>
              <a:ext cx="944689" cy="312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うどん粉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42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pptxe51_小麦粉のイラスト</dc:title>
  <dc:subject>pptxe51_小麦粉のイラスト</dc:subject>
  <dc:creator>でじけろお</dc:creator>
  <cp:revision>1</cp:revision>
  <dcterms:created xsi:type="dcterms:W3CDTF">2018-05-20T00:31:01Z</dcterms:created>
  <dcterms:modified xsi:type="dcterms:W3CDTF">2020-08-24T01:00:49Z</dcterms:modified>
  <cp:version>1</cp:version>
</cp:coreProperties>
</file>