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5F29B54-BAEA-48A3-8F88-61BED4EB005B}"/>
              </a:ext>
            </a:extLst>
          </p:cNvPr>
          <p:cNvGrpSpPr/>
          <p:nvPr/>
        </p:nvGrpSpPr>
        <p:grpSpPr>
          <a:xfrm>
            <a:off x="710432" y="3802986"/>
            <a:ext cx="2615666" cy="2650453"/>
            <a:chOff x="710432" y="3802986"/>
            <a:chExt cx="2615666" cy="265045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D23FBB0-8BC0-46D2-BEA6-638AB991A802}"/>
                </a:ext>
              </a:extLst>
            </p:cNvPr>
            <p:cNvGrpSpPr/>
            <p:nvPr/>
          </p:nvGrpSpPr>
          <p:grpSpPr>
            <a:xfrm>
              <a:off x="1439730" y="3802986"/>
              <a:ext cx="1162678" cy="2221798"/>
              <a:chOff x="1317239" y="3791943"/>
              <a:chExt cx="1391456" cy="2658977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2827D756-F327-484B-AE87-6620321213D1}"/>
                  </a:ext>
                </a:extLst>
              </p:cNvPr>
              <p:cNvGrpSpPr/>
              <p:nvPr/>
            </p:nvGrpSpPr>
            <p:grpSpPr>
              <a:xfrm>
                <a:off x="1415542" y="4896288"/>
                <a:ext cx="1224111" cy="1554632"/>
                <a:chOff x="1415542" y="4896288"/>
                <a:chExt cx="1224111" cy="1554632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DEEBB65-0D1A-4FF3-A1A2-A86417DCA11E}"/>
                    </a:ext>
                  </a:extLst>
                </p:cNvPr>
                <p:cNvSpPr/>
                <p:nvPr/>
              </p:nvSpPr>
              <p:spPr>
                <a:xfrm flipH="1">
                  <a:off x="2467085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46402338-AD19-4A78-8DD1-A8F15D80B466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3271C1B8-5707-48F6-85E8-540B2F5E890F}"/>
                    </a:ext>
                  </a:extLst>
                </p:cNvPr>
                <p:cNvSpPr/>
                <p:nvPr/>
              </p:nvSpPr>
              <p:spPr>
                <a:xfrm>
                  <a:off x="1415542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片側の 2 つの角を丸めた四角形 144">
                  <a:extLst>
                    <a:ext uri="{FF2B5EF4-FFF2-40B4-BE49-F238E27FC236}">
                      <a16:creationId xmlns:a16="http://schemas.microsoft.com/office/drawing/2014/main" id="{63966CD6-783E-4453-9FFC-3467E63B5FF2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正方形/長方形 65">
                  <a:extLst>
                    <a:ext uri="{FF2B5EF4-FFF2-40B4-BE49-F238E27FC236}">
                      <a16:creationId xmlns:a16="http://schemas.microsoft.com/office/drawing/2014/main" id="{C6878379-E051-496C-94AC-18F2526E52FB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3BA2500C-B568-4E32-9CE7-13B8B5DF34B0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C325EE7A-2DB6-4B5A-8D9F-A8B90ECDC0DD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67A27632-FB39-46DB-BA64-7649E69CE064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EBF74672-263E-42AD-BD15-255EB5CA4AF1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442DFCB2-32F1-4DBC-92DE-86282840B00C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E4A8541D-9821-4F92-9BA2-EA38C9D80AC4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54" name="円/楕円 668">
                    <a:extLst>
                      <a:ext uri="{FF2B5EF4-FFF2-40B4-BE49-F238E27FC236}">
                        <a16:creationId xmlns:a16="http://schemas.microsoft.com/office/drawing/2014/main" id="{6D86F842-9537-4A19-BD20-C284FB7775C7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94FF6B1E-827C-4F75-A80C-A78690E6FCA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0" name="円/楕円 671">
                      <a:extLst>
                        <a:ext uri="{FF2B5EF4-FFF2-40B4-BE49-F238E27FC236}">
                          <a16:creationId xmlns:a16="http://schemas.microsoft.com/office/drawing/2014/main" id="{F68C99C6-2118-49A1-A8B9-53844BEF64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" name="円/楕円 672">
                      <a:extLst>
                        <a:ext uri="{FF2B5EF4-FFF2-40B4-BE49-F238E27FC236}">
                          <a16:creationId xmlns:a16="http://schemas.microsoft.com/office/drawing/2014/main" id="{BBB26B3D-82E4-499C-98E6-CB84F2E4F0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6" name="グループ化 55">
                    <a:extLst>
                      <a:ext uri="{FF2B5EF4-FFF2-40B4-BE49-F238E27FC236}">
                        <a16:creationId xmlns:a16="http://schemas.microsoft.com/office/drawing/2014/main" id="{FB6EE786-8E12-4443-9828-BA522739C60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8" name="円/楕円 669">
                      <a:extLst>
                        <a:ext uri="{FF2B5EF4-FFF2-40B4-BE49-F238E27FC236}">
                          <a16:creationId xmlns:a16="http://schemas.microsoft.com/office/drawing/2014/main" id="{8BE726BE-E008-4065-B700-8E2055A634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" name="円/楕円 670">
                      <a:extLst>
                        <a:ext uri="{FF2B5EF4-FFF2-40B4-BE49-F238E27FC236}">
                          <a16:creationId xmlns:a16="http://schemas.microsoft.com/office/drawing/2014/main" id="{7F0C4F18-1FAC-498A-B63D-CC41EAB66F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7" name="円/楕円 668">
                    <a:extLst>
                      <a:ext uri="{FF2B5EF4-FFF2-40B4-BE49-F238E27FC236}">
                        <a16:creationId xmlns:a16="http://schemas.microsoft.com/office/drawing/2014/main" id="{91F23EDA-508C-459B-B2D5-AAAE6760E8C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" name="円/楕円 660">
                  <a:extLst>
                    <a:ext uri="{FF2B5EF4-FFF2-40B4-BE49-F238E27FC236}">
                      <a16:creationId xmlns:a16="http://schemas.microsoft.com/office/drawing/2014/main" id="{AD799EF4-6199-41B3-BDE5-EBA6D32A40F5}"/>
                    </a:ext>
                  </a:extLst>
                </p:cNvPr>
                <p:cNvSpPr/>
                <p:nvPr/>
              </p:nvSpPr>
              <p:spPr>
                <a:xfrm>
                  <a:off x="6842533" y="2865714"/>
                  <a:ext cx="150576" cy="19336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円/楕円 661">
                  <a:extLst>
                    <a:ext uri="{FF2B5EF4-FFF2-40B4-BE49-F238E27FC236}">
                      <a16:creationId xmlns:a16="http://schemas.microsoft.com/office/drawing/2014/main" id="{116F91B3-9381-4734-9415-4FB22DD0F64D}"/>
                    </a:ext>
                  </a:extLst>
                </p:cNvPr>
                <p:cNvSpPr/>
                <p:nvPr/>
              </p:nvSpPr>
              <p:spPr>
                <a:xfrm>
                  <a:off x="7430474" y="2865714"/>
                  <a:ext cx="150576" cy="19336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664">
                  <a:extLst>
                    <a:ext uri="{FF2B5EF4-FFF2-40B4-BE49-F238E27FC236}">
                      <a16:creationId xmlns:a16="http://schemas.microsoft.com/office/drawing/2014/main" id="{B78D80D5-4DE2-42DD-BFD4-4CDB06383AF5}"/>
                    </a:ext>
                  </a:extLst>
                </p:cNvPr>
                <p:cNvSpPr/>
                <p:nvPr/>
              </p:nvSpPr>
              <p:spPr>
                <a:xfrm>
                  <a:off x="6885067" y="2885125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665">
                  <a:extLst>
                    <a:ext uri="{FF2B5EF4-FFF2-40B4-BE49-F238E27FC236}">
                      <a16:creationId xmlns:a16="http://schemas.microsoft.com/office/drawing/2014/main" id="{9287A0B3-18E9-4300-8542-A818B3D24F26}"/>
                    </a:ext>
                  </a:extLst>
                </p:cNvPr>
                <p:cNvSpPr/>
                <p:nvPr/>
              </p:nvSpPr>
              <p:spPr>
                <a:xfrm>
                  <a:off x="7477876" y="2885125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6BB5CE0A-C85E-48DA-88E9-F55CB690526C}"/>
                    </a:ext>
                  </a:extLst>
                </p:cNvPr>
                <p:cNvSpPr/>
                <p:nvPr/>
              </p:nvSpPr>
              <p:spPr>
                <a:xfrm rot="54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月 46">
                  <a:extLst>
                    <a:ext uri="{FF2B5EF4-FFF2-40B4-BE49-F238E27FC236}">
                      <a16:creationId xmlns:a16="http://schemas.microsoft.com/office/drawing/2014/main" id="{B6A9B9D7-8D55-433B-8286-896CE91FB851}"/>
                    </a:ext>
                  </a:extLst>
                </p:cNvPr>
                <p:cNvSpPr/>
                <p:nvPr/>
              </p:nvSpPr>
              <p:spPr>
                <a:xfrm rot="54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円/楕円 655">
                  <a:extLst>
                    <a:ext uri="{FF2B5EF4-FFF2-40B4-BE49-F238E27FC236}">
                      <a16:creationId xmlns:a16="http://schemas.microsoft.com/office/drawing/2014/main" id="{119466F0-545A-4A92-9DB9-31547009D1EE}"/>
                    </a:ext>
                  </a:extLst>
                </p:cNvPr>
                <p:cNvSpPr/>
                <p:nvPr/>
              </p:nvSpPr>
              <p:spPr>
                <a:xfrm>
                  <a:off x="6801089" y="3193597"/>
                  <a:ext cx="129814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円/楕円 656">
                  <a:extLst>
                    <a:ext uri="{FF2B5EF4-FFF2-40B4-BE49-F238E27FC236}">
                      <a16:creationId xmlns:a16="http://schemas.microsoft.com/office/drawing/2014/main" id="{1C280C23-3CD6-479F-9C90-5EAA992BD346}"/>
                    </a:ext>
                  </a:extLst>
                </p:cNvPr>
                <p:cNvSpPr/>
                <p:nvPr/>
              </p:nvSpPr>
              <p:spPr>
                <a:xfrm>
                  <a:off x="7485325" y="3193597"/>
                  <a:ext cx="129814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7D7DF0E1-172F-41B7-9C4C-832EFEC86F07}"/>
                    </a:ext>
                  </a:extLst>
                </p:cNvPr>
                <p:cNvGrpSpPr/>
                <p:nvPr/>
              </p:nvGrpSpPr>
              <p:grpSpPr>
                <a:xfrm>
                  <a:off x="7084627" y="3103269"/>
                  <a:ext cx="240026" cy="203430"/>
                  <a:chOff x="7084627" y="3103269"/>
                  <a:chExt cx="240026" cy="203430"/>
                </a:xfrm>
              </p:grpSpPr>
              <p:sp>
                <p:nvSpPr>
                  <p:cNvPr id="52" name="円/楕円 662">
                    <a:extLst>
                      <a:ext uri="{FF2B5EF4-FFF2-40B4-BE49-F238E27FC236}">
                        <a16:creationId xmlns:a16="http://schemas.microsoft.com/office/drawing/2014/main" id="{121BDEF0-5EF3-4472-94D7-7AAC11549BA2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64781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58588F25-9B62-4007-A6D5-0ABF9A05B421}"/>
                      </a:ext>
                    </a:extLst>
                  </p:cNvPr>
                  <p:cNvSpPr/>
                  <p:nvPr/>
                </p:nvSpPr>
                <p:spPr>
                  <a:xfrm>
                    <a:off x="7137013" y="3103269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C4B8409A-1779-4466-8D14-02477AECF5AF}"/>
                    </a:ext>
                  </a:extLst>
                </p:cNvPr>
                <p:cNvSpPr/>
                <p:nvPr/>
              </p:nvSpPr>
              <p:spPr>
                <a:xfrm>
                  <a:off x="7065577" y="3374714"/>
                  <a:ext cx="278125" cy="45719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EF3D888-F2F7-45CC-B423-235B9EA214CF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19794A6-5E8E-458E-A211-5280A89BEAE8}"/>
                </a:ext>
              </a:extLst>
            </p:cNvPr>
            <p:cNvGrpSpPr/>
            <p:nvPr/>
          </p:nvGrpSpPr>
          <p:grpSpPr>
            <a:xfrm>
              <a:off x="779171" y="4597267"/>
              <a:ext cx="2467664" cy="1856172"/>
              <a:chOff x="669236" y="1016002"/>
              <a:chExt cx="3404513" cy="2560868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C019A3F-5E70-41B6-84D0-5C90A085E901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1" name="平行四辺形 19">
                  <a:extLst>
                    <a:ext uri="{FF2B5EF4-FFF2-40B4-BE49-F238E27FC236}">
                      <a16:creationId xmlns:a16="http://schemas.microsoft.com/office/drawing/2014/main" id="{4799D0D6-2F63-4C26-B321-D21ADAB04C04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" name="平行四辺形 19">
                  <a:extLst>
                    <a:ext uri="{FF2B5EF4-FFF2-40B4-BE49-F238E27FC236}">
                      <a16:creationId xmlns:a16="http://schemas.microsoft.com/office/drawing/2014/main" id="{A969C0D9-6BE0-46E2-9ECA-B55D125B4980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13" name="直線コネクタ 12">
                  <a:extLst>
                    <a:ext uri="{FF2B5EF4-FFF2-40B4-BE49-F238E27FC236}">
                      <a16:creationId xmlns:a16="http://schemas.microsoft.com/office/drawing/2014/main" id="{1B30BA7C-3241-4ED0-BA4C-4F634B7A10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3900175C-0D63-4B71-88E6-B5764219A6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平行四辺形 19">
                  <a:extLst>
                    <a:ext uri="{FF2B5EF4-FFF2-40B4-BE49-F238E27FC236}">
                      <a16:creationId xmlns:a16="http://schemas.microsoft.com/office/drawing/2014/main" id="{7CF43155-07A8-4C16-9337-B577E11E8418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BAEC883D-1FA9-415D-8C65-B71A5356CDF4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こども新聞</a:t>
                  </a:r>
                </a:p>
              </p:txBody>
            </p:sp>
            <p:sp>
              <p:nvSpPr>
                <p:cNvPr id="17" name="正方形/長方形 139">
                  <a:extLst>
                    <a:ext uri="{FF2B5EF4-FFF2-40B4-BE49-F238E27FC236}">
                      <a16:creationId xmlns:a16="http://schemas.microsoft.com/office/drawing/2014/main" id="{B47E7F7E-7761-4888-9F74-BEA2999E4146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39">
                  <a:extLst>
                    <a:ext uri="{FF2B5EF4-FFF2-40B4-BE49-F238E27FC236}">
                      <a16:creationId xmlns:a16="http://schemas.microsoft.com/office/drawing/2014/main" id="{B4F171F4-764B-403B-ACC5-53A03B5AE2AA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6E5ACA8B-5FD2-4AA9-9D70-A75FD375B2C9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21B80855-8DB3-4362-804A-7AC44D42DE4D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A2E35DE9-7AD6-4FD3-AE9A-6198CEA5926E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平行四辺形 48">
                  <a:extLst>
                    <a:ext uri="{FF2B5EF4-FFF2-40B4-BE49-F238E27FC236}">
                      <a16:creationId xmlns:a16="http://schemas.microsoft.com/office/drawing/2014/main" id="{1C07454A-6B11-424D-B489-CD2BA91481A0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平行四辺形 48">
                  <a:extLst>
                    <a:ext uri="{FF2B5EF4-FFF2-40B4-BE49-F238E27FC236}">
                      <a16:creationId xmlns:a16="http://schemas.microsoft.com/office/drawing/2014/main" id="{5600F572-0914-407B-A5E3-E93D75BB29CC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139">
                  <a:extLst>
                    <a:ext uri="{FF2B5EF4-FFF2-40B4-BE49-F238E27FC236}">
                      <a16:creationId xmlns:a16="http://schemas.microsoft.com/office/drawing/2014/main" id="{920975AB-978C-4B39-B438-C366668B108E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F5245923-83BA-496E-B512-552B6C25AF68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アザラシの赤ちゃん</a:t>
                  </a:r>
                </a:p>
              </p:txBody>
            </p: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1C584817-7B62-4A39-9499-490908DC63F1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9AB4ADA4-FDBA-405D-932F-1EABA49B85C8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F7AC34B8-7E0E-47D5-8AEE-B10A12870500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305D1874-5B63-4BFD-857B-AE41328FB91D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AFCB8CE8-34D1-4FD1-9642-1447C88D0C44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737949EA-4FAC-4F2F-9801-22D9F9117735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630C381F-8955-4A8D-8330-83D7A207F88F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楽しく勉強しよう</a:t>
                  </a: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01E117AB-91B5-43D8-8A2F-7ECDF45B4714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93CDC4BC-118A-4677-8538-96C050E8729E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D00B5DC7-325F-4319-8D99-C2F328A4C0A1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E2E574AF-5A87-4F51-B8E9-468993473383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" name="正方形/長方形 139">
                  <a:extLst>
                    <a:ext uri="{FF2B5EF4-FFF2-40B4-BE49-F238E27FC236}">
                      <a16:creationId xmlns:a16="http://schemas.microsoft.com/office/drawing/2014/main" id="{A6D54144-3136-4DF0-828A-2D03E8F42E72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B7337A4-DCBA-46A5-8DB4-9F8D6AAF31F6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0C1BE64-AA7C-481D-A58D-8157AFEBE8D3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1ECFAC0-6084-4DBC-8379-0707642A7664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48A8146-2CFA-4469-9B9F-73103B13A485}"/>
                </a:ext>
              </a:extLst>
            </p:cNvPr>
            <p:cNvSpPr/>
            <p:nvPr/>
          </p:nvSpPr>
          <p:spPr>
            <a:xfrm rot="20700000">
              <a:off x="710432" y="5330389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0898E4C-AC7F-4005-82E1-E28CF19ECFF5}"/>
                </a:ext>
              </a:extLst>
            </p:cNvPr>
            <p:cNvSpPr/>
            <p:nvPr/>
          </p:nvSpPr>
          <p:spPr>
            <a:xfrm rot="900000" flipH="1">
              <a:off x="2992120" y="5330390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C0F98EB-2344-4FE3-AE30-923F5ACDF82F}"/>
              </a:ext>
            </a:extLst>
          </p:cNvPr>
          <p:cNvGrpSpPr/>
          <p:nvPr/>
        </p:nvGrpSpPr>
        <p:grpSpPr>
          <a:xfrm>
            <a:off x="3658419" y="3841880"/>
            <a:ext cx="2615666" cy="2611559"/>
            <a:chOff x="3658419" y="3841880"/>
            <a:chExt cx="2615666" cy="2611559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BDFA8938-F323-4FD5-8BAF-999FFD415A0B}"/>
                </a:ext>
              </a:extLst>
            </p:cNvPr>
            <p:cNvGrpSpPr/>
            <p:nvPr/>
          </p:nvGrpSpPr>
          <p:grpSpPr>
            <a:xfrm>
              <a:off x="4400505" y="3841880"/>
              <a:ext cx="1120956" cy="2185348"/>
              <a:chOff x="4265647" y="3835565"/>
              <a:chExt cx="1341524" cy="2615355"/>
            </a:xfrm>
          </p:grpSpPr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57CEE414-7F2B-4F91-A749-51D4A134A4AC}"/>
                  </a:ext>
                </a:extLst>
              </p:cNvPr>
              <p:cNvGrpSpPr/>
              <p:nvPr/>
            </p:nvGrpSpPr>
            <p:grpSpPr>
              <a:xfrm>
                <a:off x="4341281" y="4957009"/>
                <a:ext cx="1224111" cy="1493911"/>
                <a:chOff x="4341281" y="4957009"/>
                <a:chExt cx="1224111" cy="1493911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100179F8-10F0-4AF3-A8DE-E7483DB33FD3}"/>
                    </a:ext>
                  </a:extLst>
                </p:cNvPr>
                <p:cNvSpPr/>
                <p:nvPr/>
              </p:nvSpPr>
              <p:spPr>
                <a:xfrm flipH="1">
                  <a:off x="5392824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80C2D8A2-8BBD-41A0-B4FC-FE0D7C725564}"/>
                    </a:ext>
                  </a:extLst>
                </p:cNvPr>
                <p:cNvSpPr/>
                <p:nvPr/>
              </p:nvSpPr>
              <p:spPr>
                <a:xfrm>
                  <a:off x="4341281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片側の 2 つの角を丸めた四角形 144">
                  <a:extLst>
                    <a:ext uri="{FF2B5EF4-FFF2-40B4-BE49-F238E27FC236}">
                      <a16:creationId xmlns:a16="http://schemas.microsoft.com/office/drawing/2014/main" id="{A783E90C-8B30-4886-9110-6D4354535DDA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" name="正方形/長方形 132">
                  <a:extLst>
                    <a:ext uri="{FF2B5EF4-FFF2-40B4-BE49-F238E27FC236}">
                      <a16:creationId xmlns:a16="http://schemas.microsoft.com/office/drawing/2014/main" id="{D0BB66C7-E0B6-4DAF-9A3B-4B8517E887C0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CAA901F1-9A75-407B-84BC-23EE2D99FF6A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5FC20302-FAF4-42DD-A1A9-028A8048F3E9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109" name="円/楕円 608">
                  <a:extLst>
                    <a:ext uri="{FF2B5EF4-FFF2-40B4-BE49-F238E27FC236}">
                      <a16:creationId xmlns:a16="http://schemas.microsoft.com/office/drawing/2014/main" id="{CBF20061-FE9E-4D5A-B6F6-73B3B2CF1925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円/楕円 646">
                  <a:extLst>
                    <a:ext uri="{FF2B5EF4-FFF2-40B4-BE49-F238E27FC236}">
                      <a16:creationId xmlns:a16="http://schemas.microsoft.com/office/drawing/2014/main" id="{117AD519-DE42-4BD1-86DB-73B11722AE1F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円/楕円 647">
                  <a:extLst>
                    <a:ext uri="{FF2B5EF4-FFF2-40B4-BE49-F238E27FC236}">
                      <a16:creationId xmlns:a16="http://schemas.microsoft.com/office/drawing/2014/main" id="{89F1D736-B186-4E62-B749-84FBE2D620BA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円/楕円 644">
                  <a:extLst>
                    <a:ext uri="{FF2B5EF4-FFF2-40B4-BE49-F238E27FC236}">
                      <a16:creationId xmlns:a16="http://schemas.microsoft.com/office/drawing/2014/main" id="{59A0B5C2-92C7-4405-B773-212E02E8DAF7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円/楕円 645">
                  <a:extLst>
                    <a:ext uri="{FF2B5EF4-FFF2-40B4-BE49-F238E27FC236}">
                      <a16:creationId xmlns:a16="http://schemas.microsoft.com/office/drawing/2014/main" id="{B82713E0-FE15-4C62-A39F-747E606B1E23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643">
                  <a:extLst>
                    <a:ext uri="{FF2B5EF4-FFF2-40B4-BE49-F238E27FC236}">
                      <a16:creationId xmlns:a16="http://schemas.microsoft.com/office/drawing/2014/main" id="{37C8D5E7-3C10-4737-ADA9-B0E25E99B94A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円/楕円 638">
                  <a:extLst>
                    <a:ext uri="{FF2B5EF4-FFF2-40B4-BE49-F238E27FC236}">
                      <a16:creationId xmlns:a16="http://schemas.microsoft.com/office/drawing/2014/main" id="{57096F69-14F2-4205-8996-0AAD39A7FBF1}"/>
                    </a:ext>
                  </a:extLst>
                </p:cNvPr>
                <p:cNvSpPr/>
                <p:nvPr/>
              </p:nvSpPr>
              <p:spPr>
                <a:xfrm>
                  <a:off x="8790856" y="3188607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円/楕円 50">
                  <a:extLst>
                    <a:ext uri="{FF2B5EF4-FFF2-40B4-BE49-F238E27FC236}">
                      <a16:creationId xmlns:a16="http://schemas.microsoft.com/office/drawing/2014/main" id="{43AA899E-53F2-4287-8C70-DD6E96E0ACD2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円/楕円 631">
                  <a:extLst>
                    <a:ext uri="{FF2B5EF4-FFF2-40B4-BE49-F238E27FC236}">
                      <a16:creationId xmlns:a16="http://schemas.microsoft.com/office/drawing/2014/main" id="{E761BF08-D46B-4351-807D-2F1DDEBE49BA}"/>
                    </a:ext>
                  </a:extLst>
                </p:cNvPr>
                <p:cNvSpPr/>
                <p:nvPr/>
              </p:nvSpPr>
              <p:spPr>
                <a:xfrm>
                  <a:off x="9189632" y="3134966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円/楕円 632">
                  <a:extLst>
                    <a:ext uri="{FF2B5EF4-FFF2-40B4-BE49-F238E27FC236}">
                      <a16:creationId xmlns:a16="http://schemas.microsoft.com/office/drawing/2014/main" id="{018417F7-2480-4DE0-ABAB-3D66D009B5DA}"/>
                    </a:ext>
                  </a:extLst>
                </p:cNvPr>
                <p:cNvSpPr/>
                <p:nvPr/>
              </p:nvSpPr>
              <p:spPr>
                <a:xfrm>
                  <a:off x="8481884" y="3134966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0DC5E52C-563D-4F3C-8C8D-5726D2472495}"/>
                    </a:ext>
                  </a:extLst>
                </p:cNvPr>
                <p:cNvSpPr/>
                <p:nvPr/>
              </p:nvSpPr>
              <p:spPr>
                <a:xfrm>
                  <a:off x="8513252" y="267524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C6B5C99D-91DE-4839-81F2-1A6C6D6170A2}"/>
                    </a:ext>
                  </a:extLst>
                </p:cNvPr>
                <p:cNvSpPr/>
                <p:nvPr/>
              </p:nvSpPr>
              <p:spPr>
                <a:xfrm>
                  <a:off x="9087134" y="267525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37B55F71-134A-4826-B846-0AD0D1D7C7A0}"/>
                    </a:ext>
                  </a:extLst>
                </p:cNvPr>
                <p:cNvGrpSpPr/>
                <p:nvPr/>
              </p:nvGrpSpPr>
              <p:grpSpPr>
                <a:xfrm>
                  <a:off x="8506336" y="2832122"/>
                  <a:ext cx="218759" cy="210786"/>
                  <a:chOff x="7861089" y="2706120"/>
                  <a:chExt cx="218759" cy="210786"/>
                </a:xfrm>
              </p:grpSpPr>
              <p:sp>
                <p:nvSpPr>
                  <p:cNvPr id="127" name="円/楕円 637">
                    <a:extLst>
                      <a:ext uri="{FF2B5EF4-FFF2-40B4-BE49-F238E27FC236}">
                        <a16:creationId xmlns:a16="http://schemas.microsoft.com/office/drawing/2014/main" id="{A62E64CA-938F-46E5-A02B-E5460E88B327}"/>
                      </a:ext>
                    </a:extLst>
                  </p:cNvPr>
                  <p:cNvSpPr/>
                  <p:nvPr/>
                </p:nvSpPr>
                <p:spPr>
                  <a:xfrm>
                    <a:off x="7861089" y="272319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678489AC-8A85-40A6-9BF0-4FDFAAC04DC0}"/>
                      </a:ext>
                    </a:extLst>
                  </p:cNvPr>
                  <p:cNvSpPr/>
                  <p:nvPr/>
                </p:nvSpPr>
                <p:spPr>
                  <a:xfrm>
                    <a:off x="7914912" y="2768468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A899A2EC-FAB0-4B93-8E33-0B59BA0748A5}"/>
                      </a:ext>
                    </a:extLst>
                  </p:cNvPr>
                  <p:cNvSpPr/>
                  <p:nvPr/>
                </p:nvSpPr>
                <p:spPr>
                  <a:xfrm>
                    <a:off x="7864464" y="2706120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E3945315-36FE-428C-A098-EDE72052DA7B}"/>
                    </a:ext>
                  </a:extLst>
                </p:cNvPr>
                <p:cNvGrpSpPr/>
                <p:nvPr/>
              </p:nvGrpSpPr>
              <p:grpSpPr>
                <a:xfrm>
                  <a:off x="9077836" y="2832122"/>
                  <a:ext cx="218759" cy="210786"/>
                  <a:chOff x="7861089" y="2706120"/>
                  <a:chExt cx="218759" cy="210786"/>
                </a:xfrm>
              </p:grpSpPr>
              <p:sp>
                <p:nvSpPr>
                  <p:cNvPr id="124" name="円/楕円 637">
                    <a:extLst>
                      <a:ext uri="{FF2B5EF4-FFF2-40B4-BE49-F238E27FC236}">
                        <a16:creationId xmlns:a16="http://schemas.microsoft.com/office/drawing/2014/main" id="{940B1902-303C-40CE-9ED7-6BA39B5A589F}"/>
                      </a:ext>
                    </a:extLst>
                  </p:cNvPr>
                  <p:cNvSpPr/>
                  <p:nvPr/>
                </p:nvSpPr>
                <p:spPr>
                  <a:xfrm>
                    <a:off x="7861089" y="272319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ACD8EF80-19E2-4140-9D4B-D33F17D5D4DE}"/>
                      </a:ext>
                    </a:extLst>
                  </p:cNvPr>
                  <p:cNvSpPr/>
                  <p:nvPr/>
                </p:nvSpPr>
                <p:spPr>
                  <a:xfrm>
                    <a:off x="7896436" y="2768468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4228F646-6DE1-433E-B8A5-9FBDD4F562EE}"/>
                      </a:ext>
                    </a:extLst>
                  </p:cNvPr>
                  <p:cNvSpPr/>
                  <p:nvPr/>
                </p:nvSpPr>
                <p:spPr>
                  <a:xfrm>
                    <a:off x="7864464" y="2706120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3" name="円/楕円 638">
                  <a:extLst>
                    <a:ext uri="{FF2B5EF4-FFF2-40B4-BE49-F238E27FC236}">
                      <a16:creationId xmlns:a16="http://schemas.microsoft.com/office/drawing/2014/main" id="{D32A0219-367E-4C38-945E-08B8A19E718D}"/>
                    </a:ext>
                  </a:extLst>
                </p:cNvPr>
                <p:cNvSpPr/>
                <p:nvPr/>
              </p:nvSpPr>
              <p:spPr>
                <a:xfrm>
                  <a:off x="8764708" y="3364086"/>
                  <a:ext cx="248252" cy="43543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38B6CC67-A7B4-44C0-B95E-E51068527553}"/>
                </a:ext>
              </a:extLst>
            </p:cNvPr>
            <p:cNvGrpSpPr/>
            <p:nvPr/>
          </p:nvGrpSpPr>
          <p:grpSpPr>
            <a:xfrm>
              <a:off x="3729863" y="4597267"/>
              <a:ext cx="2467664" cy="1856172"/>
              <a:chOff x="669236" y="1016002"/>
              <a:chExt cx="3404513" cy="2560868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390C226A-0DD0-4544-A9E0-BF5DED728EBF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80" name="平行四辺形 19">
                  <a:extLst>
                    <a:ext uri="{FF2B5EF4-FFF2-40B4-BE49-F238E27FC236}">
                      <a16:creationId xmlns:a16="http://schemas.microsoft.com/office/drawing/2014/main" id="{EBBB3309-143B-4AB0-8E6C-66922AFB1E64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" name="平行四辺形 19">
                  <a:extLst>
                    <a:ext uri="{FF2B5EF4-FFF2-40B4-BE49-F238E27FC236}">
                      <a16:creationId xmlns:a16="http://schemas.microsoft.com/office/drawing/2014/main" id="{91679B07-D083-48CD-BF74-90587BB6633E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82" name="直線コネクタ 81">
                  <a:extLst>
                    <a:ext uri="{FF2B5EF4-FFF2-40B4-BE49-F238E27FC236}">
                      <a16:creationId xmlns:a16="http://schemas.microsoft.com/office/drawing/2014/main" id="{31A0CCB3-2286-4D7B-B91D-0CEA677FD5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線コネクタ 82">
                  <a:extLst>
                    <a:ext uri="{FF2B5EF4-FFF2-40B4-BE49-F238E27FC236}">
                      <a16:creationId xmlns:a16="http://schemas.microsoft.com/office/drawing/2014/main" id="{B3746C44-BFB9-43B4-BDFF-E4861B5429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4" name="平行四辺形 19">
                  <a:extLst>
                    <a:ext uri="{FF2B5EF4-FFF2-40B4-BE49-F238E27FC236}">
                      <a16:creationId xmlns:a16="http://schemas.microsoft.com/office/drawing/2014/main" id="{746E0561-A016-4FA5-A3D2-115A80928E89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テキスト ボックス 84">
                  <a:extLst>
                    <a:ext uri="{FF2B5EF4-FFF2-40B4-BE49-F238E27FC236}">
                      <a16:creationId xmlns:a16="http://schemas.microsoft.com/office/drawing/2014/main" id="{9E9D5CE7-3A72-406F-B2BB-CD270E92E381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こども新聞</a:t>
                  </a:r>
                </a:p>
              </p:txBody>
            </p:sp>
            <p:sp>
              <p:nvSpPr>
                <p:cNvPr id="86" name="正方形/長方形 139">
                  <a:extLst>
                    <a:ext uri="{FF2B5EF4-FFF2-40B4-BE49-F238E27FC236}">
                      <a16:creationId xmlns:a16="http://schemas.microsoft.com/office/drawing/2014/main" id="{3249BD56-0F0C-4A3B-A0B6-CFBC95034EF1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正方形/長方形 139">
                  <a:extLst>
                    <a:ext uri="{FF2B5EF4-FFF2-40B4-BE49-F238E27FC236}">
                      <a16:creationId xmlns:a16="http://schemas.microsoft.com/office/drawing/2014/main" id="{BD95BB95-8D34-43DE-A2C9-8EB621B624BB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21E37AC-DDCD-43DB-A255-17EF39AEA3F3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1A00F14C-C007-4B24-B30B-90DF0D1CF268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8E409D66-FDE6-484D-BC18-A52FEB76369D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平行四辺形 48">
                  <a:extLst>
                    <a:ext uri="{FF2B5EF4-FFF2-40B4-BE49-F238E27FC236}">
                      <a16:creationId xmlns:a16="http://schemas.microsoft.com/office/drawing/2014/main" id="{EF98AE46-0DBD-412B-B9AF-E8EE4D125214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平行四辺形 48">
                  <a:extLst>
                    <a:ext uri="{FF2B5EF4-FFF2-40B4-BE49-F238E27FC236}">
                      <a16:creationId xmlns:a16="http://schemas.microsoft.com/office/drawing/2014/main" id="{F3B3FE2B-B3EA-434F-9B62-6527A988FC21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正方形/長方形 139">
                  <a:extLst>
                    <a:ext uri="{FF2B5EF4-FFF2-40B4-BE49-F238E27FC236}">
                      <a16:creationId xmlns:a16="http://schemas.microsoft.com/office/drawing/2014/main" id="{B10D8D37-0EBD-4BB0-AD4D-3BE172D84E21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テキスト ボックス 93">
                  <a:extLst>
                    <a:ext uri="{FF2B5EF4-FFF2-40B4-BE49-F238E27FC236}">
                      <a16:creationId xmlns:a16="http://schemas.microsoft.com/office/drawing/2014/main" id="{84856977-EC09-404C-ACE9-4D999FF8CCEB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アザラシの赤ちゃん</a:t>
                  </a:r>
                </a:p>
              </p:txBody>
            </p:sp>
            <p:sp>
              <p:nvSpPr>
                <p:cNvPr id="95" name="テキスト ボックス 94">
                  <a:extLst>
                    <a:ext uri="{FF2B5EF4-FFF2-40B4-BE49-F238E27FC236}">
                      <a16:creationId xmlns:a16="http://schemas.microsoft.com/office/drawing/2014/main" id="{25DDA562-EC0B-4358-81B6-B697249EC54E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96" name="テキスト ボックス 95">
                  <a:extLst>
                    <a:ext uri="{FF2B5EF4-FFF2-40B4-BE49-F238E27FC236}">
                      <a16:creationId xmlns:a16="http://schemas.microsoft.com/office/drawing/2014/main" id="{D7AA0E05-EFC7-4D48-8609-54C4826AB91A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3BE0A19B-B50A-4089-B8C1-9764632625CD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2B51AEA1-6DCB-4C0F-BA8A-C9910322BD96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楕円 104">
                    <a:extLst>
                      <a:ext uri="{FF2B5EF4-FFF2-40B4-BE49-F238E27FC236}">
                        <a16:creationId xmlns:a16="http://schemas.microsoft.com/office/drawing/2014/main" id="{C4E11E32-7BED-4EB7-BF83-C680188DE1FF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楕円 105">
                    <a:extLst>
                      <a:ext uri="{FF2B5EF4-FFF2-40B4-BE49-F238E27FC236}">
                        <a16:creationId xmlns:a16="http://schemas.microsoft.com/office/drawing/2014/main" id="{E3073D8C-E4B0-43BE-89AC-1C47A25C3D36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" name="テキスト ボックス 97">
                  <a:extLst>
                    <a:ext uri="{FF2B5EF4-FFF2-40B4-BE49-F238E27FC236}">
                      <a16:creationId xmlns:a16="http://schemas.microsoft.com/office/drawing/2014/main" id="{B1E05025-BAE8-424E-96A8-8C1115C9A3C9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楽しく勉強しよう</a:t>
                  </a: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D43739F8-6E16-456D-878C-F5859D893664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テキスト ボックス 99">
                  <a:extLst>
                    <a:ext uri="{FF2B5EF4-FFF2-40B4-BE49-F238E27FC236}">
                      <a16:creationId xmlns:a16="http://schemas.microsoft.com/office/drawing/2014/main" id="{E53F9252-502F-4A95-A417-BECC3BEA8FEA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101" name="テキスト ボックス 100">
                  <a:extLst>
                    <a:ext uri="{FF2B5EF4-FFF2-40B4-BE49-F238E27FC236}">
                      <a16:creationId xmlns:a16="http://schemas.microsoft.com/office/drawing/2014/main" id="{2FA4DCA3-82E4-48EF-9BD3-C98447DBEFD0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02" name="テキスト ボックス 101">
                  <a:extLst>
                    <a:ext uri="{FF2B5EF4-FFF2-40B4-BE49-F238E27FC236}">
                      <a16:creationId xmlns:a16="http://schemas.microsoft.com/office/drawing/2014/main" id="{43AB0B54-D4DB-44F6-A2FA-91843D2F1652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3" name="正方形/長方形 139">
                  <a:extLst>
                    <a:ext uri="{FF2B5EF4-FFF2-40B4-BE49-F238E27FC236}">
                      <a16:creationId xmlns:a16="http://schemas.microsoft.com/office/drawing/2014/main" id="{EFA1094C-F3E1-4E7D-8287-7FC90EF448D8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C040714-9849-4E21-BC23-94D91CC8264E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664D841-6CE2-455E-9CFC-B3594317539D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A388B1D-60F6-457C-A65D-389184EB1B01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65FA1A92-8664-4B0D-98F1-4377ACDC3EC5}"/>
                </a:ext>
              </a:extLst>
            </p:cNvPr>
            <p:cNvSpPr/>
            <p:nvPr/>
          </p:nvSpPr>
          <p:spPr>
            <a:xfrm rot="20700000">
              <a:off x="3658419" y="5330389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94793458-D2E3-4537-ADBB-1286F27A02EB}"/>
                </a:ext>
              </a:extLst>
            </p:cNvPr>
            <p:cNvSpPr/>
            <p:nvPr/>
          </p:nvSpPr>
          <p:spPr>
            <a:xfrm rot="900000" flipH="1">
              <a:off x="5940107" y="5330390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AC677D44-0DAC-4D23-B5B0-ABAB3170A44F}"/>
              </a:ext>
            </a:extLst>
          </p:cNvPr>
          <p:cNvGrpSpPr/>
          <p:nvPr/>
        </p:nvGrpSpPr>
        <p:grpSpPr>
          <a:xfrm>
            <a:off x="6604819" y="3851327"/>
            <a:ext cx="2615666" cy="2602112"/>
            <a:chOff x="6604819" y="3851327"/>
            <a:chExt cx="2615666" cy="2602112"/>
          </a:xfrm>
        </p:grpSpPr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E8D358E5-FC7D-4A66-B750-32F6BF2FBAC8}"/>
                </a:ext>
              </a:extLst>
            </p:cNvPr>
            <p:cNvGrpSpPr/>
            <p:nvPr/>
          </p:nvGrpSpPr>
          <p:grpSpPr>
            <a:xfrm>
              <a:off x="7396342" y="3851327"/>
              <a:ext cx="1067590" cy="2184170"/>
              <a:chOff x="7339193" y="3836972"/>
              <a:chExt cx="1277659" cy="2613948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35AE672C-0F78-4DFA-81B1-635DC5B2E620}"/>
                  </a:ext>
                </a:extLst>
              </p:cNvPr>
              <p:cNvSpPr/>
              <p:nvPr/>
            </p:nvSpPr>
            <p:spPr>
              <a:xfrm flipH="1">
                <a:off x="8375057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36856A8B-D5AF-4E85-92E1-FED73E0F1609}"/>
                  </a:ext>
                </a:extLst>
              </p:cNvPr>
              <p:cNvSpPr/>
              <p:nvPr/>
            </p:nvSpPr>
            <p:spPr>
              <a:xfrm flipH="1">
                <a:off x="8392510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40C50063-5F0E-404F-BDD4-ED5A5CD9D2B7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64E5FC2-8FC7-4876-B117-B77C749A5824}"/>
                    </a:ext>
                  </a:extLst>
                </p:cNvPr>
                <p:cNvSpPr/>
                <p:nvPr/>
              </p:nvSpPr>
              <p:spPr>
                <a:xfrm>
                  <a:off x="7369799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08D74239-A300-4D15-83D8-3F7DB0748C93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片側の 2 つの角を丸めた四角形 144">
                  <a:extLst>
                    <a:ext uri="{FF2B5EF4-FFF2-40B4-BE49-F238E27FC236}">
                      <a16:creationId xmlns:a16="http://schemas.microsoft.com/office/drawing/2014/main" id="{198A693E-9118-41A9-A1E5-36AD9E754E2C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B1DAF1D0-08E4-418C-A0CC-EF59EBDBAA99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E2D0AE16-6E04-4D81-B64F-BD0AAC93CACC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B085B975-3F83-4590-8280-1C47609CB020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2B290CE6-8639-4087-A9A8-6452DB375A39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8C727A6F-8826-4A69-9DFB-3938B944BF4B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7A1C4269-707C-4E78-8309-F014692D0B0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0" name="円/楕円 514">
                      <a:extLst>
                        <a:ext uri="{FF2B5EF4-FFF2-40B4-BE49-F238E27FC236}">
                          <a16:creationId xmlns:a16="http://schemas.microsoft.com/office/drawing/2014/main" id="{8E917F76-A7D7-4B78-8DFC-E0D1969097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" name="円/楕円 515">
                      <a:extLst>
                        <a:ext uri="{FF2B5EF4-FFF2-40B4-BE49-F238E27FC236}">
                          <a16:creationId xmlns:a16="http://schemas.microsoft.com/office/drawing/2014/main" id="{EA382546-0127-40B4-8024-D2FFE41BAA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8E286AD9-397E-4D30-91ED-37042C19E4A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8" name="円/楕円 512">
                      <a:extLst>
                        <a:ext uri="{FF2B5EF4-FFF2-40B4-BE49-F238E27FC236}">
                          <a16:creationId xmlns:a16="http://schemas.microsoft.com/office/drawing/2014/main" id="{B0675B43-CA0B-4457-9E39-DC49F0E146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9" name="円/楕円 513">
                      <a:extLst>
                        <a:ext uri="{FF2B5EF4-FFF2-40B4-BE49-F238E27FC236}">
                          <a16:creationId xmlns:a16="http://schemas.microsoft.com/office/drawing/2014/main" id="{6FA8EB45-FAB7-42DF-A475-B4541A6DFB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7" name="円/楕円 511">
                    <a:extLst>
                      <a:ext uri="{FF2B5EF4-FFF2-40B4-BE49-F238E27FC236}">
                        <a16:creationId xmlns:a16="http://schemas.microsoft.com/office/drawing/2014/main" id="{13E28D73-64B2-4263-97C8-28728FBE96F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7" name="円/楕円 503">
                  <a:extLst>
                    <a:ext uri="{FF2B5EF4-FFF2-40B4-BE49-F238E27FC236}">
                      <a16:creationId xmlns:a16="http://schemas.microsoft.com/office/drawing/2014/main" id="{D57296FC-CC00-4674-A8E6-5F10ADF62A95}"/>
                    </a:ext>
                  </a:extLst>
                </p:cNvPr>
                <p:cNvSpPr/>
                <p:nvPr/>
              </p:nvSpPr>
              <p:spPr>
                <a:xfrm>
                  <a:off x="5409919" y="2902946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" name="円/楕円 504">
                  <a:extLst>
                    <a:ext uri="{FF2B5EF4-FFF2-40B4-BE49-F238E27FC236}">
                      <a16:creationId xmlns:a16="http://schemas.microsoft.com/office/drawing/2014/main" id="{C630B38F-45A4-4E4B-8E0C-A0C10347CB37}"/>
                    </a:ext>
                  </a:extLst>
                </p:cNvPr>
                <p:cNvSpPr/>
                <p:nvPr/>
              </p:nvSpPr>
              <p:spPr>
                <a:xfrm>
                  <a:off x="5997860" y="2902946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9" name="円/楕円 505">
                  <a:extLst>
                    <a:ext uri="{FF2B5EF4-FFF2-40B4-BE49-F238E27FC236}">
                      <a16:creationId xmlns:a16="http://schemas.microsoft.com/office/drawing/2014/main" id="{9D462926-D94B-453B-ACD2-9B6379B54217}"/>
                    </a:ext>
                  </a:extLst>
                </p:cNvPr>
                <p:cNvSpPr/>
                <p:nvPr/>
              </p:nvSpPr>
              <p:spPr>
                <a:xfrm>
                  <a:off x="5666769" y="3125459"/>
                  <a:ext cx="226007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円/楕円 507">
                  <a:extLst>
                    <a:ext uri="{FF2B5EF4-FFF2-40B4-BE49-F238E27FC236}">
                      <a16:creationId xmlns:a16="http://schemas.microsoft.com/office/drawing/2014/main" id="{48078A00-4964-4C18-BE2B-BBCCE73E8461}"/>
                    </a:ext>
                  </a:extLst>
                </p:cNvPr>
                <p:cNvSpPr/>
                <p:nvPr/>
              </p:nvSpPr>
              <p:spPr>
                <a:xfrm>
                  <a:off x="5441914" y="2955458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円/楕円 508">
                  <a:extLst>
                    <a:ext uri="{FF2B5EF4-FFF2-40B4-BE49-F238E27FC236}">
                      <a16:creationId xmlns:a16="http://schemas.microsoft.com/office/drawing/2014/main" id="{5CF64AD7-5F2A-43A0-81B0-C94B2856DD21}"/>
                    </a:ext>
                  </a:extLst>
                </p:cNvPr>
                <p:cNvSpPr/>
                <p:nvPr/>
              </p:nvSpPr>
              <p:spPr>
                <a:xfrm>
                  <a:off x="6029855" y="2955458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FB08C23B-FC35-4CA6-BE46-E440DBA6055F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月 182">
                  <a:extLst>
                    <a:ext uri="{FF2B5EF4-FFF2-40B4-BE49-F238E27FC236}">
                      <a16:creationId xmlns:a16="http://schemas.microsoft.com/office/drawing/2014/main" id="{4BF248D7-A6D9-4469-B471-BD1E6AF387C6}"/>
                    </a:ext>
                  </a:extLst>
                </p:cNvPr>
                <p:cNvSpPr/>
                <p:nvPr/>
              </p:nvSpPr>
              <p:spPr>
                <a:xfrm rot="54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638">
                  <a:extLst>
                    <a:ext uri="{FF2B5EF4-FFF2-40B4-BE49-F238E27FC236}">
                      <a16:creationId xmlns:a16="http://schemas.microsoft.com/office/drawing/2014/main" id="{924CDB8A-186E-4E71-BCD4-7B9CC6C79EC8}"/>
                    </a:ext>
                  </a:extLst>
                </p:cNvPr>
                <p:cNvSpPr/>
                <p:nvPr/>
              </p:nvSpPr>
              <p:spPr>
                <a:xfrm>
                  <a:off x="5597713" y="3333833"/>
                  <a:ext cx="345141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5B71A460-E9AC-4034-BADF-CA202AE3191A}"/>
                </a:ext>
              </a:extLst>
            </p:cNvPr>
            <p:cNvGrpSpPr/>
            <p:nvPr/>
          </p:nvGrpSpPr>
          <p:grpSpPr>
            <a:xfrm>
              <a:off x="6688323" y="4597267"/>
              <a:ext cx="2467664" cy="1856172"/>
              <a:chOff x="669236" y="1016002"/>
              <a:chExt cx="3404513" cy="2560868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923D4EFC-8B34-4D98-9B59-63EDCF51B5A8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44" name="平行四辺形 19">
                  <a:extLst>
                    <a:ext uri="{FF2B5EF4-FFF2-40B4-BE49-F238E27FC236}">
                      <a16:creationId xmlns:a16="http://schemas.microsoft.com/office/drawing/2014/main" id="{B2F8E6AD-01BD-4BAF-8E7B-D24091942F5C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平行四辺形 19">
                  <a:extLst>
                    <a:ext uri="{FF2B5EF4-FFF2-40B4-BE49-F238E27FC236}">
                      <a16:creationId xmlns:a16="http://schemas.microsoft.com/office/drawing/2014/main" id="{21A7572C-87A6-4D9D-A04F-A342D0A87CB3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146" name="直線コネクタ 145">
                  <a:extLst>
                    <a:ext uri="{FF2B5EF4-FFF2-40B4-BE49-F238E27FC236}">
                      <a16:creationId xmlns:a16="http://schemas.microsoft.com/office/drawing/2014/main" id="{E6829B2C-1E72-49E9-B2EC-A3F93F73FB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直線コネクタ 146">
                  <a:extLst>
                    <a:ext uri="{FF2B5EF4-FFF2-40B4-BE49-F238E27FC236}">
                      <a16:creationId xmlns:a16="http://schemas.microsoft.com/office/drawing/2014/main" id="{1C6411E9-A0D9-4D85-A26D-C1872E0BAF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8" name="平行四辺形 19">
                  <a:extLst>
                    <a:ext uri="{FF2B5EF4-FFF2-40B4-BE49-F238E27FC236}">
                      <a16:creationId xmlns:a16="http://schemas.microsoft.com/office/drawing/2014/main" id="{67D4BEDF-1518-43E9-ADF9-2D042B054F99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テキスト ボックス 148">
                  <a:extLst>
                    <a:ext uri="{FF2B5EF4-FFF2-40B4-BE49-F238E27FC236}">
                      <a16:creationId xmlns:a16="http://schemas.microsoft.com/office/drawing/2014/main" id="{7CD5C066-F8A0-4CC7-B63E-B37D9E12E0DB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こども新聞</a:t>
                  </a:r>
                </a:p>
              </p:txBody>
            </p:sp>
            <p:sp>
              <p:nvSpPr>
                <p:cNvPr id="150" name="正方形/長方形 139">
                  <a:extLst>
                    <a:ext uri="{FF2B5EF4-FFF2-40B4-BE49-F238E27FC236}">
                      <a16:creationId xmlns:a16="http://schemas.microsoft.com/office/drawing/2014/main" id="{C47E973C-EBAC-49C5-9923-37EEE1BB8A1B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正方形/長方形 139">
                  <a:extLst>
                    <a:ext uri="{FF2B5EF4-FFF2-40B4-BE49-F238E27FC236}">
                      <a16:creationId xmlns:a16="http://schemas.microsoft.com/office/drawing/2014/main" id="{AC41BBE9-042B-4403-9D6D-32CB0BA6C1A7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4A8B652F-433B-4FA6-A695-E1240A77B152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A5E68E2F-AF80-4FBB-9695-79C6208223AE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8D463C9B-B624-481C-8E09-412547532D9F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平行四辺形 48">
                  <a:extLst>
                    <a:ext uri="{FF2B5EF4-FFF2-40B4-BE49-F238E27FC236}">
                      <a16:creationId xmlns:a16="http://schemas.microsoft.com/office/drawing/2014/main" id="{20007BA9-0FB5-404E-A5CD-76F8AA1B56F2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平行四辺形 48">
                  <a:extLst>
                    <a:ext uri="{FF2B5EF4-FFF2-40B4-BE49-F238E27FC236}">
                      <a16:creationId xmlns:a16="http://schemas.microsoft.com/office/drawing/2014/main" id="{CDEA9A6F-C8EE-4B48-97DF-6F3BA5E4C5F3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正方形/長方形 139">
                  <a:extLst>
                    <a:ext uri="{FF2B5EF4-FFF2-40B4-BE49-F238E27FC236}">
                      <a16:creationId xmlns:a16="http://schemas.microsoft.com/office/drawing/2014/main" id="{7307B4F8-A7ED-44EE-9EB9-EF7D196EA6AD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テキスト ボックス 157">
                  <a:extLst>
                    <a:ext uri="{FF2B5EF4-FFF2-40B4-BE49-F238E27FC236}">
                      <a16:creationId xmlns:a16="http://schemas.microsoft.com/office/drawing/2014/main" id="{6E3E80EE-FFC9-4684-8BF7-3073D5ADF901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アザラシの赤ちゃん</a:t>
                  </a:r>
                </a:p>
              </p:txBody>
            </p:sp>
            <p:sp>
              <p:nvSpPr>
                <p:cNvPr id="159" name="テキスト ボックス 158">
                  <a:extLst>
                    <a:ext uri="{FF2B5EF4-FFF2-40B4-BE49-F238E27FC236}">
                      <a16:creationId xmlns:a16="http://schemas.microsoft.com/office/drawing/2014/main" id="{BAC1C054-4756-4053-8BE4-F67DA62CF837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160" name="テキスト ボックス 159">
                  <a:extLst>
                    <a:ext uri="{FF2B5EF4-FFF2-40B4-BE49-F238E27FC236}">
                      <a16:creationId xmlns:a16="http://schemas.microsoft.com/office/drawing/2014/main" id="{7780105F-7203-4AD8-83E4-6B8ED4D5F1CF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C74AE1C0-4E51-4B82-AA70-6DB9B758C086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1DC5A3F8-C2C0-4119-8895-390849A12171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6A66A8D9-6875-4A02-8D15-E1D0A4F41D31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0FF554E8-CC26-4EB2-8244-49FE4EB20E78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2" name="テキスト ボックス 161">
                  <a:extLst>
                    <a:ext uri="{FF2B5EF4-FFF2-40B4-BE49-F238E27FC236}">
                      <a16:creationId xmlns:a16="http://schemas.microsoft.com/office/drawing/2014/main" id="{3C1750CC-42B8-45F4-AFF7-53F13357C852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楽しく勉強しよう</a:t>
                  </a: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E5929E50-92A8-4129-8E26-BD332C43868B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テキスト ボックス 163">
                  <a:extLst>
                    <a:ext uri="{FF2B5EF4-FFF2-40B4-BE49-F238E27FC236}">
                      <a16:creationId xmlns:a16="http://schemas.microsoft.com/office/drawing/2014/main" id="{C63A0A3E-98E1-42AE-B000-0998D8FF0AE7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165" name="テキスト ボックス 164">
                  <a:extLst>
                    <a:ext uri="{FF2B5EF4-FFF2-40B4-BE49-F238E27FC236}">
                      <a16:creationId xmlns:a16="http://schemas.microsoft.com/office/drawing/2014/main" id="{ED7A98BA-19A8-45D2-953F-17DE629A0EB4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66" name="テキスト ボックス 165">
                  <a:extLst>
                    <a:ext uri="{FF2B5EF4-FFF2-40B4-BE49-F238E27FC236}">
                      <a16:creationId xmlns:a16="http://schemas.microsoft.com/office/drawing/2014/main" id="{8D6F81D6-4B9B-46A3-B0DD-1C5C950E56B8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67" name="正方形/長方形 139">
                  <a:extLst>
                    <a:ext uri="{FF2B5EF4-FFF2-40B4-BE49-F238E27FC236}">
                      <a16:creationId xmlns:a16="http://schemas.microsoft.com/office/drawing/2014/main" id="{28008BE8-401E-4E5E-B92D-1870E22F489D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A2BE35BF-7E28-4561-8BBB-681255351361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DBEA94F4-0EF9-4FB7-BED7-127B7E6D2526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22735EC7-B0BC-44C5-BE35-D7A2F4159439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B5ABB87-C8C1-466C-BF7B-2CD184D45330}"/>
                </a:ext>
              </a:extLst>
            </p:cNvPr>
            <p:cNvSpPr/>
            <p:nvPr/>
          </p:nvSpPr>
          <p:spPr>
            <a:xfrm rot="20700000">
              <a:off x="6604819" y="5330389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DC6906A5-C182-4162-9549-2C6527D2853F}"/>
                </a:ext>
              </a:extLst>
            </p:cNvPr>
            <p:cNvSpPr/>
            <p:nvPr/>
          </p:nvSpPr>
          <p:spPr>
            <a:xfrm rot="900000" flipH="1">
              <a:off x="8886507" y="5330390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70A39DC8-7783-4CFF-9151-2D8037FA659F}"/>
              </a:ext>
            </a:extLst>
          </p:cNvPr>
          <p:cNvGrpSpPr/>
          <p:nvPr/>
        </p:nvGrpSpPr>
        <p:grpSpPr>
          <a:xfrm>
            <a:off x="688819" y="862683"/>
            <a:ext cx="2658892" cy="2677535"/>
            <a:chOff x="688819" y="862683"/>
            <a:chExt cx="2658892" cy="2677535"/>
          </a:xfrm>
        </p:grpSpPr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310EDF87-107D-49BF-BECA-E26B873E8719}"/>
                </a:ext>
              </a:extLst>
            </p:cNvPr>
            <p:cNvGrpSpPr/>
            <p:nvPr/>
          </p:nvGrpSpPr>
          <p:grpSpPr>
            <a:xfrm>
              <a:off x="1487899" y="862683"/>
              <a:ext cx="1110142" cy="2261118"/>
              <a:chOff x="1361732" y="830100"/>
              <a:chExt cx="1328582" cy="2706033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0B66B0F9-DDE9-4FF5-9646-A142926B40DA}"/>
                  </a:ext>
                </a:extLst>
              </p:cNvPr>
              <p:cNvSpPr/>
              <p:nvPr/>
            </p:nvSpPr>
            <p:spPr>
              <a:xfrm flipH="1">
                <a:off x="2505969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8264C636-6F6B-4648-AAC1-8B1549DDBAF0}"/>
                  </a:ext>
                </a:extLst>
              </p:cNvPr>
              <p:cNvGrpSpPr/>
              <p:nvPr/>
            </p:nvGrpSpPr>
            <p:grpSpPr>
              <a:xfrm>
                <a:off x="1361732" y="2014348"/>
                <a:ext cx="1231031" cy="1521785"/>
                <a:chOff x="1361732" y="2014348"/>
                <a:chExt cx="1231031" cy="1521785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60968668-88C0-4E33-87A7-77C30532458F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CB932488-A359-4D60-B63A-098F6283688C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76" name="四角形: 上の 2 つの角を丸める 275">
                    <a:extLst>
                      <a:ext uri="{FF2B5EF4-FFF2-40B4-BE49-F238E27FC236}">
                        <a16:creationId xmlns:a16="http://schemas.microsoft.com/office/drawing/2014/main" id="{956EBC7B-992A-442E-BE1D-F478B00FFEBE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四角形: 上の 2 つの角を丸める 276">
                    <a:extLst>
                      <a:ext uri="{FF2B5EF4-FFF2-40B4-BE49-F238E27FC236}">
                        <a16:creationId xmlns:a16="http://schemas.microsoft.com/office/drawing/2014/main" id="{9E55AE2E-4265-4C45-819D-94E5332C6C09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AE438F6B-BC35-455C-BC30-5362B8BB372C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A6C86E0A-48B3-423C-B32A-9488B00F0F7D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96248D72-0E56-408C-9F82-6056DA9664D1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E00A9204-45B0-42A8-9BC0-9F4FDD9B6508}"/>
                    </a:ext>
                  </a:extLst>
                </p:cNvPr>
                <p:cNvSpPr/>
                <p:nvPr/>
              </p:nvSpPr>
              <p:spPr>
                <a:xfrm>
                  <a:off x="13617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片側の 2 つの角を丸めた四角形 144">
                  <a:extLst>
                    <a:ext uri="{FF2B5EF4-FFF2-40B4-BE49-F238E27FC236}">
                      <a16:creationId xmlns:a16="http://schemas.microsoft.com/office/drawing/2014/main" id="{E0176740-78FC-400B-9006-0766C485B6D0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FEB8C49C-6B6D-42BA-A45E-DFE9AF98B5F9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AB45FE63-00F8-41D0-8A18-104738E5C5BC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5AFF8A05-6570-4F48-9371-934278EB5899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67220DEC-6E76-4EB5-A5CC-6D9FE6634CC1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A825C768-6D2C-497B-ABC1-EF3CC7F6D332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F4355863-F4B9-4FF7-AD83-9036EBBC9068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F7E560E9-54E9-46E1-B71A-2FFECAB55E0B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楕円 236">
                  <a:extLst>
                    <a:ext uri="{FF2B5EF4-FFF2-40B4-BE49-F238E27FC236}">
                      <a16:creationId xmlns:a16="http://schemas.microsoft.com/office/drawing/2014/main" id="{E9C9A07D-13B4-451D-B817-A83E19EB2893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A0318AE9-A37E-41A2-9EC7-82778380258B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7" name="グループ化 256">
                    <a:extLst>
                      <a:ext uri="{FF2B5EF4-FFF2-40B4-BE49-F238E27FC236}">
                        <a16:creationId xmlns:a16="http://schemas.microsoft.com/office/drawing/2014/main" id="{CA8F4B43-7EEB-45D6-ACC8-902B31433DA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2" name="円/楕円 536">
                      <a:extLst>
                        <a:ext uri="{FF2B5EF4-FFF2-40B4-BE49-F238E27FC236}">
                          <a16:creationId xmlns:a16="http://schemas.microsoft.com/office/drawing/2014/main" id="{B26654F7-0131-445C-85D2-5FE5FF3BBE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円/楕円 537">
                      <a:extLst>
                        <a:ext uri="{FF2B5EF4-FFF2-40B4-BE49-F238E27FC236}">
                          <a16:creationId xmlns:a16="http://schemas.microsoft.com/office/drawing/2014/main" id="{D6730B4F-A02C-4E2F-81E8-E9867FF300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8" name="グループ化 257">
                    <a:extLst>
                      <a:ext uri="{FF2B5EF4-FFF2-40B4-BE49-F238E27FC236}">
                        <a16:creationId xmlns:a16="http://schemas.microsoft.com/office/drawing/2014/main" id="{0F534B73-7386-4098-B36D-67B2768781A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0" name="円/楕円 534">
                      <a:extLst>
                        <a:ext uri="{FF2B5EF4-FFF2-40B4-BE49-F238E27FC236}">
                          <a16:creationId xmlns:a16="http://schemas.microsoft.com/office/drawing/2014/main" id="{23F87EE3-69F9-40E9-B4D0-ED80E54D57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535">
                      <a:extLst>
                        <a:ext uri="{FF2B5EF4-FFF2-40B4-BE49-F238E27FC236}">
                          <a16:creationId xmlns:a16="http://schemas.microsoft.com/office/drawing/2014/main" id="{C449B7F3-F93A-4C10-B041-4C597EB7B7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9" name="円/楕円 533">
                    <a:extLst>
                      <a:ext uri="{FF2B5EF4-FFF2-40B4-BE49-F238E27FC236}">
                        <a16:creationId xmlns:a16="http://schemas.microsoft.com/office/drawing/2014/main" id="{E419C76C-B4A1-4014-9479-EA411EB0A9C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9" name="円/楕円 27">
                  <a:extLst>
                    <a:ext uri="{FF2B5EF4-FFF2-40B4-BE49-F238E27FC236}">
                      <a16:creationId xmlns:a16="http://schemas.microsoft.com/office/drawing/2014/main" id="{0FBC2A8B-3AA3-47A9-9784-443C0784BD79}"/>
                    </a:ext>
                  </a:extLst>
                </p:cNvPr>
                <p:cNvSpPr/>
                <p:nvPr/>
              </p:nvSpPr>
              <p:spPr>
                <a:xfrm>
                  <a:off x="5646620" y="1673392"/>
                  <a:ext cx="340507" cy="58123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月 239">
                  <a:extLst>
                    <a:ext uri="{FF2B5EF4-FFF2-40B4-BE49-F238E27FC236}">
                      <a16:creationId xmlns:a16="http://schemas.microsoft.com/office/drawing/2014/main" id="{3E1BBA8C-3557-4B2F-A6ED-5F0A06A6A203}"/>
                    </a:ext>
                  </a:extLst>
                </p:cNvPr>
                <p:cNvSpPr/>
                <p:nvPr/>
              </p:nvSpPr>
              <p:spPr>
                <a:xfrm rot="54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月 240">
                  <a:extLst>
                    <a:ext uri="{FF2B5EF4-FFF2-40B4-BE49-F238E27FC236}">
                      <a16:creationId xmlns:a16="http://schemas.microsoft.com/office/drawing/2014/main" id="{BF1A43AC-7FBB-4385-957D-AE3E9269E598}"/>
                    </a:ext>
                  </a:extLst>
                </p:cNvPr>
                <p:cNvSpPr/>
                <p:nvPr/>
              </p:nvSpPr>
              <p:spPr>
                <a:xfrm rot="54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7EF2A610-0C99-4110-8C7D-386700A07D6D}"/>
                    </a:ext>
                  </a:extLst>
                </p:cNvPr>
                <p:cNvSpPr/>
                <p:nvPr/>
              </p:nvSpPr>
              <p:spPr>
                <a:xfrm>
                  <a:off x="5745720" y="1440120"/>
                  <a:ext cx="139717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月 242">
                  <a:extLst>
                    <a:ext uri="{FF2B5EF4-FFF2-40B4-BE49-F238E27FC236}">
                      <a16:creationId xmlns:a16="http://schemas.microsoft.com/office/drawing/2014/main" id="{18A92085-1759-4AC5-B7BF-70C6A3A7285E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月 243">
                  <a:extLst>
                    <a:ext uri="{FF2B5EF4-FFF2-40B4-BE49-F238E27FC236}">
                      <a16:creationId xmlns:a16="http://schemas.microsoft.com/office/drawing/2014/main" id="{61B9DB54-A7B2-4BED-9DEA-9BE567D097CD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月 244">
                  <a:extLst>
                    <a:ext uri="{FF2B5EF4-FFF2-40B4-BE49-F238E27FC236}">
                      <a16:creationId xmlns:a16="http://schemas.microsoft.com/office/drawing/2014/main" id="{073511C4-37C1-4A52-ABD2-B8630BB844E9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月 245">
                  <a:extLst>
                    <a:ext uri="{FF2B5EF4-FFF2-40B4-BE49-F238E27FC236}">
                      <a16:creationId xmlns:a16="http://schemas.microsoft.com/office/drawing/2014/main" id="{48F034B8-09C0-4EAF-85DD-68F780F08789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AAC486D4-CD4A-4143-B573-75924AD49F7C}"/>
                    </a:ext>
                  </a:extLst>
                </p:cNvPr>
                <p:cNvGrpSpPr/>
                <p:nvPr/>
              </p:nvGrpSpPr>
              <p:grpSpPr>
                <a:xfrm>
                  <a:off x="5387565" y="1197973"/>
                  <a:ext cx="298942" cy="193002"/>
                  <a:chOff x="6065560" y="1197972"/>
                  <a:chExt cx="298942" cy="193002"/>
                </a:xfrm>
              </p:grpSpPr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389EC3A2-3218-453A-897F-70B053FC866E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97972"/>
                    <a:ext cx="298942" cy="188554"/>
                    <a:chOff x="6140438" y="1237356"/>
                    <a:chExt cx="386744" cy="257581"/>
                  </a:xfrm>
                </p:grpSpPr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94AACC63-84EB-4EC6-9A9C-AD2D3E8B75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5" y="1257595"/>
                      <a:ext cx="376868" cy="237342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4539F488-AA16-4CA0-A677-1845FCC58F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37356"/>
                      <a:ext cx="386744" cy="153096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17BC800B-1667-40B2-A781-BC6C6A50B230}"/>
                      </a:ext>
                    </a:extLst>
                  </p:cNvPr>
                  <p:cNvSpPr/>
                  <p:nvPr/>
                </p:nvSpPr>
                <p:spPr>
                  <a:xfrm>
                    <a:off x="6161155" y="1258999"/>
                    <a:ext cx="131977" cy="13197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96E44165-428D-4629-8168-F7D0221DECCB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97973"/>
                  <a:ext cx="298942" cy="193002"/>
                  <a:chOff x="6065560" y="1197972"/>
                  <a:chExt cx="298942" cy="193002"/>
                </a:xfrm>
              </p:grpSpPr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A8EDAF12-1ED6-48E2-80D4-5A2E518A26DB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97972"/>
                    <a:ext cx="298942" cy="188558"/>
                    <a:chOff x="6140438" y="1237354"/>
                    <a:chExt cx="386744" cy="257586"/>
                  </a:xfrm>
                </p:grpSpPr>
                <p:sp>
                  <p:nvSpPr>
                    <p:cNvPr id="251" name="フリーフォーム: 図形 250">
                      <a:extLst>
                        <a:ext uri="{FF2B5EF4-FFF2-40B4-BE49-F238E27FC236}">
                          <a16:creationId xmlns:a16="http://schemas.microsoft.com/office/drawing/2014/main" id="{0FE2AE44-E7BC-4A3D-B547-8D45135CB3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7" y="1257599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" name="フリーフォーム: 図形 251">
                      <a:extLst>
                        <a:ext uri="{FF2B5EF4-FFF2-40B4-BE49-F238E27FC236}">
                          <a16:creationId xmlns:a16="http://schemas.microsoft.com/office/drawing/2014/main" id="{B1710EA3-8A9F-403E-A547-FFE4D20D3E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37354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0" name="楕円 249">
                    <a:extLst>
                      <a:ext uri="{FF2B5EF4-FFF2-40B4-BE49-F238E27FC236}">
                        <a16:creationId xmlns:a16="http://schemas.microsoft.com/office/drawing/2014/main" id="{6D1A3E00-E073-475F-B4CE-8E2530D4AF64}"/>
                      </a:ext>
                    </a:extLst>
                  </p:cNvPr>
                  <p:cNvSpPr/>
                  <p:nvPr/>
                </p:nvSpPr>
                <p:spPr>
                  <a:xfrm>
                    <a:off x="6161155" y="1258999"/>
                    <a:ext cx="131975" cy="13197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507089D7-C3A3-4373-8FB7-0B8C984D2C95}"/>
                </a:ext>
              </a:extLst>
            </p:cNvPr>
            <p:cNvGrpSpPr/>
            <p:nvPr/>
          </p:nvGrpSpPr>
          <p:grpSpPr>
            <a:xfrm>
              <a:off x="799555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CCA8EB78-0F0D-4EDB-87C9-70B7A7B28524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06" name="平行四辺形 19">
                  <a:extLst>
                    <a:ext uri="{FF2B5EF4-FFF2-40B4-BE49-F238E27FC236}">
                      <a16:creationId xmlns:a16="http://schemas.microsoft.com/office/drawing/2014/main" id="{480CB496-A747-48EE-A751-C01FE58D4362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" name="平行四辺形 19">
                  <a:extLst>
                    <a:ext uri="{FF2B5EF4-FFF2-40B4-BE49-F238E27FC236}">
                      <a16:creationId xmlns:a16="http://schemas.microsoft.com/office/drawing/2014/main" id="{30B5449D-5F93-48D5-88CF-A7C3688892FF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08" name="直線コネクタ 207">
                  <a:extLst>
                    <a:ext uri="{FF2B5EF4-FFF2-40B4-BE49-F238E27FC236}">
                      <a16:creationId xmlns:a16="http://schemas.microsoft.com/office/drawing/2014/main" id="{9BE4FC75-E093-482D-BBF3-31793C2CDD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直線コネクタ 208">
                  <a:extLst>
                    <a:ext uri="{FF2B5EF4-FFF2-40B4-BE49-F238E27FC236}">
                      <a16:creationId xmlns:a16="http://schemas.microsoft.com/office/drawing/2014/main" id="{8070798A-8936-4794-8269-ACD5F63630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0" name="平行四辺形 19">
                  <a:extLst>
                    <a:ext uri="{FF2B5EF4-FFF2-40B4-BE49-F238E27FC236}">
                      <a16:creationId xmlns:a16="http://schemas.microsoft.com/office/drawing/2014/main" id="{4F30A0AB-878C-4B3F-B715-3449A265FE33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" name="テキスト ボックス 210">
                  <a:extLst>
                    <a:ext uri="{FF2B5EF4-FFF2-40B4-BE49-F238E27FC236}">
                      <a16:creationId xmlns:a16="http://schemas.microsoft.com/office/drawing/2014/main" id="{BBF0170A-82D0-44FF-BA60-5663F2704683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212" name="正方形/長方形 139">
                  <a:extLst>
                    <a:ext uri="{FF2B5EF4-FFF2-40B4-BE49-F238E27FC236}">
                      <a16:creationId xmlns:a16="http://schemas.microsoft.com/office/drawing/2014/main" id="{278964FC-7C86-4D5F-9A36-8D777615411D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正方形/長方形 139">
                  <a:extLst>
                    <a:ext uri="{FF2B5EF4-FFF2-40B4-BE49-F238E27FC236}">
                      <a16:creationId xmlns:a16="http://schemas.microsoft.com/office/drawing/2014/main" id="{A93F0C3A-0CCD-44F0-87B2-673F4912E71F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22E5C4A1-DB66-49C8-918A-06F248FD8D91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DC722E5C-9062-471A-9909-D8F1801309B2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D667721D-5B90-4942-9346-77694E1CAEA7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平行四辺形 48">
                  <a:extLst>
                    <a:ext uri="{FF2B5EF4-FFF2-40B4-BE49-F238E27FC236}">
                      <a16:creationId xmlns:a16="http://schemas.microsoft.com/office/drawing/2014/main" id="{3389AAA1-377A-476E-AB0D-32D1A3AD299D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平行四辺形 48">
                  <a:extLst>
                    <a:ext uri="{FF2B5EF4-FFF2-40B4-BE49-F238E27FC236}">
                      <a16:creationId xmlns:a16="http://schemas.microsoft.com/office/drawing/2014/main" id="{BD604AE7-C181-4F2A-94E7-D7F7CFFDC1AC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正方形/長方形 139">
                  <a:extLst>
                    <a:ext uri="{FF2B5EF4-FFF2-40B4-BE49-F238E27FC236}">
                      <a16:creationId xmlns:a16="http://schemas.microsoft.com/office/drawing/2014/main" id="{EAF9F2DA-E9C6-4B8D-9272-49CB4AC58E73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テキスト ボックス 219">
                  <a:extLst>
                    <a:ext uri="{FF2B5EF4-FFF2-40B4-BE49-F238E27FC236}">
                      <a16:creationId xmlns:a16="http://schemas.microsoft.com/office/drawing/2014/main" id="{B97BC865-BF0A-42F5-86E2-E8C27D25E86E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21" name="テキスト ボックス 220">
                  <a:extLst>
                    <a:ext uri="{FF2B5EF4-FFF2-40B4-BE49-F238E27FC236}">
                      <a16:creationId xmlns:a16="http://schemas.microsoft.com/office/drawing/2014/main" id="{4A8F1F83-31CC-4BEF-82F9-5ABB90C0906A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22" name="テキスト ボックス 221">
                  <a:extLst>
                    <a:ext uri="{FF2B5EF4-FFF2-40B4-BE49-F238E27FC236}">
                      <a16:creationId xmlns:a16="http://schemas.microsoft.com/office/drawing/2014/main" id="{6046F50A-069A-4871-955F-106785693260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4227A6AD-8873-484E-8A9A-ED6B8E496A91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230" name="楕円 229">
                    <a:extLst>
                      <a:ext uri="{FF2B5EF4-FFF2-40B4-BE49-F238E27FC236}">
                        <a16:creationId xmlns:a16="http://schemas.microsoft.com/office/drawing/2014/main" id="{08F7259B-86F1-435E-BDF5-ED217FA0BF85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楕円 230">
                    <a:extLst>
                      <a:ext uri="{FF2B5EF4-FFF2-40B4-BE49-F238E27FC236}">
                        <a16:creationId xmlns:a16="http://schemas.microsoft.com/office/drawing/2014/main" id="{F673ED98-270B-40C3-B3FA-4F01C65503A5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楕円 231">
                    <a:extLst>
                      <a:ext uri="{FF2B5EF4-FFF2-40B4-BE49-F238E27FC236}">
                        <a16:creationId xmlns:a16="http://schemas.microsoft.com/office/drawing/2014/main" id="{8226D826-719D-4B52-958E-52919FA4D786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4" name="テキスト ボックス 223">
                  <a:extLst>
                    <a:ext uri="{FF2B5EF4-FFF2-40B4-BE49-F238E27FC236}">
                      <a16:creationId xmlns:a16="http://schemas.microsoft.com/office/drawing/2014/main" id="{2CCF470B-9C2F-43AA-8FA5-E7546CA66D7C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A2EE2984-CAEA-4C58-800F-FAFF9C3A3C68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テキスト ボックス 225">
                  <a:extLst>
                    <a:ext uri="{FF2B5EF4-FFF2-40B4-BE49-F238E27FC236}">
                      <a16:creationId xmlns:a16="http://schemas.microsoft.com/office/drawing/2014/main" id="{8AC5BF93-68AC-472F-A243-110CEEF84572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227" name="テキスト ボックス 226">
                  <a:extLst>
                    <a:ext uri="{FF2B5EF4-FFF2-40B4-BE49-F238E27FC236}">
                      <a16:creationId xmlns:a16="http://schemas.microsoft.com/office/drawing/2014/main" id="{699565AD-8F14-4434-B963-EEDF664B601E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228" name="テキスト ボックス 227">
                  <a:extLst>
                    <a:ext uri="{FF2B5EF4-FFF2-40B4-BE49-F238E27FC236}">
                      <a16:creationId xmlns:a16="http://schemas.microsoft.com/office/drawing/2014/main" id="{A3798895-ED90-46AA-AD0D-38123117255E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9" name="正方形/長方形 139">
                  <a:extLst>
                    <a:ext uri="{FF2B5EF4-FFF2-40B4-BE49-F238E27FC236}">
                      <a16:creationId xmlns:a16="http://schemas.microsoft.com/office/drawing/2014/main" id="{A5C480DC-A6C6-472D-A152-107E1195C53F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0705AA0F-C569-4AA6-A017-8153DFF9EFBA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2E4C96C-3E85-422D-AC08-C2B722F76195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66D18B1D-F036-4E00-8717-7DC7DA2CD6BC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C0ACC3B4-8976-4054-9E62-CCAD254EE3C7}"/>
                </a:ext>
              </a:extLst>
            </p:cNvPr>
            <p:cNvSpPr/>
            <p:nvPr/>
          </p:nvSpPr>
          <p:spPr>
            <a:xfrm rot="20700000">
              <a:off x="688819" y="2387674"/>
              <a:ext cx="377202" cy="330704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F1531580-40E5-4D9A-9B5F-96F87B3D70C6}"/>
                </a:ext>
              </a:extLst>
            </p:cNvPr>
            <p:cNvSpPr/>
            <p:nvPr/>
          </p:nvSpPr>
          <p:spPr>
            <a:xfrm rot="900000" flipH="1">
              <a:off x="2970507" y="2387675"/>
              <a:ext cx="377204" cy="330704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BBEFB124-91F3-4B66-A15B-187EF5DF7B5D}"/>
              </a:ext>
            </a:extLst>
          </p:cNvPr>
          <p:cNvGrpSpPr/>
          <p:nvPr/>
        </p:nvGrpSpPr>
        <p:grpSpPr>
          <a:xfrm>
            <a:off x="3636806" y="860655"/>
            <a:ext cx="2658892" cy="2679563"/>
            <a:chOff x="3636806" y="860655"/>
            <a:chExt cx="2658892" cy="2679563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27880990-D46C-4052-93C6-3278ABC1A48C}"/>
                </a:ext>
              </a:extLst>
            </p:cNvPr>
            <p:cNvGrpSpPr/>
            <p:nvPr/>
          </p:nvGrpSpPr>
          <p:grpSpPr>
            <a:xfrm>
              <a:off x="4392255" y="860655"/>
              <a:ext cx="1136512" cy="2308996"/>
              <a:chOff x="4358932" y="772799"/>
              <a:chExt cx="1360143" cy="2763334"/>
            </a:xfrm>
          </p:grpSpPr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1F600823-B355-499C-AD51-656F656692A5}"/>
                  </a:ext>
                </a:extLst>
              </p:cNvPr>
              <p:cNvSpPr/>
              <p:nvPr/>
            </p:nvSpPr>
            <p:spPr>
              <a:xfrm flipH="1">
                <a:off x="5534730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59070D01-172A-4028-877B-3164BEEF5A98}"/>
                  </a:ext>
                </a:extLst>
              </p:cNvPr>
              <p:cNvGrpSpPr/>
              <p:nvPr/>
            </p:nvGrpSpPr>
            <p:grpSpPr>
              <a:xfrm>
                <a:off x="4358932" y="2014348"/>
                <a:ext cx="1231031" cy="1521785"/>
                <a:chOff x="4358932" y="2014348"/>
                <a:chExt cx="1231031" cy="1521785"/>
              </a:xfrm>
            </p:grpSpPr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C4E2EA64-2D61-4431-B5AF-663A46E07CF4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66BB5102-9044-462A-A6C3-79F41C2D8552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354" name="四角形: 上の 2 つの角を丸める 353">
                    <a:extLst>
                      <a:ext uri="{FF2B5EF4-FFF2-40B4-BE49-F238E27FC236}">
                        <a16:creationId xmlns:a16="http://schemas.microsoft.com/office/drawing/2014/main" id="{3DEF029E-43F9-4A4B-A5A7-17E4B9306BBD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5" name="四角形: 上の 2 つの角を丸める 354">
                    <a:extLst>
                      <a:ext uri="{FF2B5EF4-FFF2-40B4-BE49-F238E27FC236}">
                        <a16:creationId xmlns:a16="http://schemas.microsoft.com/office/drawing/2014/main" id="{B24C43D1-4D0B-4A46-B2E9-6D90EB56E8C7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9CFF01CC-9B3C-44E0-8CA5-C6C61EE41007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DF0A7D0D-C428-4402-B992-6E3CD4E2E794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0B04183F-0D27-4A0F-B99F-47AC58C808F0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E436D6A5-12C9-4B31-9B04-3571F90E0F60}"/>
                    </a:ext>
                  </a:extLst>
                </p:cNvPr>
                <p:cNvSpPr/>
                <p:nvPr/>
              </p:nvSpPr>
              <p:spPr>
                <a:xfrm>
                  <a:off x="43589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片側の 2 つの角を丸めた四角形 144">
                  <a:extLst>
                    <a:ext uri="{FF2B5EF4-FFF2-40B4-BE49-F238E27FC236}">
                      <a16:creationId xmlns:a16="http://schemas.microsoft.com/office/drawing/2014/main" id="{56CA5644-576E-4EE6-8C3F-97F560BA7DBE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0F5034DC-50E2-4863-B2D1-3182638A08DE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FA85AFE3-4123-443E-B5F5-3652797A2404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35488998-0CAC-414D-B222-31A7CEFD9237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A7497432-0166-4992-955E-1F76999E14F5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1" name="楕円 350">
                  <a:extLst>
                    <a:ext uri="{FF2B5EF4-FFF2-40B4-BE49-F238E27FC236}">
                      <a16:creationId xmlns:a16="http://schemas.microsoft.com/office/drawing/2014/main" id="{303D6D43-1E89-4626-8069-475183F6A08F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FBF1E6B7-3962-4D98-B46C-97A415D3BC98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83401381-626E-4715-9644-45A504C60D00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083A9F52-20E0-444D-AE79-C8A92BA2A363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336" name="グループ化 335">
                    <a:extLst>
                      <a:ext uri="{FF2B5EF4-FFF2-40B4-BE49-F238E27FC236}">
                        <a16:creationId xmlns:a16="http://schemas.microsoft.com/office/drawing/2014/main" id="{A6FEDFD5-982F-486D-94B8-ABC1448876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0" name="円/楕円 536">
                      <a:extLst>
                        <a:ext uri="{FF2B5EF4-FFF2-40B4-BE49-F238E27FC236}">
                          <a16:creationId xmlns:a16="http://schemas.microsoft.com/office/drawing/2014/main" id="{FB873C48-D665-4618-8CBB-51953EFA7D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1" name="円/楕円 537">
                      <a:extLst>
                        <a:ext uri="{FF2B5EF4-FFF2-40B4-BE49-F238E27FC236}">
                          <a16:creationId xmlns:a16="http://schemas.microsoft.com/office/drawing/2014/main" id="{1F2041E8-27C6-4BF0-BF09-0D95744414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7" name="グループ化 336">
                    <a:extLst>
                      <a:ext uri="{FF2B5EF4-FFF2-40B4-BE49-F238E27FC236}">
                        <a16:creationId xmlns:a16="http://schemas.microsoft.com/office/drawing/2014/main" id="{0C37AED4-5065-4F2D-9AF9-53935158438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8" name="円/楕円 534">
                      <a:extLst>
                        <a:ext uri="{FF2B5EF4-FFF2-40B4-BE49-F238E27FC236}">
                          <a16:creationId xmlns:a16="http://schemas.microsoft.com/office/drawing/2014/main" id="{97D7509C-6EE6-48FB-ABC9-0FDC6D4B03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9" name="円/楕円 535">
                      <a:extLst>
                        <a:ext uri="{FF2B5EF4-FFF2-40B4-BE49-F238E27FC236}">
                          <a16:creationId xmlns:a16="http://schemas.microsoft.com/office/drawing/2014/main" id="{9CB3946E-8BFC-4FA5-A1E8-78886F5409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27CB6BD5-3F9C-4D0B-A10A-F1D9EEDA5810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0" name="月 319">
                  <a:extLst>
                    <a:ext uri="{FF2B5EF4-FFF2-40B4-BE49-F238E27FC236}">
                      <a16:creationId xmlns:a16="http://schemas.microsoft.com/office/drawing/2014/main" id="{B3E36975-8E6C-4474-93D9-36797E683372}"/>
                    </a:ext>
                  </a:extLst>
                </p:cNvPr>
                <p:cNvSpPr/>
                <p:nvPr/>
              </p:nvSpPr>
              <p:spPr>
                <a:xfrm rot="54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1" name="月 320">
                  <a:extLst>
                    <a:ext uri="{FF2B5EF4-FFF2-40B4-BE49-F238E27FC236}">
                      <a16:creationId xmlns:a16="http://schemas.microsoft.com/office/drawing/2014/main" id="{E5810420-E97F-4625-8A6E-3C31B256F4F1}"/>
                    </a:ext>
                  </a:extLst>
                </p:cNvPr>
                <p:cNvSpPr/>
                <p:nvPr/>
              </p:nvSpPr>
              <p:spPr>
                <a:xfrm rot="54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3F34B5EB-9EF1-4E80-80A1-1B33FA08A086}"/>
                    </a:ext>
                  </a:extLst>
                </p:cNvPr>
                <p:cNvGrpSpPr/>
                <p:nvPr/>
              </p:nvGrpSpPr>
              <p:grpSpPr>
                <a:xfrm>
                  <a:off x="6859261" y="1191146"/>
                  <a:ext cx="251152" cy="176512"/>
                  <a:chOff x="6859261" y="1191146"/>
                  <a:chExt cx="251152" cy="176512"/>
                </a:xfrm>
              </p:grpSpPr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1CC9D3E6-B445-4580-93F0-6FA2413F62D9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91146"/>
                    <a:ext cx="251152" cy="167677"/>
                    <a:chOff x="6140438" y="1221146"/>
                    <a:chExt cx="386744" cy="257585"/>
                  </a:xfrm>
                </p:grpSpPr>
                <p:sp>
                  <p:nvSpPr>
                    <p:cNvPr id="334" name="フリーフォーム: 図形 333">
                      <a:extLst>
                        <a:ext uri="{FF2B5EF4-FFF2-40B4-BE49-F238E27FC236}">
                          <a16:creationId xmlns:a16="http://schemas.microsoft.com/office/drawing/2014/main" id="{37F56423-D957-453E-993A-18E9F8CBC0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5" y="124139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5" name="フリーフォーム: 図形 334">
                      <a:extLst>
                        <a:ext uri="{FF2B5EF4-FFF2-40B4-BE49-F238E27FC236}">
                          <a16:creationId xmlns:a16="http://schemas.microsoft.com/office/drawing/2014/main" id="{EBDDD4A0-BBEC-488F-AC03-E71B10EA22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21146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33" name="楕円 332">
                    <a:extLst>
                      <a:ext uri="{FF2B5EF4-FFF2-40B4-BE49-F238E27FC236}">
                        <a16:creationId xmlns:a16="http://schemas.microsoft.com/office/drawing/2014/main" id="{01328FCF-99CE-4C4F-B220-C0479ADD3E21}"/>
                      </a:ext>
                    </a:extLst>
                  </p:cNvPr>
                  <p:cNvSpPr/>
                  <p:nvPr/>
                </p:nvSpPr>
                <p:spPr>
                  <a:xfrm>
                    <a:off x="6919369" y="1238613"/>
                    <a:ext cx="129045" cy="12904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3" name="円/楕円 638">
                  <a:extLst>
                    <a:ext uri="{FF2B5EF4-FFF2-40B4-BE49-F238E27FC236}">
                      <a16:creationId xmlns:a16="http://schemas.microsoft.com/office/drawing/2014/main" id="{0DB92CD8-075F-4627-B370-0EAA1CC239A9}"/>
                    </a:ext>
                  </a:extLst>
                </p:cNvPr>
                <p:cNvSpPr/>
                <p:nvPr/>
              </p:nvSpPr>
              <p:spPr>
                <a:xfrm>
                  <a:off x="7100645" y="1678511"/>
                  <a:ext cx="332030" cy="6109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E666F4A7-0772-455B-A88C-5951A8D937D6}"/>
                    </a:ext>
                  </a:extLst>
                </p:cNvPr>
                <p:cNvGrpSpPr/>
                <p:nvPr/>
              </p:nvGrpSpPr>
              <p:grpSpPr>
                <a:xfrm>
                  <a:off x="7174981" y="1452231"/>
                  <a:ext cx="183076" cy="162745"/>
                  <a:chOff x="7075584" y="1480406"/>
                  <a:chExt cx="258112" cy="203431"/>
                </a:xfrm>
              </p:grpSpPr>
              <p:sp>
                <p:nvSpPr>
                  <p:cNvPr id="330" name="円/楕円 662">
                    <a:extLst>
                      <a:ext uri="{FF2B5EF4-FFF2-40B4-BE49-F238E27FC236}">
                        <a16:creationId xmlns:a16="http://schemas.microsoft.com/office/drawing/2014/main" id="{B630AC0F-26F9-443B-95BB-84EF48FB17C3}"/>
                      </a:ext>
                    </a:extLst>
                  </p:cNvPr>
                  <p:cNvSpPr/>
                  <p:nvPr/>
                </p:nvSpPr>
                <p:spPr>
                  <a:xfrm>
                    <a:off x="7075584" y="1557695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41AFC993-4FFD-4A66-978A-F176B61DC502}"/>
                      </a:ext>
                    </a:extLst>
                  </p:cNvPr>
                  <p:cNvSpPr/>
                  <p:nvPr/>
                </p:nvSpPr>
                <p:spPr>
                  <a:xfrm>
                    <a:off x="7137015" y="1480406"/>
                    <a:ext cx="135253" cy="203431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64E8298E-3B78-4945-8257-4ECC5B3F842C}"/>
                    </a:ext>
                  </a:extLst>
                </p:cNvPr>
                <p:cNvGrpSpPr/>
                <p:nvPr/>
              </p:nvGrpSpPr>
              <p:grpSpPr>
                <a:xfrm>
                  <a:off x="7442667" y="1191146"/>
                  <a:ext cx="251152" cy="167677"/>
                  <a:chOff x="6140438" y="1221146"/>
                  <a:chExt cx="386744" cy="257585"/>
                </a:xfrm>
              </p:grpSpPr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72CF4D2F-2E28-45E5-BBDD-39A17A075F97}"/>
                      </a:ext>
                    </a:extLst>
                  </p:cNvPr>
                  <p:cNvSpPr/>
                  <p:nvPr/>
                </p:nvSpPr>
                <p:spPr>
                  <a:xfrm>
                    <a:off x="6145375" y="124139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A841907E-2BA2-492A-B5D3-EF6E60E622FE}"/>
                      </a:ext>
                    </a:extLst>
                  </p:cNvPr>
                  <p:cNvSpPr/>
                  <p:nvPr/>
                </p:nvSpPr>
                <p:spPr>
                  <a:xfrm>
                    <a:off x="6140438" y="1221146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359DA1ED-51DE-469E-AA75-76B9855D0FF8}"/>
                    </a:ext>
                  </a:extLst>
                </p:cNvPr>
                <p:cNvSpPr/>
                <p:nvPr/>
              </p:nvSpPr>
              <p:spPr>
                <a:xfrm>
                  <a:off x="7502775" y="1238613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F3BB58C3-15D9-4931-B10D-D38DE1D04D68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28729F30-68E3-4C3E-B778-1D40C5E96D9B}"/>
                </a:ext>
              </a:extLst>
            </p:cNvPr>
            <p:cNvGrpSpPr/>
            <p:nvPr/>
          </p:nvGrpSpPr>
          <p:grpSpPr>
            <a:xfrm>
              <a:off x="3724154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1A72EB4F-EC01-4595-83FD-E60EFF1403B1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87" name="平行四辺形 19">
                  <a:extLst>
                    <a:ext uri="{FF2B5EF4-FFF2-40B4-BE49-F238E27FC236}">
                      <a16:creationId xmlns:a16="http://schemas.microsoft.com/office/drawing/2014/main" id="{B43C7450-9E0C-448B-AE7A-8F2571C3CDFC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8" name="平行四辺形 19">
                  <a:extLst>
                    <a:ext uri="{FF2B5EF4-FFF2-40B4-BE49-F238E27FC236}">
                      <a16:creationId xmlns:a16="http://schemas.microsoft.com/office/drawing/2014/main" id="{543E8A0D-9B63-4E90-A9D0-4F06202BA009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89" name="直線コネクタ 288">
                  <a:extLst>
                    <a:ext uri="{FF2B5EF4-FFF2-40B4-BE49-F238E27FC236}">
                      <a16:creationId xmlns:a16="http://schemas.microsoft.com/office/drawing/2014/main" id="{1BA4C1D2-2429-4F51-845A-B470377853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直線コネクタ 289">
                  <a:extLst>
                    <a:ext uri="{FF2B5EF4-FFF2-40B4-BE49-F238E27FC236}">
                      <a16:creationId xmlns:a16="http://schemas.microsoft.com/office/drawing/2014/main" id="{A9659F67-3504-49A5-BDB6-90CF4B62D4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1" name="平行四辺形 19">
                  <a:extLst>
                    <a:ext uri="{FF2B5EF4-FFF2-40B4-BE49-F238E27FC236}">
                      <a16:creationId xmlns:a16="http://schemas.microsoft.com/office/drawing/2014/main" id="{0CE2961A-4240-4D0D-968A-03FF6802F696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2" name="テキスト ボックス 291">
                  <a:extLst>
                    <a:ext uri="{FF2B5EF4-FFF2-40B4-BE49-F238E27FC236}">
                      <a16:creationId xmlns:a16="http://schemas.microsoft.com/office/drawing/2014/main" id="{6F837747-ED37-4FD5-86D0-C816576CEC9F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293" name="正方形/長方形 139">
                  <a:extLst>
                    <a:ext uri="{FF2B5EF4-FFF2-40B4-BE49-F238E27FC236}">
                      <a16:creationId xmlns:a16="http://schemas.microsoft.com/office/drawing/2014/main" id="{930692C5-18D5-4F03-872C-9F019892A1AA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正方形/長方形 139">
                  <a:extLst>
                    <a:ext uri="{FF2B5EF4-FFF2-40B4-BE49-F238E27FC236}">
                      <a16:creationId xmlns:a16="http://schemas.microsoft.com/office/drawing/2014/main" id="{49E5C6CA-D664-4401-A632-904317D31454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277E85ED-8D5C-4D81-AA28-E300FBDE618A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1C0D1F7F-56FD-456E-A59E-FB914343B8F6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34C70BA7-EE7E-4FF7-A7F5-9D8B20DB8400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平行四辺形 48">
                  <a:extLst>
                    <a:ext uri="{FF2B5EF4-FFF2-40B4-BE49-F238E27FC236}">
                      <a16:creationId xmlns:a16="http://schemas.microsoft.com/office/drawing/2014/main" id="{DD183AD4-2072-4AB7-8F55-C165D58F76AB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平行四辺形 48">
                  <a:extLst>
                    <a:ext uri="{FF2B5EF4-FFF2-40B4-BE49-F238E27FC236}">
                      <a16:creationId xmlns:a16="http://schemas.microsoft.com/office/drawing/2014/main" id="{4A41A0FC-F80F-47AB-9BD3-6CA49DDD7444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正方形/長方形 139">
                  <a:extLst>
                    <a:ext uri="{FF2B5EF4-FFF2-40B4-BE49-F238E27FC236}">
                      <a16:creationId xmlns:a16="http://schemas.microsoft.com/office/drawing/2014/main" id="{A81D0477-0DC1-49B2-B1B4-5262A5883EC6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テキスト ボックス 300">
                  <a:extLst>
                    <a:ext uri="{FF2B5EF4-FFF2-40B4-BE49-F238E27FC236}">
                      <a16:creationId xmlns:a16="http://schemas.microsoft.com/office/drawing/2014/main" id="{A073B7E4-0489-403A-8E4F-67FCD1C462EA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302" name="テキスト ボックス 301">
                  <a:extLst>
                    <a:ext uri="{FF2B5EF4-FFF2-40B4-BE49-F238E27FC236}">
                      <a16:creationId xmlns:a16="http://schemas.microsoft.com/office/drawing/2014/main" id="{46E7560D-BB8C-4FD8-BAA1-9DB87C810540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303" name="テキスト ボックス 302">
                  <a:extLst>
                    <a:ext uri="{FF2B5EF4-FFF2-40B4-BE49-F238E27FC236}">
                      <a16:creationId xmlns:a16="http://schemas.microsoft.com/office/drawing/2014/main" id="{DC077C33-DDBB-49DB-9518-C74C861D7A65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F52909E8-7709-40AF-9B0E-9F04C2B17717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11" name="楕円 310">
                    <a:extLst>
                      <a:ext uri="{FF2B5EF4-FFF2-40B4-BE49-F238E27FC236}">
                        <a16:creationId xmlns:a16="http://schemas.microsoft.com/office/drawing/2014/main" id="{5089EF14-82C5-4CA4-930F-53C6646BA254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楕円 311">
                    <a:extLst>
                      <a:ext uri="{FF2B5EF4-FFF2-40B4-BE49-F238E27FC236}">
                        <a16:creationId xmlns:a16="http://schemas.microsoft.com/office/drawing/2014/main" id="{7E9A0270-0DD5-4127-B471-70428B6912B8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楕円 312">
                    <a:extLst>
                      <a:ext uri="{FF2B5EF4-FFF2-40B4-BE49-F238E27FC236}">
                        <a16:creationId xmlns:a16="http://schemas.microsoft.com/office/drawing/2014/main" id="{F5C857D1-2A61-4DD0-BD0E-328230ED0553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5" name="テキスト ボックス 304">
                  <a:extLst>
                    <a:ext uri="{FF2B5EF4-FFF2-40B4-BE49-F238E27FC236}">
                      <a16:creationId xmlns:a16="http://schemas.microsoft.com/office/drawing/2014/main" id="{58547097-E11E-4FD5-A09C-F40D1FF02F14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1DBB26FB-6DA4-47D5-A429-EB17B8DBD187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テキスト ボックス 306">
                  <a:extLst>
                    <a:ext uri="{FF2B5EF4-FFF2-40B4-BE49-F238E27FC236}">
                      <a16:creationId xmlns:a16="http://schemas.microsoft.com/office/drawing/2014/main" id="{543A6D04-02BC-4BB8-B7FF-91338C6C03BA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08" name="テキスト ボックス 307">
                  <a:extLst>
                    <a:ext uri="{FF2B5EF4-FFF2-40B4-BE49-F238E27FC236}">
                      <a16:creationId xmlns:a16="http://schemas.microsoft.com/office/drawing/2014/main" id="{94041870-8D30-4A37-B7D0-D28BC113B64C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09" name="テキスト ボックス 308">
                  <a:extLst>
                    <a:ext uri="{FF2B5EF4-FFF2-40B4-BE49-F238E27FC236}">
                      <a16:creationId xmlns:a16="http://schemas.microsoft.com/office/drawing/2014/main" id="{AA031A81-A656-4BBE-97C2-1B291CF33B88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0" name="正方形/長方形 139">
                  <a:extLst>
                    <a:ext uri="{FF2B5EF4-FFF2-40B4-BE49-F238E27FC236}">
                      <a16:creationId xmlns:a16="http://schemas.microsoft.com/office/drawing/2014/main" id="{0064BB7B-CFCE-44EA-A749-FA46E60569AF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0DB85F2C-1EC7-4012-A44A-28898FFC29AE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AE5B3DA3-F631-4944-BFEA-993E28322FB6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6A0B6FEB-6596-40DF-8047-55E82744946E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E911193D-0C9D-4F4D-9AF2-5ED43297CB24}"/>
                </a:ext>
              </a:extLst>
            </p:cNvPr>
            <p:cNvSpPr/>
            <p:nvPr/>
          </p:nvSpPr>
          <p:spPr>
            <a:xfrm rot="20700000">
              <a:off x="3636806" y="2387674"/>
              <a:ext cx="377202" cy="330704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4A41D073-134A-4BF1-BD6D-89E3F0163378}"/>
                </a:ext>
              </a:extLst>
            </p:cNvPr>
            <p:cNvSpPr/>
            <p:nvPr/>
          </p:nvSpPr>
          <p:spPr>
            <a:xfrm rot="900000" flipH="1">
              <a:off x="5918494" y="2387675"/>
              <a:ext cx="377204" cy="330704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B32E08D8-C0A4-4417-8A20-E8364C92AEEA}"/>
              </a:ext>
            </a:extLst>
          </p:cNvPr>
          <p:cNvGrpSpPr/>
          <p:nvPr/>
        </p:nvGrpSpPr>
        <p:grpSpPr>
          <a:xfrm>
            <a:off x="6583206" y="733260"/>
            <a:ext cx="2658892" cy="2806958"/>
            <a:chOff x="6583206" y="733260"/>
            <a:chExt cx="2658892" cy="2806958"/>
          </a:xfrm>
        </p:grpSpPr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D1F59B5C-782A-4641-AC8B-848062CC3C1C}"/>
                </a:ext>
              </a:extLst>
            </p:cNvPr>
            <p:cNvGrpSpPr/>
            <p:nvPr/>
          </p:nvGrpSpPr>
          <p:grpSpPr>
            <a:xfrm>
              <a:off x="7184145" y="733260"/>
              <a:ext cx="1346348" cy="2456230"/>
              <a:chOff x="7044090" y="596593"/>
              <a:chExt cx="1611268" cy="2939539"/>
            </a:xfrm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977B4FE1-93B5-4B62-9760-CE3B42A0ABA2}"/>
                  </a:ext>
                </a:extLst>
              </p:cNvPr>
              <p:cNvSpPr/>
              <p:nvPr/>
            </p:nvSpPr>
            <p:spPr>
              <a:xfrm flipH="1">
                <a:off x="8471013" y="2275194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0A4AEF1E-4598-442E-8ADD-CFC5E5079592}"/>
                  </a:ext>
                </a:extLst>
              </p:cNvPr>
              <p:cNvGrpSpPr/>
              <p:nvPr/>
            </p:nvGrpSpPr>
            <p:grpSpPr>
              <a:xfrm>
                <a:off x="7183844" y="1926359"/>
                <a:ext cx="1356726" cy="1609773"/>
                <a:chOff x="7183844" y="1926359"/>
                <a:chExt cx="1356726" cy="1609773"/>
              </a:xfrm>
            </p:grpSpPr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00969648-9EC7-4ACA-947E-AE4D602F7917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2B9F3096-E8D8-4B4B-88CF-9EC6812D0E28}"/>
                    </a:ext>
                  </a:extLst>
                </p:cNvPr>
                <p:cNvSpPr/>
                <p:nvPr/>
              </p:nvSpPr>
              <p:spPr>
                <a:xfrm>
                  <a:off x="7183844" y="2275194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片側の 2 つの角を丸めた四角形 144">
                  <a:extLst>
                    <a:ext uri="{FF2B5EF4-FFF2-40B4-BE49-F238E27FC236}">
                      <a16:creationId xmlns:a16="http://schemas.microsoft.com/office/drawing/2014/main" id="{324EBD52-B9E3-4522-9956-39FE24E58D7B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F73914CB-39F3-43DC-A147-8801D7E3D597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428" name="台形 427">
                    <a:extLst>
                      <a:ext uri="{FF2B5EF4-FFF2-40B4-BE49-F238E27FC236}">
                        <a16:creationId xmlns:a16="http://schemas.microsoft.com/office/drawing/2014/main" id="{36131DA1-835D-4BBB-9661-842BA5477C3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9" name="台形 428">
                    <a:extLst>
                      <a:ext uri="{FF2B5EF4-FFF2-40B4-BE49-F238E27FC236}">
                        <a16:creationId xmlns:a16="http://schemas.microsoft.com/office/drawing/2014/main" id="{0FC39F6E-F204-4EFE-A38D-485A0B01C1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0" name="台形 731">
                    <a:extLst>
                      <a:ext uri="{FF2B5EF4-FFF2-40B4-BE49-F238E27FC236}">
                        <a16:creationId xmlns:a16="http://schemas.microsoft.com/office/drawing/2014/main" id="{291F91FD-AAB5-4A07-BC13-7DB71167778A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31" name="グループ化 430">
                    <a:extLst>
                      <a:ext uri="{FF2B5EF4-FFF2-40B4-BE49-F238E27FC236}">
                        <a16:creationId xmlns:a16="http://schemas.microsoft.com/office/drawing/2014/main" id="{5C93D97D-3B41-44EF-BEE1-11D0ACF342F8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432" name="平行四辺形 431">
                      <a:extLst>
                        <a:ext uri="{FF2B5EF4-FFF2-40B4-BE49-F238E27FC236}">
                          <a16:creationId xmlns:a16="http://schemas.microsoft.com/office/drawing/2014/main" id="{8CD6B306-F24A-4EBD-8992-751B97ECDB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3" name="平行四辺形 432">
                      <a:extLst>
                        <a:ext uri="{FF2B5EF4-FFF2-40B4-BE49-F238E27FC236}">
                          <a16:creationId xmlns:a16="http://schemas.microsoft.com/office/drawing/2014/main" id="{6174F70F-6753-4FFF-BD87-5B33AD7D5B2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79F6C348-EC90-4E74-8FE2-ADE90A1C9478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平行四辺形 19">
                  <a:extLst>
                    <a:ext uri="{FF2B5EF4-FFF2-40B4-BE49-F238E27FC236}">
                      <a16:creationId xmlns:a16="http://schemas.microsoft.com/office/drawing/2014/main" id="{7556B992-EB21-418E-B13E-1F66A93328E0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7" name="平行四辺形 19">
                  <a:extLst>
                    <a:ext uri="{FF2B5EF4-FFF2-40B4-BE49-F238E27FC236}">
                      <a16:creationId xmlns:a16="http://schemas.microsoft.com/office/drawing/2014/main" id="{5DC17970-0B5B-477A-9AB1-06285377DE09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F041DC6D-D9AC-4B29-9073-15FC452CFCA0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8F46BA52-3E12-4D0F-A3DF-BDED29CAECF1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4" name="グループ化 413">
                    <a:extLst>
                      <a:ext uri="{FF2B5EF4-FFF2-40B4-BE49-F238E27FC236}">
                        <a16:creationId xmlns:a16="http://schemas.microsoft.com/office/drawing/2014/main" id="{63D8C2F2-6EFE-4CF3-BB37-AE8B2C659AA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19" name="円/楕円 536">
                      <a:extLst>
                        <a:ext uri="{FF2B5EF4-FFF2-40B4-BE49-F238E27FC236}">
                          <a16:creationId xmlns:a16="http://schemas.microsoft.com/office/drawing/2014/main" id="{3D8A69C5-EBD6-41AF-9BB8-48A9293FB9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0" name="円/楕円 537">
                      <a:extLst>
                        <a:ext uri="{FF2B5EF4-FFF2-40B4-BE49-F238E27FC236}">
                          <a16:creationId xmlns:a16="http://schemas.microsoft.com/office/drawing/2014/main" id="{3A370E4F-FB37-4E03-8FB8-F075F045F7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15" name="グループ化 414">
                    <a:extLst>
                      <a:ext uri="{FF2B5EF4-FFF2-40B4-BE49-F238E27FC236}">
                        <a16:creationId xmlns:a16="http://schemas.microsoft.com/office/drawing/2014/main" id="{B340D41B-C7EA-474D-BB8E-3017A9F774D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17" name="円/楕円 534">
                      <a:extLst>
                        <a:ext uri="{FF2B5EF4-FFF2-40B4-BE49-F238E27FC236}">
                          <a16:creationId xmlns:a16="http://schemas.microsoft.com/office/drawing/2014/main" id="{51893298-E8EA-4B53-A046-27528803FC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8" name="円/楕円 535">
                      <a:extLst>
                        <a:ext uri="{FF2B5EF4-FFF2-40B4-BE49-F238E27FC236}">
                          <a16:creationId xmlns:a16="http://schemas.microsoft.com/office/drawing/2014/main" id="{814D1A08-4ADD-4E9A-B27C-02A6502062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6" name="円/楕円 533">
                    <a:extLst>
                      <a:ext uri="{FF2B5EF4-FFF2-40B4-BE49-F238E27FC236}">
                        <a16:creationId xmlns:a16="http://schemas.microsoft.com/office/drawing/2014/main" id="{F32361B6-4C07-4EC8-9876-9A98A1E319AA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96" name="四角形: 角を丸くする 395">
                  <a:extLst>
                    <a:ext uri="{FF2B5EF4-FFF2-40B4-BE49-F238E27FC236}">
                      <a16:creationId xmlns:a16="http://schemas.microsoft.com/office/drawing/2014/main" id="{E3A8E8CF-C8F2-4C40-A356-24F85798B592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四角形: 角を丸くする 396">
                  <a:extLst>
                    <a:ext uri="{FF2B5EF4-FFF2-40B4-BE49-F238E27FC236}">
                      <a16:creationId xmlns:a16="http://schemas.microsoft.com/office/drawing/2014/main" id="{B29F936D-418D-4D74-830C-B19DC71A5C53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月 397">
                  <a:extLst>
                    <a:ext uri="{FF2B5EF4-FFF2-40B4-BE49-F238E27FC236}">
                      <a16:creationId xmlns:a16="http://schemas.microsoft.com/office/drawing/2014/main" id="{0752726E-DCC8-4F37-9255-DFB02A164AC1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月 398">
                  <a:extLst>
                    <a:ext uri="{FF2B5EF4-FFF2-40B4-BE49-F238E27FC236}">
                      <a16:creationId xmlns:a16="http://schemas.microsoft.com/office/drawing/2014/main" id="{82939181-6AC4-4163-B6C4-5B8495293DF6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0" name="月 399">
                  <a:extLst>
                    <a:ext uri="{FF2B5EF4-FFF2-40B4-BE49-F238E27FC236}">
                      <a16:creationId xmlns:a16="http://schemas.microsoft.com/office/drawing/2014/main" id="{A81EDA97-A68C-49CF-9542-4B682352B347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1" name="月 400">
                  <a:extLst>
                    <a:ext uri="{FF2B5EF4-FFF2-40B4-BE49-F238E27FC236}">
                      <a16:creationId xmlns:a16="http://schemas.microsoft.com/office/drawing/2014/main" id="{3353A6D6-CD32-457C-863A-F6442F6BE42C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月 401">
                  <a:extLst>
                    <a:ext uri="{FF2B5EF4-FFF2-40B4-BE49-F238E27FC236}">
                      <a16:creationId xmlns:a16="http://schemas.microsoft.com/office/drawing/2014/main" id="{71C0BCDD-2D67-4501-B4AA-0A033C206F0D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4AB2D3D4-F096-4BFC-AC62-71C769DEE63B}"/>
                    </a:ext>
                  </a:extLst>
                </p:cNvPr>
                <p:cNvGrpSpPr/>
                <p:nvPr/>
              </p:nvGrpSpPr>
              <p:grpSpPr>
                <a:xfrm>
                  <a:off x="8569574" y="1206853"/>
                  <a:ext cx="188100" cy="241515"/>
                  <a:chOff x="8589369" y="1227004"/>
                  <a:chExt cx="188100" cy="241515"/>
                </a:xfrm>
              </p:grpSpPr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D5E9D8C7-B374-494E-8D14-95689BFFDFDA}"/>
                      </a:ext>
                    </a:extLst>
                  </p:cNvPr>
                  <p:cNvSpPr/>
                  <p:nvPr/>
                </p:nvSpPr>
                <p:spPr>
                  <a:xfrm>
                    <a:off x="8589369" y="1227004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2" name="四角形: 角を丸くする 411">
                    <a:extLst>
                      <a:ext uri="{FF2B5EF4-FFF2-40B4-BE49-F238E27FC236}">
                        <a16:creationId xmlns:a16="http://schemas.microsoft.com/office/drawing/2014/main" id="{6CC0E01B-B9F4-4C5D-98E5-1F2625F4AF1F}"/>
                      </a:ext>
                    </a:extLst>
                  </p:cNvPr>
                  <p:cNvSpPr/>
                  <p:nvPr/>
                </p:nvSpPr>
                <p:spPr>
                  <a:xfrm>
                    <a:off x="8589370" y="1260926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3" name="四角形: 角を丸くする 412">
                    <a:extLst>
                      <a:ext uri="{FF2B5EF4-FFF2-40B4-BE49-F238E27FC236}">
                        <a16:creationId xmlns:a16="http://schemas.microsoft.com/office/drawing/2014/main" id="{46A138D8-3BD4-410C-B1EA-0F4130C7BBEF}"/>
                      </a:ext>
                    </a:extLst>
                  </p:cNvPr>
                  <p:cNvSpPr/>
                  <p:nvPr/>
                </p:nvSpPr>
                <p:spPr>
                  <a:xfrm>
                    <a:off x="8620509" y="1311248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A3FC632A-8550-42EE-AC0F-B8BD32393527}"/>
                    </a:ext>
                  </a:extLst>
                </p:cNvPr>
                <p:cNvGrpSpPr/>
                <p:nvPr/>
              </p:nvGrpSpPr>
              <p:grpSpPr>
                <a:xfrm>
                  <a:off x="9138693" y="1206853"/>
                  <a:ext cx="188100" cy="241515"/>
                  <a:chOff x="8589369" y="1227004"/>
                  <a:chExt cx="188100" cy="241515"/>
                </a:xfrm>
              </p:grpSpPr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B6310296-E53C-4A67-AFBA-EFD2844F9DA2}"/>
                      </a:ext>
                    </a:extLst>
                  </p:cNvPr>
                  <p:cNvSpPr/>
                  <p:nvPr/>
                </p:nvSpPr>
                <p:spPr>
                  <a:xfrm>
                    <a:off x="8589369" y="1227004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9" name="四角形: 角を丸くする 408">
                    <a:extLst>
                      <a:ext uri="{FF2B5EF4-FFF2-40B4-BE49-F238E27FC236}">
                        <a16:creationId xmlns:a16="http://schemas.microsoft.com/office/drawing/2014/main" id="{3B12176C-D20C-40AE-BFE5-D8D91C5DBA30}"/>
                      </a:ext>
                    </a:extLst>
                  </p:cNvPr>
                  <p:cNvSpPr/>
                  <p:nvPr/>
                </p:nvSpPr>
                <p:spPr>
                  <a:xfrm>
                    <a:off x="8589370" y="1260926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0" name="四角形: 角を丸くする 409">
                    <a:extLst>
                      <a:ext uri="{FF2B5EF4-FFF2-40B4-BE49-F238E27FC236}">
                        <a16:creationId xmlns:a16="http://schemas.microsoft.com/office/drawing/2014/main" id="{D79470A2-4CB0-4A0A-A44C-B66345632693}"/>
                      </a:ext>
                    </a:extLst>
                  </p:cNvPr>
                  <p:cNvSpPr/>
                  <p:nvPr/>
                </p:nvSpPr>
                <p:spPr>
                  <a:xfrm>
                    <a:off x="8620509" y="1311248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5" name="円/楕円 638">
                  <a:extLst>
                    <a:ext uri="{FF2B5EF4-FFF2-40B4-BE49-F238E27FC236}">
                      <a16:creationId xmlns:a16="http://schemas.microsoft.com/office/drawing/2014/main" id="{E6DD565D-D9C2-4B60-AC04-4F41A1EE701F}"/>
                    </a:ext>
                  </a:extLst>
                </p:cNvPr>
                <p:cNvSpPr/>
                <p:nvPr/>
              </p:nvSpPr>
              <p:spPr>
                <a:xfrm>
                  <a:off x="8758725" y="1680701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円/楕円 638">
                  <a:extLst>
                    <a:ext uri="{FF2B5EF4-FFF2-40B4-BE49-F238E27FC236}">
                      <a16:creationId xmlns:a16="http://schemas.microsoft.com/office/drawing/2014/main" id="{23382F20-C24F-4835-AAD7-D7EC3ABDB9A1}"/>
                    </a:ext>
                  </a:extLst>
                </p:cNvPr>
                <p:cNvSpPr/>
                <p:nvPr/>
              </p:nvSpPr>
              <p:spPr>
                <a:xfrm>
                  <a:off x="8872448" y="1570745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8B6B182B-1748-4292-A555-D2ED05C5685C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BCABE279-F94E-45AD-9B4D-DC83F27E4FCA}"/>
                </a:ext>
              </a:extLst>
            </p:cNvPr>
            <p:cNvGrpSpPr/>
            <p:nvPr/>
          </p:nvGrpSpPr>
          <p:grpSpPr>
            <a:xfrm>
              <a:off x="6674388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5281AF44-B59C-4D58-96BE-3940FFF00C1D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365" name="平行四辺形 19">
                  <a:extLst>
                    <a:ext uri="{FF2B5EF4-FFF2-40B4-BE49-F238E27FC236}">
                      <a16:creationId xmlns:a16="http://schemas.microsoft.com/office/drawing/2014/main" id="{D95AB706-0A69-42BC-85FB-C15113E3E567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6" name="平行四辺形 19">
                  <a:extLst>
                    <a:ext uri="{FF2B5EF4-FFF2-40B4-BE49-F238E27FC236}">
                      <a16:creationId xmlns:a16="http://schemas.microsoft.com/office/drawing/2014/main" id="{CF0C5126-8B99-449C-8D3F-27E932BB51A0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67" name="直線コネクタ 366">
                  <a:extLst>
                    <a:ext uri="{FF2B5EF4-FFF2-40B4-BE49-F238E27FC236}">
                      <a16:creationId xmlns:a16="http://schemas.microsoft.com/office/drawing/2014/main" id="{D14FDB05-766C-4F21-A9B9-6143EEE340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8" name="直線コネクタ 367">
                  <a:extLst>
                    <a:ext uri="{FF2B5EF4-FFF2-40B4-BE49-F238E27FC236}">
                      <a16:creationId xmlns:a16="http://schemas.microsoft.com/office/drawing/2014/main" id="{FBAD52B3-9699-496F-BB24-36A7107DEE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9" name="平行四辺形 19">
                  <a:extLst>
                    <a:ext uri="{FF2B5EF4-FFF2-40B4-BE49-F238E27FC236}">
                      <a16:creationId xmlns:a16="http://schemas.microsoft.com/office/drawing/2014/main" id="{ECBAFD1D-CE34-4CE5-BFEC-A51024612913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0" name="テキスト ボックス 369">
                  <a:extLst>
                    <a:ext uri="{FF2B5EF4-FFF2-40B4-BE49-F238E27FC236}">
                      <a16:creationId xmlns:a16="http://schemas.microsoft.com/office/drawing/2014/main" id="{214296E7-BE19-4E7D-95D7-1FFC863E2925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371" name="正方形/長方形 139">
                  <a:extLst>
                    <a:ext uri="{FF2B5EF4-FFF2-40B4-BE49-F238E27FC236}">
                      <a16:creationId xmlns:a16="http://schemas.microsoft.com/office/drawing/2014/main" id="{AEDC5D62-CFCA-49D8-AA28-20ED2785F54D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正方形/長方形 139">
                  <a:extLst>
                    <a:ext uri="{FF2B5EF4-FFF2-40B4-BE49-F238E27FC236}">
                      <a16:creationId xmlns:a16="http://schemas.microsoft.com/office/drawing/2014/main" id="{FAC36999-F01E-4DDB-9E95-ED7FDBFA18E7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DB6FD673-7CF0-4964-A3F2-487690CFAE62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34E07810-DBB0-431E-9979-A4A9FA0FE975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88F0914D-2DF9-4EEF-9972-E7EFFB64BA9E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平行四辺形 48">
                  <a:extLst>
                    <a:ext uri="{FF2B5EF4-FFF2-40B4-BE49-F238E27FC236}">
                      <a16:creationId xmlns:a16="http://schemas.microsoft.com/office/drawing/2014/main" id="{2C94585B-0F92-447A-979C-F7E2ACF2FA91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平行四辺形 48">
                  <a:extLst>
                    <a:ext uri="{FF2B5EF4-FFF2-40B4-BE49-F238E27FC236}">
                      <a16:creationId xmlns:a16="http://schemas.microsoft.com/office/drawing/2014/main" id="{68FF23C2-431B-4EEB-AD17-F7B68F496525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正方形/長方形 139">
                  <a:extLst>
                    <a:ext uri="{FF2B5EF4-FFF2-40B4-BE49-F238E27FC236}">
                      <a16:creationId xmlns:a16="http://schemas.microsoft.com/office/drawing/2014/main" id="{A0CB0F6D-B79C-4488-970A-120EB82974F5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テキスト ボックス 378">
                  <a:extLst>
                    <a:ext uri="{FF2B5EF4-FFF2-40B4-BE49-F238E27FC236}">
                      <a16:creationId xmlns:a16="http://schemas.microsoft.com/office/drawing/2014/main" id="{CA9EAEB1-18A2-4AB3-91DB-96FF0E8A7E7B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380" name="テキスト ボックス 379">
                  <a:extLst>
                    <a:ext uri="{FF2B5EF4-FFF2-40B4-BE49-F238E27FC236}">
                      <a16:creationId xmlns:a16="http://schemas.microsoft.com/office/drawing/2014/main" id="{7F8CDFB6-8F32-47C3-8A0E-00AEE1086BD1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381" name="テキスト ボックス 380">
                  <a:extLst>
                    <a:ext uri="{FF2B5EF4-FFF2-40B4-BE49-F238E27FC236}">
                      <a16:creationId xmlns:a16="http://schemas.microsoft.com/office/drawing/2014/main" id="{7944DACC-4111-42A5-B29D-11F722C3FC8B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EE6B2879-47A5-4B7B-8552-273F5A3F072B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89" name="楕円 388">
                    <a:extLst>
                      <a:ext uri="{FF2B5EF4-FFF2-40B4-BE49-F238E27FC236}">
                        <a16:creationId xmlns:a16="http://schemas.microsoft.com/office/drawing/2014/main" id="{3E314DF0-E36D-4A86-BF9A-724C8A155C3F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楕円 389">
                    <a:extLst>
                      <a:ext uri="{FF2B5EF4-FFF2-40B4-BE49-F238E27FC236}">
                        <a16:creationId xmlns:a16="http://schemas.microsoft.com/office/drawing/2014/main" id="{921CDDE2-33E3-4F62-A9A7-2DA27FD3BA4C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楕円 390">
                    <a:extLst>
                      <a:ext uri="{FF2B5EF4-FFF2-40B4-BE49-F238E27FC236}">
                        <a16:creationId xmlns:a16="http://schemas.microsoft.com/office/drawing/2014/main" id="{6045029C-4D37-4085-82D3-C2E87D12D598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3" name="テキスト ボックス 382">
                  <a:extLst>
                    <a:ext uri="{FF2B5EF4-FFF2-40B4-BE49-F238E27FC236}">
                      <a16:creationId xmlns:a16="http://schemas.microsoft.com/office/drawing/2014/main" id="{5994073C-2C7E-4786-B781-632BC2D53D1E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6593735F-5F39-4EB5-AA13-49F67E154EB9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テキスト ボックス 384">
                  <a:extLst>
                    <a:ext uri="{FF2B5EF4-FFF2-40B4-BE49-F238E27FC236}">
                      <a16:creationId xmlns:a16="http://schemas.microsoft.com/office/drawing/2014/main" id="{0052ADC7-7EEB-4920-8C44-1B03EF1FCEBB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86" name="テキスト ボックス 385">
                  <a:extLst>
                    <a:ext uri="{FF2B5EF4-FFF2-40B4-BE49-F238E27FC236}">
                      <a16:creationId xmlns:a16="http://schemas.microsoft.com/office/drawing/2014/main" id="{5B5C804B-5A22-4E25-8C19-AFDC8722BCDB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87" name="テキスト ボックス 386">
                  <a:extLst>
                    <a:ext uri="{FF2B5EF4-FFF2-40B4-BE49-F238E27FC236}">
                      <a16:creationId xmlns:a16="http://schemas.microsoft.com/office/drawing/2014/main" id="{A628A15D-A873-4492-B245-8D4FAB9CE8C4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88" name="正方形/長方形 139">
                  <a:extLst>
                    <a:ext uri="{FF2B5EF4-FFF2-40B4-BE49-F238E27FC236}">
                      <a16:creationId xmlns:a16="http://schemas.microsoft.com/office/drawing/2014/main" id="{83896804-EFD5-4825-85D5-4FF45C646BC5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A4648676-7581-43C7-BB7F-D5FD4DA7B809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C61A0942-4C8C-459E-825B-383000C05556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00D27678-C4F6-4895-8A7D-1139549D88E4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0F127405-DE71-4ED1-A135-16A6E9901EED}"/>
                </a:ext>
              </a:extLst>
            </p:cNvPr>
            <p:cNvSpPr/>
            <p:nvPr/>
          </p:nvSpPr>
          <p:spPr>
            <a:xfrm rot="20700000">
              <a:off x="6583206" y="2387674"/>
              <a:ext cx="377202" cy="330704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72DC0EF9-F70C-4D25-8D6A-4A2750395B5E}"/>
                </a:ext>
              </a:extLst>
            </p:cNvPr>
            <p:cNvSpPr/>
            <p:nvPr/>
          </p:nvSpPr>
          <p:spPr>
            <a:xfrm rot="900000" flipH="1">
              <a:off x="8864894" y="2387675"/>
              <a:ext cx="377204" cy="330704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698E5F4-66DB-48D3-8F38-D67D57DC7F41}"/>
              </a:ext>
            </a:extLst>
          </p:cNvPr>
          <p:cNvGrpSpPr/>
          <p:nvPr/>
        </p:nvGrpSpPr>
        <p:grpSpPr>
          <a:xfrm>
            <a:off x="710432" y="3802986"/>
            <a:ext cx="2615666" cy="2650453"/>
            <a:chOff x="710432" y="3802986"/>
            <a:chExt cx="2615666" cy="265045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01B472E-320C-4F90-B3D2-E57C611579C3}"/>
                </a:ext>
              </a:extLst>
            </p:cNvPr>
            <p:cNvGrpSpPr/>
            <p:nvPr/>
          </p:nvGrpSpPr>
          <p:grpSpPr>
            <a:xfrm>
              <a:off x="1439730" y="3802986"/>
              <a:ext cx="1162678" cy="2221798"/>
              <a:chOff x="1317239" y="3791943"/>
              <a:chExt cx="1391456" cy="2658977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050A1B7A-C6BD-4E9C-9EA7-C174DA7BE392}"/>
                  </a:ext>
                </a:extLst>
              </p:cNvPr>
              <p:cNvGrpSpPr/>
              <p:nvPr/>
            </p:nvGrpSpPr>
            <p:grpSpPr>
              <a:xfrm>
                <a:off x="1415542" y="4896288"/>
                <a:ext cx="1224111" cy="1554632"/>
                <a:chOff x="1415542" y="4896288"/>
                <a:chExt cx="1224111" cy="1554632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571FB2A4-D95F-44AB-BF69-61EF6693A681}"/>
                    </a:ext>
                  </a:extLst>
                </p:cNvPr>
                <p:cNvSpPr/>
                <p:nvPr/>
              </p:nvSpPr>
              <p:spPr>
                <a:xfrm flipH="1">
                  <a:off x="2467085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7B549D0A-8B9B-4E7D-9183-932467944782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2C1E899C-E9CB-4492-89FC-BE6905BE46E2}"/>
                    </a:ext>
                  </a:extLst>
                </p:cNvPr>
                <p:cNvSpPr/>
                <p:nvPr/>
              </p:nvSpPr>
              <p:spPr>
                <a:xfrm>
                  <a:off x="1415542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片側の 2 つの角を丸めた四角形 144">
                  <a:extLst>
                    <a:ext uri="{FF2B5EF4-FFF2-40B4-BE49-F238E27FC236}">
                      <a16:creationId xmlns:a16="http://schemas.microsoft.com/office/drawing/2014/main" id="{3D2CBD75-2AB6-4475-8F78-B84B3C389116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正方形/長方形 65">
                  <a:extLst>
                    <a:ext uri="{FF2B5EF4-FFF2-40B4-BE49-F238E27FC236}">
                      <a16:creationId xmlns:a16="http://schemas.microsoft.com/office/drawing/2014/main" id="{0CE8812B-F3D0-43A0-B258-7C783A0AC3B9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D96A1BFD-60C9-42E1-B7BA-CEB34BB7E5A2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A8B8F245-19DB-4DC6-BECE-BDB4C2E01BAE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3361CD5A-366B-4CC7-8651-BAA04EAF96E9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7394E247-1799-4A60-B8F5-C0CF5C7C952A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09D961C9-D726-4895-945B-859A05541B32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8FBC170D-4752-47A8-AB01-5FA22BF7C20C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54" name="円/楕円 668">
                    <a:extLst>
                      <a:ext uri="{FF2B5EF4-FFF2-40B4-BE49-F238E27FC236}">
                        <a16:creationId xmlns:a16="http://schemas.microsoft.com/office/drawing/2014/main" id="{74240D73-E119-4D72-9B32-7FFDBC719F32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D63A95F5-B2FB-4EF7-9B17-95175B47A9D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0" name="円/楕円 671">
                      <a:extLst>
                        <a:ext uri="{FF2B5EF4-FFF2-40B4-BE49-F238E27FC236}">
                          <a16:creationId xmlns:a16="http://schemas.microsoft.com/office/drawing/2014/main" id="{178BD432-CA3E-43CE-A17B-8E4CAF1C57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" name="円/楕円 672">
                      <a:extLst>
                        <a:ext uri="{FF2B5EF4-FFF2-40B4-BE49-F238E27FC236}">
                          <a16:creationId xmlns:a16="http://schemas.microsoft.com/office/drawing/2014/main" id="{F97FC52D-2FA8-484B-92AF-360F3C1D0C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6" name="グループ化 55">
                    <a:extLst>
                      <a:ext uri="{FF2B5EF4-FFF2-40B4-BE49-F238E27FC236}">
                        <a16:creationId xmlns:a16="http://schemas.microsoft.com/office/drawing/2014/main" id="{1DB4FDBD-614B-4992-9C88-9306FAC09E2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8" name="円/楕円 669">
                      <a:extLst>
                        <a:ext uri="{FF2B5EF4-FFF2-40B4-BE49-F238E27FC236}">
                          <a16:creationId xmlns:a16="http://schemas.microsoft.com/office/drawing/2014/main" id="{D56C88EB-272B-453A-9103-2BB3DE1EBC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" name="円/楕円 670">
                      <a:extLst>
                        <a:ext uri="{FF2B5EF4-FFF2-40B4-BE49-F238E27FC236}">
                          <a16:creationId xmlns:a16="http://schemas.microsoft.com/office/drawing/2014/main" id="{E76DEBB9-7D19-4D96-AD5C-460F42EAEB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7" name="円/楕円 668">
                    <a:extLst>
                      <a:ext uri="{FF2B5EF4-FFF2-40B4-BE49-F238E27FC236}">
                        <a16:creationId xmlns:a16="http://schemas.microsoft.com/office/drawing/2014/main" id="{A9B66E3C-51AE-4F6A-8CD4-39C2A1C4CF9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" name="円/楕円 660">
                  <a:extLst>
                    <a:ext uri="{FF2B5EF4-FFF2-40B4-BE49-F238E27FC236}">
                      <a16:creationId xmlns:a16="http://schemas.microsoft.com/office/drawing/2014/main" id="{E20BA549-4353-4E81-BAC4-C503C787B4D9}"/>
                    </a:ext>
                  </a:extLst>
                </p:cNvPr>
                <p:cNvSpPr/>
                <p:nvPr/>
              </p:nvSpPr>
              <p:spPr>
                <a:xfrm>
                  <a:off x="6842533" y="2865714"/>
                  <a:ext cx="150576" cy="19336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円/楕円 661">
                  <a:extLst>
                    <a:ext uri="{FF2B5EF4-FFF2-40B4-BE49-F238E27FC236}">
                      <a16:creationId xmlns:a16="http://schemas.microsoft.com/office/drawing/2014/main" id="{1ED05DC4-46DB-4B67-AEAD-37171E81139D}"/>
                    </a:ext>
                  </a:extLst>
                </p:cNvPr>
                <p:cNvSpPr/>
                <p:nvPr/>
              </p:nvSpPr>
              <p:spPr>
                <a:xfrm>
                  <a:off x="7430474" y="2865714"/>
                  <a:ext cx="150576" cy="19336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664">
                  <a:extLst>
                    <a:ext uri="{FF2B5EF4-FFF2-40B4-BE49-F238E27FC236}">
                      <a16:creationId xmlns:a16="http://schemas.microsoft.com/office/drawing/2014/main" id="{3CEEACB1-F9C1-4FD4-BBE9-8A0854E72F9F}"/>
                    </a:ext>
                  </a:extLst>
                </p:cNvPr>
                <p:cNvSpPr/>
                <p:nvPr/>
              </p:nvSpPr>
              <p:spPr>
                <a:xfrm>
                  <a:off x="6885067" y="2885125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665">
                  <a:extLst>
                    <a:ext uri="{FF2B5EF4-FFF2-40B4-BE49-F238E27FC236}">
                      <a16:creationId xmlns:a16="http://schemas.microsoft.com/office/drawing/2014/main" id="{15C444FB-4487-4D3C-B98C-5C0760CCC05D}"/>
                    </a:ext>
                  </a:extLst>
                </p:cNvPr>
                <p:cNvSpPr/>
                <p:nvPr/>
              </p:nvSpPr>
              <p:spPr>
                <a:xfrm>
                  <a:off x="7477876" y="2885125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3BDDF3F5-B2D0-4D61-86A2-673EB9C436DA}"/>
                    </a:ext>
                  </a:extLst>
                </p:cNvPr>
                <p:cNvSpPr/>
                <p:nvPr/>
              </p:nvSpPr>
              <p:spPr>
                <a:xfrm rot="54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月 46">
                  <a:extLst>
                    <a:ext uri="{FF2B5EF4-FFF2-40B4-BE49-F238E27FC236}">
                      <a16:creationId xmlns:a16="http://schemas.microsoft.com/office/drawing/2014/main" id="{3788F43E-5282-428E-B16F-78B72EB153A7}"/>
                    </a:ext>
                  </a:extLst>
                </p:cNvPr>
                <p:cNvSpPr/>
                <p:nvPr/>
              </p:nvSpPr>
              <p:spPr>
                <a:xfrm rot="54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円/楕円 655">
                  <a:extLst>
                    <a:ext uri="{FF2B5EF4-FFF2-40B4-BE49-F238E27FC236}">
                      <a16:creationId xmlns:a16="http://schemas.microsoft.com/office/drawing/2014/main" id="{EC9138F7-3179-48A4-ABAD-04EC2C93F562}"/>
                    </a:ext>
                  </a:extLst>
                </p:cNvPr>
                <p:cNvSpPr/>
                <p:nvPr/>
              </p:nvSpPr>
              <p:spPr>
                <a:xfrm>
                  <a:off x="6801089" y="3193597"/>
                  <a:ext cx="129814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円/楕円 656">
                  <a:extLst>
                    <a:ext uri="{FF2B5EF4-FFF2-40B4-BE49-F238E27FC236}">
                      <a16:creationId xmlns:a16="http://schemas.microsoft.com/office/drawing/2014/main" id="{DA9E0DE2-254D-40A3-8D2E-BE18CD4E2EBD}"/>
                    </a:ext>
                  </a:extLst>
                </p:cNvPr>
                <p:cNvSpPr/>
                <p:nvPr/>
              </p:nvSpPr>
              <p:spPr>
                <a:xfrm>
                  <a:off x="7485325" y="3193597"/>
                  <a:ext cx="129814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EC3C469D-3192-407A-9297-80B4000DFCF1}"/>
                    </a:ext>
                  </a:extLst>
                </p:cNvPr>
                <p:cNvGrpSpPr/>
                <p:nvPr/>
              </p:nvGrpSpPr>
              <p:grpSpPr>
                <a:xfrm>
                  <a:off x="7084627" y="3103269"/>
                  <a:ext cx="240026" cy="203430"/>
                  <a:chOff x="7084627" y="3103269"/>
                  <a:chExt cx="240026" cy="203430"/>
                </a:xfrm>
              </p:grpSpPr>
              <p:sp>
                <p:nvSpPr>
                  <p:cNvPr id="52" name="円/楕円 662">
                    <a:extLst>
                      <a:ext uri="{FF2B5EF4-FFF2-40B4-BE49-F238E27FC236}">
                        <a16:creationId xmlns:a16="http://schemas.microsoft.com/office/drawing/2014/main" id="{F0936ED0-4871-4C23-95D9-E750FE0AF2CB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64781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5B9CD4A1-3F7F-4F47-A1FD-BB377DF1AE33}"/>
                      </a:ext>
                    </a:extLst>
                  </p:cNvPr>
                  <p:cNvSpPr/>
                  <p:nvPr/>
                </p:nvSpPr>
                <p:spPr>
                  <a:xfrm>
                    <a:off x="7137013" y="3103269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01D73A84-A638-441F-A924-D52C237E62BB}"/>
                    </a:ext>
                  </a:extLst>
                </p:cNvPr>
                <p:cNvSpPr/>
                <p:nvPr/>
              </p:nvSpPr>
              <p:spPr>
                <a:xfrm>
                  <a:off x="7065577" y="3374714"/>
                  <a:ext cx="278125" cy="45719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D1DC010-8F25-4093-80D1-B5672460E6CD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407C64B-0DCC-4C5C-95D3-795D7AB4A92B}"/>
                </a:ext>
              </a:extLst>
            </p:cNvPr>
            <p:cNvGrpSpPr/>
            <p:nvPr/>
          </p:nvGrpSpPr>
          <p:grpSpPr>
            <a:xfrm>
              <a:off x="779171" y="4597267"/>
              <a:ext cx="2467664" cy="1856172"/>
              <a:chOff x="669236" y="1016002"/>
              <a:chExt cx="3404513" cy="2560868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2F589D63-46B7-4573-9953-C3F14A2BD2B2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1" name="平行四辺形 19">
                  <a:extLst>
                    <a:ext uri="{FF2B5EF4-FFF2-40B4-BE49-F238E27FC236}">
                      <a16:creationId xmlns:a16="http://schemas.microsoft.com/office/drawing/2014/main" id="{6C657FCB-D740-417A-8EC4-EE421C6C97E6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" name="平行四辺形 19">
                  <a:extLst>
                    <a:ext uri="{FF2B5EF4-FFF2-40B4-BE49-F238E27FC236}">
                      <a16:creationId xmlns:a16="http://schemas.microsoft.com/office/drawing/2014/main" id="{A73D4BA5-CC78-4C0B-B7AF-38E65B65E9A7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13" name="直線コネクタ 12">
                  <a:extLst>
                    <a:ext uri="{FF2B5EF4-FFF2-40B4-BE49-F238E27FC236}">
                      <a16:creationId xmlns:a16="http://schemas.microsoft.com/office/drawing/2014/main" id="{5CFC4331-A712-4925-A166-7F63BE9D34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BA0110AE-3B02-4763-8280-E7FEF715B4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平行四辺形 19">
                  <a:extLst>
                    <a:ext uri="{FF2B5EF4-FFF2-40B4-BE49-F238E27FC236}">
                      <a16:creationId xmlns:a16="http://schemas.microsoft.com/office/drawing/2014/main" id="{E89744C4-444E-4E70-8A7C-EB0C0554F14A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28D15A4B-8221-4534-B1CA-1AE268D27219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こども新聞</a:t>
                  </a:r>
                </a:p>
              </p:txBody>
            </p:sp>
            <p:sp>
              <p:nvSpPr>
                <p:cNvPr id="17" name="正方形/長方形 139">
                  <a:extLst>
                    <a:ext uri="{FF2B5EF4-FFF2-40B4-BE49-F238E27FC236}">
                      <a16:creationId xmlns:a16="http://schemas.microsoft.com/office/drawing/2014/main" id="{ACAE5960-28B2-49E8-BB48-D60CAEF830EA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39">
                  <a:extLst>
                    <a:ext uri="{FF2B5EF4-FFF2-40B4-BE49-F238E27FC236}">
                      <a16:creationId xmlns:a16="http://schemas.microsoft.com/office/drawing/2014/main" id="{3D735AEF-813D-4939-9444-0DC212FD57CB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FD2E2519-7762-4F77-9CE1-BD6D961BC090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8E249BC6-5F2A-4D43-8A62-CF4F36FD8EBA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D7FAAD37-0F30-4D1A-8EE7-AF06CE3E89CB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平行四辺形 48">
                  <a:extLst>
                    <a:ext uri="{FF2B5EF4-FFF2-40B4-BE49-F238E27FC236}">
                      <a16:creationId xmlns:a16="http://schemas.microsoft.com/office/drawing/2014/main" id="{B6E388BB-A1DC-46B2-A983-8D749107CFF9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平行四辺形 48">
                  <a:extLst>
                    <a:ext uri="{FF2B5EF4-FFF2-40B4-BE49-F238E27FC236}">
                      <a16:creationId xmlns:a16="http://schemas.microsoft.com/office/drawing/2014/main" id="{8D0B139A-53C1-4643-BF24-8FD516BE1284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139">
                  <a:extLst>
                    <a:ext uri="{FF2B5EF4-FFF2-40B4-BE49-F238E27FC236}">
                      <a16:creationId xmlns:a16="http://schemas.microsoft.com/office/drawing/2014/main" id="{AA579D21-DB40-4E32-AF25-F7FFCEACEC48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56E802DB-0EC2-4B04-A974-DB391BB32DE5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アザラシの赤ちゃん</a:t>
                  </a:r>
                </a:p>
              </p:txBody>
            </p: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43E7DE50-DA30-4E7D-A7B1-B3C38643225F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070F764C-3619-4388-AA83-7301B372EF3B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8F00B822-EF83-4F75-B395-735EB4055AF3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2881F15E-F6FB-480D-AFB0-5D9E06D932DF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1FFBE2E2-1FAE-495D-9B3A-19EF8DA19D5E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42191BC6-C80E-4389-9B81-2A355E6A21B0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A39A4A05-CCBB-42AA-83FA-7C34314F9E88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楽しく勉強しよう</a:t>
                  </a: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C86219E4-5A84-4F28-AE98-0622778A809F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452E7773-FD5B-4038-9896-259A2AE782C0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3936F49E-8F48-45F1-B992-E785300919BE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ED5854B9-8334-4AEA-B786-6DE7522D43FA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" name="正方形/長方形 139">
                  <a:extLst>
                    <a:ext uri="{FF2B5EF4-FFF2-40B4-BE49-F238E27FC236}">
                      <a16:creationId xmlns:a16="http://schemas.microsoft.com/office/drawing/2014/main" id="{512CBA16-CAC6-4863-A284-DB74699F9E91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ADDE432D-2511-4660-8B57-A33F3CDDF5B1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4208D87-F6F4-487E-A2E3-2B81981D4DF5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893D317-9424-4416-AE5C-9668FC92F92A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A9ED7EF-65F9-4648-A06D-21496E02B8E9}"/>
                </a:ext>
              </a:extLst>
            </p:cNvPr>
            <p:cNvSpPr/>
            <p:nvPr/>
          </p:nvSpPr>
          <p:spPr>
            <a:xfrm rot="20700000">
              <a:off x="710432" y="5330389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1856EDB-B575-4486-999A-9E0D720FEEF0}"/>
                </a:ext>
              </a:extLst>
            </p:cNvPr>
            <p:cNvSpPr/>
            <p:nvPr/>
          </p:nvSpPr>
          <p:spPr>
            <a:xfrm rot="900000" flipH="1">
              <a:off x="2992120" y="5330390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392FB8BE-EFD3-42E1-86B5-6EC54A05A81A}"/>
              </a:ext>
            </a:extLst>
          </p:cNvPr>
          <p:cNvGrpSpPr/>
          <p:nvPr/>
        </p:nvGrpSpPr>
        <p:grpSpPr>
          <a:xfrm>
            <a:off x="3658419" y="3841880"/>
            <a:ext cx="2615666" cy="2611559"/>
            <a:chOff x="3658419" y="3841880"/>
            <a:chExt cx="2615666" cy="2611559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0949EF81-D671-4445-A545-9DA74C85B8CB}"/>
                </a:ext>
              </a:extLst>
            </p:cNvPr>
            <p:cNvGrpSpPr/>
            <p:nvPr/>
          </p:nvGrpSpPr>
          <p:grpSpPr>
            <a:xfrm>
              <a:off x="4400505" y="3841880"/>
              <a:ext cx="1120956" cy="2185348"/>
              <a:chOff x="4265647" y="3835565"/>
              <a:chExt cx="1341524" cy="2615355"/>
            </a:xfrm>
          </p:grpSpPr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CFC2D50F-5B03-4AA1-BB85-31EA9D4DB036}"/>
                  </a:ext>
                </a:extLst>
              </p:cNvPr>
              <p:cNvGrpSpPr/>
              <p:nvPr/>
            </p:nvGrpSpPr>
            <p:grpSpPr>
              <a:xfrm>
                <a:off x="4341281" y="4957009"/>
                <a:ext cx="1224111" cy="1493911"/>
                <a:chOff x="4341281" y="4957009"/>
                <a:chExt cx="1224111" cy="1493911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50DBC1D3-7D85-49CE-87CB-1BEA5E383FC7}"/>
                    </a:ext>
                  </a:extLst>
                </p:cNvPr>
                <p:cNvSpPr/>
                <p:nvPr/>
              </p:nvSpPr>
              <p:spPr>
                <a:xfrm flipH="1">
                  <a:off x="5392824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D224F615-747A-4C26-8C2B-48737871ABDA}"/>
                    </a:ext>
                  </a:extLst>
                </p:cNvPr>
                <p:cNvSpPr/>
                <p:nvPr/>
              </p:nvSpPr>
              <p:spPr>
                <a:xfrm>
                  <a:off x="4341281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片側の 2 つの角を丸めた四角形 144">
                  <a:extLst>
                    <a:ext uri="{FF2B5EF4-FFF2-40B4-BE49-F238E27FC236}">
                      <a16:creationId xmlns:a16="http://schemas.microsoft.com/office/drawing/2014/main" id="{574E47D7-C20F-45EC-9457-D748CA0E8834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" name="正方形/長方形 132">
                  <a:extLst>
                    <a:ext uri="{FF2B5EF4-FFF2-40B4-BE49-F238E27FC236}">
                      <a16:creationId xmlns:a16="http://schemas.microsoft.com/office/drawing/2014/main" id="{FFD66C53-BCBC-4C6C-BDB0-3627C289B511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9B79A5C5-30D6-4470-BD90-4EC8B77B3DB3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0C7AF0F7-F2D3-418B-A81D-E8EB306C5DDB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109" name="円/楕円 608">
                  <a:extLst>
                    <a:ext uri="{FF2B5EF4-FFF2-40B4-BE49-F238E27FC236}">
                      <a16:creationId xmlns:a16="http://schemas.microsoft.com/office/drawing/2014/main" id="{426C4D8B-1472-4146-9F01-2D3E2F484D82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円/楕円 646">
                  <a:extLst>
                    <a:ext uri="{FF2B5EF4-FFF2-40B4-BE49-F238E27FC236}">
                      <a16:creationId xmlns:a16="http://schemas.microsoft.com/office/drawing/2014/main" id="{B021A2F8-578A-4BA7-AA24-C5FD3B60F09B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円/楕円 647">
                  <a:extLst>
                    <a:ext uri="{FF2B5EF4-FFF2-40B4-BE49-F238E27FC236}">
                      <a16:creationId xmlns:a16="http://schemas.microsoft.com/office/drawing/2014/main" id="{C19E840A-6C0D-4378-A906-DE11E7970621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円/楕円 644">
                  <a:extLst>
                    <a:ext uri="{FF2B5EF4-FFF2-40B4-BE49-F238E27FC236}">
                      <a16:creationId xmlns:a16="http://schemas.microsoft.com/office/drawing/2014/main" id="{9CB96956-2915-442A-81B7-1D7EB460F1B2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円/楕円 645">
                  <a:extLst>
                    <a:ext uri="{FF2B5EF4-FFF2-40B4-BE49-F238E27FC236}">
                      <a16:creationId xmlns:a16="http://schemas.microsoft.com/office/drawing/2014/main" id="{5518C560-1C25-4F79-846B-FB66C94F0CE9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643">
                  <a:extLst>
                    <a:ext uri="{FF2B5EF4-FFF2-40B4-BE49-F238E27FC236}">
                      <a16:creationId xmlns:a16="http://schemas.microsoft.com/office/drawing/2014/main" id="{5767C2D2-615C-4D5B-AFDC-C39E051EDA5F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円/楕円 638">
                  <a:extLst>
                    <a:ext uri="{FF2B5EF4-FFF2-40B4-BE49-F238E27FC236}">
                      <a16:creationId xmlns:a16="http://schemas.microsoft.com/office/drawing/2014/main" id="{D0FD532E-8374-483A-ACD9-14B1B42AFF37}"/>
                    </a:ext>
                  </a:extLst>
                </p:cNvPr>
                <p:cNvSpPr/>
                <p:nvPr/>
              </p:nvSpPr>
              <p:spPr>
                <a:xfrm>
                  <a:off x="8790856" y="3188607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円/楕円 50">
                  <a:extLst>
                    <a:ext uri="{FF2B5EF4-FFF2-40B4-BE49-F238E27FC236}">
                      <a16:creationId xmlns:a16="http://schemas.microsoft.com/office/drawing/2014/main" id="{73A5C64B-0F13-4486-AE31-1D61669FE22B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円/楕円 631">
                  <a:extLst>
                    <a:ext uri="{FF2B5EF4-FFF2-40B4-BE49-F238E27FC236}">
                      <a16:creationId xmlns:a16="http://schemas.microsoft.com/office/drawing/2014/main" id="{1D569483-33E2-4CB6-9039-5A50433D11E3}"/>
                    </a:ext>
                  </a:extLst>
                </p:cNvPr>
                <p:cNvSpPr/>
                <p:nvPr/>
              </p:nvSpPr>
              <p:spPr>
                <a:xfrm>
                  <a:off x="9189632" y="3134966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円/楕円 632">
                  <a:extLst>
                    <a:ext uri="{FF2B5EF4-FFF2-40B4-BE49-F238E27FC236}">
                      <a16:creationId xmlns:a16="http://schemas.microsoft.com/office/drawing/2014/main" id="{90EBEA96-C448-4AE6-BC59-8880FFF53AA4}"/>
                    </a:ext>
                  </a:extLst>
                </p:cNvPr>
                <p:cNvSpPr/>
                <p:nvPr/>
              </p:nvSpPr>
              <p:spPr>
                <a:xfrm>
                  <a:off x="8481884" y="3134966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DD513F8D-E002-4316-9B9B-A38EA7D1830A}"/>
                    </a:ext>
                  </a:extLst>
                </p:cNvPr>
                <p:cNvSpPr/>
                <p:nvPr/>
              </p:nvSpPr>
              <p:spPr>
                <a:xfrm>
                  <a:off x="8513252" y="267524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11BFCDD8-7BAB-4A06-B790-27C1FEECBC2B}"/>
                    </a:ext>
                  </a:extLst>
                </p:cNvPr>
                <p:cNvSpPr/>
                <p:nvPr/>
              </p:nvSpPr>
              <p:spPr>
                <a:xfrm>
                  <a:off x="9087134" y="267525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5AAB59B2-A660-44DC-8720-5716392F5E6A}"/>
                    </a:ext>
                  </a:extLst>
                </p:cNvPr>
                <p:cNvGrpSpPr/>
                <p:nvPr/>
              </p:nvGrpSpPr>
              <p:grpSpPr>
                <a:xfrm>
                  <a:off x="8506336" y="2832122"/>
                  <a:ext cx="218759" cy="210786"/>
                  <a:chOff x="7861089" y="2706120"/>
                  <a:chExt cx="218759" cy="210786"/>
                </a:xfrm>
              </p:grpSpPr>
              <p:sp>
                <p:nvSpPr>
                  <p:cNvPr id="127" name="円/楕円 637">
                    <a:extLst>
                      <a:ext uri="{FF2B5EF4-FFF2-40B4-BE49-F238E27FC236}">
                        <a16:creationId xmlns:a16="http://schemas.microsoft.com/office/drawing/2014/main" id="{4E76FE4D-B36F-4A17-862F-6FDEECC9131A}"/>
                      </a:ext>
                    </a:extLst>
                  </p:cNvPr>
                  <p:cNvSpPr/>
                  <p:nvPr/>
                </p:nvSpPr>
                <p:spPr>
                  <a:xfrm>
                    <a:off x="7861089" y="272319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418E143D-C695-4E28-B2DD-FE0F819F7F52}"/>
                      </a:ext>
                    </a:extLst>
                  </p:cNvPr>
                  <p:cNvSpPr/>
                  <p:nvPr/>
                </p:nvSpPr>
                <p:spPr>
                  <a:xfrm>
                    <a:off x="7914912" y="2768468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AD25610D-5D7F-4CEA-9D5A-E57D5DEF55AE}"/>
                      </a:ext>
                    </a:extLst>
                  </p:cNvPr>
                  <p:cNvSpPr/>
                  <p:nvPr/>
                </p:nvSpPr>
                <p:spPr>
                  <a:xfrm>
                    <a:off x="7864464" y="2706120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4542AD1C-06D6-4ED1-952C-B512707A2586}"/>
                    </a:ext>
                  </a:extLst>
                </p:cNvPr>
                <p:cNvGrpSpPr/>
                <p:nvPr/>
              </p:nvGrpSpPr>
              <p:grpSpPr>
                <a:xfrm>
                  <a:off x="9077836" y="2832122"/>
                  <a:ext cx="218759" cy="210786"/>
                  <a:chOff x="7861089" y="2706120"/>
                  <a:chExt cx="218759" cy="210786"/>
                </a:xfrm>
              </p:grpSpPr>
              <p:sp>
                <p:nvSpPr>
                  <p:cNvPr id="124" name="円/楕円 637">
                    <a:extLst>
                      <a:ext uri="{FF2B5EF4-FFF2-40B4-BE49-F238E27FC236}">
                        <a16:creationId xmlns:a16="http://schemas.microsoft.com/office/drawing/2014/main" id="{6DB10303-9AAF-40C8-B634-E9C9F75917EB}"/>
                      </a:ext>
                    </a:extLst>
                  </p:cNvPr>
                  <p:cNvSpPr/>
                  <p:nvPr/>
                </p:nvSpPr>
                <p:spPr>
                  <a:xfrm>
                    <a:off x="7861089" y="272319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EFF42C03-CE06-4E08-BAFD-D04BD375145D}"/>
                      </a:ext>
                    </a:extLst>
                  </p:cNvPr>
                  <p:cNvSpPr/>
                  <p:nvPr/>
                </p:nvSpPr>
                <p:spPr>
                  <a:xfrm>
                    <a:off x="7896436" y="2768468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FB449546-090A-48DC-B494-174A4087088D}"/>
                      </a:ext>
                    </a:extLst>
                  </p:cNvPr>
                  <p:cNvSpPr/>
                  <p:nvPr/>
                </p:nvSpPr>
                <p:spPr>
                  <a:xfrm>
                    <a:off x="7864464" y="2706120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3" name="円/楕円 638">
                  <a:extLst>
                    <a:ext uri="{FF2B5EF4-FFF2-40B4-BE49-F238E27FC236}">
                      <a16:creationId xmlns:a16="http://schemas.microsoft.com/office/drawing/2014/main" id="{29345F73-29BA-4616-9871-D5B07B024F3F}"/>
                    </a:ext>
                  </a:extLst>
                </p:cNvPr>
                <p:cNvSpPr/>
                <p:nvPr/>
              </p:nvSpPr>
              <p:spPr>
                <a:xfrm>
                  <a:off x="8764708" y="3364086"/>
                  <a:ext cx="248252" cy="43543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E471EAF7-2EFD-4245-844C-FE5B1B3DB1DB}"/>
                </a:ext>
              </a:extLst>
            </p:cNvPr>
            <p:cNvGrpSpPr/>
            <p:nvPr/>
          </p:nvGrpSpPr>
          <p:grpSpPr>
            <a:xfrm>
              <a:off x="3729863" y="4597267"/>
              <a:ext cx="2467664" cy="1856172"/>
              <a:chOff x="669236" y="1016002"/>
              <a:chExt cx="3404513" cy="2560868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16E5396C-91C6-4B0D-BA71-3E3C80457436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80" name="平行四辺形 19">
                  <a:extLst>
                    <a:ext uri="{FF2B5EF4-FFF2-40B4-BE49-F238E27FC236}">
                      <a16:creationId xmlns:a16="http://schemas.microsoft.com/office/drawing/2014/main" id="{69B0D845-33FC-4195-BC63-813AAE19742D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" name="平行四辺形 19">
                  <a:extLst>
                    <a:ext uri="{FF2B5EF4-FFF2-40B4-BE49-F238E27FC236}">
                      <a16:creationId xmlns:a16="http://schemas.microsoft.com/office/drawing/2014/main" id="{B4DDF896-8D9C-4657-B472-F6A7D4469360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82" name="直線コネクタ 81">
                  <a:extLst>
                    <a:ext uri="{FF2B5EF4-FFF2-40B4-BE49-F238E27FC236}">
                      <a16:creationId xmlns:a16="http://schemas.microsoft.com/office/drawing/2014/main" id="{243A50C7-7323-4FB0-8F61-94EAEB396C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線コネクタ 82">
                  <a:extLst>
                    <a:ext uri="{FF2B5EF4-FFF2-40B4-BE49-F238E27FC236}">
                      <a16:creationId xmlns:a16="http://schemas.microsoft.com/office/drawing/2014/main" id="{4EAB4085-28DA-448E-A70E-C461C6FDC5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4" name="平行四辺形 19">
                  <a:extLst>
                    <a:ext uri="{FF2B5EF4-FFF2-40B4-BE49-F238E27FC236}">
                      <a16:creationId xmlns:a16="http://schemas.microsoft.com/office/drawing/2014/main" id="{585BEFBA-628F-4090-A506-7D0C8B5EE424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テキスト ボックス 84">
                  <a:extLst>
                    <a:ext uri="{FF2B5EF4-FFF2-40B4-BE49-F238E27FC236}">
                      <a16:creationId xmlns:a16="http://schemas.microsoft.com/office/drawing/2014/main" id="{2F67F41E-022E-4744-A643-5E920BCF871D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こども新聞</a:t>
                  </a:r>
                </a:p>
              </p:txBody>
            </p:sp>
            <p:sp>
              <p:nvSpPr>
                <p:cNvPr id="86" name="正方形/長方形 139">
                  <a:extLst>
                    <a:ext uri="{FF2B5EF4-FFF2-40B4-BE49-F238E27FC236}">
                      <a16:creationId xmlns:a16="http://schemas.microsoft.com/office/drawing/2014/main" id="{377AFDF6-CCAA-44AA-8DBA-BC9080F3A544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正方形/長方形 139">
                  <a:extLst>
                    <a:ext uri="{FF2B5EF4-FFF2-40B4-BE49-F238E27FC236}">
                      <a16:creationId xmlns:a16="http://schemas.microsoft.com/office/drawing/2014/main" id="{1783C362-DE1F-4815-8330-3EBC6E5FDD46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264E98B8-C630-4585-BD4B-BF7B81EC810C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49C08F2-7C04-448B-A85F-B47031A4AA07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80B322E2-49FB-4A45-80C7-1FFA892649F9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平行四辺形 48">
                  <a:extLst>
                    <a:ext uri="{FF2B5EF4-FFF2-40B4-BE49-F238E27FC236}">
                      <a16:creationId xmlns:a16="http://schemas.microsoft.com/office/drawing/2014/main" id="{6391A589-0067-47C4-8DE9-0D078F6FE331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平行四辺形 48">
                  <a:extLst>
                    <a:ext uri="{FF2B5EF4-FFF2-40B4-BE49-F238E27FC236}">
                      <a16:creationId xmlns:a16="http://schemas.microsoft.com/office/drawing/2014/main" id="{949988B8-26B2-4815-920A-A0EB6F4FAFC2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正方形/長方形 139">
                  <a:extLst>
                    <a:ext uri="{FF2B5EF4-FFF2-40B4-BE49-F238E27FC236}">
                      <a16:creationId xmlns:a16="http://schemas.microsoft.com/office/drawing/2014/main" id="{F69484E7-D382-42CE-AFB5-A845E1EBF4B9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テキスト ボックス 93">
                  <a:extLst>
                    <a:ext uri="{FF2B5EF4-FFF2-40B4-BE49-F238E27FC236}">
                      <a16:creationId xmlns:a16="http://schemas.microsoft.com/office/drawing/2014/main" id="{A2A8430E-B986-452C-A84F-E3572BFB8CC7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アザラシの赤ちゃん</a:t>
                  </a:r>
                </a:p>
              </p:txBody>
            </p:sp>
            <p:sp>
              <p:nvSpPr>
                <p:cNvPr id="95" name="テキスト ボックス 94">
                  <a:extLst>
                    <a:ext uri="{FF2B5EF4-FFF2-40B4-BE49-F238E27FC236}">
                      <a16:creationId xmlns:a16="http://schemas.microsoft.com/office/drawing/2014/main" id="{A4C9FB49-722B-4918-952A-7361C97DB2B9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96" name="テキスト ボックス 95">
                  <a:extLst>
                    <a:ext uri="{FF2B5EF4-FFF2-40B4-BE49-F238E27FC236}">
                      <a16:creationId xmlns:a16="http://schemas.microsoft.com/office/drawing/2014/main" id="{1B9FE848-BF9E-44B1-9582-8881B7CA2210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63AB7F49-A891-4453-BF35-EC5FF968F028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964A7DD5-E3BD-40F2-9313-21037271EC29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楕円 104">
                    <a:extLst>
                      <a:ext uri="{FF2B5EF4-FFF2-40B4-BE49-F238E27FC236}">
                        <a16:creationId xmlns:a16="http://schemas.microsoft.com/office/drawing/2014/main" id="{10B918BA-99DC-4B4B-86AB-9B44492EC979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楕円 105">
                    <a:extLst>
                      <a:ext uri="{FF2B5EF4-FFF2-40B4-BE49-F238E27FC236}">
                        <a16:creationId xmlns:a16="http://schemas.microsoft.com/office/drawing/2014/main" id="{89A166E1-2D59-4A1F-A746-9AB1E4D9F269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" name="テキスト ボックス 97">
                  <a:extLst>
                    <a:ext uri="{FF2B5EF4-FFF2-40B4-BE49-F238E27FC236}">
                      <a16:creationId xmlns:a16="http://schemas.microsoft.com/office/drawing/2014/main" id="{83F7D6A8-865F-47CC-AC19-0BC5FCF8CC38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楽しく勉強しよう</a:t>
                  </a: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5195681C-34C5-43CA-8349-C21D2CB0613E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テキスト ボックス 99">
                  <a:extLst>
                    <a:ext uri="{FF2B5EF4-FFF2-40B4-BE49-F238E27FC236}">
                      <a16:creationId xmlns:a16="http://schemas.microsoft.com/office/drawing/2014/main" id="{EA043FEC-5EAA-4CF6-8F1D-DAC3C8466B16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101" name="テキスト ボックス 100">
                  <a:extLst>
                    <a:ext uri="{FF2B5EF4-FFF2-40B4-BE49-F238E27FC236}">
                      <a16:creationId xmlns:a16="http://schemas.microsoft.com/office/drawing/2014/main" id="{F04785E1-45A2-4C69-8EA9-3E30A6A25082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02" name="テキスト ボックス 101">
                  <a:extLst>
                    <a:ext uri="{FF2B5EF4-FFF2-40B4-BE49-F238E27FC236}">
                      <a16:creationId xmlns:a16="http://schemas.microsoft.com/office/drawing/2014/main" id="{37B3DA76-A868-4A1A-BABF-8B6A7C0B912F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3" name="正方形/長方形 139">
                  <a:extLst>
                    <a:ext uri="{FF2B5EF4-FFF2-40B4-BE49-F238E27FC236}">
                      <a16:creationId xmlns:a16="http://schemas.microsoft.com/office/drawing/2014/main" id="{60391C37-2974-4A3D-BBE6-3D2DFBD8AF71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C722C151-2CE3-412F-BCBA-08E40D5725A8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60898F99-8953-4701-B932-B3AFB4BEF876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7237D4D5-D469-43C9-841B-84E24216E1CC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D463FBA2-8E2A-4E2E-825A-3950CCAC53BA}"/>
                </a:ext>
              </a:extLst>
            </p:cNvPr>
            <p:cNvSpPr/>
            <p:nvPr/>
          </p:nvSpPr>
          <p:spPr>
            <a:xfrm rot="20700000">
              <a:off x="3658419" y="5330389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89A96925-DBEE-4E67-9E77-DBC42BFC883C}"/>
                </a:ext>
              </a:extLst>
            </p:cNvPr>
            <p:cNvSpPr/>
            <p:nvPr/>
          </p:nvSpPr>
          <p:spPr>
            <a:xfrm rot="900000" flipH="1">
              <a:off x="5940107" y="5330390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1EB29347-C7A4-42EC-A6F9-5E2AF061143B}"/>
              </a:ext>
            </a:extLst>
          </p:cNvPr>
          <p:cNvGrpSpPr/>
          <p:nvPr/>
        </p:nvGrpSpPr>
        <p:grpSpPr>
          <a:xfrm>
            <a:off x="6604819" y="3851327"/>
            <a:ext cx="2615666" cy="2602112"/>
            <a:chOff x="6604819" y="3851327"/>
            <a:chExt cx="2615666" cy="2602112"/>
          </a:xfrm>
        </p:grpSpPr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0E117FAF-484C-43CE-8F2E-C45026FEC633}"/>
                </a:ext>
              </a:extLst>
            </p:cNvPr>
            <p:cNvGrpSpPr/>
            <p:nvPr/>
          </p:nvGrpSpPr>
          <p:grpSpPr>
            <a:xfrm>
              <a:off x="7396342" y="3851327"/>
              <a:ext cx="1067590" cy="2184170"/>
              <a:chOff x="7339193" y="3836972"/>
              <a:chExt cx="1277659" cy="2613948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C3DB665A-B1C6-4CA4-810F-1505853BB461}"/>
                  </a:ext>
                </a:extLst>
              </p:cNvPr>
              <p:cNvSpPr/>
              <p:nvPr/>
            </p:nvSpPr>
            <p:spPr>
              <a:xfrm flipH="1">
                <a:off x="8375057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02F8D01C-1072-4F05-9713-AA547C8EFC19}"/>
                  </a:ext>
                </a:extLst>
              </p:cNvPr>
              <p:cNvSpPr/>
              <p:nvPr/>
            </p:nvSpPr>
            <p:spPr>
              <a:xfrm flipH="1">
                <a:off x="8392510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B2EFFDA7-543D-47F7-B6E5-056B4EA1EBBF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FE543C16-95E6-4F84-910D-9D5680CEE5DB}"/>
                    </a:ext>
                  </a:extLst>
                </p:cNvPr>
                <p:cNvSpPr/>
                <p:nvPr/>
              </p:nvSpPr>
              <p:spPr>
                <a:xfrm>
                  <a:off x="7369799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31C289B4-6B06-4FF4-97A1-CC8EB009EC2F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片側の 2 つの角を丸めた四角形 144">
                  <a:extLst>
                    <a:ext uri="{FF2B5EF4-FFF2-40B4-BE49-F238E27FC236}">
                      <a16:creationId xmlns:a16="http://schemas.microsoft.com/office/drawing/2014/main" id="{A3A5C131-46BF-4BDE-B4C7-FADCCCFDC920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001D0B32-4227-4664-AC98-B46E386EA96B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7182F37A-0B0E-4477-9E8E-7309AE3E522A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E4DED99E-D53A-4D03-9DC4-801BACCF3913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9815B116-BD3D-4204-9C53-32C019B518C9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4AEE3C3A-B686-40F6-A852-CDAF5D86558B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2F992249-0F37-44C7-BEDF-573EBC31FB3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0" name="円/楕円 514">
                      <a:extLst>
                        <a:ext uri="{FF2B5EF4-FFF2-40B4-BE49-F238E27FC236}">
                          <a16:creationId xmlns:a16="http://schemas.microsoft.com/office/drawing/2014/main" id="{2D9B2264-81BD-4CA5-B13B-719B2F1197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" name="円/楕円 515">
                      <a:extLst>
                        <a:ext uri="{FF2B5EF4-FFF2-40B4-BE49-F238E27FC236}">
                          <a16:creationId xmlns:a16="http://schemas.microsoft.com/office/drawing/2014/main" id="{47E8ACDC-C074-422A-A2A7-0D9567D43D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4BE52DBE-3980-4DAE-8F38-7AEE4F42B48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8" name="円/楕円 512">
                      <a:extLst>
                        <a:ext uri="{FF2B5EF4-FFF2-40B4-BE49-F238E27FC236}">
                          <a16:creationId xmlns:a16="http://schemas.microsoft.com/office/drawing/2014/main" id="{50993729-98CA-4519-9415-FE970124ED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9" name="円/楕円 513">
                      <a:extLst>
                        <a:ext uri="{FF2B5EF4-FFF2-40B4-BE49-F238E27FC236}">
                          <a16:creationId xmlns:a16="http://schemas.microsoft.com/office/drawing/2014/main" id="{2A776AC4-20A6-4464-A774-EB68360F3F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7" name="円/楕円 511">
                    <a:extLst>
                      <a:ext uri="{FF2B5EF4-FFF2-40B4-BE49-F238E27FC236}">
                        <a16:creationId xmlns:a16="http://schemas.microsoft.com/office/drawing/2014/main" id="{8A18531D-5BE1-4D90-B2F4-BF589A9C356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7" name="円/楕円 503">
                  <a:extLst>
                    <a:ext uri="{FF2B5EF4-FFF2-40B4-BE49-F238E27FC236}">
                      <a16:creationId xmlns:a16="http://schemas.microsoft.com/office/drawing/2014/main" id="{69B9C2A4-D415-4327-9819-EFF4C9EE821C}"/>
                    </a:ext>
                  </a:extLst>
                </p:cNvPr>
                <p:cNvSpPr/>
                <p:nvPr/>
              </p:nvSpPr>
              <p:spPr>
                <a:xfrm>
                  <a:off x="5409919" y="2902946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" name="円/楕円 504">
                  <a:extLst>
                    <a:ext uri="{FF2B5EF4-FFF2-40B4-BE49-F238E27FC236}">
                      <a16:creationId xmlns:a16="http://schemas.microsoft.com/office/drawing/2014/main" id="{5927DD9F-FE4A-42B7-A435-F94C0B2675F4}"/>
                    </a:ext>
                  </a:extLst>
                </p:cNvPr>
                <p:cNvSpPr/>
                <p:nvPr/>
              </p:nvSpPr>
              <p:spPr>
                <a:xfrm>
                  <a:off x="5997860" y="2902946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9" name="円/楕円 505">
                  <a:extLst>
                    <a:ext uri="{FF2B5EF4-FFF2-40B4-BE49-F238E27FC236}">
                      <a16:creationId xmlns:a16="http://schemas.microsoft.com/office/drawing/2014/main" id="{66FFD4F5-0295-4F9A-B7E3-B51886920502}"/>
                    </a:ext>
                  </a:extLst>
                </p:cNvPr>
                <p:cNvSpPr/>
                <p:nvPr/>
              </p:nvSpPr>
              <p:spPr>
                <a:xfrm>
                  <a:off x="5666769" y="3125459"/>
                  <a:ext cx="226007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円/楕円 507">
                  <a:extLst>
                    <a:ext uri="{FF2B5EF4-FFF2-40B4-BE49-F238E27FC236}">
                      <a16:creationId xmlns:a16="http://schemas.microsoft.com/office/drawing/2014/main" id="{5BC21785-BB6C-4D29-A173-B0523263F7D7}"/>
                    </a:ext>
                  </a:extLst>
                </p:cNvPr>
                <p:cNvSpPr/>
                <p:nvPr/>
              </p:nvSpPr>
              <p:spPr>
                <a:xfrm>
                  <a:off x="5441914" y="2955458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円/楕円 508">
                  <a:extLst>
                    <a:ext uri="{FF2B5EF4-FFF2-40B4-BE49-F238E27FC236}">
                      <a16:creationId xmlns:a16="http://schemas.microsoft.com/office/drawing/2014/main" id="{71B44113-99B1-4C5A-9E3A-42BB6BEE250B}"/>
                    </a:ext>
                  </a:extLst>
                </p:cNvPr>
                <p:cNvSpPr/>
                <p:nvPr/>
              </p:nvSpPr>
              <p:spPr>
                <a:xfrm>
                  <a:off x="6029855" y="2955458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72E21075-DC5A-479F-9B9E-58615091AD44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月 182">
                  <a:extLst>
                    <a:ext uri="{FF2B5EF4-FFF2-40B4-BE49-F238E27FC236}">
                      <a16:creationId xmlns:a16="http://schemas.microsoft.com/office/drawing/2014/main" id="{90360E14-5C2B-4C7F-89B1-6C2DE9AB9F6A}"/>
                    </a:ext>
                  </a:extLst>
                </p:cNvPr>
                <p:cNvSpPr/>
                <p:nvPr/>
              </p:nvSpPr>
              <p:spPr>
                <a:xfrm rot="54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638">
                  <a:extLst>
                    <a:ext uri="{FF2B5EF4-FFF2-40B4-BE49-F238E27FC236}">
                      <a16:creationId xmlns:a16="http://schemas.microsoft.com/office/drawing/2014/main" id="{BA9ED0B4-7D82-487B-BE35-5687D1A1AEF9}"/>
                    </a:ext>
                  </a:extLst>
                </p:cNvPr>
                <p:cNvSpPr/>
                <p:nvPr/>
              </p:nvSpPr>
              <p:spPr>
                <a:xfrm>
                  <a:off x="5597713" y="3333833"/>
                  <a:ext cx="345141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DB2D0A22-D1E2-40A6-9315-191DE5BE5EDB}"/>
                </a:ext>
              </a:extLst>
            </p:cNvPr>
            <p:cNvGrpSpPr/>
            <p:nvPr/>
          </p:nvGrpSpPr>
          <p:grpSpPr>
            <a:xfrm>
              <a:off x="6688323" y="4597267"/>
              <a:ext cx="2467664" cy="1856172"/>
              <a:chOff x="669236" y="1016002"/>
              <a:chExt cx="3404513" cy="2560868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7DA31F3B-99BA-4A1C-AF06-2DFA0A49B39D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44" name="平行四辺形 19">
                  <a:extLst>
                    <a:ext uri="{FF2B5EF4-FFF2-40B4-BE49-F238E27FC236}">
                      <a16:creationId xmlns:a16="http://schemas.microsoft.com/office/drawing/2014/main" id="{7B9B862D-9581-4687-B458-B41C568B88A2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平行四辺形 19">
                  <a:extLst>
                    <a:ext uri="{FF2B5EF4-FFF2-40B4-BE49-F238E27FC236}">
                      <a16:creationId xmlns:a16="http://schemas.microsoft.com/office/drawing/2014/main" id="{1B999A54-1A23-485F-A145-11B7D702B05E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146" name="直線コネクタ 145">
                  <a:extLst>
                    <a:ext uri="{FF2B5EF4-FFF2-40B4-BE49-F238E27FC236}">
                      <a16:creationId xmlns:a16="http://schemas.microsoft.com/office/drawing/2014/main" id="{BBD844EE-CE1A-46D4-9571-6CDF0A0AFD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直線コネクタ 146">
                  <a:extLst>
                    <a:ext uri="{FF2B5EF4-FFF2-40B4-BE49-F238E27FC236}">
                      <a16:creationId xmlns:a16="http://schemas.microsoft.com/office/drawing/2014/main" id="{9A324365-D650-4665-8DAC-EE2E875D3E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8" name="平行四辺形 19">
                  <a:extLst>
                    <a:ext uri="{FF2B5EF4-FFF2-40B4-BE49-F238E27FC236}">
                      <a16:creationId xmlns:a16="http://schemas.microsoft.com/office/drawing/2014/main" id="{96D5E395-5493-4926-BCDD-34BA7FCABBD4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テキスト ボックス 148">
                  <a:extLst>
                    <a:ext uri="{FF2B5EF4-FFF2-40B4-BE49-F238E27FC236}">
                      <a16:creationId xmlns:a16="http://schemas.microsoft.com/office/drawing/2014/main" id="{95F36626-6057-48CC-897A-5C3F79445CCC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こども新聞</a:t>
                  </a:r>
                </a:p>
              </p:txBody>
            </p:sp>
            <p:sp>
              <p:nvSpPr>
                <p:cNvPr id="150" name="正方形/長方形 139">
                  <a:extLst>
                    <a:ext uri="{FF2B5EF4-FFF2-40B4-BE49-F238E27FC236}">
                      <a16:creationId xmlns:a16="http://schemas.microsoft.com/office/drawing/2014/main" id="{87B1D983-FECA-473D-A9B0-0BFB697E0561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正方形/長方形 139">
                  <a:extLst>
                    <a:ext uri="{FF2B5EF4-FFF2-40B4-BE49-F238E27FC236}">
                      <a16:creationId xmlns:a16="http://schemas.microsoft.com/office/drawing/2014/main" id="{8AE83037-B90E-41D6-BFBC-7A7B283A48BA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37C5CA57-8A1F-4F63-9E23-15194302A330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03390337-C543-4858-A7E2-8012A84201E0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14F88562-BAC2-47DB-8340-0CB19982C68C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平行四辺形 48">
                  <a:extLst>
                    <a:ext uri="{FF2B5EF4-FFF2-40B4-BE49-F238E27FC236}">
                      <a16:creationId xmlns:a16="http://schemas.microsoft.com/office/drawing/2014/main" id="{28945A4F-11CE-4B4E-8C1B-B282FE7FE54B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平行四辺形 48">
                  <a:extLst>
                    <a:ext uri="{FF2B5EF4-FFF2-40B4-BE49-F238E27FC236}">
                      <a16:creationId xmlns:a16="http://schemas.microsoft.com/office/drawing/2014/main" id="{BCF4445B-7125-4644-88D0-0E49D08C1A65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正方形/長方形 139">
                  <a:extLst>
                    <a:ext uri="{FF2B5EF4-FFF2-40B4-BE49-F238E27FC236}">
                      <a16:creationId xmlns:a16="http://schemas.microsoft.com/office/drawing/2014/main" id="{BFBD26E2-67BC-4BEF-9CD6-682C791C8428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テキスト ボックス 157">
                  <a:extLst>
                    <a:ext uri="{FF2B5EF4-FFF2-40B4-BE49-F238E27FC236}">
                      <a16:creationId xmlns:a16="http://schemas.microsoft.com/office/drawing/2014/main" id="{461293FE-F1D4-4DD3-8352-3E7DCDB0B382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アザラシの赤ちゃん</a:t>
                  </a:r>
                </a:p>
              </p:txBody>
            </p:sp>
            <p:sp>
              <p:nvSpPr>
                <p:cNvPr id="159" name="テキスト ボックス 158">
                  <a:extLst>
                    <a:ext uri="{FF2B5EF4-FFF2-40B4-BE49-F238E27FC236}">
                      <a16:creationId xmlns:a16="http://schemas.microsoft.com/office/drawing/2014/main" id="{783B0AC8-14B2-460C-A35B-A0695067BBDB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160" name="テキスト ボックス 159">
                  <a:extLst>
                    <a:ext uri="{FF2B5EF4-FFF2-40B4-BE49-F238E27FC236}">
                      <a16:creationId xmlns:a16="http://schemas.microsoft.com/office/drawing/2014/main" id="{656D181B-80F3-49FF-897F-900CAC40D782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1AB2521C-CB03-4795-9F45-9BAFCD761756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6F0B0CEB-7387-436E-A431-904CC572DA98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40EE74F0-A519-4A07-89E0-5168E97761AF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05A9D8ED-1ECE-4A98-9464-1F2D7B90A52B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2" name="テキスト ボックス 161">
                  <a:extLst>
                    <a:ext uri="{FF2B5EF4-FFF2-40B4-BE49-F238E27FC236}">
                      <a16:creationId xmlns:a16="http://schemas.microsoft.com/office/drawing/2014/main" id="{BFDF3D70-04BC-4D72-AEF9-29EB8578E0F2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楽しく勉強しよう</a:t>
                  </a: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9F54F487-A564-4678-976B-8C79799FB89E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テキスト ボックス 163">
                  <a:extLst>
                    <a:ext uri="{FF2B5EF4-FFF2-40B4-BE49-F238E27FC236}">
                      <a16:creationId xmlns:a16="http://schemas.microsoft.com/office/drawing/2014/main" id="{2A99F535-7619-45D1-B4E6-3CCBE515182A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165" name="テキスト ボックス 164">
                  <a:extLst>
                    <a:ext uri="{FF2B5EF4-FFF2-40B4-BE49-F238E27FC236}">
                      <a16:creationId xmlns:a16="http://schemas.microsoft.com/office/drawing/2014/main" id="{7CEACCAC-9D34-49D7-98B6-C912CEB4C512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66" name="テキスト ボックス 165">
                  <a:extLst>
                    <a:ext uri="{FF2B5EF4-FFF2-40B4-BE49-F238E27FC236}">
                      <a16:creationId xmlns:a16="http://schemas.microsoft.com/office/drawing/2014/main" id="{34E66B55-9357-4813-A359-484A53CC6AC1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67" name="正方形/長方形 139">
                  <a:extLst>
                    <a:ext uri="{FF2B5EF4-FFF2-40B4-BE49-F238E27FC236}">
                      <a16:creationId xmlns:a16="http://schemas.microsoft.com/office/drawing/2014/main" id="{872B9A4B-16D0-46D2-A242-4468B248D69D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7DA429EC-0C91-4EA9-AD58-1A1F92D34C74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9286332D-235C-42B8-81BB-1E78A02439B2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65D8BAC-EF35-4EFF-A801-C3C102CAB077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4AB73F0E-6EC3-4E8D-8726-DE817F55652A}"/>
                </a:ext>
              </a:extLst>
            </p:cNvPr>
            <p:cNvSpPr/>
            <p:nvPr/>
          </p:nvSpPr>
          <p:spPr>
            <a:xfrm rot="20700000">
              <a:off x="6604819" y="5330389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02822925-63F9-4559-B5BF-DAF1613218D9}"/>
                </a:ext>
              </a:extLst>
            </p:cNvPr>
            <p:cNvSpPr/>
            <p:nvPr/>
          </p:nvSpPr>
          <p:spPr>
            <a:xfrm rot="900000" flipH="1">
              <a:off x="8886507" y="5330390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0D403D51-C333-406B-85E6-251BB77B5385}"/>
              </a:ext>
            </a:extLst>
          </p:cNvPr>
          <p:cNvGrpSpPr/>
          <p:nvPr/>
        </p:nvGrpSpPr>
        <p:grpSpPr>
          <a:xfrm>
            <a:off x="688819" y="862683"/>
            <a:ext cx="2658892" cy="2677535"/>
            <a:chOff x="688819" y="862683"/>
            <a:chExt cx="2658892" cy="2677535"/>
          </a:xfrm>
        </p:grpSpPr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8DDE02F1-32B2-4EF2-8EF9-57CD27F03320}"/>
                </a:ext>
              </a:extLst>
            </p:cNvPr>
            <p:cNvGrpSpPr/>
            <p:nvPr/>
          </p:nvGrpSpPr>
          <p:grpSpPr>
            <a:xfrm>
              <a:off x="1487899" y="862683"/>
              <a:ext cx="1110142" cy="2261118"/>
              <a:chOff x="1361732" y="830100"/>
              <a:chExt cx="1328582" cy="2706033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7F44356B-41F9-4D94-8995-700C0EB59CAE}"/>
                  </a:ext>
                </a:extLst>
              </p:cNvPr>
              <p:cNvSpPr/>
              <p:nvPr/>
            </p:nvSpPr>
            <p:spPr>
              <a:xfrm flipH="1">
                <a:off x="2505969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0D3AAD44-1AAF-4BFA-B445-A615FD595E8B}"/>
                  </a:ext>
                </a:extLst>
              </p:cNvPr>
              <p:cNvGrpSpPr/>
              <p:nvPr/>
            </p:nvGrpSpPr>
            <p:grpSpPr>
              <a:xfrm>
                <a:off x="1361732" y="2014348"/>
                <a:ext cx="1231031" cy="1521785"/>
                <a:chOff x="1361732" y="2014348"/>
                <a:chExt cx="1231031" cy="1521785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B59205BD-53DA-4F8E-82C6-8B2B19FFBB2C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95122789-626E-43EF-9DB0-C4BC829DDC54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76" name="四角形: 上の 2 つの角を丸める 275">
                    <a:extLst>
                      <a:ext uri="{FF2B5EF4-FFF2-40B4-BE49-F238E27FC236}">
                        <a16:creationId xmlns:a16="http://schemas.microsoft.com/office/drawing/2014/main" id="{D2A47706-BB0A-45A4-8041-1F3584662A0F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四角形: 上の 2 つの角を丸める 276">
                    <a:extLst>
                      <a:ext uri="{FF2B5EF4-FFF2-40B4-BE49-F238E27FC236}">
                        <a16:creationId xmlns:a16="http://schemas.microsoft.com/office/drawing/2014/main" id="{569279CB-6BF1-4299-8242-DF0F7BCAF08C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C67876A1-EB71-4AB0-B6F3-0591FDDFB240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5CDB0827-B6E3-4A1E-94EE-72CCEB2D4B0A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AFF059D6-DAAC-4A29-BB21-B8448D1262DF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9BA7CECA-F1E7-4BD4-B47B-BA325B5F7E80}"/>
                    </a:ext>
                  </a:extLst>
                </p:cNvPr>
                <p:cNvSpPr/>
                <p:nvPr/>
              </p:nvSpPr>
              <p:spPr>
                <a:xfrm>
                  <a:off x="13617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片側の 2 つの角を丸めた四角形 144">
                  <a:extLst>
                    <a:ext uri="{FF2B5EF4-FFF2-40B4-BE49-F238E27FC236}">
                      <a16:creationId xmlns:a16="http://schemas.microsoft.com/office/drawing/2014/main" id="{FA73F0C0-FC2D-4A8D-BDD9-E11D054DDC35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290F4752-7B0E-46DB-8948-EED7493BF441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F18C1A10-74DB-44F2-9177-91B584630D04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714D961A-3D2D-47BC-AFED-7FFD9E104663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3CEC0D0C-871E-4920-96A7-4B2A208CA92D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AA242669-8581-45C5-A11E-4E0A09AD5CF8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52A0CECE-30B4-4A24-AA06-12C4CDB400BB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F2BC118C-1FB2-466D-AAF2-22C5B6855167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楕円 236">
                  <a:extLst>
                    <a:ext uri="{FF2B5EF4-FFF2-40B4-BE49-F238E27FC236}">
                      <a16:creationId xmlns:a16="http://schemas.microsoft.com/office/drawing/2014/main" id="{9F5AEFE5-6404-49C7-A8F1-5A51460FC802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16B9F425-16B5-4764-A7A5-ED11BE4E0CB1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7" name="グループ化 256">
                    <a:extLst>
                      <a:ext uri="{FF2B5EF4-FFF2-40B4-BE49-F238E27FC236}">
                        <a16:creationId xmlns:a16="http://schemas.microsoft.com/office/drawing/2014/main" id="{A1413EE6-4B42-4F8F-B5EE-DC2C36DB22D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2" name="円/楕円 536">
                      <a:extLst>
                        <a:ext uri="{FF2B5EF4-FFF2-40B4-BE49-F238E27FC236}">
                          <a16:creationId xmlns:a16="http://schemas.microsoft.com/office/drawing/2014/main" id="{DB175159-73DF-4B6D-BF3C-641059C154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円/楕円 537">
                      <a:extLst>
                        <a:ext uri="{FF2B5EF4-FFF2-40B4-BE49-F238E27FC236}">
                          <a16:creationId xmlns:a16="http://schemas.microsoft.com/office/drawing/2014/main" id="{1D10FC52-4DB3-4A76-B471-EEFAB7DF65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8" name="グループ化 257">
                    <a:extLst>
                      <a:ext uri="{FF2B5EF4-FFF2-40B4-BE49-F238E27FC236}">
                        <a16:creationId xmlns:a16="http://schemas.microsoft.com/office/drawing/2014/main" id="{515B4545-1D29-4737-B9B3-06AEB7F4C47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0" name="円/楕円 534">
                      <a:extLst>
                        <a:ext uri="{FF2B5EF4-FFF2-40B4-BE49-F238E27FC236}">
                          <a16:creationId xmlns:a16="http://schemas.microsoft.com/office/drawing/2014/main" id="{F8B26A80-6322-4D2A-A945-41A48CB17C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535">
                      <a:extLst>
                        <a:ext uri="{FF2B5EF4-FFF2-40B4-BE49-F238E27FC236}">
                          <a16:creationId xmlns:a16="http://schemas.microsoft.com/office/drawing/2014/main" id="{C626A6A0-59D6-45C3-8D6F-8DB76D22AF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9" name="円/楕円 533">
                    <a:extLst>
                      <a:ext uri="{FF2B5EF4-FFF2-40B4-BE49-F238E27FC236}">
                        <a16:creationId xmlns:a16="http://schemas.microsoft.com/office/drawing/2014/main" id="{7AEE8241-FA70-472A-85BE-E206B43A9E3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9" name="円/楕円 27">
                  <a:extLst>
                    <a:ext uri="{FF2B5EF4-FFF2-40B4-BE49-F238E27FC236}">
                      <a16:creationId xmlns:a16="http://schemas.microsoft.com/office/drawing/2014/main" id="{8A228309-8E66-4636-9C38-0B0AE7146A39}"/>
                    </a:ext>
                  </a:extLst>
                </p:cNvPr>
                <p:cNvSpPr/>
                <p:nvPr/>
              </p:nvSpPr>
              <p:spPr>
                <a:xfrm>
                  <a:off x="5646620" y="1673392"/>
                  <a:ext cx="340507" cy="58123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月 239">
                  <a:extLst>
                    <a:ext uri="{FF2B5EF4-FFF2-40B4-BE49-F238E27FC236}">
                      <a16:creationId xmlns:a16="http://schemas.microsoft.com/office/drawing/2014/main" id="{425A1153-6DC6-444C-9994-DB2D6546FDFD}"/>
                    </a:ext>
                  </a:extLst>
                </p:cNvPr>
                <p:cNvSpPr/>
                <p:nvPr/>
              </p:nvSpPr>
              <p:spPr>
                <a:xfrm rot="54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月 240">
                  <a:extLst>
                    <a:ext uri="{FF2B5EF4-FFF2-40B4-BE49-F238E27FC236}">
                      <a16:creationId xmlns:a16="http://schemas.microsoft.com/office/drawing/2014/main" id="{64E69B42-ABA7-4599-83BE-0085FAD8E4C2}"/>
                    </a:ext>
                  </a:extLst>
                </p:cNvPr>
                <p:cNvSpPr/>
                <p:nvPr/>
              </p:nvSpPr>
              <p:spPr>
                <a:xfrm rot="54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B1527795-E879-4C70-BA5A-898D589DACDD}"/>
                    </a:ext>
                  </a:extLst>
                </p:cNvPr>
                <p:cNvSpPr/>
                <p:nvPr/>
              </p:nvSpPr>
              <p:spPr>
                <a:xfrm>
                  <a:off x="5745720" y="1440120"/>
                  <a:ext cx="139717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月 242">
                  <a:extLst>
                    <a:ext uri="{FF2B5EF4-FFF2-40B4-BE49-F238E27FC236}">
                      <a16:creationId xmlns:a16="http://schemas.microsoft.com/office/drawing/2014/main" id="{AAECA50C-784E-406F-849E-C3FB7585C23E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月 243">
                  <a:extLst>
                    <a:ext uri="{FF2B5EF4-FFF2-40B4-BE49-F238E27FC236}">
                      <a16:creationId xmlns:a16="http://schemas.microsoft.com/office/drawing/2014/main" id="{A375A6C3-79BC-4EFB-ADC1-4EFC695B1ECD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月 244">
                  <a:extLst>
                    <a:ext uri="{FF2B5EF4-FFF2-40B4-BE49-F238E27FC236}">
                      <a16:creationId xmlns:a16="http://schemas.microsoft.com/office/drawing/2014/main" id="{1FA5840B-B616-47C5-85D8-F46370AC53E0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月 245">
                  <a:extLst>
                    <a:ext uri="{FF2B5EF4-FFF2-40B4-BE49-F238E27FC236}">
                      <a16:creationId xmlns:a16="http://schemas.microsoft.com/office/drawing/2014/main" id="{97F73EB7-A953-491B-BE0F-46FFCBB9F39E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F11F8E01-70C3-46D7-85C9-BDA2CD477D15}"/>
                    </a:ext>
                  </a:extLst>
                </p:cNvPr>
                <p:cNvGrpSpPr/>
                <p:nvPr/>
              </p:nvGrpSpPr>
              <p:grpSpPr>
                <a:xfrm>
                  <a:off x="5387565" y="1197973"/>
                  <a:ext cx="298942" cy="193002"/>
                  <a:chOff x="6065560" y="1197972"/>
                  <a:chExt cx="298942" cy="193002"/>
                </a:xfrm>
              </p:grpSpPr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84AC13FF-1B06-47B4-95D9-555998560B3E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97972"/>
                    <a:ext cx="298942" cy="188554"/>
                    <a:chOff x="6140438" y="1237356"/>
                    <a:chExt cx="386744" cy="257581"/>
                  </a:xfrm>
                </p:grpSpPr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EDDA9B18-482F-4E14-A04D-15678A525D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5" y="1257595"/>
                      <a:ext cx="376868" cy="237342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5A75F008-0C25-41AD-BDCC-CF0B5A2D62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37356"/>
                      <a:ext cx="386744" cy="153096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1DF1CC4B-1704-40B8-B956-FD01EEC4AC45}"/>
                      </a:ext>
                    </a:extLst>
                  </p:cNvPr>
                  <p:cNvSpPr/>
                  <p:nvPr/>
                </p:nvSpPr>
                <p:spPr>
                  <a:xfrm>
                    <a:off x="6161155" y="1258999"/>
                    <a:ext cx="131977" cy="13197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FF13F33E-44A7-492B-86DB-86CA53CA090F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97973"/>
                  <a:ext cx="298942" cy="193002"/>
                  <a:chOff x="6065560" y="1197972"/>
                  <a:chExt cx="298942" cy="193002"/>
                </a:xfrm>
              </p:grpSpPr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D42609B1-7C6A-4C86-A869-B760A2893D10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97972"/>
                    <a:ext cx="298942" cy="188558"/>
                    <a:chOff x="6140438" y="1237354"/>
                    <a:chExt cx="386744" cy="257586"/>
                  </a:xfrm>
                </p:grpSpPr>
                <p:sp>
                  <p:nvSpPr>
                    <p:cNvPr id="251" name="フリーフォーム: 図形 250">
                      <a:extLst>
                        <a:ext uri="{FF2B5EF4-FFF2-40B4-BE49-F238E27FC236}">
                          <a16:creationId xmlns:a16="http://schemas.microsoft.com/office/drawing/2014/main" id="{13CB4E46-E959-4B59-99F1-9DBBFB2A5C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7" y="1257599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" name="フリーフォーム: 図形 251">
                      <a:extLst>
                        <a:ext uri="{FF2B5EF4-FFF2-40B4-BE49-F238E27FC236}">
                          <a16:creationId xmlns:a16="http://schemas.microsoft.com/office/drawing/2014/main" id="{55AA2782-1154-4B27-B4C5-715BA4D715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37354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0" name="楕円 249">
                    <a:extLst>
                      <a:ext uri="{FF2B5EF4-FFF2-40B4-BE49-F238E27FC236}">
                        <a16:creationId xmlns:a16="http://schemas.microsoft.com/office/drawing/2014/main" id="{85573368-9857-46BE-8708-1D0D4CFB2AA1}"/>
                      </a:ext>
                    </a:extLst>
                  </p:cNvPr>
                  <p:cNvSpPr/>
                  <p:nvPr/>
                </p:nvSpPr>
                <p:spPr>
                  <a:xfrm>
                    <a:off x="6161155" y="1258999"/>
                    <a:ext cx="131975" cy="13197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B6A0AF0C-617B-480C-BB42-6C66B9E4E0BD}"/>
                </a:ext>
              </a:extLst>
            </p:cNvPr>
            <p:cNvGrpSpPr/>
            <p:nvPr/>
          </p:nvGrpSpPr>
          <p:grpSpPr>
            <a:xfrm>
              <a:off x="799555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C44E6177-1007-4EE8-BB2F-8BD40E879419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06" name="平行四辺形 19">
                  <a:extLst>
                    <a:ext uri="{FF2B5EF4-FFF2-40B4-BE49-F238E27FC236}">
                      <a16:creationId xmlns:a16="http://schemas.microsoft.com/office/drawing/2014/main" id="{EE8C1129-C81E-4DE6-A3B0-9C9A8EBD2BDE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" name="平行四辺形 19">
                  <a:extLst>
                    <a:ext uri="{FF2B5EF4-FFF2-40B4-BE49-F238E27FC236}">
                      <a16:creationId xmlns:a16="http://schemas.microsoft.com/office/drawing/2014/main" id="{470A9521-AF68-44E4-9CBB-812B8A486321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08" name="直線コネクタ 207">
                  <a:extLst>
                    <a:ext uri="{FF2B5EF4-FFF2-40B4-BE49-F238E27FC236}">
                      <a16:creationId xmlns:a16="http://schemas.microsoft.com/office/drawing/2014/main" id="{D3603956-8C44-4A89-9B6F-16FEDFE969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直線コネクタ 208">
                  <a:extLst>
                    <a:ext uri="{FF2B5EF4-FFF2-40B4-BE49-F238E27FC236}">
                      <a16:creationId xmlns:a16="http://schemas.microsoft.com/office/drawing/2014/main" id="{28C9B0F2-0FF0-45D2-AC1C-D892DB5A3F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0" name="平行四辺形 19">
                  <a:extLst>
                    <a:ext uri="{FF2B5EF4-FFF2-40B4-BE49-F238E27FC236}">
                      <a16:creationId xmlns:a16="http://schemas.microsoft.com/office/drawing/2014/main" id="{1AEC814D-7677-4E44-BD5E-1BE23DF1C676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" name="テキスト ボックス 210">
                  <a:extLst>
                    <a:ext uri="{FF2B5EF4-FFF2-40B4-BE49-F238E27FC236}">
                      <a16:creationId xmlns:a16="http://schemas.microsoft.com/office/drawing/2014/main" id="{E3433C12-500E-4FBF-9CE0-8A25581BE78D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212" name="正方形/長方形 139">
                  <a:extLst>
                    <a:ext uri="{FF2B5EF4-FFF2-40B4-BE49-F238E27FC236}">
                      <a16:creationId xmlns:a16="http://schemas.microsoft.com/office/drawing/2014/main" id="{871A67F4-E56D-443C-8C35-FDD67341924D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正方形/長方形 139">
                  <a:extLst>
                    <a:ext uri="{FF2B5EF4-FFF2-40B4-BE49-F238E27FC236}">
                      <a16:creationId xmlns:a16="http://schemas.microsoft.com/office/drawing/2014/main" id="{0B682E05-8BA8-42A2-AF99-15A05188345C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2A2A8E84-E085-415A-9AF2-47482FC89438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46A8A8A3-63E9-43F0-BBFF-22EBDAFB92F2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A6FC685F-19D8-45CF-99E1-CEE97FBF8091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平行四辺形 48">
                  <a:extLst>
                    <a:ext uri="{FF2B5EF4-FFF2-40B4-BE49-F238E27FC236}">
                      <a16:creationId xmlns:a16="http://schemas.microsoft.com/office/drawing/2014/main" id="{F0ABEBB1-68EB-4370-A4E7-7EF0A67E3215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平行四辺形 48">
                  <a:extLst>
                    <a:ext uri="{FF2B5EF4-FFF2-40B4-BE49-F238E27FC236}">
                      <a16:creationId xmlns:a16="http://schemas.microsoft.com/office/drawing/2014/main" id="{E02DD386-506B-44BD-B6F2-25A492E141B5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正方形/長方形 139">
                  <a:extLst>
                    <a:ext uri="{FF2B5EF4-FFF2-40B4-BE49-F238E27FC236}">
                      <a16:creationId xmlns:a16="http://schemas.microsoft.com/office/drawing/2014/main" id="{B566253C-D5A9-42FA-9A69-88F9C5269E11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テキスト ボックス 219">
                  <a:extLst>
                    <a:ext uri="{FF2B5EF4-FFF2-40B4-BE49-F238E27FC236}">
                      <a16:creationId xmlns:a16="http://schemas.microsoft.com/office/drawing/2014/main" id="{7EAA2411-640D-40C3-9CB1-0BFACB9AA8DD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21" name="テキスト ボックス 220">
                  <a:extLst>
                    <a:ext uri="{FF2B5EF4-FFF2-40B4-BE49-F238E27FC236}">
                      <a16:creationId xmlns:a16="http://schemas.microsoft.com/office/drawing/2014/main" id="{5D88A8C4-E721-425E-950F-B9A20828EF67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22" name="テキスト ボックス 221">
                  <a:extLst>
                    <a:ext uri="{FF2B5EF4-FFF2-40B4-BE49-F238E27FC236}">
                      <a16:creationId xmlns:a16="http://schemas.microsoft.com/office/drawing/2014/main" id="{815A8EA2-A196-447B-9BA3-E7AACF019F49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AAEB404F-A3A2-4D64-8038-EE0DB447BBF2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230" name="楕円 229">
                    <a:extLst>
                      <a:ext uri="{FF2B5EF4-FFF2-40B4-BE49-F238E27FC236}">
                        <a16:creationId xmlns:a16="http://schemas.microsoft.com/office/drawing/2014/main" id="{E3B52E1F-0524-4E9B-BAE3-F52FD9E37D8B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楕円 230">
                    <a:extLst>
                      <a:ext uri="{FF2B5EF4-FFF2-40B4-BE49-F238E27FC236}">
                        <a16:creationId xmlns:a16="http://schemas.microsoft.com/office/drawing/2014/main" id="{69BAA79F-7874-4CE9-8504-3129303CBA0F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楕円 231">
                    <a:extLst>
                      <a:ext uri="{FF2B5EF4-FFF2-40B4-BE49-F238E27FC236}">
                        <a16:creationId xmlns:a16="http://schemas.microsoft.com/office/drawing/2014/main" id="{22018CEC-146E-498C-9BBF-576367239158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4" name="テキスト ボックス 223">
                  <a:extLst>
                    <a:ext uri="{FF2B5EF4-FFF2-40B4-BE49-F238E27FC236}">
                      <a16:creationId xmlns:a16="http://schemas.microsoft.com/office/drawing/2014/main" id="{E1A9E871-1C83-4099-9EA2-0DCF1E3262D9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C89CA08C-EFDF-4375-8CC7-F9D6BCE88BA4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テキスト ボックス 225">
                  <a:extLst>
                    <a:ext uri="{FF2B5EF4-FFF2-40B4-BE49-F238E27FC236}">
                      <a16:creationId xmlns:a16="http://schemas.microsoft.com/office/drawing/2014/main" id="{E6DBAE5F-FC23-4285-85F3-743F7285EBFC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227" name="テキスト ボックス 226">
                  <a:extLst>
                    <a:ext uri="{FF2B5EF4-FFF2-40B4-BE49-F238E27FC236}">
                      <a16:creationId xmlns:a16="http://schemas.microsoft.com/office/drawing/2014/main" id="{FBCC2458-90EE-4182-B9B4-3A4E1D18C0A1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228" name="テキスト ボックス 227">
                  <a:extLst>
                    <a:ext uri="{FF2B5EF4-FFF2-40B4-BE49-F238E27FC236}">
                      <a16:creationId xmlns:a16="http://schemas.microsoft.com/office/drawing/2014/main" id="{106B7AAB-FE0B-46AC-A7AD-BACDC4333803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9" name="正方形/長方形 139">
                  <a:extLst>
                    <a:ext uri="{FF2B5EF4-FFF2-40B4-BE49-F238E27FC236}">
                      <a16:creationId xmlns:a16="http://schemas.microsoft.com/office/drawing/2014/main" id="{F23BEAB6-4ECB-464C-80BE-65C90BD70B7C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05A778CF-D37A-49C9-89BA-7F66A4C79E48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D854F73F-BEBA-4DA1-BC3F-6B07873ACC35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F8E54DAD-2366-4134-A2DA-9C3ACB11CF6A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4238B351-F918-4ED3-92D8-20EC7D385277}"/>
                </a:ext>
              </a:extLst>
            </p:cNvPr>
            <p:cNvSpPr/>
            <p:nvPr/>
          </p:nvSpPr>
          <p:spPr>
            <a:xfrm rot="20700000">
              <a:off x="688819" y="2387674"/>
              <a:ext cx="377202" cy="330704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31627C3C-7DF9-4A74-AB52-81F1A621F67C}"/>
                </a:ext>
              </a:extLst>
            </p:cNvPr>
            <p:cNvSpPr/>
            <p:nvPr/>
          </p:nvSpPr>
          <p:spPr>
            <a:xfrm rot="900000" flipH="1">
              <a:off x="2970507" y="2387675"/>
              <a:ext cx="377204" cy="330704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2B8C0B6A-4C88-4967-8E94-649502A6A7DB}"/>
              </a:ext>
            </a:extLst>
          </p:cNvPr>
          <p:cNvGrpSpPr/>
          <p:nvPr/>
        </p:nvGrpSpPr>
        <p:grpSpPr>
          <a:xfrm>
            <a:off x="3636806" y="860655"/>
            <a:ext cx="2658892" cy="2679563"/>
            <a:chOff x="3636806" y="860655"/>
            <a:chExt cx="2658892" cy="2679563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3157097B-E78C-4703-A715-5A7618AF5AA4}"/>
                </a:ext>
              </a:extLst>
            </p:cNvPr>
            <p:cNvGrpSpPr/>
            <p:nvPr/>
          </p:nvGrpSpPr>
          <p:grpSpPr>
            <a:xfrm>
              <a:off x="4392255" y="860655"/>
              <a:ext cx="1136512" cy="2308996"/>
              <a:chOff x="4358932" y="772799"/>
              <a:chExt cx="1360143" cy="2763334"/>
            </a:xfrm>
          </p:grpSpPr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5CED2C11-6CC6-4D86-A230-3728F0AAABAB}"/>
                  </a:ext>
                </a:extLst>
              </p:cNvPr>
              <p:cNvSpPr/>
              <p:nvPr/>
            </p:nvSpPr>
            <p:spPr>
              <a:xfrm flipH="1">
                <a:off x="5534730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E6DDB06B-F0E4-4B55-83B4-2AB32FDB21EB}"/>
                  </a:ext>
                </a:extLst>
              </p:cNvPr>
              <p:cNvGrpSpPr/>
              <p:nvPr/>
            </p:nvGrpSpPr>
            <p:grpSpPr>
              <a:xfrm>
                <a:off x="4358932" y="2014348"/>
                <a:ext cx="1231031" cy="1521785"/>
                <a:chOff x="4358932" y="2014348"/>
                <a:chExt cx="1231031" cy="1521785"/>
              </a:xfrm>
            </p:grpSpPr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A59A1D5E-2FE6-4AC8-A898-19CF6221F977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8066614D-03E1-45B4-8200-250C8D364F6A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354" name="四角形: 上の 2 つの角を丸める 353">
                    <a:extLst>
                      <a:ext uri="{FF2B5EF4-FFF2-40B4-BE49-F238E27FC236}">
                        <a16:creationId xmlns:a16="http://schemas.microsoft.com/office/drawing/2014/main" id="{F5012B54-419F-42E0-8D69-E6DB89334C01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5" name="四角形: 上の 2 つの角を丸める 354">
                    <a:extLst>
                      <a:ext uri="{FF2B5EF4-FFF2-40B4-BE49-F238E27FC236}">
                        <a16:creationId xmlns:a16="http://schemas.microsoft.com/office/drawing/2014/main" id="{4123E3EA-3444-4E75-8162-46636FC75E47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1CA03603-8C4D-40FA-B7B7-5A52C1BE7955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D5F70FC2-EE3E-4CA9-8E88-B6F4304A909F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E4E0CF98-4B56-4811-9C6E-92DDA6B096EC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203E96D5-592A-455B-9BCE-67265A0E84FF}"/>
                    </a:ext>
                  </a:extLst>
                </p:cNvPr>
                <p:cNvSpPr/>
                <p:nvPr/>
              </p:nvSpPr>
              <p:spPr>
                <a:xfrm>
                  <a:off x="43589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片側の 2 つの角を丸めた四角形 144">
                  <a:extLst>
                    <a:ext uri="{FF2B5EF4-FFF2-40B4-BE49-F238E27FC236}">
                      <a16:creationId xmlns:a16="http://schemas.microsoft.com/office/drawing/2014/main" id="{5B856630-2E27-4DDE-B9FA-9220E993B235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C8FD4E71-5D6D-4799-BF6E-02CA78D20D8D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E3023FA3-05C3-42EC-885D-8E9F3B8A9661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7D828839-0EA2-450C-AFBC-B12CCD7AB8A1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B2D7DEA3-DF57-4072-8C45-551193FD9F08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1" name="楕円 350">
                  <a:extLst>
                    <a:ext uri="{FF2B5EF4-FFF2-40B4-BE49-F238E27FC236}">
                      <a16:creationId xmlns:a16="http://schemas.microsoft.com/office/drawing/2014/main" id="{8A226D62-DDDA-4E05-8BFF-D2C6CC3BB937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C9FE266E-9D10-4F8F-8B65-F97D0FAF8090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0E3BABA0-5AC2-4320-8917-A7BA0D2EE8D5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5E47037D-F407-488C-96F1-8AF28CEC02AD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336" name="グループ化 335">
                    <a:extLst>
                      <a:ext uri="{FF2B5EF4-FFF2-40B4-BE49-F238E27FC236}">
                        <a16:creationId xmlns:a16="http://schemas.microsoft.com/office/drawing/2014/main" id="{7F7B0A74-10F8-4C3A-9FED-FE77541651E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0" name="円/楕円 536">
                      <a:extLst>
                        <a:ext uri="{FF2B5EF4-FFF2-40B4-BE49-F238E27FC236}">
                          <a16:creationId xmlns:a16="http://schemas.microsoft.com/office/drawing/2014/main" id="{53B57AAD-AABF-4D19-8B54-B14326FCD4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1" name="円/楕円 537">
                      <a:extLst>
                        <a:ext uri="{FF2B5EF4-FFF2-40B4-BE49-F238E27FC236}">
                          <a16:creationId xmlns:a16="http://schemas.microsoft.com/office/drawing/2014/main" id="{F1D485BD-6BE6-4B91-9C3B-2148AA2AC9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7" name="グループ化 336">
                    <a:extLst>
                      <a:ext uri="{FF2B5EF4-FFF2-40B4-BE49-F238E27FC236}">
                        <a16:creationId xmlns:a16="http://schemas.microsoft.com/office/drawing/2014/main" id="{D756064F-553E-4E2B-937B-B91EFA2DA06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8" name="円/楕円 534">
                      <a:extLst>
                        <a:ext uri="{FF2B5EF4-FFF2-40B4-BE49-F238E27FC236}">
                          <a16:creationId xmlns:a16="http://schemas.microsoft.com/office/drawing/2014/main" id="{E3CB02D1-5068-4E05-829C-90FF8A5D5F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9" name="円/楕円 535">
                      <a:extLst>
                        <a:ext uri="{FF2B5EF4-FFF2-40B4-BE49-F238E27FC236}">
                          <a16:creationId xmlns:a16="http://schemas.microsoft.com/office/drawing/2014/main" id="{01083CAF-61D6-4698-8B4C-F51C496D21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912FEDCA-8841-4B1B-8FAC-468F54A46B0E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0" name="月 319">
                  <a:extLst>
                    <a:ext uri="{FF2B5EF4-FFF2-40B4-BE49-F238E27FC236}">
                      <a16:creationId xmlns:a16="http://schemas.microsoft.com/office/drawing/2014/main" id="{66FFFC38-C5BF-474F-B286-6BA0E2B2A6FA}"/>
                    </a:ext>
                  </a:extLst>
                </p:cNvPr>
                <p:cNvSpPr/>
                <p:nvPr/>
              </p:nvSpPr>
              <p:spPr>
                <a:xfrm rot="54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1" name="月 320">
                  <a:extLst>
                    <a:ext uri="{FF2B5EF4-FFF2-40B4-BE49-F238E27FC236}">
                      <a16:creationId xmlns:a16="http://schemas.microsoft.com/office/drawing/2014/main" id="{9F96793D-963C-47BC-999D-D1B913D08FCC}"/>
                    </a:ext>
                  </a:extLst>
                </p:cNvPr>
                <p:cNvSpPr/>
                <p:nvPr/>
              </p:nvSpPr>
              <p:spPr>
                <a:xfrm rot="54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FB0D056C-C867-48F6-81C6-12D6F579B5A3}"/>
                    </a:ext>
                  </a:extLst>
                </p:cNvPr>
                <p:cNvGrpSpPr/>
                <p:nvPr/>
              </p:nvGrpSpPr>
              <p:grpSpPr>
                <a:xfrm>
                  <a:off x="6859261" y="1191146"/>
                  <a:ext cx="251152" cy="176512"/>
                  <a:chOff x="6859261" y="1191146"/>
                  <a:chExt cx="251152" cy="176512"/>
                </a:xfrm>
              </p:grpSpPr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EED06760-2576-4BB3-9E6F-CBCE65690343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91146"/>
                    <a:ext cx="251152" cy="167677"/>
                    <a:chOff x="6140438" y="1221146"/>
                    <a:chExt cx="386744" cy="257585"/>
                  </a:xfrm>
                </p:grpSpPr>
                <p:sp>
                  <p:nvSpPr>
                    <p:cNvPr id="334" name="フリーフォーム: 図形 333">
                      <a:extLst>
                        <a:ext uri="{FF2B5EF4-FFF2-40B4-BE49-F238E27FC236}">
                          <a16:creationId xmlns:a16="http://schemas.microsoft.com/office/drawing/2014/main" id="{6B9F451F-E018-4323-833A-D65B1D236C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5" y="124139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5" name="フリーフォーム: 図形 334">
                      <a:extLst>
                        <a:ext uri="{FF2B5EF4-FFF2-40B4-BE49-F238E27FC236}">
                          <a16:creationId xmlns:a16="http://schemas.microsoft.com/office/drawing/2014/main" id="{0DAF12CC-ECEC-4FBF-AACA-E76199C0E2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21146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33" name="楕円 332">
                    <a:extLst>
                      <a:ext uri="{FF2B5EF4-FFF2-40B4-BE49-F238E27FC236}">
                        <a16:creationId xmlns:a16="http://schemas.microsoft.com/office/drawing/2014/main" id="{A5DF8A60-3E5A-43AA-A575-3146462E2343}"/>
                      </a:ext>
                    </a:extLst>
                  </p:cNvPr>
                  <p:cNvSpPr/>
                  <p:nvPr/>
                </p:nvSpPr>
                <p:spPr>
                  <a:xfrm>
                    <a:off x="6919369" y="1238613"/>
                    <a:ext cx="129045" cy="12904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3" name="円/楕円 638">
                  <a:extLst>
                    <a:ext uri="{FF2B5EF4-FFF2-40B4-BE49-F238E27FC236}">
                      <a16:creationId xmlns:a16="http://schemas.microsoft.com/office/drawing/2014/main" id="{DEEDB9DB-3D4D-4A82-9EC3-2B37696ED5AC}"/>
                    </a:ext>
                  </a:extLst>
                </p:cNvPr>
                <p:cNvSpPr/>
                <p:nvPr/>
              </p:nvSpPr>
              <p:spPr>
                <a:xfrm>
                  <a:off x="7100645" y="1678511"/>
                  <a:ext cx="332030" cy="6109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2F9004C1-5E47-4FCB-898C-D2C8F0040384}"/>
                    </a:ext>
                  </a:extLst>
                </p:cNvPr>
                <p:cNvGrpSpPr/>
                <p:nvPr/>
              </p:nvGrpSpPr>
              <p:grpSpPr>
                <a:xfrm>
                  <a:off x="7174981" y="1452231"/>
                  <a:ext cx="183076" cy="162745"/>
                  <a:chOff x="7075584" y="1480406"/>
                  <a:chExt cx="258112" cy="203431"/>
                </a:xfrm>
              </p:grpSpPr>
              <p:sp>
                <p:nvSpPr>
                  <p:cNvPr id="330" name="円/楕円 662">
                    <a:extLst>
                      <a:ext uri="{FF2B5EF4-FFF2-40B4-BE49-F238E27FC236}">
                        <a16:creationId xmlns:a16="http://schemas.microsoft.com/office/drawing/2014/main" id="{A8C53EEA-C061-4EFB-8DC9-726A28CCE622}"/>
                      </a:ext>
                    </a:extLst>
                  </p:cNvPr>
                  <p:cNvSpPr/>
                  <p:nvPr/>
                </p:nvSpPr>
                <p:spPr>
                  <a:xfrm>
                    <a:off x="7075584" y="1557695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63A06A46-41FA-4F41-9B94-C6E07351D4CE}"/>
                      </a:ext>
                    </a:extLst>
                  </p:cNvPr>
                  <p:cNvSpPr/>
                  <p:nvPr/>
                </p:nvSpPr>
                <p:spPr>
                  <a:xfrm>
                    <a:off x="7137015" y="1480406"/>
                    <a:ext cx="135253" cy="203431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7B7A41B2-4ECA-4164-A80F-9FF04047C662}"/>
                    </a:ext>
                  </a:extLst>
                </p:cNvPr>
                <p:cNvGrpSpPr/>
                <p:nvPr/>
              </p:nvGrpSpPr>
              <p:grpSpPr>
                <a:xfrm>
                  <a:off x="7442667" y="1191146"/>
                  <a:ext cx="251152" cy="167677"/>
                  <a:chOff x="6140438" y="1221146"/>
                  <a:chExt cx="386744" cy="257585"/>
                </a:xfrm>
              </p:grpSpPr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B31C0E3F-E6AE-4661-BB67-98140CE772D7}"/>
                      </a:ext>
                    </a:extLst>
                  </p:cNvPr>
                  <p:cNvSpPr/>
                  <p:nvPr/>
                </p:nvSpPr>
                <p:spPr>
                  <a:xfrm>
                    <a:off x="6145375" y="124139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29453802-FB85-40F1-ADFA-38B1194365B1}"/>
                      </a:ext>
                    </a:extLst>
                  </p:cNvPr>
                  <p:cNvSpPr/>
                  <p:nvPr/>
                </p:nvSpPr>
                <p:spPr>
                  <a:xfrm>
                    <a:off x="6140438" y="1221146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AD2E10E4-3381-424A-AD34-79B243E0FCEE}"/>
                    </a:ext>
                  </a:extLst>
                </p:cNvPr>
                <p:cNvSpPr/>
                <p:nvPr/>
              </p:nvSpPr>
              <p:spPr>
                <a:xfrm>
                  <a:off x="7502775" y="1238613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98BC4E1A-6A61-4D7E-A978-774B255EB49C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3588120D-58E9-48E9-85A9-02520047A7C0}"/>
                </a:ext>
              </a:extLst>
            </p:cNvPr>
            <p:cNvGrpSpPr/>
            <p:nvPr/>
          </p:nvGrpSpPr>
          <p:grpSpPr>
            <a:xfrm>
              <a:off x="3724154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8E795F4B-87C7-4AFE-831C-22CAA29F8F15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87" name="平行四辺形 19">
                  <a:extLst>
                    <a:ext uri="{FF2B5EF4-FFF2-40B4-BE49-F238E27FC236}">
                      <a16:creationId xmlns:a16="http://schemas.microsoft.com/office/drawing/2014/main" id="{D8CEC129-ADBC-4719-AD84-D4C2B5065298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8" name="平行四辺形 19">
                  <a:extLst>
                    <a:ext uri="{FF2B5EF4-FFF2-40B4-BE49-F238E27FC236}">
                      <a16:creationId xmlns:a16="http://schemas.microsoft.com/office/drawing/2014/main" id="{8ACF6724-E8E3-4212-93B6-BB8D22944738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89" name="直線コネクタ 288">
                  <a:extLst>
                    <a:ext uri="{FF2B5EF4-FFF2-40B4-BE49-F238E27FC236}">
                      <a16:creationId xmlns:a16="http://schemas.microsoft.com/office/drawing/2014/main" id="{5EA8E012-1D8B-4232-8222-6E3D190F80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直線コネクタ 289">
                  <a:extLst>
                    <a:ext uri="{FF2B5EF4-FFF2-40B4-BE49-F238E27FC236}">
                      <a16:creationId xmlns:a16="http://schemas.microsoft.com/office/drawing/2014/main" id="{676C5F1A-420B-4979-902B-90F6169EDD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1" name="平行四辺形 19">
                  <a:extLst>
                    <a:ext uri="{FF2B5EF4-FFF2-40B4-BE49-F238E27FC236}">
                      <a16:creationId xmlns:a16="http://schemas.microsoft.com/office/drawing/2014/main" id="{D0461476-6A4B-40AA-A8DA-F896AD1F04E2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2" name="テキスト ボックス 291">
                  <a:extLst>
                    <a:ext uri="{FF2B5EF4-FFF2-40B4-BE49-F238E27FC236}">
                      <a16:creationId xmlns:a16="http://schemas.microsoft.com/office/drawing/2014/main" id="{B7F6299B-4C96-4812-B3D7-4CDB85D33092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293" name="正方形/長方形 139">
                  <a:extLst>
                    <a:ext uri="{FF2B5EF4-FFF2-40B4-BE49-F238E27FC236}">
                      <a16:creationId xmlns:a16="http://schemas.microsoft.com/office/drawing/2014/main" id="{86391C13-D039-46F9-84BB-2EBF41149557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正方形/長方形 139">
                  <a:extLst>
                    <a:ext uri="{FF2B5EF4-FFF2-40B4-BE49-F238E27FC236}">
                      <a16:creationId xmlns:a16="http://schemas.microsoft.com/office/drawing/2014/main" id="{51EEFD10-B9AC-41D5-B79A-E4841A56B11E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AAE1D973-2AC5-4AD2-81D4-D95580C41649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8DB87A1D-37E8-419E-ADD4-946F615CAA4B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67E4C18F-4B4E-4468-8568-8ED63EB085BE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平行四辺形 48">
                  <a:extLst>
                    <a:ext uri="{FF2B5EF4-FFF2-40B4-BE49-F238E27FC236}">
                      <a16:creationId xmlns:a16="http://schemas.microsoft.com/office/drawing/2014/main" id="{E49C8D57-9A96-43D5-B22B-85CE9FF1E741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平行四辺形 48">
                  <a:extLst>
                    <a:ext uri="{FF2B5EF4-FFF2-40B4-BE49-F238E27FC236}">
                      <a16:creationId xmlns:a16="http://schemas.microsoft.com/office/drawing/2014/main" id="{86A3D8D3-7DC8-4960-8723-FDB61DFB51E7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正方形/長方形 139">
                  <a:extLst>
                    <a:ext uri="{FF2B5EF4-FFF2-40B4-BE49-F238E27FC236}">
                      <a16:creationId xmlns:a16="http://schemas.microsoft.com/office/drawing/2014/main" id="{2878C209-A2D1-4CB4-A558-3349A6668AF9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テキスト ボックス 300">
                  <a:extLst>
                    <a:ext uri="{FF2B5EF4-FFF2-40B4-BE49-F238E27FC236}">
                      <a16:creationId xmlns:a16="http://schemas.microsoft.com/office/drawing/2014/main" id="{DA12089C-721E-47B8-951C-B333E2B5D005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302" name="テキスト ボックス 301">
                  <a:extLst>
                    <a:ext uri="{FF2B5EF4-FFF2-40B4-BE49-F238E27FC236}">
                      <a16:creationId xmlns:a16="http://schemas.microsoft.com/office/drawing/2014/main" id="{6422A1B0-708F-456B-B092-4CD7DEE854F9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303" name="テキスト ボックス 302">
                  <a:extLst>
                    <a:ext uri="{FF2B5EF4-FFF2-40B4-BE49-F238E27FC236}">
                      <a16:creationId xmlns:a16="http://schemas.microsoft.com/office/drawing/2014/main" id="{E81BA60A-78FE-4CFD-B6EB-0725E8CCF9D5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3A3E52B3-51EB-4FB1-8D81-C410BC4952EE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11" name="楕円 310">
                    <a:extLst>
                      <a:ext uri="{FF2B5EF4-FFF2-40B4-BE49-F238E27FC236}">
                        <a16:creationId xmlns:a16="http://schemas.microsoft.com/office/drawing/2014/main" id="{A1074430-54A8-4C00-B608-E165D9C4C834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楕円 311">
                    <a:extLst>
                      <a:ext uri="{FF2B5EF4-FFF2-40B4-BE49-F238E27FC236}">
                        <a16:creationId xmlns:a16="http://schemas.microsoft.com/office/drawing/2014/main" id="{029DC94C-8FD0-4AC5-90E3-3C4384CE0F37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楕円 312">
                    <a:extLst>
                      <a:ext uri="{FF2B5EF4-FFF2-40B4-BE49-F238E27FC236}">
                        <a16:creationId xmlns:a16="http://schemas.microsoft.com/office/drawing/2014/main" id="{336A45D1-F5A8-4D55-A75D-437973A3F3CE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5" name="テキスト ボックス 304">
                  <a:extLst>
                    <a:ext uri="{FF2B5EF4-FFF2-40B4-BE49-F238E27FC236}">
                      <a16:creationId xmlns:a16="http://schemas.microsoft.com/office/drawing/2014/main" id="{3C4FA2DE-3141-4D95-9328-4EBBA5045DF4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9BB40B9F-3166-4372-9A74-D29480848058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テキスト ボックス 306">
                  <a:extLst>
                    <a:ext uri="{FF2B5EF4-FFF2-40B4-BE49-F238E27FC236}">
                      <a16:creationId xmlns:a16="http://schemas.microsoft.com/office/drawing/2014/main" id="{38FB17A7-7230-4A39-AE06-354D97A0CBBE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08" name="テキスト ボックス 307">
                  <a:extLst>
                    <a:ext uri="{FF2B5EF4-FFF2-40B4-BE49-F238E27FC236}">
                      <a16:creationId xmlns:a16="http://schemas.microsoft.com/office/drawing/2014/main" id="{AD631A8C-2453-448F-B899-B83996C16EC6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09" name="テキスト ボックス 308">
                  <a:extLst>
                    <a:ext uri="{FF2B5EF4-FFF2-40B4-BE49-F238E27FC236}">
                      <a16:creationId xmlns:a16="http://schemas.microsoft.com/office/drawing/2014/main" id="{905AB9EC-1EF9-47DE-9C71-2B14000FB7AD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0" name="正方形/長方形 139">
                  <a:extLst>
                    <a:ext uri="{FF2B5EF4-FFF2-40B4-BE49-F238E27FC236}">
                      <a16:creationId xmlns:a16="http://schemas.microsoft.com/office/drawing/2014/main" id="{311D735F-5628-4319-BFDF-400A45B24378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3A700561-F26A-492F-89E0-B4096BEDFC1D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F75925C1-46A2-4020-B403-A80BA0E2630D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CC670F61-9849-439A-9CE6-907A1EBF835A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34B47CAC-3022-4A19-92BA-DCB3F383D53B}"/>
                </a:ext>
              </a:extLst>
            </p:cNvPr>
            <p:cNvSpPr/>
            <p:nvPr/>
          </p:nvSpPr>
          <p:spPr>
            <a:xfrm rot="20700000">
              <a:off x="3636806" y="2387674"/>
              <a:ext cx="377202" cy="330704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5993CF5D-A152-421E-A989-56A168FF1BE6}"/>
                </a:ext>
              </a:extLst>
            </p:cNvPr>
            <p:cNvSpPr/>
            <p:nvPr/>
          </p:nvSpPr>
          <p:spPr>
            <a:xfrm rot="900000" flipH="1">
              <a:off x="5918494" y="2387675"/>
              <a:ext cx="377204" cy="330704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A5C11BB9-162B-417B-B10B-A29830F3C25B}"/>
              </a:ext>
            </a:extLst>
          </p:cNvPr>
          <p:cNvGrpSpPr/>
          <p:nvPr/>
        </p:nvGrpSpPr>
        <p:grpSpPr>
          <a:xfrm>
            <a:off x="6583206" y="733260"/>
            <a:ext cx="2658892" cy="2806958"/>
            <a:chOff x="6583206" y="733260"/>
            <a:chExt cx="2658892" cy="2806958"/>
          </a:xfrm>
        </p:grpSpPr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37FAA115-708A-433B-9F28-3814622B9AD7}"/>
                </a:ext>
              </a:extLst>
            </p:cNvPr>
            <p:cNvGrpSpPr/>
            <p:nvPr/>
          </p:nvGrpSpPr>
          <p:grpSpPr>
            <a:xfrm>
              <a:off x="7184145" y="733260"/>
              <a:ext cx="1346348" cy="2456230"/>
              <a:chOff x="7044090" y="596593"/>
              <a:chExt cx="1611268" cy="2939539"/>
            </a:xfrm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C1194DFB-E8D4-470E-BE3A-E3CF45EC5279}"/>
                  </a:ext>
                </a:extLst>
              </p:cNvPr>
              <p:cNvSpPr/>
              <p:nvPr/>
            </p:nvSpPr>
            <p:spPr>
              <a:xfrm flipH="1">
                <a:off x="8471013" y="2275194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F8151092-B6E6-4C91-A9E4-16A04BC349C7}"/>
                  </a:ext>
                </a:extLst>
              </p:cNvPr>
              <p:cNvGrpSpPr/>
              <p:nvPr/>
            </p:nvGrpSpPr>
            <p:grpSpPr>
              <a:xfrm>
                <a:off x="7183844" y="1926359"/>
                <a:ext cx="1356726" cy="1609773"/>
                <a:chOff x="7183844" y="1926359"/>
                <a:chExt cx="1356726" cy="1609773"/>
              </a:xfrm>
            </p:grpSpPr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57BBAFDA-B29E-4C99-93D9-FDEC4DE9D3CC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08094E0D-035C-4EEF-8D97-03F260A503A8}"/>
                    </a:ext>
                  </a:extLst>
                </p:cNvPr>
                <p:cNvSpPr/>
                <p:nvPr/>
              </p:nvSpPr>
              <p:spPr>
                <a:xfrm>
                  <a:off x="7183844" y="2275194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片側の 2 つの角を丸めた四角形 144">
                  <a:extLst>
                    <a:ext uri="{FF2B5EF4-FFF2-40B4-BE49-F238E27FC236}">
                      <a16:creationId xmlns:a16="http://schemas.microsoft.com/office/drawing/2014/main" id="{13FE2D3D-CCDC-4E18-A906-62A531A35898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2BDE88D2-A1FB-431B-84B1-43C1B75ACA76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428" name="台形 427">
                    <a:extLst>
                      <a:ext uri="{FF2B5EF4-FFF2-40B4-BE49-F238E27FC236}">
                        <a16:creationId xmlns:a16="http://schemas.microsoft.com/office/drawing/2014/main" id="{05436FD4-9B2A-47AC-8152-575337B032B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9" name="台形 428">
                    <a:extLst>
                      <a:ext uri="{FF2B5EF4-FFF2-40B4-BE49-F238E27FC236}">
                        <a16:creationId xmlns:a16="http://schemas.microsoft.com/office/drawing/2014/main" id="{F66F7503-B022-4757-A015-12A0D9ABE66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0" name="台形 731">
                    <a:extLst>
                      <a:ext uri="{FF2B5EF4-FFF2-40B4-BE49-F238E27FC236}">
                        <a16:creationId xmlns:a16="http://schemas.microsoft.com/office/drawing/2014/main" id="{300D27C2-77C8-4F40-810F-D7011886EF9D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31" name="グループ化 430">
                    <a:extLst>
                      <a:ext uri="{FF2B5EF4-FFF2-40B4-BE49-F238E27FC236}">
                        <a16:creationId xmlns:a16="http://schemas.microsoft.com/office/drawing/2014/main" id="{19FB71B3-9488-4570-888E-D9759926C3D2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432" name="平行四辺形 431">
                      <a:extLst>
                        <a:ext uri="{FF2B5EF4-FFF2-40B4-BE49-F238E27FC236}">
                          <a16:creationId xmlns:a16="http://schemas.microsoft.com/office/drawing/2014/main" id="{257F064F-C036-42D6-AA8C-A676DD3E14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3" name="平行四辺形 432">
                      <a:extLst>
                        <a:ext uri="{FF2B5EF4-FFF2-40B4-BE49-F238E27FC236}">
                          <a16:creationId xmlns:a16="http://schemas.microsoft.com/office/drawing/2014/main" id="{F42B2696-05C5-4D71-BB3B-B5B7B0317FA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37BCEA6C-0CA7-4EDB-B93B-AAD133A1961C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平行四辺形 19">
                  <a:extLst>
                    <a:ext uri="{FF2B5EF4-FFF2-40B4-BE49-F238E27FC236}">
                      <a16:creationId xmlns:a16="http://schemas.microsoft.com/office/drawing/2014/main" id="{B18649D7-88F1-4535-B112-A2C380849044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7" name="平行四辺形 19">
                  <a:extLst>
                    <a:ext uri="{FF2B5EF4-FFF2-40B4-BE49-F238E27FC236}">
                      <a16:creationId xmlns:a16="http://schemas.microsoft.com/office/drawing/2014/main" id="{72AE2DCF-8F37-4E4D-9F1E-938EE0F8D295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F310DFBF-4F53-42A0-BBDA-27EB772FE413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AC35F7AB-C671-4273-A653-F54A30CB3635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4" name="グループ化 413">
                    <a:extLst>
                      <a:ext uri="{FF2B5EF4-FFF2-40B4-BE49-F238E27FC236}">
                        <a16:creationId xmlns:a16="http://schemas.microsoft.com/office/drawing/2014/main" id="{D5405A69-78B3-4067-8627-A9531CE061D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19" name="円/楕円 536">
                      <a:extLst>
                        <a:ext uri="{FF2B5EF4-FFF2-40B4-BE49-F238E27FC236}">
                          <a16:creationId xmlns:a16="http://schemas.microsoft.com/office/drawing/2014/main" id="{BBBB838E-71F2-40CD-AE61-1B09B90D9B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0" name="円/楕円 537">
                      <a:extLst>
                        <a:ext uri="{FF2B5EF4-FFF2-40B4-BE49-F238E27FC236}">
                          <a16:creationId xmlns:a16="http://schemas.microsoft.com/office/drawing/2014/main" id="{C4B2C8E3-7D68-437A-97F2-DE8273C531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15" name="グループ化 414">
                    <a:extLst>
                      <a:ext uri="{FF2B5EF4-FFF2-40B4-BE49-F238E27FC236}">
                        <a16:creationId xmlns:a16="http://schemas.microsoft.com/office/drawing/2014/main" id="{CDD5E3FF-D514-44DC-9293-476D9C043C0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17" name="円/楕円 534">
                      <a:extLst>
                        <a:ext uri="{FF2B5EF4-FFF2-40B4-BE49-F238E27FC236}">
                          <a16:creationId xmlns:a16="http://schemas.microsoft.com/office/drawing/2014/main" id="{29612491-5053-49EE-A126-CACB6B9AD1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8" name="円/楕円 535">
                      <a:extLst>
                        <a:ext uri="{FF2B5EF4-FFF2-40B4-BE49-F238E27FC236}">
                          <a16:creationId xmlns:a16="http://schemas.microsoft.com/office/drawing/2014/main" id="{3C05C1BF-7B69-468F-9BAC-4FC9FB317C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6" name="円/楕円 533">
                    <a:extLst>
                      <a:ext uri="{FF2B5EF4-FFF2-40B4-BE49-F238E27FC236}">
                        <a16:creationId xmlns:a16="http://schemas.microsoft.com/office/drawing/2014/main" id="{469BA975-5116-4C32-AD8E-ABC00F06FA79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96" name="四角形: 角を丸くする 395">
                  <a:extLst>
                    <a:ext uri="{FF2B5EF4-FFF2-40B4-BE49-F238E27FC236}">
                      <a16:creationId xmlns:a16="http://schemas.microsoft.com/office/drawing/2014/main" id="{2A30B3A4-D1CC-4B84-9548-FF79CF4091DC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四角形: 角を丸くする 396">
                  <a:extLst>
                    <a:ext uri="{FF2B5EF4-FFF2-40B4-BE49-F238E27FC236}">
                      <a16:creationId xmlns:a16="http://schemas.microsoft.com/office/drawing/2014/main" id="{32876A5D-57A6-4C0A-B49B-73F6FDA93D0E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月 397">
                  <a:extLst>
                    <a:ext uri="{FF2B5EF4-FFF2-40B4-BE49-F238E27FC236}">
                      <a16:creationId xmlns:a16="http://schemas.microsoft.com/office/drawing/2014/main" id="{34EE0573-AAED-4CA8-91B0-FF9F9660EB1F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月 398">
                  <a:extLst>
                    <a:ext uri="{FF2B5EF4-FFF2-40B4-BE49-F238E27FC236}">
                      <a16:creationId xmlns:a16="http://schemas.microsoft.com/office/drawing/2014/main" id="{A1E86AD0-5308-43C7-B7DC-079D5D524459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0" name="月 399">
                  <a:extLst>
                    <a:ext uri="{FF2B5EF4-FFF2-40B4-BE49-F238E27FC236}">
                      <a16:creationId xmlns:a16="http://schemas.microsoft.com/office/drawing/2014/main" id="{3D934FA9-6A57-4F14-BEAD-84BD09BF5830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1" name="月 400">
                  <a:extLst>
                    <a:ext uri="{FF2B5EF4-FFF2-40B4-BE49-F238E27FC236}">
                      <a16:creationId xmlns:a16="http://schemas.microsoft.com/office/drawing/2014/main" id="{195D5B1C-19ED-4D65-A4D5-09586D105CDE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月 401">
                  <a:extLst>
                    <a:ext uri="{FF2B5EF4-FFF2-40B4-BE49-F238E27FC236}">
                      <a16:creationId xmlns:a16="http://schemas.microsoft.com/office/drawing/2014/main" id="{47C63BE8-EA37-4E2B-AE5B-C1CE5A2EE2E4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9182285F-E712-4260-909A-EF6EC549138F}"/>
                    </a:ext>
                  </a:extLst>
                </p:cNvPr>
                <p:cNvGrpSpPr/>
                <p:nvPr/>
              </p:nvGrpSpPr>
              <p:grpSpPr>
                <a:xfrm>
                  <a:off x="8569574" y="1206853"/>
                  <a:ext cx="188100" cy="241515"/>
                  <a:chOff x="8589369" y="1227004"/>
                  <a:chExt cx="188100" cy="241515"/>
                </a:xfrm>
              </p:grpSpPr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500E7968-B91C-4682-B160-4AC239E02889}"/>
                      </a:ext>
                    </a:extLst>
                  </p:cNvPr>
                  <p:cNvSpPr/>
                  <p:nvPr/>
                </p:nvSpPr>
                <p:spPr>
                  <a:xfrm>
                    <a:off x="8589369" y="1227004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2" name="四角形: 角を丸くする 411">
                    <a:extLst>
                      <a:ext uri="{FF2B5EF4-FFF2-40B4-BE49-F238E27FC236}">
                        <a16:creationId xmlns:a16="http://schemas.microsoft.com/office/drawing/2014/main" id="{1111F409-EAAE-43EC-B625-AC80B5DF6402}"/>
                      </a:ext>
                    </a:extLst>
                  </p:cNvPr>
                  <p:cNvSpPr/>
                  <p:nvPr/>
                </p:nvSpPr>
                <p:spPr>
                  <a:xfrm>
                    <a:off x="8589370" y="1260926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3" name="四角形: 角を丸くする 412">
                    <a:extLst>
                      <a:ext uri="{FF2B5EF4-FFF2-40B4-BE49-F238E27FC236}">
                        <a16:creationId xmlns:a16="http://schemas.microsoft.com/office/drawing/2014/main" id="{D857119B-9946-49D0-897E-9B38012CF489}"/>
                      </a:ext>
                    </a:extLst>
                  </p:cNvPr>
                  <p:cNvSpPr/>
                  <p:nvPr/>
                </p:nvSpPr>
                <p:spPr>
                  <a:xfrm>
                    <a:off x="8620509" y="1311248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9A05BCAF-47A5-4DC7-8AAE-EE7CEEC1DAC1}"/>
                    </a:ext>
                  </a:extLst>
                </p:cNvPr>
                <p:cNvGrpSpPr/>
                <p:nvPr/>
              </p:nvGrpSpPr>
              <p:grpSpPr>
                <a:xfrm>
                  <a:off x="9138693" y="1206853"/>
                  <a:ext cx="188100" cy="241515"/>
                  <a:chOff x="8589369" y="1227004"/>
                  <a:chExt cx="188100" cy="241515"/>
                </a:xfrm>
              </p:grpSpPr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0D0DAB5A-1125-4546-955C-5A2D41E6E453}"/>
                      </a:ext>
                    </a:extLst>
                  </p:cNvPr>
                  <p:cNvSpPr/>
                  <p:nvPr/>
                </p:nvSpPr>
                <p:spPr>
                  <a:xfrm>
                    <a:off x="8589369" y="1227004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9" name="四角形: 角を丸くする 408">
                    <a:extLst>
                      <a:ext uri="{FF2B5EF4-FFF2-40B4-BE49-F238E27FC236}">
                        <a16:creationId xmlns:a16="http://schemas.microsoft.com/office/drawing/2014/main" id="{2A93D5C1-DD69-40A8-BB29-778100F539F7}"/>
                      </a:ext>
                    </a:extLst>
                  </p:cNvPr>
                  <p:cNvSpPr/>
                  <p:nvPr/>
                </p:nvSpPr>
                <p:spPr>
                  <a:xfrm>
                    <a:off x="8589370" y="1260926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0" name="四角形: 角を丸くする 409">
                    <a:extLst>
                      <a:ext uri="{FF2B5EF4-FFF2-40B4-BE49-F238E27FC236}">
                        <a16:creationId xmlns:a16="http://schemas.microsoft.com/office/drawing/2014/main" id="{989E1698-C5EA-49C6-B865-1A3C4A375575}"/>
                      </a:ext>
                    </a:extLst>
                  </p:cNvPr>
                  <p:cNvSpPr/>
                  <p:nvPr/>
                </p:nvSpPr>
                <p:spPr>
                  <a:xfrm>
                    <a:off x="8620509" y="1311248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5" name="円/楕円 638">
                  <a:extLst>
                    <a:ext uri="{FF2B5EF4-FFF2-40B4-BE49-F238E27FC236}">
                      <a16:creationId xmlns:a16="http://schemas.microsoft.com/office/drawing/2014/main" id="{79BD204A-3650-4F65-8A59-9380B52FA88F}"/>
                    </a:ext>
                  </a:extLst>
                </p:cNvPr>
                <p:cNvSpPr/>
                <p:nvPr/>
              </p:nvSpPr>
              <p:spPr>
                <a:xfrm>
                  <a:off x="8758725" y="1680701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円/楕円 638">
                  <a:extLst>
                    <a:ext uri="{FF2B5EF4-FFF2-40B4-BE49-F238E27FC236}">
                      <a16:creationId xmlns:a16="http://schemas.microsoft.com/office/drawing/2014/main" id="{89CB3BFE-52EA-48A3-BE0F-CCD8108CB545}"/>
                    </a:ext>
                  </a:extLst>
                </p:cNvPr>
                <p:cNvSpPr/>
                <p:nvPr/>
              </p:nvSpPr>
              <p:spPr>
                <a:xfrm>
                  <a:off x="8872448" y="1570745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C76548A8-6765-4B93-A1D2-3C34B7544E36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37F04077-219D-48F3-87CC-872B9313C3A4}"/>
                </a:ext>
              </a:extLst>
            </p:cNvPr>
            <p:cNvGrpSpPr/>
            <p:nvPr/>
          </p:nvGrpSpPr>
          <p:grpSpPr>
            <a:xfrm>
              <a:off x="6674388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D99229EE-5F7E-4C8B-8AED-E4C6D25C891B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365" name="平行四辺形 19">
                  <a:extLst>
                    <a:ext uri="{FF2B5EF4-FFF2-40B4-BE49-F238E27FC236}">
                      <a16:creationId xmlns:a16="http://schemas.microsoft.com/office/drawing/2014/main" id="{5825224D-A9D0-4AD0-9153-E028FAF7A989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6" name="平行四辺形 19">
                  <a:extLst>
                    <a:ext uri="{FF2B5EF4-FFF2-40B4-BE49-F238E27FC236}">
                      <a16:creationId xmlns:a16="http://schemas.microsoft.com/office/drawing/2014/main" id="{6AD41188-B570-4807-AF62-19C1262AFDAC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67" name="直線コネクタ 366">
                  <a:extLst>
                    <a:ext uri="{FF2B5EF4-FFF2-40B4-BE49-F238E27FC236}">
                      <a16:creationId xmlns:a16="http://schemas.microsoft.com/office/drawing/2014/main" id="{00057C8C-38FC-4C0D-9DE0-8D7434BF45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8" name="直線コネクタ 367">
                  <a:extLst>
                    <a:ext uri="{FF2B5EF4-FFF2-40B4-BE49-F238E27FC236}">
                      <a16:creationId xmlns:a16="http://schemas.microsoft.com/office/drawing/2014/main" id="{3999992A-68C4-44ED-A95F-4FB7E98FA3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9" name="平行四辺形 19">
                  <a:extLst>
                    <a:ext uri="{FF2B5EF4-FFF2-40B4-BE49-F238E27FC236}">
                      <a16:creationId xmlns:a16="http://schemas.microsoft.com/office/drawing/2014/main" id="{24FB8527-3AEC-460B-8D2F-3F664ADDAD05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0" name="テキスト ボックス 369">
                  <a:extLst>
                    <a:ext uri="{FF2B5EF4-FFF2-40B4-BE49-F238E27FC236}">
                      <a16:creationId xmlns:a16="http://schemas.microsoft.com/office/drawing/2014/main" id="{6C9D6B84-C8CA-4B9D-8641-34756DFA0A09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371" name="正方形/長方形 139">
                  <a:extLst>
                    <a:ext uri="{FF2B5EF4-FFF2-40B4-BE49-F238E27FC236}">
                      <a16:creationId xmlns:a16="http://schemas.microsoft.com/office/drawing/2014/main" id="{1DB4F3E8-1AE0-4215-B809-4D56624CAB67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正方形/長方形 139">
                  <a:extLst>
                    <a:ext uri="{FF2B5EF4-FFF2-40B4-BE49-F238E27FC236}">
                      <a16:creationId xmlns:a16="http://schemas.microsoft.com/office/drawing/2014/main" id="{307E6DAC-4C7E-44F8-93F1-55977E99F6E1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CFCEDB66-EBFC-4E27-8D6E-A074931FFF3D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5DF2D57A-2ED8-4572-BAF1-67703A732726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B3E07564-AE1A-4D47-8A27-74148C35FDB7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平行四辺形 48">
                  <a:extLst>
                    <a:ext uri="{FF2B5EF4-FFF2-40B4-BE49-F238E27FC236}">
                      <a16:creationId xmlns:a16="http://schemas.microsoft.com/office/drawing/2014/main" id="{8DFFF0A5-1FEB-442E-B459-D7C13C490189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平行四辺形 48">
                  <a:extLst>
                    <a:ext uri="{FF2B5EF4-FFF2-40B4-BE49-F238E27FC236}">
                      <a16:creationId xmlns:a16="http://schemas.microsoft.com/office/drawing/2014/main" id="{6BBDC3B1-109C-4338-8CDF-83DFD33656CE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正方形/長方形 139">
                  <a:extLst>
                    <a:ext uri="{FF2B5EF4-FFF2-40B4-BE49-F238E27FC236}">
                      <a16:creationId xmlns:a16="http://schemas.microsoft.com/office/drawing/2014/main" id="{43E433E1-BD2F-4F7A-B5FF-350A4C2AF3B9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テキスト ボックス 378">
                  <a:extLst>
                    <a:ext uri="{FF2B5EF4-FFF2-40B4-BE49-F238E27FC236}">
                      <a16:creationId xmlns:a16="http://schemas.microsoft.com/office/drawing/2014/main" id="{FFBE5014-5966-4983-BD1B-3565B9650AD4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380" name="テキスト ボックス 379">
                  <a:extLst>
                    <a:ext uri="{FF2B5EF4-FFF2-40B4-BE49-F238E27FC236}">
                      <a16:creationId xmlns:a16="http://schemas.microsoft.com/office/drawing/2014/main" id="{690D53EE-F0F7-4EBE-A7B5-0DE0930DA4CA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381" name="テキスト ボックス 380">
                  <a:extLst>
                    <a:ext uri="{FF2B5EF4-FFF2-40B4-BE49-F238E27FC236}">
                      <a16:creationId xmlns:a16="http://schemas.microsoft.com/office/drawing/2014/main" id="{14971DDD-570B-4196-A5BA-78BD372DE96D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BA9E27A7-BFD8-495C-B4EC-879050936718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89" name="楕円 388">
                    <a:extLst>
                      <a:ext uri="{FF2B5EF4-FFF2-40B4-BE49-F238E27FC236}">
                        <a16:creationId xmlns:a16="http://schemas.microsoft.com/office/drawing/2014/main" id="{F1596872-0CBA-4555-A38D-35E615884C63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楕円 389">
                    <a:extLst>
                      <a:ext uri="{FF2B5EF4-FFF2-40B4-BE49-F238E27FC236}">
                        <a16:creationId xmlns:a16="http://schemas.microsoft.com/office/drawing/2014/main" id="{65699EE6-0993-40B5-98FF-B5A291EFF927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楕円 390">
                    <a:extLst>
                      <a:ext uri="{FF2B5EF4-FFF2-40B4-BE49-F238E27FC236}">
                        <a16:creationId xmlns:a16="http://schemas.microsoft.com/office/drawing/2014/main" id="{A6C798AB-421A-4909-82BC-339063261449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3" name="テキスト ボックス 382">
                  <a:extLst>
                    <a:ext uri="{FF2B5EF4-FFF2-40B4-BE49-F238E27FC236}">
                      <a16:creationId xmlns:a16="http://schemas.microsoft.com/office/drawing/2014/main" id="{627BD967-ABBE-4A69-BEC0-EBE372C5D3C9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3764BAA0-6550-4059-B779-D0191D2EC222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テキスト ボックス 384">
                  <a:extLst>
                    <a:ext uri="{FF2B5EF4-FFF2-40B4-BE49-F238E27FC236}">
                      <a16:creationId xmlns:a16="http://schemas.microsoft.com/office/drawing/2014/main" id="{BCE01FB6-AAA8-4E41-9233-D1CD05CE0E96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86" name="テキスト ボックス 385">
                  <a:extLst>
                    <a:ext uri="{FF2B5EF4-FFF2-40B4-BE49-F238E27FC236}">
                      <a16:creationId xmlns:a16="http://schemas.microsoft.com/office/drawing/2014/main" id="{6526C907-4788-4F53-BA39-7549DCF297D2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87" name="テキスト ボックス 386">
                  <a:extLst>
                    <a:ext uri="{FF2B5EF4-FFF2-40B4-BE49-F238E27FC236}">
                      <a16:creationId xmlns:a16="http://schemas.microsoft.com/office/drawing/2014/main" id="{848FFD05-18A4-46BA-8ABA-F77DD310E745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88" name="正方形/長方形 139">
                  <a:extLst>
                    <a:ext uri="{FF2B5EF4-FFF2-40B4-BE49-F238E27FC236}">
                      <a16:creationId xmlns:a16="http://schemas.microsoft.com/office/drawing/2014/main" id="{94A25DC4-89EE-4C41-9229-22E08EF65733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E5301919-2ED8-4DA7-A758-5BF1AF9F9332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0FB2FA38-1A72-492C-9F51-DB754CED9C22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3F764AE1-C78B-4EDB-B428-5B8ECAA7DBD8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10D43C7A-1D23-47C3-9559-8EE0FAD61040}"/>
                </a:ext>
              </a:extLst>
            </p:cNvPr>
            <p:cNvSpPr/>
            <p:nvPr/>
          </p:nvSpPr>
          <p:spPr>
            <a:xfrm rot="20700000">
              <a:off x="6583206" y="2387674"/>
              <a:ext cx="377202" cy="330704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A2F5A9D9-CA01-41DA-8EDB-0149C3864B3A}"/>
                </a:ext>
              </a:extLst>
            </p:cNvPr>
            <p:cNvSpPr/>
            <p:nvPr/>
          </p:nvSpPr>
          <p:spPr>
            <a:xfrm rot="900000" flipH="1">
              <a:off x="8864894" y="2387675"/>
              <a:ext cx="377204" cy="330704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324</Words>
  <Application>Microsoft Office PowerPoint</Application>
  <PresentationFormat>A4 210 x 297 mm</PresentationFormat>
  <Paragraphs>96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pptxe50_新聞を読む男の子のイラスト</dc:title>
  <dc:subject>pptxe50_新聞を読む男の子のイラスト</dc:subject>
  <dc:creator>でじけろお</dc:creator>
  <cp:revision>1</cp:revision>
  <dcterms:created xsi:type="dcterms:W3CDTF">2018-05-20T00:31:01Z</dcterms:created>
  <dcterms:modified xsi:type="dcterms:W3CDTF">2020-08-17T07:03:24Z</dcterms:modified>
  <cp:version>1</cp:version>
</cp:coreProperties>
</file>