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D3623C5-863A-4B40-BFE0-9F19EE7FD36C}"/>
              </a:ext>
            </a:extLst>
          </p:cNvPr>
          <p:cNvGrpSpPr/>
          <p:nvPr/>
        </p:nvGrpSpPr>
        <p:grpSpPr>
          <a:xfrm>
            <a:off x="676027" y="976225"/>
            <a:ext cx="2684474" cy="2563993"/>
            <a:chOff x="676027" y="976225"/>
            <a:chExt cx="2684474" cy="2563993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71699AA1-BC12-493A-A77F-88F201EC6753}"/>
                </a:ext>
              </a:extLst>
            </p:cNvPr>
            <p:cNvGrpSpPr/>
            <p:nvPr/>
          </p:nvGrpSpPr>
          <p:grpSpPr>
            <a:xfrm>
              <a:off x="1375598" y="976225"/>
              <a:ext cx="1371194" cy="2154692"/>
              <a:chOff x="1190640" y="964762"/>
              <a:chExt cx="1638790" cy="2575192"/>
            </a:xfrm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0ED69A4A-4D2C-4373-AD30-299F771F1D73}"/>
                  </a:ext>
                </a:extLst>
              </p:cNvPr>
              <p:cNvSpPr/>
              <p:nvPr/>
            </p:nvSpPr>
            <p:spPr>
              <a:xfrm flipH="1">
                <a:off x="2515265" y="2382553"/>
                <a:ext cx="314165" cy="1157401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  <a:gd name="connsiteX0" fmla="*/ 204002 w 204002"/>
                  <a:gd name="connsiteY0" fmla="*/ 0 h 920697"/>
                  <a:gd name="connsiteX1" fmla="*/ 204002 w 204002"/>
                  <a:gd name="connsiteY1" fmla="*/ 916908 h 920697"/>
                  <a:gd name="connsiteX2" fmla="*/ 0 w 204002"/>
                  <a:gd name="connsiteY2" fmla="*/ 920697 h 920697"/>
                  <a:gd name="connsiteX3" fmla="*/ 64942 w 204002"/>
                  <a:gd name="connsiteY3" fmla="*/ 297535 h 920697"/>
                  <a:gd name="connsiteX4" fmla="*/ 179973 w 204002"/>
                  <a:gd name="connsiteY4" fmla="*/ 19826 h 920697"/>
                  <a:gd name="connsiteX5" fmla="*/ 204002 w 204002"/>
                  <a:gd name="connsiteY5" fmla="*/ 0 h 920697"/>
                  <a:gd name="connsiteX0" fmla="*/ 204002 w 204002"/>
                  <a:gd name="connsiteY0" fmla="*/ 0 h 920697"/>
                  <a:gd name="connsiteX1" fmla="*/ 204002 w 204002"/>
                  <a:gd name="connsiteY1" fmla="*/ 916908 h 920697"/>
                  <a:gd name="connsiteX2" fmla="*/ 0 w 204002"/>
                  <a:gd name="connsiteY2" fmla="*/ 920697 h 920697"/>
                  <a:gd name="connsiteX3" fmla="*/ 64942 w 204002"/>
                  <a:gd name="connsiteY3" fmla="*/ 297535 h 920697"/>
                  <a:gd name="connsiteX4" fmla="*/ 179973 w 204002"/>
                  <a:gd name="connsiteY4" fmla="*/ 19826 h 920697"/>
                  <a:gd name="connsiteX5" fmla="*/ 204002 w 204002"/>
                  <a:gd name="connsiteY5" fmla="*/ 0 h 920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002" h="920697">
                    <a:moveTo>
                      <a:pt x="204002" y="0"/>
                    </a:moveTo>
                    <a:lnTo>
                      <a:pt x="204002" y="916908"/>
                    </a:lnTo>
                    <a:lnTo>
                      <a:pt x="0" y="920697"/>
                    </a:lnTo>
                    <a:cubicBezTo>
                      <a:pt x="0" y="714239"/>
                      <a:pt x="34017" y="511570"/>
                      <a:pt x="64942" y="297535"/>
                    </a:cubicBezTo>
                    <a:cubicBezTo>
                      <a:pt x="64942" y="189083"/>
                      <a:pt x="108901" y="90898"/>
                      <a:pt x="179973" y="19826"/>
                    </a:cubicBezTo>
                    <a:lnTo>
                      <a:pt x="20400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69A129D2-C409-41AA-A3AC-DD8D48C3367A}"/>
                  </a:ext>
                </a:extLst>
              </p:cNvPr>
              <p:cNvGrpSpPr/>
              <p:nvPr/>
            </p:nvGrpSpPr>
            <p:grpSpPr>
              <a:xfrm>
                <a:off x="1190640" y="2028261"/>
                <a:ext cx="1428736" cy="1511693"/>
                <a:chOff x="1190640" y="2028261"/>
                <a:chExt cx="1428736" cy="1511693"/>
              </a:xfrm>
            </p:grpSpPr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241F9149-265D-4A54-B232-330F4AE129E4}"/>
                    </a:ext>
                  </a:extLst>
                </p:cNvPr>
                <p:cNvSpPr/>
                <p:nvPr/>
              </p:nvSpPr>
              <p:spPr>
                <a:xfrm>
                  <a:off x="1190640" y="2382553"/>
                  <a:ext cx="314165" cy="1157401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  <a:gd name="connsiteX0" fmla="*/ 204002 w 204002"/>
                    <a:gd name="connsiteY0" fmla="*/ 0 h 920697"/>
                    <a:gd name="connsiteX1" fmla="*/ 204002 w 204002"/>
                    <a:gd name="connsiteY1" fmla="*/ 916908 h 920697"/>
                    <a:gd name="connsiteX2" fmla="*/ 0 w 204002"/>
                    <a:gd name="connsiteY2" fmla="*/ 920697 h 920697"/>
                    <a:gd name="connsiteX3" fmla="*/ 64942 w 204002"/>
                    <a:gd name="connsiteY3" fmla="*/ 297535 h 920697"/>
                    <a:gd name="connsiteX4" fmla="*/ 179973 w 204002"/>
                    <a:gd name="connsiteY4" fmla="*/ 19826 h 920697"/>
                    <a:gd name="connsiteX5" fmla="*/ 204002 w 204002"/>
                    <a:gd name="connsiteY5" fmla="*/ 0 h 920697"/>
                    <a:gd name="connsiteX0" fmla="*/ 204002 w 204002"/>
                    <a:gd name="connsiteY0" fmla="*/ 0 h 920697"/>
                    <a:gd name="connsiteX1" fmla="*/ 204002 w 204002"/>
                    <a:gd name="connsiteY1" fmla="*/ 916908 h 920697"/>
                    <a:gd name="connsiteX2" fmla="*/ 0 w 204002"/>
                    <a:gd name="connsiteY2" fmla="*/ 920697 h 920697"/>
                    <a:gd name="connsiteX3" fmla="*/ 64942 w 204002"/>
                    <a:gd name="connsiteY3" fmla="*/ 297535 h 920697"/>
                    <a:gd name="connsiteX4" fmla="*/ 179973 w 204002"/>
                    <a:gd name="connsiteY4" fmla="*/ 19826 h 920697"/>
                    <a:gd name="connsiteX5" fmla="*/ 204002 w 204002"/>
                    <a:gd name="connsiteY5" fmla="*/ 0 h 920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002" h="920697">
                      <a:moveTo>
                        <a:pt x="204002" y="0"/>
                      </a:moveTo>
                      <a:lnTo>
                        <a:pt x="204002" y="916908"/>
                      </a:lnTo>
                      <a:lnTo>
                        <a:pt x="0" y="920697"/>
                      </a:lnTo>
                      <a:cubicBezTo>
                        <a:pt x="0" y="714239"/>
                        <a:pt x="34017" y="511570"/>
                        <a:pt x="64942" y="297535"/>
                      </a:cubicBezTo>
                      <a:cubicBezTo>
                        <a:pt x="64942" y="189083"/>
                        <a:pt x="108901" y="90898"/>
                        <a:pt x="179973" y="19826"/>
                      </a:cubicBezTo>
                      <a:lnTo>
                        <a:pt x="204002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7" name="グループ化 66">
                  <a:extLst>
                    <a:ext uri="{FF2B5EF4-FFF2-40B4-BE49-F238E27FC236}">
                      <a16:creationId xmlns:a16="http://schemas.microsoft.com/office/drawing/2014/main" id="{A3891921-07B2-42AB-8980-A402BDA229C6}"/>
                    </a:ext>
                  </a:extLst>
                </p:cNvPr>
                <p:cNvGrpSpPr/>
                <p:nvPr/>
              </p:nvGrpSpPr>
              <p:grpSpPr>
                <a:xfrm>
                  <a:off x="1371792" y="2028261"/>
                  <a:ext cx="1247584" cy="1506931"/>
                  <a:chOff x="1371792" y="4943989"/>
                  <a:chExt cx="1247584" cy="1506931"/>
                </a:xfrm>
              </p:grpSpPr>
              <p:sp>
                <p:nvSpPr>
                  <p:cNvPr id="68" name="片側の 2 つの角を丸めた四角形 144">
                    <a:extLst>
                      <a:ext uri="{FF2B5EF4-FFF2-40B4-BE49-F238E27FC236}">
                        <a16:creationId xmlns:a16="http://schemas.microsoft.com/office/drawing/2014/main" id="{02F13949-2904-46B5-A7E9-DAD3863968A1}"/>
                      </a:ext>
                    </a:extLst>
                  </p:cNvPr>
                  <p:cNvSpPr/>
                  <p:nvPr/>
                </p:nvSpPr>
                <p:spPr>
                  <a:xfrm>
                    <a:off x="1387814" y="5223466"/>
                    <a:ext cx="1215686" cy="1227454"/>
                  </a:xfrm>
                  <a:prstGeom prst="round2SameRect">
                    <a:avLst>
                      <a:gd name="adj1" fmla="val 22029"/>
                      <a:gd name="adj2" fmla="val 0"/>
                    </a:avLst>
                  </a:pr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9" name="フリーフォーム: 図形 68">
                    <a:extLst>
                      <a:ext uri="{FF2B5EF4-FFF2-40B4-BE49-F238E27FC236}">
                        <a16:creationId xmlns:a16="http://schemas.microsoft.com/office/drawing/2014/main" id="{AC15A711-4B96-4910-A4DF-33A61534EE34}"/>
                      </a:ext>
                    </a:extLst>
                  </p:cNvPr>
                  <p:cNvSpPr/>
                  <p:nvPr/>
                </p:nvSpPr>
                <p:spPr>
                  <a:xfrm>
                    <a:off x="1711170" y="4943989"/>
                    <a:ext cx="562482" cy="457800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" name="二等辺三角形 69">
                    <a:extLst>
                      <a:ext uri="{FF2B5EF4-FFF2-40B4-BE49-F238E27FC236}">
                        <a16:creationId xmlns:a16="http://schemas.microsoft.com/office/drawing/2014/main" id="{56B2023B-93BE-4F08-B998-BB2CDA41F54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811989" y="5326157"/>
                    <a:ext cx="343041" cy="453136"/>
                  </a:xfrm>
                  <a:prstGeom prst="triangl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" name="平行四辺形 833">
                    <a:extLst>
                      <a:ext uri="{FF2B5EF4-FFF2-40B4-BE49-F238E27FC236}">
                        <a16:creationId xmlns:a16="http://schemas.microsoft.com/office/drawing/2014/main" id="{BC625B76-2B90-41D5-8694-08E4E371E424}"/>
                      </a:ext>
                    </a:extLst>
                  </p:cNvPr>
                  <p:cNvSpPr/>
                  <p:nvPr/>
                </p:nvSpPr>
                <p:spPr>
                  <a:xfrm flipH="1">
                    <a:off x="1628775" y="5223467"/>
                    <a:ext cx="385762" cy="720134"/>
                  </a:xfrm>
                  <a:custGeom>
                    <a:avLst/>
                    <a:gdLst>
                      <a:gd name="connsiteX0" fmla="*/ 0 w 411689"/>
                      <a:gd name="connsiteY0" fmla="*/ 708228 h 708228"/>
                      <a:gd name="connsiteX1" fmla="*/ 216474 w 411689"/>
                      <a:gd name="connsiteY1" fmla="*/ 0 h 708228"/>
                      <a:gd name="connsiteX2" fmla="*/ 411689 w 411689"/>
                      <a:gd name="connsiteY2" fmla="*/ 0 h 708228"/>
                      <a:gd name="connsiteX3" fmla="*/ 195215 w 411689"/>
                      <a:gd name="connsiteY3" fmla="*/ 708228 h 708228"/>
                      <a:gd name="connsiteX4" fmla="*/ 0 w 411689"/>
                      <a:gd name="connsiteY4" fmla="*/ 708228 h 708228"/>
                      <a:gd name="connsiteX0" fmla="*/ 0 w 411689"/>
                      <a:gd name="connsiteY0" fmla="*/ 708228 h 708228"/>
                      <a:gd name="connsiteX1" fmla="*/ 216474 w 411689"/>
                      <a:gd name="connsiteY1" fmla="*/ 0 h 708228"/>
                      <a:gd name="connsiteX2" fmla="*/ 411689 w 411689"/>
                      <a:gd name="connsiteY2" fmla="*/ 0 h 708228"/>
                      <a:gd name="connsiteX3" fmla="*/ 195215 w 411689"/>
                      <a:gd name="connsiteY3" fmla="*/ 708228 h 708228"/>
                      <a:gd name="connsiteX4" fmla="*/ 0 w 411689"/>
                      <a:gd name="connsiteY4" fmla="*/ 708228 h 708228"/>
                      <a:gd name="connsiteX0" fmla="*/ 0 w 366446"/>
                      <a:gd name="connsiteY0" fmla="*/ 539160 h 708228"/>
                      <a:gd name="connsiteX1" fmla="*/ 171231 w 366446"/>
                      <a:gd name="connsiteY1" fmla="*/ 0 h 708228"/>
                      <a:gd name="connsiteX2" fmla="*/ 366446 w 366446"/>
                      <a:gd name="connsiteY2" fmla="*/ 0 h 708228"/>
                      <a:gd name="connsiteX3" fmla="*/ 149972 w 366446"/>
                      <a:gd name="connsiteY3" fmla="*/ 708228 h 708228"/>
                      <a:gd name="connsiteX4" fmla="*/ 0 w 366446"/>
                      <a:gd name="connsiteY4" fmla="*/ 539160 h 708228"/>
                      <a:gd name="connsiteX0" fmla="*/ 0 w 366446"/>
                      <a:gd name="connsiteY0" fmla="*/ 539160 h 786809"/>
                      <a:gd name="connsiteX1" fmla="*/ 171231 w 366446"/>
                      <a:gd name="connsiteY1" fmla="*/ 0 h 786809"/>
                      <a:gd name="connsiteX2" fmla="*/ 366446 w 366446"/>
                      <a:gd name="connsiteY2" fmla="*/ 0 h 786809"/>
                      <a:gd name="connsiteX3" fmla="*/ 130922 w 366446"/>
                      <a:gd name="connsiteY3" fmla="*/ 786809 h 786809"/>
                      <a:gd name="connsiteX4" fmla="*/ 0 w 366446"/>
                      <a:gd name="connsiteY4" fmla="*/ 539160 h 786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66446" h="786809">
                        <a:moveTo>
                          <a:pt x="0" y="539160"/>
                        </a:moveTo>
                        <a:lnTo>
                          <a:pt x="171231" y="0"/>
                        </a:lnTo>
                        <a:lnTo>
                          <a:pt x="366446" y="0"/>
                        </a:lnTo>
                        <a:lnTo>
                          <a:pt x="130922" y="786809"/>
                        </a:lnTo>
                        <a:lnTo>
                          <a:pt x="0" y="53916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" name="平行四辺形 71">
                    <a:extLst>
                      <a:ext uri="{FF2B5EF4-FFF2-40B4-BE49-F238E27FC236}">
                        <a16:creationId xmlns:a16="http://schemas.microsoft.com/office/drawing/2014/main" id="{ECF10244-3B75-4033-B71F-93FEAF70D029}"/>
                      </a:ext>
                    </a:extLst>
                  </p:cNvPr>
                  <p:cNvSpPr/>
                  <p:nvPr/>
                </p:nvSpPr>
                <p:spPr>
                  <a:xfrm>
                    <a:off x="1724010" y="5223466"/>
                    <a:ext cx="646343" cy="949512"/>
                  </a:xfrm>
                  <a:prstGeom prst="parallelogram">
                    <a:avLst>
                      <a:gd name="adj" fmla="val 67526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" name="四角形: 上の 2 つの角を丸める 72">
                    <a:extLst>
                      <a:ext uri="{FF2B5EF4-FFF2-40B4-BE49-F238E27FC236}">
                        <a16:creationId xmlns:a16="http://schemas.microsoft.com/office/drawing/2014/main" id="{90C864C5-5A5D-4540-B7CC-EE4B94913A08}"/>
                      </a:ext>
                    </a:extLst>
                  </p:cNvPr>
                  <p:cNvSpPr/>
                  <p:nvPr/>
                </p:nvSpPr>
                <p:spPr>
                  <a:xfrm>
                    <a:off x="1371792" y="6099180"/>
                    <a:ext cx="1247584" cy="351739"/>
                  </a:xfrm>
                  <a:prstGeom prst="round2SameRect">
                    <a:avLst>
                      <a:gd name="adj1" fmla="val 15313"/>
                      <a:gd name="adj2" fmla="val 0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C21ACD26-528A-4DB7-955A-E72CB2BBC59B}"/>
                  </a:ext>
                </a:extLst>
              </p:cNvPr>
              <p:cNvGrpSpPr/>
              <p:nvPr/>
            </p:nvGrpSpPr>
            <p:grpSpPr>
              <a:xfrm>
                <a:off x="1348425" y="964762"/>
                <a:ext cx="1277659" cy="1299459"/>
                <a:chOff x="305055" y="212842"/>
                <a:chExt cx="1277659" cy="1299459"/>
              </a:xfrm>
            </p:grpSpPr>
            <p:sp>
              <p:nvSpPr>
                <p:cNvPr id="41" name="円/楕円 291">
                  <a:extLst>
                    <a:ext uri="{FF2B5EF4-FFF2-40B4-BE49-F238E27FC236}">
                      <a16:creationId xmlns:a16="http://schemas.microsoft.com/office/drawing/2014/main" id="{92F2DB5B-3CB7-4FE2-B5BB-5A5DA3E14381}"/>
                    </a:ext>
                  </a:extLst>
                </p:cNvPr>
                <p:cNvSpPr/>
                <p:nvPr/>
              </p:nvSpPr>
              <p:spPr>
                <a:xfrm>
                  <a:off x="478068" y="306375"/>
                  <a:ext cx="931632" cy="1205926"/>
                </a:xfrm>
                <a:custGeom>
                  <a:avLst/>
                  <a:gdLst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55639 h 860478"/>
                    <a:gd name="connsiteX1" fmla="*/ 366207 w 719714"/>
                    <a:gd name="connsiteY1" fmla="*/ 0 h 860478"/>
                    <a:gd name="connsiteX2" fmla="*/ 719714 w 719714"/>
                    <a:gd name="connsiteY2" fmla="*/ 455639 h 860478"/>
                    <a:gd name="connsiteX3" fmla="*/ 359857 w 719714"/>
                    <a:gd name="connsiteY3" fmla="*/ 860478 h 860478"/>
                    <a:gd name="connsiteX4" fmla="*/ 0 w 719714"/>
                    <a:gd name="connsiteY4" fmla="*/ 455639 h 860478"/>
                    <a:gd name="connsiteX0" fmla="*/ 0 w 719714"/>
                    <a:gd name="connsiteY0" fmla="*/ 458814 h 863653"/>
                    <a:gd name="connsiteX1" fmla="*/ 359857 w 719714"/>
                    <a:gd name="connsiteY1" fmla="*/ 0 h 863653"/>
                    <a:gd name="connsiteX2" fmla="*/ 719714 w 719714"/>
                    <a:gd name="connsiteY2" fmla="*/ 458814 h 863653"/>
                    <a:gd name="connsiteX3" fmla="*/ 359857 w 719714"/>
                    <a:gd name="connsiteY3" fmla="*/ 863653 h 863653"/>
                    <a:gd name="connsiteX4" fmla="*/ 0 w 719714"/>
                    <a:gd name="connsiteY4" fmla="*/ 458814 h 863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9714" h="863653">
                      <a:moveTo>
                        <a:pt x="0" y="458814"/>
                      </a:moveTo>
                      <a:cubicBezTo>
                        <a:pt x="0" y="235228"/>
                        <a:pt x="161113" y="0"/>
                        <a:pt x="359857" y="0"/>
                      </a:cubicBezTo>
                      <a:cubicBezTo>
                        <a:pt x="558601" y="0"/>
                        <a:pt x="719714" y="235228"/>
                        <a:pt x="719714" y="458814"/>
                      </a:cubicBezTo>
                      <a:cubicBezTo>
                        <a:pt x="719714" y="682400"/>
                        <a:pt x="558601" y="863653"/>
                        <a:pt x="359857" y="863653"/>
                      </a:cubicBezTo>
                      <a:cubicBezTo>
                        <a:pt x="161113" y="863653"/>
                        <a:pt x="0" y="682400"/>
                        <a:pt x="0" y="45881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2" name="グループ化 41">
                  <a:extLst>
                    <a:ext uri="{FF2B5EF4-FFF2-40B4-BE49-F238E27FC236}">
                      <a16:creationId xmlns:a16="http://schemas.microsoft.com/office/drawing/2014/main" id="{B1034D03-97A1-432D-B230-13FFA30D118F}"/>
                    </a:ext>
                  </a:extLst>
                </p:cNvPr>
                <p:cNvGrpSpPr/>
                <p:nvPr/>
              </p:nvGrpSpPr>
              <p:grpSpPr>
                <a:xfrm>
                  <a:off x="305055" y="212842"/>
                  <a:ext cx="1277659" cy="1237443"/>
                  <a:chOff x="2791855" y="1947821"/>
                  <a:chExt cx="1150919" cy="1114692"/>
                </a:xfrm>
                <a:solidFill>
                  <a:srgbClr val="FFCC99"/>
                </a:solidFill>
              </p:grpSpPr>
              <p:grpSp>
                <p:nvGrpSpPr>
                  <p:cNvPr id="59" name="グループ化 58">
                    <a:extLst>
                      <a:ext uri="{FF2B5EF4-FFF2-40B4-BE49-F238E27FC236}">
                        <a16:creationId xmlns:a16="http://schemas.microsoft.com/office/drawing/2014/main" id="{FF861353-7D82-4622-8ECB-C6432C0B4EA1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4" name="円/楕円 437">
                      <a:extLst>
                        <a:ext uri="{FF2B5EF4-FFF2-40B4-BE49-F238E27FC236}">
                          <a16:creationId xmlns:a16="http://schemas.microsoft.com/office/drawing/2014/main" id="{C5DCCACB-7A21-48EF-B9FB-FBA8AEC37A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5" name="円/楕円 438">
                      <a:extLst>
                        <a:ext uri="{FF2B5EF4-FFF2-40B4-BE49-F238E27FC236}">
                          <a16:creationId xmlns:a16="http://schemas.microsoft.com/office/drawing/2014/main" id="{38C8DCAC-2936-4F42-BAC7-CB2AFB8AF5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0" name="グループ化 59">
                    <a:extLst>
                      <a:ext uri="{FF2B5EF4-FFF2-40B4-BE49-F238E27FC236}">
                        <a16:creationId xmlns:a16="http://schemas.microsoft.com/office/drawing/2014/main" id="{7E9AE632-27F5-4084-8A9D-D439C150D0CF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2" name="円/楕円 435">
                      <a:extLst>
                        <a:ext uri="{FF2B5EF4-FFF2-40B4-BE49-F238E27FC236}">
                          <a16:creationId xmlns:a16="http://schemas.microsoft.com/office/drawing/2014/main" id="{2192E52D-E55E-4A97-A232-1806967C8D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3" name="円/楕円 436">
                      <a:extLst>
                        <a:ext uri="{FF2B5EF4-FFF2-40B4-BE49-F238E27FC236}">
                          <a16:creationId xmlns:a16="http://schemas.microsoft.com/office/drawing/2014/main" id="{46DDFC6B-611C-4202-820D-701CFBBF2A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1" name="円/楕円 291">
                    <a:extLst>
                      <a:ext uri="{FF2B5EF4-FFF2-40B4-BE49-F238E27FC236}">
                        <a16:creationId xmlns:a16="http://schemas.microsoft.com/office/drawing/2014/main" id="{6B504A21-648C-4C18-ACCE-B2349DDDD9F1}"/>
                      </a:ext>
                    </a:extLst>
                  </p:cNvPr>
                  <p:cNvSpPr/>
                  <p:nvPr/>
                </p:nvSpPr>
                <p:spPr>
                  <a:xfrm>
                    <a:off x="2902857" y="1947821"/>
                    <a:ext cx="928913" cy="1114692"/>
                  </a:xfrm>
                  <a:custGeom>
                    <a:avLst/>
                    <a:gdLst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55639 h 860478"/>
                      <a:gd name="connsiteX1" fmla="*/ 366207 w 719714"/>
                      <a:gd name="connsiteY1" fmla="*/ 0 h 860478"/>
                      <a:gd name="connsiteX2" fmla="*/ 719714 w 719714"/>
                      <a:gd name="connsiteY2" fmla="*/ 455639 h 860478"/>
                      <a:gd name="connsiteX3" fmla="*/ 359857 w 719714"/>
                      <a:gd name="connsiteY3" fmla="*/ 860478 h 860478"/>
                      <a:gd name="connsiteX4" fmla="*/ 0 w 719714"/>
                      <a:gd name="connsiteY4" fmla="*/ 455639 h 860478"/>
                      <a:gd name="connsiteX0" fmla="*/ 0 w 719714"/>
                      <a:gd name="connsiteY0" fmla="*/ 458814 h 863653"/>
                      <a:gd name="connsiteX1" fmla="*/ 359857 w 719714"/>
                      <a:gd name="connsiteY1" fmla="*/ 0 h 863653"/>
                      <a:gd name="connsiteX2" fmla="*/ 719714 w 719714"/>
                      <a:gd name="connsiteY2" fmla="*/ 458814 h 863653"/>
                      <a:gd name="connsiteX3" fmla="*/ 359857 w 719714"/>
                      <a:gd name="connsiteY3" fmla="*/ 863653 h 863653"/>
                      <a:gd name="connsiteX4" fmla="*/ 0 w 719714"/>
                      <a:gd name="connsiteY4" fmla="*/ 458814 h 863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9714" h="863653">
                        <a:moveTo>
                          <a:pt x="0" y="458814"/>
                        </a:moveTo>
                        <a:cubicBezTo>
                          <a:pt x="0" y="235228"/>
                          <a:pt x="161113" y="0"/>
                          <a:pt x="359857" y="0"/>
                        </a:cubicBezTo>
                        <a:cubicBezTo>
                          <a:pt x="558601" y="0"/>
                          <a:pt x="719714" y="235228"/>
                          <a:pt x="719714" y="458814"/>
                        </a:cubicBezTo>
                        <a:cubicBezTo>
                          <a:pt x="719714" y="682400"/>
                          <a:pt x="558601" y="863653"/>
                          <a:pt x="359857" y="863653"/>
                        </a:cubicBezTo>
                        <a:cubicBezTo>
                          <a:pt x="161113" y="863653"/>
                          <a:pt x="0" y="682400"/>
                          <a:pt x="0" y="45881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3" name="円/楕円 27">
                  <a:extLst>
                    <a:ext uri="{FF2B5EF4-FFF2-40B4-BE49-F238E27FC236}">
                      <a16:creationId xmlns:a16="http://schemas.microsoft.com/office/drawing/2014/main" id="{C1077474-62FB-453D-97D4-922E7254BD08}"/>
                    </a:ext>
                  </a:extLst>
                </p:cNvPr>
                <p:cNvSpPr/>
                <p:nvPr/>
              </p:nvSpPr>
              <p:spPr>
                <a:xfrm>
                  <a:off x="815130" y="1299173"/>
                  <a:ext cx="24690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" name="円/楕円 416">
                  <a:extLst>
                    <a:ext uri="{FF2B5EF4-FFF2-40B4-BE49-F238E27FC236}">
                      <a16:creationId xmlns:a16="http://schemas.microsoft.com/office/drawing/2014/main" id="{B7F6C63F-EC09-45C8-9474-0069C8434980}"/>
                    </a:ext>
                  </a:extLst>
                </p:cNvPr>
                <p:cNvSpPr/>
                <p:nvPr/>
              </p:nvSpPr>
              <p:spPr>
                <a:xfrm>
                  <a:off x="670129" y="863258"/>
                  <a:ext cx="89721" cy="14028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" name="円/楕円 418">
                  <a:extLst>
                    <a:ext uri="{FF2B5EF4-FFF2-40B4-BE49-F238E27FC236}">
                      <a16:creationId xmlns:a16="http://schemas.microsoft.com/office/drawing/2014/main" id="{8C3F353D-BF6B-4784-898C-AACAC5CDC369}"/>
                    </a:ext>
                  </a:extLst>
                </p:cNvPr>
                <p:cNvSpPr/>
                <p:nvPr/>
              </p:nvSpPr>
              <p:spPr>
                <a:xfrm>
                  <a:off x="1134142" y="863258"/>
                  <a:ext cx="89721" cy="14028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" name="月 45">
                  <a:extLst>
                    <a:ext uri="{FF2B5EF4-FFF2-40B4-BE49-F238E27FC236}">
                      <a16:creationId xmlns:a16="http://schemas.microsoft.com/office/drawing/2014/main" id="{C1224A2D-5EC3-4B7B-B20C-1AA4BED63267}"/>
                    </a:ext>
                  </a:extLst>
                </p:cNvPr>
                <p:cNvSpPr/>
                <p:nvPr/>
              </p:nvSpPr>
              <p:spPr>
                <a:xfrm rot="5400000">
                  <a:off x="676994" y="530240"/>
                  <a:ext cx="66360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" name="月 46">
                  <a:extLst>
                    <a:ext uri="{FF2B5EF4-FFF2-40B4-BE49-F238E27FC236}">
                      <a16:creationId xmlns:a16="http://schemas.microsoft.com/office/drawing/2014/main" id="{264CA280-4B11-4FC0-86E5-E19496D555AE}"/>
                    </a:ext>
                  </a:extLst>
                </p:cNvPr>
                <p:cNvSpPr/>
                <p:nvPr/>
              </p:nvSpPr>
              <p:spPr>
                <a:xfrm rot="5400000">
                  <a:off x="1142532" y="530242"/>
                  <a:ext cx="66362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8" name="グループ化 47">
                  <a:extLst>
                    <a:ext uri="{FF2B5EF4-FFF2-40B4-BE49-F238E27FC236}">
                      <a16:creationId xmlns:a16="http://schemas.microsoft.com/office/drawing/2014/main" id="{7B024844-9F38-4AC3-83B6-0F8FCEB3E81B}"/>
                    </a:ext>
                  </a:extLst>
                </p:cNvPr>
                <p:cNvGrpSpPr/>
                <p:nvPr/>
              </p:nvGrpSpPr>
              <p:grpSpPr>
                <a:xfrm>
                  <a:off x="501763" y="907894"/>
                  <a:ext cx="135002" cy="93531"/>
                  <a:chOff x="419854" y="940808"/>
                  <a:chExt cx="226299" cy="132152"/>
                </a:xfrm>
              </p:grpSpPr>
              <p:sp>
                <p:nvSpPr>
                  <p:cNvPr id="57" name="フリーフォーム: 図形 56">
                    <a:extLst>
                      <a:ext uri="{FF2B5EF4-FFF2-40B4-BE49-F238E27FC236}">
                        <a16:creationId xmlns:a16="http://schemas.microsoft.com/office/drawing/2014/main" id="{31425298-995A-410C-B3CC-B702D864A5C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940808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" name="フリーフォーム: 図形 57">
                    <a:extLst>
                      <a:ext uri="{FF2B5EF4-FFF2-40B4-BE49-F238E27FC236}">
                        <a16:creationId xmlns:a16="http://schemas.microsoft.com/office/drawing/2014/main" id="{EA1A5568-E005-4605-88F8-FC0B80B9DDBD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1039822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9" name="グループ化 48">
                  <a:extLst>
                    <a:ext uri="{FF2B5EF4-FFF2-40B4-BE49-F238E27FC236}">
                      <a16:creationId xmlns:a16="http://schemas.microsoft.com/office/drawing/2014/main" id="{DA7E4C57-FF0A-43E3-9154-9641CEBE7B99}"/>
                    </a:ext>
                  </a:extLst>
                </p:cNvPr>
                <p:cNvGrpSpPr/>
                <p:nvPr/>
              </p:nvGrpSpPr>
              <p:grpSpPr>
                <a:xfrm flipH="1">
                  <a:off x="1267856" y="907893"/>
                  <a:ext cx="135002" cy="93532"/>
                  <a:chOff x="419854" y="940810"/>
                  <a:chExt cx="226299" cy="132154"/>
                </a:xfrm>
              </p:grpSpPr>
              <p:sp>
                <p:nvSpPr>
                  <p:cNvPr id="55" name="フリーフォーム: 図形 54">
                    <a:extLst>
                      <a:ext uri="{FF2B5EF4-FFF2-40B4-BE49-F238E27FC236}">
                        <a16:creationId xmlns:a16="http://schemas.microsoft.com/office/drawing/2014/main" id="{ED995F9E-C722-4C00-BAD9-FB2428B7AFA3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940810"/>
                    <a:ext cx="226299" cy="33139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" name="フリーフォーム: 図形 55">
                    <a:extLst>
                      <a:ext uri="{FF2B5EF4-FFF2-40B4-BE49-F238E27FC236}">
                        <a16:creationId xmlns:a16="http://schemas.microsoft.com/office/drawing/2014/main" id="{21ED8E28-B6E1-44F6-90B3-BDC68B1AE281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103982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0" name="円/楕円 27">
                  <a:extLst>
                    <a:ext uri="{FF2B5EF4-FFF2-40B4-BE49-F238E27FC236}">
                      <a16:creationId xmlns:a16="http://schemas.microsoft.com/office/drawing/2014/main" id="{05AC7428-EB7E-4AC0-8D20-978071E51780}"/>
                    </a:ext>
                  </a:extLst>
                </p:cNvPr>
                <p:cNvSpPr/>
                <p:nvPr/>
              </p:nvSpPr>
              <p:spPr>
                <a:xfrm rot="8100000">
                  <a:off x="644162" y="1192197"/>
                  <a:ext cx="235336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" name="円/楕円 27">
                  <a:extLst>
                    <a:ext uri="{FF2B5EF4-FFF2-40B4-BE49-F238E27FC236}">
                      <a16:creationId xmlns:a16="http://schemas.microsoft.com/office/drawing/2014/main" id="{0817993A-D2E5-473E-B14F-77FE49D4BF13}"/>
                    </a:ext>
                  </a:extLst>
                </p:cNvPr>
                <p:cNvSpPr/>
                <p:nvPr/>
              </p:nvSpPr>
              <p:spPr>
                <a:xfrm rot="13500000" flipH="1">
                  <a:off x="1001349" y="1192198"/>
                  <a:ext cx="235336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2" name="グループ化 51">
                  <a:extLst>
                    <a:ext uri="{FF2B5EF4-FFF2-40B4-BE49-F238E27FC236}">
                      <a16:creationId xmlns:a16="http://schemas.microsoft.com/office/drawing/2014/main" id="{1503A0B5-F2D5-43C3-BBC1-BD320E9271CE}"/>
                    </a:ext>
                  </a:extLst>
                </p:cNvPr>
                <p:cNvGrpSpPr/>
                <p:nvPr/>
              </p:nvGrpSpPr>
              <p:grpSpPr>
                <a:xfrm>
                  <a:off x="836857" y="1019468"/>
                  <a:ext cx="198700" cy="168405"/>
                  <a:chOff x="7084627" y="3071958"/>
                  <a:chExt cx="240026" cy="203430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53" name="円/楕円 662">
                    <a:extLst>
                      <a:ext uri="{FF2B5EF4-FFF2-40B4-BE49-F238E27FC236}">
                        <a16:creationId xmlns:a16="http://schemas.microsoft.com/office/drawing/2014/main" id="{ABFB2428-4970-4A4D-A33B-CD365B944808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33469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4" name="フリーフォーム: 図形 53">
                    <a:extLst>
                      <a:ext uri="{FF2B5EF4-FFF2-40B4-BE49-F238E27FC236}">
                        <a16:creationId xmlns:a16="http://schemas.microsoft.com/office/drawing/2014/main" id="{01B3C9F2-BE47-4F69-BEB2-291538CFE6B0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71958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EB35A164-6EAA-4E85-8D4B-B6FD3E40A7E0}"/>
                </a:ext>
              </a:extLst>
            </p:cNvPr>
            <p:cNvGrpSpPr/>
            <p:nvPr/>
          </p:nvGrpSpPr>
          <p:grpSpPr>
            <a:xfrm>
              <a:off x="799555" y="1684046"/>
              <a:ext cx="2467664" cy="1856172"/>
              <a:chOff x="669236" y="1016002"/>
              <a:chExt cx="3404513" cy="2560868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16C8FFDC-134A-4977-8832-00309EDE23F6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11" name="平行四辺形 19">
                  <a:extLst>
                    <a:ext uri="{FF2B5EF4-FFF2-40B4-BE49-F238E27FC236}">
                      <a16:creationId xmlns:a16="http://schemas.microsoft.com/office/drawing/2014/main" id="{04315A31-3B8B-48A1-B858-D885658631BF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" name="平行四辺形 19">
                  <a:extLst>
                    <a:ext uri="{FF2B5EF4-FFF2-40B4-BE49-F238E27FC236}">
                      <a16:creationId xmlns:a16="http://schemas.microsoft.com/office/drawing/2014/main" id="{99571846-B11D-4EE1-BA49-FE54E5FEEA71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13" name="直線コネクタ 12">
                  <a:extLst>
                    <a:ext uri="{FF2B5EF4-FFF2-40B4-BE49-F238E27FC236}">
                      <a16:creationId xmlns:a16="http://schemas.microsoft.com/office/drawing/2014/main" id="{997A64A5-D501-43BA-B8E7-E0EE16F0D66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直線コネクタ 13">
                  <a:extLst>
                    <a:ext uri="{FF2B5EF4-FFF2-40B4-BE49-F238E27FC236}">
                      <a16:creationId xmlns:a16="http://schemas.microsoft.com/office/drawing/2014/main" id="{B03106D1-AAFE-4412-8013-D6D0789EDE7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" name="平行四辺形 19">
                  <a:extLst>
                    <a:ext uri="{FF2B5EF4-FFF2-40B4-BE49-F238E27FC236}">
                      <a16:creationId xmlns:a16="http://schemas.microsoft.com/office/drawing/2014/main" id="{582EFCCA-587C-464D-9D4C-923FFAF5294A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" name="テキスト ボックス 15">
                  <a:extLst>
                    <a:ext uri="{FF2B5EF4-FFF2-40B4-BE49-F238E27FC236}">
                      <a16:creationId xmlns:a16="http://schemas.microsoft.com/office/drawing/2014/main" id="{C56AACF9-CC28-4BF4-849D-3F2E6960DC09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○○新聞</a:t>
                  </a:r>
                </a:p>
              </p:txBody>
            </p:sp>
            <p:sp>
              <p:nvSpPr>
                <p:cNvPr id="17" name="正方形/長方形 139">
                  <a:extLst>
                    <a:ext uri="{FF2B5EF4-FFF2-40B4-BE49-F238E27FC236}">
                      <a16:creationId xmlns:a16="http://schemas.microsoft.com/office/drawing/2014/main" id="{2173E4B6-5925-4904-BCB1-FCF24E8C97B8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正方形/長方形 139">
                  <a:extLst>
                    <a:ext uri="{FF2B5EF4-FFF2-40B4-BE49-F238E27FC236}">
                      <a16:creationId xmlns:a16="http://schemas.microsoft.com/office/drawing/2014/main" id="{2C0398CF-F2E5-4B8E-B8D4-289BEAA5D53B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978FA2C1-FF0F-4661-97DE-35254F64F0D4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944D81F5-1770-4D16-9020-AB81FCB3C5C4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27E5EA59-5BA9-4FF7-9190-FD66F717A878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平行四辺形 48">
                  <a:extLst>
                    <a:ext uri="{FF2B5EF4-FFF2-40B4-BE49-F238E27FC236}">
                      <a16:creationId xmlns:a16="http://schemas.microsoft.com/office/drawing/2014/main" id="{43A6FD72-6403-4618-AF74-8D45B199D6E0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平行四辺形 48">
                  <a:extLst>
                    <a:ext uri="{FF2B5EF4-FFF2-40B4-BE49-F238E27FC236}">
                      <a16:creationId xmlns:a16="http://schemas.microsoft.com/office/drawing/2014/main" id="{22BEC674-53F3-470B-8BCC-6EF616D9F220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正方形/長方形 139">
                  <a:extLst>
                    <a:ext uri="{FF2B5EF4-FFF2-40B4-BE49-F238E27FC236}">
                      <a16:creationId xmlns:a16="http://schemas.microsoft.com/office/drawing/2014/main" id="{BD94CF5B-D72A-427B-BEC5-11F2F789CDF6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テキスト ボックス 24">
                  <a:extLst>
                    <a:ext uri="{FF2B5EF4-FFF2-40B4-BE49-F238E27FC236}">
                      <a16:creationId xmlns:a16="http://schemas.microsoft.com/office/drawing/2014/main" id="{25D8EA9C-7E81-4C78-B1DE-BA4AE260FD84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日経平均株価上昇</a:t>
                  </a:r>
                </a:p>
              </p:txBody>
            </p:sp>
            <p:sp>
              <p:nvSpPr>
                <p:cNvPr id="26" name="テキスト ボックス 25">
                  <a:extLst>
                    <a:ext uri="{FF2B5EF4-FFF2-40B4-BE49-F238E27FC236}">
                      <a16:creationId xmlns:a16="http://schemas.microsoft.com/office/drawing/2014/main" id="{82F70D58-48E6-4C1B-AB7D-BA0764700DD1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27" name="テキスト ボックス 26">
                  <a:extLst>
                    <a:ext uri="{FF2B5EF4-FFF2-40B4-BE49-F238E27FC236}">
                      <a16:creationId xmlns:a16="http://schemas.microsoft.com/office/drawing/2014/main" id="{07185CCA-E677-46F3-B915-0559309ABFEE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271A52A9-C3E1-4728-8E4F-B1278BDEED19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35" name="楕円 34">
                    <a:extLst>
                      <a:ext uri="{FF2B5EF4-FFF2-40B4-BE49-F238E27FC236}">
                        <a16:creationId xmlns:a16="http://schemas.microsoft.com/office/drawing/2014/main" id="{EE036F8A-09E7-4B65-A498-DA0F1A0FC7F0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楕円 35">
                    <a:extLst>
                      <a:ext uri="{FF2B5EF4-FFF2-40B4-BE49-F238E27FC236}">
                        <a16:creationId xmlns:a16="http://schemas.microsoft.com/office/drawing/2014/main" id="{E072E00F-F512-4468-AA08-D173DD567BD8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楕円 36">
                    <a:extLst>
                      <a:ext uri="{FF2B5EF4-FFF2-40B4-BE49-F238E27FC236}">
                        <a16:creationId xmlns:a16="http://schemas.microsoft.com/office/drawing/2014/main" id="{9CC2D2E6-5B6F-4FE7-8E09-39FA3DFA70A5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" name="テキスト ボックス 28">
                  <a:extLst>
                    <a:ext uri="{FF2B5EF4-FFF2-40B4-BE49-F238E27FC236}">
                      <a16:creationId xmlns:a16="http://schemas.microsoft.com/office/drawing/2014/main" id="{9437EDE5-9274-4E33-8DD2-3BD87BD4ED28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お得な通販のお知らせ</a:t>
                  </a: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0264AD6D-2618-4425-8796-915513E543DA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テキスト ボックス 30">
                  <a:extLst>
                    <a:ext uri="{FF2B5EF4-FFF2-40B4-BE49-F238E27FC236}">
                      <a16:creationId xmlns:a16="http://schemas.microsoft.com/office/drawing/2014/main" id="{2AF7E6FB-075E-466C-8E60-FE126A413CC3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32" name="テキスト ボックス 31">
                  <a:extLst>
                    <a:ext uri="{FF2B5EF4-FFF2-40B4-BE49-F238E27FC236}">
                      <a16:creationId xmlns:a16="http://schemas.microsoft.com/office/drawing/2014/main" id="{4128889E-E1A7-43DF-8CCB-2C45A6D1C96A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33" name="テキスト ボックス 32">
                  <a:extLst>
                    <a:ext uri="{FF2B5EF4-FFF2-40B4-BE49-F238E27FC236}">
                      <a16:creationId xmlns:a16="http://schemas.microsoft.com/office/drawing/2014/main" id="{EB0204F4-9539-4CAF-A212-55587BADDF10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4" name="正方形/長方形 139">
                  <a:extLst>
                    <a:ext uri="{FF2B5EF4-FFF2-40B4-BE49-F238E27FC236}">
                      <a16:creationId xmlns:a16="http://schemas.microsoft.com/office/drawing/2014/main" id="{AECF9E20-9364-430D-A1DA-37A38AB778A0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5C69CCD2-4FC3-432B-8484-769CB924F854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21AD10A7-588B-4422-B599-67D764391538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6415F9BA-C933-419D-8C80-42A078DA7E4C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9D471E9F-545E-428C-ABEC-566769878F7D}"/>
                </a:ext>
              </a:extLst>
            </p:cNvPr>
            <p:cNvSpPr/>
            <p:nvPr/>
          </p:nvSpPr>
          <p:spPr>
            <a:xfrm rot="20700000">
              <a:off x="676027" y="2376460"/>
              <a:ext cx="402786" cy="353132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BE380FBA-A2CD-4FEF-814B-B7DED32A0849}"/>
                </a:ext>
              </a:extLst>
            </p:cNvPr>
            <p:cNvSpPr/>
            <p:nvPr/>
          </p:nvSpPr>
          <p:spPr>
            <a:xfrm rot="900000" flipH="1">
              <a:off x="2957717" y="2376461"/>
              <a:ext cx="402784" cy="353132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365024A8-6077-40A6-A077-DA50811A96D1}"/>
              </a:ext>
            </a:extLst>
          </p:cNvPr>
          <p:cNvGrpSpPr/>
          <p:nvPr/>
        </p:nvGrpSpPr>
        <p:grpSpPr>
          <a:xfrm>
            <a:off x="3624014" y="952396"/>
            <a:ext cx="2684474" cy="2587822"/>
            <a:chOff x="3624014" y="952396"/>
            <a:chExt cx="2684474" cy="2587822"/>
          </a:xfrm>
        </p:grpSpPr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2686FD3A-9DE5-40F0-BD52-99DB5E042C8C}"/>
                </a:ext>
              </a:extLst>
            </p:cNvPr>
            <p:cNvGrpSpPr/>
            <p:nvPr/>
          </p:nvGrpSpPr>
          <p:grpSpPr>
            <a:xfrm>
              <a:off x="4393867" y="952396"/>
              <a:ext cx="1128116" cy="2162436"/>
              <a:chOff x="4351490" y="950745"/>
              <a:chExt cx="1348272" cy="2584446"/>
            </a:xfrm>
          </p:grpSpPr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05B8A4BF-8BCC-467F-8564-6F255B293348}"/>
                  </a:ext>
                </a:extLst>
              </p:cNvPr>
              <p:cNvSpPr/>
              <p:nvPr/>
            </p:nvSpPr>
            <p:spPr>
              <a:xfrm flipH="1">
                <a:off x="5497161" y="2357562"/>
                <a:ext cx="184345" cy="117762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79656EF9-E638-4F61-8A18-AF19ECAFABF7}"/>
                  </a:ext>
                </a:extLst>
              </p:cNvPr>
              <p:cNvGrpSpPr/>
              <p:nvPr/>
            </p:nvGrpSpPr>
            <p:grpSpPr>
              <a:xfrm>
                <a:off x="4351490" y="1953404"/>
                <a:ext cx="1231031" cy="1581787"/>
                <a:chOff x="4351490" y="1953404"/>
                <a:chExt cx="1231031" cy="1581787"/>
              </a:xfrm>
            </p:grpSpPr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7ABD76A3-6FEE-4768-BB62-9224C71EC730}"/>
                    </a:ext>
                  </a:extLst>
                </p:cNvPr>
                <p:cNvSpPr/>
                <p:nvPr/>
              </p:nvSpPr>
              <p:spPr>
                <a:xfrm>
                  <a:off x="4769046" y="1953404"/>
                  <a:ext cx="483348" cy="51699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C6C593DA-7E74-4846-93B3-8613A35F6E5C}"/>
                    </a:ext>
                  </a:extLst>
                </p:cNvPr>
                <p:cNvSpPr/>
                <p:nvPr/>
              </p:nvSpPr>
              <p:spPr>
                <a:xfrm>
                  <a:off x="4351490" y="2357562"/>
                  <a:ext cx="184345" cy="117762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" name="片側の 2 つの角を丸めた四角形 144">
                  <a:extLst>
                    <a:ext uri="{FF2B5EF4-FFF2-40B4-BE49-F238E27FC236}">
                      <a16:creationId xmlns:a16="http://schemas.microsoft.com/office/drawing/2014/main" id="{1A43D796-1852-46FD-965D-373EF3AF4778}"/>
                    </a:ext>
                  </a:extLst>
                </p:cNvPr>
                <p:cNvSpPr/>
                <p:nvPr/>
              </p:nvSpPr>
              <p:spPr>
                <a:xfrm>
                  <a:off x="4455237" y="2247266"/>
                  <a:ext cx="1127284" cy="1287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CAB421EB-9D3C-46FD-AB53-265A36CB1D75}"/>
                    </a:ext>
                  </a:extLst>
                </p:cNvPr>
                <p:cNvSpPr/>
                <p:nvPr/>
              </p:nvSpPr>
              <p:spPr>
                <a:xfrm>
                  <a:off x="4976346" y="2321418"/>
                  <a:ext cx="78870" cy="7887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445E9D0C-7955-4B58-8E23-E6017D812397}"/>
                    </a:ext>
                  </a:extLst>
                </p:cNvPr>
                <p:cNvSpPr/>
                <p:nvPr/>
              </p:nvSpPr>
              <p:spPr>
                <a:xfrm>
                  <a:off x="4604730" y="2247266"/>
                  <a:ext cx="411051" cy="245758"/>
                </a:xfrm>
                <a:custGeom>
                  <a:avLst/>
                  <a:gdLst>
                    <a:gd name="connsiteX0" fmla="*/ 173535 w 411051"/>
                    <a:gd name="connsiteY0" fmla="*/ 0 h 245758"/>
                    <a:gd name="connsiteX1" fmla="*/ 404285 w 411051"/>
                    <a:gd name="connsiteY1" fmla="*/ 0 h 245758"/>
                    <a:gd name="connsiteX2" fmla="*/ 411051 w 411051"/>
                    <a:gd name="connsiteY2" fmla="*/ 1523 h 245758"/>
                    <a:gd name="connsiteX3" fmla="*/ 215308 w 411051"/>
                    <a:gd name="connsiteY3" fmla="*/ 245758 h 245758"/>
                    <a:gd name="connsiteX4" fmla="*/ 0 w 411051"/>
                    <a:gd name="connsiteY4" fmla="*/ 51508 h 245758"/>
                    <a:gd name="connsiteX5" fmla="*/ 48322 w 411051"/>
                    <a:gd name="connsiteY5" fmla="*/ 25280 h 245758"/>
                    <a:gd name="connsiteX6" fmla="*/ 173535 w 411051"/>
                    <a:gd name="connsiteY6" fmla="*/ 0 h 245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1051" h="245758">
                      <a:moveTo>
                        <a:pt x="173535" y="0"/>
                      </a:moveTo>
                      <a:lnTo>
                        <a:pt x="404285" y="0"/>
                      </a:lnTo>
                      <a:lnTo>
                        <a:pt x="411051" y="1523"/>
                      </a:lnTo>
                      <a:lnTo>
                        <a:pt x="215308" y="245758"/>
                      </a:lnTo>
                      <a:lnTo>
                        <a:pt x="0" y="51508"/>
                      </a:lnTo>
                      <a:lnTo>
                        <a:pt x="48322" y="25280"/>
                      </a:lnTo>
                      <a:cubicBezTo>
                        <a:pt x="86808" y="9002"/>
                        <a:pt x="129120" y="0"/>
                        <a:pt x="17353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3" name="四角形: 上の 2 つの角を丸める 142">
                  <a:extLst>
                    <a:ext uri="{FF2B5EF4-FFF2-40B4-BE49-F238E27FC236}">
                      <a16:creationId xmlns:a16="http://schemas.microsoft.com/office/drawing/2014/main" id="{7E3EF4CF-488B-437C-BC0C-9A4EC7490418}"/>
                    </a:ext>
                  </a:extLst>
                </p:cNvPr>
                <p:cNvSpPr/>
                <p:nvPr/>
              </p:nvSpPr>
              <p:spPr>
                <a:xfrm>
                  <a:off x="5153025" y="2640843"/>
                  <a:ext cx="314128" cy="294947"/>
                </a:xfrm>
                <a:prstGeom prst="round2SameRect">
                  <a:avLst>
                    <a:gd name="adj1" fmla="val 0"/>
                    <a:gd name="adj2" fmla="val 27536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7FB8A3C9-BC6D-4048-B530-C28E1DC63830}"/>
                  </a:ext>
                </a:extLst>
              </p:cNvPr>
              <p:cNvGrpSpPr/>
              <p:nvPr/>
            </p:nvGrpSpPr>
            <p:grpSpPr>
              <a:xfrm>
                <a:off x="4352112" y="950745"/>
                <a:ext cx="1347650" cy="1223656"/>
                <a:chOff x="1887071" y="220150"/>
                <a:chExt cx="1277659" cy="1160106"/>
              </a:xfrm>
            </p:grpSpPr>
            <p:sp>
              <p:nvSpPr>
                <p:cNvPr id="114" name="円/楕円 568">
                  <a:extLst>
                    <a:ext uri="{FF2B5EF4-FFF2-40B4-BE49-F238E27FC236}">
                      <a16:creationId xmlns:a16="http://schemas.microsoft.com/office/drawing/2014/main" id="{2D380988-E1EF-48C8-8EA7-714127CE2A7B}"/>
                    </a:ext>
                  </a:extLst>
                </p:cNvPr>
                <p:cNvSpPr/>
                <p:nvPr/>
              </p:nvSpPr>
              <p:spPr>
                <a:xfrm>
                  <a:off x="1926431" y="235745"/>
                  <a:ext cx="1183483" cy="1006038"/>
                </a:xfrm>
                <a:prstGeom prst="ellipse">
                  <a:avLst/>
                </a:prstGeom>
                <a:pattFill prst="dkHorz">
                  <a:fgClr>
                    <a:sysClr val="window" lastClr="FFFFFF">
                      <a:lumMod val="65000"/>
                    </a:sysClr>
                  </a:fgClr>
                  <a:bgClr>
                    <a:schemeClr val="bg1">
                      <a:lumMod val="8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5" name="グループ化 114">
                  <a:extLst>
                    <a:ext uri="{FF2B5EF4-FFF2-40B4-BE49-F238E27FC236}">
                      <a16:creationId xmlns:a16="http://schemas.microsoft.com/office/drawing/2014/main" id="{CF051A73-EFC3-4EB3-BFAF-E89798EB23F2}"/>
                    </a:ext>
                  </a:extLst>
                </p:cNvPr>
                <p:cNvGrpSpPr/>
                <p:nvPr/>
              </p:nvGrpSpPr>
              <p:grpSpPr>
                <a:xfrm rot="20700000">
                  <a:off x="1887071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136" name="円/楕円 591">
                    <a:extLst>
                      <a:ext uri="{FF2B5EF4-FFF2-40B4-BE49-F238E27FC236}">
                        <a16:creationId xmlns:a16="http://schemas.microsoft.com/office/drawing/2014/main" id="{62CF2BFB-CE38-4F07-8E40-2A942EC93552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7" name="円/楕円 592">
                    <a:extLst>
                      <a:ext uri="{FF2B5EF4-FFF2-40B4-BE49-F238E27FC236}">
                        <a16:creationId xmlns:a16="http://schemas.microsoft.com/office/drawing/2014/main" id="{A6ED4481-E2BD-4237-842A-AA8F7C1299E9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16" name="グループ化 115">
                  <a:extLst>
                    <a:ext uri="{FF2B5EF4-FFF2-40B4-BE49-F238E27FC236}">
                      <a16:creationId xmlns:a16="http://schemas.microsoft.com/office/drawing/2014/main" id="{05024C64-90F6-47B3-B1B5-5C5D2CFAB901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2918277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134" name="円/楕円 589">
                    <a:extLst>
                      <a:ext uri="{FF2B5EF4-FFF2-40B4-BE49-F238E27FC236}">
                        <a16:creationId xmlns:a16="http://schemas.microsoft.com/office/drawing/2014/main" id="{920942CB-7D35-4603-9AD5-576952B21F6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5" name="円/楕円 590">
                    <a:extLst>
                      <a:ext uri="{FF2B5EF4-FFF2-40B4-BE49-F238E27FC236}">
                        <a16:creationId xmlns:a16="http://schemas.microsoft.com/office/drawing/2014/main" id="{2FFC8130-0E33-45B5-B647-BFE351E19E9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7" name="円/楕円 588">
                  <a:extLst>
                    <a:ext uri="{FF2B5EF4-FFF2-40B4-BE49-F238E27FC236}">
                      <a16:creationId xmlns:a16="http://schemas.microsoft.com/office/drawing/2014/main" id="{6C9A7354-923A-4E63-A611-5FCD43774A9F}"/>
                    </a:ext>
                  </a:extLst>
                </p:cNvPr>
                <p:cNvSpPr/>
                <p:nvPr/>
              </p:nvSpPr>
              <p:spPr>
                <a:xfrm>
                  <a:off x="2010296" y="220150"/>
                  <a:ext cx="1031206" cy="116010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" name="月 117">
                  <a:extLst>
                    <a:ext uri="{FF2B5EF4-FFF2-40B4-BE49-F238E27FC236}">
                      <a16:creationId xmlns:a16="http://schemas.microsoft.com/office/drawing/2014/main" id="{97FACB33-4FED-42CF-AC9A-C1819D9195B6}"/>
                    </a:ext>
                  </a:extLst>
                </p:cNvPr>
                <p:cNvSpPr/>
                <p:nvPr/>
              </p:nvSpPr>
              <p:spPr>
                <a:xfrm rot="5400000">
                  <a:off x="2212054" y="456126"/>
                  <a:ext cx="50070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" name="月 118">
                  <a:extLst>
                    <a:ext uri="{FF2B5EF4-FFF2-40B4-BE49-F238E27FC236}">
                      <a16:creationId xmlns:a16="http://schemas.microsoft.com/office/drawing/2014/main" id="{64537AAC-4212-479E-9DCF-FE7933725708}"/>
                    </a:ext>
                  </a:extLst>
                </p:cNvPr>
                <p:cNvSpPr/>
                <p:nvPr/>
              </p:nvSpPr>
              <p:spPr>
                <a:xfrm rot="5400000">
                  <a:off x="2803974" y="456127"/>
                  <a:ext cx="50072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3307CB8E-32D7-457B-B497-E9CE6C81F1CC}"/>
                    </a:ext>
                  </a:extLst>
                </p:cNvPr>
                <p:cNvSpPr/>
                <p:nvPr/>
              </p:nvSpPr>
              <p:spPr>
                <a:xfrm>
                  <a:off x="2444294" y="948992"/>
                  <a:ext cx="149146" cy="17032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" name="円/楕円 638">
                  <a:extLst>
                    <a:ext uri="{FF2B5EF4-FFF2-40B4-BE49-F238E27FC236}">
                      <a16:creationId xmlns:a16="http://schemas.microsoft.com/office/drawing/2014/main" id="{F5017312-FE2C-4D8B-914A-CB2858A04C6F}"/>
                    </a:ext>
                  </a:extLst>
                </p:cNvPr>
                <p:cNvSpPr/>
                <p:nvPr/>
              </p:nvSpPr>
              <p:spPr>
                <a:xfrm>
                  <a:off x="2413295" y="1231216"/>
                  <a:ext cx="217197" cy="45719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2" name="円/楕円 27">
                  <a:extLst>
                    <a:ext uri="{FF2B5EF4-FFF2-40B4-BE49-F238E27FC236}">
                      <a16:creationId xmlns:a16="http://schemas.microsoft.com/office/drawing/2014/main" id="{BA2C1B10-36C4-44C8-8259-BB33E9FBA187}"/>
                    </a:ext>
                  </a:extLst>
                </p:cNvPr>
                <p:cNvSpPr/>
                <p:nvPr/>
              </p:nvSpPr>
              <p:spPr>
                <a:xfrm rot="8100000">
                  <a:off x="2226448" y="1157519"/>
                  <a:ext cx="235336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3" name="円/楕円 27">
                  <a:extLst>
                    <a:ext uri="{FF2B5EF4-FFF2-40B4-BE49-F238E27FC236}">
                      <a16:creationId xmlns:a16="http://schemas.microsoft.com/office/drawing/2014/main" id="{B1805BDE-6C7B-42CF-A5B4-07E831AA882E}"/>
                    </a:ext>
                  </a:extLst>
                </p:cNvPr>
                <p:cNvSpPr/>
                <p:nvPr/>
              </p:nvSpPr>
              <p:spPr>
                <a:xfrm rot="13500000" flipH="1">
                  <a:off x="2583634" y="1157520"/>
                  <a:ext cx="235336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4" name="グループ化 123">
                  <a:extLst>
                    <a:ext uri="{FF2B5EF4-FFF2-40B4-BE49-F238E27FC236}">
                      <a16:creationId xmlns:a16="http://schemas.microsoft.com/office/drawing/2014/main" id="{E088923D-E173-4194-9C7D-F71C25FB1666}"/>
                    </a:ext>
                  </a:extLst>
                </p:cNvPr>
                <p:cNvGrpSpPr/>
                <p:nvPr/>
              </p:nvGrpSpPr>
              <p:grpSpPr>
                <a:xfrm>
                  <a:off x="2110602" y="775710"/>
                  <a:ext cx="239692" cy="129843"/>
                  <a:chOff x="6859261" y="1240014"/>
                  <a:chExt cx="251152" cy="166829"/>
                </a:xfrm>
              </p:grpSpPr>
              <p:grpSp>
                <p:nvGrpSpPr>
                  <p:cNvPr id="130" name="グループ化 129">
                    <a:extLst>
                      <a:ext uri="{FF2B5EF4-FFF2-40B4-BE49-F238E27FC236}">
                        <a16:creationId xmlns:a16="http://schemas.microsoft.com/office/drawing/2014/main" id="{1643E8A8-5EC8-46D1-AE29-EA8F46287836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240014"/>
                    <a:ext cx="251152" cy="163411"/>
                    <a:chOff x="6140438" y="1296213"/>
                    <a:chExt cx="386744" cy="251031"/>
                  </a:xfrm>
                </p:grpSpPr>
                <p:sp>
                  <p:nvSpPr>
                    <p:cNvPr id="132" name="フリーフォーム: 図形 131">
                      <a:extLst>
                        <a:ext uri="{FF2B5EF4-FFF2-40B4-BE49-F238E27FC236}">
                          <a16:creationId xmlns:a16="http://schemas.microsoft.com/office/drawing/2014/main" id="{84BCD896-0A34-4A4C-BDAD-33849DD6CA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309903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3" name="フリーフォーム: 図形 132">
                      <a:extLst>
                        <a:ext uri="{FF2B5EF4-FFF2-40B4-BE49-F238E27FC236}">
                          <a16:creationId xmlns:a16="http://schemas.microsoft.com/office/drawing/2014/main" id="{63968CC9-D2C1-4B73-B65E-84B6D16DD9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296213"/>
                      <a:ext cx="386744" cy="170386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31" name="楕円 130">
                    <a:extLst>
                      <a:ext uri="{FF2B5EF4-FFF2-40B4-BE49-F238E27FC236}">
                        <a16:creationId xmlns:a16="http://schemas.microsoft.com/office/drawing/2014/main" id="{FF2569F5-E033-435D-BECA-26DE30428ED5}"/>
                      </a:ext>
                    </a:extLst>
                  </p:cNvPr>
                  <p:cNvSpPr/>
                  <p:nvPr/>
                </p:nvSpPr>
                <p:spPr>
                  <a:xfrm>
                    <a:off x="6937210" y="1293666"/>
                    <a:ext cx="93365" cy="11317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5" name="グループ化 124">
                  <a:extLst>
                    <a:ext uri="{FF2B5EF4-FFF2-40B4-BE49-F238E27FC236}">
                      <a16:creationId xmlns:a16="http://schemas.microsoft.com/office/drawing/2014/main" id="{BC130DCE-5B05-47F0-AC2F-37028D26FCE8}"/>
                    </a:ext>
                  </a:extLst>
                </p:cNvPr>
                <p:cNvGrpSpPr/>
                <p:nvPr/>
              </p:nvGrpSpPr>
              <p:grpSpPr>
                <a:xfrm>
                  <a:off x="2703533" y="775710"/>
                  <a:ext cx="239692" cy="129843"/>
                  <a:chOff x="6859261" y="1240014"/>
                  <a:chExt cx="251152" cy="166829"/>
                </a:xfrm>
              </p:grpSpPr>
              <p:grpSp>
                <p:nvGrpSpPr>
                  <p:cNvPr id="126" name="グループ化 125">
                    <a:extLst>
                      <a:ext uri="{FF2B5EF4-FFF2-40B4-BE49-F238E27FC236}">
                        <a16:creationId xmlns:a16="http://schemas.microsoft.com/office/drawing/2014/main" id="{7A8221B4-46FA-48FD-91B9-3905095216DD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240014"/>
                    <a:ext cx="251152" cy="163411"/>
                    <a:chOff x="6140438" y="1296213"/>
                    <a:chExt cx="386744" cy="251031"/>
                  </a:xfrm>
                </p:grpSpPr>
                <p:sp>
                  <p:nvSpPr>
                    <p:cNvPr id="128" name="フリーフォーム: 図形 127">
                      <a:extLst>
                        <a:ext uri="{FF2B5EF4-FFF2-40B4-BE49-F238E27FC236}">
                          <a16:creationId xmlns:a16="http://schemas.microsoft.com/office/drawing/2014/main" id="{A3B2B3F5-6F02-4CFD-8EE0-0751C0564F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309903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9" name="フリーフォーム: 図形 128">
                      <a:extLst>
                        <a:ext uri="{FF2B5EF4-FFF2-40B4-BE49-F238E27FC236}">
                          <a16:creationId xmlns:a16="http://schemas.microsoft.com/office/drawing/2014/main" id="{722DD7D2-8493-4951-84AB-6D467ECFE2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296213"/>
                      <a:ext cx="386744" cy="170386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27" name="楕円 126">
                    <a:extLst>
                      <a:ext uri="{FF2B5EF4-FFF2-40B4-BE49-F238E27FC236}">
                        <a16:creationId xmlns:a16="http://schemas.microsoft.com/office/drawing/2014/main" id="{90B671AA-F5BB-4974-9BFE-18E16761F330}"/>
                      </a:ext>
                    </a:extLst>
                  </p:cNvPr>
                  <p:cNvSpPr/>
                  <p:nvPr/>
                </p:nvSpPr>
                <p:spPr>
                  <a:xfrm>
                    <a:off x="6937210" y="1293666"/>
                    <a:ext cx="93365" cy="11317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00B463BF-D988-4F04-896A-4AD007BAF61F}"/>
                  </a:ext>
                </a:extLst>
              </p:cNvPr>
              <p:cNvSpPr/>
              <p:nvPr/>
            </p:nvSpPr>
            <p:spPr>
              <a:xfrm flipH="1">
                <a:off x="5022019" y="2247266"/>
                <a:ext cx="411051" cy="245758"/>
              </a:xfrm>
              <a:custGeom>
                <a:avLst/>
                <a:gdLst>
                  <a:gd name="connsiteX0" fmla="*/ 173535 w 411051"/>
                  <a:gd name="connsiteY0" fmla="*/ 0 h 245758"/>
                  <a:gd name="connsiteX1" fmla="*/ 404285 w 411051"/>
                  <a:gd name="connsiteY1" fmla="*/ 0 h 245758"/>
                  <a:gd name="connsiteX2" fmla="*/ 411051 w 411051"/>
                  <a:gd name="connsiteY2" fmla="*/ 1523 h 245758"/>
                  <a:gd name="connsiteX3" fmla="*/ 215308 w 411051"/>
                  <a:gd name="connsiteY3" fmla="*/ 245758 h 245758"/>
                  <a:gd name="connsiteX4" fmla="*/ 0 w 411051"/>
                  <a:gd name="connsiteY4" fmla="*/ 51508 h 245758"/>
                  <a:gd name="connsiteX5" fmla="*/ 48322 w 411051"/>
                  <a:gd name="connsiteY5" fmla="*/ 25280 h 245758"/>
                  <a:gd name="connsiteX6" fmla="*/ 173535 w 411051"/>
                  <a:gd name="connsiteY6" fmla="*/ 0 h 245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1051" h="245758">
                    <a:moveTo>
                      <a:pt x="173535" y="0"/>
                    </a:moveTo>
                    <a:lnTo>
                      <a:pt x="404285" y="0"/>
                    </a:lnTo>
                    <a:lnTo>
                      <a:pt x="411051" y="1523"/>
                    </a:lnTo>
                    <a:lnTo>
                      <a:pt x="215308" y="245758"/>
                    </a:lnTo>
                    <a:lnTo>
                      <a:pt x="0" y="51508"/>
                    </a:lnTo>
                    <a:lnTo>
                      <a:pt x="48322" y="25280"/>
                    </a:lnTo>
                    <a:cubicBezTo>
                      <a:pt x="86808" y="9002"/>
                      <a:pt x="129120" y="0"/>
                      <a:pt x="173535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D8A6926B-B8D4-41E9-83BB-C41548624790}"/>
                </a:ext>
              </a:extLst>
            </p:cNvPr>
            <p:cNvGrpSpPr/>
            <p:nvPr/>
          </p:nvGrpSpPr>
          <p:grpSpPr>
            <a:xfrm>
              <a:off x="3724154" y="1684046"/>
              <a:ext cx="2467664" cy="1856172"/>
              <a:chOff x="669236" y="1016002"/>
              <a:chExt cx="3404513" cy="2560868"/>
            </a:xfrm>
          </p:grpSpPr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B68E516A-45B9-4A92-AC4C-C048B0CEE4B4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83" name="平行四辺形 19">
                  <a:extLst>
                    <a:ext uri="{FF2B5EF4-FFF2-40B4-BE49-F238E27FC236}">
                      <a16:creationId xmlns:a16="http://schemas.microsoft.com/office/drawing/2014/main" id="{5318C13C-C220-4567-89BD-9247E6680F4F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4" name="平行四辺形 19">
                  <a:extLst>
                    <a:ext uri="{FF2B5EF4-FFF2-40B4-BE49-F238E27FC236}">
                      <a16:creationId xmlns:a16="http://schemas.microsoft.com/office/drawing/2014/main" id="{C74C9E81-E606-4B01-923B-1C31C8AD43B3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85" name="直線コネクタ 84">
                  <a:extLst>
                    <a:ext uri="{FF2B5EF4-FFF2-40B4-BE49-F238E27FC236}">
                      <a16:creationId xmlns:a16="http://schemas.microsoft.com/office/drawing/2014/main" id="{50497D8E-8831-4457-A5A2-78BEC25AC97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直線コネクタ 85">
                  <a:extLst>
                    <a:ext uri="{FF2B5EF4-FFF2-40B4-BE49-F238E27FC236}">
                      <a16:creationId xmlns:a16="http://schemas.microsoft.com/office/drawing/2014/main" id="{F803F980-7E7E-490B-ADD8-784D3050EA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7" name="平行四辺形 19">
                  <a:extLst>
                    <a:ext uri="{FF2B5EF4-FFF2-40B4-BE49-F238E27FC236}">
                      <a16:creationId xmlns:a16="http://schemas.microsoft.com/office/drawing/2014/main" id="{5CA20FE1-601B-4D11-99EC-9D97DD84960C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8" name="テキスト ボックス 87">
                  <a:extLst>
                    <a:ext uri="{FF2B5EF4-FFF2-40B4-BE49-F238E27FC236}">
                      <a16:creationId xmlns:a16="http://schemas.microsoft.com/office/drawing/2014/main" id="{1AA82C4A-E53F-464E-A7C9-51B1375FE0B9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○○新聞</a:t>
                  </a:r>
                </a:p>
              </p:txBody>
            </p:sp>
            <p:sp>
              <p:nvSpPr>
                <p:cNvPr id="89" name="正方形/長方形 139">
                  <a:extLst>
                    <a:ext uri="{FF2B5EF4-FFF2-40B4-BE49-F238E27FC236}">
                      <a16:creationId xmlns:a16="http://schemas.microsoft.com/office/drawing/2014/main" id="{F65833D1-31BA-4BBD-B09D-EAC8CD0ECE05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正方形/長方形 139">
                  <a:extLst>
                    <a:ext uri="{FF2B5EF4-FFF2-40B4-BE49-F238E27FC236}">
                      <a16:creationId xmlns:a16="http://schemas.microsoft.com/office/drawing/2014/main" id="{CD39858D-9214-4EA9-9C2E-227A4BB20B2C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A3BDDBB3-C2FC-4937-A5D1-D643F4593C7C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BABB2B17-E524-4042-8763-DB6BCE6A2522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7DFDBB30-75B5-477F-BA60-8766375F43F7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平行四辺形 48">
                  <a:extLst>
                    <a:ext uri="{FF2B5EF4-FFF2-40B4-BE49-F238E27FC236}">
                      <a16:creationId xmlns:a16="http://schemas.microsoft.com/office/drawing/2014/main" id="{E92BFAFD-4323-4D38-950B-F2911B9BA52C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平行四辺形 48">
                  <a:extLst>
                    <a:ext uri="{FF2B5EF4-FFF2-40B4-BE49-F238E27FC236}">
                      <a16:creationId xmlns:a16="http://schemas.microsoft.com/office/drawing/2014/main" id="{9EFD7E25-323C-4AFB-82F3-967E558C20B2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正方形/長方形 139">
                  <a:extLst>
                    <a:ext uri="{FF2B5EF4-FFF2-40B4-BE49-F238E27FC236}">
                      <a16:creationId xmlns:a16="http://schemas.microsoft.com/office/drawing/2014/main" id="{8D643C7E-44DC-428D-9268-ACC8D48B7AAF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テキスト ボックス 96">
                  <a:extLst>
                    <a:ext uri="{FF2B5EF4-FFF2-40B4-BE49-F238E27FC236}">
                      <a16:creationId xmlns:a16="http://schemas.microsoft.com/office/drawing/2014/main" id="{41B0633E-7533-4916-AE9D-A09638A3FC35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日経平均株価上昇</a:t>
                  </a:r>
                </a:p>
              </p:txBody>
            </p:sp>
            <p:sp>
              <p:nvSpPr>
                <p:cNvPr id="98" name="テキスト ボックス 97">
                  <a:extLst>
                    <a:ext uri="{FF2B5EF4-FFF2-40B4-BE49-F238E27FC236}">
                      <a16:creationId xmlns:a16="http://schemas.microsoft.com/office/drawing/2014/main" id="{ACAD1639-CF70-49E2-99CF-7E221A8FE335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99" name="テキスト ボックス 98">
                  <a:extLst>
                    <a:ext uri="{FF2B5EF4-FFF2-40B4-BE49-F238E27FC236}">
                      <a16:creationId xmlns:a16="http://schemas.microsoft.com/office/drawing/2014/main" id="{4C82D081-E7DC-4143-BB5B-A195B270A46E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100" name="グループ化 99">
                  <a:extLst>
                    <a:ext uri="{FF2B5EF4-FFF2-40B4-BE49-F238E27FC236}">
                      <a16:creationId xmlns:a16="http://schemas.microsoft.com/office/drawing/2014/main" id="{E4514A71-D468-4864-8F8E-FF600D04F0DE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107" name="楕円 106">
                    <a:extLst>
                      <a:ext uri="{FF2B5EF4-FFF2-40B4-BE49-F238E27FC236}">
                        <a16:creationId xmlns:a16="http://schemas.microsoft.com/office/drawing/2014/main" id="{5E6D9B83-1855-400D-B4FE-EBEBE07184CE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" name="楕円 107">
                    <a:extLst>
                      <a:ext uri="{FF2B5EF4-FFF2-40B4-BE49-F238E27FC236}">
                        <a16:creationId xmlns:a16="http://schemas.microsoft.com/office/drawing/2014/main" id="{6D967A05-4091-4B0B-9820-89E46B484F9A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" name="楕円 108">
                    <a:extLst>
                      <a:ext uri="{FF2B5EF4-FFF2-40B4-BE49-F238E27FC236}">
                        <a16:creationId xmlns:a16="http://schemas.microsoft.com/office/drawing/2014/main" id="{5E055666-7E26-46D4-8E76-AE4C9AAEAB7A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1" name="テキスト ボックス 100">
                  <a:extLst>
                    <a:ext uri="{FF2B5EF4-FFF2-40B4-BE49-F238E27FC236}">
                      <a16:creationId xmlns:a16="http://schemas.microsoft.com/office/drawing/2014/main" id="{1B08D7F2-C42C-4970-974A-F1FA0DF2E087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お得な通販のお知らせ</a:t>
                  </a:r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1B3097B1-7FAE-46BF-BB2C-68E056261D37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テキスト ボックス 102">
                  <a:extLst>
                    <a:ext uri="{FF2B5EF4-FFF2-40B4-BE49-F238E27FC236}">
                      <a16:creationId xmlns:a16="http://schemas.microsoft.com/office/drawing/2014/main" id="{1A928649-C385-49BE-806E-244E3E48E027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104" name="テキスト ボックス 103">
                  <a:extLst>
                    <a:ext uri="{FF2B5EF4-FFF2-40B4-BE49-F238E27FC236}">
                      <a16:creationId xmlns:a16="http://schemas.microsoft.com/office/drawing/2014/main" id="{BB1B480A-431E-4E0F-89B7-EAF9D79C3434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105" name="テキスト ボックス 104">
                  <a:extLst>
                    <a:ext uri="{FF2B5EF4-FFF2-40B4-BE49-F238E27FC236}">
                      <a16:creationId xmlns:a16="http://schemas.microsoft.com/office/drawing/2014/main" id="{D25B2358-9351-4896-B2FE-F5143F68DA33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06" name="正方形/長方形 139">
                  <a:extLst>
                    <a:ext uri="{FF2B5EF4-FFF2-40B4-BE49-F238E27FC236}">
                      <a16:creationId xmlns:a16="http://schemas.microsoft.com/office/drawing/2014/main" id="{FA4B3A41-FC69-41E8-93DC-6532F43AF156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94AC7E68-E475-4641-9334-B27B9BCB5466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21826E47-6EC9-4C74-84B5-8AE17DF49733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70C82E24-F437-4130-BCC6-3FCFCB229F19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F92E50C2-144E-4E6F-8C88-6DED1CB70482}"/>
                </a:ext>
              </a:extLst>
            </p:cNvPr>
            <p:cNvSpPr/>
            <p:nvPr/>
          </p:nvSpPr>
          <p:spPr>
            <a:xfrm rot="20700000">
              <a:off x="3624014" y="2376460"/>
              <a:ext cx="402786" cy="353132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6A7FEBBE-8724-45D9-842C-D0B3C209952A}"/>
                </a:ext>
              </a:extLst>
            </p:cNvPr>
            <p:cNvSpPr/>
            <p:nvPr/>
          </p:nvSpPr>
          <p:spPr>
            <a:xfrm rot="900000" flipH="1">
              <a:off x="5905704" y="2376461"/>
              <a:ext cx="402784" cy="353132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8AD8EE06-52B0-4209-B945-1F4F30A9379D}"/>
              </a:ext>
            </a:extLst>
          </p:cNvPr>
          <p:cNvGrpSpPr/>
          <p:nvPr/>
        </p:nvGrpSpPr>
        <p:grpSpPr>
          <a:xfrm>
            <a:off x="6570414" y="964394"/>
            <a:ext cx="2684474" cy="2575824"/>
            <a:chOff x="6570414" y="964394"/>
            <a:chExt cx="2684474" cy="2575824"/>
          </a:xfrm>
        </p:grpSpPr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1A741D89-23BD-46CF-BCCC-A3657FF85342}"/>
                </a:ext>
              </a:extLst>
            </p:cNvPr>
            <p:cNvGrpSpPr/>
            <p:nvPr/>
          </p:nvGrpSpPr>
          <p:grpSpPr>
            <a:xfrm>
              <a:off x="7309941" y="964394"/>
              <a:ext cx="1234034" cy="2260434"/>
              <a:chOff x="7309941" y="904745"/>
              <a:chExt cx="1234034" cy="2260434"/>
            </a:xfrm>
          </p:grpSpPr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7A2269C5-F7D7-44BC-9E9C-05A55073D82E}"/>
                  </a:ext>
                </a:extLst>
              </p:cNvPr>
              <p:cNvGrpSpPr/>
              <p:nvPr/>
            </p:nvGrpSpPr>
            <p:grpSpPr>
              <a:xfrm>
                <a:off x="7309941" y="904745"/>
                <a:ext cx="1234034" cy="2260434"/>
                <a:chOff x="7179246" y="838200"/>
                <a:chExt cx="1474864" cy="2701569"/>
              </a:xfrm>
            </p:grpSpPr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A0180456-E68B-4316-A3AA-AD948B048173}"/>
                    </a:ext>
                  </a:extLst>
                </p:cNvPr>
                <p:cNvSpPr/>
                <p:nvPr/>
              </p:nvSpPr>
              <p:spPr>
                <a:xfrm flipH="1">
                  <a:off x="8469765" y="2278831"/>
                  <a:ext cx="184345" cy="1260937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8" name="グループ化 187">
                  <a:extLst>
                    <a:ext uri="{FF2B5EF4-FFF2-40B4-BE49-F238E27FC236}">
                      <a16:creationId xmlns:a16="http://schemas.microsoft.com/office/drawing/2014/main" id="{65D7C28D-32EF-48EA-9670-52F9BA9CDAF1}"/>
                    </a:ext>
                  </a:extLst>
                </p:cNvPr>
                <p:cNvGrpSpPr/>
                <p:nvPr/>
              </p:nvGrpSpPr>
              <p:grpSpPr>
                <a:xfrm>
                  <a:off x="7179246" y="1929996"/>
                  <a:ext cx="1356726" cy="1609773"/>
                  <a:chOff x="7179246" y="1929996"/>
                  <a:chExt cx="1356726" cy="1609773"/>
                </a:xfrm>
              </p:grpSpPr>
              <p:sp>
                <p:nvSpPr>
                  <p:cNvPr id="206" name="フリーフォーム: 図形 205">
                    <a:extLst>
                      <a:ext uri="{FF2B5EF4-FFF2-40B4-BE49-F238E27FC236}">
                        <a16:creationId xmlns:a16="http://schemas.microsoft.com/office/drawing/2014/main" id="{DA8B4398-8009-4292-A4C3-2EBCA23B2DA9}"/>
                      </a:ext>
                    </a:extLst>
                  </p:cNvPr>
                  <p:cNvSpPr/>
                  <p:nvPr/>
                </p:nvSpPr>
                <p:spPr>
                  <a:xfrm>
                    <a:off x="7606586" y="1929996"/>
                    <a:ext cx="600869" cy="48904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7" name="フリーフォーム: 図形 206">
                    <a:extLst>
                      <a:ext uri="{FF2B5EF4-FFF2-40B4-BE49-F238E27FC236}">
                        <a16:creationId xmlns:a16="http://schemas.microsoft.com/office/drawing/2014/main" id="{BEBE38EF-FBDD-4FD4-9933-0DEC49E5A5FE}"/>
                      </a:ext>
                    </a:extLst>
                  </p:cNvPr>
                  <p:cNvSpPr/>
                  <p:nvPr/>
                </p:nvSpPr>
                <p:spPr>
                  <a:xfrm>
                    <a:off x="7179246" y="2278831"/>
                    <a:ext cx="184345" cy="1260937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lgConfetti">
                    <a:fgClr>
                      <a:schemeClr val="accent3">
                        <a:lumMod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8" name="片側の 2 つの角を丸めた四角形 144">
                    <a:extLst>
                      <a:ext uri="{FF2B5EF4-FFF2-40B4-BE49-F238E27FC236}">
                        <a16:creationId xmlns:a16="http://schemas.microsoft.com/office/drawing/2014/main" id="{3BB3CEDF-EEB5-41FA-810B-9D1B1E8A159E}"/>
                      </a:ext>
                    </a:extLst>
                  </p:cNvPr>
                  <p:cNvSpPr/>
                  <p:nvPr/>
                </p:nvSpPr>
                <p:spPr>
                  <a:xfrm>
                    <a:off x="7285006" y="2228546"/>
                    <a:ext cx="1250966" cy="1311223"/>
                  </a:xfrm>
                  <a:prstGeom prst="round2SameRect">
                    <a:avLst>
                      <a:gd name="adj1" fmla="val 14323"/>
                      <a:gd name="adj2" fmla="val 0"/>
                    </a:avLst>
                  </a:prstGeom>
                  <a:pattFill prst="lgConfetti">
                    <a:fgClr>
                      <a:schemeClr val="accent3">
                        <a:lumMod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9" name="台形 208">
                    <a:extLst>
                      <a:ext uri="{FF2B5EF4-FFF2-40B4-BE49-F238E27FC236}">
                        <a16:creationId xmlns:a16="http://schemas.microsoft.com/office/drawing/2014/main" id="{36DB91DA-EEE3-46DB-A08F-DE6AAA5368C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629200" y="2237754"/>
                    <a:ext cx="572056" cy="792372"/>
                  </a:xfrm>
                  <a:prstGeom prst="trapezoid">
                    <a:avLst>
                      <a:gd name="adj" fmla="val 32076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0" name="楕円 209">
                    <a:extLst>
                      <a:ext uri="{FF2B5EF4-FFF2-40B4-BE49-F238E27FC236}">
                        <a16:creationId xmlns:a16="http://schemas.microsoft.com/office/drawing/2014/main" id="{F737FC67-70A4-4CBF-9CF6-1F777D8099A2}"/>
                      </a:ext>
                    </a:extLst>
                  </p:cNvPr>
                  <p:cNvSpPr/>
                  <p:nvPr/>
                </p:nvSpPr>
                <p:spPr>
                  <a:xfrm>
                    <a:off x="7876904" y="3351530"/>
                    <a:ext cx="88900" cy="8890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1" name="台形 731">
                    <a:extLst>
                      <a:ext uri="{FF2B5EF4-FFF2-40B4-BE49-F238E27FC236}">
                        <a16:creationId xmlns:a16="http://schemas.microsoft.com/office/drawing/2014/main" id="{D9E0CAC9-F368-4615-8709-33575F4F1433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7809668" y="2361457"/>
                    <a:ext cx="201644" cy="828151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96509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9962 w 184781"/>
                      <a:gd name="connsiteY4" fmla="*/ 685660 h 685660"/>
                      <a:gd name="connsiteX5" fmla="*/ 0 w 184781"/>
                      <a:gd name="connsiteY5" fmla="*/ 551112 h 68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85660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9962" y="685660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12" name="グループ化 211">
                    <a:extLst>
                      <a:ext uri="{FF2B5EF4-FFF2-40B4-BE49-F238E27FC236}">
                        <a16:creationId xmlns:a16="http://schemas.microsoft.com/office/drawing/2014/main" id="{98480A7C-408A-46E4-A82C-BF24A36EC2D4}"/>
                      </a:ext>
                    </a:extLst>
                  </p:cNvPr>
                  <p:cNvGrpSpPr/>
                  <p:nvPr/>
                </p:nvGrpSpPr>
                <p:grpSpPr>
                  <a:xfrm>
                    <a:off x="7557545" y="2256985"/>
                    <a:ext cx="714918" cy="202452"/>
                    <a:chOff x="3151980" y="2770920"/>
                    <a:chExt cx="423862" cy="112796"/>
                  </a:xfrm>
                  <a:solidFill>
                    <a:srgbClr val="000000">
                      <a:alpha val="50196"/>
                    </a:srgbClr>
                  </a:solidFill>
                </p:grpSpPr>
                <p:sp>
                  <p:nvSpPr>
                    <p:cNvPr id="219" name="平行四辺形 218">
                      <a:extLst>
                        <a:ext uri="{FF2B5EF4-FFF2-40B4-BE49-F238E27FC236}">
                          <a16:creationId xmlns:a16="http://schemas.microsoft.com/office/drawing/2014/main" id="{A403282F-457D-44D1-9CC7-9647C2A5B4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0" name="平行四辺形 219">
                      <a:extLst>
                        <a:ext uri="{FF2B5EF4-FFF2-40B4-BE49-F238E27FC236}">
                          <a16:creationId xmlns:a16="http://schemas.microsoft.com/office/drawing/2014/main" id="{E250952D-AB3B-4143-A837-75AAAD441A00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3" name="台形 212">
                    <a:extLst>
                      <a:ext uri="{FF2B5EF4-FFF2-40B4-BE49-F238E27FC236}">
                        <a16:creationId xmlns:a16="http://schemas.microsoft.com/office/drawing/2014/main" id="{AE0CB9E9-C86E-48B4-9D04-C73E8BFA7C3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786831" y="2228546"/>
                    <a:ext cx="247318" cy="202452"/>
                  </a:xfrm>
                  <a:prstGeom prst="trapezoid">
                    <a:avLst>
                      <a:gd name="adj" fmla="val 27112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14" name="グループ化 213">
                    <a:extLst>
                      <a:ext uri="{FF2B5EF4-FFF2-40B4-BE49-F238E27FC236}">
                        <a16:creationId xmlns:a16="http://schemas.microsoft.com/office/drawing/2014/main" id="{60DF983B-3C02-4B5B-B47D-CB4F4CC3DAF0}"/>
                      </a:ext>
                    </a:extLst>
                  </p:cNvPr>
                  <p:cNvGrpSpPr/>
                  <p:nvPr/>
                </p:nvGrpSpPr>
                <p:grpSpPr>
                  <a:xfrm>
                    <a:off x="7539823" y="2228548"/>
                    <a:ext cx="750362" cy="202452"/>
                    <a:chOff x="3151980" y="2770920"/>
                    <a:chExt cx="423862" cy="112796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217" name="平行四辺形 216">
                      <a:extLst>
                        <a:ext uri="{FF2B5EF4-FFF2-40B4-BE49-F238E27FC236}">
                          <a16:creationId xmlns:a16="http://schemas.microsoft.com/office/drawing/2014/main" id="{7D2DDF28-145F-439B-8A43-9A6068139D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8" name="平行四辺形 217">
                      <a:extLst>
                        <a:ext uri="{FF2B5EF4-FFF2-40B4-BE49-F238E27FC236}">
                          <a16:creationId xmlns:a16="http://schemas.microsoft.com/office/drawing/2014/main" id="{5AE8B6BF-1957-4A79-9336-53A029809CB8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5" name="フリーフォーム: 図形 214">
                    <a:extLst>
                      <a:ext uri="{FF2B5EF4-FFF2-40B4-BE49-F238E27FC236}">
                        <a16:creationId xmlns:a16="http://schemas.microsoft.com/office/drawing/2014/main" id="{69E6076F-E5B3-481D-BA75-250091FCFE5B}"/>
                      </a:ext>
                    </a:extLst>
                  </p:cNvPr>
                  <p:cNvSpPr/>
                  <p:nvPr/>
                </p:nvSpPr>
                <p:spPr>
                  <a:xfrm>
                    <a:off x="7489455" y="2247478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6" name="フリーフォーム: 図形 215">
                    <a:extLst>
                      <a:ext uri="{FF2B5EF4-FFF2-40B4-BE49-F238E27FC236}">
                        <a16:creationId xmlns:a16="http://schemas.microsoft.com/office/drawing/2014/main" id="{0DBA0720-89B9-4CC2-8FA7-E012A56EDCE9}"/>
                      </a:ext>
                    </a:extLst>
                  </p:cNvPr>
                  <p:cNvSpPr/>
                  <p:nvPr/>
                </p:nvSpPr>
                <p:spPr>
                  <a:xfrm>
                    <a:off x="7489455" y="2228545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pattFill prst="lgConfetti">
                    <a:fgClr>
                      <a:schemeClr val="tx1">
                        <a:lumMod val="65000"/>
                        <a:lumOff val="35000"/>
                      </a:schemeClr>
                    </a:fgClr>
                    <a:bgClr>
                      <a:schemeClr val="tx1">
                        <a:lumMod val="95000"/>
                        <a:lumOff val="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89" name="グループ化 188">
                  <a:extLst>
                    <a:ext uri="{FF2B5EF4-FFF2-40B4-BE49-F238E27FC236}">
                      <a16:creationId xmlns:a16="http://schemas.microsoft.com/office/drawing/2014/main" id="{9668D9A1-A909-4DED-8BE0-09F8EFCEBEBE}"/>
                    </a:ext>
                  </a:extLst>
                </p:cNvPr>
                <p:cNvGrpSpPr/>
                <p:nvPr/>
              </p:nvGrpSpPr>
              <p:grpSpPr>
                <a:xfrm>
                  <a:off x="7238074" y="838200"/>
                  <a:ext cx="1329717" cy="1288749"/>
                  <a:chOff x="3303076" y="141961"/>
                  <a:chExt cx="1277659" cy="1238295"/>
                </a:xfrm>
              </p:grpSpPr>
              <p:sp>
                <p:nvSpPr>
                  <p:cNvPr id="190" name="フリーフォーム 540">
                    <a:extLst>
                      <a:ext uri="{FF2B5EF4-FFF2-40B4-BE49-F238E27FC236}">
                        <a16:creationId xmlns:a16="http://schemas.microsoft.com/office/drawing/2014/main" id="{EFA710C7-88DE-4D5C-9786-DB2BD3D13527}"/>
                      </a:ext>
                    </a:extLst>
                  </p:cNvPr>
                  <p:cNvSpPr/>
                  <p:nvPr/>
                </p:nvSpPr>
                <p:spPr>
                  <a:xfrm>
                    <a:off x="3353447" y="141961"/>
                    <a:ext cx="1169884" cy="940235"/>
                  </a:xfrm>
                  <a:custGeom>
                    <a:avLst/>
                    <a:gdLst>
                      <a:gd name="connsiteX0" fmla="*/ 328111 w 816502"/>
                      <a:gd name="connsiteY0" fmla="*/ 0 h 656222"/>
                      <a:gd name="connsiteX1" fmla="*/ 455827 w 816502"/>
                      <a:gd name="connsiteY1" fmla="*/ 25785 h 656222"/>
                      <a:gd name="connsiteX2" fmla="*/ 492925 w 816502"/>
                      <a:gd name="connsiteY2" fmla="*/ 45920 h 656222"/>
                      <a:gd name="connsiteX3" fmla="*/ 510467 w 816502"/>
                      <a:gd name="connsiteY3" fmla="*/ 44152 h 656222"/>
                      <a:gd name="connsiteX4" fmla="*/ 816502 w 816502"/>
                      <a:gd name="connsiteY4" fmla="*/ 350187 h 656222"/>
                      <a:gd name="connsiteX5" fmla="*/ 510467 w 816502"/>
                      <a:gd name="connsiteY5" fmla="*/ 656222 h 656222"/>
                      <a:gd name="connsiteX6" fmla="*/ 448791 w 816502"/>
                      <a:gd name="connsiteY6" fmla="*/ 650005 h 656222"/>
                      <a:gd name="connsiteX7" fmla="*/ 420791 w 816502"/>
                      <a:gd name="connsiteY7" fmla="*/ 641313 h 656222"/>
                      <a:gd name="connsiteX8" fmla="*/ 394237 w 816502"/>
                      <a:gd name="connsiteY8" fmla="*/ 649556 h 656222"/>
                      <a:gd name="connsiteX9" fmla="*/ 328111 w 816502"/>
                      <a:gd name="connsiteY9" fmla="*/ 656222 h 656222"/>
                      <a:gd name="connsiteX10" fmla="*/ 0 w 816502"/>
                      <a:gd name="connsiteY10" fmla="*/ 328111 h 656222"/>
                      <a:gd name="connsiteX11" fmla="*/ 328111 w 816502"/>
                      <a:gd name="connsiteY11" fmla="*/ 0 h 656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16502" h="656222">
                        <a:moveTo>
                          <a:pt x="328111" y="0"/>
                        </a:moveTo>
                        <a:cubicBezTo>
                          <a:pt x="373414" y="0"/>
                          <a:pt x="416572" y="9181"/>
                          <a:pt x="455827" y="25785"/>
                        </a:cubicBezTo>
                        <a:lnTo>
                          <a:pt x="492925" y="45920"/>
                        </a:lnTo>
                        <a:lnTo>
                          <a:pt x="510467" y="44152"/>
                        </a:lnTo>
                        <a:cubicBezTo>
                          <a:pt x="679485" y="44152"/>
                          <a:pt x="816502" y="181169"/>
                          <a:pt x="816502" y="350187"/>
                        </a:cubicBezTo>
                        <a:cubicBezTo>
                          <a:pt x="816502" y="519205"/>
                          <a:pt x="679485" y="656222"/>
                          <a:pt x="510467" y="656222"/>
                        </a:cubicBezTo>
                        <a:cubicBezTo>
                          <a:pt x="489340" y="656222"/>
                          <a:pt x="468713" y="654081"/>
                          <a:pt x="448791" y="650005"/>
                        </a:cubicBezTo>
                        <a:lnTo>
                          <a:pt x="420791" y="641313"/>
                        </a:lnTo>
                        <a:lnTo>
                          <a:pt x="394237" y="649556"/>
                        </a:lnTo>
                        <a:cubicBezTo>
                          <a:pt x="372878" y="653927"/>
                          <a:pt x="350763" y="656222"/>
                          <a:pt x="328111" y="656222"/>
                        </a:cubicBezTo>
                        <a:cubicBezTo>
                          <a:pt x="146900" y="656222"/>
                          <a:pt x="0" y="509322"/>
                          <a:pt x="0" y="328111"/>
                        </a:cubicBezTo>
                        <a:cubicBezTo>
                          <a:pt x="0" y="146900"/>
                          <a:pt x="146900" y="0"/>
                          <a:pt x="328111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91" name="グループ化 190">
                    <a:extLst>
                      <a:ext uri="{FF2B5EF4-FFF2-40B4-BE49-F238E27FC236}">
                        <a16:creationId xmlns:a16="http://schemas.microsoft.com/office/drawing/2014/main" id="{6B37A200-CC9A-40AB-890A-86EF77A818AF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303076" y="710618"/>
                    <a:ext cx="246453" cy="369679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204" name="円/楕円 564">
                      <a:extLst>
                        <a:ext uri="{FF2B5EF4-FFF2-40B4-BE49-F238E27FC236}">
                          <a16:creationId xmlns:a16="http://schemas.microsoft.com/office/drawing/2014/main" id="{147DC0A6-69C4-45CF-9ABB-BC7CEC0AFC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5" name="円/楕円 565">
                      <a:extLst>
                        <a:ext uri="{FF2B5EF4-FFF2-40B4-BE49-F238E27FC236}">
                          <a16:creationId xmlns:a16="http://schemas.microsoft.com/office/drawing/2014/main" id="{7B7A725D-B35B-4D0E-A046-0DADB7D74F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92" name="グループ化 191">
                    <a:extLst>
                      <a:ext uri="{FF2B5EF4-FFF2-40B4-BE49-F238E27FC236}">
                        <a16:creationId xmlns:a16="http://schemas.microsoft.com/office/drawing/2014/main" id="{EE8D0880-91B6-4A7A-94B7-C808F373B229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334282" y="710618"/>
                    <a:ext cx="246453" cy="369679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202" name="円/楕円 562">
                      <a:extLst>
                        <a:ext uri="{FF2B5EF4-FFF2-40B4-BE49-F238E27FC236}">
                          <a16:creationId xmlns:a16="http://schemas.microsoft.com/office/drawing/2014/main" id="{7CD7E7F5-9261-41DF-B4FB-8F92F2449A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3" name="円/楕円 563">
                      <a:extLst>
                        <a:ext uri="{FF2B5EF4-FFF2-40B4-BE49-F238E27FC236}">
                          <a16:creationId xmlns:a16="http://schemas.microsoft.com/office/drawing/2014/main" id="{4B1973D5-1421-4D31-BE63-BCB0A3D0F3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3" name="円/楕円 561">
                    <a:extLst>
                      <a:ext uri="{FF2B5EF4-FFF2-40B4-BE49-F238E27FC236}">
                        <a16:creationId xmlns:a16="http://schemas.microsoft.com/office/drawing/2014/main" id="{A96B9B52-64C1-433C-AC7E-C59DDB798821}"/>
                      </a:ext>
                    </a:extLst>
                  </p:cNvPr>
                  <p:cNvSpPr/>
                  <p:nvPr/>
                </p:nvSpPr>
                <p:spPr>
                  <a:xfrm>
                    <a:off x="3426301" y="220150"/>
                    <a:ext cx="1031206" cy="1160106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4" name="円/楕円 548">
                    <a:extLst>
                      <a:ext uri="{FF2B5EF4-FFF2-40B4-BE49-F238E27FC236}">
                        <a16:creationId xmlns:a16="http://schemas.microsoft.com/office/drawing/2014/main" id="{8AC3B08E-B3F4-475C-9E61-7BE3EF304EB9}"/>
                      </a:ext>
                    </a:extLst>
                  </p:cNvPr>
                  <p:cNvSpPr/>
                  <p:nvPr/>
                </p:nvSpPr>
                <p:spPr>
                  <a:xfrm>
                    <a:off x="3632990" y="858959"/>
                    <a:ext cx="99954" cy="12248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5" name="円/楕円 549">
                    <a:extLst>
                      <a:ext uri="{FF2B5EF4-FFF2-40B4-BE49-F238E27FC236}">
                        <a16:creationId xmlns:a16="http://schemas.microsoft.com/office/drawing/2014/main" id="{77A627C4-34F7-4CAB-89C5-4234C0FEA9F9}"/>
                      </a:ext>
                    </a:extLst>
                  </p:cNvPr>
                  <p:cNvSpPr/>
                  <p:nvPr/>
                </p:nvSpPr>
                <p:spPr>
                  <a:xfrm>
                    <a:off x="4148424" y="858959"/>
                    <a:ext cx="99954" cy="12248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6" name="月 195">
                    <a:extLst>
                      <a:ext uri="{FF2B5EF4-FFF2-40B4-BE49-F238E27FC236}">
                        <a16:creationId xmlns:a16="http://schemas.microsoft.com/office/drawing/2014/main" id="{16F3AFDC-2D4C-4F86-8674-67DABBE8B85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645475" y="409314"/>
                    <a:ext cx="54591" cy="340196"/>
                  </a:xfrm>
                  <a:prstGeom prst="moon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97" name="グループ化 196">
                    <a:extLst>
                      <a:ext uri="{FF2B5EF4-FFF2-40B4-BE49-F238E27FC236}">
                        <a16:creationId xmlns:a16="http://schemas.microsoft.com/office/drawing/2014/main" id="{0184A0DC-5DC4-4058-88E8-BEA4AFE90511}"/>
                      </a:ext>
                    </a:extLst>
                  </p:cNvPr>
                  <p:cNvGrpSpPr/>
                  <p:nvPr/>
                </p:nvGrpSpPr>
                <p:grpSpPr>
                  <a:xfrm>
                    <a:off x="3842869" y="910725"/>
                    <a:ext cx="195646" cy="207937"/>
                    <a:chOff x="7084627" y="307299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200" name="円/楕円 662">
                      <a:extLst>
                        <a:ext uri="{FF2B5EF4-FFF2-40B4-BE49-F238E27FC236}">
                          <a16:creationId xmlns:a16="http://schemas.microsoft.com/office/drawing/2014/main" id="{E4E66553-B2CF-43FA-B5A3-1C50404C5A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57849"/>
                      <a:ext cx="240026" cy="102097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1" name="フリーフォーム: 図形 200">
                      <a:extLst>
                        <a:ext uri="{FF2B5EF4-FFF2-40B4-BE49-F238E27FC236}">
                          <a16:creationId xmlns:a16="http://schemas.microsoft.com/office/drawing/2014/main" id="{0464F13C-8C93-42BD-B623-BE18A23946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7299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8" name="月 197">
                    <a:extLst>
                      <a:ext uri="{FF2B5EF4-FFF2-40B4-BE49-F238E27FC236}">
                        <a16:creationId xmlns:a16="http://schemas.microsoft.com/office/drawing/2014/main" id="{23EF0996-2CB2-4036-A79E-8512074F114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69352" y="409315"/>
                    <a:ext cx="54591" cy="340196"/>
                  </a:xfrm>
                  <a:prstGeom prst="moon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9" name="円/楕円 638">
                    <a:extLst>
                      <a:ext uri="{FF2B5EF4-FFF2-40B4-BE49-F238E27FC236}">
                        <a16:creationId xmlns:a16="http://schemas.microsoft.com/office/drawing/2014/main" id="{4697404F-4ED5-4443-BB27-105C212D9379}"/>
                      </a:ext>
                    </a:extLst>
                  </p:cNvPr>
                  <p:cNvSpPr/>
                  <p:nvPr/>
                </p:nvSpPr>
                <p:spPr>
                  <a:xfrm>
                    <a:off x="3815382" y="1191329"/>
                    <a:ext cx="256556" cy="45720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139672"/>
                      <a:gd name="connsiteX1" fmla="*/ 97978 w 195956"/>
                      <a:gd name="connsiteY1" fmla="*/ 0 h 139672"/>
                      <a:gd name="connsiteX2" fmla="*/ 195956 w 195956"/>
                      <a:gd name="connsiteY2" fmla="*/ 48405 h 139672"/>
                      <a:gd name="connsiteX3" fmla="*/ 97978 w 195956"/>
                      <a:gd name="connsiteY3" fmla="*/ 139672 h 139672"/>
                      <a:gd name="connsiteX4" fmla="*/ 0 w 195956"/>
                      <a:gd name="connsiteY4" fmla="*/ 48405 h 139672"/>
                      <a:gd name="connsiteX0" fmla="*/ 0 w 195956"/>
                      <a:gd name="connsiteY0" fmla="*/ 12087 h 103354"/>
                      <a:gd name="connsiteX1" fmla="*/ 95596 w 195956"/>
                      <a:gd name="connsiteY1" fmla="*/ 11307 h 103354"/>
                      <a:gd name="connsiteX2" fmla="*/ 195956 w 195956"/>
                      <a:gd name="connsiteY2" fmla="*/ 12087 h 103354"/>
                      <a:gd name="connsiteX3" fmla="*/ 97978 w 195956"/>
                      <a:gd name="connsiteY3" fmla="*/ 103354 h 103354"/>
                      <a:gd name="connsiteX4" fmla="*/ 0 w 195956"/>
                      <a:gd name="connsiteY4" fmla="*/ 12087 h 103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56" h="103354">
                        <a:moveTo>
                          <a:pt x="0" y="12087"/>
                        </a:moveTo>
                        <a:cubicBezTo>
                          <a:pt x="0" y="-14646"/>
                          <a:pt x="41484" y="11307"/>
                          <a:pt x="95596" y="11307"/>
                        </a:cubicBezTo>
                        <a:cubicBezTo>
                          <a:pt x="149708" y="11307"/>
                          <a:pt x="195956" y="-14646"/>
                          <a:pt x="195956" y="12087"/>
                        </a:cubicBezTo>
                        <a:cubicBezTo>
                          <a:pt x="195956" y="38820"/>
                          <a:pt x="152090" y="103354"/>
                          <a:pt x="97978" y="103354"/>
                        </a:cubicBezTo>
                        <a:cubicBezTo>
                          <a:pt x="43866" y="103354"/>
                          <a:pt x="0" y="38820"/>
                          <a:pt x="0" y="12087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181" name="円/楕円 27">
                <a:extLst>
                  <a:ext uri="{FF2B5EF4-FFF2-40B4-BE49-F238E27FC236}">
                    <a16:creationId xmlns:a16="http://schemas.microsoft.com/office/drawing/2014/main" id="{C1E8400D-FCBE-44E0-9D37-B52052BDFD9F}"/>
                  </a:ext>
                </a:extLst>
              </p:cNvPr>
              <p:cNvSpPr/>
              <p:nvPr/>
            </p:nvSpPr>
            <p:spPr>
              <a:xfrm rot="8100000">
                <a:off x="7619743" y="1779362"/>
                <a:ext cx="216931" cy="3844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" name="円/楕円 27">
                <a:extLst>
                  <a:ext uri="{FF2B5EF4-FFF2-40B4-BE49-F238E27FC236}">
                    <a16:creationId xmlns:a16="http://schemas.microsoft.com/office/drawing/2014/main" id="{A6369059-23CC-491D-B5CC-DF8C478ADDE8}"/>
                  </a:ext>
                </a:extLst>
              </p:cNvPr>
              <p:cNvSpPr/>
              <p:nvPr/>
            </p:nvSpPr>
            <p:spPr>
              <a:xfrm rot="13500000" flipH="1">
                <a:off x="8003389" y="1779363"/>
                <a:ext cx="216930" cy="3844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85FD3FB7-DCFB-44E3-9F58-7B68CB778AF4}"/>
                  </a:ext>
                </a:extLst>
              </p:cNvPr>
              <p:cNvGrpSpPr/>
              <p:nvPr/>
            </p:nvGrpSpPr>
            <p:grpSpPr>
              <a:xfrm>
                <a:off x="7508926" y="1388254"/>
                <a:ext cx="813973" cy="290305"/>
                <a:chOff x="7508926" y="1388254"/>
                <a:chExt cx="813973" cy="290305"/>
              </a:xfrm>
            </p:grpSpPr>
            <p:sp>
              <p:nvSpPr>
                <p:cNvPr id="184" name="四角形: 上の 2 つの角を丸める 183">
                  <a:extLst>
                    <a:ext uri="{FF2B5EF4-FFF2-40B4-BE49-F238E27FC236}">
                      <a16:creationId xmlns:a16="http://schemas.microsoft.com/office/drawing/2014/main" id="{C53FE0F8-DBBF-4B8D-AEBE-E580F191A01D}"/>
                    </a:ext>
                  </a:extLst>
                </p:cNvPr>
                <p:cNvSpPr/>
                <p:nvPr/>
              </p:nvSpPr>
              <p:spPr>
                <a:xfrm>
                  <a:off x="7527589" y="1409920"/>
                  <a:ext cx="341191" cy="256405"/>
                </a:xfrm>
                <a:prstGeom prst="round2SameRect">
                  <a:avLst>
                    <a:gd name="adj1" fmla="val 17823"/>
                    <a:gd name="adj2" fmla="val 42965"/>
                  </a:avLst>
                </a:prstGeom>
                <a:solidFill>
                  <a:srgbClr val="00B0F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四角形: 上の 2 つの角を丸める 184">
                  <a:extLst>
                    <a:ext uri="{FF2B5EF4-FFF2-40B4-BE49-F238E27FC236}">
                      <a16:creationId xmlns:a16="http://schemas.microsoft.com/office/drawing/2014/main" id="{0A3EF803-A94B-42A3-A882-70BB206E52C8}"/>
                    </a:ext>
                  </a:extLst>
                </p:cNvPr>
                <p:cNvSpPr/>
                <p:nvPr/>
              </p:nvSpPr>
              <p:spPr>
                <a:xfrm>
                  <a:off x="7963045" y="1409920"/>
                  <a:ext cx="341191" cy="256405"/>
                </a:xfrm>
                <a:prstGeom prst="round2SameRect">
                  <a:avLst>
                    <a:gd name="adj1" fmla="val 17094"/>
                    <a:gd name="adj2" fmla="val 42965"/>
                  </a:avLst>
                </a:prstGeom>
                <a:solidFill>
                  <a:srgbClr val="00B0F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FA26CD56-C450-4BD2-B668-72A6075F68BF}"/>
                    </a:ext>
                  </a:extLst>
                </p:cNvPr>
                <p:cNvSpPr/>
                <p:nvPr/>
              </p:nvSpPr>
              <p:spPr>
                <a:xfrm>
                  <a:off x="7508926" y="1388254"/>
                  <a:ext cx="813973" cy="290305"/>
                </a:xfrm>
                <a:custGeom>
                  <a:avLst/>
                  <a:gdLst>
                    <a:gd name="connsiteX0" fmla="*/ 574982 w 934739"/>
                    <a:gd name="connsiteY0" fmla="*/ 41459 h 333376"/>
                    <a:gd name="connsiteX1" fmla="*/ 531020 w 934739"/>
                    <a:gd name="connsiteY1" fmla="*/ 85421 h 333376"/>
                    <a:gd name="connsiteX2" fmla="*/ 531020 w 934739"/>
                    <a:gd name="connsiteY2" fmla="*/ 188139 h 333376"/>
                    <a:gd name="connsiteX3" fmla="*/ 641516 w 934739"/>
                    <a:gd name="connsiteY3" fmla="*/ 298635 h 333376"/>
                    <a:gd name="connsiteX4" fmla="*/ 793286 w 934739"/>
                    <a:gd name="connsiteY4" fmla="*/ 298635 h 333376"/>
                    <a:gd name="connsiteX5" fmla="*/ 903782 w 934739"/>
                    <a:gd name="connsiteY5" fmla="*/ 188139 h 333376"/>
                    <a:gd name="connsiteX6" fmla="*/ 903782 w 934739"/>
                    <a:gd name="connsiteY6" fmla="*/ 85421 h 333376"/>
                    <a:gd name="connsiteX7" fmla="*/ 859820 w 934739"/>
                    <a:gd name="connsiteY7" fmla="*/ 41459 h 333376"/>
                    <a:gd name="connsiteX8" fmla="*/ 76793 w 934739"/>
                    <a:gd name="connsiteY8" fmla="*/ 41459 h 333376"/>
                    <a:gd name="connsiteX9" fmla="*/ 30957 w 934739"/>
                    <a:gd name="connsiteY9" fmla="*/ 87295 h 333376"/>
                    <a:gd name="connsiteX10" fmla="*/ 30957 w 934739"/>
                    <a:gd name="connsiteY10" fmla="*/ 188139 h 333376"/>
                    <a:gd name="connsiteX11" fmla="*/ 141453 w 934739"/>
                    <a:gd name="connsiteY11" fmla="*/ 298635 h 333376"/>
                    <a:gd name="connsiteX12" fmla="*/ 293223 w 934739"/>
                    <a:gd name="connsiteY12" fmla="*/ 298635 h 333376"/>
                    <a:gd name="connsiteX13" fmla="*/ 403719 w 934739"/>
                    <a:gd name="connsiteY13" fmla="*/ 188139 h 333376"/>
                    <a:gd name="connsiteX14" fmla="*/ 403719 w 934739"/>
                    <a:gd name="connsiteY14" fmla="*/ 87295 h 333376"/>
                    <a:gd name="connsiteX15" fmla="*/ 357883 w 934739"/>
                    <a:gd name="connsiteY15" fmla="*/ 41459 h 333376"/>
                    <a:gd name="connsiteX16" fmla="*/ 465586 w 934739"/>
                    <a:gd name="connsiteY16" fmla="*/ 16 h 333376"/>
                    <a:gd name="connsiteX17" fmla="*/ 510674 w 934739"/>
                    <a:gd name="connsiteY17" fmla="*/ 13682 h 333376"/>
                    <a:gd name="connsiteX18" fmla="*/ 516368 w 934739"/>
                    <a:gd name="connsiteY18" fmla="*/ 23194 h 333376"/>
                    <a:gd name="connsiteX19" fmla="*/ 516418 w 934739"/>
                    <a:gd name="connsiteY19" fmla="*/ 23072 h 333376"/>
                    <a:gd name="connsiteX20" fmla="*/ 555902 w 934739"/>
                    <a:gd name="connsiteY20" fmla="*/ 6717 h 333376"/>
                    <a:gd name="connsiteX21" fmla="*/ 878900 w 934739"/>
                    <a:gd name="connsiteY21" fmla="*/ 6717 h 333376"/>
                    <a:gd name="connsiteX22" fmla="*/ 934739 w 934739"/>
                    <a:gd name="connsiteY22" fmla="*/ 62556 h 333376"/>
                    <a:gd name="connsiteX23" fmla="*/ 934739 w 934739"/>
                    <a:gd name="connsiteY23" fmla="*/ 193027 h 333376"/>
                    <a:gd name="connsiteX24" fmla="*/ 794390 w 934739"/>
                    <a:gd name="connsiteY24" fmla="*/ 333376 h 333376"/>
                    <a:gd name="connsiteX25" fmla="*/ 640412 w 934739"/>
                    <a:gd name="connsiteY25" fmla="*/ 333376 h 333376"/>
                    <a:gd name="connsiteX26" fmla="*/ 500063 w 934739"/>
                    <a:gd name="connsiteY26" fmla="*/ 193027 h 333376"/>
                    <a:gd name="connsiteX27" fmla="*/ 500063 w 934739"/>
                    <a:gd name="connsiteY27" fmla="*/ 62556 h 333376"/>
                    <a:gd name="connsiteX28" fmla="*/ 507499 w 934739"/>
                    <a:gd name="connsiteY28" fmla="*/ 44604 h 333376"/>
                    <a:gd name="connsiteX29" fmla="*/ 496790 w 934739"/>
                    <a:gd name="connsiteY29" fmla="*/ 28826 h 333376"/>
                    <a:gd name="connsiteX30" fmla="*/ 466203 w 934739"/>
                    <a:gd name="connsiteY30" fmla="*/ 20534 h 333376"/>
                    <a:gd name="connsiteX31" fmla="*/ 435544 w 934739"/>
                    <a:gd name="connsiteY31" fmla="*/ 30238 h 333376"/>
                    <a:gd name="connsiteX32" fmla="*/ 426791 w 934739"/>
                    <a:gd name="connsiteY32" fmla="*/ 45902 h 333376"/>
                    <a:gd name="connsiteX33" fmla="*/ 434676 w 934739"/>
                    <a:gd name="connsiteY33" fmla="*/ 64937 h 333376"/>
                    <a:gd name="connsiteX34" fmla="*/ 434676 w 934739"/>
                    <a:gd name="connsiteY34" fmla="*/ 193027 h 333376"/>
                    <a:gd name="connsiteX35" fmla="*/ 294327 w 934739"/>
                    <a:gd name="connsiteY35" fmla="*/ 333376 h 333376"/>
                    <a:gd name="connsiteX36" fmla="*/ 140349 w 934739"/>
                    <a:gd name="connsiteY36" fmla="*/ 333376 h 333376"/>
                    <a:gd name="connsiteX37" fmla="*/ 0 w 934739"/>
                    <a:gd name="connsiteY37" fmla="*/ 193027 h 333376"/>
                    <a:gd name="connsiteX38" fmla="*/ 0 w 934739"/>
                    <a:gd name="connsiteY38" fmla="*/ 64937 h 333376"/>
                    <a:gd name="connsiteX39" fmla="*/ 58220 w 934739"/>
                    <a:gd name="connsiteY39" fmla="*/ 6717 h 333376"/>
                    <a:gd name="connsiteX40" fmla="*/ 376456 w 934739"/>
                    <a:gd name="connsiteY40" fmla="*/ 6717 h 333376"/>
                    <a:gd name="connsiteX41" fmla="*/ 399118 w 934739"/>
                    <a:gd name="connsiteY41" fmla="*/ 11292 h 333376"/>
                    <a:gd name="connsiteX42" fmla="*/ 417083 w 934739"/>
                    <a:gd name="connsiteY42" fmla="*/ 23405 h 333376"/>
                    <a:gd name="connsiteX43" fmla="*/ 420813 w 934739"/>
                    <a:gd name="connsiteY43" fmla="*/ 15932 h 333376"/>
                    <a:gd name="connsiteX44" fmla="*/ 465586 w 934739"/>
                    <a:gd name="connsiteY44" fmla="*/ 16 h 33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934739" h="333376">
                      <a:moveTo>
                        <a:pt x="574982" y="41459"/>
                      </a:moveTo>
                      <a:cubicBezTo>
                        <a:pt x="550702" y="41459"/>
                        <a:pt x="531020" y="61141"/>
                        <a:pt x="531020" y="85421"/>
                      </a:cubicBezTo>
                      <a:lnTo>
                        <a:pt x="531020" y="188139"/>
                      </a:lnTo>
                      <a:cubicBezTo>
                        <a:pt x="531020" y="249164"/>
                        <a:pt x="580491" y="298635"/>
                        <a:pt x="641516" y="298635"/>
                      </a:cubicBezTo>
                      <a:lnTo>
                        <a:pt x="793286" y="298635"/>
                      </a:lnTo>
                      <a:cubicBezTo>
                        <a:pt x="854311" y="298635"/>
                        <a:pt x="903782" y="249164"/>
                        <a:pt x="903782" y="188139"/>
                      </a:cubicBezTo>
                      <a:lnTo>
                        <a:pt x="903782" y="85421"/>
                      </a:lnTo>
                      <a:cubicBezTo>
                        <a:pt x="903782" y="61141"/>
                        <a:pt x="884100" y="41459"/>
                        <a:pt x="859820" y="41459"/>
                      </a:cubicBezTo>
                      <a:close/>
                      <a:moveTo>
                        <a:pt x="76793" y="41459"/>
                      </a:moveTo>
                      <a:cubicBezTo>
                        <a:pt x="51478" y="41459"/>
                        <a:pt x="30957" y="61980"/>
                        <a:pt x="30957" y="87295"/>
                      </a:cubicBezTo>
                      <a:lnTo>
                        <a:pt x="30957" y="188139"/>
                      </a:lnTo>
                      <a:cubicBezTo>
                        <a:pt x="30957" y="249164"/>
                        <a:pt x="80428" y="298635"/>
                        <a:pt x="141453" y="298635"/>
                      </a:cubicBezTo>
                      <a:lnTo>
                        <a:pt x="293223" y="298635"/>
                      </a:lnTo>
                      <a:cubicBezTo>
                        <a:pt x="354248" y="298635"/>
                        <a:pt x="403719" y="249164"/>
                        <a:pt x="403719" y="188139"/>
                      </a:cubicBezTo>
                      <a:lnTo>
                        <a:pt x="403719" y="87295"/>
                      </a:lnTo>
                      <a:cubicBezTo>
                        <a:pt x="403719" y="61980"/>
                        <a:pt x="383198" y="41459"/>
                        <a:pt x="357883" y="41459"/>
                      </a:cubicBezTo>
                      <a:close/>
                      <a:moveTo>
                        <a:pt x="465586" y="16"/>
                      </a:moveTo>
                      <a:cubicBezTo>
                        <a:pt x="482849" y="-330"/>
                        <a:pt x="498760" y="4878"/>
                        <a:pt x="510674" y="13682"/>
                      </a:cubicBezTo>
                      <a:lnTo>
                        <a:pt x="516368" y="23194"/>
                      </a:lnTo>
                      <a:lnTo>
                        <a:pt x="516418" y="23072"/>
                      </a:lnTo>
                      <a:cubicBezTo>
                        <a:pt x="526523" y="12967"/>
                        <a:pt x="540483" y="6717"/>
                        <a:pt x="555902" y="6717"/>
                      </a:cubicBezTo>
                      <a:lnTo>
                        <a:pt x="878900" y="6717"/>
                      </a:lnTo>
                      <a:cubicBezTo>
                        <a:pt x="909739" y="6717"/>
                        <a:pt x="934739" y="31717"/>
                        <a:pt x="934739" y="62556"/>
                      </a:cubicBezTo>
                      <a:lnTo>
                        <a:pt x="934739" y="193027"/>
                      </a:lnTo>
                      <a:cubicBezTo>
                        <a:pt x="934739" y="270540"/>
                        <a:pt x="871903" y="333376"/>
                        <a:pt x="794390" y="333376"/>
                      </a:cubicBezTo>
                      <a:lnTo>
                        <a:pt x="640412" y="333376"/>
                      </a:lnTo>
                      <a:cubicBezTo>
                        <a:pt x="562899" y="333376"/>
                        <a:pt x="500063" y="270540"/>
                        <a:pt x="500063" y="193027"/>
                      </a:cubicBezTo>
                      <a:lnTo>
                        <a:pt x="500063" y="62556"/>
                      </a:lnTo>
                      <a:lnTo>
                        <a:pt x="507499" y="44604"/>
                      </a:lnTo>
                      <a:lnTo>
                        <a:pt x="496790" y="28826"/>
                      </a:lnTo>
                      <a:cubicBezTo>
                        <a:pt x="488687" y="23499"/>
                        <a:pt x="477901" y="20347"/>
                        <a:pt x="466203" y="20534"/>
                      </a:cubicBezTo>
                      <a:cubicBezTo>
                        <a:pt x="454176" y="20727"/>
                        <a:pt x="443356" y="24409"/>
                        <a:pt x="435544" y="30238"/>
                      </a:cubicBezTo>
                      <a:lnTo>
                        <a:pt x="426791" y="45902"/>
                      </a:lnTo>
                      <a:lnTo>
                        <a:pt x="434676" y="64937"/>
                      </a:lnTo>
                      <a:lnTo>
                        <a:pt x="434676" y="193027"/>
                      </a:lnTo>
                      <a:cubicBezTo>
                        <a:pt x="434676" y="270540"/>
                        <a:pt x="371840" y="333376"/>
                        <a:pt x="294327" y="333376"/>
                      </a:cubicBezTo>
                      <a:lnTo>
                        <a:pt x="140349" y="333376"/>
                      </a:lnTo>
                      <a:cubicBezTo>
                        <a:pt x="62836" y="333376"/>
                        <a:pt x="0" y="270540"/>
                        <a:pt x="0" y="193027"/>
                      </a:cubicBezTo>
                      <a:lnTo>
                        <a:pt x="0" y="64937"/>
                      </a:lnTo>
                      <a:cubicBezTo>
                        <a:pt x="0" y="32783"/>
                        <a:pt x="26066" y="6717"/>
                        <a:pt x="58220" y="6717"/>
                      </a:cubicBezTo>
                      <a:lnTo>
                        <a:pt x="376456" y="6717"/>
                      </a:lnTo>
                      <a:cubicBezTo>
                        <a:pt x="384494" y="6717"/>
                        <a:pt x="392152" y="8346"/>
                        <a:pt x="399118" y="11292"/>
                      </a:cubicBezTo>
                      <a:lnTo>
                        <a:pt x="417083" y="23405"/>
                      </a:lnTo>
                      <a:lnTo>
                        <a:pt x="420813" y="15932"/>
                      </a:lnTo>
                      <a:cubicBezTo>
                        <a:pt x="432217" y="6402"/>
                        <a:pt x="448013" y="367"/>
                        <a:pt x="465586" y="16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DAE4272C-C51A-4C10-8174-A1B400D49CFB}"/>
                </a:ext>
              </a:extLst>
            </p:cNvPr>
            <p:cNvGrpSpPr/>
            <p:nvPr/>
          </p:nvGrpSpPr>
          <p:grpSpPr>
            <a:xfrm>
              <a:off x="6674388" y="1684046"/>
              <a:ext cx="2467664" cy="1856172"/>
              <a:chOff x="669236" y="1016002"/>
              <a:chExt cx="3404513" cy="2560868"/>
            </a:xfrm>
          </p:grpSpPr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D4335020-EA60-424F-9E8A-B110D1D6FAE8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153" name="平行四辺形 19">
                  <a:extLst>
                    <a:ext uri="{FF2B5EF4-FFF2-40B4-BE49-F238E27FC236}">
                      <a16:creationId xmlns:a16="http://schemas.microsoft.com/office/drawing/2014/main" id="{5A01A4FA-E33F-4868-B675-FC39E0294783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4" name="平行四辺形 19">
                  <a:extLst>
                    <a:ext uri="{FF2B5EF4-FFF2-40B4-BE49-F238E27FC236}">
                      <a16:creationId xmlns:a16="http://schemas.microsoft.com/office/drawing/2014/main" id="{BF5C6C23-D426-45E6-BD69-E5E41C87AEC8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155" name="直線コネクタ 154">
                  <a:extLst>
                    <a:ext uri="{FF2B5EF4-FFF2-40B4-BE49-F238E27FC236}">
                      <a16:creationId xmlns:a16="http://schemas.microsoft.com/office/drawing/2014/main" id="{3E691FC7-88A9-4932-8763-5B14C209447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直線コネクタ 155">
                  <a:extLst>
                    <a:ext uri="{FF2B5EF4-FFF2-40B4-BE49-F238E27FC236}">
                      <a16:creationId xmlns:a16="http://schemas.microsoft.com/office/drawing/2014/main" id="{78422764-48E0-4A20-9E75-66BB005E27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7" name="平行四辺形 19">
                  <a:extLst>
                    <a:ext uri="{FF2B5EF4-FFF2-40B4-BE49-F238E27FC236}">
                      <a16:creationId xmlns:a16="http://schemas.microsoft.com/office/drawing/2014/main" id="{BD5E3CB4-1C5E-4A2E-936B-5A31A1E0F544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8" name="テキスト ボックス 157">
                  <a:extLst>
                    <a:ext uri="{FF2B5EF4-FFF2-40B4-BE49-F238E27FC236}">
                      <a16:creationId xmlns:a16="http://schemas.microsoft.com/office/drawing/2014/main" id="{ED30EEF1-0850-4302-9D8F-4987552FE7B9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○○新聞</a:t>
                  </a:r>
                </a:p>
              </p:txBody>
            </p:sp>
            <p:sp>
              <p:nvSpPr>
                <p:cNvPr id="159" name="正方形/長方形 139">
                  <a:extLst>
                    <a:ext uri="{FF2B5EF4-FFF2-40B4-BE49-F238E27FC236}">
                      <a16:creationId xmlns:a16="http://schemas.microsoft.com/office/drawing/2014/main" id="{1852E783-EEDD-41C0-A80F-7EFBA09A625D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正方形/長方形 139">
                  <a:extLst>
                    <a:ext uri="{FF2B5EF4-FFF2-40B4-BE49-F238E27FC236}">
                      <a16:creationId xmlns:a16="http://schemas.microsoft.com/office/drawing/2014/main" id="{275B5C7A-99DF-4285-86B7-3BBBCEA75D7D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B536A55D-196A-498A-8EC5-05C86616F3B4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FB544FC9-6EAF-4B43-AFB0-AF556AA7CC6F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E765F6F7-33F4-4134-B9C6-D6A5873E0256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平行四辺形 48">
                  <a:extLst>
                    <a:ext uri="{FF2B5EF4-FFF2-40B4-BE49-F238E27FC236}">
                      <a16:creationId xmlns:a16="http://schemas.microsoft.com/office/drawing/2014/main" id="{87CC8DEB-15E6-4D44-9186-1DCA18201EC5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平行四辺形 48">
                  <a:extLst>
                    <a:ext uri="{FF2B5EF4-FFF2-40B4-BE49-F238E27FC236}">
                      <a16:creationId xmlns:a16="http://schemas.microsoft.com/office/drawing/2014/main" id="{E11CE26A-E993-4392-BEAE-49E8DE44EE0B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正方形/長方形 139">
                  <a:extLst>
                    <a:ext uri="{FF2B5EF4-FFF2-40B4-BE49-F238E27FC236}">
                      <a16:creationId xmlns:a16="http://schemas.microsoft.com/office/drawing/2014/main" id="{6D821704-BEB3-4ECF-B3F4-915AEDD9E5E7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テキスト ボックス 166">
                  <a:extLst>
                    <a:ext uri="{FF2B5EF4-FFF2-40B4-BE49-F238E27FC236}">
                      <a16:creationId xmlns:a16="http://schemas.microsoft.com/office/drawing/2014/main" id="{96506C80-5B19-48C4-8965-2E286D08D2B3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日経平均株価上昇</a:t>
                  </a:r>
                </a:p>
              </p:txBody>
            </p:sp>
            <p:sp>
              <p:nvSpPr>
                <p:cNvPr id="168" name="テキスト ボックス 167">
                  <a:extLst>
                    <a:ext uri="{FF2B5EF4-FFF2-40B4-BE49-F238E27FC236}">
                      <a16:creationId xmlns:a16="http://schemas.microsoft.com/office/drawing/2014/main" id="{404EA128-090C-46EF-8403-0C57549C9F1B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169" name="テキスト ボックス 168">
                  <a:extLst>
                    <a:ext uri="{FF2B5EF4-FFF2-40B4-BE49-F238E27FC236}">
                      <a16:creationId xmlns:a16="http://schemas.microsoft.com/office/drawing/2014/main" id="{0B7DF6F6-9D03-41E3-8420-D5F4CBF521BF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170" name="グループ化 169">
                  <a:extLst>
                    <a:ext uri="{FF2B5EF4-FFF2-40B4-BE49-F238E27FC236}">
                      <a16:creationId xmlns:a16="http://schemas.microsoft.com/office/drawing/2014/main" id="{A9C1C6C3-66D5-419B-91F7-8A57AC2CEDC5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177" name="楕円 176">
                    <a:extLst>
                      <a:ext uri="{FF2B5EF4-FFF2-40B4-BE49-F238E27FC236}">
                        <a16:creationId xmlns:a16="http://schemas.microsoft.com/office/drawing/2014/main" id="{C36F8022-E540-414E-BDDD-00712810F5EE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" name="楕円 177">
                    <a:extLst>
                      <a:ext uri="{FF2B5EF4-FFF2-40B4-BE49-F238E27FC236}">
                        <a16:creationId xmlns:a16="http://schemas.microsoft.com/office/drawing/2014/main" id="{EBB92E59-0701-44EE-9D00-7EEB13E22749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9" name="楕円 178">
                    <a:extLst>
                      <a:ext uri="{FF2B5EF4-FFF2-40B4-BE49-F238E27FC236}">
                        <a16:creationId xmlns:a16="http://schemas.microsoft.com/office/drawing/2014/main" id="{8128903B-E737-491E-8786-8F0FE50CBAF9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1" name="テキスト ボックス 170">
                  <a:extLst>
                    <a:ext uri="{FF2B5EF4-FFF2-40B4-BE49-F238E27FC236}">
                      <a16:creationId xmlns:a16="http://schemas.microsoft.com/office/drawing/2014/main" id="{19044066-A0D1-4BB9-ACF0-31316E07EF95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お得な通販のお知らせ</a:t>
                  </a:r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11A00554-8F27-465D-BCD3-648F250A31AF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テキスト ボックス 172">
                  <a:extLst>
                    <a:ext uri="{FF2B5EF4-FFF2-40B4-BE49-F238E27FC236}">
                      <a16:creationId xmlns:a16="http://schemas.microsoft.com/office/drawing/2014/main" id="{4B8BE9DD-2801-4995-AC5F-206A1168EBC3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174" name="テキスト ボックス 173">
                  <a:extLst>
                    <a:ext uri="{FF2B5EF4-FFF2-40B4-BE49-F238E27FC236}">
                      <a16:creationId xmlns:a16="http://schemas.microsoft.com/office/drawing/2014/main" id="{85D42613-284D-4F1A-8BAA-1B5C540A76F3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175" name="テキスト ボックス 174">
                  <a:extLst>
                    <a:ext uri="{FF2B5EF4-FFF2-40B4-BE49-F238E27FC236}">
                      <a16:creationId xmlns:a16="http://schemas.microsoft.com/office/drawing/2014/main" id="{F7468718-F2E7-4169-B0BA-45E4C0A779C9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76" name="正方形/長方形 139">
                  <a:extLst>
                    <a:ext uri="{FF2B5EF4-FFF2-40B4-BE49-F238E27FC236}">
                      <a16:creationId xmlns:a16="http://schemas.microsoft.com/office/drawing/2014/main" id="{42E4D87D-F399-426A-A693-DA4FEFAA8B78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713906BE-F057-4C99-9845-C459281C6EB1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FBA9A81A-B463-4048-B9D5-0FA55EF58C1E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DF82082C-B5C9-4A99-8EBF-EE3C4568B471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0BB99F48-87C5-432B-87D9-96C9C9487668}"/>
                </a:ext>
              </a:extLst>
            </p:cNvPr>
            <p:cNvSpPr/>
            <p:nvPr/>
          </p:nvSpPr>
          <p:spPr>
            <a:xfrm rot="20700000">
              <a:off x="6570414" y="2376460"/>
              <a:ext cx="402786" cy="353132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AE7E1936-A55E-42D5-94E0-E960E643717A}"/>
                </a:ext>
              </a:extLst>
            </p:cNvPr>
            <p:cNvSpPr/>
            <p:nvPr/>
          </p:nvSpPr>
          <p:spPr>
            <a:xfrm rot="900000" flipH="1">
              <a:off x="8852104" y="2376461"/>
              <a:ext cx="402784" cy="353132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21" name="グループ化 220">
            <a:extLst>
              <a:ext uri="{FF2B5EF4-FFF2-40B4-BE49-F238E27FC236}">
                <a16:creationId xmlns:a16="http://schemas.microsoft.com/office/drawing/2014/main" id="{0F8B1416-6377-4517-807F-E151D4BD6F68}"/>
              </a:ext>
            </a:extLst>
          </p:cNvPr>
          <p:cNvGrpSpPr/>
          <p:nvPr/>
        </p:nvGrpSpPr>
        <p:grpSpPr>
          <a:xfrm>
            <a:off x="676027" y="3751388"/>
            <a:ext cx="2684474" cy="2690606"/>
            <a:chOff x="676027" y="3751388"/>
            <a:chExt cx="2684474" cy="2690606"/>
          </a:xfrm>
        </p:grpSpPr>
        <p:grpSp>
          <p:nvGrpSpPr>
            <p:cNvPr id="222" name="グループ化 221">
              <a:extLst>
                <a:ext uri="{FF2B5EF4-FFF2-40B4-BE49-F238E27FC236}">
                  <a16:creationId xmlns:a16="http://schemas.microsoft.com/office/drawing/2014/main" id="{13AAE18E-1449-4D14-8D4E-6DE24F5E46B6}"/>
                </a:ext>
              </a:extLst>
            </p:cNvPr>
            <p:cNvGrpSpPr/>
            <p:nvPr/>
          </p:nvGrpSpPr>
          <p:grpSpPr>
            <a:xfrm>
              <a:off x="1432052" y="3751388"/>
              <a:ext cx="1226514" cy="2322014"/>
              <a:chOff x="1248226" y="3679809"/>
              <a:chExt cx="1465876" cy="2775168"/>
            </a:xfrm>
          </p:grpSpPr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7F3B1A36-DB0E-44DD-8D76-0CA22F4BD339}"/>
                  </a:ext>
                </a:extLst>
              </p:cNvPr>
              <p:cNvSpPr/>
              <p:nvPr/>
            </p:nvSpPr>
            <p:spPr>
              <a:xfrm flipH="1">
                <a:off x="2478472" y="5933346"/>
                <a:ext cx="205505" cy="517729"/>
              </a:xfrm>
              <a:custGeom>
                <a:avLst/>
                <a:gdLst>
                  <a:gd name="connsiteX0" fmla="*/ 0 w 205505"/>
                  <a:gd name="connsiteY0" fmla="*/ 0 h 485500"/>
                  <a:gd name="connsiteX1" fmla="*/ 205505 w 205505"/>
                  <a:gd name="connsiteY1" fmla="*/ 0 h 485500"/>
                  <a:gd name="connsiteX2" fmla="*/ 205505 w 205505"/>
                  <a:gd name="connsiteY2" fmla="*/ 485500 h 485500"/>
                  <a:gd name="connsiteX3" fmla="*/ 0 w 205505"/>
                  <a:gd name="connsiteY3" fmla="*/ 485500 h 485500"/>
                  <a:gd name="connsiteX4" fmla="*/ 0 w 205505"/>
                  <a:gd name="connsiteY4" fmla="*/ 0 h 48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5505" h="485500">
                    <a:moveTo>
                      <a:pt x="0" y="0"/>
                    </a:moveTo>
                    <a:lnTo>
                      <a:pt x="205505" y="0"/>
                    </a:lnTo>
                    <a:lnTo>
                      <a:pt x="205505" y="485500"/>
                    </a:lnTo>
                    <a:lnTo>
                      <a:pt x="0" y="485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1FD463C1-72F0-4857-9B7D-3A0A0BEF817B}"/>
                  </a:ext>
                </a:extLst>
              </p:cNvPr>
              <p:cNvSpPr/>
              <p:nvPr/>
            </p:nvSpPr>
            <p:spPr>
              <a:xfrm flipH="1">
                <a:off x="2508597" y="5264677"/>
                <a:ext cx="205505" cy="700898"/>
              </a:xfrm>
              <a:custGeom>
                <a:avLst/>
                <a:gdLst>
                  <a:gd name="connsiteX0" fmla="*/ 205505 w 205505"/>
                  <a:gd name="connsiteY0" fmla="*/ 0 h 700898"/>
                  <a:gd name="connsiteX1" fmla="*/ 205505 w 205505"/>
                  <a:gd name="connsiteY1" fmla="*/ 700898 h 700898"/>
                  <a:gd name="connsiteX2" fmla="*/ 0 w 205505"/>
                  <a:gd name="connsiteY2" fmla="*/ 700898 h 700898"/>
                  <a:gd name="connsiteX3" fmla="*/ 0 w 205505"/>
                  <a:gd name="connsiteY3" fmla="*/ 384984 h 700898"/>
                  <a:gd name="connsiteX4" fmla="*/ 169995 w 205505"/>
                  <a:gd name="connsiteY4" fmla="*/ 25653 h 700898"/>
                  <a:gd name="connsiteX5" fmla="*/ 205505 w 205505"/>
                  <a:gd name="connsiteY5" fmla="*/ 0 h 700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5505" h="700898">
                    <a:moveTo>
                      <a:pt x="205505" y="0"/>
                    </a:moveTo>
                    <a:lnTo>
                      <a:pt x="205505" y="700898"/>
                    </a:lnTo>
                    <a:lnTo>
                      <a:pt x="0" y="700898"/>
                    </a:lnTo>
                    <a:lnTo>
                      <a:pt x="0" y="384984"/>
                    </a:lnTo>
                    <a:cubicBezTo>
                      <a:pt x="0" y="244657"/>
                      <a:pt x="64963" y="117614"/>
                      <a:pt x="169995" y="25653"/>
                    </a:cubicBezTo>
                    <a:lnTo>
                      <a:pt x="205505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59" name="グループ化 258">
                <a:extLst>
                  <a:ext uri="{FF2B5EF4-FFF2-40B4-BE49-F238E27FC236}">
                    <a16:creationId xmlns:a16="http://schemas.microsoft.com/office/drawing/2014/main" id="{7473D998-D4B9-49B7-860B-EFB333046148}"/>
                  </a:ext>
                </a:extLst>
              </p:cNvPr>
              <p:cNvGrpSpPr/>
              <p:nvPr/>
            </p:nvGrpSpPr>
            <p:grpSpPr>
              <a:xfrm>
                <a:off x="1248226" y="4833217"/>
                <a:ext cx="1345750" cy="1621760"/>
                <a:chOff x="1248226" y="4833217"/>
                <a:chExt cx="1345750" cy="1621760"/>
              </a:xfrm>
            </p:grpSpPr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420F1CD8-7E4A-403E-9769-3FAC288DBB2B}"/>
                    </a:ext>
                  </a:extLst>
                </p:cNvPr>
                <p:cNvSpPr/>
                <p:nvPr/>
              </p:nvSpPr>
              <p:spPr>
                <a:xfrm>
                  <a:off x="1278351" y="5933346"/>
                  <a:ext cx="205505" cy="517729"/>
                </a:xfrm>
                <a:custGeom>
                  <a:avLst/>
                  <a:gdLst>
                    <a:gd name="connsiteX0" fmla="*/ 0 w 205505"/>
                    <a:gd name="connsiteY0" fmla="*/ 0 h 485500"/>
                    <a:gd name="connsiteX1" fmla="*/ 205505 w 205505"/>
                    <a:gd name="connsiteY1" fmla="*/ 0 h 485500"/>
                    <a:gd name="connsiteX2" fmla="*/ 205505 w 205505"/>
                    <a:gd name="connsiteY2" fmla="*/ 485500 h 485500"/>
                    <a:gd name="connsiteX3" fmla="*/ 0 w 205505"/>
                    <a:gd name="connsiteY3" fmla="*/ 485500 h 485500"/>
                    <a:gd name="connsiteX4" fmla="*/ 0 w 205505"/>
                    <a:gd name="connsiteY4" fmla="*/ 0 h 485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5505" h="485500">
                      <a:moveTo>
                        <a:pt x="0" y="0"/>
                      </a:moveTo>
                      <a:lnTo>
                        <a:pt x="205505" y="0"/>
                      </a:lnTo>
                      <a:lnTo>
                        <a:pt x="205505" y="485500"/>
                      </a:lnTo>
                      <a:lnTo>
                        <a:pt x="0" y="485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2191CC79-EF7A-425E-AB16-357E98C4DB17}"/>
                    </a:ext>
                  </a:extLst>
                </p:cNvPr>
                <p:cNvSpPr/>
                <p:nvPr/>
              </p:nvSpPr>
              <p:spPr>
                <a:xfrm>
                  <a:off x="1248226" y="5264677"/>
                  <a:ext cx="205505" cy="700898"/>
                </a:xfrm>
                <a:custGeom>
                  <a:avLst/>
                  <a:gdLst>
                    <a:gd name="connsiteX0" fmla="*/ 205505 w 205505"/>
                    <a:gd name="connsiteY0" fmla="*/ 0 h 700898"/>
                    <a:gd name="connsiteX1" fmla="*/ 205505 w 205505"/>
                    <a:gd name="connsiteY1" fmla="*/ 700898 h 700898"/>
                    <a:gd name="connsiteX2" fmla="*/ 0 w 205505"/>
                    <a:gd name="connsiteY2" fmla="*/ 700898 h 700898"/>
                    <a:gd name="connsiteX3" fmla="*/ 0 w 205505"/>
                    <a:gd name="connsiteY3" fmla="*/ 384984 h 700898"/>
                    <a:gd name="connsiteX4" fmla="*/ 169995 w 205505"/>
                    <a:gd name="connsiteY4" fmla="*/ 25653 h 700898"/>
                    <a:gd name="connsiteX5" fmla="*/ 205505 w 205505"/>
                    <a:gd name="connsiteY5" fmla="*/ 0 h 700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5505" h="700898">
                      <a:moveTo>
                        <a:pt x="205505" y="0"/>
                      </a:moveTo>
                      <a:lnTo>
                        <a:pt x="205505" y="700898"/>
                      </a:lnTo>
                      <a:lnTo>
                        <a:pt x="0" y="700898"/>
                      </a:lnTo>
                      <a:lnTo>
                        <a:pt x="0" y="384984"/>
                      </a:lnTo>
                      <a:cubicBezTo>
                        <a:pt x="0" y="244657"/>
                        <a:pt x="64963" y="117614"/>
                        <a:pt x="169995" y="25653"/>
                      </a:cubicBezTo>
                      <a:lnTo>
                        <a:pt x="205505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3" name="片側の 2 つの角を丸めた四角形 144">
                  <a:extLst>
                    <a:ext uri="{FF2B5EF4-FFF2-40B4-BE49-F238E27FC236}">
                      <a16:creationId xmlns:a16="http://schemas.microsoft.com/office/drawing/2014/main" id="{15C4F126-8ACC-41D0-AC25-8D5702F6FAEF}"/>
                    </a:ext>
                  </a:extLst>
                </p:cNvPr>
                <p:cNvSpPr/>
                <p:nvPr/>
              </p:nvSpPr>
              <p:spPr>
                <a:xfrm>
                  <a:off x="1375526" y="5133990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A7C10841-8608-4C27-BCB7-5A4FC485F730}"/>
                    </a:ext>
                  </a:extLst>
                </p:cNvPr>
                <p:cNvSpPr/>
                <p:nvPr/>
              </p:nvSpPr>
              <p:spPr>
                <a:xfrm>
                  <a:off x="2193448" y="5433346"/>
                  <a:ext cx="232502" cy="216752"/>
                </a:xfrm>
                <a:custGeom>
                  <a:avLst/>
                  <a:gdLst>
                    <a:gd name="connsiteX0" fmla="*/ 0 w 472143"/>
                    <a:gd name="connsiteY0" fmla="*/ 0 h 423725"/>
                    <a:gd name="connsiteX1" fmla="*/ 160993 w 472143"/>
                    <a:gd name="connsiteY1" fmla="*/ 0 h 423725"/>
                    <a:gd name="connsiteX2" fmla="*/ 160993 w 472143"/>
                    <a:gd name="connsiteY2" fmla="*/ 1 h 423725"/>
                    <a:gd name="connsiteX3" fmla="*/ 191497 w 472143"/>
                    <a:gd name="connsiteY3" fmla="*/ 1 h 423725"/>
                    <a:gd name="connsiteX4" fmla="*/ 311150 w 472143"/>
                    <a:gd name="connsiteY4" fmla="*/ 215514 h 423725"/>
                    <a:gd name="connsiteX5" fmla="*/ 311150 w 472143"/>
                    <a:gd name="connsiteY5" fmla="*/ 0 h 423725"/>
                    <a:gd name="connsiteX6" fmla="*/ 472143 w 472143"/>
                    <a:gd name="connsiteY6" fmla="*/ 0 h 423725"/>
                    <a:gd name="connsiteX7" fmla="*/ 472143 w 472143"/>
                    <a:gd name="connsiteY7" fmla="*/ 423724 h 423725"/>
                    <a:gd name="connsiteX8" fmla="*/ 426749 w 472143"/>
                    <a:gd name="connsiteY8" fmla="*/ 423724 h 423725"/>
                    <a:gd name="connsiteX9" fmla="*/ 426749 w 472143"/>
                    <a:gd name="connsiteY9" fmla="*/ 423725 h 423725"/>
                    <a:gd name="connsiteX10" fmla="*/ 258093 w 472143"/>
                    <a:gd name="connsiteY10" fmla="*/ 423725 h 423725"/>
                    <a:gd name="connsiteX11" fmla="*/ 160993 w 472143"/>
                    <a:gd name="connsiteY11" fmla="*/ 248834 h 423725"/>
                    <a:gd name="connsiteX12" fmla="*/ 160993 w 472143"/>
                    <a:gd name="connsiteY12" fmla="*/ 423724 h 423725"/>
                    <a:gd name="connsiteX13" fmla="*/ 0 w 472143"/>
                    <a:gd name="connsiteY13" fmla="*/ 423724 h 423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72143" h="423725">
                      <a:moveTo>
                        <a:pt x="0" y="0"/>
                      </a:moveTo>
                      <a:lnTo>
                        <a:pt x="160993" y="0"/>
                      </a:lnTo>
                      <a:lnTo>
                        <a:pt x="160993" y="1"/>
                      </a:lnTo>
                      <a:lnTo>
                        <a:pt x="191497" y="1"/>
                      </a:lnTo>
                      <a:lnTo>
                        <a:pt x="311150" y="215514"/>
                      </a:lnTo>
                      <a:lnTo>
                        <a:pt x="311150" y="0"/>
                      </a:lnTo>
                      <a:lnTo>
                        <a:pt x="472143" y="0"/>
                      </a:lnTo>
                      <a:lnTo>
                        <a:pt x="472143" y="423724"/>
                      </a:lnTo>
                      <a:lnTo>
                        <a:pt x="426749" y="423724"/>
                      </a:lnTo>
                      <a:lnTo>
                        <a:pt x="426749" y="423725"/>
                      </a:lnTo>
                      <a:lnTo>
                        <a:pt x="258093" y="423725"/>
                      </a:lnTo>
                      <a:lnTo>
                        <a:pt x="160993" y="248834"/>
                      </a:lnTo>
                      <a:lnTo>
                        <a:pt x="160993" y="423724"/>
                      </a:lnTo>
                      <a:lnTo>
                        <a:pt x="0" y="423724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C8FBA7E1-1EEF-4FC0-9CE1-61E7533B1E0B}"/>
                    </a:ext>
                  </a:extLst>
                </p:cNvPr>
                <p:cNvSpPr/>
                <p:nvPr/>
              </p:nvSpPr>
              <p:spPr>
                <a:xfrm>
                  <a:off x="1678410" y="4833217"/>
                  <a:ext cx="605343" cy="492685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0" name="グループ化 259">
                <a:extLst>
                  <a:ext uri="{FF2B5EF4-FFF2-40B4-BE49-F238E27FC236}">
                    <a16:creationId xmlns:a16="http://schemas.microsoft.com/office/drawing/2014/main" id="{847C4FBC-B965-49E5-AF0A-7E204D6320C9}"/>
                  </a:ext>
                </a:extLst>
              </p:cNvPr>
              <p:cNvGrpSpPr/>
              <p:nvPr/>
            </p:nvGrpSpPr>
            <p:grpSpPr>
              <a:xfrm>
                <a:off x="1342251" y="3679809"/>
                <a:ext cx="1277659" cy="1367652"/>
                <a:chOff x="-221304" y="2171701"/>
                <a:chExt cx="1277659" cy="1367652"/>
              </a:xfrm>
            </p:grpSpPr>
            <p:sp>
              <p:nvSpPr>
                <p:cNvPr id="261" name="雲 391">
                  <a:extLst>
                    <a:ext uri="{FF2B5EF4-FFF2-40B4-BE49-F238E27FC236}">
                      <a16:creationId xmlns:a16="http://schemas.microsoft.com/office/drawing/2014/main" id="{97174824-D5BA-404E-8B20-266EA1096331}"/>
                    </a:ext>
                  </a:extLst>
                </p:cNvPr>
                <p:cNvSpPr/>
                <p:nvPr/>
              </p:nvSpPr>
              <p:spPr>
                <a:xfrm>
                  <a:off x="-192863" y="2305114"/>
                  <a:ext cx="1233083" cy="8952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62" name="グループ化 261">
                  <a:extLst>
                    <a:ext uri="{FF2B5EF4-FFF2-40B4-BE49-F238E27FC236}">
                      <a16:creationId xmlns:a16="http://schemas.microsoft.com/office/drawing/2014/main" id="{DE59F918-8C1D-44D5-A46F-C43E9021A878}"/>
                    </a:ext>
                  </a:extLst>
                </p:cNvPr>
                <p:cNvGrpSpPr/>
                <p:nvPr/>
              </p:nvGrpSpPr>
              <p:grpSpPr>
                <a:xfrm>
                  <a:off x="-2213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74" name="グループ化 273">
                    <a:extLst>
                      <a:ext uri="{FF2B5EF4-FFF2-40B4-BE49-F238E27FC236}">
                        <a16:creationId xmlns:a16="http://schemas.microsoft.com/office/drawing/2014/main" id="{CD9ADBC6-961D-4C5D-B492-4EA8F14017C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79" name="円/楕円 465">
                      <a:extLst>
                        <a:ext uri="{FF2B5EF4-FFF2-40B4-BE49-F238E27FC236}">
                          <a16:creationId xmlns:a16="http://schemas.microsoft.com/office/drawing/2014/main" id="{95C833F9-9FCA-40E1-915C-66F5467FF8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80" name="円/楕円 466">
                      <a:extLst>
                        <a:ext uri="{FF2B5EF4-FFF2-40B4-BE49-F238E27FC236}">
                          <a16:creationId xmlns:a16="http://schemas.microsoft.com/office/drawing/2014/main" id="{C9BB518C-79F0-4AE3-85F3-1F82EA38E2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75" name="グループ化 274">
                    <a:extLst>
                      <a:ext uri="{FF2B5EF4-FFF2-40B4-BE49-F238E27FC236}">
                        <a16:creationId xmlns:a16="http://schemas.microsoft.com/office/drawing/2014/main" id="{FB9DCA34-C160-4C39-8760-5469401D2DDE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77" name="円/楕円 463">
                      <a:extLst>
                        <a:ext uri="{FF2B5EF4-FFF2-40B4-BE49-F238E27FC236}">
                          <a16:creationId xmlns:a16="http://schemas.microsoft.com/office/drawing/2014/main" id="{FA158FF4-77FA-4C4A-83E0-7BDAF91A55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8" name="円/楕円 464">
                      <a:extLst>
                        <a:ext uri="{FF2B5EF4-FFF2-40B4-BE49-F238E27FC236}">
                          <a16:creationId xmlns:a16="http://schemas.microsoft.com/office/drawing/2014/main" id="{EBE743AD-69FC-45D2-9255-AA2723727B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76" name="円/楕円 462">
                    <a:extLst>
                      <a:ext uri="{FF2B5EF4-FFF2-40B4-BE49-F238E27FC236}">
                        <a16:creationId xmlns:a16="http://schemas.microsoft.com/office/drawing/2014/main" id="{AB464441-DED5-4595-B40E-9E9672D6E48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63" name="円/楕円 456">
                  <a:extLst>
                    <a:ext uri="{FF2B5EF4-FFF2-40B4-BE49-F238E27FC236}">
                      <a16:creationId xmlns:a16="http://schemas.microsoft.com/office/drawing/2014/main" id="{B2E0FEF3-DBE7-4E0B-AF3F-0875B1953273}"/>
                    </a:ext>
                  </a:extLst>
                </p:cNvPr>
                <p:cNvSpPr/>
                <p:nvPr/>
              </p:nvSpPr>
              <p:spPr>
                <a:xfrm>
                  <a:off x="9778" y="2877702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4" name="円/楕円 457">
                  <a:extLst>
                    <a:ext uri="{FF2B5EF4-FFF2-40B4-BE49-F238E27FC236}">
                      <a16:creationId xmlns:a16="http://schemas.microsoft.com/office/drawing/2014/main" id="{9BB937D8-7ED9-493A-ABFD-CAE0C3CAC47A}"/>
                    </a:ext>
                  </a:extLst>
                </p:cNvPr>
                <p:cNvSpPr/>
                <p:nvPr/>
              </p:nvSpPr>
              <p:spPr>
                <a:xfrm>
                  <a:off x="597719" y="2877702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5" name="円/楕円 458">
                  <a:extLst>
                    <a:ext uri="{FF2B5EF4-FFF2-40B4-BE49-F238E27FC236}">
                      <a16:creationId xmlns:a16="http://schemas.microsoft.com/office/drawing/2014/main" id="{5256CDD3-1329-4600-860F-4601F1D2FDFC}"/>
                    </a:ext>
                  </a:extLst>
                </p:cNvPr>
                <p:cNvSpPr/>
                <p:nvPr/>
              </p:nvSpPr>
              <p:spPr>
                <a:xfrm>
                  <a:off x="32118" y="3001902"/>
                  <a:ext cx="134702" cy="1538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6" name="円/楕円 459">
                  <a:extLst>
                    <a:ext uri="{FF2B5EF4-FFF2-40B4-BE49-F238E27FC236}">
                      <a16:creationId xmlns:a16="http://schemas.microsoft.com/office/drawing/2014/main" id="{C8057708-D3F4-49CC-AFD6-9CB5AF6C6546}"/>
                    </a:ext>
                  </a:extLst>
                </p:cNvPr>
                <p:cNvSpPr/>
                <p:nvPr/>
              </p:nvSpPr>
              <p:spPr>
                <a:xfrm>
                  <a:off x="620060" y="3001902"/>
                  <a:ext cx="134702" cy="1538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7" name="円/楕円 27">
                  <a:extLst>
                    <a:ext uri="{FF2B5EF4-FFF2-40B4-BE49-F238E27FC236}">
                      <a16:creationId xmlns:a16="http://schemas.microsoft.com/office/drawing/2014/main" id="{7A7EA336-8EB6-4249-A153-8642D649CD4E}"/>
                    </a:ext>
                  </a:extLst>
                </p:cNvPr>
                <p:cNvSpPr/>
                <p:nvPr/>
              </p:nvSpPr>
              <p:spPr>
                <a:xfrm>
                  <a:off x="297869" y="3388386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8" name="円/楕円 449">
                  <a:extLst>
                    <a:ext uri="{FF2B5EF4-FFF2-40B4-BE49-F238E27FC236}">
                      <a16:creationId xmlns:a16="http://schemas.microsoft.com/office/drawing/2014/main" id="{AC0917A4-E0B9-438C-95EE-485ED3A4D36A}"/>
                    </a:ext>
                  </a:extLst>
                </p:cNvPr>
                <p:cNvSpPr/>
                <p:nvPr/>
              </p:nvSpPr>
              <p:spPr>
                <a:xfrm>
                  <a:off x="277160" y="3152111"/>
                  <a:ext cx="276752" cy="139432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9" name="アーチ 268">
                  <a:extLst>
                    <a:ext uri="{FF2B5EF4-FFF2-40B4-BE49-F238E27FC236}">
                      <a16:creationId xmlns:a16="http://schemas.microsoft.com/office/drawing/2014/main" id="{58C30229-23D2-4DC8-A63A-862AEA40234C}"/>
                    </a:ext>
                  </a:extLst>
                </p:cNvPr>
                <p:cNvSpPr/>
                <p:nvPr/>
              </p:nvSpPr>
              <p:spPr>
                <a:xfrm>
                  <a:off x="-54202" y="2709251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0" name="アーチ 269">
                  <a:extLst>
                    <a:ext uri="{FF2B5EF4-FFF2-40B4-BE49-F238E27FC236}">
                      <a16:creationId xmlns:a16="http://schemas.microsoft.com/office/drawing/2014/main" id="{0D74C3E0-D2B1-43E0-9E35-145F3FC22697}"/>
                    </a:ext>
                  </a:extLst>
                </p:cNvPr>
                <p:cNvSpPr/>
                <p:nvPr/>
              </p:nvSpPr>
              <p:spPr>
                <a:xfrm>
                  <a:off x="545442" y="2709251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706CB9FE-0CBB-4CF4-AB19-06856470FCFA}"/>
                    </a:ext>
                  </a:extLst>
                </p:cNvPr>
                <p:cNvSpPr/>
                <p:nvPr/>
              </p:nvSpPr>
              <p:spPr>
                <a:xfrm>
                  <a:off x="-37804" y="2171701"/>
                  <a:ext cx="942680" cy="577640"/>
                </a:xfrm>
                <a:custGeom>
                  <a:avLst/>
                  <a:gdLst>
                    <a:gd name="connsiteX0" fmla="*/ 561805 w 998117"/>
                    <a:gd name="connsiteY0" fmla="*/ 738 h 573505"/>
                    <a:gd name="connsiteX1" fmla="*/ 614877 w 998117"/>
                    <a:gd name="connsiteY1" fmla="*/ 76794 h 573505"/>
                    <a:gd name="connsiteX2" fmla="*/ 651886 w 998117"/>
                    <a:gd name="connsiteY2" fmla="*/ 77595 h 573505"/>
                    <a:gd name="connsiteX3" fmla="*/ 669258 w 998117"/>
                    <a:gd name="connsiteY3" fmla="*/ 88309 h 573505"/>
                    <a:gd name="connsiteX4" fmla="*/ 682937 w 998117"/>
                    <a:gd name="connsiteY4" fmla="*/ 82742 h 573505"/>
                    <a:gd name="connsiteX5" fmla="*/ 751465 w 998117"/>
                    <a:gd name="connsiteY5" fmla="*/ 109956 h 573505"/>
                    <a:gd name="connsiteX6" fmla="*/ 753080 w 998117"/>
                    <a:gd name="connsiteY6" fmla="*/ 109959 h 573505"/>
                    <a:gd name="connsiteX7" fmla="*/ 840201 w 998117"/>
                    <a:gd name="connsiteY7" fmla="*/ 106917 h 573505"/>
                    <a:gd name="connsiteX8" fmla="*/ 883636 w 998117"/>
                    <a:gd name="connsiteY8" fmla="*/ 194043 h 573505"/>
                    <a:gd name="connsiteX9" fmla="*/ 883673 w 998117"/>
                    <a:gd name="connsiteY9" fmla="*/ 194055 h 573505"/>
                    <a:gd name="connsiteX10" fmla="*/ 916774 w 998117"/>
                    <a:gd name="connsiteY10" fmla="*/ 204827 h 573505"/>
                    <a:gd name="connsiteX11" fmla="*/ 927989 w 998117"/>
                    <a:gd name="connsiteY11" fmla="*/ 281736 h 573505"/>
                    <a:gd name="connsiteX12" fmla="*/ 928608 w 998117"/>
                    <a:gd name="connsiteY12" fmla="*/ 281925 h 573505"/>
                    <a:gd name="connsiteX13" fmla="*/ 955824 w 998117"/>
                    <a:gd name="connsiteY13" fmla="*/ 290232 h 573505"/>
                    <a:gd name="connsiteX14" fmla="*/ 973220 w 998117"/>
                    <a:gd name="connsiteY14" fmla="*/ 308418 h 573505"/>
                    <a:gd name="connsiteX15" fmla="*/ 975666 w 998117"/>
                    <a:gd name="connsiteY15" fmla="*/ 334501 h 573505"/>
                    <a:gd name="connsiteX16" fmla="*/ 960623 w 998117"/>
                    <a:gd name="connsiteY16" fmla="*/ 359294 h 573505"/>
                    <a:gd name="connsiteX17" fmla="*/ 960174 w 998117"/>
                    <a:gd name="connsiteY17" fmla="*/ 360035 h 573505"/>
                    <a:gd name="connsiteX18" fmla="*/ 997671 w 998117"/>
                    <a:gd name="connsiteY18" fmla="*/ 398497 h 573505"/>
                    <a:gd name="connsiteX19" fmla="*/ 996448 w 998117"/>
                    <a:gd name="connsiteY19" fmla="*/ 416653 h 573505"/>
                    <a:gd name="connsiteX20" fmla="*/ 951144 w 998117"/>
                    <a:gd name="connsiteY20" fmla="*/ 462432 h 573505"/>
                    <a:gd name="connsiteX21" fmla="*/ 951057 w 998117"/>
                    <a:gd name="connsiteY21" fmla="*/ 462641 h 573505"/>
                    <a:gd name="connsiteX22" fmla="*/ 938682 w 998117"/>
                    <a:gd name="connsiteY22" fmla="*/ 492519 h 573505"/>
                    <a:gd name="connsiteX23" fmla="*/ 909805 w 998117"/>
                    <a:gd name="connsiteY23" fmla="*/ 516681 h 573505"/>
                    <a:gd name="connsiteX24" fmla="*/ 852793 w 998117"/>
                    <a:gd name="connsiteY24" fmla="*/ 530025 h 573505"/>
                    <a:gd name="connsiteX25" fmla="*/ 769890 w 998117"/>
                    <a:gd name="connsiteY25" fmla="*/ 566355 h 573505"/>
                    <a:gd name="connsiteX26" fmla="*/ 677701 w 998117"/>
                    <a:gd name="connsiteY26" fmla="*/ 524932 h 573505"/>
                    <a:gd name="connsiteX27" fmla="*/ 606954 w 998117"/>
                    <a:gd name="connsiteY27" fmla="*/ 520216 h 573505"/>
                    <a:gd name="connsiteX28" fmla="*/ 578955 w 998117"/>
                    <a:gd name="connsiteY28" fmla="*/ 447123 h 573505"/>
                    <a:gd name="connsiteX29" fmla="*/ 575269 w 998117"/>
                    <a:gd name="connsiteY29" fmla="*/ 446513 h 573505"/>
                    <a:gd name="connsiteX30" fmla="*/ 557930 w 998117"/>
                    <a:gd name="connsiteY30" fmla="*/ 461065 h 573505"/>
                    <a:gd name="connsiteX31" fmla="*/ 464109 w 998117"/>
                    <a:gd name="connsiteY31" fmla="*/ 435083 h 573505"/>
                    <a:gd name="connsiteX32" fmla="*/ 464075 w 998117"/>
                    <a:gd name="connsiteY32" fmla="*/ 435103 h 573505"/>
                    <a:gd name="connsiteX33" fmla="*/ 433928 w 998117"/>
                    <a:gd name="connsiteY33" fmla="*/ 452506 h 573505"/>
                    <a:gd name="connsiteX34" fmla="*/ 421185 w 998117"/>
                    <a:gd name="connsiteY34" fmla="*/ 453687 h 573505"/>
                    <a:gd name="connsiteX35" fmla="*/ 420029 w 998117"/>
                    <a:gd name="connsiteY35" fmla="*/ 460685 h 573505"/>
                    <a:gd name="connsiteX36" fmla="*/ 403261 w 998117"/>
                    <a:gd name="connsiteY36" fmla="*/ 490884 h 573505"/>
                    <a:gd name="connsiteX37" fmla="*/ 325412 w 998117"/>
                    <a:gd name="connsiteY37" fmla="*/ 499011 h 573505"/>
                    <a:gd name="connsiteX38" fmla="*/ 269780 w 998117"/>
                    <a:gd name="connsiteY38" fmla="*/ 570611 h 573505"/>
                    <a:gd name="connsiteX39" fmla="*/ 187982 w 998117"/>
                    <a:gd name="connsiteY39" fmla="*/ 526907 h 573505"/>
                    <a:gd name="connsiteX40" fmla="*/ 66474 w 998117"/>
                    <a:gd name="connsiteY40" fmla="*/ 483726 h 573505"/>
                    <a:gd name="connsiteX41" fmla="*/ 13049 w 998117"/>
                    <a:gd name="connsiteY41" fmla="*/ 435673 h 573505"/>
                    <a:gd name="connsiteX42" fmla="*/ 24465 w 998117"/>
                    <a:gd name="connsiteY42" fmla="*/ 370811 h 573505"/>
                    <a:gd name="connsiteX43" fmla="*/ 359 w 998117"/>
                    <a:gd name="connsiteY43" fmla="*/ 304263 h 573505"/>
                    <a:gd name="connsiteX44" fmla="*/ 44382 w 998117"/>
                    <a:gd name="connsiteY44" fmla="*/ 245114 h 573505"/>
                    <a:gd name="connsiteX45" fmla="*/ 44804 w 998117"/>
                    <a:gd name="connsiteY45" fmla="*/ 243555 h 573505"/>
                    <a:gd name="connsiteX46" fmla="*/ 64414 w 998117"/>
                    <a:gd name="connsiteY46" fmla="*/ 158616 h 573505"/>
                    <a:gd name="connsiteX47" fmla="*/ 159813 w 998117"/>
                    <a:gd name="connsiteY47" fmla="*/ 139210 h 573505"/>
                    <a:gd name="connsiteX48" fmla="*/ 159834 w 998117"/>
                    <a:gd name="connsiteY48" fmla="*/ 139177 h 573505"/>
                    <a:gd name="connsiteX49" fmla="*/ 178806 w 998117"/>
                    <a:gd name="connsiteY49" fmla="*/ 109992 h 573505"/>
                    <a:gd name="connsiteX50" fmla="*/ 238009 w 998117"/>
                    <a:gd name="connsiteY50" fmla="*/ 102325 h 573505"/>
                    <a:gd name="connsiteX51" fmla="*/ 254744 w 998117"/>
                    <a:gd name="connsiteY51" fmla="*/ 117899 h 573505"/>
                    <a:gd name="connsiteX52" fmla="*/ 263404 w 998117"/>
                    <a:gd name="connsiteY52" fmla="*/ 101509 h 573505"/>
                    <a:gd name="connsiteX53" fmla="*/ 355858 w 998117"/>
                    <a:gd name="connsiteY53" fmla="*/ 60679 h 573505"/>
                    <a:gd name="connsiteX54" fmla="*/ 406681 w 998117"/>
                    <a:gd name="connsiteY54" fmla="*/ 11239 h 573505"/>
                    <a:gd name="connsiteX55" fmla="*/ 479746 w 998117"/>
                    <a:gd name="connsiteY55" fmla="*/ 39311 h 573505"/>
                    <a:gd name="connsiteX56" fmla="*/ 561805 w 998117"/>
                    <a:gd name="connsiteY56" fmla="*/ 738 h 57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998117" h="573505">
                      <a:moveTo>
                        <a:pt x="561805" y="738"/>
                      </a:moveTo>
                      <a:cubicBezTo>
                        <a:pt x="594320" y="5808"/>
                        <a:pt x="615500" y="36154"/>
                        <a:pt x="614877" y="76794"/>
                      </a:cubicBezTo>
                      <a:cubicBezTo>
                        <a:pt x="628208" y="73861"/>
                        <a:pt x="640708" y="74300"/>
                        <a:pt x="651886" y="77595"/>
                      </a:cubicBezTo>
                      <a:lnTo>
                        <a:pt x="669258" y="88309"/>
                      </a:lnTo>
                      <a:lnTo>
                        <a:pt x="682937" y="82742"/>
                      </a:lnTo>
                      <a:cubicBezTo>
                        <a:pt x="713943" y="77309"/>
                        <a:pt x="742398" y="88608"/>
                        <a:pt x="751465" y="109956"/>
                      </a:cubicBezTo>
                      <a:cubicBezTo>
                        <a:pt x="752006" y="109953"/>
                        <a:pt x="752539" y="109963"/>
                        <a:pt x="753080" y="109959"/>
                      </a:cubicBezTo>
                      <a:cubicBezTo>
                        <a:pt x="782107" y="98988"/>
                        <a:pt x="814047" y="97877"/>
                        <a:pt x="840201" y="106917"/>
                      </a:cubicBezTo>
                      <a:cubicBezTo>
                        <a:pt x="881510" y="121205"/>
                        <a:pt x="899583" y="157473"/>
                        <a:pt x="883636" y="194043"/>
                      </a:cubicBezTo>
                      <a:lnTo>
                        <a:pt x="883673" y="194055"/>
                      </a:lnTo>
                      <a:lnTo>
                        <a:pt x="916774" y="204827"/>
                      </a:lnTo>
                      <a:cubicBezTo>
                        <a:pt x="943610" y="221395"/>
                        <a:pt x="950489" y="253243"/>
                        <a:pt x="927989" y="281736"/>
                      </a:cubicBezTo>
                      <a:lnTo>
                        <a:pt x="928608" y="281925"/>
                      </a:lnTo>
                      <a:lnTo>
                        <a:pt x="955824" y="290232"/>
                      </a:lnTo>
                      <a:cubicBezTo>
                        <a:pt x="963592" y="294814"/>
                        <a:pt x="969621" y="301010"/>
                        <a:pt x="973220" y="308418"/>
                      </a:cubicBezTo>
                      <a:cubicBezTo>
                        <a:pt x="977184" y="316570"/>
                        <a:pt x="977919" y="325581"/>
                        <a:pt x="975666" y="334501"/>
                      </a:cubicBezTo>
                      <a:lnTo>
                        <a:pt x="960623" y="359294"/>
                      </a:lnTo>
                      <a:lnTo>
                        <a:pt x="960174" y="360035"/>
                      </a:lnTo>
                      <a:cubicBezTo>
                        <a:pt x="981482" y="366538"/>
                        <a:pt x="995093" y="381096"/>
                        <a:pt x="997671" y="398497"/>
                      </a:cubicBezTo>
                      <a:cubicBezTo>
                        <a:pt x="998531" y="404297"/>
                        <a:pt x="998164" y="410414"/>
                        <a:pt x="996448" y="416653"/>
                      </a:cubicBezTo>
                      <a:cubicBezTo>
                        <a:pt x="991222" y="435669"/>
                        <a:pt x="974217" y="452856"/>
                        <a:pt x="951144" y="462432"/>
                      </a:cubicBezTo>
                      <a:lnTo>
                        <a:pt x="951057" y="462641"/>
                      </a:lnTo>
                      <a:lnTo>
                        <a:pt x="938682" y="492519"/>
                      </a:lnTo>
                      <a:cubicBezTo>
                        <a:pt x="931576" y="501846"/>
                        <a:pt x="921733" y="510186"/>
                        <a:pt x="909805" y="516681"/>
                      </a:cubicBezTo>
                      <a:cubicBezTo>
                        <a:pt x="892491" y="526117"/>
                        <a:pt x="872213" y="530867"/>
                        <a:pt x="852793" y="530025"/>
                      </a:cubicBezTo>
                      <a:cubicBezTo>
                        <a:pt x="831948" y="550469"/>
                        <a:pt x="801409" y="563848"/>
                        <a:pt x="769890" y="566355"/>
                      </a:cubicBezTo>
                      <a:cubicBezTo>
                        <a:pt x="727988" y="569688"/>
                        <a:pt x="691552" y="553317"/>
                        <a:pt x="677701" y="524932"/>
                      </a:cubicBezTo>
                      <a:cubicBezTo>
                        <a:pt x="652740" y="531467"/>
                        <a:pt x="626945" y="529742"/>
                        <a:pt x="606954" y="520216"/>
                      </a:cubicBezTo>
                      <a:cubicBezTo>
                        <a:pt x="576576" y="505745"/>
                        <a:pt x="565233" y="476122"/>
                        <a:pt x="578955" y="447123"/>
                      </a:cubicBezTo>
                      <a:lnTo>
                        <a:pt x="575269" y="446513"/>
                      </a:lnTo>
                      <a:lnTo>
                        <a:pt x="557930" y="461065"/>
                      </a:lnTo>
                      <a:cubicBezTo>
                        <a:pt x="519679" y="482220"/>
                        <a:pt x="480630" y="471397"/>
                        <a:pt x="464109" y="435083"/>
                      </a:cubicBezTo>
                      <a:lnTo>
                        <a:pt x="464075" y="435103"/>
                      </a:lnTo>
                      <a:lnTo>
                        <a:pt x="433928" y="452506"/>
                      </a:lnTo>
                      <a:lnTo>
                        <a:pt x="421185" y="453687"/>
                      </a:lnTo>
                      <a:lnTo>
                        <a:pt x="420029" y="460685"/>
                      </a:lnTo>
                      <a:cubicBezTo>
                        <a:pt x="416128" y="472134"/>
                        <a:pt x="410449" y="482462"/>
                        <a:pt x="403261" y="490884"/>
                      </a:cubicBezTo>
                      <a:cubicBezTo>
                        <a:pt x="381420" y="516481"/>
                        <a:pt x="349871" y="519771"/>
                        <a:pt x="325412" y="499011"/>
                      </a:cubicBezTo>
                      <a:cubicBezTo>
                        <a:pt x="317502" y="534669"/>
                        <a:pt x="296321" y="561927"/>
                        <a:pt x="269780" y="570611"/>
                      </a:cubicBezTo>
                      <a:cubicBezTo>
                        <a:pt x="238504" y="580843"/>
                        <a:pt x="205862" y="563407"/>
                        <a:pt x="187982" y="526907"/>
                      </a:cubicBezTo>
                      <a:cubicBezTo>
                        <a:pt x="145779" y="561552"/>
                        <a:pt x="90967" y="542078"/>
                        <a:pt x="66474" y="483726"/>
                      </a:cubicBezTo>
                      <a:cubicBezTo>
                        <a:pt x="42413" y="487561"/>
                        <a:pt x="19821" y="467245"/>
                        <a:pt x="13049" y="435673"/>
                      </a:cubicBezTo>
                      <a:cubicBezTo>
                        <a:pt x="8144" y="412831"/>
                        <a:pt x="12480" y="388179"/>
                        <a:pt x="24465" y="370811"/>
                      </a:cubicBezTo>
                      <a:cubicBezTo>
                        <a:pt x="7461" y="357187"/>
                        <a:pt x="-2008" y="331044"/>
                        <a:pt x="359" y="304263"/>
                      </a:cubicBezTo>
                      <a:cubicBezTo>
                        <a:pt x="3136" y="272908"/>
                        <a:pt x="21415" y="248347"/>
                        <a:pt x="44382" y="245114"/>
                      </a:cubicBezTo>
                      <a:cubicBezTo>
                        <a:pt x="44519" y="244591"/>
                        <a:pt x="44667" y="244079"/>
                        <a:pt x="44804" y="243555"/>
                      </a:cubicBezTo>
                      <a:cubicBezTo>
                        <a:pt x="41719" y="212677"/>
                        <a:pt x="48912" y="181538"/>
                        <a:pt x="64414" y="158616"/>
                      </a:cubicBezTo>
                      <a:cubicBezTo>
                        <a:pt x="88907" y="122411"/>
                        <a:pt x="128616" y="114342"/>
                        <a:pt x="159813" y="139210"/>
                      </a:cubicBezTo>
                      <a:lnTo>
                        <a:pt x="159834" y="139177"/>
                      </a:lnTo>
                      <a:lnTo>
                        <a:pt x="178806" y="109992"/>
                      </a:lnTo>
                      <a:cubicBezTo>
                        <a:pt x="196017" y="93767"/>
                        <a:pt x="218626" y="90610"/>
                        <a:pt x="238009" y="102325"/>
                      </a:cubicBezTo>
                      <a:lnTo>
                        <a:pt x="254744" y="117899"/>
                      </a:lnTo>
                      <a:lnTo>
                        <a:pt x="263404" y="101509"/>
                      </a:lnTo>
                      <a:cubicBezTo>
                        <a:pt x="288952" y="68129"/>
                        <a:pt x="325492" y="51991"/>
                        <a:pt x="355858" y="60679"/>
                      </a:cubicBezTo>
                      <a:cubicBezTo>
                        <a:pt x="367694" y="37752"/>
                        <a:pt x="386230" y="19729"/>
                        <a:pt x="406681" y="11239"/>
                      </a:cubicBezTo>
                      <a:cubicBezTo>
                        <a:pt x="437757" y="-1665"/>
                        <a:pt x="467366" y="9715"/>
                        <a:pt x="479746" y="39311"/>
                      </a:cubicBezTo>
                      <a:cubicBezTo>
                        <a:pt x="502971" y="11122"/>
                        <a:pt x="534212" y="-3563"/>
                        <a:pt x="561805" y="73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2FEA5D25-C421-40CC-A40D-88FED954013D}"/>
                    </a:ext>
                  </a:extLst>
                </p:cNvPr>
                <p:cNvSpPr/>
                <p:nvPr/>
              </p:nvSpPr>
              <p:spPr>
                <a:xfrm>
                  <a:off x="27888" y="2876363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29510379-5324-4DA3-B397-52EB8F55EAC3}"/>
                    </a:ext>
                  </a:extLst>
                </p:cNvPr>
                <p:cNvSpPr/>
                <p:nvPr/>
              </p:nvSpPr>
              <p:spPr>
                <a:xfrm>
                  <a:off x="615829" y="2876363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C2523A33-0F30-4748-8CFF-22BC6D94E162}"/>
                </a:ext>
              </a:extLst>
            </p:cNvPr>
            <p:cNvGrpSpPr/>
            <p:nvPr/>
          </p:nvGrpSpPr>
          <p:grpSpPr>
            <a:xfrm>
              <a:off x="808426" y="4585822"/>
              <a:ext cx="2467664" cy="1856172"/>
              <a:chOff x="669236" y="1016002"/>
              <a:chExt cx="3404513" cy="2560868"/>
            </a:xfrm>
          </p:grpSpPr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9B4A5048-1CBF-4F3F-8538-7772E359C4E6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230" name="平行四辺形 19">
                  <a:extLst>
                    <a:ext uri="{FF2B5EF4-FFF2-40B4-BE49-F238E27FC236}">
                      <a16:creationId xmlns:a16="http://schemas.microsoft.com/office/drawing/2014/main" id="{07BABE05-7F94-4A85-8797-3A7134E7B037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1" name="平行四辺形 19">
                  <a:extLst>
                    <a:ext uri="{FF2B5EF4-FFF2-40B4-BE49-F238E27FC236}">
                      <a16:creationId xmlns:a16="http://schemas.microsoft.com/office/drawing/2014/main" id="{23CB0034-2D00-4C33-A642-98B6C7CDF63F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232" name="直線コネクタ 231">
                  <a:extLst>
                    <a:ext uri="{FF2B5EF4-FFF2-40B4-BE49-F238E27FC236}">
                      <a16:creationId xmlns:a16="http://schemas.microsoft.com/office/drawing/2014/main" id="{9E322955-01B7-43AE-9C44-FF5EE8A222E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3" name="直線コネクタ 232">
                  <a:extLst>
                    <a:ext uri="{FF2B5EF4-FFF2-40B4-BE49-F238E27FC236}">
                      <a16:creationId xmlns:a16="http://schemas.microsoft.com/office/drawing/2014/main" id="{32E97168-FB8F-491A-B39A-F87A3E07F0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4" name="平行四辺形 19">
                  <a:extLst>
                    <a:ext uri="{FF2B5EF4-FFF2-40B4-BE49-F238E27FC236}">
                      <a16:creationId xmlns:a16="http://schemas.microsoft.com/office/drawing/2014/main" id="{E26741B1-9DC3-4F05-B9C8-3B41342EA683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5" name="テキスト ボックス 234">
                  <a:extLst>
                    <a:ext uri="{FF2B5EF4-FFF2-40B4-BE49-F238E27FC236}">
                      <a16:creationId xmlns:a16="http://schemas.microsoft.com/office/drawing/2014/main" id="{CAA77546-8911-4A46-9952-EA72024DEB8A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○○新聞</a:t>
                  </a:r>
                </a:p>
              </p:txBody>
            </p:sp>
            <p:sp>
              <p:nvSpPr>
                <p:cNvPr id="236" name="正方形/長方形 139">
                  <a:extLst>
                    <a:ext uri="{FF2B5EF4-FFF2-40B4-BE49-F238E27FC236}">
                      <a16:creationId xmlns:a16="http://schemas.microsoft.com/office/drawing/2014/main" id="{779C5DBF-9E31-49C2-9C78-39B829A18475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正方形/長方形 139">
                  <a:extLst>
                    <a:ext uri="{FF2B5EF4-FFF2-40B4-BE49-F238E27FC236}">
                      <a16:creationId xmlns:a16="http://schemas.microsoft.com/office/drawing/2014/main" id="{F385ADAF-D6E9-453F-8DE5-64249971D435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8AF84DD1-1025-4DB2-B5C9-FEB78C968B7A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4B9F98CF-32C6-44B3-B62B-1CEE52FD3A64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E7AE4C8D-D4FB-47FC-AD59-45AAD35FBA3C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平行四辺形 48">
                  <a:extLst>
                    <a:ext uri="{FF2B5EF4-FFF2-40B4-BE49-F238E27FC236}">
                      <a16:creationId xmlns:a16="http://schemas.microsoft.com/office/drawing/2014/main" id="{7D983D17-295F-4000-9D64-016ED97440BE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平行四辺形 48">
                  <a:extLst>
                    <a:ext uri="{FF2B5EF4-FFF2-40B4-BE49-F238E27FC236}">
                      <a16:creationId xmlns:a16="http://schemas.microsoft.com/office/drawing/2014/main" id="{8281F3D6-8089-4008-8862-09DD6475B952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正方形/長方形 139">
                  <a:extLst>
                    <a:ext uri="{FF2B5EF4-FFF2-40B4-BE49-F238E27FC236}">
                      <a16:creationId xmlns:a16="http://schemas.microsoft.com/office/drawing/2014/main" id="{CE10A1EE-6F84-4979-BCEB-2163D47564EB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テキスト ボックス 243">
                  <a:extLst>
                    <a:ext uri="{FF2B5EF4-FFF2-40B4-BE49-F238E27FC236}">
                      <a16:creationId xmlns:a16="http://schemas.microsoft.com/office/drawing/2014/main" id="{0FA4B203-993E-46A3-B539-9DBD4932C431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日経平均株価上昇</a:t>
                  </a:r>
                </a:p>
              </p:txBody>
            </p:sp>
            <p:sp>
              <p:nvSpPr>
                <p:cNvPr id="245" name="テキスト ボックス 244">
                  <a:extLst>
                    <a:ext uri="{FF2B5EF4-FFF2-40B4-BE49-F238E27FC236}">
                      <a16:creationId xmlns:a16="http://schemas.microsoft.com/office/drawing/2014/main" id="{CCA3F3AB-7922-4EDF-B2B7-BE8794012D24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246" name="テキスト ボックス 245">
                  <a:extLst>
                    <a:ext uri="{FF2B5EF4-FFF2-40B4-BE49-F238E27FC236}">
                      <a16:creationId xmlns:a16="http://schemas.microsoft.com/office/drawing/2014/main" id="{854B8CF3-64EF-444F-9C7A-834E31A9ABB1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398F2801-00EB-4BE5-8C25-70109311353C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254" name="楕円 253">
                    <a:extLst>
                      <a:ext uri="{FF2B5EF4-FFF2-40B4-BE49-F238E27FC236}">
                        <a16:creationId xmlns:a16="http://schemas.microsoft.com/office/drawing/2014/main" id="{8F9FA5FE-4D93-47C9-9B7F-866F0764E5B3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5" name="楕円 254">
                    <a:extLst>
                      <a:ext uri="{FF2B5EF4-FFF2-40B4-BE49-F238E27FC236}">
                        <a16:creationId xmlns:a16="http://schemas.microsoft.com/office/drawing/2014/main" id="{A5E5DE68-E89C-4B72-B9F5-95A6A4DB3373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6" name="楕円 255">
                    <a:extLst>
                      <a:ext uri="{FF2B5EF4-FFF2-40B4-BE49-F238E27FC236}">
                        <a16:creationId xmlns:a16="http://schemas.microsoft.com/office/drawing/2014/main" id="{BADF15C8-AE20-49D4-A02A-3CE7A902BBCE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8" name="テキスト ボックス 247">
                  <a:extLst>
                    <a:ext uri="{FF2B5EF4-FFF2-40B4-BE49-F238E27FC236}">
                      <a16:creationId xmlns:a16="http://schemas.microsoft.com/office/drawing/2014/main" id="{6C65431E-20D9-4161-8B71-349EC42E4E2C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お得な通販のお知らせ</a:t>
                  </a:r>
                </a:p>
              </p:txBody>
            </p: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56E78F57-6A14-4EDC-84E3-F2F1064DA64F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テキスト ボックス 249">
                  <a:extLst>
                    <a:ext uri="{FF2B5EF4-FFF2-40B4-BE49-F238E27FC236}">
                      <a16:creationId xmlns:a16="http://schemas.microsoft.com/office/drawing/2014/main" id="{3598710F-87D8-4328-8944-BF6E6E00CA76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251" name="テキスト ボックス 250">
                  <a:extLst>
                    <a:ext uri="{FF2B5EF4-FFF2-40B4-BE49-F238E27FC236}">
                      <a16:creationId xmlns:a16="http://schemas.microsoft.com/office/drawing/2014/main" id="{ADD1155A-23D5-4F9F-8E6B-F96B74117238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252" name="テキスト ボックス 251">
                  <a:extLst>
                    <a:ext uri="{FF2B5EF4-FFF2-40B4-BE49-F238E27FC236}">
                      <a16:creationId xmlns:a16="http://schemas.microsoft.com/office/drawing/2014/main" id="{A6938A4D-14AA-43FA-A972-67BA1AC2E79E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53" name="正方形/長方形 139">
                  <a:extLst>
                    <a:ext uri="{FF2B5EF4-FFF2-40B4-BE49-F238E27FC236}">
                      <a16:creationId xmlns:a16="http://schemas.microsoft.com/office/drawing/2014/main" id="{9F97D801-3832-457E-A718-87DFB248514A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26930354-22D6-49D9-8D80-57071665233D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D6701599-FBA5-4E2B-B547-A0DBE13BDE41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5331F491-2C1A-431E-BBF0-B826FAA486CD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E9209A32-AD62-4CC9-B429-94EA75E527BE}"/>
                </a:ext>
              </a:extLst>
            </p:cNvPr>
            <p:cNvSpPr/>
            <p:nvPr/>
          </p:nvSpPr>
          <p:spPr>
            <a:xfrm rot="20700000">
              <a:off x="676027" y="5283562"/>
              <a:ext cx="402786" cy="353132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19251717-F9E1-45F5-8786-BC7AAE7388E4}"/>
                </a:ext>
              </a:extLst>
            </p:cNvPr>
            <p:cNvSpPr/>
            <p:nvPr/>
          </p:nvSpPr>
          <p:spPr>
            <a:xfrm rot="900000" flipH="1">
              <a:off x="2957717" y="5283563"/>
              <a:ext cx="402784" cy="353132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86" name="グループ化 285">
            <a:extLst>
              <a:ext uri="{FF2B5EF4-FFF2-40B4-BE49-F238E27FC236}">
                <a16:creationId xmlns:a16="http://schemas.microsoft.com/office/drawing/2014/main" id="{068072B6-C4A6-48D4-BBDC-F03F14EACC49}"/>
              </a:ext>
            </a:extLst>
          </p:cNvPr>
          <p:cNvGrpSpPr/>
          <p:nvPr/>
        </p:nvGrpSpPr>
        <p:grpSpPr>
          <a:xfrm>
            <a:off x="3624014" y="3732865"/>
            <a:ext cx="2684474" cy="2709129"/>
            <a:chOff x="3624014" y="3732865"/>
            <a:chExt cx="2684474" cy="2709129"/>
          </a:xfrm>
        </p:grpSpPr>
        <p:grpSp>
          <p:nvGrpSpPr>
            <p:cNvPr id="287" name="グループ化 286">
              <a:extLst>
                <a:ext uri="{FF2B5EF4-FFF2-40B4-BE49-F238E27FC236}">
                  <a16:creationId xmlns:a16="http://schemas.microsoft.com/office/drawing/2014/main" id="{2CC35E59-4DB0-45C2-A9D2-3B9314E42C38}"/>
                </a:ext>
              </a:extLst>
            </p:cNvPr>
            <p:cNvGrpSpPr/>
            <p:nvPr/>
          </p:nvGrpSpPr>
          <p:grpSpPr>
            <a:xfrm>
              <a:off x="4352570" y="3732865"/>
              <a:ext cx="1251740" cy="2338890"/>
              <a:chOff x="4318693" y="3659640"/>
              <a:chExt cx="1496024" cy="2795336"/>
            </a:xfrm>
          </p:grpSpPr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22AC1CA0-F085-4AF3-9ECF-EABE82065DB6}"/>
                  </a:ext>
                </a:extLst>
              </p:cNvPr>
              <p:cNvSpPr/>
              <p:nvPr/>
            </p:nvSpPr>
            <p:spPr>
              <a:xfrm flipH="1">
                <a:off x="5609213" y="5268578"/>
                <a:ext cx="205504" cy="118639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23" name="グループ化 322">
                <a:extLst>
                  <a:ext uri="{FF2B5EF4-FFF2-40B4-BE49-F238E27FC236}">
                    <a16:creationId xmlns:a16="http://schemas.microsoft.com/office/drawing/2014/main" id="{984FB079-6BFE-4051-A89E-C306FBC63AA8}"/>
                  </a:ext>
                </a:extLst>
              </p:cNvPr>
              <p:cNvGrpSpPr/>
              <p:nvPr/>
            </p:nvGrpSpPr>
            <p:grpSpPr>
              <a:xfrm>
                <a:off x="4318693" y="4833218"/>
                <a:ext cx="1368894" cy="1621758"/>
                <a:chOff x="4365585" y="5201111"/>
                <a:chExt cx="1057949" cy="1253376"/>
              </a:xfrm>
            </p:grpSpPr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DD1D60B7-D2C6-468E-A068-BD0B6610D8E6}"/>
                    </a:ext>
                  </a:extLst>
                </p:cNvPr>
                <p:cNvSpPr/>
                <p:nvPr/>
              </p:nvSpPr>
              <p:spPr>
                <a:xfrm>
                  <a:off x="4365585" y="5537579"/>
                  <a:ext cx="158824" cy="916907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3" name="片側の 2 つの角を丸めた四角形 144">
                  <a:extLst>
                    <a:ext uri="{FF2B5EF4-FFF2-40B4-BE49-F238E27FC236}">
                      <a16:creationId xmlns:a16="http://schemas.microsoft.com/office/drawing/2014/main" id="{741F993A-55C1-4067-AC6C-1ABCA1D68636}"/>
                    </a:ext>
                  </a:extLst>
                </p:cNvPr>
                <p:cNvSpPr/>
                <p:nvPr/>
              </p:nvSpPr>
              <p:spPr>
                <a:xfrm>
                  <a:off x="4449527" y="5433562"/>
                  <a:ext cx="974007" cy="1020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38EC3B13-FE28-4B55-BF9B-21FC12D3FE22}"/>
                    </a:ext>
                  </a:extLst>
                </p:cNvPr>
                <p:cNvSpPr/>
                <p:nvPr/>
              </p:nvSpPr>
              <p:spPr>
                <a:xfrm>
                  <a:off x="4698054" y="5201111"/>
                  <a:ext cx="467839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5" name="二等辺三角形 344">
                  <a:extLst>
                    <a:ext uri="{FF2B5EF4-FFF2-40B4-BE49-F238E27FC236}">
                      <a16:creationId xmlns:a16="http://schemas.microsoft.com/office/drawing/2014/main" id="{4021600C-3D22-42AE-8177-8DE0F9EAAB0D}"/>
                    </a:ext>
                  </a:extLst>
                </p:cNvPr>
                <p:cNvSpPr/>
                <p:nvPr/>
              </p:nvSpPr>
              <p:spPr>
                <a:xfrm rot="10800000">
                  <a:off x="4729806" y="5517392"/>
                  <a:ext cx="409782" cy="318739"/>
                </a:xfrm>
                <a:prstGeom prst="triangle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24" name="グループ化 323">
                <a:extLst>
                  <a:ext uri="{FF2B5EF4-FFF2-40B4-BE49-F238E27FC236}">
                    <a16:creationId xmlns:a16="http://schemas.microsoft.com/office/drawing/2014/main" id="{3AD807A7-735D-4ECE-BF35-FA138F214325}"/>
                  </a:ext>
                </a:extLst>
              </p:cNvPr>
              <p:cNvGrpSpPr/>
              <p:nvPr/>
            </p:nvGrpSpPr>
            <p:grpSpPr>
              <a:xfrm>
                <a:off x="4346178" y="3659640"/>
                <a:ext cx="1397778" cy="1418097"/>
                <a:chOff x="1231122" y="2121256"/>
                <a:chExt cx="1397778" cy="1418097"/>
              </a:xfrm>
            </p:grpSpPr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014D34B7-C3E8-427C-85CC-B0AB1A3A988E}"/>
                    </a:ext>
                  </a:extLst>
                </p:cNvPr>
                <p:cNvSpPr/>
                <p:nvPr/>
              </p:nvSpPr>
              <p:spPr>
                <a:xfrm>
                  <a:off x="1231122" y="2121256"/>
                  <a:ext cx="1397778" cy="848304"/>
                </a:xfrm>
                <a:custGeom>
                  <a:avLst/>
                  <a:gdLst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23796 w 1397778"/>
                    <a:gd name="connsiteY17" fmla="*/ 895789 h 895789"/>
                    <a:gd name="connsiteX18" fmla="*/ 146579 w 1397778"/>
                    <a:gd name="connsiteY18" fmla="*/ 848304 h 895789"/>
                    <a:gd name="connsiteX19" fmla="*/ 23814 w 1397778"/>
                    <a:gd name="connsiteY19" fmla="*/ 804514 h 895789"/>
                    <a:gd name="connsiteX20" fmla="*/ 106191 w 1397778"/>
                    <a:gd name="connsiteY20" fmla="*/ 710459 h 895789"/>
                    <a:gd name="connsiteX21" fmla="*/ 0 w 1397778"/>
                    <a:gd name="connsiteY21" fmla="*/ 639102 h 895789"/>
                    <a:gd name="connsiteX22" fmla="*/ 106191 w 1397778"/>
                    <a:gd name="connsiteY22" fmla="*/ 567745 h 895789"/>
                    <a:gd name="connsiteX23" fmla="*/ 23814 w 1397778"/>
                    <a:gd name="connsiteY23" fmla="*/ 473690 h 895789"/>
                    <a:gd name="connsiteX24" fmla="*/ 146579 w 1397778"/>
                    <a:gd name="connsiteY24" fmla="*/ 429900 h 895789"/>
                    <a:gd name="connsiteX25" fmla="*/ 93633 w 1397778"/>
                    <a:gd name="connsiteY25" fmla="*/ 319551 h 895789"/>
                    <a:gd name="connsiteX26" fmla="*/ 224612 w 1397778"/>
                    <a:gd name="connsiteY26" fmla="*/ 306308 h 895789"/>
                    <a:gd name="connsiteX27" fmla="*/ 204700 w 1397778"/>
                    <a:gd name="connsiteY27" fmla="*/ 187189 h 895789"/>
                    <a:gd name="connsiteX28" fmla="*/ 334963 w 1397778"/>
                    <a:gd name="connsiteY28" fmla="*/ 205397 h 895789"/>
                    <a:gd name="connsiteX29" fmla="*/ 349445 w 1397778"/>
                    <a:gd name="connsiteY29" fmla="*/ 85623 h 895789"/>
                    <a:gd name="connsiteX30" fmla="*/ 470117 w 1397778"/>
                    <a:gd name="connsiteY30" fmla="*/ 134040 h 895789"/>
                    <a:gd name="connsiteX31" fmla="*/ 518003 w 1397778"/>
                    <a:gd name="connsiteY31" fmla="*/ 21777 h 895789"/>
                    <a:gd name="connsiteX32" fmla="*/ 620856 w 1397778"/>
                    <a:gd name="connsiteY32" fmla="*/ 97106 h 895789"/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46579 w 1397778"/>
                    <a:gd name="connsiteY17" fmla="*/ 848304 h 895789"/>
                    <a:gd name="connsiteX18" fmla="*/ 23814 w 1397778"/>
                    <a:gd name="connsiteY18" fmla="*/ 804514 h 895789"/>
                    <a:gd name="connsiteX19" fmla="*/ 106191 w 1397778"/>
                    <a:gd name="connsiteY19" fmla="*/ 710459 h 895789"/>
                    <a:gd name="connsiteX20" fmla="*/ 0 w 1397778"/>
                    <a:gd name="connsiteY20" fmla="*/ 639102 h 895789"/>
                    <a:gd name="connsiteX21" fmla="*/ 106191 w 1397778"/>
                    <a:gd name="connsiteY21" fmla="*/ 567745 h 895789"/>
                    <a:gd name="connsiteX22" fmla="*/ 23814 w 1397778"/>
                    <a:gd name="connsiteY22" fmla="*/ 473690 h 895789"/>
                    <a:gd name="connsiteX23" fmla="*/ 146579 w 1397778"/>
                    <a:gd name="connsiteY23" fmla="*/ 429900 h 895789"/>
                    <a:gd name="connsiteX24" fmla="*/ 93633 w 1397778"/>
                    <a:gd name="connsiteY24" fmla="*/ 319551 h 895789"/>
                    <a:gd name="connsiteX25" fmla="*/ 224612 w 1397778"/>
                    <a:gd name="connsiteY25" fmla="*/ 306308 h 895789"/>
                    <a:gd name="connsiteX26" fmla="*/ 204700 w 1397778"/>
                    <a:gd name="connsiteY26" fmla="*/ 187189 h 895789"/>
                    <a:gd name="connsiteX27" fmla="*/ 334963 w 1397778"/>
                    <a:gd name="connsiteY27" fmla="*/ 205397 h 895789"/>
                    <a:gd name="connsiteX28" fmla="*/ 349445 w 1397778"/>
                    <a:gd name="connsiteY28" fmla="*/ 85623 h 895789"/>
                    <a:gd name="connsiteX29" fmla="*/ 470117 w 1397778"/>
                    <a:gd name="connsiteY29" fmla="*/ 134040 h 895789"/>
                    <a:gd name="connsiteX30" fmla="*/ 518003 w 1397778"/>
                    <a:gd name="connsiteY30" fmla="*/ 21777 h 895789"/>
                    <a:gd name="connsiteX31" fmla="*/ 620856 w 1397778"/>
                    <a:gd name="connsiteY31" fmla="*/ 97106 h 895789"/>
                    <a:gd name="connsiteX32" fmla="*/ 698889 w 1397778"/>
                    <a:gd name="connsiteY32" fmla="*/ 0 h 895789"/>
                    <a:gd name="connsiteX0" fmla="*/ 698889 w 1397778"/>
                    <a:gd name="connsiteY0" fmla="*/ 0 h 848304"/>
                    <a:gd name="connsiteX1" fmla="*/ 776922 w 1397778"/>
                    <a:gd name="connsiteY1" fmla="*/ 97106 h 848304"/>
                    <a:gd name="connsiteX2" fmla="*/ 879775 w 1397778"/>
                    <a:gd name="connsiteY2" fmla="*/ 21777 h 848304"/>
                    <a:gd name="connsiteX3" fmla="*/ 927661 w 1397778"/>
                    <a:gd name="connsiteY3" fmla="*/ 134040 h 848304"/>
                    <a:gd name="connsiteX4" fmla="*/ 1048334 w 1397778"/>
                    <a:gd name="connsiteY4" fmla="*/ 85623 h 848304"/>
                    <a:gd name="connsiteX5" fmla="*/ 1062815 w 1397778"/>
                    <a:gd name="connsiteY5" fmla="*/ 205397 h 848304"/>
                    <a:gd name="connsiteX6" fmla="*/ 1193078 w 1397778"/>
                    <a:gd name="connsiteY6" fmla="*/ 187189 h 848304"/>
                    <a:gd name="connsiteX7" fmla="*/ 1173166 w 1397778"/>
                    <a:gd name="connsiteY7" fmla="*/ 306308 h 848304"/>
                    <a:gd name="connsiteX8" fmla="*/ 1304145 w 1397778"/>
                    <a:gd name="connsiteY8" fmla="*/ 319551 h 848304"/>
                    <a:gd name="connsiteX9" fmla="*/ 1251199 w 1397778"/>
                    <a:gd name="connsiteY9" fmla="*/ 429900 h 848304"/>
                    <a:gd name="connsiteX10" fmla="*/ 1373964 w 1397778"/>
                    <a:gd name="connsiteY10" fmla="*/ 473690 h 848304"/>
                    <a:gd name="connsiteX11" fmla="*/ 1291587 w 1397778"/>
                    <a:gd name="connsiteY11" fmla="*/ 567745 h 848304"/>
                    <a:gd name="connsiteX12" fmla="*/ 1397778 w 1397778"/>
                    <a:gd name="connsiteY12" fmla="*/ 639102 h 848304"/>
                    <a:gd name="connsiteX13" fmla="*/ 1291587 w 1397778"/>
                    <a:gd name="connsiteY13" fmla="*/ 710459 h 848304"/>
                    <a:gd name="connsiteX14" fmla="*/ 1373964 w 1397778"/>
                    <a:gd name="connsiteY14" fmla="*/ 804514 h 848304"/>
                    <a:gd name="connsiteX15" fmla="*/ 1251199 w 1397778"/>
                    <a:gd name="connsiteY15" fmla="*/ 848304 h 848304"/>
                    <a:gd name="connsiteX16" fmla="*/ 146579 w 1397778"/>
                    <a:gd name="connsiteY16" fmla="*/ 848304 h 848304"/>
                    <a:gd name="connsiteX17" fmla="*/ 23814 w 1397778"/>
                    <a:gd name="connsiteY17" fmla="*/ 804514 h 848304"/>
                    <a:gd name="connsiteX18" fmla="*/ 106191 w 1397778"/>
                    <a:gd name="connsiteY18" fmla="*/ 710459 h 848304"/>
                    <a:gd name="connsiteX19" fmla="*/ 0 w 1397778"/>
                    <a:gd name="connsiteY19" fmla="*/ 639102 h 848304"/>
                    <a:gd name="connsiteX20" fmla="*/ 106191 w 1397778"/>
                    <a:gd name="connsiteY20" fmla="*/ 567745 h 848304"/>
                    <a:gd name="connsiteX21" fmla="*/ 23814 w 1397778"/>
                    <a:gd name="connsiteY21" fmla="*/ 473690 h 848304"/>
                    <a:gd name="connsiteX22" fmla="*/ 146579 w 1397778"/>
                    <a:gd name="connsiteY22" fmla="*/ 429900 h 848304"/>
                    <a:gd name="connsiteX23" fmla="*/ 93633 w 1397778"/>
                    <a:gd name="connsiteY23" fmla="*/ 319551 h 848304"/>
                    <a:gd name="connsiteX24" fmla="*/ 224612 w 1397778"/>
                    <a:gd name="connsiteY24" fmla="*/ 306308 h 848304"/>
                    <a:gd name="connsiteX25" fmla="*/ 204700 w 1397778"/>
                    <a:gd name="connsiteY25" fmla="*/ 187189 h 848304"/>
                    <a:gd name="connsiteX26" fmla="*/ 334963 w 1397778"/>
                    <a:gd name="connsiteY26" fmla="*/ 205397 h 848304"/>
                    <a:gd name="connsiteX27" fmla="*/ 349445 w 1397778"/>
                    <a:gd name="connsiteY27" fmla="*/ 85623 h 848304"/>
                    <a:gd name="connsiteX28" fmla="*/ 470117 w 1397778"/>
                    <a:gd name="connsiteY28" fmla="*/ 134040 h 848304"/>
                    <a:gd name="connsiteX29" fmla="*/ 518003 w 1397778"/>
                    <a:gd name="connsiteY29" fmla="*/ 21777 h 848304"/>
                    <a:gd name="connsiteX30" fmla="*/ 620856 w 1397778"/>
                    <a:gd name="connsiteY30" fmla="*/ 97106 h 848304"/>
                    <a:gd name="connsiteX31" fmla="*/ 698889 w 1397778"/>
                    <a:gd name="connsiteY31" fmla="*/ 0 h 848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397778" h="848304">
                      <a:moveTo>
                        <a:pt x="698889" y="0"/>
                      </a:moveTo>
                      <a:lnTo>
                        <a:pt x="776922" y="97106"/>
                      </a:lnTo>
                      <a:lnTo>
                        <a:pt x="879775" y="21777"/>
                      </a:lnTo>
                      <a:lnTo>
                        <a:pt x="927661" y="134040"/>
                      </a:lnTo>
                      <a:lnTo>
                        <a:pt x="1048334" y="85623"/>
                      </a:lnTo>
                      <a:lnTo>
                        <a:pt x="1062815" y="205397"/>
                      </a:lnTo>
                      <a:lnTo>
                        <a:pt x="1193078" y="187189"/>
                      </a:lnTo>
                      <a:lnTo>
                        <a:pt x="1173166" y="306308"/>
                      </a:lnTo>
                      <a:lnTo>
                        <a:pt x="1304145" y="319551"/>
                      </a:lnTo>
                      <a:lnTo>
                        <a:pt x="1251199" y="429900"/>
                      </a:lnTo>
                      <a:lnTo>
                        <a:pt x="1373964" y="473690"/>
                      </a:lnTo>
                      <a:lnTo>
                        <a:pt x="1291587" y="567745"/>
                      </a:lnTo>
                      <a:lnTo>
                        <a:pt x="1397778" y="639102"/>
                      </a:lnTo>
                      <a:lnTo>
                        <a:pt x="1291587" y="710459"/>
                      </a:lnTo>
                      <a:lnTo>
                        <a:pt x="1373964" y="804514"/>
                      </a:lnTo>
                      <a:lnTo>
                        <a:pt x="1251199" y="848304"/>
                      </a:lnTo>
                      <a:lnTo>
                        <a:pt x="146579" y="848304"/>
                      </a:lnTo>
                      <a:lnTo>
                        <a:pt x="23814" y="804514"/>
                      </a:lnTo>
                      <a:lnTo>
                        <a:pt x="106191" y="710459"/>
                      </a:lnTo>
                      <a:lnTo>
                        <a:pt x="0" y="639102"/>
                      </a:lnTo>
                      <a:lnTo>
                        <a:pt x="106191" y="567745"/>
                      </a:lnTo>
                      <a:lnTo>
                        <a:pt x="23814" y="473690"/>
                      </a:lnTo>
                      <a:lnTo>
                        <a:pt x="146579" y="429900"/>
                      </a:lnTo>
                      <a:lnTo>
                        <a:pt x="93633" y="319551"/>
                      </a:lnTo>
                      <a:lnTo>
                        <a:pt x="224612" y="306308"/>
                      </a:lnTo>
                      <a:lnTo>
                        <a:pt x="204700" y="187189"/>
                      </a:lnTo>
                      <a:lnTo>
                        <a:pt x="334963" y="205397"/>
                      </a:lnTo>
                      <a:lnTo>
                        <a:pt x="349445" y="85623"/>
                      </a:lnTo>
                      <a:lnTo>
                        <a:pt x="470117" y="134040"/>
                      </a:lnTo>
                      <a:lnTo>
                        <a:pt x="518003" y="21777"/>
                      </a:lnTo>
                      <a:lnTo>
                        <a:pt x="620856" y="97106"/>
                      </a:lnTo>
                      <a:lnTo>
                        <a:pt x="698889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26" name="グループ化 325">
                  <a:extLst>
                    <a:ext uri="{FF2B5EF4-FFF2-40B4-BE49-F238E27FC236}">
                      <a16:creationId xmlns:a16="http://schemas.microsoft.com/office/drawing/2014/main" id="{9EB1EBCF-7772-4203-A6AD-0543C3F462F5}"/>
                    </a:ext>
                  </a:extLst>
                </p:cNvPr>
                <p:cNvGrpSpPr/>
                <p:nvPr/>
              </p:nvGrpSpPr>
              <p:grpSpPr>
                <a:xfrm>
                  <a:off x="12979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35" name="グループ化 334">
                    <a:extLst>
                      <a:ext uri="{FF2B5EF4-FFF2-40B4-BE49-F238E27FC236}">
                        <a16:creationId xmlns:a16="http://schemas.microsoft.com/office/drawing/2014/main" id="{94FC2E64-A3E9-4ECD-8596-F625C289D8A5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40" name="円/楕円 489">
                      <a:extLst>
                        <a:ext uri="{FF2B5EF4-FFF2-40B4-BE49-F238E27FC236}">
                          <a16:creationId xmlns:a16="http://schemas.microsoft.com/office/drawing/2014/main" id="{6BB1D428-65B8-4A97-B94B-AF36E4720B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41" name="円/楕円 490">
                      <a:extLst>
                        <a:ext uri="{FF2B5EF4-FFF2-40B4-BE49-F238E27FC236}">
                          <a16:creationId xmlns:a16="http://schemas.microsoft.com/office/drawing/2014/main" id="{5640857F-6E81-42BA-BC37-1A46A26A6A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36" name="グループ化 335">
                    <a:extLst>
                      <a:ext uri="{FF2B5EF4-FFF2-40B4-BE49-F238E27FC236}">
                        <a16:creationId xmlns:a16="http://schemas.microsoft.com/office/drawing/2014/main" id="{24FF3120-C59B-4B24-9FDC-1E785D539F2F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38" name="円/楕円 487">
                      <a:extLst>
                        <a:ext uri="{FF2B5EF4-FFF2-40B4-BE49-F238E27FC236}">
                          <a16:creationId xmlns:a16="http://schemas.microsoft.com/office/drawing/2014/main" id="{45BFC958-CCD2-4D53-808F-50BDF8EA7B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9" name="円/楕円 488">
                      <a:extLst>
                        <a:ext uri="{FF2B5EF4-FFF2-40B4-BE49-F238E27FC236}">
                          <a16:creationId xmlns:a16="http://schemas.microsoft.com/office/drawing/2014/main" id="{CBD63957-D1E7-4DF7-A09D-23BDEA984B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37" name="円/楕円 486">
                    <a:extLst>
                      <a:ext uri="{FF2B5EF4-FFF2-40B4-BE49-F238E27FC236}">
                        <a16:creationId xmlns:a16="http://schemas.microsoft.com/office/drawing/2014/main" id="{63C89A97-9D2B-4048-90E4-658BD4AB2E17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27" name="円/楕円 479">
                  <a:extLst>
                    <a:ext uri="{FF2B5EF4-FFF2-40B4-BE49-F238E27FC236}">
                      <a16:creationId xmlns:a16="http://schemas.microsoft.com/office/drawing/2014/main" id="{20A1118F-5C8C-4C2B-ACDA-055D96078E2F}"/>
                    </a:ext>
                  </a:extLst>
                </p:cNvPr>
                <p:cNvSpPr/>
                <p:nvPr/>
              </p:nvSpPr>
              <p:spPr>
                <a:xfrm>
                  <a:off x="1563292" y="2956985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8" name="円/楕円 480">
                  <a:extLst>
                    <a:ext uri="{FF2B5EF4-FFF2-40B4-BE49-F238E27FC236}">
                      <a16:creationId xmlns:a16="http://schemas.microsoft.com/office/drawing/2014/main" id="{86A14C7F-64AF-4272-B3FE-4CDF6A129390}"/>
                    </a:ext>
                  </a:extLst>
                </p:cNvPr>
                <p:cNvSpPr/>
                <p:nvPr/>
              </p:nvSpPr>
              <p:spPr>
                <a:xfrm>
                  <a:off x="2138169" y="2956985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9" name="円/楕円 472">
                  <a:extLst>
                    <a:ext uri="{FF2B5EF4-FFF2-40B4-BE49-F238E27FC236}">
                      <a16:creationId xmlns:a16="http://schemas.microsoft.com/office/drawing/2014/main" id="{F80F7AA7-06A6-4686-968D-1DC33C787B8C}"/>
                    </a:ext>
                  </a:extLst>
                </p:cNvPr>
                <p:cNvSpPr/>
                <p:nvPr/>
              </p:nvSpPr>
              <p:spPr>
                <a:xfrm>
                  <a:off x="1499856" y="2746286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0" name="円/楕円 473">
                  <a:extLst>
                    <a:ext uri="{FF2B5EF4-FFF2-40B4-BE49-F238E27FC236}">
                      <a16:creationId xmlns:a16="http://schemas.microsoft.com/office/drawing/2014/main" id="{C0B61D0E-1C84-454F-8B6C-C69150A8A772}"/>
                    </a:ext>
                  </a:extLst>
                </p:cNvPr>
                <p:cNvSpPr/>
                <p:nvPr/>
              </p:nvSpPr>
              <p:spPr>
                <a:xfrm>
                  <a:off x="2063644" y="2746286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31" name="グループ化 330">
                  <a:extLst>
                    <a:ext uri="{FF2B5EF4-FFF2-40B4-BE49-F238E27FC236}">
                      <a16:creationId xmlns:a16="http://schemas.microsoft.com/office/drawing/2014/main" id="{0693851E-5589-45C2-9ED9-65DE0D129D30}"/>
                    </a:ext>
                  </a:extLst>
                </p:cNvPr>
                <p:cNvGrpSpPr/>
                <p:nvPr/>
              </p:nvGrpSpPr>
              <p:grpSpPr>
                <a:xfrm>
                  <a:off x="1819207" y="3104032"/>
                  <a:ext cx="240026" cy="203430"/>
                  <a:chOff x="7084627" y="3104032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333" name="円/楕円 662">
                    <a:extLst>
                      <a:ext uri="{FF2B5EF4-FFF2-40B4-BE49-F238E27FC236}">
                        <a16:creationId xmlns:a16="http://schemas.microsoft.com/office/drawing/2014/main" id="{B535176C-5DC0-4303-A27A-49E5D810FA33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65543"/>
                    <a:ext cx="240026" cy="125442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4" name="フリーフォーム: 図形 333">
                    <a:extLst>
                      <a:ext uri="{FF2B5EF4-FFF2-40B4-BE49-F238E27FC236}">
                        <a16:creationId xmlns:a16="http://schemas.microsoft.com/office/drawing/2014/main" id="{1304FD52-643A-4B06-B466-03D7F53E7147}"/>
                      </a:ext>
                    </a:extLst>
                  </p:cNvPr>
                  <p:cNvSpPr/>
                  <p:nvPr/>
                </p:nvSpPr>
                <p:spPr>
                  <a:xfrm>
                    <a:off x="7137014" y="310403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A8B3A2F5-F702-4DC3-A414-D2A84B09683C}"/>
                    </a:ext>
                  </a:extLst>
                </p:cNvPr>
                <p:cNvSpPr/>
                <p:nvPr/>
              </p:nvSpPr>
              <p:spPr>
                <a:xfrm>
                  <a:off x="1803691" y="3366861"/>
                  <a:ext cx="285078" cy="54641"/>
                </a:xfrm>
                <a:custGeom>
                  <a:avLst/>
                  <a:gdLst>
                    <a:gd name="connsiteX0" fmla="*/ 0 w 485124"/>
                    <a:gd name="connsiteY0" fmla="*/ 0 h 247877"/>
                    <a:gd name="connsiteX1" fmla="*/ 16958 w 485124"/>
                    <a:gd name="connsiteY1" fmla="*/ 4041 h 247877"/>
                    <a:gd name="connsiteX2" fmla="*/ 242562 w 485124"/>
                    <a:gd name="connsiteY2" fmla="*/ 24039 h 247877"/>
                    <a:gd name="connsiteX3" fmla="*/ 468167 w 485124"/>
                    <a:gd name="connsiteY3" fmla="*/ 4041 h 247877"/>
                    <a:gd name="connsiteX4" fmla="*/ 485124 w 485124"/>
                    <a:gd name="connsiteY4" fmla="*/ 0 h 247877"/>
                    <a:gd name="connsiteX5" fmla="*/ 467238 w 485124"/>
                    <a:gd name="connsiteY5" fmla="*/ 92456 h 247877"/>
                    <a:gd name="connsiteX6" fmla="*/ 242562 w 485124"/>
                    <a:gd name="connsiteY6" fmla="*/ 247877 h 247877"/>
                    <a:gd name="connsiteX7" fmla="*/ 17886 w 485124"/>
                    <a:gd name="connsiteY7" fmla="*/ 92456 h 247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5124" h="247877">
                      <a:moveTo>
                        <a:pt x="0" y="0"/>
                      </a:moveTo>
                      <a:lnTo>
                        <a:pt x="16958" y="4041"/>
                      </a:lnTo>
                      <a:cubicBezTo>
                        <a:pt x="86300" y="16918"/>
                        <a:pt x="162537" y="24039"/>
                        <a:pt x="242562" y="24039"/>
                      </a:cubicBezTo>
                      <a:cubicBezTo>
                        <a:pt x="322588" y="24039"/>
                        <a:pt x="398825" y="16918"/>
                        <a:pt x="468167" y="4041"/>
                      </a:cubicBezTo>
                      <a:lnTo>
                        <a:pt x="485124" y="0"/>
                      </a:lnTo>
                      <a:lnTo>
                        <a:pt x="467238" y="92456"/>
                      </a:lnTo>
                      <a:cubicBezTo>
                        <a:pt x="430221" y="183790"/>
                        <a:pt x="343563" y="247877"/>
                        <a:pt x="242562" y="247877"/>
                      </a:cubicBezTo>
                      <a:cubicBezTo>
                        <a:pt x="141562" y="247877"/>
                        <a:pt x="54903" y="183790"/>
                        <a:pt x="17886" y="9245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09EDF7BC-6A7B-459E-87AF-25114F9B3FEB}"/>
                </a:ext>
              </a:extLst>
            </p:cNvPr>
            <p:cNvGrpSpPr/>
            <p:nvPr/>
          </p:nvGrpSpPr>
          <p:grpSpPr>
            <a:xfrm>
              <a:off x="3724154" y="4585822"/>
              <a:ext cx="2467664" cy="1856172"/>
              <a:chOff x="669236" y="1016002"/>
              <a:chExt cx="3404513" cy="2560868"/>
            </a:xfrm>
          </p:grpSpPr>
          <p:grpSp>
            <p:nvGrpSpPr>
              <p:cNvPr id="291" name="グループ化 290">
                <a:extLst>
                  <a:ext uri="{FF2B5EF4-FFF2-40B4-BE49-F238E27FC236}">
                    <a16:creationId xmlns:a16="http://schemas.microsoft.com/office/drawing/2014/main" id="{0046101E-FB3C-4941-9C5C-F7D814B72979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295" name="平行四辺形 19">
                  <a:extLst>
                    <a:ext uri="{FF2B5EF4-FFF2-40B4-BE49-F238E27FC236}">
                      <a16:creationId xmlns:a16="http://schemas.microsoft.com/office/drawing/2014/main" id="{C3CCF9A6-0C39-44D8-AD18-705C97286A9D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6" name="平行四辺形 19">
                  <a:extLst>
                    <a:ext uri="{FF2B5EF4-FFF2-40B4-BE49-F238E27FC236}">
                      <a16:creationId xmlns:a16="http://schemas.microsoft.com/office/drawing/2014/main" id="{2CB96E42-20FB-4CE4-BC37-1EDE8F2CDE0F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297" name="直線コネクタ 296">
                  <a:extLst>
                    <a:ext uri="{FF2B5EF4-FFF2-40B4-BE49-F238E27FC236}">
                      <a16:creationId xmlns:a16="http://schemas.microsoft.com/office/drawing/2014/main" id="{84FD77E1-42AB-4DA3-9F69-4C3757E4412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8" name="直線コネクタ 297">
                  <a:extLst>
                    <a:ext uri="{FF2B5EF4-FFF2-40B4-BE49-F238E27FC236}">
                      <a16:creationId xmlns:a16="http://schemas.microsoft.com/office/drawing/2014/main" id="{963456D8-78C7-49AF-B868-3CA23DB473E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9" name="平行四辺形 19">
                  <a:extLst>
                    <a:ext uri="{FF2B5EF4-FFF2-40B4-BE49-F238E27FC236}">
                      <a16:creationId xmlns:a16="http://schemas.microsoft.com/office/drawing/2014/main" id="{46864F5D-36BD-4F00-B1FC-127638B12BBF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0" name="テキスト ボックス 299">
                  <a:extLst>
                    <a:ext uri="{FF2B5EF4-FFF2-40B4-BE49-F238E27FC236}">
                      <a16:creationId xmlns:a16="http://schemas.microsoft.com/office/drawing/2014/main" id="{92FBE469-11F0-4476-A4DF-797C68F8DD90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○○新聞</a:t>
                  </a:r>
                </a:p>
              </p:txBody>
            </p:sp>
            <p:sp>
              <p:nvSpPr>
                <p:cNvPr id="301" name="正方形/長方形 139">
                  <a:extLst>
                    <a:ext uri="{FF2B5EF4-FFF2-40B4-BE49-F238E27FC236}">
                      <a16:creationId xmlns:a16="http://schemas.microsoft.com/office/drawing/2014/main" id="{119612FD-733E-4042-A126-BA43D9CA3B22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正方形/長方形 139">
                  <a:extLst>
                    <a:ext uri="{FF2B5EF4-FFF2-40B4-BE49-F238E27FC236}">
                      <a16:creationId xmlns:a16="http://schemas.microsoft.com/office/drawing/2014/main" id="{DF7CA36F-B0D9-4545-90C1-7645C8D758DE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F346C689-8BAE-4D16-912B-7D99B1919929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AB1789C9-9600-473E-8414-8050D6070F06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1A197F08-A362-4956-A61D-F269A84E2887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平行四辺形 48">
                  <a:extLst>
                    <a:ext uri="{FF2B5EF4-FFF2-40B4-BE49-F238E27FC236}">
                      <a16:creationId xmlns:a16="http://schemas.microsoft.com/office/drawing/2014/main" id="{73AC387D-D57C-4E5C-AA91-FB99A9CF8ABC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平行四辺形 48">
                  <a:extLst>
                    <a:ext uri="{FF2B5EF4-FFF2-40B4-BE49-F238E27FC236}">
                      <a16:creationId xmlns:a16="http://schemas.microsoft.com/office/drawing/2014/main" id="{F3DC4DE5-B3DF-4AD0-8036-089B279EB780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正方形/長方形 139">
                  <a:extLst>
                    <a:ext uri="{FF2B5EF4-FFF2-40B4-BE49-F238E27FC236}">
                      <a16:creationId xmlns:a16="http://schemas.microsoft.com/office/drawing/2014/main" id="{0D00937A-FAAB-4991-A354-41F45CE715E5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テキスト ボックス 308">
                  <a:extLst>
                    <a:ext uri="{FF2B5EF4-FFF2-40B4-BE49-F238E27FC236}">
                      <a16:creationId xmlns:a16="http://schemas.microsoft.com/office/drawing/2014/main" id="{5B253875-E784-4E06-9DA8-4455D0E81413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日経平均株価上昇</a:t>
                  </a:r>
                </a:p>
              </p:txBody>
            </p:sp>
            <p:sp>
              <p:nvSpPr>
                <p:cNvPr id="310" name="テキスト ボックス 309">
                  <a:extLst>
                    <a:ext uri="{FF2B5EF4-FFF2-40B4-BE49-F238E27FC236}">
                      <a16:creationId xmlns:a16="http://schemas.microsoft.com/office/drawing/2014/main" id="{C253F738-9793-4438-A813-112AF06696F9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311" name="テキスト ボックス 310">
                  <a:extLst>
                    <a:ext uri="{FF2B5EF4-FFF2-40B4-BE49-F238E27FC236}">
                      <a16:creationId xmlns:a16="http://schemas.microsoft.com/office/drawing/2014/main" id="{D16827A4-5D6A-4C5F-A17B-6B7582FC30EA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312" name="グループ化 311">
                  <a:extLst>
                    <a:ext uri="{FF2B5EF4-FFF2-40B4-BE49-F238E27FC236}">
                      <a16:creationId xmlns:a16="http://schemas.microsoft.com/office/drawing/2014/main" id="{0D2D76FB-0EE5-4E53-9507-EC2B79777B33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319" name="楕円 318">
                    <a:extLst>
                      <a:ext uri="{FF2B5EF4-FFF2-40B4-BE49-F238E27FC236}">
                        <a16:creationId xmlns:a16="http://schemas.microsoft.com/office/drawing/2014/main" id="{C703345A-E0F2-4AD5-BD10-43D6AC25A5CE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0" name="楕円 319">
                    <a:extLst>
                      <a:ext uri="{FF2B5EF4-FFF2-40B4-BE49-F238E27FC236}">
                        <a16:creationId xmlns:a16="http://schemas.microsoft.com/office/drawing/2014/main" id="{699E06E2-A2A8-4598-A062-08D252025BFB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1" name="楕円 320">
                    <a:extLst>
                      <a:ext uri="{FF2B5EF4-FFF2-40B4-BE49-F238E27FC236}">
                        <a16:creationId xmlns:a16="http://schemas.microsoft.com/office/drawing/2014/main" id="{16597A9F-8896-480F-B69A-B30F10BE9EF5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13" name="テキスト ボックス 312">
                  <a:extLst>
                    <a:ext uri="{FF2B5EF4-FFF2-40B4-BE49-F238E27FC236}">
                      <a16:creationId xmlns:a16="http://schemas.microsoft.com/office/drawing/2014/main" id="{2FDA5697-8863-4002-AD5C-60BB50E79CE2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お得な通販のお知らせ</a:t>
                  </a:r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F8938616-3096-465D-807F-DAECE9268844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テキスト ボックス 314">
                  <a:extLst>
                    <a:ext uri="{FF2B5EF4-FFF2-40B4-BE49-F238E27FC236}">
                      <a16:creationId xmlns:a16="http://schemas.microsoft.com/office/drawing/2014/main" id="{62713BE1-EAC5-497E-81A9-9024AF0FD691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316" name="テキスト ボックス 315">
                  <a:extLst>
                    <a:ext uri="{FF2B5EF4-FFF2-40B4-BE49-F238E27FC236}">
                      <a16:creationId xmlns:a16="http://schemas.microsoft.com/office/drawing/2014/main" id="{E55D76E7-94DD-4822-8F96-8EB52E3B0C70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317" name="テキスト ボックス 316">
                  <a:extLst>
                    <a:ext uri="{FF2B5EF4-FFF2-40B4-BE49-F238E27FC236}">
                      <a16:creationId xmlns:a16="http://schemas.microsoft.com/office/drawing/2014/main" id="{AC13562B-58FE-4194-A374-069D448BD4D8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18" name="正方形/長方形 139">
                  <a:extLst>
                    <a:ext uri="{FF2B5EF4-FFF2-40B4-BE49-F238E27FC236}">
                      <a16:creationId xmlns:a16="http://schemas.microsoft.com/office/drawing/2014/main" id="{44AA1850-7D7D-4ED3-86E9-2A048CB77BCC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EF39265A-F688-446D-9621-01BEFFBA9ED9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6AC7B47B-6869-4FFD-8FB8-14AACE2C69C3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41C0ED5A-7A04-4759-9B43-3E84E700C0A7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9" name="フリーフォーム: 図形 288">
              <a:extLst>
                <a:ext uri="{FF2B5EF4-FFF2-40B4-BE49-F238E27FC236}">
                  <a16:creationId xmlns:a16="http://schemas.microsoft.com/office/drawing/2014/main" id="{32FFAB3D-46CB-49E8-9D7B-8DF291B979EC}"/>
                </a:ext>
              </a:extLst>
            </p:cNvPr>
            <p:cNvSpPr/>
            <p:nvPr/>
          </p:nvSpPr>
          <p:spPr>
            <a:xfrm rot="20700000">
              <a:off x="3624014" y="5283562"/>
              <a:ext cx="402786" cy="353132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4F8B0ACE-8894-421B-9D9E-B2AD2BE06016}"/>
                </a:ext>
              </a:extLst>
            </p:cNvPr>
            <p:cNvSpPr/>
            <p:nvPr/>
          </p:nvSpPr>
          <p:spPr>
            <a:xfrm rot="900000" flipH="1">
              <a:off x="5905704" y="5283563"/>
              <a:ext cx="402784" cy="353132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46" name="グループ化 345">
            <a:extLst>
              <a:ext uri="{FF2B5EF4-FFF2-40B4-BE49-F238E27FC236}">
                <a16:creationId xmlns:a16="http://schemas.microsoft.com/office/drawing/2014/main" id="{A6AB2665-4FF9-424F-96C2-BAD0223CF753}"/>
              </a:ext>
            </a:extLst>
          </p:cNvPr>
          <p:cNvGrpSpPr/>
          <p:nvPr/>
        </p:nvGrpSpPr>
        <p:grpSpPr>
          <a:xfrm>
            <a:off x="6570414" y="3755378"/>
            <a:ext cx="2684474" cy="2686616"/>
            <a:chOff x="6570414" y="3755378"/>
            <a:chExt cx="2684474" cy="2686616"/>
          </a:xfrm>
        </p:grpSpPr>
        <p:grpSp>
          <p:nvGrpSpPr>
            <p:cNvPr id="347" name="グループ化 346">
              <a:extLst>
                <a:ext uri="{FF2B5EF4-FFF2-40B4-BE49-F238E27FC236}">
                  <a16:creationId xmlns:a16="http://schemas.microsoft.com/office/drawing/2014/main" id="{07BA91B0-99C7-4D79-89D3-E698F69F6FE7}"/>
                </a:ext>
              </a:extLst>
            </p:cNvPr>
            <p:cNvGrpSpPr/>
            <p:nvPr/>
          </p:nvGrpSpPr>
          <p:grpSpPr>
            <a:xfrm>
              <a:off x="7299661" y="3755378"/>
              <a:ext cx="1234034" cy="2307458"/>
              <a:chOff x="7179246" y="3685220"/>
              <a:chExt cx="1474864" cy="2757769"/>
            </a:xfrm>
          </p:grpSpPr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0263F297-7482-4027-A18F-0A343EDE219A}"/>
                  </a:ext>
                </a:extLst>
              </p:cNvPr>
              <p:cNvSpPr/>
              <p:nvPr/>
            </p:nvSpPr>
            <p:spPr>
              <a:xfrm flipH="1">
                <a:off x="8469765" y="5182051"/>
                <a:ext cx="184345" cy="126093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83" name="グループ化 382">
                <a:extLst>
                  <a:ext uri="{FF2B5EF4-FFF2-40B4-BE49-F238E27FC236}">
                    <a16:creationId xmlns:a16="http://schemas.microsoft.com/office/drawing/2014/main" id="{93CFA207-5B85-454D-9228-1D2CB630AAFC}"/>
                  </a:ext>
                </a:extLst>
              </p:cNvPr>
              <p:cNvGrpSpPr/>
              <p:nvPr/>
            </p:nvGrpSpPr>
            <p:grpSpPr>
              <a:xfrm>
                <a:off x="7179246" y="4833216"/>
                <a:ext cx="1356726" cy="1609773"/>
                <a:chOff x="7179246" y="4833216"/>
                <a:chExt cx="1356726" cy="1609773"/>
              </a:xfrm>
            </p:grpSpPr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978D09F5-8FC1-45A7-A26A-5D53609A86A5}"/>
                    </a:ext>
                  </a:extLst>
                </p:cNvPr>
                <p:cNvSpPr/>
                <p:nvPr/>
              </p:nvSpPr>
              <p:spPr>
                <a:xfrm>
                  <a:off x="7606586" y="483321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CD96B553-8FF3-4B4B-9A84-D1F55699709D}"/>
                    </a:ext>
                  </a:extLst>
                </p:cNvPr>
                <p:cNvSpPr/>
                <p:nvPr/>
              </p:nvSpPr>
              <p:spPr>
                <a:xfrm>
                  <a:off x="7179246" y="5182051"/>
                  <a:ext cx="184345" cy="1260937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4" name="片側の 2 つの角を丸めた四角形 144">
                  <a:extLst>
                    <a:ext uri="{FF2B5EF4-FFF2-40B4-BE49-F238E27FC236}">
                      <a16:creationId xmlns:a16="http://schemas.microsoft.com/office/drawing/2014/main" id="{4B85C0BC-DA9F-4ABB-AE15-E8EBD90C8435}"/>
                    </a:ext>
                  </a:extLst>
                </p:cNvPr>
                <p:cNvSpPr/>
                <p:nvPr/>
              </p:nvSpPr>
              <p:spPr>
                <a:xfrm>
                  <a:off x="7285006" y="5131766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5" name="台形 404">
                  <a:extLst>
                    <a:ext uri="{FF2B5EF4-FFF2-40B4-BE49-F238E27FC236}">
                      <a16:creationId xmlns:a16="http://schemas.microsoft.com/office/drawing/2014/main" id="{717700FA-7436-4879-9700-9F532789BF1F}"/>
                    </a:ext>
                  </a:extLst>
                </p:cNvPr>
                <p:cNvSpPr/>
                <p:nvPr/>
              </p:nvSpPr>
              <p:spPr>
                <a:xfrm rot="10800000">
                  <a:off x="7629200" y="5140974"/>
                  <a:ext cx="572056" cy="792372"/>
                </a:xfrm>
                <a:prstGeom prst="trapezoid">
                  <a:avLst>
                    <a:gd name="adj" fmla="val 32076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6" name="楕円 405">
                  <a:extLst>
                    <a:ext uri="{FF2B5EF4-FFF2-40B4-BE49-F238E27FC236}">
                      <a16:creationId xmlns:a16="http://schemas.microsoft.com/office/drawing/2014/main" id="{20C77549-1C98-4112-AA79-29AFDEED2470}"/>
                    </a:ext>
                  </a:extLst>
                </p:cNvPr>
                <p:cNvSpPr/>
                <p:nvPr/>
              </p:nvSpPr>
              <p:spPr>
                <a:xfrm>
                  <a:off x="7876904" y="6254750"/>
                  <a:ext cx="88900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7" name="台形 731">
                  <a:extLst>
                    <a:ext uri="{FF2B5EF4-FFF2-40B4-BE49-F238E27FC236}">
                      <a16:creationId xmlns:a16="http://schemas.microsoft.com/office/drawing/2014/main" id="{CD2D6951-94E3-474F-B571-2EA2255CCCD9}"/>
                    </a:ext>
                  </a:extLst>
                </p:cNvPr>
                <p:cNvSpPr/>
                <p:nvPr/>
              </p:nvSpPr>
              <p:spPr>
                <a:xfrm rot="10800000" flipV="1">
                  <a:off x="7809668" y="5264677"/>
                  <a:ext cx="201644" cy="828151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9962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08" name="グループ化 407">
                  <a:extLst>
                    <a:ext uri="{FF2B5EF4-FFF2-40B4-BE49-F238E27FC236}">
                      <a16:creationId xmlns:a16="http://schemas.microsoft.com/office/drawing/2014/main" id="{9FA54E29-1C80-4068-9993-45CA67C84BF6}"/>
                    </a:ext>
                  </a:extLst>
                </p:cNvPr>
                <p:cNvGrpSpPr/>
                <p:nvPr/>
              </p:nvGrpSpPr>
              <p:grpSpPr>
                <a:xfrm>
                  <a:off x="7557545" y="5160205"/>
                  <a:ext cx="714918" cy="202452"/>
                  <a:chOff x="3151980" y="2770920"/>
                  <a:chExt cx="423862" cy="112796"/>
                </a:xfrm>
                <a:solidFill>
                  <a:srgbClr val="000000">
                    <a:alpha val="50196"/>
                  </a:srgbClr>
                </a:solidFill>
              </p:grpSpPr>
              <p:sp>
                <p:nvSpPr>
                  <p:cNvPr id="415" name="平行四辺形 414">
                    <a:extLst>
                      <a:ext uri="{FF2B5EF4-FFF2-40B4-BE49-F238E27FC236}">
                        <a16:creationId xmlns:a16="http://schemas.microsoft.com/office/drawing/2014/main" id="{3224C298-C60D-48E2-A737-060E18CCD731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6" name="平行四辺形 415">
                    <a:extLst>
                      <a:ext uri="{FF2B5EF4-FFF2-40B4-BE49-F238E27FC236}">
                        <a16:creationId xmlns:a16="http://schemas.microsoft.com/office/drawing/2014/main" id="{3D237C9F-1D60-455D-A1E3-5A5DB03CDAD1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09" name="台形 408">
                  <a:extLst>
                    <a:ext uri="{FF2B5EF4-FFF2-40B4-BE49-F238E27FC236}">
                      <a16:creationId xmlns:a16="http://schemas.microsoft.com/office/drawing/2014/main" id="{AA802E75-3733-4ED6-B8F7-E2270C3B60A2}"/>
                    </a:ext>
                  </a:extLst>
                </p:cNvPr>
                <p:cNvSpPr/>
                <p:nvPr/>
              </p:nvSpPr>
              <p:spPr>
                <a:xfrm rot="10800000">
                  <a:off x="7786831" y="5131766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10" name="グループ化 409">
                  <a:extLst>
                    <a:ext uri="{FF2B5EF4-FFF2-40B4-BE49-F238E27FC236}">
                      <a16:creationId xmlns:a16="http://schemas.microsoft.com/office/drawing/2014/main" id="{FF0D4B16-909F-4209-9384-886D3BE079BE}"/>
                    </a:ext>
                  </a:extLst>
                </p:cNvPr>
                <p:cNvGrpSpPr/>
                <p:nvPr/>
              </p:nvGrpSpPr>
              <p:grpSpPr>
                <a:xfrm>
                  <a:off x="7539823" y="5131768"/>
                  <a:ext cx="750362" cy="202452"/>
                  <a:chOff x="3151980" y="2770920"/>
                  <a:chExt cx="423862" cy="112796"/>
                </a:xfrm>
                <a:solidFill>
                  <a:schemeClr val="accent5">
                    <a:lumMod val="40000"/>
                    <a:lumOff val="60000"/>
                  </a:schemeClr>
                </a:solidFill>
              </p:grpSpPr>
              <p:sp>
                <p:nvSpPr>
                  <p:cNvPr id="413" name="平行四辺形 412">
                    <a:extLst>
                      <a:ext uri="{FF2B5EF4-FFF2-40B4-BE49-F238E27FC236}">
                        <a16:creationId xmlns:a16="http://schemas.microsoft.com/office/drawing/2014/main" id="{98F04BF3-2C2D-4838-A838-01E69AFB481B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4" name="平行四辺形 413">
                    <a:extLst>
                      <a:ext uri="{FF2B5EF4-FFF2-40B4-BE49-F238E27FC236}">
                        <a16:creationId xmlns:a16="http://schemas.microsoft.com/office/drawing/2014/main" id="{16CBD48B-0AA8-4C86-879C-F05F10898C35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11" name="フリーフォーム: 図形 410">
                  <a:extLst>
                    <a:ext uri="{FF2B5EF4-FFF2-40B4-BE49-F238E27FC236}">
                      <a16:creationId xmlns:a16="http://schemas.microsoft.com/office/drawing/2014/main" id="{2FE087BB-F5D5-43C9-8A0F-6ECEA5CE419D}"/>
                    </a:ext>
                  </a:extLst>
                </p:cNvPr>
                <p:cNvSpPr/>
                <p:nvPr/>
              </p:nvSpPr>
              <p:spPr>
                <a:xfrm>
                  <a:off x="7489455" y="5150698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2" name="フリーフォーム: 図形 411">
                  <a:extLst>
                    <a:ext uri="{FF2B5EF4-FFF2-40B4-BE49-F238E27FC236}">
                      <a16:creationId xmlns:a16="http://schemas.microsoft.com/office/drawing/2014/main" id="{F820D37D-7FB6-40EB-B3EF-14D37E32559F}"/>
                    </a:ext>
                  </a:extLst>
                </p:cNvPr>
                <p:cNvSpPr/>
                <p:nvPr/>
              </p:nvSpPr>
              <p:spPr>
                <a:xfrm>
                  <a:off x="7489455" y="5131765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84" name="グループ化 383">
                <a:extLst>
                  <a:ext uri="{FF2B5EF4-FFF2-40B4-BE49-F238E27FC236}">
                    <a16:creationId xmlns:a16="http://schemas.microsoft.com/office/drawing/2014/main" id="{4D0CF130-298B-4E45-8EE7-BE69523223F5}"/>
                  </a:ext>
                </a:extLst>
              </p:cNvPr>
              <p:cNvGrpSpPr/>
              <p:nvPr/>
            </p:nvGrpSpPr>
            <p:grpSpPr>
              <a:xfrm>
                <a:off x="7248013" y="3685220"/>
                <a:ext cx="1306338" cy="1403518"/>
                <a:chOff x="3059564" y="2343184"/>
                <a:chExt cx="1306338" cy="1403518"/>
              </a:xfrm>
            </p:grpSpPr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8FCB32C9-700A-4D99-B1D6-06D7D80BD12E}"/>
                    </a:ext>
                  </a:extLst>
                </p:cNvPr>
                <p:cNvSpPr/>
                <p:nvPr/>
              </p:nvSpPr>
              <p:spPr>
                <a:xfrm>
                  <a:off x="3098183" y="2343184"/>
                  <a:ext cx="1240267" cy="1121822"/>
                </a:xfrm>
                <a:custGeom>
                  <a:avLst/>
                  <a:gdLst>
                    <a:gd name="connsiteX0" fmla="*/ 568386 w 1240267"/>
                    <a:gd name="connsiteY0" fmla="*/ 0 h 1121822"/>
                    <a:gd name="connsiteX1" fmla="*/ 789628 w 1240267"/>
                    <a:gd name="connsiteY1" fmla="*/ 44079 h 1121822"/>
                    <a:gd name="connsiteX2" fmla="*/ 861135 w 1240267"/>
                    <a:gd name="connsiteY2" fmla="*/ 82382 h 1121822"/>
                    <a:gd name="connsiteX3" fmla="*/ 882379 w 1240267"/>
                    <a:gd name="connsiteY3" fmla="*/ 79341 h 1121822"/>
                    <a:gd name="connsiteX4" fmla="*/ 1240267 w 1240267"/>
                    <a:gd name="connsiteY4" fmla="*/ 587512 h 1121822"/>
                    <a:gd name="connsiteX5" fmla="*/ 882379 w 1240267"/>
                    <a:gd name="connsiteY5" fmla="*/ 1095683 h 1121822"/>
                    <a:gd name="connsiteX6" fmla="*/ 810252 w 1240267"/>
                    <a:gd name="connsiteY6" fmla="*/ 1085359 h 1121822"/>
                    <a:gd name="connsiteX7" fmla="*/ 791138 w 1240267"/>
                    <a:gd name="connsiteY7" fmla="*/ 1076934 h 1121822"/>
                    <a:gd name="connsiteX8" fmla="*/ 789628 w 1240267"/>
                    <a:gd name="connsiteY8" fmla="*/ 1077743 h 1121822"/>
                    <a:gd name="connsiteX9" fmla="*/ 568386 w 1240267"/>
                    <a:gd name="connsiteY9" fmla="*/ 1121822 h 1121822"/>
                    <a:gd name="connsiteX10" fmla="*/ 0 w 1240267"/>
                    <a:gd name="connsiteY10" fmla="*/ 560911 h 1121822"/>
                    <a:gd name="connsiteX11" fmla="*/ 568386 w 1240267"/>
                    <a:gd name="connsiteY11" fmla="*/ 0 h 1121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0267" h="1121822">
                      <a:moveTo>
                        <a:pt x="568386" y="0"/>
                      </a:moveTo>
                      <a:cubicBezTo>
                        <a:pt x="646864" y="0"/>
                        <a:pt x="721627" y="15695"/>
                        <a:pt x="789628" y="44079"/>
                      </a:cubicBezTo>
                      <a:lnTo>
                        <a:pt x="861135" y="82382"/>
                      </a:lnTo>
                      <a:lnTo>
                        <a:pt x="882379" y="79341"/>
                      </a:lnTo>
                      <a:cubicBezTo>
                        <a:pt x="1080035" y="79341"/>
                        <a:pt x="1240267" y="306857"/>
                        <a:pt x="1240267" y="587512"/>
                      </a:cubicBezTo>
                      <a:cubicBezTo>
                        <a:pt x="1240267" y="868167"/>
                        <a:pt x="1080035" y="1095683"/>
                        <a:pt x="882379" y="1095683"/>
                      </a:cubicBezTo>
                      <a:cubicBezTo>
                        <a:pt x="857672" y="1095683"/>
                        <a:pt x="833550" y="1092128"/>
                        <a:pt x="810252" y="1085359"/>
                      </a:cubicBezTo>
                      <a:lnTo>
                        <a:pt x="791138" y="1076934"/>
                      </a:lnTo>
                      <a:lnTo>
                        <a:pt x="789628" y="1077743"/>
                      </a:lnTo>
                      <a:cubicBezTo>
                        <a:pt x="721627" y="1106127"/>
                        <a:pt x="646864" y="1121822"/>
                        <a:pt x="568386" y="1121822"/>
                      </a:cubicBezTo>
                      <a:cubicBezTo>
                        <a:pt x="254475" y="1121822"/>
                        <a:pt x="0" y="870694"/>
                        <a:pt x="0" y="560911"/>
                      </a:cubicBezTo>
                      <a:cubicBezTo>
                        <a:pt x="0" y="251128"/>
                        <a:pt x="254475" y="0"/>
                        <a:pt x="568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86" name="グループ化 385">
                  <a:extLst>
                    <a:ext uri="{FF2B5EF4-FFF2-40B4-BE49-F238E27FC236}">
                      <a16:creationId xmlns:a16="http://schemas.microsoft.com/office/drawing/2014/main" id="{C5FA992F-867F-4696-B2A0-69995E7DEEEE}"/>
                    </a:ext>
                  </a:extLst>
                </p:cNvPr>
                <p:cNvGrpSpPr/>
                <p:nvPr/>
              </p:nvGrpSpPr>
              <p:grpSpPr>
                <a:xfrm rot="20700000">
                  <a:off x="3059564" y="2962148"/>
                  <a:ext cx="275134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400" name="円/楕円 620">
                    <a:extLst>
                      <a:ext uri="{FF2B5EF4-FFF2-40B4-BE49-F238E27FC236}">
                        <a16:creationId xmlns:a16="http://schemas.microsoft.com/office/drawing/2014/main" id="{F192023A-A5B0-4083-B5CB-75E7680D9E37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1" name="円/楕円 621">
                    <a:extLst>
                      <a:ext uri="{FF2B5EF4-FFF2-40B4-BE49-F238E27FC236}">
                        <a16:creationId xmlns:a16="http://schemas.microsoft.com/office/drawing/2014/main" id="{E4172949-95E9-4B31-9125-2C4961526B52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87" name="グループ化 386">
                  <a:extLst>
                    <a:ext uri="{FF2B5EF4-FFF2-40B4-BE49-F238E27FC236}">
                      <a16:creationId xmlns:a16="http://schemas.microsoft.com/office/drawing/2014/main" id="{886811A7-357F-47B4-8B7D-194B345521EE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4090770" y="2962148"/>
                  <a:ext cx="275132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398" name="円/楕円 618">
                    <a:extLst>
                      <a:ext uri="{FF2B5EF4-FFF2-40B4-BE49-F238E27FC236}">
                        <a16:creationId xmlns:a16="http://schemas.microsoft.com/office/drawing/2014/main" id="{795D55CB-F03A-4A20-8025-403F21EDDBE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9" name="円/楕円 619">
                    <a:extLst>
                      <a:ext uri="{FF2B5EF4-FFF2-40B4-BE49-F238E27FC236}">
                        <a16:creationId xmlns:a16="http://schemas.microsoft.com/office/drawing/2014/main" id="{B881F3E1-872F-4094-A113-D30E713FD10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D69ED5E5-0FA8-4BC0-807C-842EEE3EC767}"/>
                    </a:ext>
                  </a:extLst>
                </p:cNvPr>
                <p:cNvSpPr/>
                <p:nvPr/>
              </p:nvSpPr>
              <p:spPr>
                <a:xfrm>
                  <a:off x="3183666" y="2451100"/>
                  <a:ext cx="1058134" cy="1295602"/>
                </a:xfrm>
                <a:custGeom>
                  <a:avLst/>
                  <a:gdLst>
                    <a:gd name="connsiteX0" fmla="*/ 515603 w 1031206"/>
                    <a:gd name="connsiteY0" fmla="*/ 0 h 1285260"/>
                    <a:gd name="connsiteX1" fmla="*/ 1031206 w 1031206"/>
                    <a:gd name="connsiteY1" fmla="*/ 619148 h 1285260"/>
                    <a:gd name="connsiteX2" fmla="*/ 803882 w 1031206"/>
                    <a:gd name="connsiteY2" fmla="*/ 1132555 h 1285260"/>
                    <a:gd name="connsiteX3" fmla="*/ 764133 w 1031206"/>
                    <a:gd name="connsiteY3" fmla="*/ 1158463 h 1285260"/>
                    <a:gd name="connsiteX4" fmla="*/ 750039 w 1031206"/>
                    <a:gd name="connsiteY4" fmla="*/ 1187134 h 1285260"/>
                    <a:gd name="connsiteX5" fmla="*/ 515603 w 1031206"/>
                    <a:gd name="connsiteY5" fmla="*/ 1285260 h 1285260"/>
                    <a:gd name="connsiteX6" fmla="*/ 281167 w 1031206"/>
                    <a:gd name="connsiteY6" fmla="*/ 1187134 h 1285260"/>
                    <a:gd name="connsiteX7" fmla="*/ 267074 w 1031206"/>
                    <a:gd name="connsiteY7" fmla="*/ 1158463 h 1285260"/>
                    <a:gd name="connsiteX8" fmla="*/ 227324 w 1031206"/>
                    <a:gd name="connsiteY8" fmla="*/ 1132555 h 1285260"/>
                    <a:gd name="connsiteX9" fmla="*/ 0 w 1031206"/>
                    <a:gd name="connsiteY9" fmla="*/ 619148 h 1285260"/>
                    <a:gd name="connsiteX10" fmla="*/ 515603 w 1031206"/>
                    <a:gd name="connsiteY10" fmla="*/ 0 h 1285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1206" h="1285260">
                      <a:moveTo>
                        <a:pt x="515603" y="0"/>
                      </a:moveTo>
                      <a:cubicBezTo>
                        <a:pt x="800363" y="0"/>
                        <a:pt x="1031206" y="277202"/>
                        <a:pt x="1031206" y="619148"/>
                      </a:cubicBezTo>
                      <a:cubicBezTo>
                        <a:pt x="1031206" y="832864"/>
                        <a:pt x="941033" y="1021290"/>
                        <a:pt x="803882" y="1132555"/>
                      </a:cubicBezTo>
                      <a:lnTo>
                        <a:pt x="764133" y="1158463"/>
                      </a:lnTo>
                      <a:lnTo>
                        <a:pt x="750039" y="1187134"/>
                      </a:lnTo>
                      <a:cubicBezTo>
                        <a:pt x="711414" y="1244798"/>
                        <a:pt x="620992" y="1285260"/>
                        <a:pt x="515603" y="1285260"/>
                      </a:cubicBezTo>
                      <a:cubicBezTo>
                        <a:pt x="410215" y="1285260"/>
                        <a:pt x="319792" y="1244798"/>
                        <a:pt x="281167" y="1187134"/>
                      </a:cubicBezTo>
                      <a:lnTo>
                        <a:pt x="267074" y="1158463"/>
                      </a:lnTo>
                      <a:lnTo>
                        <a:pt x="227324" y="1132555"/>
                      </a:lnTo>
                      <a:cubicBezTo>
                        <a:pt x="90173" y="1021290"/>
                        <a:pt x="0" y="832864"/>
                        <a:pt x="0" y="619148"/>
                      </a:cubicBezTo>
                      <a:cubicBezTo>
                        <a:pt x="0" y="277202"/>
                        <a:pt x="230843" y="0"/>
                        <a:pt x="515603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9" name="月 388">
                  <a:extLst>
                    <a:ext uri="{FF2B5EF4-FFF2-40B4-BE49-F238E27FC236}">
                      <a16:creationId xmlns:a16="http://schemas.microsoft.com/office/drawing/2014/main" id="{B4B02FF1-D46A-42D9-B420-02D0DE673B15}"/>
                    </a:ext>
                  </a:extLst>
                </p:cNvPr>
                <p:cNvSpPr/>
                <p:nvPr/>
              </p:nvSpPr>
              <p:spPr>
                <a:xfrm rot="5400000">
                  <a:off x="3375107" y="2724815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0" name="月 389">
                  <a:extLst>
                    <a:ext uri="{FF2B5EF4-FFF2-40B4-BE49-F238E27FC236}">
                      <a16:creationId xmlns:a16="http://schemas.microsoft.com/office/drawing/2014/main" id="{9279BAB4-FF74-42E8-91B8-D639DB2D8909}"/>
                    </a:ext>
                  </a:extLst>
                </p:cNvPr>
                <p:cNvSpPr/>
                <p:nvPr/>
              </p:nvSpPr>
              <p:spPr>
                <a:xfrm rot="5400000">
                  <a:off x="3933493" y="2724816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1" name="円/楕円 480">
                  <a:extLst>
                    <a:ext uri="{FF2B5EF4-FFF2-40B4-BE49-F238E27FC236}">
                      <a16:creationId xmlns:a16="http://schemas.microsoft.com/office/drawing/2014/main" id="{E316FF14-3635-42DA-823A-40D433AA62F4}"/>
                    </a:ext>
                  </a:extLst>
                </p:cNvPr>
                <p:cNvSpPr/>
                <p:nvPr/>
              </p:nvSpPr>
              <p:spPr>
                <a:xfrm>
                  <a:off x="3355480" y="3095535"/>
                  <a:ext cx="139284" cy="17707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A2A51C26-6F14-41F3-BB9C-258D4DCE0D09}"/>
                    </a:ext>
                  </a:extLst>
                </p:cNvPr>
                <p:cNvSpPr/>
                <p:nvPr/>
              </p:nvSpPr>
              <p:spPr>
                <a:xfrm>
                  <a:off x="3625596" y="3264334"/>
                  <a:ext cx="159004" cy="245546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3" name="円/楕円 480">
                  <a:extLst>
                    <a:ext uri="{FF2B5EF4-FFF2-40B4-BE49-F238E27FC236}">
                      <a16:creationId xmlns:a16="http://schemas.microsoft.com/office/drawing/2014/main" id="{3571C09E-2001-47E0-9EC7-5CBDDF34C947}"/>
                    </a:ext>
                  </a:extLst>
                </p:cNvPr>
                <p:cNvSpPr/>
                <p:nvPr/>
              </p:nvSpPr>
              <p:spPr>
                <a:xfrm>
                  <a:off x="3395167" y="3127350"/>
                  <a:ext cx="59910" cy="6948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4" name="円/楕円 480">
                  <a:extLst>
                    <a:ext uri="{FF2B5EF4-FFF2-40B4-BE49-F238E27FC236}">
                      <a16:creationId xmlns:a16="http://schemas.microsoft.com/office/drawing/2014/main" id="{13A08D14-8C0A-43E2-B021-A1EDA54C83EB}"/>
                    </a:ext>
                  </a:extLst>
                </p:cNvPr>
                <p:cNvSpPr/>
                <p:nvPr/>
              </p:nvSpPr>
              <p:spPr>
                <a:xfrm>
                  <a:off x="3914152" y="3095535"/>
                  <a:ext cx="139284" cy="17707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5" name="円/楕円 480">
                  <a:extLst>
                    <a:ext uri="{FF2B5EF4-FFF2-40B4-BE49-F238E27FC236}">
                      <a16:creationId xmlns:a16="http://schemas.microsoft.com/office/drawing/2014/main" id="{F8D28CB8-D6A5-46B2-B7B7-9667D458FB8B}"/>
                    </a:ext>
                  </a:extLst>
                </p:cNvPr>
                <p:cNvSpPr/>
                <p:nvPr/>
              </p:nvSpPr>
              <p:spPr>
                <a:xfrm>
                  <a:off x="3953838" y="3127350"/>
                  <a:ext cx="59910" cy="6948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6" name="月 395">
                  <a:extLst>
                    <a:ext uri="{FF2B5EF4-FFF2-40B4-BE49-F238E27FC236}">
                      <a16:creationId xmlns:a16="http://schemas.microsoft.com/office/drawing/2014/main" id="{FAC87816-B958-432B-A790-2519C6789680}"/>
                    </a:ext>
                  </a:extLst>
                </p:cNvPr>
                <p:cNvSpPr/>
                <p:nvPr/>
              </p:nvSpPr>
              <p:spPr>
                <a:xfrm rot="4115980">
                  <a:off x="3397880" y="2142742"/>
                  <a:ext cx="298702" cy="872145"/>
                </a:xfrm>
                <a:prstGeom prst="moon">
                  <a:avLst>
                    <a:gd name="adj" fmla="val 62816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7" name="円/楕円 638">
                  <a:extLst>
                    <a:ext uri="{FF2B5EF4-FFF2-40B4-BE49-F238E27FC236}">
                      <a16:creationId xmlns:a16="http://schemas.microsoft.com/office/drawing/2014/main" id="{763C0AE1-1682-4629-8F56-80758B4024B7}"/>
                    </a:ext>
                  </a:extLst>
                </p:cNvPr>
                <p:cNvSpPr/>
                <p:nvPr/>
              </p:nvSpPr>
              <p:spPr>
                <a:xfrm>
                  <a:off x="3576863" y="3547951"/>
                  <a:ext cx="259540" cy="45719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48" name="グループ化 347">
              <a:extLst>
                <a:ext uri="{FF2B5EF4-FFF2-40B4-BE49-F238E27FC236}">
                  <a16:creationId xmlns:a16="http://schemas.microsoft.com/office/drawing/2014/main" id="{1566298F-B84B-42D6-A066-DB425D30B3AF}"/>
                </a:ext>
              </a:extLst>
            </p:cNvPr>
            <p:cNvGrpSpPr/>
            <p:nvPr/>
          </p:nvGrpSpPr>
          <p:grpSpPr>
            <a:xfrm>
              <a:off x="6674388" y="4585822"/>
              <a:ext cx="2467664" cy="1856172"/>
              <a:chOff x="669236" y="1016002"/>
              <a:chExt cx="3404513" cy="2560868"/>
            </a:xfrm>
          </p:grpSpPr>
          <p:grpSp>
            <p:nvGrpSpPr>
              <p:cNvPr id="351" name="グループ化 350">
                <a:extLst>
                  <a:ext uri="{FF2B5EF4-FFF2-40B4-BE49-F238E27FC236}">
                    <a16:creationId xmlns:a16="http://schemas.microsoft.com/office/drawing/2014/main" id="{BF720A33-2720-471A-B92E-998577AC146B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355" name="平行四辺形 19">
                  <a:extLst>
                    <a:ext uri="{FF2B5EF4-FFF2-40B4-BE49-F238E27FC236}">
                      <a16:creationId xmlns:a16="http://schemas.microsoft.com/office/drawing/2014/main" id="{DC7ECFF5-DDB0-4488-9EF1-79AB47B6DF1D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6" name="平行四辺形 19">
                  <a:extLst>
                    <a:ext uri="{FF2B5EF4-FFF2-40B4-BE49-F238E27FC236}">
                      <a16:creationId xmlns:a16="http://schemas.microsoft.com/office/drawing/2014/main" id="{950EB588-FDBD-4091-BCBA-EC9FBC4C2C06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357" name="直線コネクタ 356">
                  <a:extLst>
                    <a:ext uri="{FF2B5EF4-FFF2-40B4-BE49-F238E27FC236}">
                      <a16:creationId xmlns:a16="http://schemas.microsoft.com/office/drawing/2014/main" id="{F454280A-6886-4EBB-B8FF-249D0DB5C6F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8" name="直線コネクタ 357">
                  <a:extLst>
                    <a:ext uri="{FF2B5EF4-FFF2-40B4-BE49-F238E27FC236}">
                      <a16:creationId xmlns:a16="http://schemas.microsoft.com/office/drawing/2014/main" id="{EA5A424A-9870-43FC-A027-1C32278F833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9" name="平行四辺形 19">
                  <a:extLst>
                    <a:ext uri="{FF2B5EF4-FFF2-40B4-BE49-F238E27FC236}">
                      <a16:creationId xmlns:a16="http://schemas.microsoft.com/office/drawing/2014/main" id="{653433A8-AA73-4C45-BA5B-E595B608177E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0" name="テキスト ボックス 359">
                  <a:extLst>
                    <a:ext uri="{FF2B5EF4-FFF2-40B4-BE49-F238E27FC236}">
                      <a16:creationId xmlns:a16="http://schemas.microsoft.com/office/drawing/2014/main" id="{D59C0977-5712-4E6A-A509-E2E4ED5CF2E2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○○新聞</a:t>
                  </a:r>
                </a:p>
              </p:txBody>
            </p:sp>
            <p:sp>
              <p:nvSpPr>
                <p:cNvPr id="361" name="正方形/長方形 139">
                  <a:extLst>
                    <a:ext uri="{FF2B5EF4-FFF2-40B4-BE49-F238E27FC236}">
                      <a16:creationId xmlns:a16="http://schemas.microsoft.com/office/drawing/2014/main" id="{DF5EE57B-9B5C-4863-BCCC-581E5BFBC1E0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正方形/長方形 139">
                  <a:extLst>
                    <a:ext uri="{FF2B5EF4-FFF2-40B4-BE49-F238E27FC236}">
                      <a16:creationId xmlns:a16="http://schemas.microsoft.com/office/drawing/2014/main" id="{276728F9-8190-44FF-A509-3D29E44DCE35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F1102F73-DFBB-4221-87DC-8C42561670C7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86B2BF5B-B89A-4B39-B6D1-F06B767B6589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E1AB9100-F7B6-489F-AE77-DFEF58766B96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平行四辺形 48">
                  <a:extLst>
                    <a:ext uri="{FF2B5EF4-FFF2-40B4-BE49-F238E27FC236}">
                      <a16:creationId xmlns:a16="http://schemas.microsoft.com/office/drawing/2014/main" id="{1848F9A4-0AAD-4E0A-98BA-5AB7EA66A40E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平行四辺形 48">
                  <a:extLst>
                    <a:ext uri="{FF2B5EF4-FFF2-40B4-BE49-F238E27FC236}">
                      <a16:creationId xmlns:a16="http://schemas.microsoft.com/office/drawing/2014/main" id="{1E43B0BD-DD63-46B9-9709-C608B3D94920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正方形/長方形 139">
                  <a:extLst>
                    <a:ext uri="{FF2B5EF4-FFF2-40B4-BE49-F238E27FC236}">
                      <a16:creationId xmlns:a16="http://schemas.microsoft.com/office/drawing/2014/main" id="{1AD39B97-D23C-41E1-894E-9A16C7C9BB35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テキスト ボックス 368">
                  <a:extLst>
                    <a:ext uri="{FF2B5EF4-FFF2-40B4-BE49-F238E27FC236}">
                      <a16:creationId xmlns:a16="http://schemas.microsoft.com/office/drawing/2014/main" id="{6A62C196-7107-434F-80E8-A8375FE9FBE9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日経平均株価上昇</a:t>
                  </a:r>
                </a:p>
              </p:txBody>
            </p:sp>
            <p:sp>
              <p:nvSpPr>
                <p:cNvPr id="370" name="テキスト ボックス 369">
                  <a:extLst>
                    <a:ext uri="{FF2B5EF4-FFF2-40B4-BE49-F238E27FC236}">
                      <a16:creationId xmlns:a16="http://schemas.microsoft.com/office/drawing/2014/main" id="{0CF9EAD0-92CF-4AEA-B5E5-49D5DA551BFD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371" name="テキスト ボックス 370">
                  <a:extLst>
                    <a:ext uri="{FF2B5EF4-FFF2-40B4-BE49-F238E27FC236}">
                      <a16:creationId xmlns:a16="http://schemas.microsoft.com/office/drawing/2014/main" id="{A6482D59-956A-46F2-B055-0BFF352394D9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372" name="グループ化 371">
                  <a:extLst>
                    <a:ext uri="{FF2B5EF4-FFF2-40B4-BE49-F238E27FC236}">
                      <a16:creationId xmlns:a16="http://schemas.microsoft.com/office/drawing/2014/main" id="{A868F28D-D50D-4A3B-B45D-3DE3E617808E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379" name="楕円 378">
                    <a:extLst>
                      <a:ext uri="{FF2B5EF4-FFF2-40B4-BE49-F238E27FC236}">
                        <a16:creationId xmlns:a16="http://schemas.microsoft.com/office/drawing/2014/main" id="{1B0AC39A-0DCE-4D8C-B6BC-03994206B44C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0" name="楕円 379">
                    <a:extLst>
                      <a:ext uri="{FF2B5EF4-FFF2-40B4-BE49-F238E27FC236}">
                        <a16:creationId xmlns:a16="http://schemas.microsoft.com/office/drawing/2014/main" id="{F183AE8C-2EE1-4D34-AC66-124510BF5DE8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1" name="楕円 380">
                    <a:extLst>
                      <a:ext uri="{FF2B5EF4-FFF2-40B4-BE49-F238E27FC236}">
                        <a16:creationId xmlns:a16="http://schemas.microsoft.com/office/drawing/2014/main" id="{F3A492A9-B796-4851-B1C0-718FA66A416B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73" name="テキスト ボックス 372">
                  <a:extLst>
                    <a:ext uri="{FF2B5EF4-FFF2-40B4-BE49-F238E27FC236}">
                      <a16:creationId xmlns:a16="http://schemas.microsoft.com/office/drawing/2014/main" id="{1B936788-57AD-4E45-B43E-3047D81E8A82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お得な通販のお知らせ</a:t>
                  </a:r>
                </a:p>
              </p:txBody>
            </p:sp>
            <p:sp>
              <p:nvSpPr>
                <p:cNvPr id="374" name="フリーフォーム: 図形 373">
                  <a:extLst>
                    <a:ext uri="{FF2B5EF4-FFF2-40B4-BE49-F238E27FC236}">
                      <a16:creationId xmlns:a16="http://schemas.microsoft.com/office/drawing/2014/main" id="{D7E1D572-3C65-4197-9F42-C91F45112A92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テキスト ボックス 374">
                  <a:extLst>
                    <a:ext uri="{FF2B5EF4-FFF2-40B4-BE49-F238E27FC236}">
                      <a16:creationId xmlns:a16="http://schemas.microsoft.com/office/drawing/2014/main" id="{87D5ED4E-63EA-46FA-9A25-52BDE7737125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376" name="テキスト ボックス 375">
                  <a:extLst>
                    <a:ext uri="{FF2B5EF4-FFF2-40B4-BE49-F238E27FC236}">
                      <a16:creationId xmlns:a16="http://schemas.microsoft.com/office/drawing/2014/main" id="{71E78586-A6F2-420C-A8DF-D061EE82E8D7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377" name="テキスト ボックス 376">
                  <a:extLst>
                    <a:ext uri="{FF2B5EF4-FFF2-40B4-BE49-F238E27FC236}">
                      <a16:creationId xmlns:a16="http://schemas.microsoft.com/office/drawing/2014/main" id="{14F61FA4-F06A-435B-AD83-9395FE8EA5FE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8" name="正方形/長方形 139">
                  <a:extLst>
                    <a:ext uri="{FF2B5EF4-FFF2-40B4-BE49-F238E27FC236}">
                      <a16:creationId xmlns:a16="http://schemas.microsoft.com/office/drawing/2014/main" id="{9B1969BD-B37B-4BFF-988E-BBF4861C7D4A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170C3880-7F8A-4990-973C-165F4D0D4CF3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B248E885-0B8B-455A-8236-A8245D527FC0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2D64A789-EE15-4083-BA2C-A5CE1C5C22B6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9" name="フリーフォーム: 図形 348">
              <a:extLst>
                <a:ext uri="{FF2B5EF4-FFF2-40B4-BE49-F238E27FC236}">
                  <a16:creationId xmlns:a16="http://schemas.microsoft.com/office/drawing/2014/main" id="{F6C983D2-5910-4DD9-90D5-AFBD02079105}"/>
                </a:ext>
              </a:extLst>
            </p:cNvPr>
            <p:cNvSpPr/>
            <p:nvPr/>
          </p:nvSpPr>
          <p:spPr>
            <a:xfrm rot="20700000">
              <a:off x="6570414" y="5283562"/>
              <a:ext cx="402786" cy="353132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0" name="フリーフォーム: 図形 349">
              <a:extLst>
                <a:ext uri="{FF2B5EF4-FFF2-40B4-BE49-F238E27FC236}">
                  <a16:creationId xmlns:a16="http://schemas.microsoft.com/office/drawing/2014/main" id="{8A81DA46-3C59-41D1-A197-CBC659EE3844}"/>
                </a:ext>
              </a:extLst>
            </p:cNvPr>
            <p:cNvSpPr/>
            <p:nvPr/>
          </p:nvSpPr>
          <p:spPr>
            <a:xfrm rot="900000" flipH="1">
              <a:off x="8852104" y="5283563"/>
              <a:ext cx="402784" cy="353132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A51638F-BC33-4AF0-A88D-6A3524E91A31}"/>
              </a:ext>
            </a:extLst>
          </p:cNvPr>
          <p:cNvGrpSpPr/>
          <p:nvPr/>
        </p:nvGrpSpPr>
        <p:grpSpPr>
          <a:xfrm>
            <a:off x="676027" y="976225"/>
            <a:ext cx="2684474" cy="2563993"/>
            <a:chOff x="676027" y="976225"/>
            <a:chExt cx="2684474" cy="2563993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2F6097AC-60BC-4F5A-AE2B-348272F0BFE6}"/>
                </a:ext>
              </a:extLst>
            </p:cNvPr>
            <p:cNvGrpSpPr/>
            <p:nvPr/>
          </p:nvGrpSpPr>
          <p:grpSpPr>
            <a:xfrm>
              <a:off x="1375598" y="976225"/>
              <a:ext cx="1371194" cy="2154692"/>
              <a:chOff x="1190640" y="964762"/>
              <a:chExt cx="1638790" cy="2575192"/>
            </a:xfrm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0577F9F0-968D-4C9F-B22E-43BC2CC6657A}"/>
                  </a:ext>
                </a:extLst>
              </p:cNvPr>
              <p:cNvSpPr/>
              <p:nvPr/>
            </p:nvSpPr>
            <p:spPr>
              <a:xfrm flipH="1">
                <a:off x="2515265" y="2382553"/>
                <a:ext cx="314165" cy="1157401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  <a:gd name="connsiteX0" fmla="*/ 204002 w 204002"/>
                  <a:gd name="connsiteY0" fmla="*/ 0 h 920697"/>
                  <a:gd name="connsiteX1" fmla="*/ 204002 w 204002"/>
                  <a:gd name="connsiteY1" fmla="*/ 916908 h 920697"/>
                  <a:gd name="connsiteX2" fmla="*/ 0 w 204002"/>
                  <a:gd name="connsiteY2" fmla="*/ 920697 h 920697"/>
                  <a:gd name="connsiteX3" fmla="*/ 64942 w 204002"/>
                  <a:gd name="connsiteY3" fmla="*/ 297535 h 920697"/>
                  <a:gd name="connsiteX4" fmla="*/ 179973 w 204002"/>
                  <a:gd name="connsiteY4" fmla="*/ 19826 h 920697"/>
                  <a:gd name="connsiteX5" fmla="*/ 204002 w 204002"/>
                  <a:gd name="connsiteY5" fmla="*/ 0 h 920697"/>
                  <a:gd name="connsiteX0" fmla="*/ 204002 w 204002"/>
                  <a:gd name="connsiteY0" fmla="*/ 0 h 920697"/>
                  <a:gd name="connsiteX1" fmla="*/ 204002 w 204002"/>
                  <a:gd name="connsiteY1" fmla="*/ 916908 h 920697"/>
                  <a:gd name="connsiteX2" fmla="*/ 0 w 204002"/>
                  <a:gd name="connsiteY2" fmla="*/ 920697 h 920697"/>
                  <a:gd name="connsiteX3" fmla="*/ 64942 w 204002"/>
                  <a:gd name="connsiteY3" fmla="*/ 297535 h 920697"/>
                  <a:gd name="connsiteX4" fmla="*/ 179973 w 204002"/>
                  <a:gd name="connsiteY4" fmla="*/ 19826 h 920697"/>
                  <a:gd name="connsiteX5" fmla="*/ 204002 w 204002"/>
                  <a:gd name="connsiteY5" fmla="*/ 0 h 920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002" h="920697">
                    <a:moveTo>
                      <a:pt x="204002" y="0"/>
                    </a:moveTo>
                    <a:lnTo>
                      <a:pt x="204002" y="916908"/>
                    </a:lnTo>
                    <a:lnTo>
                      <a:pt x="0" y="920697"/>
                    </a:lnTo>
                    <a:cubicBezTo>
                      <a:pt x="0" y="714239"/>
                      <a:pt x="34017" y="511570"/>
                      <a:pt x="64942" y="297535"/>
                    </a:cubicBezTo>
                    <a:cubicBezTo>
                      <a:pt x="64942" y="189083"/>
                      <a:pt x="108901" y="90898"/>
                      <a:pt x="179973" y="19826"/>
                    </a:cubicBezTo>
                    <a:lnTo>
                      <a:pt x="20400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A80AFDE4-E2FE-4E8D-90E8-FB02ED8C4691}"/>
                  </a:ext>
                </a:extLst>
              </p:cNvPr>
              <p:cNvGrpSpPr/>
              <p:nvPr/>
            </p:nvGrpSpPr>
            <p:grpSpPr>
              <a:xfrm>
                <a:off x="1190640" y="2028261"/>
                <a:ext cx="1428736" cy="1511693"/>
                <a:chOff x="1190640" y="2028261"/>
                <a:chExt cx="1428736" cy="1511693"/>
              </a:xfrm>
            </p:grpSpPr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D875EEF1-B173-473A-8203-2DF2085E92D4}"/>
                    </a:ext>
                  </a:extLst>
                </p:cNvPr>
                <p:cNvSpPr/>
                <p:nvPr/>
              </p:nvSpPr>
              <p:spPr>
                <a:xfrm>
                  <a:off x="1190640" y="2382553"/>
                  <a:ext cx="314165" cy="1157401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  <a:gd name="connsiteX0" fmla="*/ 204002 w 204002"/>
                    <a:gd name="connsiteY0" fmla="*/ 0 h 920697"/>
                    <a:gd name="connsiteX1" fmla="*/ 204002 w 204002"/>
                    <a:gd name="connsiteY1" fmla="*/ 916908 h 920697"/>
                    <a:gd name="connsiteX2" fmla="*/ 0 w 204002"/>
                    <a:gd name="connsiteY2" fmla="*/ 920697 h 920697"/>
                    <a:gd name="connsiteX3" fmla="*/ 64942 w 204002"/>
                    <a:gd name="connsiteY3" fmla="*/ 297535 h 920697"/>
                    <a:gd name="connsiteX4" fmla="*/ 179973 w 204002"/>
                    <a:gd name="connsiteY4" fmla="*/ 19826 h 920697"/>
                    <a:gd name="connsiteX5" fmla="*/ 204002 w 204002"/>
                    <a:gd name="connsiteY5" fmla="*/ 0 h 920697"/>
                    <a:gd name="connsiteX0" fmla="*/ 204002 w 204002"/>
                    <a:gd name="connsiteY0" fmla="*/ 0 h 920697"/>
                    <a:gd name="connsiteX1" fmla="*/ 204002 w 204002"/>
                    <a:gd name="connsiteY1" fmla="*/ 916908 h 920697"/>
                    <a:gd name="connsiteX2" fmla="*/ 0 w 204002"/>
                    <a:gd name="connsiteY2" fmla="*/ 920697 h 920697"/>
                    <a:gd name="connsiteX3" fmla="*/ 64942 w 204002"/>
                    <a:gd name="connsiteY3" fmla="*/ 297535 h 920697"/>
                    <a:gd name="connsiteX4" fmla="*/ 179973 w 204002"/>
                    <a:gd name="connsiteY4" fmla="*/ 19826 h 920697"/>
                    <a:gd name="connsiteX5" fmla="*/ 204002 w 204002"/>
                    <a:gd name="connsiteY5" fmla="*/ 0 h 920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002" h="920697">
                      <a:moveTo>
                        <a:pt x="204002" y="0"/>
                      </a:moveTo>
                      <a:lnTo>
                        <a:pt x="204002" y="916908"/>
                      </a:lnTo>
                      <a:lnTo>
                        <a:pt x="0" y="920697"/>
                      </a:lnTo>
                      <a:cubicBezTo>
                        <a:pt x="0" y="714239"/>
                        <a:pt x="34017" y="511570"/>
                        <a:pt x="64942" y="297535"/>
                      </a:cubicBezTo>
                      <a:cubicBezTo>
                        <a:pt x="64942" y="189083"/>
                        <a:pt x="108901" y="90898"/>
                        <a:pt x="179973" y="19826"/>
                      </a:cubicBezTo>
                      <a:lnTo>
                        <a:pt x="204002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7" name="グループ化 66">
                  <a:extLst>
                    <a:ext uri="{FF2B5EF4-FFF2-40B4-BE49-F238E27FC236}">
                      <a16:creationId xmlns:a16="http://schemas.microsoft.com/office/drawing/2014/main" id="{F9D5706F-3A97-46BD-8CB7-23643777B981}"/>
                    </a:ext>
                  </a:extLst>
                </p:cNvPr>
                <p:cNvGrpSpPr/>
                <p:nvPr/>
              </p:nvGrpSpPr>
              <p:grpSpPr>
                <a:xfrm>
                  <a:off x="1371792" y="2028261"/>
                  <a:ext cx="1247584" cy="1506931"/>
                  <a:chOff x="1371792" y="4943989"/>
                  <a:chExt cx="1247584" cy="1506931"/>
                </a:xfrm>
              </p:grpSpPr>
              <p:sp>
                <p:nvSpPr>
                  <p:cNvPr id="68" name="片側の 2 つの角を丸めた四角形 144">
                    <a:extLst>
                      <a:ext uri="{FF2B5EF4-FFF2-40B4-BE49-F238E27FC236}">
                        <a16:creationId xmlns:a16="http://schemas.microsoft.com/office/drawing/2014/main" id="{6189EC4F-C2C9-4060-A0F3-B83610E65C89}"/>
                      </a:ext>
                    </a:extLst>
                  </p:cNvPr>
                  <p:cNvSpPr/>
                  <p:nvPr/>
                </p:nvSpPr>
                <p:spPr>
                  <a:xfrm>
                    <a:off x="1387814" y="5223466"/>
                    <a:ext cx="1215686" cy="1227454"/>
                  </a:xfrm>
                  <a:prstGeom prst="round2SameRect">
                    <a:avLst>
                      <a:gd name="adj1" fmla="val 22029"/>
                      <a:gd name="adj2" fmla="val 0"/>
                    </a:avLst>
                  </a:pr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9" name="フリーフォーム: 図形 68">
                    <a:extLst>
                      <a:ext uri="{FF2B5EF4-FFF2-40B4-BE49-F238E27FC236}">
                        <a16:creationId xmlns:a16="http://schemas.microsoft.com/office/drawing/2014/main" id="{7EECCEEF-01C8-48E4-A832-7D89950EFADF}"/>
                      </a:ext>
                    </a:extLst>
                  </p:cNvPr>
                  <p:cNvSpPr/>
                  <p:nvPr/>
                </p:nvSpPr>
                <p:spPr>
                  <a:xfrm>
                    <a:off x="1711170" y="4943989"/>
                    <a:ext cx="562482" cy="457800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" name="二等辺三角形 69">
                    <a:extLst>
                      <a:ext uri="{FF2B5EF4-FFF2-40B4-BE49-F238E27FC236}">
                        <a16:creationId xmlns:a16="http://schemas.microsoft.com/office/drawing/2014/main" id="{A91DADDF-4361-418A-878B-7E7AD7148FC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811989" y="5326157"/>
                    <a:ext cx="343041" cy="453136"/>
                  </a:xfrm>
                  <a:prstGeom prst="triangl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" name="平行四辺形 833">
                    <a:extLst>
                      <a:ext uri="{FF2B5EF4-FFF2-40B4-BE49-F238E27FC236}">
                        <a16:creationId xmlns:a16="http://schemas.microsoft.com/office/drawing/2014/main" id="{BC968A93-F360-4CB9-83C6-BE80C290FBB5}"/>
                      </a:ext>
                    </a:extLst>
                  </p:cNvPr>
                  <p:cNvSpPr/>
                  <p:nvPr/>
                </p:nvSpPr>
                <p:spPr>
                  <a:xfrm flipH="1">
                    <a:off x="1628775" y="5223467"/>
                    <a:ext cx="385762" cy="720134"/>
                  </a:xfrm>
                  <a:custGeom>
                    <a:avLst/>
                    <a:gdLst>
                      <a:gd name="connsiteX0" fmla="*/ 0 w 411689"/>
                      <a:gd name="connsiteY0" fmla="*/ 708228 h 708228"/>
                      <a:gd name="connsiteX1" fmla="*/ 216474 w 411689"/>
                      <a:gd name="connsiteY1" fmla="*/ 0 h 708228"/>
                      <a:gd name="connsiteX2" fmla="*/ 411689 w 411689"/>
                      <a:gd name="connsiteY2" fmla="*/ 0 h 708228"/>
                      <a:gd name="connsiteX3" fmla="*/ 195215 w 411689"/>
                      <a:gd name="connsiteY3" fmla="*/ 708228 h 708228"/>
                      <a:gd name="connsiteX4" fmla="*/ 0 w 411689"/>
                      <a:gd name="connsiteY4" fmla="*/ 708228 h 708228"/>
                      <a:gd name="connsiteX0" fmla="*/ 0 w 411689"/>
                      <a:gd name="connsiteY0" fmla="*/ 708228 h 708228"/>
                      <a:gd name="connsiteX1" fmla="*/ 216474 w 411689"/>
                      <a:gd name="connsiteY1" fmla="*/ 0 h 708228"/>
                      <a:gd name="connsiteX2" fmla="*/ 411689 w 411689"/>
                      <a:gd name="connsiteY2" fmla="*/ 0 h 708228"/>
                      <a:gd name="connsiteX3" fmla="*/ 195215 w 411689"/>
                      <a:gd name="connsiteY3" fmla="*/ 708228 h 708228"/>
                      <a:gd name="connsiteX4" fmla="*/ 0 w 411689"/>
                      <a:gd name="connsiteY4" fmla="*/ 708228 h 708228"/>
                      <a:gd name="connsiteX0" fmla="*/ 0 w 366446"/>
                      <a:gd name="connsiteY0" fmla="*/ 539160 h 708228"/>
                      <a:gd name="connsiteX1" fmla="*/ 171231 w 366446"/>
                      <a:gd name="connsiteY1" fmla="*/ 0 h 708228"/>
                      <a:gd name="connsiteX2" fmla="*/ 366446 w 366446"/>
                      <a:gd name="connsiteY2" fmla="*/ 0 h 708228"/>
                      <a:gd name="connsiteX3" fmla="*/ 149972 w 366446"/>
                      <a:gd name="connsiteY3" fmla="*/ 708228 h 708228"/>
                      <a:gd name="connsiteX4" fmla="*/ 0 w 366446"/>
                      <a:gd name="connsiteY4" fmla="*/ 539160 h 708228"/>
                      <a:gd name="connsiteX0" fmla="*/ 0 w 366446"/>
                      <a:gd name="connsiteY0" fmla="*/ 539160 h 786809"/>
                      <a:gd name="connsiteX1" fmla="*/ 171231 w 366446"/>
                      <a:gd name="connsiteY1" fmla="*/ 0 h 786809"/>
                      <a:gd name="connsiteX2" fmla="*/ 366446 w 366446"/>
                      <a:gd name="connsiteY2" fmla="*/ 0 h 786809"/>
                      <a:gd name="connsiteX3" fmla="*/ 130922 w 366446"/>
                      <a:gd name="connsiteY3" fmla="*/ 786809 h 786809"/>
                      <a:gd name="connsiteX4" fmla="*/ 0 w 366446"/>
                      <a:gd name="connsiteY4" fmla="*/ 539160 h 786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66446" h="786809">
                        <a:moveTo>
                          <a:pt x="0" y="539160"/>
                        </a:moveTo>
                        <a:lnTo>
                          <a:pt x="171231" y="0"/>
                        </a:lnTo>
                        <a:lnTo>
                          <a:pt x="366446" y="0"/>
                        </a:lnTo>
                        <a:lnTo>
                          <a:pt x="130922" y="786809"/>
                        </a:lnTo>
                        <a:lnTo>
                          <a:pt x="0" y="53916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" name="平行四辺形 71">
                    <a:extLst>
                      <a:ext uri="{FF2B5EF4-FFF2-40B4-BE49-F238E27FC236}">
                        <a16:creationId xmlns:a16="http://schemas.microsoft.com/office/drawing/2014/main" id="{D33512FD-156A-45F3-A4C5-152A38AE5A87}"/>
                      </a:ext>
                    </a:extLst>
                  </p:cNvPr>
                  <p:cNvSpPr/>
                  <p:nvPr/>
                </p:nvSpPr>
                <p:spPr>
                  <a:xfrm>
                    <a:off x="1724010" y="5223466"/>
                    <a:ext cx="646343" cy="949512"/>
                  </a:xfrm>
                  <a:prstGeom prst="parallelogram">
                    <a:avLst>
                      <a:gd name="adj" fmla="val 67526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" name="四角形: 上の 2 つの角を丸める 72">
                    <a:extLst>
                      <a:ext uri="{FF2B5EF4-FFF2-40B4-BE49-F238E27FC236}">
                        <a16:creationId xmlns:a16="http://schemas.microsoft.com/office/drawing/2014/main" id="{39410296-5FF1-4BF4-A6BE-59FC083246D2}"/>
                      </a:ext>
                    </a:extLst>
                  </p:cNvPr>
                  <p:cNvSpPr/>
                  <p:nvPr/>
                </p:nvSpPr>
                <p:spPr>
                  <a:xfrm>
                    <a:off x="1371792" y="6099180"/>
                    <a:ext cx="1247584" cy="351739"/>
                  </a:xfrm>
                  <a:prstGeom prst="round2SameRect">
                    <a:avLst>
                      <a:gd name="adj1" fmla="val 15313"/>
                      <a:gd name="adj2" fmla="val 0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BB881292-819F-4C32-A42A-74996B3BF697}"/>
                  </a:ext>
                </a:extLst>
              </p:cNvPr>
              <p:cNvGrpSpPr/>
              <p:nvPr/>
            </p:nvGrpSpPr>
            <p:grpSpPr>
              <a:xfrm>
                <a:off x="1348425" y="964762"/>
                <a:ext cx="1277659" cy="1299459"/>
                <a:chOff x="305055" y="212842"/>
                <a:chExt cx="1277659" cy="1299459"/>
              </a:xfrm>
            </p:grpSpPr>
            <p:sp>
              <p:nvSpPr>
                <p:cNvPr id="41" name="円/楕円 291">
                  <a:extLst>
                    <a:ext uri="{FF2B5EF4-FFF2-40B4-BE49-F238E27FC236}">
                      <a16:creationId xmlns:a16="http://schemas.microsoft.com/office/drawing/2014/main" id="{BD70C4BE-9427-4074-8CFE-D24D16499F4D}"/>
                    </a:ext>
                  </a:extLst>
                </p:cNvPr>
                <p:cNvSpPr/>
                <p:nvPr/>
              </p:nvSpPr>
              <p:spPr>
                <a:xfrm>
                  <a:off x="478068" y="306375"/>
                  <a:ext cx="931632" cy="1205926"/>
                </a:xfrm>
                <a:custGeom>
                  <a:avLst/>
                  <a:gdLst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55639 h 860478"/>
                    <a:gd name="connsiteX1" fmla="*/ 366207 w 719714"/>
                    <a:gd name="connsiteY1" fmla="*/ 0 h 860478"/>
                    <a:gd name="connsiteX2" fmla="*/ 719714 w 719714"/>
                    <a:gd name="connsiteY2" fmla="*/ 455639 h 860478"/>
                    <a:gd name="connsiteX3" fmla="*/ 359857 w 719714"/>
                    <a:gd name="connsiteY3" fmla="*/ 860478 h 860478"/>
                    <a:gd name="connsiteX4" fmla="*/ 0 w 719714"/>
                    <a:gd name="connsiteY4" fmla="*/ 455639 h 860478"/>
                    <a:gd name="connsiteX0" fmla="*/ 0 w 719714"/>
                    <a:gd name="connsiteY0" fmla="*/ 458814 h 863653"/>
                    <a:gd name="connsiteX1" fmla="*/ 359857 w 719714"/>
                    <a:gd name="connsiteY1" fmla="*/ 0 h 863653"/>
                    <a:gd name="connsiteX2" fmla="*/ 719714 w 719714"/>
                    <a:gd name="connsiteY2" fmla="*/ 458814 h 863653"/>
                    <a:gd name="connsiteX3" fmla="*/ 359857 w 719714"/>
                    <a:gd name="connsiteY3" fmla="*/ 863653 h 863653"/>
                    <a:gd name="connsiteX4" fmla="*/ 0 w 719714"/>
                    <a:gd name="connsiteY4" fmla="*/ 458814 h 863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9714" h="863653">
                      <a:moveTo>
                        <a:pt x="0" y="458814"/>
                      </a:moveTo>
                      <a:cubicBezTo>
                        <a:pt x="0" y="235228"/>
                        <a:pt x="161113" y="0"/>
                        <a:pt x="359857" y="0"/>
                      </a:cubicBezTo>
                      <a:cubicBezTo>
                        <a:pt x="558601" y="0"/>
                        <a:pt x="719714" y="235228"/>
                        <a:pt x="719714" y="458814"/>
                      </a:cubicBezTo>
                      <a:cubicBezTo>
                        <a:pt x="719714" y="682400"/>
                        <a:pt x="558601" y="863653"/>
                        <a:pt x="359857" y="863653"/>
                      </a:cubicBezTo>
                      <a:cubicBezTo>
                        <a:pt x="161113" y="863653"/>
                        <a:pt x="0" y="682400"/>
                        <a:pt x="0" y="45881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2" name="グループ化 41">
                  <a:extLst>
                    <a:ext uri="{FF2B5EF4-FFF2-40B4-BE49-F238E27FC236}">
                      <a16:creationId xmlns:a16="http://schemas.microsoft.com/office/drawing/2014/main" id="{A26A1AE2-DE85-44AB-ADB7-CAB660977A24}"/>
                    </a:ext>
                  </a:extLst>
                </p:cNvPr>
                <p:cNvGrpSpPr/>
                <p:nvPr/>
              </p:nvGrpSpPr>
              <p:grpSpPr>
                <a:xfrm>
                  <a:off x="305055" y="212842"/>
                  <a:ext cx="1277659" cy="1237443"/>
                  <a:chOff x="2791855" y="1947821"/>
                  <a:chExt cx="1150919" cy="1114692"/>
                </a:xfrm>
                <a:solidFill>
                  <a:srgbClr val="FFCC99"/>
                </a:solidFill>
              </p:grpSpPr>
              <p:grpSp>
                <p:nvGrpSpPr>
                  <p:cNvPr id="59" name="グループ化 58">
                    <a:extLst>
                      <a:ext uri="{FF2B5EF4-FFF2-40B4-BE49-F238E27FC236}">
                        <a16:creationId xmlns:a16="http://schemas.microsoft.com/office/drawing/2014/main" id="{B35EB826-0D28-4B5D-888C-56EE99E6C88F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4" name="円/楕円 437">
                      <a:extLst>
                        <a:ext uri="{FF2B5EF4-FFF2-40B4-BE49-F238E27FC236}">
                          <a16:creationId xmlns:a16="http://schemas.microsoft.com/office/drawing/2014/main" id="{29CBDCE8-A51C-412D-A9C1-7912DD8786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5" name="円/楕円 438">
                      <a:extLst>
                        <a:ext uri="{FF2B5EF4-FFF2-40B4-BE49-F238E27FC236}">
                          <a16:creationId xmlns:a16="http://schemas.microsoft.com/office/drawing/2014/main" id="{33097615-EBD4-4CAD-8842-B701A7E0AE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0" name="グループ化 59">
                    <a:extLst>
                      <a:ext uri="{FF2B5EF4-FFF2-40B4-BE49-F238E27FC236}">
                        <a16:creationId xmlns:a16="http://schemas.microsoft.com/office/drawing/2014/main" id="{1A736CF3-80AF-43B5-815F-7542F078D94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2" name="円/楕円 435">
                      <a:extLst>
                        <a:ext uri="{FF2B5EF4-FFF2-40B4-BE49-F238E27FC236}">
                          <a16:creationId xmlns:a16="http://schemas.microsoft.com/office/drawing/2014/main" id="{BEFFB51E-418B-4613-A648-DDAF032F1D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3" name="円/楕円 436">
                      <a:extLst>
                        <a:ext uri="{FF2B5EF4-FFF2-40B4-BE49-F238E27FC236}">
                          <a16:creationId xmlns:a16="http://schemas.microsoft.com/office/drawing/2014/main" id="{B4098551-EE78-42BB-A33B-926DA9C2B6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1" name="円/楕円 291">
                    <a:extLst>
                      <a:ext uri="{FF2B5EF4-FFF2-40B4-BE49-F238E27FC236}">
                        <a16:creationId xmlns:a16="http://schemas.microsoft.com/office/drawing/2014/main" id="{3AE47202-7206-4046-BA2A-F96FDBD4B469}"/>
                      </a:ext>
                    </a:extLst>
                  </p:cNvPr>
                  <p:cNvSpPr/>
                  <p:nvPr/>
                </p:nvSpPr>
                <p:spPr>
                  <a:xfrm>
                    <a:off x="2902857" y="1947821"/>
                    <a:ext cx="928913" cy="1114692"/>
                  </a:xfrm>
                  <a:custGeom>
                    <a:avLst/>
                    <a:gdLst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55639 h 860478"/>
                      <a:gd name="connsiteX1" fmla="*/ 366207 w 719714"/>
                      <a:gd name="connsiteY1" fmla="*/ 0 h 860478"/>
                      <a:gd name="connsiteX2" fmla="*/ 719714 w 719714"/>
                      <a:gd name="connsiteY2" fmla="*/ 455639 h 860478"/>
                      <a:gd name="connsiteX3" fmla="*/ 359857 w 719714"/>
                      <a:gd name="connsiteY3" fmla="*/ 860478 h 860478"/>
                      <a:gd name="connsiteX4" fmla="*/ 0 w 719714"/>
                      <a:gd name="connsiteY4" fmla="*/ 455639 h 860478"/>
                      <a:gd name="connsiteX0" fmla="*/ 0 w 719714"/>
                      <a:gd name="connsiteY0" fmla="*/ 458814 h 863653"/>
                      <a:gd name="connsiteX1" fmla="*/ 359857 w 719714"/>
                      <a:gd name="connsiteY1" fmla="*/ 0 h 863653"/>
                      <a:gd name="connsiteX2" fmla="*/ 719714 w 719714"/>
                      <a:gd name="connsiteY2" fmla="*/ 458814 h 863653"/>
                      <a:gd name="connsiteX3" fmla="*/ 359857 w 719714"/>
                      <a:gd name="connsiteY3" fmla="*/ 863653 h 863653"/>
                      <a:gd name="connsiteX4" fmla="*/ 0 w 719714"/>
                      <a:gd name="connsiteY4" fmla="*/ 458814 h 863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9714" h="863653">
                        <a:moveTo>
                          <a:pt x="0" y="458814"/>
                        </a:moveTo>
                        <a:cubicBezTo>
                          <a:pt x="0" y="235228"/>
                          <a:pt x="161113" y="0"/>
                          <a:pt x="359857" y="0"/>
                        </a:cubicBezTo>
                        <a:cubicBezTo>
                          <a:pt x="558601" y="0"/>
                          <a:pt x="719714" y="235228"/>
                          <a:pt x="719714" y="458814"/>
                        </a:cubicBezTo>
                        <a:cubicBezTo>
                          <a:pt x="719714" y="682400"/>
                          <a:pt x="558601" y="863653"/>
                          <a:pt x="359857" y="863653"/>
                        </a:cubicBezTo>
                        <a:cubicBezTo>
                          <a:pt x="161113" y="863653"/>
                          <a:pt x="0" y="682400"/>
                          <a:pt x="0" y="45881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3" name="円/楕円 27">
                  <a:extLst>
                    <a:ext uri="{FF2B5EF4-FFF2-40B4-BE49-F238E27FC236}">
                      <a16:creationId xmlns:a16="http://schemas.microsoft.com/office/drawing/2014/main" id="{7F0EBBB4-4C54-46DD-802D-F82209C2D31B}"/>
                    </a:ext>
                  </a:extLst>
                </p:cNvPr>
                <p:cNvSpPr/>
                <p:nvPr/>
              </p:nvSpPr>
              <p:spPr>
                <a:xfrm>
                  <a:off x="815130" y="1299173"/>
                  <a:ext cx="24690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" name="円/楕円 416">
                  <a:extLst>
                    <a:ext uri="{FF2B5EF4-FFF2-40B4-BE49-F238E27FC236}">
                      <a16:creationId xmlns:a16="http://schemas.microsoft.com/office/drawing/2014/main" id="{7802E96E-549F-4A82-B26F-67DCA4D5AD9F}"/>
                    </a:ext>
                  </a:extLst>
                </p:cNvPr>
                <p:cNvSpPr/>
                <p:nvPr/>
              </p:nvSpPr>
              <p:spPr>
                <a:xfrm>
                  <a:off x="670129" y="863258"/>
                  <a:ext cx="89721" cy="14028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" name="円/楕円 418">
                  <a:extLst>
                    <a:ext uri="{FF2B5EF4-FFF2-40B4-BE49-F238E27FC236}">
                      <a16:creationId xmlns:a16="http://schemas.microsoft.com/office/drawing/2014/main" id="{99A16E74-FC24-4EA0-B836-8942941CC4C8}"/>
                    </a:ext>
                  </a:extLst>
                </p:cNvPr>
                <p:cNvSpPr/>
                <p:nvPr/>
              </p:nvSpPr>
              <p:spPr>
                <a:xfrm>
                  <a:off x="1134142" y="863258"/>
                  <a:ext cx="89721" cy="14028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" name="月 45">
                  <a:extLst>
                    <a:ext uri="{FF2B5EF4-FFF2-40B4-BE49-F238E27FC236}">
                      <a16:creationId xmlns:a16="http://schemas.microsoft.com/office/drawing/2014/main" id="{68537A33-4691-4C4E-B695-010887874616}"/>
                    </a:ext>
                  </a:extLst>
                </p:cNvPr>
                <p:cNvSpPr/>
                <p:nvPr/>
              </p:nvSpPr>
              <p:spPr>
                <a:xfrm rot="5400000">
                  <a:off x="676994" y="530240"/>
                  <a:ext cx="66360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" name="月 46">
                  <a:extLst>
                    <a:ext uri="{FF2B5EF4-FFF2-40B4-BE49-F238E27FC236}">
                      <a16:creationId xmlns:a16="http://schemas.microsoft.com/office/drawing/2014/main" id="{61D0228C-5C0F-4245-BEC6-F7AAE32B85D0}"/>
                    </a:ext>
                  </a:extLst>
                </p:cNvPr>
                <p:cNvSpPr/>
                <p:nvPr/>
              </p:nvSpPr>
              <p:spPr>
                <a:xfrm rot="5400000">
                  <a:off x="1142532" y="530242"/>
                  <a:ext cx="66362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8" name="グループ化 47">
                  <a:extLst>
                    <a:ext uri="{FF2B5EF4-FFF2-40B4-BE49-F238E27FC236}">
                      <a16:creationId xmlns:a16="http://schemas.microsoft.com/office/drawing/2014/main" id="{82AA8E48-C41D-412B-87DF-2127F3B4ED71}"/>
                    </a:ext>
                  </a:extLst>
                </p:cNvPr>
                <p:cNvGrpSpPr/>
                <p:nvPr/>
              </p:nvGrpSpPr>
              <p:grpSpPr>
                <a:xfrm>
                  <a:off x="501763" y="907894"/>
                  <a:ext cx="135002" cy="93531"/>
                  <a:chOff x="419854" y="940808"/>
                  <a:chExt cx="226299" cy="132152"/>
                </a:xfrm>
              </p:grpSpPr>
              <p:sp>
                <p:nvSpPr>
                  <p:cNvPr id="57" name="フリーフォーム: 図形 56">
                    <a:extLst>
                      <a:ext uri="{FF2B5EF4-FFF2-40B4-BE49-F238E27FC236}">
                        <a16:creationId xmlns:a16="http://schemas.microsoft.com/office/drawing/2014/main" id="{B76EE7F1-9C80-45AD-9BB7-B107505ADFF9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940808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" name="フリーフォーム: 図形 57">
                    <a:extLst>
                      <a:ext uri="{FF2B5EF4-FFF2-40B4-BE49-F238E27FC236}">
                        <a16:creationId xmlns:a16="http://schemas.microsoft.com/office/drawing/2014/main" id="{FEB65FE2-67FA-4190-B4E8-7D1B9CF4277D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1039822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9" name="グループ化 48">
                  <a:extLst>
                    <a:ext uri="{FF2B5EF4-FFF2-40B4-BE49-F238E27FC236}">
                      <a16:creationId xmlns:a16="http://schemas.microsoft.com/office/drawing/2014/main" id="{9A10315B-8536-45FA-9CD7-91F2A9427030}"/>
                    </a:ext>
                  </a:extLst>
                </p:cNvPr>
                <p:cNvGrpSpPr/>
                <p:nvPr/>
              </p:nvGrpSpPr>
              <p:grpSpPr>
                <a:xfrm flipH="1">
                  <a:off x="1267856" y="907893"/>
                  <a:ext cx="135002" cy="93532"/>
                  <a:chOff x="419854" y="940810"/>
                  <a:chExt cx="226299" cy="132154"/>
                </a:xfrm>
              </p:grpSpPr>
              <p:sp>
                <p:nvSpPr>
                  <p:cNvPr id="55" name="フリーフォーム: 図形 54">
                    <a:extLst>
                      <a:ext uri="{FF2B5EF4-FFF2-40B4-BE49-F238E27FC236}">
                        <a16:creationId xmlns:a16="http://schemas.microsoft.com/office/drawing/2014/main" id="{8AD42E43-C173-4BF5-AF9A-CF9EE9276BD3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940810"/>
                    <a:ext cx="226299" cy="33139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" name="フリーフォーム: 図形 55">
                    <a:extLst>
                      <a:ext uri="{FF2B5EF4-FFF2-40B4-BE49-F238E27FC236}">
                        <a16:creationId xmlns:a16="http://schemas.microsoft.com/office/drawing/2014/main" id="{6F54CBC5-DA11-4726-9BB7-31885C286D8A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103982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0" name="円/楕円 27">
                  <a:extLst>
                    <a:ext uri="{FF2B5EF4-FFF2-40B4-BE49-F238E27FC236}">
                      <a16:creationId xmlns:a16="http://schemas.microsoft.com/office/drawing/2014/main" id="{68AA76E9-74BE-40BE-971B-0F87F5EDB928}"/>
                    </a:ext>
                  </a:extLst>
                </p:cNvPr>
                <p:cNvSpPr/>
                <p:nvPr/>
              </p:nvSpPr>
              <p:spPr>
                <a:xfrm rot="8100000">
                  <a:off x="644162" y="1192197"/>
                  <a:ext cx="235336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" name="円/楕円 27">
                  <a:extLst>
                    <a:ext uri="{FF2B5EF4-FFF2-40B4-BE49-F238E27FC236}">
                      <a16:creationId xmlns:a16="http://schemas.microsoft.com/office/drawing/2014/main" id="{C89BD586-C21C-4747-BFDF-C471BB134534}"/>
                    </a:ext>
                  </a:extLst>
                </p:cNvPr>
                <p:cNvSpPr/>
                <p:nvPr/>
              </p:nvSpPr>
              <p:spPr>
                <a:xfrm rot="13500000" flipH="1">
                  <a:off x="1001349" y="1192198"/>
                  <a:ext cx="235336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2" name="グループ化 51">
                  <a:extLst>
                    <a:ext uri="{FF2B5EF4-FFF2-40B4-BE49-F238E27FC236}">
                      <a16:creationId xmlns:a16="http://schemas.microsoft.com/office/drawing/2014/main" id="{46A13FA8-D286-4F8D-98DE-A8D4A90FCB92}"/>
                    </a:ext>
                  </a:extLst>
                </p:cNvPr>
                <p:cNvGrpSpPr/>
                <p:nvPr/>
              </p:nvGrpSpPr>
              <p:grpSpPr>
                <a:xfrm>
                  <a:off x="836857" y="1019468"/>
                  <a:ext cx="198700" cy="168405"/>
                  <a:chOff x="7084627" y="3071958"/>
                  <a:chExt cx="240026" cy="203430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53" name="円/楕円 662">
                    <a:extLst>
                      <a:ext uri="{FF2B5EF4-FFF2-40B4-BE49-F238E27FC236}">
                        <a16:creationId xmlns:a16="http://schemas.microsoft.com/office/drawing/2014/main" id="{2C1E6709-49EA-474D-9A7B-932DECFC370E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33469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4" name="フリーフォーム: 図形 53">
                    <a:extLst>
                      <a:ext uri="{FF2B5EF4-FFF2-40B4-BE49-F238E27FC236}">
                        <a16:creationId xmlns:a16="http://schemas.microsoft.com/office/drawing/2014/main" id="{53749B51-2B7D-4FD8-817C-793E18CF7146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71958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541D21E6-6293-4F33-88A8-C8025BCC7560}"/>
                </a:ext>
              </a:extLst>
            </p:cNvPr>
            <p:cNvGrpSpPr/>
            <p:nvPr/>
          </p:nvGrpSpPr>
          <p:grpSpPr>
            <a:xfrm>
              <a:off x="799555" y="1684046"/>
              <a:ext cx="2467664" cy="1856172"/>
              <a:chOff x="669236" y="1016002"/>
              <a:chExt cx="3404513" cy="2560868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A21C7696-F9A3-42BB-AC64-02EE7727485A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11" name="平行四辺形 19">
                  <a:extLst>
                    <a:ext uri="{FF2B5EF4-FFF2-40B4-BE49-F238E27FC236}">
                      <a16:creationId xmlns:a16="http://schemas.microsoft.com/office/drawing/2014/main" id="{964617FC-985D-4E01-8218-8FB66DEE0F0E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" name="平行四辺形 19">
                  <a:extLst>
                    <a:ext uri="{FF2B5EF4-FFF2-40B4-BE49-F238E27FC236}">
                      <a16:creationId xmlns:a16="http://schemas.microsoft.com/office/drawing/2014/main" id="{72F60D70-3B44-43E8-9FED-33CB94B7FD54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13" name="直線コネクタ 12">
                  <a:extLst>
                    <a:ext uri="{FF2B5EF4-FFF2-40B4-BE49-F238E27FC236}">
                      <a16:creationId xmlns:a16="http://schemas.microsoft.com/office/drawing/2014/main" id="{1899E57B-342F-4BA1-B80E-9EA3E4A0662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直線コネクタ 13">
                  <a:extLst>
                    <a:ext uri="{FF2B5EF4-FFF2-40B4-BE49-F238E27FC236}">
                      <a16:creationId xmlns:a16="http://schemas.microsoft.com/office/drawing/2014/main" id="{9D080B59-6658-409A-B90B-5C6F541B407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" name="平行四辺形 19">
                  <a:extLst>
                    <a:ext uri="{FF2B5EF4-FFF2-40B4-BE49-F238E27FC236}">
                      <a16:creationId xmlns:a16="http://schemas.microsoft.com/office/drawing/2014/main" id="{BBFF6B1B-7E5F-4F33-821B-0C1B8E7763AB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" name="テキスト ボックス 15">
                  <a:extLst>
                    <a:ext uri="{FF2B5EF4-FFF2-40B4-BE49-F238E27FC236}">
                      <a16:creationId xmlns:a16="http://schemas.microsoft.com/office/drawing/2014/main" id="{C264BD57-8630-4CA6-A76A-5F47F78214B7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○○新聞</a:t>
                  </a:r>
                </a:p>
              </p:txBody>
            </p:sp>
            <p:sp>
              <p:nvSpPr>
                <p:cNvPr id="17" name="正方形/長方形 139">
                  <a:extLst>
                    <a:ext uri="{FF2B5EF4-FFF2-40B4-BE49-F238E27FC236}">
                      <a16:creationId xmlns:a16="http://schemas.microsoft.com/office/drawing/2014/main" id="{82D32B0F-EEE9-4ECE-B053-A9E19576951D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正方形/長方形 139">
                  <a:extLst>
                    <a:ext uri="{FF2B5EF4-FFF2-40B4-BE49-F238E27FC236}">
                      <a16:creationId xmlns:a16="http://schemas.microsoft.com/office/drawing/2014/main" id="{9D2693D7-4E42-44A3-9F34-D8678C2AC35F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1F190574-99F2-47AE-8D1D-05127681BBF9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8B5C5C88-CA1E-4DCE-A261-2998CEC3B2A4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A6AC168C-4133-4EA7-89BF-793AF5E0058E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平行四辺形 48">
                  <a:extLst>
                    <a:ext uri="{FF2B5EF4-FFF2-40B4-BE49-F238E27FC236}">
                      <a16:creationId xmlns:a16="http://schemas.microsoft.com/office/drawing/2014/main" id="{F1B504A0-52B7-4948-80B8-529D84D069D0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平行四辺形 48">
                  <a:extLst>
                    <a:ext uri="{FF2B5EF4-FFF2-40B4-BE49-F238E27FC236}">
                      <a16:creationId xmlns:a16="http://schemas.microsoft.com/office/drawing/2014/main" id="{806AE10B-3644-4706-A0E0-DD59CE0FC898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正方形/長方形 139">
                  <a:extLst>
                    <a:ext uri="{FF2B5EF4-FFF2-40B4-BE49-F238E27FC236}">
                      <a16:creationId xmlns:a16="http://schemas.microsoft.com/office/drawing/2014/main" id="{4E2F6F7C-1C21-463B-BE9E-D7878A76B7EA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テキスト ボックス 24">
                  <a:extLst>
                    <a:ext uri="{FF2B5EF4-FFF2-40B4-BE49-F238E27FC236}">
                      <a16:creationId xmlns:a16="http://schemas.microsoft.com/office/drawing/2014/main" id="{570E2452-CD89-42E9-AD52-C40061D02177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日経平均株価上昇</a:t>
                  </a:r>
                </a:p>
              </p:txBody>
            </p:sp>
            <p:sp>
              <p:nvSpPr>
                <p:cNvPr id="26" name="テキスト ボックス 25">
                  <a:extLst>
                    <a:ext uri="{FF2B5EF4-FFF2-40B4-BE49-F238E27FC236}">
                      <a16:creationId xmlns:a16="http://schemas.microsoft.com/office/drawing/2014/main" id="{228E31A4-8AD7-4801-BE44-8CB6E354BA3C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27" name="テキスト ボックス 26">
                  <a:extLst>
                    <a:ext uri="{FF2B5EF4-FFF2-40B4-BE49-F238E27FC236}">
                      <a16:creationId xmlns:a16="http://schemas.microsoft.com/office/drawing/2014/main" id="{DC16B428-8E72-4FEB-B802-47BAA66CEEA6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F0D240D8-D98F-47CE-94F1-6C6FACC218BA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35" name="楕円 34">
                    <a:extLst>
                      <a:ext uri="{FF2B5EF4-FFF2-40B4-BE49-F238E27FC236}">
                        <a16:creationId xmlns:a16="http://schemas.microsoft.com/office/drawing/2014/main" id="{F9F5B5C6-0FF8-4FFF-A4E4-508CD657F485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楕円 35">
                    <a:extLst>
                      <a:ext uri="{FF2B5EF4-FFF2-40B4-BE49-F238E27FC236}">
                        <a16:creationId xmlns:a16="http://schemas.microsoft.com/office/drawing/2014/main" id="{5A1879AF-AEC3-454F-B23F-44D02D5B0033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楕円 36">
                    <a:extLst>
                      <a:ext uri="{FF2B5EF4-FFF2-40B4-BE49-F238E27FC236}">
                        <a16:creationId xmlns:a16="http://schemas.microsoft.com/office/drawing/2014/main" id="{1EA80B9E-F420-46A1-95F0-F66CC500EC1F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" name="テキスト ボックス 28">
                  <a:extLst>
                    <a:ext uri="{FF2B5EF4-FFF2-40B4-BE49-F238E27FC236}">
                      <a16:creationId xmlns:a16="http://schemas.microsoft.com/office/drawing/2014/main" id="{8BAA8A03-CD88-4AFE-B3A7-E8ABB34801D6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お得な通販のお知らせ</a:t>
                  </a: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9C0F53A2-BBB5-4120-B96A-6F65E2C5566F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テキスト ボックス 30">
                  <a:extLst>
                    <a:ext uri="{FF2B5EF4-FFF2-40B4-BE49-F238E27FC236}">
                      <a16:creationId xmlns:a16="http://schemas.microsoft.com/office/drawing/2014/main" id="{59E2465B-BC08-4894-A11E-663CD5888F88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32" name="テキスト ボックス 31">
                  <a:extLst>
                    <a:ext uri="{FF2B5EF4-FFF2-40B4-BE49-F238E27FC236}">
                      <a16:creationId xmlns:a16="http://schemas.microsoft.com/office/drawing/2014/main" id="{407F3189-668E-4C51-97B6-D7AB97830142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33" name="テキスト ボックス 32">
                  <a:extLst>
                    <a:ext uri="{FF2B5EF4-FFF2-40B4-BE49-F238E27FC236}">
                      <a16:creationId xmlns:a16="http://schemas.microsoft.com/office/drawing/2014/main" id="{DD654A8B-3467-4913-9224-67C6CE2868BF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4" name="正方形/長方形 139">
                  <a:extLst>
                    <a:ext uri="{FF2B5EF4-FFF2-40B4-BE49-F238E27FC236}">
                      <a16:creationId xmlns:a16="http://schemas.microsoft.com/office/drawing/2014/main" id="{A924FEDF-4B57-4189-BFA3-5BD0433B7327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7C8A0F50-2BB3-4F3E-9626-4CFAC229D99E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C88A6027-CEB3-4374-B575-E75FE0E5C04D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E32784F5-826D-4635-B423-6AAE5F8BC0DC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A4CD2CCB-D993-4935-A296-BE3E84F8C830}"/>
                </a:ext>
              </a:extLst>
            </p:cNvPr>
            <p:cNvSpPr/>
            <p:nvPr/>
          </p:nvSpPr>
          <p:spPr>
            <a:xfrm rot="20700000">
              <a:off x="676027" y="2376460"/>
              <a:ext cx="402786" cy="353132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CEBA3A7D-A988-4055-B588-25DF6931B2F9}"/>
                </a:ext>
              </a:extLst>
            </p:cNvPr>
            <p:cNvSpPr/>
            <p:nvPr/>
          </p:nvSpPr>
          <p:spPr>
            <a:xfrm rot="900000" flipH="1">
              <a:off x="2957717" y="2376461"/>
              <a:ext cx="402784" cy="353132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CF123BA4-ADE8-4107-B896-418B047433DD}"/>
              </a:ext>
            </a:extLst>
          </p:cNvPr>
          <p:cNvGrpSpPr/>
          <p:nvPr/>
        </p:nvGrpSpPr>
        <p:grpSpPr>
          <a:xfrm>
            <a:off x="3624014" y="952396"/>
            <a:ext cx="2684474" cy="2587822"/>
            <a:chOff x="3624014" y="952396"/>
            <a:chExt cx="2684474" cy="2587822"/>
          </a:xfrm>
        </p:grpSpPr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A0228CDF-2219-476C-8894-C6B528176989}"/>
                </a:ext>
              </a:extLst>
            </p:cNvPr>
            <p:cNvGrpSpPr/>
            <p:nvPr/>
          </p:nvGrpSpPr>
          <p:grpSpPr>
            <a:xfrm>
              <a:off x="4393867" y="952396"/>
              <a:ext cx="1128116" cy="2162436"/>
              <a:chOff x="4351490" y="950745"/>
              <a:chExt cx="1348272" cy="2584446"/>
            </a:xfrm>
          </p:grpSpPr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9FAD503B-1E5E-453F-B18A-F78DB2CF01E8}"/>
                  </a:ext>
                </a:extLst>
              </p:cNvPr>
              <p:cNvSpPr/>
              <p:nvPr/>
            </p:nvSpPr>
            <p:spPr>
              <a:xfrm flipH="1">
                <a:off x="5497161" y="2357562"/>
                <a:ext cx="184345" cy="117762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5DD4F3FD-9731-4B5E-B81A-1FB9480D6D2E}"/>
                  </a:ext>
                </a:extLst>
              </p:cNvPr>
              <p:cNvGrpSpPr/>
              <p:nvPr/>
            </p:nvGrpSpPr>
            <p:grpSpPr>
              <a:xfrm>
                <a:off x="4351490" y="1953404"/>
                <a:ext cx="1231031" cy="1581787"/>
                <a:chOff x="4351490" y="1953404"/>
                <a:chExt cx="1231031" cy="1581787"/>
              </a:xfrm>
            </p:grpSpPr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15CE230A-8682-4393-BD42-6C3CBBACB7C0}"/>
                    </a:ext>
                  </a:extLst>
                </p:cNvPr>
                <p:cNvSpPr/>
                <p:nvPr/>
              </p:nvSpPr>
              <p:spPr>
                <a:xfrm>
                  <a:off x="4769046" y="1953404"/>
                  <a:ext cx="483348" cy="51699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90D7E2E0-8AAE-40E0-81F0-8FE69430EE91}"/>
                    </a:ext>
                  </a:extLst>
                </p:cNvPr>
                <p:cNvSpPr/>
                <p:nvPr/>
              </p:nvSpPr>
              <p:spPr>
                <a:xfrm>
                  <a:off x="4351490" y="2357562"/>
                  <a:ext cx="184345" cy="117762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" name="片側の 2 つの角を丸めた四角形 144">
                  <a:extLst>
                    <a:ext uri="{FF2B5EF4-FFF2-40B4-BE49-F238E27FC236}">
                      <a16:creationId xmlns:a16="http://schemas.microsoft.com/office/drawing/2014/main" id="{4D2D5DCA-AB21-4D20-A48D-F392FE46B311}"/>
                    </a:ext>
                  </a:extLst>
                </p:cNvPr>
                <p:cNvSpPr/>
                <p:nvPr/>
              </p:nvSpPr>
              <p:spPr>
                <a:xfrm>
                  <a:off x="4455237" y="2247266"/>
                  <a:ext cx="1127284" cy="1287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05E41303-1793-4952-B854-467FFC441FA8}"/>
                    </a:ext>
                  </a:extLst>
                </p:cNvPr>
                <p:cNvSpPr/>
                <p:nvPr/>
              </p:nvSpPr>
              <p:spPr>
                <a:xfrm>
                  <a:off x="4976346" y="2321418"/>
                  <a:ext cx="78870" cy="7887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2F20F000-6C86-4ADB-83C2-604665DC056B}"/>
                    </a:ext>
                  </a:extLst>
                </p:cNvPr>
                <p:cNvSpPr/>
                <p:nvPr/>
              </p:nvSpPr>
              <p:spPr>
                <a:xfrm>
                  <a:off x="4604730" y="2247266"/>
                  <a:ext cx="411051" cy="245758"/>
                </a:xfrm>
                <a:custGeom>
                  <a:avLst/>
                  <a:gdLst>
                    <a:gd name="connsiteX0" fmla="*/ 173535 w 411051"/>
                    <a:gd name="connsiteY0" fmla="*/ 0 h 245758"/>
                    <a:gd name="connsiteX1" fmla="*/ 404285 w 411051"/>
                    <a:gd name="connsiteY1" fmla="*/ 0 h 245758"/>
                    <a:gd name="connsiteX2" fmla="*/ 411051 w 411051"/>
                    <a:gd name="connsiteY2" fmla="*/ 1523 h 245758"/>
                    <a:gd name="connsiteX3" fmla="*/ 215308 w 411051"/>
                    <a:gd name="connsiteY3" fmla="*/ 245758 h 245758"/>
                    <a:gd name="connsiteX4" fmla="*/ 0 w 411051"/>
                    <a:gd name="connsiteY4" fmla="*/ 51508 h 245758"/>
                    <a:gd name="connsiteX5" fmla="*/ 48322 w 411051"/>
                    <a:gd name="connsiteY5" fmla="*/ 25280 h 245758"/>
                    <a:gd name="connsiteX6" fmla="*/ 173535 w 411051"/>
                    <a:gd name="connsiteY6" fmla="*/ 0 h 245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1051" h="245758">
                      <a:moveTo>
                        <a:pt x="173535" y="0"/>
                      </a:moveTo>
                      <a:lnTo>
                        <a:pt x="404285" y="0"/>
                      </a:lnTo>
                      <a:lnTo>
                        <a:pt x="411051" y="1523"/>
                      </a:lnTo>
                      <a:lnTo>
                        <a:pt x="215308" y="245758"/>
                      </a:lnTo>
                      <a:lnTo>
                        <a:pt x="0" y="51508"/>
                      </a:lnTo>
                      <a:lnTo>
                        <a:pt x="48322" y="25280"/>
                      </a:lnTo>
                      <a:cubicBezTo>
                        <a:pt x="86808" y="9002"/>
                        <a:pt x="129120" y="0"/>
                        <a:pt x="17353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3" name="四角形: 上の 2 つの角を丸める 142">
                  <a:extLst>
                    <a:ext uri="{FF2B5EF4-FFF2-40B4-BE49-F238E27FC236}">
                      <a16:creationId xmlns:a16="http://schemas.microsoft.com/office/drawing/2014/main" id="{1E33F7FC-7812-4F2F-84F2-C85758B423ED}"/>
                    </a:ext>
                  </a:extLst>
                </p:cNvPr>
                <p:cNvSpPr/>
                <p:nvPr/>
              </p:nvSpPr>
              <p:spPr>
                <a:xfrm>
                  <a:off x="5153025" y="2640843"/>
                  <a:ext cx="314128" cy="294947"/>
                </a:xfrm>
                <a:prstGeom prst="round2SameRect">
                  <a:avLst>
                    <a:gd name="adj1" fmla="val 0"/>
                    <a:gd name="adj2" fmla="val 27536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24461332-9BBB-4414-B6F4-71FBF37C5D75}"/>
                  </a:ext>
                </a:extLst>
              </p:cNvPr>
              <p:cNvGrpSpPr/>
              <p:nvPr/>
            </p:nvGrpSpPr>
            <p:grpSpPr>
              <a:xfrm>
                <a:off x="4352112" y="950745"/>
                <a:ext cx="1347650" cy="1223656"/>
                <a:chOff x="1887071" y="220150"/>
                <a:chExt cx="1277659" cy="1160106"/>
              </a:xfrm>
            </p:grpSpPr>
            <p:sp>
              <p:nvSpPr>
                <p:cNvPr id="114" name="円/楕円 568">
                  <a:extLst>
                    <a:ext uri="{FF2B5EF4-FFF2-40B4-BE49-F238E27FC236}">
                      <a16:creationId xmlns:a16="http://schemas.microsoft.com/office/drawing/2014/main" id="{8956B2E6-E4BE-4348-A29D-CADB166B8AEC}"/>
                    </a:ext>
                  </a:extLst>
                </p:cNvPr>
                <p:cNvSpPr/>
                <p:nvPr/>
              </p:nvSpPr>
              <p:spPr>
                <a:xfrm>
                  <a:off x="1926431" y="235745"/>
                  <a:ext cx="1183483" cy="1006038"/>
                </a:xfrm>
                <a:prstGeom prst="ellipse">
                  <a:avLst/>
                </a:prstGeom>
                <a:pattFill prst="dkHorz">
                  <a:fgClr>
                    <a:sysClr val="window" lastClr="FFFFFF">
                      <a:lumMod val="65000"/>
                    </a:sysClr>
                  </a:fgClr>
                  <a:bgClr>
                    <a:schemeClr val="bg1">
                      <a:lumMod val="8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5" name="グループ化 114">
                  <a:extLst>
                    <a:ext uri="{FF2B5EF4-FFF2-40B4-BE49-F238E27FC236}">
                      <a16:creationId xmlns:a16="http://schemas.microsoft.com/office/drawing/2014/main" id="{8B8BF26B-44A5-4B51-8360-33166AC13BD1}"/>
                    </a:ext>
                  </a:extLst>
                </p:cNvPr>
                <p:cNvGrpSpPr/>
                <p:nvPr/>
              </p:nvGrpSpPr>
              <p:grpSpPr>
                <a:xfrm rot="20700000">
                  <a:off x="1887071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136" name="円/楕円 591">
                    <a:extLst>
                      <a:ext uri="{FF2B5EF4-FFF2-40B4-BE49-F238E27FC236}">
                        <a16:creationId xmlns:a16="http://schemas.microsoft.com/office/drawing/2014/main" id="{D3FDCB10-595C-4618-8A38-D81DF96FAA8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7" name="円/楕円 592">
                    <a:extLst>
                      <a:ext uri="{FF2B5EF4-FFF2-40B4-BE49-F238E27FC236}">
                        <a16:creationId xmlns:a16="http://schemas.microsoft.com/office/drawing/2014/main" id="{0B5C86A8-4A73-4E94-9117-68170A539A1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16" name="グループ化 115">
                  <a:extLst>
                    <a:ext uri="{FF2B5EF4-FFF2-40B4-BE49-F238E27FC236}">
                      <a16:creationId xmlns:a16="http://schemas.microsoft.com/office/drawing/2014/main" id="{D3DFB949-B625-4764-9194-274214B7401C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2918277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134" name="円/楕円 589">
                    <a:extLst>
                      <a:ext uri="{FF2B5EF4-FFF2-40B4-BE49-F238E27FC236}">
                        <a16:creationId xmlns:a16="http://schemas.microsoft.com/office/drawing/2014/main" id="{3B752F12-CB6C-4A9B-BCA0-2CE90134443C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5" name="円/楕円 590">
                    <a:extLst>
                      <a:ext uri="{FF2B5EF4-FFF2-40B4-BE49-F238E27FC236}">
                        <a16:creationId xmlns:a16="http://schemas.microsoft.com/office/drawing/2014/main" id="{4580A2FD-DA5B-4601-82F9-84C25534208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7" name="円/楕円 588">
                  <a:extLst>
                    <a:ext uri="{FF2B5EF4-FFF2-40B4-BE49-F238E27FC236}">
                      <a16:creationId xmlns:a16="http://schemas.microsoft.com/office/drawing/2014/main" id="{B6EBEFD8-4A99-45DD-BCC6-69A17FF16A25}"/>
                    </a:ext>
                  </a:extLst>
                </p:cNvPr>
                <p:cNvSpPr/>
                <p:nvPr/>
              </p:nvSpPr>
              <p:spPr>
                <a:xfrm>
                  <a:off x="2010296" y="220150"/>
                  <a:ext cx="1031206" cy="116010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" name="月 117">
                  <a:extLst>
                    <a:ext uri="{FF2B5EF4-FFF2-40B4-BE49-F238E27FC236}">
                      <a16:creationId xmlns:a16="http://schemas.microsoft.com/office/drawing/2014/main" id="{F5CF6E61-83B4-4189-A208-4BD9904DCED6}"/>
                    </a:ext>
                  </a:extLst>
                </p:cNvPr>
                <p:cNvSpPr/>
                <p:nvPr/>
              </p:nvSpPr>
              <p:spPr>
                <a:xfrm rot="5400000">
                  <a:off x="2212054" y="456126"/>
                  <a:ext cx="50070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" name="月 118">
                  <a:extLst>
                    <a:ext uri="{FF2B5EF4-FFF2-40B4-BE49-F238E27FC236}">
                      <a16:creationId xmlns:a16="http://schemas.microsoft.com/office/drawing/2014/main" id="{EB5BBD81-F9FD-47FE-915A-CF66C18A085F}"/>
                    </a:ext>
                  </a:extLst>
                </p:cNvPr>
                <p:cNvSpPr/>
                <p:nvPr/>
              </p:nvSpPr>
              <p:spPr>
                <a:xfrm rot="5400000">
                  <a:off x="2803974" y="456127"/>
                  <a:ext cx="50072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50E1AEFB-A74B-4BB6-B78B-B13B4A1FF063}"/>
                    </a:ext>
                  </a:extLst>
                </p:cNvPr>
                <p:cNvSpPr/>
                <p:nvPr/>
              </p:nvSpPr>
              <p:spPr>
                <a:xfrm>
                  <a:off x="2444294" y="948992"/>
                  <a:ext cx="149146" cy="17032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" name="円/楕円 638">
                  <a:extLst>
                    <a:ext uri="{FF2B5EF4-FFF2-40B4-BE49-F238E27FC236}">
                      <a16:creationId xmlns:a16="http://schemas.microsoft.com/office/drawing/2014/main" id="{8E11738E-6CB8-4BE6-AC7B-CB82D7C6A2E1}"/>
                    </a:ext>
                  </a:extLst>
                </p:cNvPr>
                <p:cNvSpPr/>
                <p:nvPr/>
              </p:nvSpPr>
              <p:spPr>
                <a:xfrm>
                  <a:off x="2413295" y="1231216"/>
                  <a:ext cx="217197" cy="45719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2" name="円/楕円 27">
                  <a:extLst>
                    <a:ext uri="{FF2B5EF4-FFF2-40B4-BE49-F238E27FC236}">
                      <a16:creationId xmlns:a16="http://schemas.microsoft.com/office/drawing/2014/main" id="{31CB3F94-B7DF-4C2A-B946-9DE6CCDAB6A2}"/>
                    </a:ext>
                  </a:extLst>
                </p:cNvPr>
                <p:cNvSpPr/>
                <p:nvPr/>
              </p:nvSpPr>
              <p:spPr>
                <a:xfrm rot="8100000">
                  <a:off x="2226448" y="1157519"/>
                  <a:ext cx="235336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3" name="円/楕円 27">
                  <a:extLst>
                    <a:ext uri="{FF2B5EF4-FFF2-40B4-BE49-F238E27FC236}">
                      <a16:creationId xmlns:a16="http://schemas.microsoft.com/office/drawing/2014/main" id="{CA5609E6-D1AF-4B22-B1F1-4D30984654AF}"/>
                    </a:ext>
                  </a:extLst>
                </p:cNvPr>
                <p:cNvSpPr/>
                <p:nvPr/>
              </p:nvSpPr>
              <p:spPr>
                <a:xfrm rot="13500000" flipH="1">
                  <a:off x="2583634" y="1157520"/>
                  <a:ext cx="235336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4" name="グループ化 123">
                  <a:extLst>
                    <a:ext uri="{FF2B5EF4-FFF2-40B4-BE49-F238E27FC236}">
                      <a16:creationId xmlns:a16="http://schemas.microsoft.com/office/drawing/2014/main" id="{594090F3-E564-4F6C-A908-EB2C6AB8C775}"/>
                    </a:ext>
                  </a:extLst>
                </p:cNvPr>
                <p:cNvGrpSpPr/>
                <p:nvPr/>
              </p:nvGrpSpPr>
              <p:grpSpPr>
                <a:xfrm>
                  <a:off x="2110602" y="775710"/>
                  <a:ext cx="239692" cy="129843"/>
                  <a:chOff x="6859261" y="1240014"/>
                  <a:chExt cx="251152" cy="166829"/>
                </a:xfrm>
              </p:grpSpPr>
              <p:grpSp>
                <p:nvGrpSpPr>
                  <p:cNvPr id="130" name="グループ化 129">
                    <a:extLst>
                      <a:ext uri="{FF2B5EF4-FFF2-40B4-BE49-F238E27FC236}">
                        <a16:creationId xmlns:a16="http://schemas.microsoft.com/office/drawing/2014/main" id="{D905018F-4515-413E-867B-2A08686B2AA0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240014"/>
                    <a:ext cx="251152" cy="163411"/>
                    <a:chOff x="6140438" y="1296213"/>
                    <a:chExt cx="386744" cy="251031"/>
                  </a:xfrm>
                </p:grpSpPr>
                <p:sp>
                  <p:nvSpPr>
                    <p:cNvPr id="132" name="フリーフォーム: 図形 131">
                      <a:extLst>
                        <a:ext uri="{FF2B5EF4-FFF2-40B4-BE49-F238E27FC236}">
                          <a16:creationId xmlns:a16="http://schemas.microsoft.com/office/drawing/2014/main" id="{07F2EE8A-DEE8-4A8C-B303-1EC57B9099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309903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3" name="フリーフォーム: 図形 132">
                      <a:extLst>
                        <a:ext uri="{FF2B5EF4-FFF2-40B4-BE49-F238E27FC236}">
                          <a16:creationId xmlns:a16="http://schemas.microsoft.com/office/drawing/2014/main" id="{28796B66-E63E-4F61-ADE9-11C36CB89B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296213"/>
                      <a:ext cx="386744" cy="170386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31" name="楕円 130">
                    <a:extLst>
                      <a:ext uri="{FF2B5EF4-FFF2-40B4-BE49-F238E27FC236}">
                        <a16:creationId xmlns:a16="http://schemas.microsoft.com/office/drawing/2014/main" id="{E265E884-16A7-45D4-BD38-047F1FAD860E}"/>
                      </a:ext>
                    </a:extLst>
                  </p:cNvPr>
                  <p:cNvSpPr/>
                  <p:nvPr/>
                </p:nvSpPr>
                <p:spPr>
                  <a:xfrm>
                    <a:off x="6937210" y="1293666"/>
                    <a:ext cx="93365" cy="11317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5" name="グループ化 124">
                  <a:extLst>
                    <a:ext uri="{FF2B5EF4-FFF2-40B4-BE49-F238E27FC236}">
                      <a16:creationId xmlns:a16="http://schemas.microsoft.com/office/drawing/2014/main" id="{235A29C8-9F81-4062-A9CD-A3CF1153047E}"/>
                    </a:ext>
                  </a:extLst>
                </p:cNvPr>
                <p:cNvGrpSpPr/>
                <p:nvPr/>
              </p:nvGrpSpPr>
              <p:grpSpPr>
                <a:xfrm>
                  <a:off x="2703533" y="775710"/>
                  <a:ext cx="239692" cy="129843"/>
                  <a:chOff x="6859261" y="1240014"/>
                  <a:chExt cx="251152" cy="166829"/>
                </a:xfrm>
              </p:grpSpPr>
              <p:grpSp>
                <p:nvGrpSpPr>
                  <p:cNvPr id="126" name="グループ化 125">
                    <a:extLst>
                      <a:ext uri="{FF2B5EF4-FFF2-40B4-BE49-F238E27FC236}">
                        <a16:creationId xmlns:a16="http://schemas.microsoft.com/office/drawing/2014/main" id="{09AC88C0-3A9C-4D80-801D-70E0C3A10B63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240014"/>
                    <a:ext cx="251152" cy="163411"/>
                    <a:chOff x="6140438" y="1296213"/>
                    <a:chExt cx="386744" cy="251031"/>
                  </a:xfrm>
                </p:grpSpPr>
                <p:sp>
                  <p:nvSpPr>
                    <p:cNvPr id="128" name="フリーフォーム: 図形 127">
                      <a:extLst>
                        <a:ext uri="{FF2B5EF4-FFF2-40B4-BE49-F238E27FC236}">
                          <a16:creationId xmlns:a16="http://schemas.microsoft.com/office/drawing/2014/main" id="{0DC28973-9AA7-4FA1-BE2D-9913164930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309903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9" name="フリーフォーム: 図形 128">
                      <a:extLst>
                        <a:ext uri="{FF2B5EF4-FFF2-40B4-BE49-F238E27FC236}">
                          <a16:creationId xmlns:a16="http://schemas.microsoft.com/office/drawing/2014/main" id="{A7BCBC21-FEBA-4468-A7B3-3FAA3948A3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296213"/>
                      <a:ext cx="386744" cy="170386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27" name="楕円 126">
                    <a:extLst>
                      <a:ext uri="{FF2B5EF4-FFF2-40B4-BE49-F238E27FC236}">
                        <a16:creationId xmlns:a16="http://schemas.microsoft.com/office/drawing/2014/main" id="{F05C3AAA-C8B4-4A74-9F88-349337964D34}"/>
                      </a:ext>
                    </a:extLst>
                  </p:cNvPr>
                  <p:cNvSpPr/>
                  <p:nvPr/>
                </p:nvSpPr>
                <p:spPr>
                  <a:xfrm>
                    <a:off x="6937210" y="1293666"/>
                    <a:ext cx="93365" cy="11317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EB3FC556-B7CB-4642-845C-1D39B117E09F}"/>
                  </a:ext>
                </a:extLst>
              </p:cNvPr>
              <p:cNvSpPr/>
              <p:nvPr/>
            </p:nvSpPr>
            <p:spPr>
              <a:xfrm flipH="1">
                <a:off x="5022019" y="2247266"/>
                <a:ext cx="411051" cy="245758"/>
              </a:xfrm>
              <a:custGeom>
                <a:avLst/>
                <a:gdLst>
                  <a:gd name="connsiteX0" fmla="*/ 173535 w 411051"/>
                  <a:gd name="connsiteY0" fmla="*/ 0 h 245758"/>
                  <a:gd name="connsiteX1" fmla="*/ 404285 w 411051"/>
                  <a:gd name="connsiteY1" fmla="*/ 0 h 245758"/>
                  <a:gd name="connsiteX2" fmla="*/ 411051 w 411051"/>
                  <a:gd name="connsiteY2" fmla="*/ 1523 h 245758"/>
                  <a:gd name="connsiteX3" fmla="*/ 215308 w 411051"/>
                  <a:gd name="connsiteY3" fmla="*/ 245758 h 245758"/>
                  <a:gd name="connsiteX4" fmla="*/ 0 w 411051"/>
                  <a:gd name="connsiteY4" fmla="*/ 51508 h 245758"/>
                  <a:gd name="connsiteX5" fmla="*/ 48322 w 411051"/>
                  <a:gd name="connsiteY5" fmla="*/ 25280 h 245758"/>
                  <a:gd name="connsiteX6" fmla="*/ 173535 w 411051"/>
                  <a:gd name="connsiteY6" fmla="*/ 0 h 245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1051" h="245758">
                    <a:moveTo>
                      <a:pt x="173535" y="0"/>
                    </a:moveTo>
                    <a:lnTo>
                      <a:pt x="404285" y="0"/>
                    </a:lnTo>
                    <a:lnTo>
                      <a:pt x="411051" y="1523"/>
                    </a:lnTo>
                    <a:lnTo>
                      <a:pt x="215308" y="245758"/>
                    </a:lnTo>
                    <a:lnTo>
                      <a:pt x="0" y="51508"/>
                    </a:lnTo>
                    <a:lnTo>
                      <a:pt x="48322" y="25280"/>
                    </a:lnTo>
                    <a:cubicBezTo>
                      <a:pt x="86808" y="9002"/>
                      <a:pt x="129120" y="0"/>
                      <a:pt x="173535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84E4969B-D5CA-4ED4-8590-BF350D73D6CF}"/>
                </a:ext>
              </a:extLst>
            </p:cNvPr>
            <p:cNvGrpSpPr/>
            <p:nvPr/>
          </p:nvGrpSpPr>
          <p:grpSpPr>
            <a:xfrm>
              <a:off x="3724154" y="1684046"/>
              <a:ext cx="2467664" cy="1856172"/>
              <a:chOff x="669236" y="1016002"/>
              <a:chExt cx="3404513" cy="2560868"/>
            </a:xfrm>
          </p:grpSpPr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ECE75073-52BC-4258-AED6-8B218031B1B4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83" name="平行四辺形 19">
                  <a:extLst>
                    <a:ext uri="{FF2B5EF4-FFF2-40B4-BE49-F238E27FC236}">
                      <a16:creationId xmlns:a16="http://schemas.microsoft.com/office/drawing/2014/main" id="{8DCBC122-DC52-4A00-8F3D-13D82943C8AC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4" name="平行四辺形 19">
                  <a:extLst>
                    <a:ext uri="{FF2B5EF4-FFF2-40B4-BE49-F238E27FC236}">
                      <a16:creationId xmlns:a16="http://schemas.microsoft.com/office/drawing/2014/main" id="{7B379D6A-33D8-4585-B37C-08EDF6DAAF30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85" name="直線コネクタ 84">
                  <a:extLst>
                    <a:ext uri="{FF2B5EF4-FFF2-40B4-BE49-F238E27FC236}">
                      <a16:creationId xmlns:a16="http://schemas.microsoft.com/office/drawing/2014/main" id="{A6A53A5E-0CF1-42C8-99EA-69504F50869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直線コネクタ 85">
                  <a:extLst>
                    <a:ext uri="{FF2B5EF4-FFF2-40B4-BE49-F238E27FC236}">
                      <a16:creationId xmlns:a16="http://schemas.microsoft.com/office/drawing/2014/main" id="{BD0409BD-E205-4AE9-9A54-AC697A4BFB1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7" name="平行四辺形 19">
                  <a:extLst>
                    <a:ext uri="{FF2B5EF4-FFF2-40B4-BE49-F238E27FC236}">
                      <a16:creationId xmlns:a16="http://schemas.microsoft.com/office/drawing/2014/main" id="{8078CA5D-964A-4C2C-B770-0DC8A0B44BD9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8" name="テキスト ボックス 87">
                  <a:extLst>
                    <a:ext uri="{FF2B5EF4-FFF2-40B4-BE49-F238E27FC236}">
                      <a16:creationId xmlns:a16="http://schemas.microsoft.com/office/drawing/2014/main" id="{AAAC8008-9DFA-4138-A8B5-392C91929A2D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○○新聞</a:t>
                  </a:r>
                </a:p>
              </p:txBody>
            </p:sp>
            <p:sp>
              <p:nvSpPr>
                <p:cNvPr id="89" name="正方形/長方形 139">
                  <a:extLst>
                    <a:ext uri="{FF2B5EF4-FFF2-40B4-BE49-F238E27FC236}">
                      <a16:creationId xmlns:a16="http://schemas.microsoft.com/office/drawing/2014/main" id="{E517391D-903B-4A93-8922-F3D65381B95D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正方形/長方形 139">
                  <a:extLst>
                    <a:ext uri="{FF2B5EF4-FFF2-40B4-BE49-F238E27FC236}">
                      <a16:creationId xmlns:a16="http://schemas.microsoft.com/office/drawing/2014/main" id="{0BDEBDCF-5A61-4677-BAF7-CE34D89900E9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108A45AB-3BAD-45AE-BADC-C1355A7A6719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48C905AF-55F7-4D54-9044-5205DC12723D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A1A84621-5F0A-4B0A-B27D-4BB72A3CE8E4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平行四辺形 48">
                  <a:extLst>
                    <a:ext uri="{FF2B5EF4-FFF2-40B4-BE49-F238E27FC236}">
                      <a16:creationId xmlns:a16="http://schemas.microsoft.com/office/drawing/2014/main" id="{05D7BDD7-7FF0-4868-946D-2C1BCAD65823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平行四辺形 48">
                  <a:extLst>
                    <a:ext uri="{FF2B5EF4-FFF2-40B4-BE49-F238E27FC236}">
                      <a16:creationId xmlns:a16="http://schemas.microsoft.com/office/drawing/2014/main" id="{0712F480-91E0-44CA-A0E3-764B2323B08F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正方形/長方形 139">
                  <a:extLst>
                    <a:ext uri="{FF2B5EF4-FFF2-40B4-BE49-F238E27FC236}">
                      <a16:creationId xmlns:a16="http://schemas.microsoft.com/office/drawing/2014/main" id="{88FA983E-267A-4BA6-96F5-23DF70491956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テキスト ボックス 96">
                  <a:extLst>
                    <a:ext uri="{FF2B5EF4-FFF2-40B4-BE49-F238E27FC236}">
                      <a16:creationId xmlns:a16="http://schemas.microsoft.com/office/drawing/2014/main" id="{C5855A89-1DAB-4AF2-A17C-C11803F52AE4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日経平均株価上昇</a:t>
                  </a:r>
                </a:p>
              </p:txBody>
            </p:sp>
            <p:sp>
              <p:nvSpPr>
                <p:cNvPr id="98" name="テキスト ボックス 97">
                  <a:extLst>
                    <a:ext uri="{FF2B5EF4-FFF2-40B4-BE49-F238E27FC236}">
                      <a16:creationId xmlns:a16="http://schemas.microsoft.com/office/drawing/2014/main" id="{016BE483-BA02-43A3-9C49-771A7A409CFF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99" name="テキスト ボックス 98">
                  <a:extLst>
                    <a:ext uri="{FF2B5EF4-FFF2-40B4-BE49-F238E27FC236}">
                      <a16:creationId xmlns:a16="http://schemas.microsoft.com/office/drawing/2014/main" id="{719012E7-5413-4C01-A098-6A02B0EE37D9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100" name="グループ化 99">
                  <a:extLst>
                    <a:ext uri="{FF2B5EF4-FFF2-40B4-BE49-F238E27FC236}">
                      <a16:creationId xmlns:a16="http://schemas.microsoft.com/office/drawing/2014/main" id="{42862BF2-C0C6-41E9-9523-7D7315E2ACE7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107" name="楕円 106">
                    <a:extLst>
                      <a:ext uri="{FF2B5EF4-FFF2-40B4-BE49-F238E27FC236}">
                        <a16:creationId xmlns:a16="http://schemas.microsoft.com/office/drawing/2014/main" id="{39BF26B7-E23D-4DF1-9ADB-270669178A5F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" name="楕円 107">
                    <a:extLst>
                      <a:ext uri="{FF2B5EF4-FFF2-40B4-BE49-F238E27FC236}">
                        <a16:creationId xmlns:a16="http://schemas.microsoft.com/office/drawing/2014/main" id="{F8A38014-FE3E-4137-8A62-32B200951871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" name="楕円 108">
                    <a:extLst>
                      <a:ext uri="{FF2B5EF4-FFF2-40B4-BE49-F238E27FC236}">
                        <a16:creationId xmlns:a16="http://schemas.microsoft.com/office/drawing/2014/main" id="{7315DE8E-330D-4266-9AD0-30B1BC16A9E6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1" name="テキスト ボックス 100">
                  <a:extLst>
                    <a:ext uri="{FF2B5EF4-FFF2-40B4-BE49-F238E27FC236}">
                      <a16:creationId xmlns:a16="http://schemas.microsoft.com/office/drawing/2014/main" id="{C0D52E07-2196-4338-82DF-FB9E379A8E04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お得な通販のお知らせ</a:t>
                  </a:r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16B61A2A-B5A8-494B-844B-9AACF3553EB9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テキスト ボックス 102">
                  <a:extLst>
                    <a:ext uri="{FF2B5EF4-FFF2-40B4-BE49-F238E27FC236}">
                      <a16:creationId xmlns:a16="http://schemas.microsoft.com/office/drawing/2014/main" id="{31EB4110-F705-4F3C-A2AE-E3D5A6512E43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104" name="テキスト ボックス 103">
                  <a:extLst>
                    <a:ext uri="{FF2B5EF4-FFF2-40B4-BE49-F238E27FC236}">
                      <a16:creationId xmlns:a16="http://schemas.microsoft.com/office/drawing/2014/main" id="{7C37F308-F418-4A29-A480-6C5998F05BAD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105" name="テキスト ボックス 104">
                  <a:extLst>
                    <a:ext uri="{FF2B5EF4-FFF2-40B4-BE49-F238E27FC236}">
                      <a16:creationId xmlns:a16="http://schemas.microsoft.com/office/drawing/2014/main" id="{CC1CD20A-4ED1-4228-97AA-7FEECA5A4E82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06" name="正方形/長方形 139">
                  <a:extLst>
                    <a:ext uri="{FF2B5EF4-FFF2-40B4-BE49-F238E27FC236}">
                      <a16:creationId xmlns:a16="http://schemas.microsoft.com/office/drawing/2014/main" id="{657DAC23-C968-4F5D-B314-D3EC71DB26B8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675280FC-7250-45E3-9CF5-CB848261D5B9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7C7DB132-2366-4C8F-9630-CEC3CE3C7599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4684E2C8-4FFB-4FB2-89A9-D67302109DD8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A834E972-B247-43FC-8F5E-A93BA3E46B2C}"/>
                </a:ext>
              </a:extLst>
            </p:cNvPr>
            <p:cNvSpPr/>
            <p:nvPr/>
          </p:nvSpPr>
          <p:spPr>
            <a:xfrm rot="20700000">
              <a:off x="3624014" y="2376460"/>
              <a:ext cx="402786" cy="353132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89C0345A-61B6-4780-8303-7E4CEBA67239}"/>
                </a:ext>
              </a:extLst>
            </p:cNvPr>
            <p:cNvSpPr/>
            <p:nvPr/>
          </p:nvSpPr>
          <p:spPr>
            <a:xfrm rot="900000" flipH="1">
              <a:off x="5905704" y="2376461"/>
              <a:ext cx="402784" cy="353132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54E64438-380E-43DF-8ECB-58D2603828A2}"/>
              </a:ext>
            </a:extLst>
          </p:cNvPr>
          <p:cNvGrpSpPr/>
          <p:nvPr/>
        </p:nvGrpSpPr>
        <p:grpSpPr>
          <a:xfrm>
            <a:off x="6570414" y="964394"/>
            <a:ext cx="2684474" cy="2575824"/>
            <a:chOff x="6570414" y="964394"/>
            <a:chExt cx="2684474" cy="2575824"/>
          </a:xfrm>
        </p:grpSpPr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5341AF10-A95A-42CA-A184-D3AEE6983FD6}"/>
                </a:ext>
              </a:extLst>
            </p:cNvPr>
            <p:cNvGrpSpPr/>
            <p:nvPr/>
          </p:nvGrpSpPr>
          <p:grpSpPr>
            <a:xfrm>
              <a:off x="7309941" y="964394"/>
              <a:ext cx="1234034" cy="2260434"/>
              <a:chOff x="7309941" y="904745"/>
              <a:chExt cx="1234034" cy="2260434"/>
            </a:xfrm>
          </p:grpSpPr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E860C593-D13C-4A8F-98E2-112B75109D75}"/>
                  </a:ext>
                </a:extLst>
              </p:cNvPr>
              <p:cNvGrpSpPr/>
              <p:nvPr/>
            </p:nvGrpSpPr>
            <p:grpSpPr>
              <a:xfrm>
                <a:off x="7309941" y="904745"/>
                <a:ext cx="1234034" cy="2260434"/>
                <a:chOff x="7179246" y="838200"/>
                <a:chExt cx="1474864" cy="2701569"/>
              </a:xfrm>
            </p:grpSpPr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5D97F091-DD52-41D0-994E-A1281CC8D162}"/>
                    </a:ext>
                  </a:extLst>
                </p:cNvPr>
                <p:cNvSpPr/>
                <p:nvPr/>
              </p:nvSpPr>
              <p:spPr>
                <a:xfrm flipH="1">
                  <a:off x="8469765" y="2278831"/>
                  <a:ext cx="184345" cy="1260937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8" name="グループ化 187">
                  <a:extLst>
                    <a:ext uri="{FF2B5EF4-FFF2-40B4-BE49-F238E27FC236}">
                      <a16:creationId xmlns:a16="http://schemas.microsoft.com/office/drawing/2014/main" id="{B3EFEF9C-F114-41D5-9CFC-D144E94B6EBA}"/>
                    </a:ext>
                  </a:extLst>
                </p:cNvPr>
                <p:cNvGrpSpPr/>
                <p:nvPr/>
              </p:nvGrpSpPr>
              <p:grpSpPr>
                <a:xfrm>
                  <a:off x="7179246" y="1929996"/>
                  <a:ext cx="1356726" cy="1609773"/>
                  <a:chOff x="7179246" y="1929996"/>
                  <a:chExt cx="1356726" cy="1609773"/>
                </a:xfrm>
              </p:grpSpPr>
              <p:sp>
                <p:nvSpPr>
                  <p:cNvPr id="206" name="フリーフォーム: 図形 205">
                    <a:extLst>
                      <a:ext uri="{FF2B5EF4-FFF2-40B4-BE49-F238E27FC236}">
                        <a16:creationId xmlns:a16="http://schemas.microsoft.com/office/drawing/2014/main" id="{A3DF5E26-E9F8-491B-A165-E082BE6A93CB}"/>
                      </a:ext>
                    </a:extLst>
                  </p:cNvPr>
                  <p:cNvSpPr/>
                  <p:nvPr/>
                </p:nvSpPr>
                <p:spPr>
                  <a:xfrm>
                    <a:off x="7606586" y="1929996"/>
                    <a:ext cx="600869" cy="48904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7" name="フリーフォーム: 図形 206">
                    <a:extLst>
                      <a:ext uri="{FF2B5EF4-FFF2-40B4-BE49-F238E27FC236}">
                        <a16:creationId xmlns:a16="http://schemas.microsoft.com/office/drawing/2014/main" id="{29A03469-1FAF-4C5A-A703-0160D48C6CEB}"/>
                      </a:ext>
                    </a:extLst>
                  </p:cNvPr>
                  <p:cNvSpPr/>
                  <p:nvPr/>
                </p:nvSpPr>
                <p:spPr>
                  <a:xfrm>
                    <a:off x="7179246" y="2278831"/>
                    <a:ext cx="184345" cy="1260937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lgConfetti">
                    <a:fgClr>
                      <a:schemeClr val="accent3">
                        <a:lumMod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8" name="片側の 2 つの角を丸めた四角形 144">
                    <a:extLst>
                      <a:ext uri="{FF2B5EF4-FFF2-40B4-BE49-F238E27FC236}">
                        <a16:creationId xmlns:a16="http://schemas.microsoft.com/office/drawing/2014/main" id="{F38EFF01-2231-4D7B-A545-628394C1F603}"/>
                      </a:ext>
                    </a:extLst>
                  </p:cNvPr>
                  <p:cNvSpPr/>
                  <p:nvPr/>
                </p:nvSpPr>
                <p:spPr>
                  <a:xfrm>
                    <a:off x="7285006" y="2228546"/>
                    <a:ext cx="1250966" cy="1311223"/>
                  </a:xfrm>
                  <a:prstGeom prst="round2SameRect">
                    <a:avLst>
                      <a:gd name="adj1" fmla="val 14323"/>
                      <a:gd name="adj2" fmla="val 0"/>
                    </a:avLst>
                  </a:prstGeom>
                  <a:pattFill prst="lgConfetti">
                    <a:fgClr>
                      <a:schemeClr val="accent3">
                        <a:lumMod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9" name="台形 208">
                    <a:extLst>
                      <a:ext uri="{FF2B5EF4-FFF2-40B4-BE49-F238E27FC236}">
                        <a16:creationId xmlns:a16="http://schemas.microsoft.com/office/drawing/2014/main" id="{83C9462A-46B1-467B-A801-C8A40306C89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629200" y="2237754"/>
                    <a:ext cx="572056" cy="792372"/>
                  </a:xfrm>
                  <a:prstGeom prst="trapezoid">
                    <a:avLst>
                      <a:gd name="adj" fmla="val 32076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0" name="楕円 209">
                    <a:extLst>
                      <a:ext uri="{FF2B5EF4-FFF2-40B4-BE49-F238E27FC236}">
                        <a16:creationId xmlns:a16="http://schemas.microsoft.com/office/drawing/2014/main" id="{28566072-4796-4795-93E8-EFAC974DACC0}"/>
                      </a:ext>
                    </a:extLst>
                  </p:cNvPr>
                  <p:cNvSpPr/>
                  <p:nvPr/>
                </p:nvSpPr>
                <p:spPr>
                  <a:xfrm>
                    <a:off x="7876904" y="3351530"/>
                    <a:ext cx="88900" cy="8890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1" name="台形 731">
                    <a:extLst>
                      <a:ext uri="{FF2B5EF4-FFF2-40B4-BE49-F238E27FC236}">
                        <a16:creationId xmlns:a16="http://schemas.microsoft.com/office/drawing/2014/main" id="{CC070B6A-4CC3-4E92-8C8C-8EB9AFE1D153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7809668" y="2361457"/>
                    <a:ext cx="201644" cy="828151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96509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9962 w 184781"/>
                      <a:gd name="connsiteY4" fmla="*/ 685660 h 685660"/>
                      <a:gd name="connsiteX5" fmla="*/ 0 w 184781"/>
                      <a:gd name="connsiteY5" fmla="*/ 551112 h 68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85660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9962" y="685660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12" name="グループ化 211">
                    <a:extLst>
                      <a:ext uri="{FF2B5EF4-FFF2-40B4-BE49-F238E27FC236}">
                        <a16:creationId xmlns:a16="http://schemas.microsoft.com/office/drawing/2014/main" id="{86B07A2F-5B4E-4E8E-A018-AC98CC13E161}"/>
                      </a:ext>
                    </a:extLst>
                  </p:cNvPr>
                  <p:cNvGrpSpPr/>
                  <p:nvPr/>
                </p:nvGrpSpPr>
                <p:grpSpPr>
                  <a:xfrm>
                    <a:off x="7557545" y="2256985"/>
                    <a:ext cx="714918" cy="202452"/>
                    <a:chOff x="3151980" y="2770920"/>
                    <a:chExt cx="423862" cy="112796"/>
                  </a:xfrm>
                  <a:solidFill>
                    <a:srgbClr val="000000">
                      <a:alpha val="50196"/>
                    </a:srgbClr>
                  </a:solidFill>
                </p:grpSpPr>
                <p:sp>
                  <p:nvSpPr>
                    <p:cNvPr id="219" name="平行四辺形 218">
                      <a:extLst>
                        <a:ext uri="{FF2B5EF4-FFF2-40B4-BE49-F238E27FC236}">
                          <a16:creationId xmlns:a16="http://schemas.microsoft.com/office/drawing/2014/main" id="{D35B5090-E0D7-4D6A-8A7E-4248869DE0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0" name="平行四辺形 219">
                      <a:extLst>
                        <a:ext uri="{FF2B5EF4-FFF2-40B4-BE49-F238E27FC236}">
                          <a16:creationId xmlns:a16="http://schemas.microsoft.com/office/drawing/2014/main" id="{72F0B795-C2BC-486B-97D0-E1032270B0AC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3" name="台形 212">
                    <a:extLst>
                      <a:ext uri="{FF2B5EF4-FFF2-40B4-BE49-F238E27FC236}">
                        <a16:creationId xmlns:a16="http://schemas.microsoft.com/office/drawing/2014/main" id="{563099EC-F23F-4424-BCEF-EA64ED2EA17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786831" y="2228546"/>
                    <a:ext cx="247318" cy="202452"/>
                  </a:xfrm>
                  <a:prstGeom prst="trapezoid">
                    <a:avLst>
                      <a:gd name="adj" fmla="val 27112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14" name="グループ化 213">
                    <a:extLst>
                      <a:ext uri="{FF2B5EF4-FFF2-40B4-BE49-F238E27FC236}">
                        <a16:creationId xmlns:a16="http://schemas.microsoft.com/office/drawing/2014/main" id="{9DE59638-DA71-4491-93AC-F94F8509437E}"/>
                      </a:ext>
                    </a:extLst>
                  </p:cNvPr>
                  <p:cNvGrpSpPr/>
                  <p:nvPr/>
                </p:nvGrpSpPr>
                <p:grpSpPr>
                  <a:xfrm>
                    <a:off x="7539823" y="2228548"/>
                    <a:ext cx="750362" cy="202452"/>
                    <a:chOff x="3151980" y="2770920"/>
                    <a:chExt cx="423862" cy="112796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217" name="平行四辺形 216">
                      <a:extLst>
                        <a:ext uri="{FF2B5EF4-FFF2-40B4-BE49-F238E27FC236}">
                          <a16:creationId xmlns:a16="http://schemas.microsoft.com/office/drawing/2014/main" id="{4F0B4D15-810C-4D74-A5FD-F55C96BCAE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8" name="平行四辺形 217">
                      <a:extLst>
                        <a:ext uri="{FF2B5EF4-FFF2-40B4-BE49-F238E27FC236}">
                          <a16:creationId xmlns:a16="http://schemas.microsoft.com/office/drawing/2014/main" id="{2EA75AEA-E961-40C8-AFAC-BCAC1017926C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5" name="フリーフォーム: 図形 214">
                    <a:extLst>
                      <a:ext uri="{FF2B5EF4-FFF2-40B4-BE49-F238E27FC236}">
                        <a16:creationId xmlns:a16="http://schemas.microsoft.com/office/drawing/2014/main" id="{2819066B-0503-4E97-86D2-CFD8FDAD772A}"/>
                      </a:ext>
                    </a:extLst>
                  </p:cNvPr>
                  <p:cNvSpPr/>
                  <p:nvPr/>
                </p:nvSpPr>
                <p:spPr>
                  <a:xfrm>
                    <a:off x="7489455" y="2247478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6" name="フリーフォーム: 図形 215">
                    <a:extLst>
                      <a:ext uri="{FF2B5EF4-FFF2-40B4-BE49-F238E27FC236}">
                        <a16:creationId xmlns:a16="http://schemas.microsoft.com/office/drawing/2014/main" id="{64A885C6-54E8-485A-9FD2-E479C5B3501C}"/>
                      </a:ext>
                    </a:extLst>
                  </p:cNvPr>
                  <p:cNvSpPr/>
                  <p:nvPr/>
                </p:nvSpPr>
                <p:spPr>
                  <a:xfrm>
                    <a:off x="7489455" y="2228545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pattFill prst="lgConfetti">
                    <a:fgClr>
                      <a:schemeClr val="tx1">
                        <a:lumMod val="65000"/>
                        <a:lumOff val="35000"/>
                      </a:schemeClr>
                    </a:fgClr>
                    <a:bgClr>
                      <a:schemeClr val="tx1">
                        <a:lumMod val="95000"/>
                        <a:lumOff val="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89" name="グループ化 188">
                  <a:extLst>
                    <a:ext uri="{FF2B5EF4-FFF2-40B4-BE49-F238E27FC236}">
                      <a16:creationId xmlns:a16="http://schemas.microsoft.com/office/drawing/2014/main" id="{DC749EAF-691F-4115-BA72-0CDBC930FAEF}"/>
                    </a:ext>
                  </a:extLst>
                </p:cNvPr>
                <p:cNvGrpSpPr/>
                <p:nvPr/>
              </p:nvGrpSpPr>
              <p:grpSpPr>
                <a:xfrm>
                  <a:off x="7238074" y="838200"/>
                  <a:ext cx="1329717" cy="1288749"/>
                  <a:chOff x="3303076" y="141961"/>
                  <a:chExt cx="1277659" cy="1238295"/>
                </a:xfrm>
              </p:grpSpPr>
              <p:sp>
                <p:nvSpPr>
                  <p:cNvPr id="190" name="フリーフォーム 540">
                    <a:extLst>
                      <a:ext uri="{FF2B5EF4-FFF2-40B4-BE49-F238E27FC236}">
                        <a16:creationId xmlns:a16="http://schemas.microsoft.com/office/drawing/2014/main" id="{1AF28AA5-426F-4287-90F5-50B1E9F1B919}"/>
                      </a:ext>
                    </a:extLst>
                  </p:cNvPr>
                  <p:cNvSpPr/>
                  <p:nvPr/>
                </p:nvSpPr>
                <p:spPr>
                  <a:xfrm>
                    <a:off x="3353447" y="141961"/>
                    <a:ext cx="1169884" cy="940235"/>
                  </a:xfrm>
                  <a:custGeom>
                    <a:avLst/>
                    <a:gdLst>
                      <a:gd name="connsiteX0" fmla="*/ 328111 w 816502"/>
                      <a:gd name="connsiteY0" fmla="*/ 0 h 656222"/>
                      <a:gd name="connsiteX1" fmla="*/ 455827 w 816502"/>
                      <a:gd name="connsiteY1" fmla="*/ 25785 h 656222"/>
                      <a:gd name="connsiteX2" fmla="*/ 492925 w 816502"/>
                      <a:gd name="connsiteY2" fmla="*/ 45920 h 656222"/>
                      <a:gd name="connsiteX3" fmla="*/ 510467 w 816502"/>
                      <a:gd name="connsiteY3" fmla="*/ 44152 h 656222"/>
                      <a:gd name="connsiteX4" fmla="*/ 816502 w 816502"/>
                      <a:gd name="connsiteY4" fmla="*/ 350187 h 656222"/>
                      <a:gd name="connsiteX5" fmla="*/ 510467 w 816502"/>
                      <a:gd name="connsiteY5" fmla="*/ 656222 h 656222"/>
                      <a:gd name="connsiteX6" fmla="*/ 448791 w 816502"/>
                      <a:gd name="connsiteY6" fmla="*/ 650005 h 656222"/>
                      <a:gd name="connsiteX7" fmla="*/ 420791 w 816502"/>
                      <a:gd name="connsiteY7" fmla="*/ 641313 h 656222"/>
                      <a:gd name="connsiteX8" fmla="*/ 394237 w 816502"/>
                      <a:gd name="connsiteY8" fmla="*/ 649556 h 656222"/>
                      <a:gd name="connsiteX9" fmla="*/ 328111 w 816502"/>
                      <a:gd name="connsiteY9" fmla="*/ 656222 h 656222"/>
                      <a:gd name="connsiteX10" fmla="*/ 0 w 816502"/>
                      <a:gd name="connsiteY10" fmla="*/ 328111 h 656222"/>
                      <a:gd name="connsiteX11" fmla="*/ 328111 w 816502"/>
                      <a:gd name="connsiteY11" fmla="*/ 0 h 656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16502" h="656222">
                        <a:moveTo>
                          <a:pt x="328111" y="0"/>
                        </a:moveTo>
                        <a:cubicBezTo>
                          <a:pt x="373414" y="0"/>
                          <a:pt x="416572" y="9181"/>
                          <a:pt x="455827" y="25785"/>
                        </a:cubicBezTo>
                        <a:lnTo>
                          <a:pt x="492925" y="45920"/>
                        </a:lnTo>
                        <a:lnTo>
                          <a:pt x="510467" y="44152"/>
                        </a:lnTo>
                        <a:cubicBezTo>
                          <a:pt x="679485" y="44152"/>
                          <a:pt x="816502" y="181169"/>
                          <a:pt x="816502" y="350187"/>
                        </a:cubicBezTo>
                        <a:cubicBezTo>
                          <a:pt x="816502" y="519205"/>
                          <a:pt x="679485" y="656222"/>
                          <a:pt x="510467" y="656222"/>
                        </a:cubicBezTo>
                        <a:cubicBezTo>
                          <a:pt x="489340" y="656222"/>
                          <a:pt x="468713" y="654081"/>
                          <a:pt x="448791" y="650005"/>
                        </a:cubicBezTo>
                        <a:lnTo>
                          <a:pt x="420791" y="641313"/>
                        </a:lnTo>
                        <a:lnTo>
                          <a:pt x="394237" y="649556"/>
                        </a:lnTo>
                        <a:cubicBezTo>
                          <a:pt x="372878" y="653927"/>
                          <a:pt x="350763" y="656222"/>
                          <a:pt x="328111" y="656222"/>
                        </a:cubicBezTo>
                        <a:cubicBezTo>
                          <a:pt x="146900" y="656222"/>
                          <a:pt x="0" y="509322"/>
                          <a:pt x="0" y="328111"/>
                        </a:cubicBezTo>
                        <a:cubicBezTo>
                          <a:pt x="0" y="146900"/>
                          <a:pt x="146900" y="0"/>
                          <a:pt x="328111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91" name="グループ化 190">
                    <a:extLst>
                      <a:ext uri="{FF2B5EF4-FFF2-40B4-BE49-F238E27FC236}">
                        <a16:creationId xmlns:a16="http://schemas.microsoft.com/office/drawing/2014/main" id="{62788E62-A1B7-447F-BB7B-3866CBACC57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303076" y="710618"/>
                    <a:ext cx="246453" cy="369679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204" name="円/楕円 564">
                      <a:extLst>
                        <a:ext uri="{FF2B5EF4-FFF2-40B4-BE49-F238E27FC236}">
                          <a16:creationId xmlns:a16="http://schemas.microsoft.com/office/drawing/2014/main" id="{27D89168-1FF3-4DB5-9B23-5554A87BD3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5" name="円/楕円 565">
                      <a:extLst>
                        <a:ext uri="{FF2B5EF4-FFF2-40B4-BE49-F238E27FC236}">
                          <a16:creationId xmlns:a16="http://schemas.microsoft.com/office/drawing/2014/main" id="{C97C9025-395A-4672-8268-ECE2D26C21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92" name="グループ化 191">
                    <a:extLst>
                      <a:ext uri="{FF2B5EF4-FFF2-40B4-BE49-F238E27FC236}">
                        <a16:creationId xmlns:a16="http://schemas.microsoft.com/office/drawing/2014/main" id="{0EFF0D31-BA71-4D12-BB40-D9E11C204D49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334282" y="710618"/>
                    <a:ext cx="246453" cy="369679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202" name="円/楕円 562">
                      <a:extLst>
                        <a:ext uri="{FF2B5EF4-FFF2-40B4-BE49-F238E27FC236}">
                          <a16:creationId xmlns:a16="http://schemas.microsoft.com/office/drawing/2014/main" id="{757E9B8B-E6BA-431B-985D-C260189B93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3" name="円/楕円 563">
                      <a:extLst>
                        <a:ext uri="{FF2B5EF4-FFF2-40B4-BE49-F238E27FC236}">
                          <a16:creationId xmlns:a16="http://schemas.microsoft.com/office/drawing/2014/main" id="{F24B440E-2AE8-42F5-902B-AEB2AA7632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3" name="円/楕円 561">
                    <a:extLst>
                      <a:ext uri="{FF2B5EF4-FFF2-40B4-BE49-F238E27FC236}">
                        <a16:creationId xmlns:a16="http://schemas.microsoft.com/office/drawing/2014/main" id="{B52EACE8-BC07-444F-B2FB-D5A706C32F24}"/>
                      </a:ext>
                    </a:extLst>
                  </p:cNvPr>
                  <p:cNvSpPr/>
                  <p:nvPr/>
                </p:nvSpPr>
                <p:spPr>
                  <a:xfrm>
                    <a:off x="3426301" y="220150"/>
                    <a:ext cx="1031206" cy="1160106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4" name="円/楕円 548">
                    <a:extLst>
                      <a:ext uri="{FF2B5EF4-FFF2-40B4-BE49-F238E27FC236}">
                        <a16:creationId xmlns:a16="http://schemas.microsoft.com/office/drawing/2014/main" id="{C3E656AC-87EC-4517-9FD6-D11C4A8A478A}"/>
                      </a:ext>
                    </a:extLst>
                  </p:cNvPr>
                  <p:cNvSpPr/>
                  <p:nvPr/>
                </p:nvSpPr>
                <p:spPr>
                  <a:xfrm>
                    <a:off x="3632990" y="858959"/>
                    <a:ext cx="99954" cy="12248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5" name="円/楕円 549">
                    <a:extLst>
                      <a:ext uri="{FF2B5EF4-FFF2-40B4-BE49-F238E27FC236}">
                        <a16:creationId xmlns:a16="http://schemas.microsoft.com/office/drawing/2014/main" id="{B77831F3-A041-45D8-9D56-F2D39E65A1C2}"/>
                      </a:ext>
                    </a:extLst>
                  </p:cNvPr>
                  <p:cNvSpPr/>
                  <p:nvPr/>
                </p:nvSpPr>
                <p:spPr>
                  <a:xfrm>
                    <a:off x="4148424" y="858959"/>
                    <a:ext cx="99954" cy="12248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6" name="月 195">
                    <a:extLst>
                      <a:ext uri="{FF2B5EF4-FFF2-40B4-BE49-F238E27FC236}">
                        <a16:creationId xmlns:a16="http://schemas.microsoft.com/office/drawing/2014/main" id="{1E4F8B16-9993-4EAC-9650-FA450C10F4F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645475" y="409314"/>
                    <a:ext cx="54591" cy="340196"/>
                  </a:xfrm>
                  <a:prstGeom prst="moon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97" name="グループ化 196">
                    <a:extLst>
                      <a:ext uri="{FF2B5EF4-FFF2-40B4-BE49-F238E27FC236}">
                        <a16:creationId xmlns:a16="http://schemas.microsoft.com/office/drawing/2014/main" id="{AC4DB302-14A0-474F-90C8-35A912A76B8D}"/>
                      </a:ext>
                    </a:extLst>
                  </p:cNvPr>
                  <p:cNvGrpSpPr/>
                  <p:nvPr/>
                </p:nvGrpSpPr>
                <p:grpSpPr>
                  <a:xfrm>
                    <a:off x="3842869" y="910725"/>
                    <a:ext cx="195646" cy="207937"/>
                    <a:chOff x="7084627" y="307299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200" name="円/楕円 662">
                      <a:extLst>
                        <a:ext uri="{FF2B5EF4-FFF2-40B4-BE49-F238E27FC236}">
                          <a16:creationId xmlns:a16="http://schemas.microsoft.com/office/drawing/2014/main" id="{4B9D7B6C-C9EF-4098-8860-6B411040AC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57849"/>
                      <a:ext cx="240026" cy="102097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1" name="フリーフォーム: 図形 200">
                      <a:extLst>
                        <a:ext uri="{FF2B5EF4-FFF2-40B4-BE49-F238E27FC236}">
                          <a16:creationId xmlns:a16="http://schemas.microsoft.com/office/drawing/2014/main" id="{9A1A4307-BDE7-4FBF-BA68-E90FCE4AEC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7299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8" name="月 197">
                    <a:extLst>
                      <a:ext uri="{FF2B5EF4-FFF2-40B4-BE49-F238E27FC236}">
                        <a16:creationId xmlns:a16="http://schemas.microsoft.com/office/drawing/2014/main" id="{4B3FD1FB-D54F-4187-BA90-8E6DF9550FA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69352" y="409315"/>
                    <a:ext cx="54591" cy="340196"/>
                  </a:xfrm>
                  <a:prstGeom prst="moon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9" name="円/楕円 638">
                    <a:extLst>
                      <a:ext uri="{FF2B5EF4-FFF2-40B4-BE49-F238E27FC236}">
                        <a16:creationId xmlns:a16="http://schemas.microsoft.com/office/drawing/2014/main" id="{3E53A1BB-E15F-4496-9933-4D5787DF7725}"/>
                      </a:ext>
                    </a:extLst>
                  </p:cNvPr>
                  <p:cNvSpPr/>
                  <p:nvPr/>
                </p:nvSpPr>
                <p:spPr>
                  <a:xfrm>
                    <a:off x="3815382" y="1191329"/>
                    <a:ext cx="256556" cy="45720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139672"/>
                      <a:gd name="connsiteX1" fmla="*/ 97978 w 195956"/>
                      <a:gd name="connsiteY1" fmla="*/ 0 h 139672"/>
                      <a:gd name="connsiteX2" fmla="*/ 195956 w 195956"/>
                      <a:gd name="connsiteY2" fmla="*/ 48405 h 139672"/>
                      <a:gd name="connsiteX3" fmla="*/ 97978 w 195956"/>
                      <a:gd name="connsiteY3" fmla="*/ 139672 h 139672"/>
                      <a:gd name="connsiteX4" fmla="*/ 0 w 195956"/>
                      <a:gd name="connsiteY4" fmla="*/ 48405 h 139672"/>
                      <a:gd name="connsiteX0" fmla="*/ 0 w 195956"/>
                      <a:gd name="connsiteY0" fmla="*/ 12087 h 103354"/>
                      <a:gd name="connsiteX1" fmla="*/ 95596 w 195956"/>
                      <a:gd name="connsiteY1" fmla="*/ 11307 h 103354"/>
                      <a:gd name="connsiteX2" fmla="*/ 195956 w 195956"/>
                      <a:gd name="connsiteY2" fmla="*/ 12087 h 103354"/>
                      <a:gd name="connsiteX3" fmla="*/ 97978 w 195956"/>
                      <a:gd name="connsiteY3" fmla="*/ 103354 h 103354"/>
                      <a:gd name="connsiteX4" fmla="*/ 0 w 195956"/>
                      <a:gd name="connsiteY4" fmla="*/ 12087 h 103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56" h="103354">
                        <a:moveTo>
                          <a:pt x="0" y="12087"/>
                        </a:moveTo>
                        <a:cubicBezTo>
                          <a:pt x="0" y="-14646"/>
                          <a:pt x="41484" y="11307"/>
                          <a:pt x="95596" y="11307"/>
                        </a:cubicBezTo>
                        <a:cubicBezTo>
                          <a:pt x="149708" y="11307"/>
                          <a:pt x="195956" y="-14646"/>
                          <a:pt x="195956" y="12087"/>
                        </a:cubicBezTo>
                        <a:cubicBezTo>
                          <a:pt x="195956" y="38820"/>
                          <a:pt x="152090" y="103354"/>
                          <a:pt x="97978" y="103354"/>
                        </a:cubicBezTo>
                        <a:cubicBezTo>
                          <a:pt x="43866" y="103354"/>
                          <a:pt x="0" y="38820"/>
                          <a:pt x="0" y="12087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181" name="円/楕円 27">
                <a:extLst>
                  <a:ext uri="{FF2B5EF4-FFF2-40B4-BE49-F238E27FC236}">
                    <a16:creationId xmlns:a16="http://schemas.microsoft.com/office/drawing/2014/main" id="{3521EE28-5BD4-4BD3-BB5C-1FF225014D43}"/>
                  </a:ext>
                </a:extLst>
              </p:cNvPr>
              <p:cNvSpPr/>
              <p:nvPr/>
            </p:nvSpPr>
            <p:spPr>
              <a:xfrm rot="8100000">
                <a:off x="7619743" y="1779362"/>
                <a:ext cx="216931" cy="3844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" name="円/楕円 27">
                <a:extLst>
                  <a:ext uri="{FF2B5EF4-FFF2-40B4-BE49-F238E27FC236}">
                    <a16:creationId xmlns:a16="http://schemas.microsoft.com/office/drawing/2014/main" id="{DE472FB4-F464-4D3E-931B-A61A22559403}"/>
                  </a:ext>
                </a:extLst>
              </p:cNvPr>
              <p:cNvSpPr/>
              <p:nvPr/>
            </p:nvSpPr>
            <p:spPr>
              <a:xfrm rot="13500000" flipH="1">
                <a:off x="8003389" y="1779363"/>
                <a:ext cx="216930" cy="3844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130DF326-3581-4D31-B050-5B98302EFF4D}"/>
                  </a:ext>
                </a:extLst>
              </p:cNvPr>
              <p:cNvGrpSpPr/>
              <p:nvPr/>
            </p:nvGrpSpPr>
            <p:grpSpPr>
              <a:xfrm>
                <a:off x="7508926" y="1388254"/>
                <a:ext cx="813973" cy="290305"/>
                <a:chOff x="7508926" y="1388254"/>
                <a:chExt cx="813973" cy="290305"/>
              </a:xfrm>
            </p:grpSpPr>
            <p:sp>
              <p:nvSpPr>
                <p:cNvPr id="184" name="四角形: 上の 2 つの角を丸める 183">
                  <a:extLst>
                    <a:ext uri="{FF2B5EF4-FFF2-40B4-BE49-F238E27FC236}">
                      <a16:creationId xmlns:a16="http://schemas.microsoft.com/office/drawing/2014/main" id="{53285DD0-EABF-4DF1-921C-B46C97E182AB}"/>
                    </a:ext>
                  </a:extLst>
                </p:cNvPr>
                <p:cNvSpPr/>
                <p:nvPr/>
              </p:nvSpPr>
              <p:spPr>
                <a:xfrm>
                  <a:off x="7527589" y="1409920"/>
                  <a:ext cx="341191" cy="256405"/>
                </a:xfrm>
                <a:prstGeom prst="round2SameRect">
                  <a:avLst>
                    <a:gd name="adj1" fmla="val 17823"/>
                    <a:gd name="adj2" fmla="val 42965"/>
                  </a:avLst>
                </a:prstGeom>
                <a:solidFill>
                  <a:srgbClr val="00B0F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四角形: 上の 2 つの角を丸める 184">
                  <a:extLst>
                    <a:ext uri="{FF2B5EF4-FFF2-40B4-BE49-F238E27FC236}">
                      <a16:creationId xmlns:a16="http://schemas.microsoft.com/office/drawing/2014/main" id="{BE6CEC07-3203-476E-9A4E-A983479A2087}"/>
                    </a:ext>
                  </a:extLst>
                </p:cNvPr>
                <p:cNvSpPr/>
                <p:nvPr/>
              </p:nvSpPr>
              <p:spPr>
                <a:xfrm>
                  <a:off x="7963045" y="1409920"/>
                  <a:ext cx="341191" cy="256405"/>
                </a:xfrm>
                <a:prstGeom prst="round2SameRect">
                  <a:avLst>
                    <a:gd name="adj1" fmla="val 17094"/>
                    <a:gd name="adj2" fmla="val 42965"/>
                  </a:avLst>
                </a:prstGeom>
                <a:solidFill>
                  <a:srgbClr val="00B0F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86DA9D16-B172-4021-AF1D-8E2C97D68968}"/>
                    </a:ext>
                  </a:extLst>
                </p:cNvPr>
                <p:cNvSpPr/>
                <p:nvPr/>
              </p:nvSpPr>
              <p:spPr>
                <a:xfrm>
                  <a:off x="7508926" y="1388254"/>
                  <a:ext cx="813973" cy="290305"/>
                </a:xfrm>
                <a:custGeom>
                  <a:avLst/>
                  <a:gdLst>
                    <a:gd name="connsiteX0" fmla="*/ 574982 w 934739"/>
                    <a:gd name="connsiteY0" fmla="*/ 41459 h 333376"/>
                    <a:gd name="connsiteX1" fmla="*/ 531020 w 934739"/>
                    <a:gd name="connsiteY1" fmla="*/ 85421 h 333376"/>
                    <a:gd name="connsiteX2" fmla="*/ 531020 w 934739"/>
                    <a:gd name="connsiteY2" fmla="*/ 188139 h 333376"/>
                    <a:gd name="connsiteX3" fmla="*/ 641516 w 934739"/>
                    <a:gd name="connsiteY3" fmla="*/ 298635 h 333376"/>
                    <a:gd name="connsiteX4" fmla="*/ 793286 w 934739"/>
                    <a:gd name="connsiteY4" fmla="*/ 298635 h 333376"/>
                    <a:gd name="connsiteX5" fmla="*/ 903782 w 934739"/>
                    <a:gd name="connsiteY5" fmla="*/ 188139 h 333376"/>
                    <a:gd name="connsiteX6" fmla="*/ 903782 w 934739"/>
                    <a:gd name="connsiteY6" fmla="*/ 85421 h 333376"/>
                    <a:gd name="connsiteX7" fmla="*/ 859820 w 934739"/>
                    <a:gd name="connsiteY7" fmla="*/ 41459 h 333376"/>
                    <a:gd name="connsiteX8" fmla="*/ 76793 w 934739"/>
                    <a:gd name="connsiteY8" fmla="*/ 41459 h 333376"/>
                    <a:gd name="connsiteX9" fmla="*/ 30957 w 934739"/>
                    <a:gd name="connsiteY9" fmla="*/ 87295 h 333376"/>
                    <a:gd name="connsiteX10" fmla="*/ 30957 w 934739"/>
                    <a:gd name="connsiteY10" fmla="*/ 188139 h 333376"/>
                    <a:gd name="connsiteX11" fmla="*/ 141453 w 934739"/>
                    <a:gd name="connsiteY11" fmla="*/ 298635 h 333376"/>
                    <a:gd name="connsiteX12" fmla="*/ 293223 w 934739"/>
                    <a:gd name="connsiteY12" fmla="*/ 298635 h 333376"/>
                    <a:gd name="connsiteX13" fmla="*/ 403719 w 934739"/>
                    <a:gd name="connsiteY13" fmla="*/ 188139 h 333376"/>
                    <a:gd name="connsiteX14" fmla="*/ 403719 w 934739"/>
                    <a:gd name="connsiteY14" fmla="*/ 87295 h 333376"/>
                    <a:gd name="connsiteX15" fmla="*/ 357883 w 934739"/>
                    <a:gd name="connsiteY15" fmla="*/ 41459 h 333376"/>
                    <a:gd name="connsiteX16" fmla="*/ 465586 w 934739"/>
                    <a:gd name="connsiteY16" fmla="*/ 16 h 333376"/>
                    <a:gd name="connsiteX17" fmla="*/ 510674 w 934739"/>
                    <a:gd name="connsiteY17" fmla="*/ 13682 h 333376"/>
                    <a:gd name="connsiteX18" fmla="*/ 516368 w 934739"/>
                    <a:gd name="connsiteY18" fmla="*/ 23194 h 333376"/>
                    <a:gd name="connsiteX19" fmla="*/ 516418 w 934739"/>
                    <a:gd name="connsiteY19" fmla="*/ 23072 h 333376"/>
                    <a:gd name="connsiteX20" fmla="*/ 555902 w 934739"/>
                    <a:gd name="connsiteY20" fmla="*/ 6717 h 333376"/>
                    <a:gd name="connsiteX21" fmla="*/ 878900 w 934739"/>
                    <a:gd name="connsiteY21" fmla="*/ 6717 h 333376"/>
                    <a:gd name="connsiteX22" fmla="*/ 934739 w 934739"/>
                    <a:gd name="connsiteY22" fmla="*/ 62556 h 333376"/>
                    <a:gd name="connsiteX23" fmla="*/ 934739 w 934739"/>
                    <a:gd name="connsiteY23" fmla="*/ 193027 h 333376"/>
                    <a:gd name="connsiteX24" fmla="*/ 794390 w 934739"/>
                    <a:gd name="connsiteY24" fmla="*/ 333376 h 333376"/>
                    <a:gd name="connsiteX25" fmla="*/ 640412 w 934739"/>
                    <a:gd name="connsiteY25" fmla="*/ 333376 h 333376"/>
                    <a:gd name="connsiteX26" fmla="*/ 500063 w 934739"/>
                    <a:gd name="connsiteY26" fmla="*/ 193027 h 333376"/>
                    <a:gd name="connsiteX27" fmla="*/ 500063 w 934739"/>
                    <a:gd name="connsiteY27" fmla="*/ 62556 h 333376"/>
                    <a:gd name="connsiteX28" fmla="*/ 507499 w 934739"/>
                    <a:gd name="connsiteY28" fmla="*/ 44604 h 333376"/>
                    <a:gd name="connsiteX29" fmla="*/ 496790 w 934739"/>
                    <a:gd name="connsiteY29" fmla="*/ 28826 h 333376"/>
                    <a:gd name="connsiteX30" fmla="*/ 466203 w 934739"/>
                    <a:gd name="connsiteY30" fmla="*/ 20534 h 333376"/>
                    <a:gd name="connsiteX31" fmla="*/ 435544 w 934739"/>
                    <a:gd name="connsiteY31" fmla="*/ 30238 h 333376"/>
                    <a:gd name="connsiteX32" fmla="*/ 426791 w 934739"/>
                    <a:gd name="connsiteY32" fmla="*/ 45902 h 333376"/>
                    <a:gd name="connsiteX33" fmla="*/ 434676 w 934739"/>
                    <a:gd name="connsiteY33" fmla="*/ 64937 h 333376"/>
                    <a:gd name="connsiteX34" fmla="*/ 434676 w 934739"/>
                    <a:gd name="connsiteY34" fmla="*/ 193027 h 333376"/>
                    <a:gd name="connsiteX35" fmla="*/ 294327 w 934739"/>
                    <a:gd name="connsiteY35" fmla="*/ 333376 h 333376"/>
                    <a:gd name="connsiteX36" fmla="*/ 140349 w 934739"/>
                    <a:gd name="connsiteY36" fmla="*/ 333376 h 333376"/>
                    <a:gd name="connsiteX37" fmla="*/ 0 w 934739"/>
                    <a:gd name="connsiteY37" fmla="*/ 193027 h 333376"/>
                    <a:gd name="connsiteX38" fmla="*/ 0 w 934739"/>
                    <a:gd name="connsiteY38" fmla="*/ 64937 h 333376"/>
                    <a:gd name="connsiteX39" fmla="*/ 58220 w 934739"/>
                    <a:gd name="connsiteY39" fmla="*/ 6717 h 333376"/>
                    <a:gd name="connsiteX40" fmla="*/ 376456 w 934739"/>
                    <a:gd name="connsiteY40" fmla="*/ 6717 h 333376"/>
                    <a:gd name="connsiteX41" fmla="*/ 399118 w 934739"/>
                    <a:gd name="connsiteY41" fmla="*/ 11292 h 333376"/>
                    <a:gd name="connsiteX42" fmla="*/ 417083 w 934739"/>
                    <a:gd name="connsiteY42" fmla="*/ 23405 h 333376"/>
                    <a:gd name="connsiteX43" fmla="*/ 420813 w 934739"/>
                    <a:gd name="connsiteY43" fmla="*/ 15932 h 333376"/>
                    <a:gd name="connsiteX44" fmla="*/ 465586 w 934739"/>
                    <a:gd name="connsiteY44" fmla="*/ 16 h 33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934739" h="333376">
                      <a:moveTo>
                        <a:pt x="574982" y="41459"/>
                      </a:moveTo>
                      <a:cubicBezTo>
                        <a:pt x="550702" y="41459"/>
                        <a:pt x="531020" y="61141"/>
                        <a:pt x="531020" y="85421"/>
                      </a:cubicBezTo>
                      <a:lnTo>
                        <a:pt x="531020" y="188139"/>
                      </a:lnTo>
                      <a:cubicBezTo>
                        <a:pt x="531020" y="249164"/>
                        <a:pt x="580491" y="298635"/>
                        <a:pt x="641516" y="298635"/>
                      </a:cubicBezTo>
                      <a:lnTo>
                        <a:pt x="793286" y="298635"/>
                      </a:lnTo>
                      <a:cubicBezTo>
                        <a:pt x="854311" y="298635"/>
                        <a:pt x="903782" y="249164"/>
                        <a:pt x="903782" y="188139"/>
                      </a:cubicBezTo>
                      <a:lnTo>
                        <a:pt x="903782" y="85421"/>
                      </a:lnTo>
                      <a:cubicBezTo>
                        <a:pt x="903782" y="61141"/>
                        <a:pt x="884100" y="41459"/>
                        <a:pt x="859820" y="41459"/>
                      </a:cubicBezTo>
                      <a:close/>
                      <a:moveTo>
                        <a:pt x="76793" y="41459"/>
                      </a:moveTo>
                      <a:cubicBezTo>
                        <a:pt x="51478" y="41459"/>
                        <a:pt x="30957" y="61980"/>
                        <a:pt x="30957" y="87295"/>
                      </a:cubicBezTo>
                      <a:lnTo>
                        <a:pt x="30957" y="188139"/>
                      </a:lnTo>
                      <a:cubicBezTo>
                        <a:pt x="30957" y="249164"/>
                        <a:pt x="80428" y="298635"/>
                        <a:pt x="141453" y="298635"/>
                      </a:cubicBezTo>
                      <a:lnTo>
                        <a:pt x="293223" y="298635"/>
                      </a:lnTo>
                      <a:cubicBezTo>
                        <a:pt x="354248" y="298635"/>
                        <a:pt x="403719" y="249164"/>
                        <a:pt x="403719" y="188139"/>
                      </a:cubicBezTo>
                      <a:lnTo>
                        <a:pt x="403719" y="87295"/>
                      </a:lnTo>
                      <a:cubicBezTo>
                        <a:pt x="403719" y="61980"/>
                        <a:pt x="383198" y="41459"/>
                        <a:pt x="357883" y="41459"/>
                      </a:cubicBezTo>
                      <a:close/>
                      <a:moveTo>
                        <a:pt x="465586" y="16"/>
                      </a:moveTo>
                      <a:cubicBezTo>
                        <a:pt x="482849" y="-330"/>
                        <a:pt x="498760" y="4878"/>
                        <a:pt x="510674" y="13682"/>
                      </a:cubicBezTo>
                      <a:lnTo>
                        <a:pt x="516368" y="23194"/>
                      </a:lnTo>
                      <a:lnTo>
                        <a:pt x="516418" y="23072"/>
                      </a:lnTo>
                      <a:cubicBezTo>
                        <a:pt x="526523" y="12967"/>
                        <a:pt x="540483" y="6717"/>
                        <a:pt x="555902" y="6717"/>
                      </a:cubicBezTo>
                      <a:lnTo>
                        <a:pt x="878900" y="6717"/>
                      </a:lnTo>
                      <a:cubicBezTo>
                        <a:pt x="909739" y="6717"/>
                        <a:pt x="934739" y="31717"/>
                        <a:pt x="934739" y="62556"/>
                      </a:cubicBezTo>
                      <a:lnTo>
                        <a:pt x="934739" y="193027"/>
                      </a:lnTo>
                      <a:cubicBezTo>
                        <a:pt x="934739" y="270540"/>
                        <a:pt x="871903" y="333376"/>
                        <a:pt x="794390" y="333376"/>
                      </a:cubicBezTo>
                      <a:lnTo>
                        <a:pt x="640412" y="333376"/>
                      </a:lnTo>
                      <a:cubicBezTo>
                        <a:pt x="562899" y="333376"/>
                        <a:pt x="500063" y="270540"/>
                        <a:pt x="500063" y="193027"/>
                      </a:cubicBezTo>
                      <a:lnTo>
                        <a:pt x="500063" y="62556"/>
                      </a:lnTo>
                      <a:lnTo>
                        <a:pt x="507499" y="44604"/>
                      </a:lnTo>
                      <a:lnTo>
                        <a:pt x="496790" y="28826"/>
                      </a:lnTo>
                      <a:cubicBezTo>
                        <a:pt x="488687" y="23499"/>
                        <a:pt x="477901" y="20347"/>
                        <a:pt x="466203" y="20534"/>
                      </a:cubicBezTo>
                      <a:cubicBezTo>
                        <a:pt x="454176" y="20727"/>
                        <a:pt x="443356" y="24409"/>
                        <a:pt x="435544" y="30238"/>
                      </a:cubicBezTo>
                      <a:lnTo>
                        <a:pt x="426791" y="45902"/>
                      </a:lnTo>
                      <a:lnTo>
                        <a:pt x="434676" y="64937"/>
                      </a:lnTo>
                      <a:lnTo>
                        <a:pt x="434676" y="193027"/>
                      </a:lnTo>
                      <a:cubicBezTo>
                        <a:pt x="434676" y="270540"/>
                        <a:pt x="371840" y="333376"/>
                        <a:pt x="294327" y="333376"/>
                      </a:cubicBezTo>
                      <a:lnTo>
                        <a:pt x="140349" y="333376"/>
                      </a:lnTo>
                      <a:cubicBezTo>
                        <a:pt x="62836" y="333376"/>
                        <a:pt x="0" y="270540"/>
                        <a:pt x="0" y="193027"/>
                      </a:cubicBezTo>
                      <a:lnTo>
                        <a:pt x="0" y="64937"/>
                      </a:lnTo>
                      <a:cubicBezTo>
                        <a:pt x="0" y="32783"/>
                        <a:pt x="26066" y="6717"/>
                        <a:pt x="58220" y="6717"/>
                      </a:cubicBezTo>
                      <a:lnTo>
                        <a:pt x="376456" y="6717"/>
                      </a:lnTo>
                      <a:cubicBezTo>
                        <a:pt x="384494" y="6717"/>
                        <a:pt x="392152" y="8346"/>
                        <a:pt x="399118" y="11292"/>
                      </a:cubicBezTo>
                      <a:lnTo>
                        <a:pt x="417083" y="23405"/>
                      </a:lnTo>
                      <a:lnTo>
                        <a:pt x="420813" y="15932"/>
                      </a:lnTo>
                      <a:cubicBezTo>
                        <a:pt x="432217" y="6402"/>
                        <a:pt x="448013" y="367"/>
                        <a:pt x="465586" y="16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7B76366E-19BC-43D2-AA2E-828938AA49AF}"/>
                </a:ext>
              </a:extLst>
            </p:cNvPr>
            <p:cNvGrpSpPr/>
            <p:nvPr/>
          </p:nvGrpSpPr>
          <p:grpSpPr>
            <a:xfrm>
              <a:off x="6674388" y="1684046"/>
              <a:ext cx="2467664" cy="1856172"/>
              <a:chOff x="669236" y="1016002"/>
              <a:chExt cx="3404513" cy="2560868"/>
            </a:xfrm>
          </p:grpSpPr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D3DBEC63-FF21-4A37-9550-84674D778886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153" name="平行四辺形 19">
                  <a:extLst>
                    <a:ext uri="{FF2B5EF4-FFF2-40B4-BE49-F238E27FC236}">
                      <a16:creationId xmlns:a16="http://schemas.microsoft.com/office/drawing/2014/main" id="{1EA911C5-EBA3-4F4F-A942-F087B9B6F944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4" name="平行四辺形 19">
                  <a:extLst>
                    <a:ext uri="{FF2B5EF4-FFF2-40B4-BE49-F238E27FC236}">
                      <a16:creationId xmlns:a16="http://schemas.microsoft.com/office/drawing/2014/main" id="{FE917110-21AB-4312-80C2-BEF70D0AB85E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155" name="直線コネクタ 154">
                  <a:extLst>
                    <a:ext uri="{FF2B5EF4-FFF2-40B4-BE49-F238E27FC236}">
                      <a16:creationId xmlns:a16="http://schemas.microsoft.com/office/drawing/2014/main" id="{7178BDD0-0F87-40DF-AD9D-B4F1A035A4D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直線コネクタ 155">
                  <a:extLst>
                    <a:ext uri="{FF2B5EF4-FFF2-40B4-BE49-F238E27FC236}">
                      <a16:creationId xmlns:a16="http://schemas.microsoft.com/office/drawing/2014/main" id="{48BC9DE5-8971-4EE3-8305-8BA29FCD8B5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7" name="平行四辺形 19">
                  <a:extLst>
                    <a:ext uri="{FF2B5EF4-FFF2-40B4-BE49-F238E27FC236}">
                      <a16:creationId xmlns:a16="http://schemas.microsoft.com/office/drawing/2014/main" id="{4EA96205-167A-40B7-8F3E-9CC42F6001EA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8" name="テキスト ボックス 157">
                  <a:extLst>
                    <a:ext uri="{FF2B5EF4-FFF2-40B4-BE49-F238E27FC236}">
                      <a16:creationId xmlns:a16="http://schemas.microsoft.com/office/drawing/2014/main" id="{3AE3B15E-875C-4703-A7A0-0CC6B90FA7F8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○○新聞</a:t>
                  </a:r>
                </a:p>
              </p:txBody>
            </p:sp>
            <p:sp>
              <p:nvSpPr>
                <p:cNvPr id="159" name="正方形/長方形 139">
                  <a:extLst>
                    <a:ext uri="{FF2B5EF4-FFF2-40B4-BE49-F238E27FC236}">
                      <a16:creationId xmlns:a16="http://schemas.microsoft.com/office/drawing/2014/main" id="{30D02D02-2285-4861-8488-7C96F6DE691A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正方形/長方形 139">
                  <a:extLst>
                    <a:ext uri="{FF2B5EF4-FFF2-40B4-BE49-F238E27FC236}">
                      <a16:creationId xmlns:a16="http://schemas.microsoft.com/office/drawing/2014/main" id="{D06AB945-ED7D-47E9-A89C-61D02289E20E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8C6978E3-16EC-4E53-9CE5-7708A8215A1C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05C2217F-7D8F-4970-874C-452934050415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76A585E1-187B-46A5-89B1-4247630DDA9B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平行四辺形 48">
                  <a:extLst>
                    <a:ext uri="{FF2B5EF4-FFF2-40B4-BE49-F238E27FC236}">
                      <a16:creationId xmlns:a16="http://schemas.microsoft.com/office/drawing/2014/main" id="{F6B66723-9AAD-4B74-A14F-257F623D59A7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平行四辺形 48">
                  <a:extLst>
                    <a:ext uri="{FF2B5EF4-FFF2-40B4-BE49-F238E27FC236}">
                      <a16:creationId xmlns:a16="http://schemas.microsoft.com/office/drawing/2014/main" id="{D4D6FB34-3561-4B04-BC05-23E0A2F22AE4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正方形/長方形 139">
                  <a:extLst>
                    <a:ext uri="{FF2B5EF4-FFF2-40B4-BE49-F238E27FC236}">
                      <a16:creationId xmlns:a16="http://schemas.microsoft.com/office/drawing/2014/main" id="{67BF9359-AA55-4BD3-9CF4-3E37C4330C19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テキスト ボックス 166">
                  <a:extLst>
                    <a:ext uri="{FF2B5EF4-FFF2-40B4-BE49-F238E27FC236}">
                      <a16:creationId xmlns:a16="http://schemas.microsoft.com/office/drawing/2014/main" id="{37D90CB9-D93C-4719-98E3-EAA383099ECC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日経平均株価上昇</a:t>
                  </a:r>
                </a:p>
              </p:txBody>
            </p:sp>
            <p:sp>
              <p:nvSpPr>
                <p:cNvPr id="168" name="テキスト ボックス 167">
                  <a:extLst>
                    <a:ext uri="{FF2B5EF4-FFF2-40B4-BE49-F238E27FC236}">
                      <a16:creationId xmlns:a16="http://schemas.microsoft.com/office/drawing/2014/main" id="{2F531503-CA48-433C-843B-5A8819644189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169" name="テキスト ボックス 168">
                  <a:extLst>
                    <a:ext uri="{FF2B5EF4-FFF2-40B4-BE49-F238E27FC236}">
                      <a16:creationId xmlns:a16="http://schemas.microsoft.com/office/drawing/2014/main" id="{BB40BF57-F447-406D-8A8E-1E31B2DA267E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170" name="グループ化 169">
                  <a:extLst>
                    <a:ext uri="{FF2B5EF4-FFF2-40B4-BE49-F238E27FC236}">
                      <a16:creationId xmlns:a16="http://schemas.microsoft.com/office/drawing/2014/main" id="{DD82641D-69AB-4526-ABE9-307C83EBD7CC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177" name="楕円 176">
                    <a:extLst>
                      <a:ext uri="{FF2B5EF4-FFF2-40B4-BE49-F238E27FC236}">
                        <a16:creationId xmlns:a16="http://schemas.microsoft.com/office/drawing/2014/main" id="{2218D9BE-2A68-4580-9299-4D66109DC3EA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" name="楕円 177">
                    <a:extLst>
                      <a:ext uri="{FF2B5EF4-FFF2-40B4-BE49-F238E27FC236}">
                        <a16:creationId xmlns:a16="http://schemas.microsoft.com/office/drawing/2014/main" id="{38DDA9F0-1C29-4B43-8629-C1D75489A558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9" name="楕円 178">
                    <a:extLst>
                      <a:ext uri="{FF2B5EF4-FFF2-40B4-BE49-F238E27FC236}">
                        <a16:creationId xmlns:a16="http://schemas.microsoft.com/office/drawing/2014/main" id="{3CCA5760-8C42-45F8-A026-A66641AC537B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1" name="テキスト ボックス 170">
                  <a:extLst>
                    <a:ext uri="{FF2B5EF4-FFF2-40B4-BE49-F238E27FC236}">
                      <a16:creationId xmlns:a16="http://schemas.microsoft.com/office/drawing/2014/main" id="{7FBACB2A-1DEA-4127-98D2-D11753F42328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お得な通販のお知らせ</a:t>
                  </a:r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145EED2A-1A5A-4573-A855-0A06891A8B96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テキスト ボックス 172">
                  <a:extLst>
                    <a:ext uri="{FF2B5EF4-FFF2-40B4-BE49-F238E27FC236}">
                      <a16:creationId xmlns:a16="http://schemas.microsoft.com/office/drawing/2014/main" id="{1B330EB2-7119-4E82-8577-94563ED75284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174" name="テキスト ボックス 173">
                  <a:extLst>
                    <a:ext uri="{FF2B5EF4-FFF2-40B4-BE49-F238E27FC236}">
                      <a16:creationId xmlns:a16="http://schemas.microsoft.com/office/drawing/2014/main" id="{4C119B3F-4172-4B1A-A7ED-06B877E9844A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175" name="テキスト ボックス 174">
                  <a:extLst>
                    <a:ext uri="{FF2B5EF4-FFF2-40B4-BE49-F238E27FC236}">
                      <a16:creationId xmlns:a16="http://schemas.microsoft.com/office/drawing/2014/main" id="{D97F45EE-CD44-40D1-9AD6-8B1EA6D3B5BF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76" name="正方形/長方形 139">
                  <a:extLst>
                    <a:ext uri="{FF2B5EF4-FFF2-40B4-BE49-F238E27FC236}">
                      <a16:creationId xmlns:a16="http://schemas.microsoft.com/office/drawing/2014/main" id="{B6294AB6-F188-4350-ADCA-F7B46225C7EF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61A8CD6D-B9D1-4837-B7D6-3A7EE5459421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35D00FAC-C812-465D-BF11-3C2E2827E90C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8082B894-ED2E-457B-B96D-B4A74FE70098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94216479-1200-4F09-A70C-D781D3B0EA4E}"/>
                </a:ext>
              </a:extLst>
            </p:cNvPr>
            <p:cNvSpPr/>
            <p:nvPr/>
          </p:nvSpPr>
          <p:spPr>
            <a:xfrm rot="20700000">
              <a:off x="6570414" y="2376460"/>
              <a:ext cx="402786" cy="353132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E655CF62-DAC1-4D60-8066-10D1A9D9BCB1}"/>
                </a:ext>
              </a:extLst>
            </p:cNvPr>
            <p:cNvSpPr/>
            <p:nvPr/>
          </p:nvSpPr>
          <p:spPr>
            <a:xfrm rot="900000" flipH="1">
              <a:off x="8852104" y="2376461"/>
              <a:ext cx="402784" cy="353132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21" name="グループ化 220">
            <a:extLst>
              <a:ext uri="{FF2B5EF4-FFF2-40B4-BE49-F238E27FC236}">
                <a16:creationId xmlns:a16="http://schemas.microsoft.com/office/drawing/2014/main" id="{D0CD806B-C769-44D3-8941-1BD830D7A937}"/>
              </a:ext>
            </a:extLst>
          </p:cNvPr>
          <p:cNvGrpSpPr/>
          <p:nvPr/>
        </p:nvGrpSpPr>
        <p:grpSpPr>
          <a:xfrm>
            <a:off x="676027" y="3751388"/>
            <a:ext cx="2684474" cy="2690606"/>
            <a:chOff x="676027" y="3751388"/>
            <a:chExt cx="2684474" cy="2690606"/>
          </a:xfrm>
        </p:grpSpPr>
        <p:grpSp>
          <p:nvGrpSpPr>
            <p:cNvPr id="222" name="グループ化 221">
              <a:extLst>
                <a:ext uri="{FF2B5EF4-FFF2-40B4-BE49-F238E27FC236}">
                  <a16:creationId xmlns:a16="http://schemas.microsoft.com/office/drawing/2014/main" id="{CC7AECFD-A7A6-43CA-823F-422E234A60B5}"/>
                </a:ext>
              </a:extLst>
            </p:cNvPr>
            <p:cNvGrpSpPr/>
            <p:nvPr/>
          </p:nvGrpSpPr>
          <p:grpSpPr>
            <a:xfrm>
              <a:off x="1432052" y="3751388"/>
              <a:ext cx="1226514" cy="2322014"/>
              <a:chOff x="1248226" y="3679809"/>
              <a:chExt cx="1465876" cy="2775168"/>
            </a:xfrm>
          </p:grpSpPr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EA512CD2-5210-4EBA-B07A-372D8A3CB29B}"/>
                  </a:ext>
                </a:extLst>
              </p:cNvPr>
              <p:cNvSpPr/>
              <p:nvPr/>
            </p:nvSpPr>
            <p:spPr>
              <a:xfrm flipH="1">
                <a:off x="2478472" y="5933346"/>
                <a:ext cx="205505" cy="517729"/>
              </a:xfrm>
              <a:custGeom>
                <a:avLst/>
                <a:gdLst>
                  <a:gd name="connsiteX0" fmla="*/ 0 w 205505"/>
                  <a:gd name="connsiteY0" fmla="*/ 0 h 485500"/>
                  <a:gd name="connsiteX1" fmla="*/ 205505 w 205505"/>
                  <a:gd name="connsiteY1" fmla="*/ 0 h 485500"/>
                  <a:gd name="connsiteX2" fmla="*/ 205505 w 205505"/>
                  <a:gd name="connsiteY2" fmla="*/ 485500 h 485500"/>
                  <a:gd name="connsiteX3" fmla="*/ 0 w 205505"/>
                  <a:gd name="connsiteY3" fmla="*/ 485500 h 485500"/>
                  <a:gd name="connsiteX4" fmla="*/ 0 w 205505"/>
                  <a:gd name="connsiteY4" fmla="*/ 0 h 48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5505" h="485500">
                    <a:moveTo>
                      <a:pt x="0" y="0"/>
                    </a:moveTo>
                    <a:lnTo>
                      <a:pt x="205505" y="0"/>
                    </a:lnTo>
                    <a:lnTo>
                      <a:pt x="205505" y="485500"/>
                    </a:lnTo>
                    <a:lnTo>
                      <a:pt x="0" y="485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EEB1071A-1714-4E1A-AEEC-7CAD260704FE}"/>
                  </a:ext>
                </a:extLst>
              </p:cNvPr>
              <p:cNvSpPr/>
              <p:nvPr/>
            </p:nvSpPr>
            <p:spPr>
              <a:xfrm flipH="1">
                <a:off x="2508597" y="5264677"/>
                <a:ext cx="205505" cy="700898"/>
              </a:xfrm>
              <a:custGeom>
                <a:avLst/>
                <a:gdLst>
                  <a:gd name="connsiteX0" fmla="*/ 205505 w 205505"/>
                  <a:gd name="connsiteY0" fmla="*/ 0 h 700898"/>
                  <a:gd name="connsiteX1" fmla="*/ 205505 w 205505"/>
                  <a:gd name="connsiteY1" fmla="*/ 700898 h 700898"/>
                  <a:gd name="connsiteX2" fmla="*/ 0 w 205505"/>
                  <a:gd name="connsiteY2" fmla="*/ 700898 h 700898"/>
                  <a:gd name="connsiteX3" fmla="*/ 0 w 205505"/>
                  <a:gd name="connsiteY3" fmla="*/ 384984 h 700898"/>
                  <a:gd name="connsiteX4" fmla="*/ 169995 w 205505"/>
                  <a:gd name="connsiteY4" fmla="*/ 25653 h 700898"/>
                  <a:gd name="connsiteX5" fmla="*/ 205505 w 205505"/>
                  <a:gd name="connsiteY5" fmla="*/ 0 h 700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5505" h="700898">
                    <a:moveTo>
                      <a:pt x="205505" y="0"/>
                    </a:moveTo>
                    <a:lnTo>
                      <a:pt x="205505" y="700898"/>
                    </a:lnTo>
                    <a:lnTo>
                      <a:pt x="0" y="700898"/>
                    </a:lnTo>
                    <a:lnTo>
                      <a:pt x="0" y="384984"/>
                    </a:lnTo>
                    <a:cubicBezTo>
                      <a:pt x="0" y="244657"/>
                      <a:pt x="64963" y="117614"/>
                      <a:pt x="169995" y="25653"/>
                    </a:cubicBezTo>
                    <a:lnTo>
                      <a:pt x="205505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59" name="グループ化 258">
                <a:extLst>
                  <a:ext uri="{FF2B5EF4-FFF2-40B4-BE49-F238E27FC236}">
                    <a16:creationId xmlns:a16="http://schemas.microsoft.com/office/drawing/2014/main" id="{EA3FC255-8CBB-445E-B742-F88AB2E5537A}"/>
                  </a:ext>
                </a:extLst>
              </p:cNvPr>
              <p:cNvGrpSpPr/>
              <p:nvPr/>
            </p:nvGrpSpPr>
            <p:grpSpPr>
              <a:xfrm>
                <a:off x="1248226" y="4833217"/>
                <a:ext cx="1345750" cy="1621760"/>
                <a:chOff x="1248226" y="4833217"/>
                <a:chExt cx="1345750" cy="1621760"/>
              </a:xfrm>
            </p:grpSpPr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F083A458-3C62-47ED-8F97-53424AF9DF24}"/>
                    </a:ext>
                  </a:extLst>
                </p:cNvPr>
                <p:cNvSpPr/>
                <p:nvPr/>
              </p:nvSpPr>
              <p:spPr>
                <a:xfrm>
                  <a:off x="1278351" y="5933346"/>
                  <a:ext cx="205505" cy="517729"/>
                </a:xfrm>
                <a:custGeom>
                  <a:avLst/>
                  <a:gdLst>
                    <a:gd name="connsiteX0" fmla="*/ 0 w 205505"/>
                    <a:gd name="connsiteY0" fmla="*/ 0 h 485500"/>
                    <a:gd name="connsiteX1" fmla="*/ 205505 w 205505"/>
                    <a:gd name="connsiteY1" fmla="*/ 0 h 485500"/>
                    <a:gd name="connsiteX2" fmla="*/ 205505 w 205505"/>
                    <a:gd name="connsiteY2" fmla="*/ 485500 h 485500"/>
                    <a:gd name="connsiteX3" fmla="*/ 0 w 205505"/>
                    <a:gd name="connsiteY3" fmla="*/ 485500 h 485500"/>
                    <a:gd name="connsiteX4" fmla="*/ 0 w 205505"/>
                    <a:gd name="connsiteY4" fmla="*/ 0 h 485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5505" h="485500">
                      <a:moveTo>
                        <a:pt x="0" y="0"/>
                      </a:moveTo>
                      <a:lnTo>
                        <a:pt x="205505" y="0"/>
                      </a:lnTo>
                      <a:lnTo>
                        <a:pt x="205505" y="485500"/>
                      </a:lnTo>
                      <a:lnTo>
                        <a:pt x="0" y="485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2AB390D8-E005-4088-BD01-23FB1950B670}"/>
                    </a:ext>
                  </a:extLst>
                </p:cNvPr>
                <p:cNvSpPr/>
                <p:nvPr/>
              </p:nvSpPr>
              <p:spPr>
                <a:xfrm>
                  <a:off x="1248226" y="5264677"/>
                  <a:ext cx="205505" cy="700898"/>
                </a:xfrm>
                <a:custGeom>
                  <a:avLst/>
                  <a:gdLst>
                    <a:gd name="connsiteX0" fmla="*/ 205505 w 205505"/>
                    <a:gd name="connsiteY0" fmla="*/ 0 h 700898"/>
                    <a:gd name="connsiteX1" fmla="*/ 205505 w 205505"/>
                    <a:gd name="connsiteY1" fmla="*/ 700898 h 700898"/>
                    <a:gd name="connsiteX2" fmla="*/ 0 w 205505"/>
                    <a:gd name="connsiteY2" fmla="*/ 700898 h 700898"/>
                    <a:gd name="connsiteX3" fmla="*/ 0 w 205505"/>
                    <a:gd name="connsiteY3" fmla="*/ 384984 h 700898"/>
                    <a:gd name="connsiteX4" fmla="*/ 169995 w 205505"/>
                    <a:gd name="connsiteY4" fmla="*/ 25653 h 700898"/>
                    <a:gd name="connsiteX5" fmla="*/ 205505 w 205505"/>
                    <a:gd name="connsiteY5" fmla="*/ 0 h 700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5505" h="700898">
                      <a:moveTo>
                        <a:pt x="205505" y="0"/>
                      </a:moveTo>
                      <a:lnTo>
                        <a:pt x="205505" y="700898"/>
                      </a:lnTo>
                      <a:lnTo>
                        <a:pt x="0" y="700898"/>
                      </a:lnTo>
                      <a:lnTo>
                        <a:pt x="0" y="384984"/>
                      </a:lnTo>
                      <a:cubicBezTo>
                        <a:pt x="0" y="244657"/>
                        <a:pt x="64963" y="117614"/>
                        <a:pt x="169995" y="25653"/>
                      </a:cubicBezTo>
                      <a:lnTo>
                        <a:pt x="205505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3" name="片側の 2 つの角を丸めた四角形 144">
                  <a:extLst>
                    <a:ext uri="{FF2B5EF4-FFF2-40B4-BE49-F238E27FC236}">
                      <a16:creationId xmlns:a16="http://schemas.microsoft.com/office/drawing/2014/main" id="{6E36CBB9-F9A8-4827-82C6-32BE7AA2C679}"/>
                    </a:ext>
                  </a:extLst>
                </p:cNvPr>
                <p:cNvSpPr/>
                <p:nvPr/>
              </p:nvSpPr>
              <p:spPr>
                <a:xfrm>
                  <a:off x="1375526" y="5133990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D916DFE2-B5D2-49A2-B396-56E5278E73FE}"/>
                    </a:ext>
                  </a:extLst>
                </p:cNvPr>
                <p:cNvSpPr/>
                <p:nvPr/>
              </p:nvSpPr>
              <p:spPr>
                <a:xfrm>
                  <a:off x="2193448" y="5433346"/>
                  <a:ext cx="232502" cy="216752"/>
                </a:xfrm>
                <a:custGeom>
                  <a:avLst/>
                  <a:gdLst>
                    <a:gd name="connsiteX0" fmla="*/ 0 w 472143"/>
                    <a:gd name="connsiteY0" fmla="*/ 0 h 423725"/>
                    <a:gd name="connsiteX1" fmla="*/ 160993 w 472143"/>
                    <a:gd name="connsiteY1" fmla="*/ 0 h 423725"/>
                    <a:gd name="connsiteX2" fmla="*/ 160993 w 472143"/>
                    <a:gd name="connsiteY2" fmla="*/ 1 h 423725"/>
                    <a:gd name="connsiteX3" fmla="*/ 191497 w 472143"/>
                    <a:gd name="connsiteY3" fmla="*/ 1 h 423725"/>
                    <a:gd name="connsiteX4" fmla="*/ 311150 w 472143"/>
                    <a:gd name="connsiteY4" fmla="*/ 215514 h 423725"/>
                    <a:gd name="connsiteX5" fmla="*/ 311150 w 472143"/>
                    <a:gd name="connsiteY5" fmla="*/ 0 h 423725"/>
                    <a:gd name="connsiteX6" fmla="*/ 472143 w 472143"/>
                    <a:gd name="connsiteY6" fmla="*/ 0 h 423725"/>
                    <a:gd name="connsiteX7" fmla="*/ 472143 w 472143"/>
                    <a:gd name="connsiteY7" fmla="*/ 423724 h 423725"/>
                    <a:gd name="connsiteX8" fmla="*/ 426749 w 472143"/>
                    <a:gd name="connsiteY8" fmla="*/ 423724 h 423725"/>
                    <a:gd name="connsiteX9" fmla="*/ 426749 w 472143"/>
                    <a:gd name="connsiteY9" fmla="*/ 423725 h 423725"/>
                    <a:gd name="connsiteX10" fmla="*/ 258093 w 472143"/>
                    <a:gd name="connsiteY10" fmla="*/ 423725 h 423725"/>
                    <a:gd name="connsiteX11" fmla="*/ 160993 w 472143"/>
                    <a:gd name="connsiteY11" fmla="*/ 248834 h 423725"/>
                    <a:gd name="connsiteX12" fmla="*/ 160993 w 472143"/>
                    <a:gd name="connsiteY12" fmla="*/ 423724 h 423725"/>
                    <a:gd name="connsiteX13" fmla="*/ 0 w 472143"/>
                    <a:gd name="connsiteY13" fmla="*/ 423724 h 423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72143" h="423725">
                      <a:moveTo>
                        <a:pt x="0" y="0"/>
                      </a:moveTo>
                      <a:lnTo>
                        <a:pt x="160993" y="0"/>
                      </a:lnTo>
                      <a:lnTo>
                        <a:pt x="160993" y="1"/>
                      </a:lnTo>
                      <a:lnTo>
                        <a:pt x="191497" y="1"/>
                      </a:lnTo>
                      <a:lnTo>
                        <a:pt x="311150" y="215514"/>
                      </a:lnTo>
                      <a:lnTo>
                        <a:pt x="311150" y="0"/>
                      </a:lnTo>
                      <a:lnTo>
                        <a:pt x="472143" y="0"/>
                      </a:lnTo>
                      <a:lnTo>
                        <a:pt x="472143" y="423724"/>
                      </a:lnTo>
                      <a:lnTo>
                        <a:pt x="426749" y="423724"/>
                      </a:lnTo>
                      <a:lnTo>
                        <a:pt x="426749" y="423725"/>
                      </a:lnTo>
                      <a:lnTo>
                        <a:pt x="258093" y="423725"/>
                      </a:lnTo>
                      <a:lnTo>
                        <a:pt x="160993" y="248834"/>
                      </a:lnTo>
                      <a:lnTo>
                        <a:pt x="160993" y="423724"/>
                      </a:lnTo>
                      <a:lnTo>
                        <a:pt x="0" y="423724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BCB11081-AA0D-4CBA-8C2B-E85F6FF79239}"/>
                    </a:ext>
                  </a:extLst>
                </p:cNvPr>
                <p:cNvSpPr/>
                <p:nvPr/>
              </p:nvSpPr>
              <p:spPr>
                <a:xfrm>
                  <a:off x="1678410" y="4833217"/>
                  <a:ext cx="605343" cy="492685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0" name="グループ化 259">
                <a:extLst>
                  <a:ext uri="{FF2B5EF4-FFF2-40B4-BE49-F238E27FC236}">
                    <a16:creationId xmlns:a16="http://schemas.microsoft.com/office/drawing/2014/main" id="{49634154-47B0-4E2C-9285-9BD775D0B00A}"/>
                  </a:ext>
                </a:extLst>
              </p:cNvPr>
              <p:cNvGrpSpPr/>
              <p:nvPr/>
            </p:nvGrpSpPr>
            <p:grpSpPr>
              <a:xfrm>
                <a:off x="1342251" y="3679809"/>
                <a:ext cx="1277659" cy="1367652"/>
                <a:chOff x="-221304" y="2171701"/>
                <a:chExt cx="1277659" cy="1367652"/>
              </a:xfrm>
            </p:grpSpPr>
            <p:sp>
              <p:nvSpPr>
                <p:cNvPr id="261" name="雲 391">
                  <a:extLst>
                    <a:ext uri="{FF2B5EF4-FFF2-40B4-BE49-F238E27FC236}">
                      <a16:creationId xmlns:a16="http://schemas.microsoft.com/office/drawing/2014/main" id="{45B30456-B07E-4C38-A346-64C7196867B7}"/>
                    </a:ext>
                  </a:extLst>
                </p:cNvPr>
                <p:cNvSpPr/>
                <p:nvPr/>
              </p:nvSpPr>
              <p:spPr>
                <a:xfrm>
                  <a:off x="-192863" y="2305114"/>
                  <a:ext cx="1233083" cy="8952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62" name="グループ化 261">
                  <a:extLst>
                    <a:ext uri="{FF2B5EF4-FFF2-40B4-BE49-F238E27FC236}">
                      <a16:creationId xmlns:a16="http://schemas.microsoft.com/office/drawing/2014/main" id="{8C0AA80A-3375-44B5-A7E2-814EC302535D}"/>
                    </a:ext>
                  </a:extLst>
                </p:cNvPr>
                <p:cNvGrpSpPr/>
                <p:nvPr/>
              </p:nvGrpSpPr>
              <p:grpSpPr>
                <a:xfrm>
                  <a:off x="-2213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74" name="グループ化 273">
                    <a:extLst>
                      <a:ext uri="{FF2B5EF4-FFF2-40B4-BE49-F238E27FC236}">
                        <a16:creationId xmlns:a16="http://schemas.microsoft.com/office/drawing/2014/main" id="{AC2E5AF1-6BF5-4542-A953-7CCBC40729E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79" name="円/楕円 465">
                      <a:extLst>
                        <a:ext uri="{FF2B5EF4-FFF2-40B4-BE49-F238E27FC236}">
                          <a16:creationId xmlns:a16="http://schemas.microsoft.com/office/drawing/2014/main" id="{1FE2F086-CDAC-433C-94E2-338E33EFC2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80" name="円/楕円 466">
                      <a:extLst>
                        <a:ext uri="{FF2B5EF4-FFF2-40B4-BE49-F238E27FC236}">
                          <a16:creationId xmlns:a16="http://schemas.microsoft.com/office/drawing/2014/main" id="{BDBF7604-9990-49F7-B788-DD87BA7719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75" name="グループ化 274">
                    <a:extLst>
                      <a:ext uri="{FF2B5EF4-FFF2-40B4-BE49-F238E27FC236}">
                        <a16:creationId xmlns:a16="http://schemas.microsoft.com/office/drawing/2014/main" id="{1DB87F5F-EA38-43BC-81EA-43EDD3D6988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77" name="円/楕円 463">
                      <a:extLst>
                        <a:ext uri="{FF2B5EF4-FFF2-40B4-BE49-F238E27FC236}">
                          <a16:creationId xmlns:a16="http://schemas.microsoft.com/office/drawing/2014/main" id="{35EF5A7E-2958-432A-AD6F-12A69FBF7B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8" name="円/楕円 464">
                      <a:extLst>
                        <a:ext uri="{FF2B5EF4-FFF2-40B4-BE49-F238E27FC236}">
                          <a16:creationId xmlns:a16="http://schemas.microsoft.com/office/drawing/2014/main" id="{C977179E-61D3-4611-9F05-B7D13B6420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76" name="円/楕円 462">
                    <a:extLst>
                      <a:ext uri="{FF2B5EF4-FFF2-40B4-BE49-F238E27FC236}">
                        <a16:creationId xmlns:a16="http://schemas.microsoft.com/office/drawing/2014/main" id="{53402F0B-4D33-434E-B386-50121E03D10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63" name="円/楕円 456">
                  <a:extLst>
                    <a:ext uri="{FF2B5EF4-FFF2-40B4-BE49-F238E27FC236}">
                      <a16:creationId xmlns:a16="http://schemas.microsoft.com/office/drawing/2014/main" id="{4CBB26DD-F289-4CD9-AF0B-74A505B78A81}"/>
                    </a:ext>
                  </a:extLst>
                </p:cNvPr>
                <p:cNvSpPr/>
                <p:nvPr/>
              </p:nvSpPr>
              <p:spPr>
                <a:xfrm>
                  <a:off x="9778" y="2877702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4" name="円/楕円 457">
                  <a:extLst>
                    <a:ext uri="{FF2B5EF4-FFF2-40B4-BE49-F238E27FC236}">
                      <a16:creationId xmlns:a16="http://schemas.microsoft.com/office/drawing/2014/main" id="{89096442-F34A-4D7B-87C6-483A6DE3C6DB}"/>
                    </a:ext>
                  </a:extLst>
                </p:cNvPr>
                <p:cNvSpPr/>
                <p:nvPr/>
              </p:nvSpPr>
              <p:spPr>
                <a:xfrm>
                  <a:off x="597719" y="2877702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5" name="円/楕円 458">
                  <a:extLst>
                    <a:ext uri="{FF2B5EF4-FFF2-40B4-BE49-F238E27FC236}">
                      <a16:creationId xmlns:a16="http://schemas.microsoft.com/office/drawing/2014/main" id="{D3773760-DFF5-4464-8FF2-0EE78455580B}"/>
                    </a:ext>
                  </a:extLst>
                </p:cNvPr>
                <p:cNvSpPr/>
                <p:nvPr/>
              </p:nvSpPr>
              <p:spPr>
                <a:xfrm>
                  <a:off x="32118" y="3001902"/>
                  <a:ext cx="134702" cy="1538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6" name="円/楕円 459">
                  <a:extLst>
                    <a:ext uri="{FF2B5EF4-FFF2-40B4-BE49-F238E27FC236}">
                      <a16:creationId xmlns:a16="http://schemas.microsoft.com/office/drawing/2014/main" id="{CBA49ED5-6A05-4930-8304-5063AA23378B}"/>
                    </a:ext>
                  </a:extLst>
                </p:cNvPr>
                <p:cNvSpPr/>
                <p:nvPr/>
              </p:nvSpPr>
              <p:spPr>
                <a:xfrm>
                  <a:off x="620060" y="3001902"/>
                  <a:ext cx="134702" cy="1538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7" name="円/楕円 27">
                  <a:extLst>
                    <a:ext uri="{FF2B5EF4-FFF2-40B4-BE49-F238E27FC236}">
                      <a16:creationId xmlns:a16="http://schemas.microsoft.com/office/drawing/2014/main" id="{7C05EA83-5D49-4CF3-93EF-E873D47C5806}"/>
                    </a:ext>
                  </a:extLst>
                </p:cNvPr>
                <p:cNvSpPr/>
                <p:nvPr/>
              </p:nvSpPr>
              <p:spPr>
                <a:xfrm>
                  <a:off x="297869" y="3388386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8" name="円/楕円 449">
                  <a:extLst>
                    <a:ext uri="{FF2B5EF4-FFF2-40B4-BE49-F238E27FC236}">
                      <a16:creationId xmlns:a16="http://schemas.microsoft.com/office/drawing/2014/main" id="{018C1355-97B0-4B5A-8132-EE5E78EF6D8D}"/>
                    </a:ext>
                  </a:extLst>
                </p:cNvPr>
                <p:cNvSpPr/>
                <p:nvPr/>
              </p:nvSpPr>
              <p:spPr>
                <a:xfrm>
                  <a:off x="277160" y="3152111"/>
                  <a:ext cx="276752" cy="139432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9" name="アーチ 268">
                  <a:extLst>
                    <a:ext uri="{FF2B5EF4-FFF2-40B4-BE49-F238E27FC236}">
                      <a16:creationId xmlns:a16="http://schemas.microsoft.com/office/drawing/2014/main" id="{DFD3DB1E-7B23-48AE-8DC5-07DAB486AB16}"/>
                    </a:ext>
                  </a:extLst>
                </p:cNvPr>
                <p:cNvSpPr/>
                <p:nvPr/>
              </p:nvSpPr>
              <p:spPr>
                <a:xfrm>
                  <a:off x="-54202" y="2709251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0" name="アーチ 269">
                  <a:extLst>
                    <a:ext uri="{FF2B5EF4-FFF2-40B4-BE49-F238E27FC236}">
                      <a16:creationId xmlns:a16="http://schemas.microsoft.com/office/drawing/2014/main" id="{C883DDEA-E5CB-4FE2-A94E-39A85AB9C9A3}"/>
                    </a:ext>
                  </a:extLst>
                </p:cNvPr>
                <p:cNvSpPr/>
                <p:nvPr/>
              </p:nvSpPr>
              <p:spPr>
                <a:xfrm>
                  <a:off x="545442" y="2709251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76605461-E3CD-4618-A4D0-825EBD8A21F0}"/>
                    </a:ext>
                  </a:extLst>
                </p:cNvPr>
                <p:cNvSpPr/>
                <p:nvPr/>
              </p:nvSpPr>
              <p:spPr>
                <a:xfrm>
                  <a:off x="-37804" y="2171701"/>
                  <a:ext cx="942680" cy="577640"/>
                </a:xfrm>
                <a:custGeom>
                  <a:avLst/>
                  <a:gdLst>
                    <a:gd name="connsiteX0" fmla="*/ 561805 w 998117"/>
                    <a:gd name="connsiteY0" fmla="*/ 738 h 573505"/>
                    <a:gd name="connsiteX1" fmla="*/ 614877 w 998117"/>
                    <a:gd name="connsiteY1" fmla="*/ 76794 h 573505"/>
                    <a:gd name="connsiteX2" fmla="*/ 651886 w 998117"/>
                    <a:gd name="connsiteY2" fmla="*/ 77595 h 573505"/>
                    <a:gd name="connsiteX3" fmla="*/ 669258 w 998117"/>
                    <a:gd name="connsiteY3" fmla="*/ 88309 h 573505"/>
                    <a:gd name="connsiteX4" fmla="*/ 682937 w 998117"/>
                    <a:gd name="connsiteY4" fmla="*/ 82742 h 573505"/>
                    <a:gd name="connsiteX5" fmla="*/ 751465 w 998117"/>
                    <a:gd name="connsiteY5" fmla="*/ 109956 h 573505"/>
                    <a:gd name="connsiteX6" fmla="*/ 753080 w 998117"/>
                    <a:gd name="connsiteY6" fmla="*/ 109959 h 573505"/>
                    <a:gd name="connsiteX7" fmla="*/ 840201 w 998117"/>
                    <a:gd name="connsiteY7" fmla="*/ 106917 h 573505"/>
                    <a:gd name="connsiteX8" fmla="*/ 883636 w 998117"/>
                    <a:gd name="connsiteY8" fmla="*/ 194043 h 573505"/>
                    <a:gd name="connsiteX9" fmla="*/ 883673 w 998117"/>
                    <a:gd name="connsiteY9" fmla="*/ 194055 h 573505"/>
                    <a:gd name="connsiteX10" fmla="*/ 916774 w 998117"/>
                    <a:gd name="connsiteY10" fmla="*/ 204827 h 573505"/>
                    <a:gd name="connsiteX11" fmla="*/ 927989 w 998117"/>
                    <a:gd name="connsiteY11" fmla="*/ 281736 h 573505"/>
                    <a:gd name="connsiteX12" fmla="*/ 928608 w 998117"/>
                    <a:gd name="connsiteY12" fmla="*/ 281925 h 573505"/>
                    <a:gd name="connsiteX13" fmla="*/ 955824 w 998117"/>
                    <a:gd name="connsiteY13" fmla="*/ 290232 h 573505"/>
                    <a:gd name="connsiteX14" fmla="*/ 973220 w 998117"/>
                    <a:gd name="connsiteY14" fmla="*/ 308418 h 573505"/>
                    <a:gd name="connsiteX15" fmla="*/ 975666 w 998117"/>
                    <a:gd name="connsiteY15" fmla="*/ 334501 h 573505"/>
                    <a:gd name="connsiteX16" fmla="*/ 960623 w 998117"/>
                    <a:gd name="connsiteY16" fmla="*/ 359294 h 573505"/>
                    <a:gd name="connsiteX17" fmla="*/ 960174 w 998117"/>
                    <a:gd name="connsiteY17" fmla="*/ 360035 h 573505"/>
                    <a:gd name="connsiteX18" fmla="*/ 997671 w 998117"/>
                    <a:gd name="connsiteY18" fmla="*/ 398497 h 573505"/>
                    <a:gd name="connsiteX19" fmla="*/ 996448 w 998117"/>
                    <a:gd name="connsiteY19" fmla="*/ 416653 h 573505"/>
                    <a:gd name="connsiteX20" fmla="*/ 951144 w 998117"/>
                    <a:gd name="connsiteY20" fmla="*/ 462432 h 573505"/>
                    <a:gd name="connsiteX21" fmla="*/ 951057 w 998117"/>
                    <a:gd name="connsiteY21" fmla="*/ 462641 h 573505"/>
                    <a:gd name="connsiteX22" fmla="*/ 938682 w 998117"/>
                    <a:gd name="connsiteY22" fmla="*/ 492519 h 573505"/>
                    <a:gd name="connsiteX23" fmla="*/ 909805 w 998117"/>
                    <a:gd name="connsiteY23" fmla="*/ 516681 h 573505"/>
                    <a:gd name="connsiteX24" fmla="*/ 852793 w 998117"/>
                    <a:gd name="connsiteY24" fmla="*/ 530025 h 573505"/>
                    <a:gd name="connsiteX25" fmla="*/ 769890 w 998117"/>
                    <a:gd name="connsiteY25" fmla="*/ 566355 h 573505"/>
                    <a:gd name="connsiteX26" fmla="*/ 677701 w 998117"/>
                    <a:gd name="connsiteY26" fmla="*/ 524932 h 573505"/>
                    <a:gd name="connsiteX27" fmla="*/ 606954 w 998117"/>
                    <a:gd name="connsiteY27" fmla="*/ 520216 h 573505"/>
                    <a:gd name="connsiteX28" fmla="*/ 578955 w 998117"/>
                    <a:gd name="connsiteY28" fmla="*/ 447123 h 573505"/>
                    <a:gd name="connsiteX29" fmla="*/ 575269 w 998117"/>
                    <a:gd name="connsiteY29" fmla="*/ 446513 h 573505"/>
                    <a:gd name="connsiteX30" fmla="*/ 557930 w 998117"/>
                    <a:gd name="connsiteY30" fmla="*/ 461065 h 573505"/>
                    <a:gd name="connsiteX31" fmla="*/ 464109 w 998117"/>
                    <a:gd name="connsiteY31" fmla="*/ 435083 h 573505"/>
                    <a:gd name="connsiteX32" fmla="*/ 464075 w 998117"/>
                    <a:gd name="connsiteY32" fmla="*/ 435103 h 573505"/>
                    <a:gd name="connsiteX33" fmla="*/ 433928 w 998117"/>
                    <a:gd name="connsiteY33" fmla="*/ 452506 h 573505"/>
                    <a:gd name="connsiteX34" fmla="*/ 421185 w 998117"/>
                    <a:gd name="connsiteY34" fmla="*/ 453687 h 573505"/>
                    <a:gd name="connsiteX35" fmla="*/ 420029 w 998117"/>
                    <a:gd name="connsiteY35" fmla="*/ 460685 h 573505"/>
                    <a:gd name="connsiteX36" fmla="*/ 403261 w 998117"/>
                    <a:gd name="connsiteY36" fmla="*/ 490884 h 573505"/>
                    <a:gd name="connsiteX37" fmla="*/ 325412 w 998117"/>
                    <a:gd name="connsiteY37" fmla="*/ 499011 h 573505"/>
                    <a:gd name="connsiteX38" fmla="*/ 269780 w 998117"/>
                    <a:gd name="connsiteY38" fmla="*/ 570611 h 573505"/>
                    <a:gd name="connsiteX39" fmla="*/ 187982 w 998117"/>
                    <a:gd name="connsiteY39" fmla="*/ 526907 h 573505"/>
                    <a:gd name="connsiteX40" fmla="*/ 66474 w 998117"/>
                    <a:gd name="connsiteY40" fmla="*/ 483726 h 573505"/>
                    <a:gd name="connsiteX41" fmla="*/ 13049 w 998117"/>
                    <a:gd name="connsiteY41" fmla="*/ 435673 h 573505"/>
                    <a:gd name="connsiteX42" fmla="*/ 24465 w 998117"/>
                    <a:gd name="connsiteY42" fmla="*/ 370811 h 573505"/>
                    <a:gd name="connsiteX43" fmla="*/ 359 w 998117"/>
                    <a:gd name="connsiteY43" fmla="*/ 304263 h 573505"/>
                    <a:gd name="connsiteX44" fmla="*/ 44382 w 998117"/>
                    <a:gd name="connsiteY44" fmla="*/ 245114 h 573505"/>
                    <a:gd name="connsiteX45" fmla="*/ 44804 w 998117"/>
                    <a:gd name="connsiteY45" fmla="*/ 243555 h 573505"/>
                    <a:gd name="connsiteX46" fmla="*/ 64414 w 998117"/>
                    <a:gd name="connsiteY46" fmla="*/ 158616 h 573505"/>
                    <a:gd name="connsiteX47" fmla="*/ 159813 w 998117"/>
                    <a:gd name="connsiteY47" fmla="*/ 139210 h 573505"/>
                    <a:gd name="connsiteX48" fmla="*/ 159834 w 998117"/>
                    <a:gd name="connsiteY48" fmla="*/ 139177 h 573505"/>
                    <a:gd name="connsiteX49" fmla="*/ 178806 w 998117"/>
                    <a:gd name="connsiteY49" fmla="*/ 109992 h 573505"/>
                    <a:gd name="connsiteX50" fmla="*/ 238009 w 998117"/>
                    <a:gd name="connsiteY50" fmla="*/ 102325 h 573505"/>
                    <a:gd name="connsiteX51" fmla="*/ 254744 w 998117"/>
                    <a:gd name="connsiteY51" fmla="*/ 117899 h 573505"/>
                    <a:gd name="connsiteX52" fmla="*/ 263404 w 998117"/>
                    <a:gd name="connsiteY52" fmla="*/ 101509 h 573505"/>
                    <a:gd name="connsiteX53" fmla="*/ 355858 w 998117"/>
                    <a:gd name="connsiteY53" fmla="*/ 60679 h 573505"/>
                    <a:gd name="connsiteX54" fmla="*/ 406681 w 998117"/>
                    <a:gd name="connsiteY54" fmla="*/ 11239 h 573505"/>
                    <a:gd name="connsiteX55" fmla="*/ 479746 w 998117"/>
                    <a:gd name="connsiteY55" fmla="*/ 39311 h 573505"/>
                    <a:gd name="connsiteX56" fmla="*/ 561805 w 998117"/>
                    <a:gd name="connsiteY56" fmla="*/ 738 h 57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998117" h="573505">
                      <a:moveTo>
                        <a:pt x="561805" y="738"/>
                      </a:moveTo>
                      <a:cubicBezTo>
                        <a:pt x="594320" y="5808"/>
                        <a:pt x="615500" y="36154"/>
                        <a:pt x="614877" y="76794"/>
                      </a:cubicBezTo>
                      <a:cubicBezTo>
                        <a:pt x="628208" y="73861"/>
                        <a:pt x="640708" y="74300"/>
                        <a:pt x="651886" y="77595"/>
                      </a:cubicBezTo>
                      <a:lnTo>
                        <a:pt x="669258" y="88309"/>
                      </a:lnTo>
                      <a:lnTo>
                        <a:pt x="682937" y="82742"/>
                      </a:lnTo>
                      <a:cubicBezTo>
                        <a:pt x="713943" y="77309"/>
                        <a:pt x="742398" y="88608"/>
                        <a:pt x="751465" y="109956"/>
                      </a:cubicBezTo>
                      <a:cubicBezTo>
                        <a:pt x="752006" y="109953"/>
                        <a:pt x="752539" y="109963"/>
                        <a:pt x="753080" y="109959"/>
                      </a:cubicBezTo>
                      <a:cubicBezTo>
                        <a:pt x="782107" y="98988"/>
                        <a:pt x="814047" y="97877"/>
                        <a:pt x="840201" y="106917"/>
                      </a:cubicBezTo>
                      <a:cubicBezTo>
                        <a:pt x="881510" y="121205"/>
                        <a:pt x="899583" y="157473"/>
                        <a:pt x="883636" y="194043"/>
                      </a:cubicBezTo>
                      <a:lnTo>
                        <a:pt x="883673" y="194055"/>
                      </a:lnTo>
                      <a:lnTo>
                        <a:pt x="916774" y="204827"/>
                      </a:lnTo>
                      <a:cubicBezTo>
                        <a:pt x="943610" y="221395"/>
                        <a:pt x="950489" y="253243"/>
                        <a:pt x="927989" y="281736"/>
                      </a:cubicBezTo>
                      <a:lnTo>
                        <a:pt x="928608" y="281925"/>
                      </a:lnTo>
                      <a:lnTo>
                        <a:pt x="955824" y="290232"/>
                      </a:lnTo>
                      <a:cubicBezTo>
                        <a:pt x="963592" y="294814"/>
                        <a:pt x="969621" y="301010"/>
                        <a:pt x="973220" y="308418"/>
                      </a:cubicBezTo>
                      <a:cubicBezTo>
                        <a:pt x="977184" y="316570"/>
                        <a:pt x="977919" y="325581"/>
                        <a:pt x="975666" y="334501"/>
                      </a:cubicBezTo>
                      <a:lnTo>
                        <a:pt x="960623" y="359294"/>
                      </a:lnTo>
                      <a:lnTo>
                        <a:pt x="960174" y="360035"/>
                      </a:lnTo>
                      <a:cubicBezTo>
                        <a:pt x="981482" y="366538"/>
                        <a:pt x="995093" y="381096"/>
                        <a:pt x="997671" y="398497"/>
                      </a:cubicBezTo>
                      <a:cubicBezTo>
                        <a:pt x="998531" y="404297"/>
                        <a:pt x="998164" y="410414"/>
                        <a:pt x="996448" y="416653"/>
                      </a:cubicBezTo>
                      <a:cubicBezTo>
                        <a:pt x="991222" y="435669"/>
                        <a:pt x="974217" y="452856"/>
                        <a:pt x="951144" y="462432"/>
                      </a:cubicBezTo>
                      <a:lnTo>
                        <a:pt x="951057" y="462641"/>
                      </a:lnTo>
                      <a:lnTo>
                        <a:pt x="938682" y="492519"/>
                      </a:lnTo>
                      <a:cubicBezTo>
                        <a:pt x="931576" y="501846"/>
                        <a:pt x="921733" y="510186"/>
                        <a:pt x="909805" y="516681"/>
                      </a:cubicBezTo>
                      <a:cubicBezTo>
                        <a:pt x="892491" y="526117"/>
                        <a:pt x="872213" y="530867"/>
                        <a:pt x="852793" y="530025"/>
                      </a:cubicBezTo>
                      <a:cubicBezTo>
                        <a:pt x="831948" y="550469"/>
                        <a:pt x="801409" y="563848"/>
                        <a:pt x="769890" y="566355"/>
                      </a:cubicBezTo>
                      <a:cubicBezTo>
                        <a:pt x="727988" y="569688"/>
                        <a:pt x="691552" y="553317"/>
                        <a:pt x="677701" y="524932"/>
                      </a:cubicBezTo>
                      <a:cubicBezTo>
                        <a:pt x="652740" y="531467"/>
                        <a:pt x="626945" y="529742"/>
                        <a:pt x="606954" y="520216"/>
                      </a:cubicBezTo>
                      <a:cubicBezTo>
                        <a:pt x="576576" y="505745"/>
                        <a:pt x="565233" y="476122"/>
                        <a:pt x="578955" y="447123"/>
                      </a:cubicBezTo>
                      <a:lnTo>
                        <a:pt x="575269" y="446513"/>
                      </a:lnTo>
                      <a:lnTo>
                        <a:pt x="557930" y="461065"/>
                      </a:lnTo>
                      <a:cubicBezTo>
                        <a:pt x="519679" y="482220"/>
                        <a:pt x="480630" y="471397"/>
                        <a:pt x="464109" y="435083"/>
                      </a:cubicBezTo>
                      <a:lnTo>
                        <a:pt x="464075" y="435103"/>
                      </a:lnTo>
                      <a:lnTo>
                        <a:pt x="433928" y="452506"/>
                      </a:lnTo>
                      <a:lnTo>
                        <a:pt x="421185" y="453687"/>
                      </a:lnTo>
                      <a:lnTo>
                        <a:pt x="420029" y="460685"/>
                      </a:lnTo>
                      <a:cubicBezTo>
                        <a:pt x="416128" y="472134"/>
                        <a:pt x="410449" y="482462"/>
                        <a:pt x="403261" y="490884"/>
                      </a:cubicBezTo>
                      <a:cubicBezTo>
                        <a:pt x="381420" y="516481"/>
                        <a:pt x="349871" y="519771"/>
                        <a:pt x="325412" y="499011"/>
                      </a:cubicBezTo>
                      <a:cubicBezTo>
                        <a:pt x="317502" y="534669"/>
                        <a:pt x="296321" y="561927"/>
                        <a:pt x="269780" y="570611"/>
                      </a:cubicBezTo>
                      <a:cubicBezTo>
                        <a:pt x="238504" y="580843"/>
                        <a:pt x="205862" y="563407"/>
                        <a:pt x="187982" y="526907"/>
                      </a:cubicBezTo>
                      <a:cubicBezTo>
                        <a:pt x="145779" y="561552"/>
                        <a:pt x="90967" y="542078"/>
                        <a:pt x="66474" y="483726"/>
                      </a:cubicBezTo>
                      <a:cubicBezTo>
                        <a:pt x="42413" y="487561"/>
                        <a:pt x="19821" y="467245"/>
                        <a:pt x="13049" y="435673"/>
                      </a:cubicBezTo>
                      <a:cubicBezTo>
                        <a:pt x="8144" y="412831"/>
                        <a:pt x="12480" y="388179"/>
                        <a:pt x="24465" y="370811"/>
                      </a:cubicBezTo>
                      <a:cubicBezTo>
                        <a:pt x="7461" y="357187"/>
                        <a:pt x="-2008" y="331044"/>
                        <a:pt x="359" y="304263"/>
                      </a:cubicBezTo>
                      <a:cubicBezTo>
                        <a:pt x="3136" y="272908"/>
                        <a:pt x="21415" y="248347"/>
                        <a:pt x="44382" y="245114"/>
                      </a:cubicBezTo>
                      <a:cubicBezTo>
                        <a:pt x="44519" y="244591"/>
                        <a:pt x="44667" y="244079"/>
                        <a:pt x="44804" y="243555"/>
                      </a:cubicBezTo>
                      <a:cubicBezTo>
                        <a:pt x="41719" y="212677"/>
                        <a:pt x="48912" y="181538"/>
                        <a:pt x="64414" y="158616"/>
                      </a:cubicBezTo>
                      <a:cubicBezTo>
                        <a:pt x="88907" y="122411"/>
                        <a:pt x="128616" y="114342"/>
                        <a:pt x="159813" y="139210"/>
                      </a:cubicBezTo>
                      <a:lnTo>
                        <a:pt x="159834" y="139177"/>
                      </a:lnTo>
                      <a:lnTo>
                        <a:pt x="178806" y="109992"/>
                      </a:lnTo>
                      <a:cubicBezTo>
                        <a:pt x="196017" y="93767"/>
                        <a:pt x="218626" y="90610"/>
                        <a:pt x="238009" y="102325"/>
                      </a:cubicBezTo>
                      <a:lnTo>
                        <a:pt x="254744" y="117899"/>
                      </a:lnTo>
                      <a:lnTo>
                        <a:pt x="263404" y="101509"/>
                      </a:lnTo>
                      <a:cubicBezTo>
                        <a:pt x="288952" y="68129"/>
                        <a:pt x="325492" y="51991"/>
                        <a:pt x="355858" y="60679"/>
                      </a:cubicBezTo>
                      <a:cubicBezTo>
                        <a:pt x="367694" y="37752"/>
                        <a:pt x="386230" y="19729"/>
                        <a:pt x="406681" y="11239"/>
                      </a:cubicBezTo>
                      <a:cubicBezTo>
                        <a:pt x="437757" y="-1665"/>
                        <a:pt x="467366" y="9715"/>
                        <a:pt x="479746" y="39311"/>
                      </a:cubicBezTo>
                      <a:cubicBezTo>
                        <a:pt x="502971" y="11122"/>
                        <a:pt x="534212" y="-3563"/>
                        <a:pt x="561805" y="73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66120AEF-1B34-4584-BFA2-D54ED8E07AF2}"/>
                    </a:ext>
                  </a:extLst>
                </p:cNvPr>
                <p:cNvSpPr/>
                <p:nvPr/>
              </p:nvSpPr>
              <p:spPr>
                <a:xfrm>
                  <a:off x="27888" y="2876363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2D2D3EC6-6B3A-4F3C-AC74-742454E056F8}"/>
                    </a:ext>
                  </a:extLst>
                </p:cNvPr>
                <p:cNvSpPr/>
                <p:nvPr/>
              </p:nvSpPr>
              <p:spPr>
                <a:xfrm>
                  <a:off x="615829" y="2876363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8DD38F2A-808F-43F3-A00B-595BEE2FBAAE}"/>
                </a:ext>
              </a:extLst>
            </p:cNvPr>
            <p:cNvGrpSpPr/>
            <p:nvPr/>
          </p:nvGrpSpPr>
          <p:grpSpPr>
            <a:xfrm>
              <a:off x="808426" y="4585822"/>
              <a:ext cx="2467664" cy="1856172"/>
              <a:chOff x="669236" y="1016002"/>
              <a:chExt cx="3404513" cy="2560868"/>
            </a:xfrm>
          </p:grpSpPr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D7562349-100D-489E-BED1-BF9B88C39D18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230" name="平行四辺形 19">
                  <a:extLst>
                    <a:ext uri="{FF2B5EF4-FFF2-40B4-BE49-F238E27FC236}">
                      <a16:creationId xmlns:a16="http://schemas.microsoft.com/office/drawing/2014/main" id="{9EF1D7C4-D6DE-4A2E-B67A-D7EE157AF31B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1" name="平行四辺形 19">
                  <a:extLst>
                    <a:ext uri="{FF2B5EF4-FFF2-40B4-BE49-F238E27FC236}">
                      <a16:creationId xmlns:a16="http://schemas.microsoft.com/office/drawing/2014/main" id="{11D87B7F-3D0C-49B3-BAFF-A17F0C2D275A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232" name="直線コネクタ 231">
                  <a:extLst>
                    <a:ext uri="{FF2B5EF4-FFF2-40B4-BE49-F238E27FC236}">
                      <a16:creationId xmlns:a16="http://schemas.microsoft.com/office/drawing/2014/main" id="{7F8198B2-DB9D-4D68-ADF4-EE1D739049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3" name="直線コネクタ 232">
                  <a:extLst>
                    <a:ext uri="{FF2B5EF4-FFF2-40B4-BE49-F238E27FC236}">
                      <a16:creationId xmlns:a16="http://schemas.microsoft.com/office/drawing/2014/main" id="{3661BC26-752C-4F8E-9864-1E37023C9A5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4" name="平行四辺形 19">
                  <a:extLst>
                    <a:ext uri="{FF2B5EF4-FFF2-40B4-BE49-F238E27FC236}">
                      <a16:creationId xmlns:a16="http://schemas.microsoft.com/office/drawing/2014/main" id="{7C7F25C0-F11F-4526-959B-9157D1D58849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5" name="テキスト ボックス 234">
                  <a:extLst>
                    <a:ext uri="{FF2B5EF4-FFF2-40B4-BE49-F238E27FC236}">
                      <a16:creationId xmlns:a16="http://schemas.microsoft.com/office/drawing/2014/main" id="{BDD2C4D3-F466-4827-8674-329D0E3A827E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○○新聞</a:t>
                  </a:r>
                </a:p>
              </p:txBody>
            </p:sp>
            <p:sp>
              <p:nvSpPr>
                <p:cNvPr id="236" name="正方形/長方形 139">
                  <a:extLst>
                    <a:ext uri="{FF2B5EF4-FFF2-40B4-BE49-F238E27FC236}">
                      <a16:creationId xmlns:a16="http://schemas.microsoft.com/office/drawing/2014/main" id="{0DFABE15-E841-43F7-971D-AD60E7A5868B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正方形/長方形 139">
                  <a:extLst>
                    <a:ext uri="{FF2B5EF4-FFF2-40B4-BE49-F238E27FC236}">
                      <a16:creationId xmlns:a16="http://schemas.microsoft.com/office/drawing/2014/main" id="{6C4E4E87-8B7E-4F2B-B41C-420C217AFA7D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92A462BF-A985-4C7D-BD6E-0FE2D548EDCD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6F4082D6-B31E-4AAB-8F5D-EA1A53BD4E7A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E725A545-ACEF-4984-9DDB-A924E0103EC1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平行四辺形 48">
                  <a:extLst>
                    <a:ext uri="{FF2B5EF4-FFF2-40B4-BE49-F238E27FC236}">
                      <a16:creationId xmlns:a16="http://schemas.microsoft.com/office/drawing/2014/main" id="{D6BF33C4-1E4E-4942-9D73-96D10F38C2AD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平行四辺形 48">
                  <a:extLst>
                    <a:ext uri="{FF2B5EF4-FFF2-40B4-BE49-F238E27FC236}">
                      <a16:creationId xmlns:a16="http://schemas.microsoft.com/office/drawing/2014/main" id="{7BDB25E3-6F91-46ED-B517-4FF5CCB192CF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正方形/長方形 139">
                  <a:extLst>
                    <a:ext uri="{FF2B5EF4-FFF2-40B4-BE49-F238E27FC236}">
                      <a16:creationId xmlns:a16="http://schemas.microsoft.com/office/drawing/2014/main" id="{BA6BEB03-4DAE-4D71-80D9-136979D0D56E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テキスト ボックス 243">
                  <a:extLst>
                    <a:ext uri="{FF2B5EF4-FFF2-40B4-BE49-F238E27FC236}">
                      <a16:creationId xmlns:a16="http://schemas.microsoft.com/office/drawing/2014/main" id="{B5451C4B-DBB7-464C-AE70-C093EC98A323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日経平均株価上昇</a:t>
                  </a:r>
                </a:p>
              </p:txBody>
            </p:sp>
            <p:sp>
              <p:nvSpPr>
                <p:cNvPr id="245" name="テキスト ボックス 244">
                  <a:extLst>
                    <a:ext uri="{FF2B5EF4-FFF2-40B4-BE49-F238E27FC236}">
                      <a16:creationId xmlns:a16="http://schemas.microsoft.com/office/drawing/2014/main" id="{96DFB6F7-E1A0-4C8A-A0ED-92A12D9A9020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246" name="テキスト ボックス 245">
                  <a:extLst>
                    <a:ext uri="{FF2B5EF4-FFF2-40B4-BE49-F238E27FC236}">
                      <a16:creationId xmlns:a16="http://schemas.microsoft.com/office/drawing/2014/main" id="{A2A3C5A3-AC48-44C1-AC5C-F4AC62FFEA80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5BECDF94-7061-4512-AC91-99697378C75D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254" name="楕円 253">
                    <a:extLst>
                      <a:ext uri="{FF2B5EF4-FFF2-40B4-BE49-F238E27FC236}">
                        <a16:creationId xmlns:a16="http://schemas.microsoft.com/office/drawing/2014/main" id="{EB7F305A-6638-46B1-AA25-14A95DC883ED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5" name="楕円 254">
                    <a:extLst>
                      <a:ext uri="{FF2B5EF4-FFF2-40B4-BE49-F238E27FC236}">
                        <a16:creationId xmlns:a16="http://schemas.microsoft.com/office/drawing/2014/main" id="{D89DB1C4-C3F4-432C-B9C1-88752689A1D7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6" name="楕円 255">
                    <a:extLst>
                      <a:ext uri="{FF2B5EF4-FFF2-40B4-BE49-F238E27FC236}">
                        <a16:creationId xmlns:a16="http://schemas.microsoft.com/office/drawing/2014/main" id="{37110F43-6F97-4EBD-8B2A-26DCB7091386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8" name="テキスト ボックス 247">
                  <a:extLst>
                    <a:ext uri="{FF2B5EF4-FFF2-40B4-BE49-F238E27FC236}">
                      <a16:creationId xmlns:a16="http://schemas.microsoft.com/office/drawing/2014/main" id="{754AD98E-D088-4561-B889-B28393285623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お得な通販のお知らせ</a:t>
                  </a:r>
                </a:p>
              </p:txBody>
            </p: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1152E9DE-2C5B-4D0C-95D4-D90F18273D79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テキスト ボックス 249">
                  <a:extLst>
                    <a:ext uri="{FF2B5EF4-FFF2-40B4-BE49-F238E27FC236}">
                      <a16:creationId xmlns:a16="http://schemas.microsoft.com/office/drawing/2014/main" id="{0A8503ED-4F2A-471E-ACF2-E255B54284F5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251" name="テキスト ボックス 250">
                  <a:extLst>
                    <a:ext uri="{FF2B5EF4-FFF2-40B4-BE49-F238E27FC236}">
                      <a16:creationId xmlns:a16="http://schemas.microsoft.com/office/drawing/2014/main" id="{0B96AFC4-C358-4534-A6D1-7EEE69C44C46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252" name="テキスト ボックス 251">
                  <a:extLst>
                    <a:ext uri="{FF2B5EF4-FFF2-40B4-BE49-F238E27FC236}">
                      <a16:creationId xmlns:a16="http://schemas.microsoft.com/office/drawing/2014/main" id="{00214688-712D-4CFA-937D-0C4E46C5B436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53" name="正方形/長方形 139">
                  <a:extLst>
                    <a:ext uri="{FF2B5EF4-FFF2-40B4-BE49-F238E27FC236}">
                      <a16:creationId xmlns:a16="http://schemas.microsoft.com/office/drawing/2014/main" id="{88E8E6BB-A5A1-4EAE-ACF6-E71F1A928618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DE29C515-5682-475B-9D43-4545BD3C59FB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CED27AEE-7001-4579-A085-49FC117A8E53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60EFB22F-A819-48C0-915C-20BFA1CBED89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AB525A3D-AA34-4D03-9361-6D53761EF95D}"/>
                </a:ext>
              </a:extLst>
            </p:cNvPr>
            <p:cNvSpPr/>
            <p:nvPr/>
          </p:nvSpPr>
          <p:spPr>
            <a:xfrm rot="20700000">
              <a:off x="676027" y="5283562"/>
              <a:ext cx="402786" cy="353132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BDE3F675-D067-4F0D-9C9F-971FCA6E4656}"/>
                </a:ext>
              </a:extLst>
            </p:cNvPr>
            <p:cNvSpPr/>
            <p:nvPr/>
          </p:nvSpPr>
          <p:spPr>
            <a:xfrm rot="900000" flipH="1">
              <a:off x="2957717" y="5283563"/>
              <a:ext cx="402784" cy="353132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86" name="グループ化 285">
            <a:extLst>
              <a:ext uri="{FF2B5EF4-FFF2-40B4-BE49-F238E27FC236}">
                <a16:creationId xmlns:a16="http://schemas.microsoft.com/office/drawing/2014/main" id="{FC331AAF-5EB8-4A48-BFA4-235A25835B9E}"/>
              </a:ext>
            </a:extLst>
          </p:cNvPr>
          <p:cNvGrpSpPr/>
          <p:nvPr/>
        </p:nvGrpSpPr>
        <p:grpSpPr>
          <a:xfrm>
            <a:off x="3624014" y="3732865"/>
            <a:ext cx="2684474" cy="2709129"/>
            <a:chOff x="3624014" y="3732865"/>
            <a:chExt cx="2684474" cy="2709129"/>
          </a:xfrm>
        </p:grpSpPr>
        <p:grpSp>
          <p:nvGrpSpPr>
            <p:cNvPr id="287" name="グループ化 286">
              <a:extLst>
                <a:ext uri="{FF2B5EF4-FFF2-40B4-BE49-F238E27FC236}">
                  <a16:creationId xmlns:a16="http://schemas.microsoft.com/office/drawing/2014/main" id="{A3D97B29-E912-4C53-9B4C-DEAE30E51875}"/>
                </a:ext>
              </a:extLst>
            </p:cNvPr>
            <p:cNvGrpSpPr/>
            <p:nvPr/>
          </p:nvGrpSpPr>
          <p:grpSpPr>
            <a:xfrm>
              <a:off x="4352570" y="3732865"/>
              <a:ext cx="1251740" cy="2338890"/>
              <a:chOff x="4318693" y="3659640"/>
              <a:chExt cx="1496024" cy="2795336"/>
            </a:xfrm>
          </p:grpSpPr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0E473FAF-7DD0-4DAD-908D-94DD99AB64C7}"/>
                  </a:ext>
                </a:extLst>
              </p:cNvPr>
              <p:cNvSpPr/>
              <p:nvPr/>
            </p:nvSpPr>
            <p:spPr>
              <a:xfrm flipH="1">
                <a:off x="5609213" y="5268578"/>
                <a:ext cx="205504" cy="118639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23" name="グループ化 322">
                <a:extLst>
                  <a:ext uri="{FF2B5EF4-FFF2-40B4-BE49-F238E27FC236}">
                    <a16:creationId xmlns:a16="http://schemas.microsoft.com/office/drawing/2014/main" id="{BB5B7461-9FD2-4329-B65B-C26B376A9865}"/>
                  </a:ext>
                </a:extLst>
              </p:cNvPr>
              <p:cNvGrpSpPr/>
              <p:nvPr/>
            </p:nvGrpSpPr>
            <p:grpSpPr>
              <a:xfrm>
                <a:off x="4318693" y="4833218"/>
                <a:ext cx="1368894" cy="1621758"/>
                <a:chOff x="4365585" y="5201111"/>
                <a:chExt cx="1057949" cy="1253376"/>
              </a:xfrm>
            </p:grpSpPr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BE463113-7066-4588-B9F9-377FEEAC81DF}"/>
                    </a:ext>
                  </a:extLst>
                </p:cNvPr>
                <p:cNvSpPr/>
                <p:nvPr/>
              </p:nvSpPr>
              <p:spPr>
                <a:xfrm>
                  <a:off x="4365585" y="5537579"/>
                  <a:ext cx="158824" cy="916907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3" name="片側の 2 つの角を丸めた四角形 144">
                  <a:extLst>
                    <a:ext uri="{FF2B5EF4-FFF2-40B4-BE49-F238E27FC236}">
                      <a16:creationId xmlns:a16="http://schemas.microsoft.com/office/drawing/2014/main" id="{D8191208-D65C-4E4A-931F-B59177994F0D}"/>
                    </a:ext>
                  </a:extLst>
                </p:cNvPr>
                <p:cNvSpPr/>
                <p:nvPr/>
              </p:nvSpPr>
              <p:spPr>
                <a:xfrm>
                  <a:off x="4449527" y="5433562"/>
                  <a:ext cx="974007" cy="1020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6FA5CDB9-4624-4A39-A85A-B22B7E4B499C}"/>
                    </a:ext>
                  </a:extLst>
                </p:cNvPr>
                <p:cNvSpPr/>
                <p:nvPr/>
              </p:nvSpPr>
              <p:spPr>
                <a:xfrm>
                  <a:off x="4698054" y="5201111"/>
                  <a:ext cx="467839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5" name="二等辺三角形 344">
                  <a:extLst>
                    <a:ext uri="{FF2B5EF4-FFF2-40B4-BE49-F238E27FC236}">
                      <a16:creationId xmlns:a16="http://schemas.microsoft.com/office/drawing/2014/main" id="{2E9D9088-0715-45D8-A18D-C79AFED10A08}"/>
                    </a:ext>
                  </a:extLst>
                </p:cNvPr>
                <p:cNvSpPr/>
                <p:nvPr/>
              </p:nvSpPr>
              <p:spPr>
                <a:xfrm rot="10800000">
                  <a:off x="4729806" y="5517392"/>
                  <a:ext cx="409782" cy="318739"/>
                </a:xfrm>
                <a:prstGeom prst="triangle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24" name="グループ化 323">
                <a:extLst>
                  <a:ext uri="{FF2B5EF4-FFF2-40B4-BE49-F238E27FC236}">
                    <a16:creationId xmlns:a16="http://schemas.microsoft.com/office/drawing/2014/main" id="{66E62A05-BF44-40C9-B496-A1001D7B6E2D}"/>
                  </a:ext>
                </a:extLst>
              </p:cNvPr>
              <p:cNvGrpSpPr/>
              <p:nvPr/>
            </p:nvGrpSpPr>
            <p:grpSpPr>
              <a:xfrm>
                <a:off x="4346178" y="3659640"/>
                <a:ext cx="1397778" cy="1418097"/>
                <a:chOff x="1231122" y="2121256"/>
                <a:chExt cx="1397778" cy="1418097"/>
              </a:xfrm>
            </p:grpSpPr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705767AB-14A8-4B2A-A444-5BFFE1B74A9F}"/>
                    </a:ext>
                  </a:extLst>
                </p:cNvPr>
                <p:cNvSpPr/>
                <p:nvPr/>
              </p:nvSpPr>
              <p:spPr>
                <a:xfrm>
                  <a:off x="1231122" y="2121256"/>
                  <a:ext cx="1397778" cy="848304"/>
                </a:xfrm>
                <a:custGeom>
                  <a:avLst/>
                  <a:gdLst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23796 w 1397778"/>
                    <a:gd name="connsiteY17" fmla="*/ 895789 h 895789"/>
                    <a:gd name="connsiteX18" fmla="*/ 146579 w 1397778"/>
                    <a:gd name="connsiteY18" fmla="*/ 848304 h 895789"/>
                    <a:gd name="connsiteX19" fmla="*/ 23814 w 1397778"/>
                    <a:gd name="connsiteY19" fmla="*/ 804514 h 895789"/>
                    <a:gd name="connsiteX20" fmla="*/ 106191 w 1397778"/>
                    <a:gd name="connsiteY20" fmla="*/ 710459 h 895789"/>
                    <a:gd name="connsiteX21" fmla="*/ 0 w 1397778"/>
                    <a:gd name="connsiteY21" fmla="*/ 639102 h 895789"/>
                    <a:gd name="connsiteX22" fmla="*/ 106191 w 1397778"/>
                    <a:gd name="connsiteY22" fmla="*/ 567745 h 895789"/>
                    <a:gd name="connsiteX23" fmla="*/ 23814 w 1397778"/>
                    <a:gd name="connsiteY23" fmla="*/ 473690 h 895789"/>
                    <a:gd name="connsiteX24" fmla="*/ 146579 w 1397778"/>
                    <a:gd name="connsiteY24" fmla="*/ 429900 h 895789"/>
                    <a:gd name="connsiteX25" fmla="*/ 93633 w 1397778"/>
                    <a:gd name="connsiteY25" fmla="*/ 319551 h 895789"/>
                    <a:gd name="connsiteX26" fmla="*/ 224612 w 1397778"/>
                    <a:gd name="connsiteY26" fmla="*/ 306308 h 895789"/>
                    <a:gd name="connsiteX27" fmla="*/ 204700 w 1397778"/>
                    <a:gd name="connsiteY27" fmla="*/ 187189 h 895789"/>
                    <a:gd name="connsiteX28" fmla="*/ 334963 w 1397778"/>
                    <a:gd name="connsiteY28" fmla="*/ 205397 h 895789"/>
                    <a:gd name="connsiteX29" fmla="*/ 349445 w 1397778"/>
                    <a:gd name="connsiteY29" fmla="*/ 85623 h 895789"/>
                    <a:gd name="connsiteX30" fmla="*/ 470117 w 1397778"/>
                    <a:gd name="connsiteY30" fmla="*/ 134040 h 895789"/>
                    <a:gd name="connsiteX31" fmla="*/ 518003 w 1397778"/>
                    <a:gd name="connsiteY31" fmla="*/ 21777 h 895789"/>
                    <a:gd name="connsiteX32" fmla="*/ 620856 w 1397778"/>
                    <a:gd name="connsiteY32" fmla="*/ 97106 h 895789"/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46579 w 1397778"/>
                    <a:gd name="connsiteY17" fmla="*/ 848304 h 895789"/>
                    <a:gd name="connsiteX18" fmla="*/ 23814 w 1397778"/>
                    <a:gd name="connsiteY18" fmla="*/ 804514 h 895789"/>
                    <a:gd name="connsiteX19" fmla="*/ 106191 w 1397778"/>
                    <a:gd name="connsiteY19" fmla="*/ 710459 h 895789"/>
                    <a:gd name="connsiteX20" fmla="*/ 0 w 1397778"/>
                    <a:gd name="connsiteY20" fmla="*/ 639102 h 895789"/>
                    <a:gd name="connsiteX21" fmla="*/ 106191 w 1397778"/>
                    <a:gd name="connsiteY21" fmla="*/ 567745 h 895789"/>
                    <a:gd name="connsiteX22" fmla="*/ 23814 w 1397778"/>
                    <a:gd name="connsiteY22" fmla="*/ 473690 h 895789"/>
                    <a:gd name="connsiteX23" fmla="*/ 146579 w 1397778"/>
                    <a:gd name="connsiteY23" fmla="*/ 429900 h 895789"/>
                    <a:gd name="connsiteX24" fmla="*/ 93633 w 1397778"/>
                    <a:gd name="connsiteY24" fmla="*/ 319551 h 895789"/>
                    <a:gd name="connsiteX25" fmla="*/ 224612 w 1397778"/>
                    <a:gd name="connsiteY25" fmla="*/ 306308 h 895789"/>
                    <a:gd name="connsiteX26" fmla="*/ 204700 w 1397778"/>
                    <a:gd name="connsiteY26" fmla="*/ 187189 h 895789"/>
                    <a:gd name="connsiteX27" fmla="*/ 334963 w 1397778"/>
                    <a:gd name="connsiteY27" fmla="*/ 205397 h 895789"/>
                    <a:gd name="connsiteX28" fmla="*/ 349445 w 1397778"/>
                    <a:gd name="connsiteY28" fmla="*/ 85623 h 895789"/>
                    <a:gd name="connsiteX29" fmla="*/ 470117 w 1397778"/>
                    <a:gd name="connsiteY29" fmla="*/ 134040 h 895789"/>
                    <a:gd name="connsiteX30" fmla="*/ 518003 w 1397778"/>
                    <a:gd name="connsiteY30" fmla="*/ 21777 h 895789"/>
                    <a:gd name="connsiteX31" fmla="*/ 620856 w 1397778"/>
                    <a:gd name="connsiteY31" fmla="*/ 97106 h 895789"/>
                    <a:gd name="connsiteX32" fmla="*/ 698889 w 1397778"/>
                    <a:gd name="connsiteY32" fmla="*/ 0 h 895789"/>
                    <a:gd name="connsiteX0" fmla="*/ 698889 w 1397778"/>
                    <a:gd name="connsiteY0" fmla="*/ 0 h 848304"/>
                    <a:gd name="connsiteX1" fmla="*/ 776922 w 1397778"/>
                    <a:gd name="connsiteY1" fmla="*/ 97106 h 848304"/>
                    <a:gd name="connsiteX2" fmla="*/ 879775 w 1397778"/>
                    <a:gd name="connsiteY2" fmla="*/ 21777 h 848304"/>
                    <a:gd name="connsiteX3" fmla="*/ 927661 w 1397778"/>
                    <a:gd name="connsiteY3" fmla="*/ 134040 h 848304"/>
                    <a:gd name="connsiteX4" fmla="*/ 1048334 w 1397778"/>
                    <a:gd name="connsiteY4" fmla="*/ 85623 h 848304"/>
                    <a:gd name="connsiteX5" fmla="*/ 1062815 w 1397778"/>
                    <a:gd name="connsiteY5" fmla="*/ 205397 h 848304"/>
                    <a:gd name="connsiteX6" fmla="*/ 1193078 w 1397778"/>
                    <a:gd name="connsiteY6" fmla="*/ 187189 h 848304"/>
                    <a:gd name="connsiteX7" fmla="*/ 1173166 w 1397778"/>
                    <a:gd name="connsiteY7" fmla="*/ 306308 h 848304"/>
                    <a:gd name="connsiteX8" fmla="*/ 1304145 w 1397778"/>
                    <a:gd name="connsiteY8" fmla="*/ 319551 h 848304"/>
                    <a:gd name="connsiteX9" fmla="*/ 1251199 w 1397778"/>
                    <a:gd name="connsiteY9" fmla="*/ 429900 h 848304"/>
                    <a:gd name="connsiteX10" fmla="*/ 1373964 w 1397778"/>
                    <a:gd name="connsiteY10" fmla="*/ 473690 h 848304"/>
                    <a:gd name="connsiteX11" fmla="*/ 1291587 w 1397778"/>
                    <a:gd name="connsiteY11" fmla="*/ 567745 h 848304"/>
                    <a:gd name="connsiteX12" fmla="*/ 1397778 w 1397778"/>
                    <a:gd name="connsiteY12" fmla="*/ 639102 h 848304"/>
                    <a:gd name="connsiteX13" fmla="*/ 1291587 w 1397778"/>
                    <a:gd name="connsiteY13" fmla="*/ 710459 h 848304"/>
                    <a:gd name="connsiteX14" fmla="*/ 1373964 w 1397778"/>
                    <a:gd name="connsiteY14" fmla="*/ 804514 h 848304"/>
                    <a:gd name="connsiteX15" fmla="*/ 1251199 w 1397778"/>
                    <a:gd name="connsiteY15" fmla="*/ 848304 h 848304"/>
                    <a:gd name="connsiteX16" fmla="*/ 146579 w 1397778"/>
                    <a:gd name="connsiteY16" fmla="*/ 848304 h 848304"/>
                    <a:gd name="connsiteX17" fmla="*/ 23814 w 1397778"/>
                    <a:gd name="connsiteY17" fmla="*/ 804514 h 848304"/>
                    <a:gd name="connsiteX18" fmla="*/ 106191 w 1397778"/>
                    <a:gd name="connsiteY18" fmla="*/ 710459 h 848304"/>
                    <a:gd name="connsiteX19" fmla="*/ 0 w 1397778"/>
                    <a:gd name="connsiteY19" fmla="*/ 639102 h 848304"/>
                    <a:gd name="connsiteX20" fmla="*/ 106191 w 1397778"/>
                    <a:gd name="connsiteY20" fmla="*/ 567745 h 848304"/>
                    <a:gd name="connsiteX21" fmla="*/ 23814 w 1397778"/>
                    <a:gd name="connsiteY21" fmla="*/ 473690 h 848304"/>
                    <a:gd name="connsiteX22" fmla="*/ 146579 w 1397778"/>
                    <a:gd name="connsiteY22" fmla="*/ 429900 h 848304"/>
                    <a:gd name="connsiteX23" fmla="*/ 93633 w 1397778"/>
                    <a:gd name="connsiteY23" fmla="*/ 319551 h 848304"/>
                    <a:gd name="connsiteX24" fmla="*/ 224612 w 1397778"/>
                    <a:gd name="connsiteY24" fmla="*/ 306308 h 848304"/>
                    <a:gd name="connsiteX25" fmla="*/ 204700 w 1397778"/>
                    <a:gd name="connsiteY25" fmla="*/ 187189 h 848304"/>
                    <a:gd name="connsiteX26" fmla="*/ 334963 w 1397778"/>
                    <a:gd name="connsiteY26" fmla="*/ 205397 h 848304"/>
                    <a:gd name="connsiteX27" fmla="*/ 349445 w 1397778"/>
                    <a:gd name="connsiteY27" fmla="*/ 85623 h 848304"/>
                    <a:gd name="connsiteX28" fmla="*/ 470117 w 1397778"/>
                    <a:gd name="connsiteY28" fmla="*/ 134040 h 848304"/>
                    <a:gd name="connsiteX29" fmla="*/ 518003 w 1397778"/>
                    <a:gd name="connsiteY29" fmla="*/ 21777 h 848304"/>
                    <a:gd name="connsiteX30" fmla="*/ 620856 w 1397778"/>
                    <a:gd name="connsiteY30" fmla="*/ 97106 h 848304"/>
                    <a:gd name="connsiteX31" fmla="*/ 698889 w 1397778"/>
                    <a:gd name="connsiteY31" fmla="*/ 0 h 848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397778" h="848304">
                      <a:moveTo>
                        <a:pt x="698889" y="0"/>
                      </a:moveTo>
                      <a:lnTo>
                        <a:pt x="776922" y="97106"/>
                      </a:lnTo>
                      <a:lnTo>
                        <a:pt x="879775" y="21777"/>
                      </a:lnTo>
                      <a:lnTo>
                        <a:pt x="927661" y="134040"/>
                      </a:lnTo>
                      <a:lnTo>
                        <a:pt x="1048334" y="85623"/>
                      </a:lnTo>
                      <a:lnTo>
                        <a:pt x="1062815" y="205397"/>
                      </a:lnTo>
                      <a:lnTo>
                        <a:pt x="1193078" y="187189"/>
                      </a:lnTo>
                      <a:lnTo>
                        <a:pt x="1173166" y="306308"/>
                      </a:lnTo>
                      <a:lnTo>
                        <a:pt x="1304145" y="319551"/>
                      </a:lnTo>
                      <a:lnTo>
                        <a:pt x="1251199" y="429900"/>
                      </a:lnTo>
                      <a:lnTo>
                        <a:pt x="1373964" y="473690"/>
                      </a:lnTo>
                      <a:lnTo>
                        <a:pt x="1291587" y="567745"/>
                      </a:lnTo>
                      <a:lnTo>
                        <a:pt x="1397778" y="639102"/>
                      </a:lnTo>
                      <a:lnTo>
                        <a:pt x="1291587" y="710459"/>
                      </a:lnTo>
                      <a:lnTo>
                        <a:pt x="1373964" y="804514"/>
                      </a:lnTo>
                      <a:lnTo>
                        <a:pt x="1251199" y="848304"/>
                      </a:lnTo>
                      <a:lnTo>
                        <a:pt x="146579" y="848304"/>
                      </a:lnTo>
                      <a:lnTo>
                        <a:pt x="23814" y="804514"/>
                      </a:lnTo>
                      <a:lnTo>
                        <a:pt x="106191" y="710459"/>
                      </a:lnTo>
                      <a:lnTo>
                        <a:pt x="0" y="639102"/>
                      </a:lnTo>
                      <a:lnTo>
                        <a:pt x="106191" y="567745"/>
                      </a:lnTo>
                      <a:lnTo>
                        <a:pt x="23814" y="473690"/>
                      </a:lnTo>
                      <a:lnTo>
                        <a:pt x="146579" y="429900"/>
                      </a:lnTo>
                      <a:lnTo>
                        <a:pt x="93633" y="319551"/>
                      </a:lnTo>
                      <a:lnTo>
                        <a:pt x="224612" y="306308"/>
                      </a:lnTo>
                      <a:lnTo>
                        <a:pt x="204700" y="187189"/>
                      </a:lnTo>
                      <a:lnTo>
                        <a:pt x="334963" y="205397"/>
                      </a:lnTo>
                      <a:lnTo>
                        <a:pt x="349445" y="85623"/>
                      </a:lnTo>
                      <a:lnTo>
                        <a:pt x="470117" y="134040"/>
                      </a:lnTo>
                      <a:lnTo>
                        <a:pt x="518003" y="21777"/>
                      </a:lnTo>
                      <a:lnTo>
                        <a:pt x="620856" y="97106"/>
                      </a:lnTo>
                      <a:lnTo>
                        <a:pt x="698889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26" name="グループ化 325">
                  <a:extLst>
                    <a:ext uri="{FF2B5EF4-FFF2-40B4-BE49-F238E27FC236}">
                      <a16:creationId xmlns:a16="http://schemas.microsoft.com/office/drawing/2014/main" id="{F6BC0ECE-BCF8-406E-915B-3A0B3B36C636}"/>
                    </a:ext>
                  </a:extLst>
                </p:cNvPr>
                <p:cNvGrpSpPr/>
                <p:nvPr/>
              </p:nvGrpSpPr>
              <p:grpSpPr>
                <a:xfrm>
                  <a:off x="12979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35" name="グループ化 334">
                    <a:extLst>
                      <a:ext uri="{FF2B5EF4-FFF2-40B4-BE49-F238E27FC236}">
                        <a16:creationId xmlns:a16="http://schemas.microsoft.com/office/drawing/2014/main" id="{E71D913A-4EFB-47B7-8B49-90CDBBDDC47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40" name="円/楕円 489">
                      <a:extLst>
                        <a:ext uri="{FF2B5EF4-FFF2-40B4-BE49-F238E27FC236}">
                          <a16:creationId xmlns:a16="http://schemas.microsoft.com/office/drawing/2014/main" id="{28F7BE46-A844-488F-A33B-D0037C359C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41" name="円/楕円 490">
                      <a:extLst>
                        <a:ext uri="{FF2B5EF4-FFF2-40B4-BE49-F238E27FC236}">
                          <a16:creationId xmlns:a16="http://schemas.microsoft.com/office/drawing/2014/main" id="{21DF57DD-480F-4E87-A3C2-F5518CCC54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36" name="グループ化 335">
                    <a:extLst>
                      <a:ext uri="{FF2B5EF4-FFF2-40B4-BE49-F238E27FC236}">
                        <a16:creationId xmlns:a16="http://schemas.microsoft.com/office/drawing/2014/main" id="{96CEA04C-F521-407B-B7DE-94E2C3ADC17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38" name="円/楕円 487">
                      <a:extLst>
                        <a:ext uri="{FF2B5EF4-FFF2-40B4-BE49-F238E27FC236}">
                          <a16:creationId xmlns:a16="http://schemas.microsoft.com/office/drawing/2014/main" id="{CCD55C0D-66B3-472D-8486-6A6D46E0516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9" name="円/楕円 488">
                      <a:extLst>
                        <a:ext uri="{FF2B5EF4-FFF2-40B4-BE49-F238E27FC236}">
                          <a16:creationId xmlns:a16="http://schemas.microsoft.com/office/drawing/2014/main" id="{E5F41D5C-6D59-4FC2-A7D2-BA19BBBFEA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37" name="円/楕円 486">
                    <a:extLst>
                      <a:ext uri="{FF2B5EF4-FFF2-40B4-BE49-F238E27FC236}">
                        <a16:creationId xmlns:a16="http://schemas.microsoft.com/office/drawing/2014/main" id="{FF3E0506-70CC-426D-8F64-F89465F0898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27" name="円/楕円 479">
                  <a:extLst>
                    <a:ext uri="{FF2B5EF4-FFF2-40B4-BE49-F238E27FC236}">
                      <a16:creationId xmlns:a16="http://schemas.microsoft.com/office/drawing/2014/main" id="{2C8BEDC0-F4D7-4929-A8AA-271F279C909E}"/>
                    </a:ext>
                  </a:extLst>
                </p:cNvPr>
                <p:cNvSpPr/>
                <p:nvPr/>
              </p:nvSpPr>
              <p:spPr>
                <a:xfrm>
                  <a:off x="1563292" y="2956985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8" name="円/楕円 480">
                  <a:extLst>
                    <a:ext uri="{FF2B5EF4-FFF2-40B4-BE49-F238E27FC236}">
                      <a16:creationId xmlns:a16="http://schemas.microsoft.com/office/drawing/2014/main" id="{4326AF44-B952-40B5-B406-2424B062592C}"/>
                    </a:ext>
                  </a:extLst>
                </p:cNvPr>
                <p:cNvSpPr/>
                <p:nvPr/>
              </p:nvSpPr>
              <p:spPr>
                <a:xfrm>
                  <a:off x="2138169" y="2956985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9" name="円/楕円 472">
                  <a:extLst>
                    <a:ext uri="{FF2B5EF4-FFF2-40B4-BE49-F238E27FC236}">
                      <a16:creationId xmlns:a16="http://schemas.microsoft.com/office/drawing/2014/main" id="{4E53A413-E22E-4B76-AF3E-FB2568CC7355}"/>
                    </a:ext>
                  </a:extLst>
                </p:cNvPr>
                <p:cNvSpPr/>
                <p:nvPr/>
              </p:nvSpPr>
              <p:spPr>
                <a:xfrm>
                  <a:off x="1499856" y="2746286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0" name="円/楕円 473">
                  <a:extLst>
                    <a:ext uri="{FF2B5EF4-FFF2-40B4-BE49-F238E27FC236}">
                      <a16:creationId xmlns:a16="http://schemas.microsoft.com/office/drawing/2014/main" id="{EC063662-A0CD-4D24-B6B3-2F7710E3F873}"/>
                    </a:ext>
                  </a:extLst>
                </p:cNvPr>
                <p:cNvSpPr/>
                <p:nvPr/>
              </p:nvSpPr>
              <p:spPr>
                <a:xfrm>
                  <a:off x="2063644" y="2746286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31" name="グループ化 330">
                  <a:extLst>
                    <a:ext uri="{FF2B5EF4-FFF2-40B4-BE49-F238E27FC236}">
                      <a16:creationId xmlns:a16="http://schemas.microsoft.com/office/drawing/2014/main" id="{0CD4264A-9BDF-48D1-A7DA-589328D5BCC1}"/>
                    </a:ext>
                  </a:extLst>
                </p:cNvPr>
                <p:cNvGrpSpPr/>
                <p:nvPr/>
              </p:nvGrpSpPr>
              <p:grpSpPr>
                <a:xfrm>
                  <a:off x="1819207" y="3104032"/>
                  <a:ext cx="240026" cy="203430"/>
                  <a:chOff x="7084627" y="3104032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333" name="円/楕円 662">
                    <a:extLst>
                      <a:ext uri="{FF2B5EF4-FFF2-40B4-BE49-F238E27FC236}">
                        <a16:creationId xmlns:a16="http://schemas.microsoft.com/office/drawing/2014/main" id="{DFE16716-9EAF-47F8-BE5C-B2A6D1240B7C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65543"/>
                    <a:ext cx="240026" cy="125442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4" name="フリーフォーム: 図形 333">
                    <a:extLst>
                      <a:ext uri="{FF2B5EF4-FFF2-40B4-BE49-F238E27FC236}">
                        <a16:creationId xmlns:a16="http://schemas.microsoft.com/office/drawing/2014/main" id="{602D51D6-15CD-4C87-844B-F8313679C3BC}"/>
                      </a:ext>
                    </a:extLst>
                  </p:cNvPr>
                  <p:cNvSpPr/>
                  <p:nvPr/>
                </p:nvSpPr>
                <p:spPr>
                  <a:xfrm>
                    <a:off x="7137014" y="310403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C9893617-3BCF-4AD5-871B-93559C00E2A5}"/>
                    </a:ext>
                  </a:extLst>
                </p:cNvPr>
                <p:cNvSpPr/>
                <p:nvPr/>
              </p:nvSpPr>
              <p:spPr>
                <a:xfrm>
                  <a:off x="1803691" y="3366861"/>
                  <a:ext cx="285078" cy="54641"/>
                </a:xfrm>
                <a:custGeom>
                  <a:avLst/>
                  <a:gdLst>
                    <a:gd name="connsiteX0" fmla="*/ 0 w 485124"/>
                    <a:gd name="connsiteY0" fmla="*/ 0 h 247877"/>
                    <a:gd name="connsiteX1" fmla="*/ 16958 w 485124"/>
                    <a:gd name="connsiteY1" fmla="*/ 4041 h 247877"/>
                    <a:gd name="connsiteX2" fmla="*/ 242562 w 485124"/>
                    <a:gd name="connsiteY2" fmla="*/ 24039 h 247877"/>
                    <a:gd name="connsiteX3" fmla="*/ 468167 w 485124"/>
                    <a:gd name="connsiteY3" fmla="*/ 4041 h 247877"/>
                    <a:gd name="connsiteX4" fmla="*/ 485124 w 485124"/>
                    <a:gd name="connsiteY4" fmla="*/ 0 h 247877"/>
                    <a:gd name="connsiteX5" fmla="*/ 467238 w 485124"/>
                    <a:gd name="connsiteY5" fmla="*/ 92456 h 247877"/>
                    <a:gd name="connsiteX6" fmla="*/ 242562 w 485124"/>
                    <a:gd name="connsiteY6" fmla="*/ 247877 h 247877"/>
                    <a:gd name="connsiteX7" fmla="*/ 17886 w 485124"/>
                    <a:gd name="connsiteY7" fmla="*/ 92456 h 247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5124" h="247877">
                      <a:moveTo>
                        <a:pt x="0" y="0"/>
                      </a:moveTo>
                      <a:lnTo>
                        <a:pt x="16958" y="4041"/>
                      </a:lnTo>
                      <a:cubicBezTo>
                        <a:pt x="86300" y="16918"/>
                        <a:pt x="162537" y="24039"/>
                        <a:pt x="242562" y="24039"/>
                      </a:cubicBezTo>
                      <a:cubicBezTo>
                        <a:pt x="322588" y="24039"/>
                        <a:pt x="398825" y="16918"/>
                        <a:pt x="468167" y="4041"/>
                      </a:cubicBezTo>
                      <a:lnTo>
                        <a:pt x="485124" y="0"/>
                      </a:lnTo>
                      <a:lnTo>
                        <a:pt x="467238" y="92456"/>
                      </a:lnTo>
                      <a:cubicBezTo>
                        <a:pt x="430221" y="183790"/>
                        <a:pt x="343563" y="247877"/>
                        <a:pt x="242562" y="247877"/>
                      </a:cubicBezTo>
                      <a:cubicBezTo>
                        <a:pt x="141562" y="247877"/>
                        <a:pt x="54903" y="183790"/>
                        <a:pt x="17886" y="9245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0EA7FF4E-F1F7-42E5-A3FA-380475274560}"/>
                </a:ext>
              </a:extLst>
            </p:cNvPr>
            <p:cNvGrpSpPr/>
            <p:nvPr/>
          </p:nvGrpSpPr>
          <p:grpSpPr>
            <a:xfrm>
              <a:off x="3724154" y="4585822"/>
              <a:ext cx="2467664" cy="1856172"/>
              <a:chOff x="669236" y="1016002"/>
              <a:chExt cx="3404513" cy="2560868"/>
            </a:xfrm>
          </p:grpSpPr>
          <p:grpSp>
            <p:nvGrpSpPr>
              <p:cNvPr id="291" name="グループ化 290">
                <a:extLst>
                  <a:ext uri="{FF2B5EF4-FFF2-40B4-BE49-F238E27FC236}">
                    <a16:creationId xmlns:a16="http://schemas.microsoft.com/office/drawing/2014/main" id="{78B64C07-DD46-48AF-97AE-8D12CC794FAF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295" name="平行四辺形 19">
                  <a:extLst>
                    <a:ext uri="{FF2B5EF4-FFF2-40B4-BE49-F238E27FC236}">
                      <a16:creationId xmlns:a16="http://schemas.microsoft.com/office/drawing/2014/main" id="{984B030F-BE2A-4245-B4EA-3DA738D61641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6" name="平行四辺形 19">
                  <a:extLst>
                    <a:ext uri="{FF2B5EF4-FFF2-40B4-BE49-F238E27FC236}">
                      <a16:creationId xmlns:a16="http://schemas.microsoft.com/office/drawing/2014/main" id="{433655C2-8A8C-4C2C-A125-A5027D8717DD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297" name="直線コネクタ 296">
                  <a:extLst>
                    <a:ext uri="{FF2B5EF4-FFF2-40B4-BE49-F238E27FC236}">
                      <a16:creationId xmlns:a16="http://schemas.microsoft.com/office/drawing/2014/main" id="{0FCCEAA1-2AC5-466B-BCEC-F096622FF6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8" name="直線コネクタ 297">
                  <a:extLst>
                    <a:ext uri="{FF2B5EF4-FFF2-40B4-BE49-F238E27FC236}">
                      <a16:creationId xmlns:a16="http://schemas.microsoft.com/office/drawing/2014/main" id="{9ABA9571-2343-45A0-85D4-549F9EC386C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9" name="平行四辺形 19">
                  <a:extLst>
                    <a:ext uri="{FF2B5EF4-FFF2-40B4-BE49-F238E27FC236}">
                      <a16:creationId xmlns:a16="http://schemas.microsoft.com/office/drawing/2014/main" id="{6C692655-411B-4348-AADD-2C84291BA627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0" name="テキスト ボックス 299">
                  <a:extLst>
                    <a:ext uri="{FF2B5EF4-FFF2-40B4-BE49-F238E27FC236}">
                      <a16:creationId xmlns:a16="http://schemas.microsoft.com/office/drawing/2014/main" id="{9EEBD539-1562-4C05-8FEE-FCE1F8F4C6DA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○○新聞</a:t>
                  </a:r>
                </a:p>
              </p:txBody>
            </p:sp>
            <p:sp>
              <p:nvSpPr>
                <p:cNvPr id="301" name="正方形/長方形 139">
                  <a:extLst>
                    <a:ext uri="{FF2B5EF4-FFF2-40B4-BE49-F238E27FC236}">
                      <a16:creationId xmlns:a16="http://schemas.microsoft.com/office/drawing/2014/main" id="{90118443-8F8D-48D6-8331-DBDEEA5084C5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正方形/長方形 139">
                  <a:extLst>
                    <a:ext uri="{FF2B5EF4-FFF2-40B4-BE49-F238E27FC236}">
                      <a16:creationId xmlns:a16="http://schemas.microsoft.com/office/drawing/2014/main" id="{510C7F0A-6D04-4B24-BFF8-F09FCF51B75B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B56A9E62-48D7-4F94-ABB6-8BCC9452432A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698EFEF0-3BB3-4C2D-9008-68649C748E4E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163FCEE6-D119-4FE2-B060-DAD509602AD1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平行四辺形 48">
                  <a:extLst>
                    <a:ext uri="{FF2B5EF4-FFF2-40B4-BE49-F238E27FC236}">
                      <a16:creationId xmlns:a16="http://schemas.microsoft.com/office/drawing/2014/main" id="{D18F87A9-2148-46C8-8676-A7717C8CEB55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平行四辺形 48">
                  <a:extLst>
                    <a:ext uri="{FF2B5EF4-FFF2-40B4-BE49-F238E27FC236}">
                      <a16:creationId xmlns:a16="http://schemas.microsoft.com/office/drawing/2014/main" id="{6EC999D1-8475-414F-ADB0-9532F91AE3D5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正方形/長方形 139">
                  <a:extLst>
                    <a:ext uri="{FF2B5EF4-FFF2-40B4-BE49-F238E27FC236}">
                      <a16:creationId xmlns:a16="http://schemas.microsoft.com/office/drawing/2014/main" id="{08AAD00D-B4D7-43F9-AC22-9CD8511F1F53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テキスト ボックス 308">
                  <a:extLst>
                    <a:ext uri="{FF2B5EF4-FFF2-40B4-BE49-F238E27FC236}">
                      <a16:creationId xmlns:a16="http://schemas.microsoft.com/office/drawing/2014/main" id="{CE644CCB-3807-44C0-9E60-11E4EA1688E3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日経平均株価上昇</a:t>
                  </a:r>
                </a:p>
              </p:txBody>
            </p:sp>
            <p:sp>
              <p:nvSpPr>
                <p:cNvPr id="310" name="テキスト ボックス 309">
                  <a:extLst>
                    <a:ext uri="{FF2B5EF4-FFF2-40B4-BE49-F238E27FC236}">
                      <a16:creationId xmlns:a16="http://schemas.microsoft.com/office/drawing/2014/main" id="{CDD69CC3-555C-440B-BF8D-77F56103EEB7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311" name="テキスト ボックス 310">
                  <a:extLst>
                    <a:ext uri="{FF2B5EF4-FFF2-40B4-BE49-F238E27FC236}">
                      <a16:creationId xmlns:a16="http://schemas.microsoft.com/office/drawing/2014/main" id="{1938C506-68A2-40E4-AB8B-6FB2E6DA1154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312" name="グループ化 311">
                  <a:extLst>
                    <a:ext uri="{FF2B5EF4-FFF2-40B4-BE49-F238E27FC236}">
                      <a16:creationId xmlns:a16="http://schemas.microsoft.com/office/drawing/2014/main" id="{DEE51745-BB52-4F29-AE18-26AAD3D02432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319" name="楕円 318">
                    <a:extLst>
                      <a:ext uri="{FF2B5EF4-FFF2-40B4-BE49-F238E27FC236}">
                        <a16:creationId xmlns:a16="http://schemas.microsoft.com/office/drawing/2014/main" id="{3794DACC-1202-41F7-974D-F3DF8D05D245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0" name="楕円 319">
                    <a:extLst>
                      <a:ext uri="{FF2B5EF4-FFF2-40B4-BE49-F238E27FC236}">
                        <a16:creationId xmlns:a16="http://schemas.microsoft.com/office/drawing/2014/main" id="{CF8929C7-69EC-49A0-B384-D82CB860E752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1" name="楕円 320">
                    <a:extLst>
                      <a:ext uri="{FF2B5EF4-FFF2-40B4-BE49-F238E27FC236}">
                        <a16:creationId xmlns:a16="http://schemas.microsoft.com/office/drawing/2014/main" id="{700494F4-2F08-4F1A-8AE4-0E2F99BFC17F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13" name="テキスト ボックス 312">
                  <a:extLst>
                    <a:ext uri="{FF2B5EF4-FFF2-40B4-BE49-F238E27FC236}">
                      <a16:creationId xmlns:a16="http://schemas.microsoft.com/office/drawing/2014/main" id="{96B477A1-831E-4EE2-A54C-0A744C8C548B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お得な通販のお知らせ</a:t>
                  </a:r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85EA158D-55D2-4651-91D6-CF4E6E9B43D3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テキスト ボックス 314">
                  <a:extLst>
                    <a:ext uri="{FF2B5EF4-FFF2-40B4-BE49-F238E27FC236}">
                      <a16:creationId xmlns:a16="http://schemas.microsoft.com/office/drawing/2014/main" id="{8348E44E-09C3-4D93-A6A9-CC8FEC6AC18F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316" name="テキスト ボックス 315">
                  <a:extLst>
                    <a:ext uri="{FF2B5EF4-FFF2-40B4-BE49-F238E27FC236}">
                      <a16:creationId xmlns:a16="http://schemas.microsoft.com/office/drawing/2014/main" id="{04F52110-E744-4C44-85EA-1FC4F4328A02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317" name="テキスト ボックス 316">
                  <a:extLst>
                    <a:ext uri="{FF2B5EF4-FFF2-40B4-BE49-F238E27FC236}">
                      <a16:creationId xmlns:a16="http://schemas.microsoft.com/office/drawing/2014/main" id="{A5E7A9CE-9CD7-4E05-8BD9-027932BF86CE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18" name="正方形/長方形 139">
                  <a:extLst>
                    <a:ext uri="{FF2B5EF4-FFF2-40B4-BE49-F238E27FC236}">
                      <a16:creationId xmlns:a16="http://schemas.microsoft.com/office/drawing/2014/main" id="{0E4EFE7B-116A-45D9-8095-771A918F8FC4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79AEC39F-45CF-493B-A1AE-BA3636801DAD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1D3E076C-9E9F-4E6A-8C66-4AEB04397118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2188D5D2-855B-40C8-BAE7-86DC2FA04871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9" name="フリーフォーム: 図形 288">
              <a:extLst>
                <a:ext uri="{FF2B5EF4-FFF2-40B4-BE49-F238E27FC236}">
                  <a16:creationId xmlns:a16="http://schemas.microsoft.com/office/drawing/2014/main" id="{63F257F2-C4ED-4183-A544-B7C8D3E5F26D}"/>
                </a:ext>
              </a:extLst>
            </p:cNvPr>
            <p:cNvSpPr/>
            <p:nvPr/>
          </p:nvSpPr>
          <p:spPr>
            <a:xfrm rot="20700000">
              <a:off x="3624014" y="5283562"/>
              <a:ext cx="402786" cy="353132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75843B4D-D9C0-464F-8685-478246A5AC14}"/>
                </a:ext>
              </a:extLst>
            </p:cNvPr>
            <p:cNvSpPr/>
            <p:nvPr/>
          </p:nvSpPr>
          <p:spPr>
            <a:xfrm rot="900000" flipH="1">
              <a:off x="5905704" y="5283563"/>
              <a:ext cx="402784" cy="353132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46" name="グループ化 345">
            <a:extLst>
              <a:ext uri="{FF2B5EF4-FFF2-40B4-BE49-F238E27FC236}">
                <a16:creationId xmlns:a16="http://schemas.microsoft.com/office/drawing/2014/main" id="{2F90CE17-7D50-43AF-8530-5D171756B527}"/>
              </a:ext>
            </a:extLst>
          </p:cNvPr>
          <p:cNvGrpSpPr/>
          <p:nvPr/>
        </p:nvGrpSpPr>
        <p:grpSpPr>
          <a:xfrm>
            <a:off x="6570414" y="3755378"/>
            <a:ext cx="2684474" cy="2686616"/>
            <a:chOff x="6570414" y="3755378"/>
            <a:chExt cx="2684474" cy="2686616"/>
          </a:xfrm>
        </p:grpSpPr>
        <p:grpSp>
          <p:nvGrpSpPr>
            <p:cNvPr id="347" name="グループ化 346">
              <a:extLst>
                <a:ext uri="{FF2B5EF4-FFF2-40B4-BE49-F238E27FC236}">
                  <a16:creationId xmlns:a16="http://schemas.microsoft.com/office/drawing/2014/main" id="{17F20492-082D-4B0E-BC7A-1B8C9845CFBA}"/>
                </a:ext>
              </a:extLst>
            </p:cNvPr>
            <p:cNvGrpSpPr/>
            <p:nvPr/>
          </p:nvGrpSpPr>
          <p:grpSpPr>
            <a:xfrm>
              <a:off x="7299661" y="3755378"/>
              <a:ext cx="1234034" cy="2307458"/>
              <a:chOff x="7179246" y="3685220"/>
              <a:chExt cx="1474864" cy="2757769"/>
            </a:xfrm>
          </p:grpSpPr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59AA9B14-3936-4358-9C67-FB6BE9F45BD5}"/>
                  </a:ext>
                </a:extLst>
              </p:cNvPr>
              <p:cNvSpPr/>
              <p:nvPr/>
            </p:nvSpPr>
            <p:spPr>
              <a:xfrm flipH="1">
                <a:off x="8469765" y="5182051"/>
                <a:ext cx="184345" cy="126093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83" name="グループ化 382">
                <a:extLst>
                  <a:ext uri="{FF2B5EF4-FFF2-40B4-BE49-F238E27FC236}">
                    <a16:creationId xmlns:a16="http://schemas.microsoft.com/office/drawing/2014/main" id="{28ECABE4-838A-4FC9-B0AD-F0A634103217}"/>
                  </a:ext>
                </a:extLst>
              </p:cNvPr>
              <p:cNvGrpSpPr/>
              <p:nvPr/>
            </p:nvGrpSpPr>
            <p:grpSpPr>
              <a:xfrm>
                <a:off x="7179246" y="4833216"/>
                <a:ext cx="1356726" cy="1609773"/>
                <a:chOff x="7179246" y="4833216"/>
                <a:chExt cx="1356726" cy="1609773"/>
              </a:xfrm>
            </p:grpSpPr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5021694B-5902-4301-BC40-9F0C5B113C6A}"/>
                    </a:ext>
                  </a:extLst>
                </p:cNvPr>
                <p:cNvSpPr/>
                <p:nvPr/>
              </p:nvSpPr>
              <p:spPr>
                <a:xfrm>
                  <a:off x="7606586" y="483321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8CD11170-1FAC-4E8C-8CC7-9905C93ACC09}"/>
                    </a:ext>
                  </a:extLst>
                </p:cNvPr>
                <p:cNvSpPr/>
                <p:nvPr/>
              </p:nvSpPr>
              <p:spPr>
                <a:xfrm>
                  <a:off x="7179246" y="5182051"/>
                  <a:ext cx="184345" cy="1260937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4" name="片側の 2 つの角を丸めた四角形 144">
                  <a:extLst>
                    <a:ext uri="{FF2B5EF4-FFF2-40B4-BE49-F238E27FC236}">
                      <a16:creationId xmlns:a16="http://schemas.microsoft.com/office/drawing/2014/main" id="{0508F671-FCDB-4530-9F65-1D8D4FF3A6CE}"/>
                    </a:ext>
                  </a:extLst>
                </p:cNvPr>
                <p:cNvSpPr/>
                <p:nvPr/>
              </p:nvSpPr>
              <p:spPr>
                <a:xfrm>
                  <a:off x="7285006" y="5131766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5" name="台形 404">
                  <a:extLst>
                    <a:ext uri="{FF2B5EF4-FFF2-40B4-BE49-F238E27FC236}">
                      <a16:creationId xmlns:a16="http://schemas.microsoft.com/office/drawing/2014/main" id="{CAC0B0A4-B9D6-4CD9-AAC2-C845276C921A}"/>
                    </a:ext>
                  </a:extLst>
                </p:cNvPr>
                <p:cNvSpPr/>
                <p:nvPr/>
              </p:nvSpPr>
              <p:spPr>
                <a:xfrm rot="10800000">
                  <a:off x="7629200" y="5140974"/>
                  <a:ext cx="572056" cy="792372"/>
                </a:xfrm>
                <a:prstGeom prst="trapezoid">
                  <a:avLst>
                    <a:gd name="adj" fmla="val 32076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6" name="楕円 405">
                  <a:extLst>
                    <a:ext uri="{FF2B5EF4-FFF2-40B4-BE49-F238E27FC236}">
                      <a16:creationId xmlns:a16="http://schemas.microsoft.com/office/drawing/2014/main" id="{CF4B91CB-6188-41F1-AFBB-6D5B666FAB07}"/>
                    </a:ext>
                  </a:extLst>
                </p:cNvPr>
                <p:cNvSpPr/>
                <p:nvPr/>
              </p:nvSpPr>
              <p:spPr>
                <a:xfrm>
                  <a:off x="7876904" y="6254750"/>
                  <a:ext cx="88900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7" name="台形 731">
                  <a:extLst>
                    <a:ext uri="{FF2B5EF4-FFF2-40B4-BE49-F238E27FC236}">
                      <a16:creationId xmlns:a16="http://schemas.microsoft.com/office/drawing/2014/main" id="{05657A45-D339-47E8-B5CB-3B1723B67680}"/>
                    </a:ext>
                  </a:extLst>
                </p:cNvPr>
                <p:cNvSpPr/>
                <p:nvPr/>
              </p:nvSpPr>
              <p:spPr>
                <a:xfrm rot="10800000" flipV="1">
                  <a:off x="7809668" y="5264677"/>
                  <a:ext cx="201644" cy="828151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9962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08" name="グループ化 407">
                  <a:extLst>
                    <a:ext uri="{FF2B5EF4-FFF2-40B4-BE49-F238E27FC236}">
                      <a16:creationId xmlns:a16="http://schemas.microsoft.com/office/drawing/2014/main" id="{14B07AE6-2A16-421D-8B6A-4C0D551B125C}"/>
                    </a:ext>
                  </a:extLst>
                </p:cNvPr>
                <p:cNvGrpSpPr/>
                <p:nvPr/>
              </p:nvGrpSpPr>
              <p:grpSpPr>
                <a:xfrm>
                  <a:off x="7557545" y="5160205"/>
                  <a:ext cx="714918" cy="202452"/>
                  <a:chOff x="3151980" y="2770920"/>
                  <a:chExt cx="423862" cy="112796"/>
                </a:xfrm>
                <a:solidFill>
                  <a:srgbClr val="000000">
                    <a:alpha val="50196"/>
                  </a:srgbClr>
                </a:solidFill>
              </p:grpSpPr>
              <p:sp>
                <p:nvSpPr>
                  <p:cNvPr id="415" name="平行四辺形 414">
                    <a:extLst>
                      <a:ext uri="{FF2B5EF4-FFF2-40B4-BE49-F238E27FC236}">
                        <a16:creationId xmlns:a16="http://schemas.microsoft.com/office/drawing/2014/main" id="{0C22C2CE-973C-4861-AD9A-0F599F93AC34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6" name="平行四辺形 415">
                    <a:extLst>
                      <a:ext uri="{FF2B5EF4-FFF2-40B4-BE49-F238E27FC236}">
                        <a16:creationId xmlns:a16="http://schemas.microsoft.com/office/drawing/2014/main" id="{2C8EC7DA-BA8B-4926-8B7D-23FB6B54956B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09" name="台形 408">
                  <a:extLst>
                    <a:ext uri="{FF2B5EF4-FFF2-40B4-BE49-F238E27FC236}">
                      <a16:creationId xmlns:a16="http://schemas.microsoft.com/office/drawing/2014/main" id="{1DA5DE03-B072-4AC0-BCBF-A45EF156596C}"/>
                    </a:ext>
                  </a:extLst>
                </p:cNvPr>
                <p:cNvSpPr/>
                <p:nvPr/>
              </p:nvSpPr>
              <p:spPr>
                <a:xfrm rot="10800000">
                  <a:off x="7786831" y="5131766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10" name="グループ化 409">
                  <a:extLst>
                    <a:ext uri="{FF2B5EF4-FFF2-40B4-BE49-F238E27FC236}">
                      <a16:creationId xmlns:a16="http://schemas.microsoft.com/office/drawing/2014/main" id="{9E65ABC6-8700-4120-9BC0-BC429D81BFF9}"/>
                    </a:ext>
                  </a:extLst>
                </p:cNvPr>
                <p:cNvGrpSpPr/>
                <p:nvPr/>
              </p:nvGrpSpPr>
              <p:grpSpPr>
                <a:xfrm>
                  <a:off x="7539823" y="5131768"/>
                  <a:ext cx="750362" cy="202452"/>
                  <a:chOff x="3151980" y="2770920"/>
                  <a:chExt cx="423862" cy="112796"/>
                </a:xfrm>
                <a:solidFill>
                  <a:schemeClr val="accent5">
                    <a:lumMod val="40000"/>
                    <a:lumOff val="60000"/>
                  </a:schemeClr>
                </a:solidFill>
              </p:grpSpPr>
              <p:sp>
                <p:nvSpPr>
                  <p:cNvPr id="413" name="平行四辺形 412">
                    <a:extLst>
                      <a:ext uri="{FF2B5EF4-FFF2-40B4-BE49-F238E27FC236}">
                        <a16:creationId xmlns:a16="http://schemas.microsoft.com/office/drawing/2014/main" id="{4CD7E3F1-D70C-4079-8201-04EF3F285EAF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4" name="平行四辺形 413">
                    <a:extLst>
                      <a:ext uri="{FF2B5EF4-FFF2-40B4-BE49-F238E27FC236}">
                        <a16:creationId xmlns:a16="http://schemas.microsoft.com/office/drawing/2014/main" id="{375C1F95-0B60-4A24-876A-1B5A1AF3208E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11" name="フリーフォーム: 図形 410">
                  <a:extLst>
                    <a:ext uri="{FF2B5EF4-FFF2-40B4-BE49-F238E27FC236}">
                      <a16:creationId xmlns:a16="http://schemas.microsoft.com/office/drawing/2014/main" id="{A5E53344-7FC2-4791-9818-64F5F2EB25A5}"/>
                    </a:ext>
                  </a:extLst>
                </p:cNvPr>
                <p:cNvSpPr/>
                <p:nvPr/>
              </p:nvSpPr>
              <p:spPr>
                <a:xfrm>
                  <a:off x="7489455" y="5150698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2" name="フリーフォーム: 図形 411">
                  <a:extLst>
                    <a:ext uri="{FF2B5EF4-FFF2-40B4-BE49-F238E27FC236}">
                      <a16:creationId xmlns:a16="http://schemas.microsoft.com/office/drawing/2014/main" id="{6525BA74-752A-414A-ACCF-49CA72962441}"/>
                    </a:ext>
                  </a:extLst>
                </p:cNvPr>
                <p:cNvSpPr/>
                <p:nvPr/>
              </p:nvSpPr>
              <p:spPr>
                <a:xfrm>
                  <a:off x="7489455" y="5131765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84" name="グループ化 383">
                <a:extLst>
                  <a:ext uri="{FF2B5EF4-FFF2-40B4-BE49-F238E27FC236}">
                    <a16:creationId xmlns:a16="http://schemas.microsoft.com/office/drawing/2014/main" id="{60EE81BF-AD2B-47CD-953E-E00893999CC9}"/>
                  </a:ext>
                </a:extLst>
              </p:cNvPr>
              <p:cNvGrpSpPr/>
              <p:nvPr/>
            </p:nvGrpSpPr>
            <p:grpSpPr>
              <a:xfrm>
                <a:off x="7248013" y="3685220"/>
                <a:ext cx="1306338" cy="1403518"/>
                <a:chOff x="3059564" y="2343184"/>
                <a:chExt cx="1306338" cy="1403518"/>
              </a:xfrm>
            </p:grpSpPr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44B8594E-1E88-4546-84FF-01034505C5F7}"/>
                    </a:ext>
                  </a:extLst>
                </p:cNvPr>
                <p:cNvSpPr/>
                <p:nvPr/>
              </p:nvSpPr>
              <p:spPr>
                <a:xfrm>
                  <a:off x="3098183" y="2343184"/>
                  <a:ext cx="1240267" cy="1121822"/>
                </a:xfrm>
                <a:custGeom>
                  <a:avLst/>
                  <a:gdLst>
                    <a:gd name="connsiteX0" fmla="*/ 568386 w 1240267"/>
                    <a:gd name="connsiteY0" fmla="*/ 0 h 1121822"/>
                    <a:gd name="connsiteX1" fmla="*/ 789628 w 1240267"/>
                    <a:gd name="connsiteY1" fmla="*/ 44079 h 1121822"/>
                    <a:gd name="connsiteX2" fmla="*/ 861135 w 1240267"/>
                    <a:gd name="connsiteY2" fmla="*/ 82382 h 1121822"/>
                    <a:gd name="connsiteX3" fmla="*/ 882379 w 1240267"/>
                    <a:gd name="connsiteY3" fmla="*/ 79341 h 1121822"/>
                    <a:gd name="connsiteX4" fmla="*/ 1240267 w 1240267"/>
                    <a:gd name="connsiteY4" fmla="*/ 587512 h 1121822"/>
                    <a:gd name="connsiteX5" fmla="*/ 882379 w 1240267"/>
                    <a:gd name="connsiteY5" fmla="*/ 1095683 h 1121822"/>
                    <a:gd name="connsiteX6" fmla="*/ 810252 w 1240267"/>
                    <a:gd name="connsiteY6" fmla="*/ 1085359 h 1121822"/>
                    <a:gd name="connsiteX7" fmla="*/ 791138 w 1240267"/>
                    <a:gd name="connsiteY7" fmla="*/ 1076934 h 1121822"/>
                    <a:gd name="connsiteX8" fmla="*/ 789628 w 1240267"/>
                    <a:gd name="connsiteY8" fmla="*/ 1077743 h 1121822"/>
                    <a:gd name="connsiteX9" fmla="*/ 568386 w 1240267"/>
                    <a:gd name="connsiteY9" fmla="*/ 1121822 h 1121822"/>
                    <a:gd name="connsiteX10" fmla="*/ 0 w 1240267"/>
                    <a:gd name="connsiteY10" fmla="*/ 560911 h 1121822"/>
                    <a:gd name="connsiteX11" fmla="*/ 568386 w 1240267"/>
                    <a:gd name="connsiteY11" fmla="*/ 0 h 1121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0267" h="1121822">
                      <a:moveTo>
                        <a:pt x="568386" y="0"/>
                      </a:moveTo>
                      <a:cubicBezTo>
                        <a:pt x="646864" y="0"/>
                        <a:pt x="721627" y="15695"/>
                        <a:pt x="789628" y="44079"/>
                      </a:cubicBezTo>
                      <a:lnTo>
                        <a:pt x="861135" y="82382"/>
                      </a:lnTo>
                      <a:lnTo>
                        <a:pt x="882379" y="79341"/>
                      </a:lnTo>
                      <a:cubicBezTo>
                        <a:pt x="1080035" y="79341"/>
                        <a:pt x="1240267" y="306857"/>
                        <a:pt x="1240267" y="587512"/>
                      </a:cubicBezTo>
                      <a:cubicBezTo>
                        <a:pt x="1240267" y="868167"/>
                        <a:pt x="1080035" y="1095683"/>
                        <a:pt x="882379" y="1095683"/>
                      </a:cubicBezTo>
                      <a:cubicBezTo>
                        <a:pt x="857672" y="1095683"/>
                        <a:pt x="833550" y="1092128"/>
                        <a:pt x="810252" y="1085359"/>
                      </a:cubicBezTo>
                      <a:lnTo>
                        <a:pt x="791138" y="1076934"/>
                      </a:lnTo>
                      <a:lnTo>
                        <a:pt x="789628" y="1077743"/>
                      </a:lnTo>
                      <a:cubicBezTo>
                        <a:pt x="721627" y="1106127"/>
                        <a:pt x="646864" y="1121822"/>
                        <a:pt x="568386" y="1121822"/>
                      </a:cubicBezTo>
                      <a:cubicBezTo>
                        <a:pt x="254475" y="1121822"/>
                        <a:pt x="0" y="870694"/>
                        <a:pt x="0" y="560911"/>
                      </a:cubicBezTo>
                      <a:cubicBezTo>
                        <a:pt x="0" y="251128"/>
                        <a:pt x="254475" y="0"/>
                        <a:pt x="568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86" name="グループ化 385">
                  <a:extLst>
                    <a:ext uri="{FF2B5EF4-FFF2-40B4-BE49-F238E27FC236}">
                      <a16:creationId xmlns:a16="http://schemas.microsoft.com/office/drawing/2014/main" id="{65C832B0-7617-40D5-A27F-E03522DD04CE}"/>
                    </a:ext>
                  </a:extLst>
                </p:cNvPr>
                <p:cNvGrpSpPr/>
                <p:nvPr/>
              </p:nvGrpSpPr>
              <p:grpSpPr>
                <a:xfrm rot="20700000">
                  <a:off x="3059564" y="2962148"/>
                  <a:ext cx="275134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400" name="円/楕円 620">
                    <a:extLst>
                      <a:ext uri="{FF2B5EF4-FFF2-40B4-BE49-F238E27FC236}">
                        <a16:creationId xmlns:a16="http://schemas.microsoft.com/office/drawing/2014/main" id="{86135CFA-D876-44D8-B3F3-653C13CFA73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1" name="円/楕円 621">
                    <a:extLst>
                      <a:ext uri="{FF2B5EF4-FFF2-40B4-BE49-F238E27FC236}">
                        <a16:creationId xmlns:a16="http://schemas.microsoft.com/office/drawing/2014/main" id="{A00DEBB9-E4D5-4496-9AED-964E1EE06BBC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87" name="グループ化 386">
                  <a:extLst>
                    <a:ext uri="{FF2B5EF4-FFF2-40B4-BE49-F238E27FC236}">
                      <a16:creationId xmlns:a16="http://schemas.microsoft.com/office/drawing/2014/main" id="{856EA796-5BF4-4D4A-850B-D94A27A79C36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4090770" y="2962148"/>
                  <a:ext cx="275132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398" name="円/楕円 618">
                    <a:extLst>
                      <a:ext uri="{FF2B5EF4-FFF2-40B4-BE49-F238E27FC236}">
                        <a16:creationId xmlns:a16="http://schemas.microsoft.com/office/drawing/2014/main" id="{A0F02F6E-1549-4B72-8560-869244B00482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9" name="円/楕円 619">
                    <a:extLst>
                      <a:ext uri="{FF2B5EF4-FFF2-40B4-BE49-F238E27FC236}">
                        <a16:creationId xmlns:a16="http://schemas.microsoft.com/office/drawing/2014/main" id="{E5D7ADB1-EC7F-4535-BB42-5CAC228316AE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B0170F8F-ED19-46B7-877C-893A7600BA8F}"/>
                    </a:ext>
                  </a:extLst>
                </p:cNvPr>
                <p:cNvSpPr/>
                <p:nvPr/>
              </p:nvSpPr>
              <p:spPr>
                <a:xfrm>
                  <a:off x="3183666" y="2451100"/>
                  <a:ext cx="1058134" cy="1295602"/>
                </a:xfrm>
                <a:custGeom>
                  <a:avLst/>
                  <a:gdLst>
                    <a:gd name="connsiteX0" fmla="*/ 515603 w 1031206"/>
                    <a:gd name="connsiteY0" fmla="*/ 0 h 1285260"/>
                    <a:gd name="connsiteX1" fmla="*/ 1031206 w 1031206"/>
                    <a:gd name="connsiteY1" fmla="*/ 619148 h 1285260"/>
                    <a:gd name="connsiteX2" fmla="*/ 803882 w 1031206"/>
                    <a:gd name="connsiteY2" fmla="*/ 1132555 h 1285260"/>
                    <a:gd name="connsiteX3" fmla="*/ 764133 w 1031206"/>
                    <a:gd name="connsiteY3" fmla="*/ 1158463 h 1285260"/>
                    <a:gd name="connsiteX4" fmla="*/ 750039 w 1031206"/>
                    <a:gd name="connsiteY4" fmla="*/ 1187134 h 1285260"/>
                    <a:gd name="connsiteX5" fmla="*/ 515603 w 1031206"/>
                    <a:gd name="connsiteY5" fmla="*/ 1285260 h 1285260"/>
                    <a:gd name="connsiteX6" fmla="*/ 281167 w 1031206"/>
                    <a:gd name="connsiteY6" fmla="*/ 1187134 h 1285260"/>
                    <a:gd name="connsiteX7" fmla="*/ 267074 w 1031206"/>
                    <a:gd name="connsiteY7" fmla="*/ 1158463 h 1285260"/>
                    <a:gd name="connsiteX8" fmla="*/ 227324 w 1031206"/>
                    <a:gd name="connsiteY8" fmla="*/ 1132555 h 1285260"/>
                    <a:gd name="connsiteX9" fmla="*/ 0 w 1031206"/>
                    <a:gd name="connsiteY9" fmla="*/ 619148 h 1285260"/>
                    <a:gd name="connsiteX10" fmla="*/ 515603 w 1031206"/>
                    <a:gd name="connsiteY10" fmla="*/ 0 h 1285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1206" h="1285260">
                      <a:moveTo>
                        <a:pt x="515603" y="0"/>
                      </a:moveTo>
                      <a:cubicBezTo>
                        <a:pt x="800363" y="0"/>
                        <a:pt x="1031206" y="277202"/>
                        <a:pt x="1031206" y="619148"/>
                      </a:cubicBezTo>
                      <a:cubicBezTo>
                        <a:pt x="1031206" y="832864"/>
                        <a:pt x="941033" y="1021290"/>
                        <a:pt x="803882" y="1132555"/>
                      </a:cubicBezTo>
                      <a:lnTo>
                        <a:pt x="764133" y="1158463"/>
                      </a:lnTo>
                      <a:lnTo>
                        <a:pt x="750039" y="1187134"/>
                      </a:lnTo>
                      <a:cubicBezTo>
                        <a:pt x="711414" y="1244798"/>
                        <a:pt x="620992" y="1285260"/>
                        <a:pt x="515603" y="1285260"/>
                      </a:cubicBezTo>
                      <a:cubicBezTo>
                        <a:pt x="410215" y="1285260"/>
                        <a:pt x="319792" y="1244798"/>
                        <a:pt x="281167" y="1187134"/>
                      </a:cubicBezTo>
                      <a:lnTo>
                        <a:pt x="267074" y="1158463"/>
                      </a:lnTo>
                      <a:lnTo>
                        <a:pt x="227324" y="1132555"/>
                      </a:lnTo>
                      <a:cubicBezTo>
                        <a:pt x="90173" y="1021290"/>
                        <a:pt x="0" y="832864"/>
                        <a:pt x="0" y="619148"/>
                      </a:cubicBezTo>
                      <a:cubicBezTo>
                        <a:pt x="0" y="277202"/>
                        <a:pt x="230843" y="0"/>
                        <a:pt x="515603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9" name="月 388">
                  <a:extLst>
                    <a:ext uri="{FF2B5EF4-FFF2-40B4-BE49-F238E27FC236}">
                      <a16:creationId xmlns:a16="http://schemas.microsoft.com/office/drawing/2014/main" id="{DF86BDBA-E4F1-4CDA-BA8F-CAAB1B4BA1E5}"/>
                    </a:ext>
                  </a:extLst>
                </p:cNvPr>
                <p:cNvSpPr/>
                <p:nvPr/>
              </p:nvSpPr>
              <p:spPr>
                <a:xfrm rot="5400000">
                  <a:off x="3375107" y="2724815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0" name="月 389">
                  <a:extLst>
                    <a:ext uri="{FF2B5EF4-FFF2-40B4-BE49-F238E27FC236}">
                      <a16:creationId xmlns:a16="http://schemas.microsoft.com/office/drawing/2014/main" id="{3BCC8E3F-EB38-4D71-9B7C-3B99229BEF16}"/>
                    </a:ext>
                  </a:extLst>
                </p:cNvPr>
                <p:cNvSpPr/>
                <p:nvPr/>
              </p:nvSpPr>
              <p:spPr>
                <a:xfrm rot="5400000">
                  <a:off x="3933493" y="2724816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1" name="円/楕円 480">
                  <a:extLst>
                    <a:ext uri="{FF2B5EF4-FFF2-40B4-BE49-F238E27FC236}">
                      <a16:creationId xmlns:a16="http://schemas.microsoft.com/office/drawing/2014/main" id="{33F6C71D-8A1E-47B7-9291-96470AAA0918}"/>
                    </a:ext>
                  </a:extLst>
                </p:cNvPr>
                <p:cNvSpPr/>
                <p:nvPr/>
              </p:nvSpPr>
              <p:spPr>
                <a:xfrm>
                  <a:off x="3355480" y="3095535"/>
                  <a:ext cx="139284" cy="17707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3A451CA9-F3EE-4C41-87BE-5731D0DECF9F}"/>
                    </a:ext>
                  </a:extLst>
                </p:cNvPr>
                <p:cNvSpPr/>
                <p:nvPr/>
              </p:nvSpPr>
              <p:spPr>
                <a:xfrm>
                  <a:off x="3625596" y="3264334"/>
                  <a:ext cx="159004" cy="245546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3" name="円/楕円 480">
                  <a:extLst>
                    <a:ext uri="{FF2B5EF4-FFF2-40B4-BE49-F238E27FC236}">
                      <a16:creationId xmlns:a16="http://schemas.microsoft.com/office/drawing/2014/main" id="{166E7BBF-8AFE-4D7E-8E09-951C6073C614}"/>
                    </a:ext>
                  </a:extLst>
                </p:cNvPr>
                <p:cNvSpPr/>
                <p:nvPr/>
              </p:nvSpPr>
              <p:spPr>
                <a:xfrm>
                  <a:off x="3395167" y="3127350"/>
                  <a:ext cx="59910" cy="6948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4" name="円/楕円 480">
                  <a:extLst>
                    <a:ext uri="{FF2B5EF4-FFF2-40B4-BE49-F238E27FC236}">
                      <a16:creationId xmlns:a16="http://schemas.microsoft.com/office/drawing/2014/main" id="{6AAAFCAE-879C-486A-BDEC-988A4BB4D190}"/>
                    </a:ext>
                  </a:extLst>
                </p:cNvPr>
                <p:cNvSpPr/>
                <p:nvPr/>
              </p:nvSpPr>
              <p:spPr>
                <a:xfrm>
                  <a:off x="3914152" y="3095535"/>
                  <a:ext cx="139284" cy="17707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5" name="円/楕円 480">
                  <a:extLst>
                    <a:ext uri="{FF2B5EF4-FFF2-40B4-BE49-F238E27FC236}">
                      <a16:creationId xmlns:a16="http://schemas.microsoft.com/office/drawing/2014/main" id="{4ABFB9EA-521F-468F-A8B5-550948FF9880}"/>
                    </a:ext>
                  </a:extLst>
                </p:cNvPr>
                <p:cNvSpPr/>
                <p:nvPr/>
              </p:nvSpPr>
              <p:spPr>
                <a:xfrm>
                  <a:off x="3953838" y="3127350"/>
                  <a:ext cx="59910" cy="6948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6" name="月 395">
                  <a:extLst>
                    <a:ext uri="{FF2B5EF4-FFF2-40B4-BE49-F238E27FC236}">
                      <a16:creationId xmlns:a16="http://schemas.microsoft.com/office/drawing/2014/main" id="{97559924-3D56-436A-8FE7-6034CE03F0AA}"/>
                    </a:ext>
                  </a:extLst>
                </p:cNvPr>
                <p:cNvSpPr/>
                <p:nvPr/>
              </p:nvSpPr>
              <p:spPr>
                <a:xfrm rot="4115980">
                  <a:off x="3397880" y="2142742"/>
                  <a:ext cx="298702" cy="872145"/>
                </a:xfrm>
                <a:prstGeom prst="moon">
                  <a:avLst>
                    <a:gd name="adj" fmla="val 62816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7" name="円/楕円 638">
                  <a:extLst>
                    <a:ext uri="{FF2B5EF4-FFF2-40B4-BE49-F238E27FC236}">
                      <a16:creationId xmlns:a16="http://schemas.microsoft.com/office/drawing/2014/main" id="{203E3CEF-A9B4-4498-B5A3-FF5F702DE1A2}"/>
                    </a:ext>
                  </a:extLst>
                </p:cNvPr>
                <p:cNvSpPr/>
                <p:nvPr/>
              </p:nvSpPr>
              <p:spPr>
                <a:xfrm>
                  <a:off x="3576863" y="3547951"/>
                  <a:ext cx="259540" cy="45719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48" name="グループ化 347">
              <a:extLst>
                <a:ext uri="{FF2B5EF4-FFF2-40B4-BE49-F238E27FC236}">
                  <a16:creationId xmlns:a16="http://schemas.microsoft.com/office/drawing/2014/main" id="{C82C410F-280D-4528-8C8F-1A0F45D02F04}"/>
                </a:ext>
              </a:extLst>
            </p:cNvPr>
            <p:cNvGrpSpPr/>
            <p:nvPr/>
          </p:nvGrpSpPr>
          <p:grpSpPr>
            <a:xfrm>
              <a:off x="6674388" y="4585822"/>
              <a:ext cx="2467664" cy="1856172"/>
              <a:chOff x="669236" y="1016002"/>
              <a:chExt cx="3404513" cy="2560868"/>
            </a:xfrm>
          </p:grpSpPr>
          <p:grpSp>
            <p:nvGrpSpPr>
              <p:cNvPr id="351" name="グループ化 350">
                <a:extLst>
                  <a:ext uri="{FF2B5EF4-FFF2-40B4-BE49-F238E27FC236}">
                    <a16:creationId xmlns:a16="http://schemas.microsoft.com/office/drawing/2014/main" id="{D0F89DDC-809C-4679-A9DF-BAD126B2C4B9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355" name="平行四辺形 19">
                  <a:extLst>
                    <a:ext uri="{FF2B5EF4-FFF2-40B4-BE49-F238E27FC236}">
                      <a16:creationId xmlns:a16="http://schemas.microsoft.com/office/drawing/2014/main" id="{0B76004E-C623-4FA3-AD99-BA180AA35A31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6" name="平行四辺形 19">
                  <a:extLst>
                    <a:ext uri="{FF2B5EF4-FFF2-40B4-BE49-F238E27FC236}">
                      <a16:creationId xmlns:a16="http://schemas.microsoft.com/office/drawing/2014/main" id="{2908227C-7316-4978-8E2D-51184483395B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357" name="直線コネクタ 356">
                  <a:extLst>
                    <a:ext uri="{FF2B5EF4-FFF2-40B4-BE49-F238E27FC236}">
                      <a16:creationId xmlns:a16="http://schemas.microsoft.com/office/drawing/2014/main" id="{C67512E4-B2D3-48BA-91A2-46FA5C46E04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8" name="直線コネクタ 357">
                  <a:extLst>
                    <a:ext uri="{FF2B5EF4-FFF2-40B4-BE49-F238E27FC236}">
                      <a16:creationId xmlns:a16="http://schemas.microsoft.com/office/drawing/2014/main" id="{92673F9A-94EC-40F7-A890-18B3B800541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9" name="平行四辺形 19">
                  <a:extLst>
                    <a:ext uri="{FF2B5EF4-FFF2-40B4-BE49-F238E27FC236}">
                      <a16:creationId xmlns:a16="http://schemas.microsoft.com/office/drawing/2014/main" id="{C8C20F9A-0827-4335-8024-E740172649B6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0" name="テキスト ボックス 359">
                  <a:extLst>
                    <a:ext uri="{FF2B5EF4-FFF2-40B4-BE49-F238E27FC236}">
                      <a16:creationId xmlns:a16="http://schemas.microsoft.com/office/drawing/2014/main" id="{03435648-A997-49A3-92EE-78D06B1CEEE9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○○新聞</a:t>
                  </a:r>
                </a:p>
              </p:txBody>
            </p:sp>
            <p:sp>
              <p:nvSpPr>
                <p:cNvPr id="361" name="正方形/長方形 139">
                  <a:extLst>
                    <a:ext uri="{FF2B5EF4-FFF2-40B4-BE49-F238E27FC236}">
                      <a16:creationId xmlns:a16="http://schemas.microsoft.com/office/drawing/2014/main" id="{09C39B73-1FC4-4C49-93E7-92FE70ED8A5D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正方形/長方形 139">
                  <a:extLst>
                    <a:ext uri="{FF2B5EF4-FFF2-40B4-BE49-F238E27FC236}">
                      <a16:creationId xmlns:a16="http://schemas.microsoft.com/office/drawing/2014/main" id="{FCD8B076-DD62-422E-A7E0-C82ADF43A7DC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22773094-CBC9-42EF-B47A-5A1F32A897F4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7190FDF9-070F-43D7-9E7E-58F529709FD1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280D81F2-ECBB-4418-8B2B-4090D2138602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平行四辺形 48">
                  <a:extLst>
                    <a:ext uri="{FF2B5EF4-FFF2-40B4-BE49-F238E27FC236}">
                      <a16:creationId xmlns:a16="http://schemas.microsoft.com/office/drawing/2014/main" id="{CF2A400A-C7F4-41D4-8CE9-E55C26870BFC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平行四辺形 48">
                  <a:extLst>
                    <a:ext uri="{FF2B5EF4-FFF2-40B4-BE49-F238E27FC236}">
                      <a16:creationId xmlns:a16="http://schemas.microsoft.com/office/drawing/2014/main" id="{7229C3AE-0555-4D58-AD84-FDBF83D5F4F3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正方形/長方形 139">
                  <a:extLst>
                    <a:ext uri="{FF2B5EF4-FFF2-40B4-BE49-F238E27FC236}">
                      <a16:creationId xmlns:a16="http://schemas.microsoft.com/office/drawing/2014/main" id="{E9AECC5F-4698-4D08-BF11-119D981DD3DE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テキスト ボックス 368">
                  <a:extLst>
                    <a:ext uri="{FF2B5EF4-FFF2-40B4-BE49-F238E27FC236}">
                      <a16:creationId xmlns:a16="http://schemas.microsoft.com/office/drawing/2014/main" id="{069C0006-B7F2-4878-B45F-EC30E2BC75EC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日経平均株価上昇</a:t>
                  </a:r>
                </a:p>
              </p:txBody>
            </p:sp>
            <p:sp>
              <p:nvSpPr>
                <p:cNvPr id="370" name="テキスト ボックス 369">
                  <a:extLst>
                    <a:ext uri="{FF2B5EF4-FFF2-40B4-BE49-F238E27FC236}">
                      <a16:creationId xmlns:a16="http://schemas.microsoft.com/office/drawing/2014/main" id="{F306179E-81A3-489F-B28A-276816DFADA6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371" name="テキスト ボックス 370">
                  <a:extLst>
                    <a:ext uri="{FF2B5EF4-FFF2-40B4-BE49-F238E27FC236}">
                      <a16:creationId xmlns:a16="http://schemas.microsoft.com/office/drawing/2014/main" id="{90F9EDEC-C8DA-4C9A-AAD1-2187D3851136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372" name="グループ化 371">
                  <a:extLst>
                    <a:ext uri="{FF2B5EF4-FFF2-40B4-BE49-F238E27FC236}">
                      <a16:creationId xmlns:a16="http://schemas.microsoft.com/office/drawing/2014/main" id="{24F1D790-B6ED-44B9-81D6-44BA52A9B2DC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379" name="楕円 378">
                    <a:extLst>
                      <a:ext uri="{FF2B5EF4-FFF2-40B4-BE49-F238E27FC236}">
                        <a16:creationId xmlns:a16="http://schemas.microsoft.com/office/drawing/2014/main" id="{0C10CED1-3411-4E29-8170-2C556C2A212D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0" name="楕円 379">
                    <a:extLst>
                      <a:ext uri="{FF2B5EF4-FFF2-40B4-BE49-F238E27FC236}">
                        <a16:creationId xmlns:a16="http://schemas.microsoft.com/office/drawing/2014/main" id="{9F66B40F-0A77-4610-97D0-8BE545DDF2CD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1" name="楕円 380">
                    <a:extLst>
                      <a:ext uri="{FF2B5EF4-FFF2-40B4-BE49-F238E27FC236}">
                        <a16:creationId xmlns:a16="http://schemas.microsoft.com/office/drawing/2014/main" id="{B22A77B3-438F-48D9-81C5-0743787F8368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73" name="テキスト ボックス 372">
                  <a:extLst>
                    <a:ext uri="{FF2B5EF4-FFF2-40B4-BE49-F238E27FC236}">
                      <a16:creationId xmlns:a16="http://schemas.microsoft.com/office/drawing/2014/main" id="{035B7299-216A-47DD-98C1-55A650C19AF7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お得な通販のお知らせ</a:t>
                  </a:r>
                </a:p>
              </p:txBody>
            </p:sp>
            <p:sp>
              <p:nvSpPr>
                <p:cNvPr id="374" name="フリーフォーム: 図形 373">
                  <a:extLst>
                    <a:ext uri="{FF2B5EF4-FFF2-40B4-BE49-F238E27FC236}">
                      <a16:creationId xmlns:a16="http://schemas.microsoft.com/office/drawing/2014/main" id="{B6106EB7-65C1-4400-BF42-0BBDC472D9E4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テキスト ボックス 374">
                  <a:extLst>
                    <a:ext uri="{FF2B5EF4-FFF2-40B4-BE49-F238E27FC236}">
                      <a16:creationId xmlns:a16="http://schemas.microsoft.com/office/drawing/2014/main" id="{2E818592-1B77-4C57-9044-D2C53F0616BA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376" name="テキスト ボックス 375">
                  <a:extLst>
                    <a:ext uri="{FF2B5EF4-FFF2-40B4-BE49-F238E27FC236}">
                      <a16:creationId xmlns:a16="http://schemas.microsoft.com/office/drawing/2014/main" id="{5700E3B9-46A2-4CF4-92F7-48846187ED4C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377" name="テキスト ボックス 376">
                  <a:extLst>
                    <a:ext uri="{FF2B5EF4-FFF2-40B4-BE49-F238E27FC236}">
                      <a16:creationId xmlns:a16="http://schemas.microsoft.com/office/drawing/2014/main" id="{42F6117A-15C4-4173-AD31-29F3A139F2DE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8" name="正方形/長方形 139">
                  <a:extLst>
                    <a:ext uri="{FF2B5EF4-FFF2-40B4-BE49-F238E27FC236}">
                      <a16:creationId xmlns:a16="http://schemas.microsoft.com/office/drawing/2014/main" id="{183C2523-5A07-4CAE-9219-07FBB5BD1ED0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625A6DA9-48A5-4FC5-BC1A-2F22163A140A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925187F1-29CB-49B5-90BF-75DF9BA0D124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9ED3E165-4077-4117-889A-5B5F80ADD132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9" name="フリーフォーム: 図形 348">
              <a:extLst>
                <a:ext uri="{FF2B5EF4-FFF2-40B4-BE49-F238E27FC236}">
                  <a16:creationId xmlns:a16="http://schemas.microsoft.com/office/drawing/2014/main" id="{A1B82815-47E9-4F0F-A95B-93CEB5BFBDDC}"/>
                </a:ext>
              </a:extLst>
            </p:cNvPr>
            <p:cNvSpPr/>
            <p:nvPr/>
          </p:nvSpPr>
          <p:spPr>
            <a:xfrm rot="20700000">
              <a:off x="6570414" y="5283562"/>
              <a:ext cx="402786" cy="353132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0" name="フリーフォーム: 図形 349">
              <a:extLst>
                <a:ext uri="{FF2B5EF4-FFF2-40B4-BE49-F238E27FC236}">
                  <a16:creationId xmlns:a16="http://schemas.microsoft.com/office/drawing/2014/main" id="{398FBB01-60EC-4C7B-9A57-A3509D7E520D}"/>
                </a:ext>
              </a:extLst>
            </p:cNvPr>
            <p:cNvSpPr/>
            <p:nvPr/>
          </p:nvSpPr>
          <p:spPr>
            <a:xfrm rot="900000" flipH="1">
              <a:off x="8852104" y="5283563"/>
              <a:ext cx="402784" cy="353132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348</Words>
  <Application>Microsoft Office PowerPoint</Application>
  <PresentationFormat>A4 210 x 297 mm</PresentationFormat>
  <Paragraphs>96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pptxe49_新聞を読む男性のイラスト</dc:title>
  <dc:subject>pptxe49_新聞を読む男性のイラスト</dc:subject>
  <dc:creator>でじけろお</dc:creator>
  <cp:revision>1</cp:revision>
  <dcterms:created xsi:type="dcterms:W3CDTF">2018-05-20T00:31:01Z</dcterms:created>
  <dcterms:modified xsi:type="dcterms:W3CDTF">2020-08-17T07:03:00Z</dcterms:modified>
  <cp:version>1</cp:version>
</cp:coreProperties>
</file>