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62D6AB-5DDE-4E2C-9FEE-4A13EF29B3F3}"/>
              </a:ext>
            </a:extLst>
          </p:cNvPr>
          <p:cNvGrpSpPr/>
          <p:nvPr/>
        </p:nvGrpSpPr>
        <p:grpSpPr>
          <a:xfrm>
            <a:off x="710432" y="894521"/>
            <a:ext cx="2615666" cy="2645697"/>
            <a:chOff x="710432" y="894521"/>
            <a:chExt cx="2615666" cy="264569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4A6F27-5057-4623-84FB-2FAEA530B932}"/>
                </a:ext>
              </a:extLst>
            </p:cNvPr>
            <p:cNvGrpSpPr/>
            <p:nvPr/>
          </p:nvGrpSpPr>
          <p:grpSpPr>
            <a:xfrm>
              <a:off x="1441300" y="894521"/>
              <a:ext cx="1163190" cy="2147378"/>
              <a:chOff x="1374304" y="1140658"/>
              <a:chExt cx="1297181" cy="2394741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6C8D8E4-FF5D-4F23-9E3F-CA5A36854512}"/>
                  </a:ext>
                </a:extLst>
              </p:cNvPr>
              <p:cNvSpPr/>
              <p:nvPr/>
            </p:nvSpPr>
            <p:spPr>
              <a:xfrm flipH="1">
                <a:off x="2459352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533641F-7C13-420E-A31C-FCD13E1047CF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DFC4C26-620E-4801-95B5-0C23ED623017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C82EB0F9-2735-4D59-A846-470023AED98E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61" name="円/楕円 373">
                  <a:extLst>
                    <a:ext uri="{FF2B5EF4-FFF2-40B4-BE49-F238E27FC236}">
                      <a16:creationId xmlns:a16="http://schemas.microsoft.com/office/drawing/2014/main" id="{D3688930-7B32-4EF5-83D7-83172997B021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月 823">
                  <a:extLst>
                    <a:ext uri="{FF2B5EF4-FFF2-40B4-BE49-F238E27FC236}">
                      <a16:creationId xmlns:a16="http://schemas.microsoft.com/office/drawing/2014/main" id="{E8F7F290-D2A7-48D8-847A-B69376F5AA82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月 823">
                  <a:extLst>
                    <a:ext uri="{FF2B5EF4-FFF2-40B4-BE49-F238E27FC236}">
                      <a16:creationId xmlns:a16="http://schemas.microsoft.com/office/drawing/2014/main" id="{771C6010-2EB5-427C-8799-C34BE3BE162E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CB76C6B6-EEF3-4F86-BE56-8B018B9857BE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89AD300C-BB7E-466C-94C7-3E5CC428B4D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407">
                      <a:extLst>
                        <a:ext uri="{FF2B5EF4-FFF2-40B4-BE49-F238E27FC236}">
                          <a16:creationId xmlns:a16="http://schemas.microsoft.com/office/drawing/2014/main" id="{92D6AB72-5D6E-465B-80EB-65423370DE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408">
                      <a:extLst>
                        <a:ext uri="{FF2B5EF4-FFF2-40B4-BE49-F238E27FC236}">
                          <a16:creationId xmlns:a16="http://schemas.microsoft.com/office/drawing/2014/main" id="{43AA1167-921E-4F64-AA46-1A016F812F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1099AA81-CA75-479D-AB89-7987BA5D7F0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0" name="円/楕円 405">
                      <a:extLst>
                        <a:ext uri="{FF2B5EF4-FFF2-40B4-BE49-F238E27FC236}">
                          <a16:creationId xmlns:a16="http://schemas.microsoft.com/office/drawing/2014/main" id="{46488882-7A80-40EC-9709-9403CC9815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406">
                      <a:extLst>
                        <a:ext uri="{FF2B5EF4-FFF2-40B4-BE49-F238E27FC236}">
                          <a16:creationId xmlns:a16="http://schemas.microsoft.com/office/drawing/2014/main" id="{9BF1EBE2-6060-4D66-9150-7A248B2E0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404">
                    <a:extLst>
                      <a:ext uri="{FF2B5EF4-FFF2-40B4-BE49-F238E27FC236}">
                        <a16:creationId xmlns:a16="http://schemas.microsoft.com/office/drawing/2014/main" id="{9B0CB495-5A54-4ADF-B508-31836D467DA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" name="円/楕円 27">
                  <a:extLst>
                    <a:ext uri="{FF2B5EF4-FFF2-40B4-BE49-F238E27FC236}">
                      <a16:creationId xmlns:a16="http://schemas.microsoft.com/office/drawing/2014/main" id="{8DCF253B-67A2-455E-9937-2019C5A2E009}"/>
                    </a:ext>
                  </a:extLst>
                </p:cNvPr>
                <p:cNvSpPr/>
                <p:nvPr/>
              </p:nvSpPr>
              <p:spPr>
                <a:xfrm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円/楕円 27">
                  <a:extLst>
                    <a:ext uri="{FF2B5EF4-FFF2-40B4-BE49-F238E27FC236}">
                      <a16:creationId xmlns:a16="http://schemas.microsoft.com/office/drawing/2014/main" id="{41ACC2D9-861E-48A6-90F7-BC5E11B34E52}"/>
                    </a:ext>
                  </a:extLst>
                </p:cNvPr>
                <p:cNvSpPr/>
                <p:nvPr/>
              </p:nvSpPr>
              <p:spPr>
                <a:xfrm rot="10800000">
                  <a:off x="4486502" y="1515588"/>
                  <a:ext cx="31311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B1428D10-3586-47BA-89A9-A544375F4F18}"/>
                    </a:ext>
                  </a:extLst>
                </p:cNvPr>
                <p:cNvSpPr/>
                <p:nvPr/>
              </p:nvSpPr>
              <p:spPr>
                <a:xfrm rot="10800000">
                  <a:off x="5017372" y="1515588"/>
                  <a:ext cx="31311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正方形/長方形 67">
                  <a:extLst>
                    <a:ext uri="{FF2B5EF4-FFF2-40B4-BE49-F238E27FC236}">
                      <a16:creationId xmlns:a16="http://schemas.microsoft.com/office/drawing/2014/main" id="{884A1A31-E06B-464D-BCB5-30955D399C60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49AA8D87-2F10-46BB-B2FB-57402E24B3B6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388">
                  <a:extLst>
                    <a:ext uri="{FF2B5EF4-FFF2-40B4-BE49-F238E27FC236}">
                      <a16:creationId xmlns:a16="http://schemas.microsoft.com/office/drawing/2014/main" id="{ACA2DEC1-DC21-4796-B17D-46A7F470D300}"/>
                    </a:ext>
                  </a:extLst>
                </p:cNvPr>
                <p:cNvSpPr/>
                <p:nvPr/>
              </p:nvSpPr>
              <p:spPr>
                <a:xfrm>
                  <a:off x="4616006" y="1686301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389">
                  <a:extLst>
                    <a:ext uri="{FF2B5EF4-FFF2-40B4-BE49-F238E27FC236}">
                      <a16:creationId xmlns:a16="http://schemas.microsoft.com/office/drawing/2014/main" id="{6FA6FCEC-BD3C-4252-BE82-39D05DBA8953}"/>
                    </a:ext>
                  </a:extLst>
                </p:cNvPr>
                <p:cNvSpPr/>
                <p:nvPr/>
              </p:nvSpPr>
              <p:spPr>
                <a:xfrm>
                  <a:off x="5126015" y="1686301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F2E19957-5A47-4C8D-849E-153174163784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6635C109-CADE-42A6-A5DE-86EC8BE8F92F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7BA31864-5131-4C0D-B1F6-6C8AEE7CE02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円/楕円 388">
                  <a:extLst>
                    <a:ext uri="{FF2B5EF4-FFF2-40B4-BE49-F238E27FC236}">
                      <a16:creationId xmlns:a16="http://schemas.microsoft.com/office/drawing/2014/main" id="{6AE84CC8-2A68-4563-893F-AE7B3A256FEE}"/>
                    </a:ext>
                  </a:extLst>
                </p:cNvPr>
                <p:cNvSpPr/>
                <p:nvPr/>
              </p:nvSpPr>
              <p:spPr>
                <a:xfrm>
                  <a:off x="4633855" y="1703577"/>
                  <a:ext cx="45720" cy="60637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円/楕円 389">
                  <a:extLst>
                    <a:ext uri="{FF2B5EF4-FFF2-40B4-BE49-F238E27FC236}">
                      <a16:creationId xmlns:a16="http://schemas.microsoft.com/office/drawing/2014/main" id="{B26A9ECB-0165-4D90-81E3-85C0FC879C6C}"/>
                    </a:ext>
                  </a:extLst>
                </p:cNvPr>
                <p:cNvSpPr/>
                <p:nvPr/>
              </p:nvSpPr>
              <p:spPr>
                <a:xfrm>
                  <a:off x="5143864" y="1703577"/>
                  <a:ext cx="45720" cy="60637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片側の 2 つの角を丸めた四角形 144">
                <a:extLst>
                  <a:ext uri="{FF2B5EF4-FFF2-40B4-BE49-F238E27FC236}">
                    <a16:creationId xmlns:a16="http://schemas.microsoft.com/office/drawing/2014/main" id="{5274C7D8-50A6-4B33-9E6C-82BA03EFA9CE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C92ED34B-C740-4A5B-B925-DF0CF6722A94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二等辺三角形 43">
                <a:extLst>
                  <a:ext uri="{FF2B5EF4-FFF2-40B4-BE49-F238E27FC236}">
                    <a16:creationId xmlns:a16="http://schemas.microsoft.com/office/drawing/2014/main" id="{70BFFFD5-9E88-4AF4-B743-2288470F6628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53849B9-A4D1-475E-800C-677D25BA4AE3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ED6B8C1-F1D6-4319-B190-43819D28D0D7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FB572D4-DD9B-4763-9306-62EF8B5A49B3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CC42875D-95C0-4F54-83CA-0B903E2F28F5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8FFB50DD-93CE-41F2-8276-28EEFA32AA3D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E2F5ABE8-1F2C-4287-86C0-6568D2060EA9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03A27DD0-8AE6-49D6-B42B-8ADCBC5085C1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E97F05D3-EA4C-4D01-9C20-D40225D4B8A2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255FB361-6238-459A-B936-06312BC84661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116A2E02-4401-4ACE-A745-347EF8E7B5C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1A1AAB0A-259D-4951-B5DF-504EBC9E44E3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6353495F-D8C1-43CF-812F-91B1E689EEEA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AF9808E-5087-4E51-9C22-44E046F24929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98C1E021-428E-421D-903A-D2B85C60F410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E649F7DB-B0EA-4E32-9813-0D157BA7925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4EB4ED2A-2789-4590-95D9-12322D30C1F6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A135D1F-CB7C-4785-B7A3-C24E7CCA2061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7CFFCB1-C35E-4871-8F15-2F6F132408EA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85FCCCD8-3D1E-475F-B8E1-A375C1EC72B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6D99189B-1EFC-4062-BB50-4865710A0AA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67BD37DE-2A40-43B6-9185-9652F859AE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1C828031-0FBD-460E-B9EA-E068828CF0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1DF05627-A902-4F98-920A-BB3CC83F1906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D3E4D902-286F-41D5-BC26-D7A7B62CF9AC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BD70F4C6-A598-48D0-8F28-7FD50EE99FC0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C528F39B-F1D3-45C6-94FC-6226A48C870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9BB5145-C445-43B7-9844-3040E0C061C6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8B1E934-8EE9-43C1-8E34-355AD1B5DF55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B97810E-8F4C-471B-9CDC-8CFDD4D6B908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41908FA7-83B5-4457-9A6B-E83BE6807EE8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19B421D1-657E-4DD8-AF36-D59D13F14AB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FA8BBB43-57D3-41D9-A18A-A1378B31BACE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592F7CCA-33E5-4E8E-B7B7-48BD01C7206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D2EDACD3-DD08-42E1-BDD8-634EC5D58F7D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551F7799-6576-4ED6-8828-6C0AE7AA2056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4FBCDE2-B47D-4914-A2EB-4A9924312D37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F9728A0D-7459-438B-B035-B24535D1F549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1F07F8A4-71EB-4CC5-809A-3E0CB4E673DA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85C90A2F-4579-4736-A470-A76B0D2F003D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9B89EB91-9C30-4EE9-8AF8-BAC8450B7B0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BAA740E-1202-45C7-ADF6-F7871B9A0B91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4646296D-EE7F-4DEF-B0AA-BC93B5D4215C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2F252F86-6A2F-4DED-94A6-C092BFA71235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7AF019F7-F7BC-423C-9176-898BAD501E3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D6967BF8-0077-413D-82A2-937B26967709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138DD52-5056-470B-9307-C8B6C8A6DACF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093AC59-DBB1-4B6B-841C-A178785C5C81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4DA36CD-97EA-47E6-B2C8-453201134352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A28930D-5A4F-4BA0-871F-352F6215DC68}"/>
                </a:ext>
              </a:extLst>
            </p:cNvPr>
            <p:cNvSpPr/>
            <p:nvPr/>
          </p:nvSpPr>
          <p:spPr>
            <a:xfrm rot="20700000">
              <a:off x="710432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ADF957B-A491-41E3-B0E9-529FE5F32BA3}"/>
                </a:ext>
              </a:extLst>
            </p:cNvPr>
            <p:cNvSpPr/>
            <p:nvPr/>
          </p:nvSpPr>
          <p:spPr>
            <a:xfrm rot="900000" flipH="1">
              <a:off x="2992120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B7E1C41-AEB4-498C-A0C2-A8CFB3D8E388}"/>
              </a:ext>
            </a:extLst>
          </p:cNvPr>
          <p:cNvGrpSpPr/>
          <p:nvPr/>
        </p:nvGrpSpPr>
        <p:grpSpPr>
          <a:xfrm>
            <a:off x="3658419" y="971600"/>
            <a:ext cx="2615666" cy="2568618"/>
            <a:chOff x="3658419" y="971600"/>
            <a:chExt cx="2615666" cy="2568618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DC7793D-6D52-4F5C-9831-532A415499E0}"/>
                </a:ext>
              </a:extLst>
            </p:cNvPr>
            <p:cNvGrpSpPr/>
            <p:nvPr/>
          </p:nvGrpSpPr>
          <p:grpSpPr>
            <a:xfrm>
              <a:off x="4424717" y="971600"/>
              <a:ext cx="1079570" cy="2067474"/>
              <a:chOff x="4372488" y="1267878"/>
              <a:chExt cx="1184027" cy="2267520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6262834-B04A-4632-8A62-F53B7FEEB38B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円/楕円 637">
                <a:extLst>
                  <a:ext uri="{FF2B5EF4-FFF2-40B4-BE49-F238E27FC236}">
                    <a16:creationId xmlns:a16="http://schemas.microsoft.com/office/drawing/2014/main" id="{B98382B0-B758-4BFF-A0D9-6BCB7FACC482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円/楕円 637">
                <a:extLst>
                  <a:ext uri="{FF2B5EF4-FFF2-40B4-BE49-F238E27FC236}">
                    <a16:creationId xmlns:a16="http://schemas.microsoft.com/office/drawing/2014/main" id="{F20C5330-37BE-487B-99A5-4E852719F178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BEAAC77A-06AD-4743-AC9C-45A07C836536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片側の 2 つの角を丸めた四角形 144">
                <a:extLst>
                  <a:ext uri="{FF2B5EF4-FFF2-40B4-BE49-F238E27FC236}">
                    <a16:creationId xmlns:a16="http://schemas.microsoft.com/office/drawing/2014/main" id="{FA8FD468-6ECB-4CCF-8641-A8BBE28874A9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A297B37-AE2D-4D72-82DC-915BCE199B94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4AA37E56-E4FD-49DA-87F7-FD1DDDBEF28C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58" name="円/楕円 899">
                  <a:extLst>
                    <a:ext uri="{FF2B5EF4-FFF2-40B4-BE49-F238E27FC236}">
                      <a16:creationId xmlns:a16="http://schemas.microsoft.com/office/drawing/2014/main" id="{CEFDC751-5E05-4A05-8810-03CE3AEFB18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2527629B-5799-4ADB-8627-0891A1679389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002F9BAA-8B2F-4D8D-AE82-CF53883B67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9" name="円/楕円 914">
                      <a:extLst>
                        <a:ext uri="{FF2B5EF4-FFF2-40B4-BE49-F238E27FC236}">
                          <a16:creationId xmlns:a16="http://schemas.microsoft.com/office/drawing/2014/main" id="{EF65EDFD-DA48-4485-8D10-7362E2D2E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" name="円/楕円 915">
                      <a:extLst>
                        <a:ext uri="{FF2B5EF4-FFF2-40B4-BE49-F238E27FC236}">
                          <a16:creationId xmlns:a16="http://schemas.microsoft.com/office/drawing/2014/main" id="{9B50B09C-1094-42D8-A09E-48BF754CEF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5" name="グループ化 164">
                    <a:extLst>
                      <a:ext uri="{FF2B5EF4-FFF2-40B4-BE49-F238E27FC236}">
                        <a16:creationId xmlns:a16="http://schemas.microsoft.com/office/drawing/2014/main" id="{D045E17D-F1E0-471C-84A1-2B00FE7811D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7" name="円/楕円 912">
                      <a:extLst>
                        <a:ext uri="{FF2B5EF4-FFF2-40B4-BE49-F238E27FC236}">
                          <a16:creationId xmlns:a16="http://schemas.microsoft.com/office/drawing/2014/main" id="{C731EA9E-6C4F-4557-801F-540474DF61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円/楕円 913">
                      <a:extLst>
                        <a:ext uri="{FF2B5EF4-FFF2-40B4-BE49-F238E27FC236}">
                          <a16:creationId xmlns:a16="http://schemas.microsoft.com/office/drawing/2014/main" id="{3E49E53E-BEB7-46F9-B69E-E080920FF3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" name="円/楕円 911">
                    <a:extLst>
                      <a:ext uri="{FF2B5EF4-FFF2-40B4-BE49-F238E27FC236}">
                        <a16:creationId xmlns:a16="http://schemas.microsoft.com/office/drawing/2014/main" id="{39F8FAD1-FFBC-4233-9B64-79227B3FCC1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1D8207C1-1CA6-4558-95CF-2C653E70386E}"/>
                    </a:ext>
                  </a:extLst>
                </p:cNvPr>
                <p:cNvSpPr/>
                <p:nvPr/>
              </p:nvSpPr>
              <p:spPr>
                <a:xfrm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9D53BC4A-142B-4D6C-AF70-1873A298562F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5C174CC1-0DC9-4FF2-8E00-060A4C28A98D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正方形/長方形 67">
                  <a:extLst>
                    <a:ext uri="{FF2B5EF4-FFF2-40B4-BE49-F238E27FC236}">
                      <a16:creationId xmlns:a16="http://schemas.microsoft.com/office/drawing/2014/main" id="{82D79315-7850-4EA2-970D-C8F8E1773F5E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CECA2D8-9E89-44B5-B4D4-ED80C312B73D}"/>
                  </a:ext>
                </a:extLst>
              </p:cNvPr>
              <p:cNvGrpSpPr/>
              <p:nvPr/>
            </p:nvGrpSpPr>
            <p:grpSpPr>
              <a:xfrm>
                <a:off x="4613905" y="1793795"/>
                <a:ext cx="187370" cy="244543"/>
                <a:chOff x="2165452" y="5730069"/>
                <a:chExt cx="126104" cy="167122"/>
              </a:xfrm>
            </p:grpSpPr>
            <p:sp>
              <p:nvSpPr>
                <p:cNvPr id="152" name="二等辺三角形 151">
                  <a:extLst>
                    <a:ext uri="{FF2B5EF4-FFF2-40B4-BE49-F238E27FC236}">
                      <a16:creationId xmlns:a16="http://schemas.microsoft.com/office/drawing/2014/main" id="{C3420E31-7223-44C6-BA5F-6D6E02452345}"/>
                    </a:ext>
                  </a:extLst>
                </p:cNvPr>
                <p:cNvSpPr/>
                <p:nvPr/>
              </p:nvSpPr>
              <p:spPr>
                <a:xfrm rot="18900000">
                  <a:off x="2165782" y="573006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B70D2303-E3CB-479F-8473-1149A4F9688E}"/>
                    </a:ext>
                  </a:extLst>
                </p:cNvPr>
                <p:cNvGrpSpPr/>
                <p:nvPr/>
              </p:nvGrpSpPr>
              <p:grpSpPr>
                <a:xfrm>
                  <a:off x="2165452" y="5739105"/>
                  <a:ext cx="126104" cy="158086"/>
                  <a:chOff x="2896919" y="3745172"/>
                  <a:chExt cx="138000" cy="203110"/>
                </a:xfrm>
              </p:grpSpPr>
              <p:sp>
                <p:nvSpPr>
                  <p:cNvPr id="154" name="円/楕円 333">
                    <a:extLst>
                      <a:ext uri="{FF2B5EF4-FFF2-40B4-BE49-F238E27FC236}">
                        <a16:creationId xmlns:a16="http://schemas.microsoft.com/office/drawing/2014/main" id="{7979B397-BEE7-43FF-80DB-05D05C75960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45172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334">
                    <a:extLst>
                      <a:ext uri="{FF2B5EF4-FFF2-40B4-BE49-F238E27FC236}">
                        <a16:creationId xmlns:a16="http://schemas.microsoft.com/office/drawing/2014/main" id="{6AA5D17B-84D9-4D89-B5AF-5AD33E3EE0E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68941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335">
                    <a:extLst>
                      <a:ext uri="{FF2B5EF4-FFF2-40B4-BE49-F238E27FC236}">
                        <a16:creationId xmlns:a16="http://schemas.microsoft.com/office/drawing/2014/main" id="{E6A4D53E-29CD-4956-AFA4-68C0970D2592}"/>
                      </a:ext>
                    </a:extLst>
                  </p:cNvPr>
                  <p:cNvSpPr/>
                  <p:nvPr/>
                </p:nvSpPr>
                <p:spPr>
                  <a:xfrm>
                    <a:off x="2921404" y="382388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円/楕円 336">
                    <a:extLst>
                      <a:ext uri="{FF2B5EF4-FFF2-40B4-BE49-F238E27FC236}">
                        <a16:creationId xmlns:a16="http://schemas.microsoft.com/office/drawing/2014/main" id="{4F7F0793-0A47-4F24-BDAC-91982A73282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82231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11837232-4E86-4A95-8B41-D5991053D1D4}"/>
                  </a:ext>
                </a:extLst>
              </p:cNvPr>
              <p:cNvGrpSpPr/>
              <p:nvPr/>
            </p:nvGrpSpPr>
            <p:grpSpPr>
              <a:xfrm>
                <a:off x="5130636" y="1793814"/>
                <a:ext cx="187370" cy="244542"/>
                <a:chOff x="2165452" y="5730072"/>
                <a:chExt cx="126104" cy="167121"/>
              </a:xfrm>
            </p:grpSpPr>
            <p:sp>
              <p:nvSpPr>
                <p:cNvPr id="146" name="二等辺三角形 145">
                  <a:extLst>
                    <a:ext uri="{FF2B5EF4-FFF2-40B4-BE49-F238E27FC236}">
                      <a16:creationId xmlns:a16="http://schemas.microsoft.com/office/drawing/2014/main" id="{60D3ADFB-1313-4D2A-B3EE-8916361C9730}"/>
                    </a:ext>
                  </a:extLst>
                </p:cNvPr>
                <p:cNvSpPr/>
                <p:nvPr/>
              </p:nvSpPr>
              <p:spPr>
                <a:xfrm rot="18900000">
                  <a:off x="2165782" y="5730072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50DAE304-D1AF-4BCF-96B2-3D6E6EFD8C84}"/>
                    </a:ext>
                  </a:extLst>
                </p:cNvPr>
                <p:cNvGrpSpPr/>
                <p:nvPr/>
              </p:nvGrpSpPr>
              <p:grpSpPr>
                <a:xfrm>
                  <a:off x="2165452" y="5739108"/>
                  <a:ext cx="126104" cy="158085"/>
                  <a:chOff x="2896919" y="3745181"/>
                  <a:chExt cx="138000" cy="203109"/>
                </a:xfrm>
              </p:grpSpPr>
              <p:sp>
                <p:nvSpPr>
                  <p:cNvPr id="148" name="円/楕円 333">
                    <a:extLst>
                      <a:ext uri="{FF2B5EF4-FFF2-40B4-BE49-F238E27FC236}">
                        <a16:creationId xmlns:a16="http://schemas.microsoft.com/office/drawing/2014/main" id="{73AAD454-957D-4B44-B49B-E888287A5C1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451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円/楕円 334">
                    <a:extLst>
                      <a:ext uri="{FF2B5EF4-FFF2-40B4-BE49-F238E27FC236}">
                        <a16:creationId xmlns:a16="http://schemas.microsoft.com/office/drawing/2014/main" id="{9EF12D9F-3953-4426-B6DA-99C0E2882F6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68949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円/楕円 335">
                    <a:extLst>
                      <a:ext uri="{FF2B5EF4-FFF2-40B4-BE49-F238E27FC236}">
                        <a16:creationId xmlns:a16="http://schemas.microsoft.com/office/drawing/2014/main" id="{D611DDA0-382C-485D-A969-C45909644E56}"/>
                      </a:ext>
                    </a:extLst>
                  </p:cNvPr>
                  <p:cNvSpPr/>
                  <p:nvPr/>
                </p:nvSpPr>
                <p:spPr>
                  <a:xfrm>
                    <a:off x="2921404" y="3823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36">
                    <a:extLst>
                      <a:ext uri="{FF2B5EF4-FFF2-40B4-BE49-F238E27FC236}">
                        <a16:creationId xmlns:a16="http://schemas.microsoft.com/office/drawing/2014/main" id="{0A02B05D-AF1F-471B-82DA-B2A80F3C3AED}"/>
                      </a:ext>
                    </a:extLst>
                  </p:cNvPr>
                  <p:cNvSpPr/>
                  <p:nvPr/>
                </p:nvSpPr>
                <p:spPr>
                  <a:xfrm>
                    <a:off x="2943059" y="382230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7050882F-3EBC-485F-809E-1EB7C531E04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130" name="楕円 20">
                  <a:extLst>
                    <a:ext uri="{FF2B5EF4-FFF2-40B4-BE49-F238E27FC236}">
                      <a16:creationId xmlns:a16="http://schemas.microsoft.com/office/drawing/2014/main" id="{1585B166-8EC2-45DA-AB41-52836017EFFB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767C39E2-9F19-424D-810A-0A649857A8EA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132" name="二等辺三角形 131">
                    <a:extLst>
                      <a:ext uri="{FF2B5EF4-FFF2-40B4-BE49-F238E27FC236}">
                        <a16:creationId xmlns:a16="http://schemas.microsoft.com/office/drawing/2014/main" id="{AA6E04E1-5EBF-46E1-9C2E-AD59419AF1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楕円 20">
                    <a:extLst>
                      <a:ext uri="{FF2B5EF4-FFF2-40B4-BE49-F238E27FC236}">
                        <a16:creationId xmlns:a16="http://schemas.microsoft.com/office/drawing/2014/main" id="{426D3F4D-EF0E-4000-BABE-FE525BDADBBD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D43DB46B-3894-4C94-9697-0C373BE9E74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43EEAFE5-BD6A-4533-BFCF-6CA9BC1E72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F971078F-C7D9-40F6-9986-84E7F83F0E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5FA8C2B0-F163-4F9A-8B67-76143337C412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4006BECE-BAAB-4C20-A860-CBC189A69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DECE2F55-BBE9-4DF6-B557-9D2C6F061A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6" name="楕円 20">
                    <a:extLst>
                      <a:ext uri="{FF2B5EF4-FFF2-40B4-BE49-F238E27FC236}">
                        <a16:creationId xmlns:a16="http://schemas.microsoft.com/office/drawing/2014/main" id="{1B8B0EEC-7DBC-4CB5-9A11-B9E2AE2F4D40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20">
                    <a:extLst>
                      <a:ext uri="{FF2B5EF4-FFF2-40B4-BE49-F238E27FC236}">
                        <a16:creationId xmlns:a16="http://schemas.microsoft.com/office/drawing/2014/main" id="{2E40861C-3F87-4C77-8FCF-BA7756DD4E0D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F7BB98AE-9EBC-4BD7-A8C1-7244E8689E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9A2974F2-FB5C-439D-9352-55C12B1602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70253AD7-017B-489E-A40B-B01079E244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1870D9FB-2681-4210-BA6D-9A64BBCA9348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AEAB158-5BD2-4567-8912-14433AFC45DB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2B0B6EF7-EE66-4075-861C-8E78B5C3088F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93" name="平行四辺形 19">
                  <a:extLst>
                    <a:ext uri="{FF2B5EF4-FFF2-40B4-BE49-F238E27FC236}">
                      <a16:creationId xmlns:a16="http://schemas.microsoft.com/office/drawing/2014/main" id="{46E4CD6A-60E4-4D41-8899-53B2A498F8E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平行四辺形 19">
                  <a:extLst>
                    <a:ext uri="{FF2B5EF4-FFF2-40B4-BE49-F238E27FC236}">
                      <a16:creationId xmlns:a16="http://schemas.microsoft.com/office/drawing/2014/main" id="{FE61D1CE-C278-4B31-A479-937133A9D706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3982E718-14DD-4781-A570-8E43286C6E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2925C467-57A5-4B06-AD66-278E953F4A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平行四辺形 19">
                  <a:extLst>
                    <a:ext uri="{FF2B5EF4-FFF2-40B4-BE49-F238E27FC236}">
                      <a16:creationId xmlns:a16="http://schemas.microsoft.com/office/drawing/2014/main" id="{5863DC06-B51D-443A-9040-D53D8121E95E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5E12B636-0A8D-43D9-804E-44A1F2320A96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99" name="正方形/長方形 139">
                  <a:extLst>
                    <a:ext uri="{FF2B5EF4-FFF2-40B4-BE49-F238E27FC236}">
                      <a16:creationId xmlns:a16="http://schemas.microsoft.com/office/drawing/2014/main" id="{B3D4E221-3752-4C70-85B4-9BBEC667DCAF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139">
                  <a:extLst>
                    <a:ext uri="{FF2B5EF4-FFF2-40B4-BE49-F238E27FC236}">
                      <a16:creationId xmlns:a16="http://schemas.microsoft.com/office/drawing/2014/main" id="{51B60149-DC9A-47AE-A926-22BACCC4F1D4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FD5B49D-C4EE-4DF9-80BC-E88C394806E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5C5F63D7-2113-4B32-85B0-A2135964FA61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4F17FB5-9716-4DD6-9A84-D4CC89A69768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平行四辺形 48">
                  <a:extLst>
                    <a:ext uri="{FF2B5EF4-FFF2-40B4-BE49-F238E27FC236}">
                      <a16:creationId xmlns:a16="http://schemas.microsoft.com/office/drawing/2014/main" id="{B8378BFA-6368-48E1-B5AB-041D2B0CE6E6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平行四辺形 48">
                  <a:extLst>
                    <a:ext uri="{FF2B5EF4-FFF2-40B4-BE49-F238E27FC236}">
                      <a16:creationId xmlns:a16="http://schemas.microsoft.com/office/drawing/2014/main" id="{683D66D2-7449-44A9-B897-7F9FC884EC89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39">
                  <a:extLst>
                    <a:ext uri="{FF2B5EF4-FFF2-40B4-BE49-F238E27FC236}">
                      <a16:creationId xmlns:a16="http://schemas.microsoft.com/office/drawing/2014/main" id="{9E258192-FF16-4697-B22F-E38A43CED023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テキスト ボックス 106">
                  <a:extLst>
                    <a:ext uri="{FF2B5EF4-FFF2-40B4-BE49-F238E27FC236}">
                      <a16:creationId xmlns:a16="http://schemas.microsoft.com/office/drawing/2014/main" id="{6BF4754F-D83D-47A4-B624-38E5E1377C9E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08" name="テキスト ボックス 107">
                  <a:extLst>
                    <a:ext uri="{FF2B5EF4-FFF2-40B4-BE49-F238E27FC236}">
                      <a16:creationId xmlns:a16="http://schemas.microsoft.com/office/drawing/2014/main" id="{A7B0679C-6005-4183-9F30-9607AF02D1B4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09" name="テキスト ボックス 108">
                  <a:extLst>
                    <a:ext uri="{FF2B5EF4-FFF2-40B4-BE49-F238E27FC236}">
                      <a16:creationId xmlns:a16="http://schemas.microsoft.com/office/drawing/2014/main" id="{DEF64182-16E4-4FB4-B9B8-75C11BC9504C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C2E2987B-2F23-4AE0-ADD7-F91ECB6C8C1F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18A5AAE2-4498-44D5-A6F0-D3B4796A5D16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000B09C8-C3C1-42E6-9D34-B1538A2B6BED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70A5DD06-0319-4E85-94E9-06E6F045491F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テキスト ボックス 110">
                  <a:extLst>
                    <a:ext uri="{FF2B5EF4-FFF2-40B4-BE49-F238E27FC236}">
                      <a16:creationId xmlns:a16="http://schemas.microsoft.com/office/drawing/2014/main" id="{DB661243-5307-4178-BC8C-C6BE56BF0491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B9CC9F0-D1AA-49F4-ACE7-68A820E91CE8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テキスト ボックス 112">
                  <a:extLst>
                    <a:ext uri="{FF2B5EF4-FFF2-40B4-BE49-F238E27FC236}">
                      <a16:creationId xmlns:a16="http://schemas.microsoft.com/office/drawing/2014/main" id="{FD855468-E605-4B47-A798-6849676623E2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14" name="テキスト ボックス 113">
                  <a:extLst>
                    <a:ext uri="{FF2B5EF4-FFF2-40B4-BE49-F238E27FC236}">
                      <a16:creationId xmlns:a16="http://schemas.microsoft.com/office/drawing/2014/main" id="{895F67ED-586E-4D2F-908D-61ADA7CDFD0D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15" name="テキスト ボックス 114">
                  <a:extLst>
                    <a:ext uri="{FF2B5EF4-FFF2-40B4-BE49-F238E27FC236}">
                      <a16:creationId xmlns:a16="http://schemas.microsoft.com/office/drawing/2014/main" id="{10A11F23-BF9E-48AC-9DAB-65FB6136408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6" name="正方形/長方形 139">
                  <a:extLst>
                    <a:ext uri="{FF2B5EF4-FFF2-40B4-BE49-F238E27FC236}">
                      <a16:creationId xmlns:a16="http://schemas.microsoft.com/office/drawing/2014/main" id="{3C1B0BD9-864F-4DE3-AF5A-2036265B7097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5BAB6BB-95C6-4AB1-9E59-6E5B77CAC820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03A184C-95D7-4B4C-813E-38328A69355C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C356E3B-0F80-4D2B-9D8F-8058C79EFE7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4A9157F-A99E-4010-8ED0-1DA7A5276297}"/>
                </a:ext>
              </a:extLst>
            </p:cNvPr>
            <p:cNvSpPr/>
            <p:nvPr/>
          </p:nvSpPr>
          <p:spPr>
            <a:xfrm rot="20700000">
              <a:off x="3658419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630CDF6-F071-4F28-B18C-2D55A55D9EBA}"/>
                </a:ext>
              </a:extLst>
            </p:cNvPr>
            <p:cNvSpPr/>
            <p:nvPr/>
          </p:nvSpPr>
          <p:spPr>
            <a:xfrm rot="900000" flipH="1">
              <a:off x="5940107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8F3F416-0F82-4EA2-8BF9-9BC11F329B38}"/>
              </a:ext>
            </a:extLst>
          </p:cNvPr>
          <p:cNvGrpSpPr/>
          <p:nvPr/>
        </p:nvGrpSpPr>
        <p:grpSpPr>
          <a:xfrm>
            <a:off x="6604819" y="994224"/>
            <a:ext cx="2615666" cy="2545994"/>
            <a:chOff x="6604819" y="994224"/>
            <a:chExt cx="2615666" cy="2545994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DDB6993E-DE3C-4FB6-A4C6-E94A0955E44B}"/>
                </a:ext>
              </a:extLst>
            </p:cNvPr>
            <p:cNvGrpSpPr/>
            <p:nvPr/>
          </p:nvGrpSpPr>
          <p:grpSpPr>
            <a:xfrm>
              <a:off x="7384210" y="994224"/>
              <a:ext cx="1043798" cy="2063524"/>
              <a:chOff x="7333711" y="1272209"/>
              <a:chExt cx="1144796" cy="2263190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69975A29-20A2-4E19-B6F3-5856E13DF942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F02D6539-A554-4616-8DA1-AE7668587B8B}"/>
                    </a:ext>
                  </a:extLst>
                </p:cNvPr>
                <p:cNvSpPr/>
                <p:nvPr/>
              </p:nvSpPr>
              <p:spPr>
                <a:xfrm flipH="1">
                  <a:off x="4895939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56CACB8-B86C-4D73-B046-30580724DD59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片側の 2 つの角を丸めた四角形 144">
                  <a:extLst>
                    <a:ext uri="{FF2B5EF4-FFF2-40B4-BE49-F238E27FC236}">
                      <a16:creationId xmlns:a16="http://schemas.microsoft.com/office/drawing/2014/main" id="{C060B8F0-AA71-4874-BB86-86BE83783FD3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07505BE1-2624-4CCE-839B-5F126BBD29C0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二等辺三角形 213">
                  <a:extLst>
                    <a:ext uri="{FF2B5EF4-FFF2-40B4-BE49-F238E27FC236}">
                      <a16:creationId xmlns:a16="http://schemas.microsoft.com/office/drawing/2014/main" id="{99EE19F2-A1A7-4BB9-976E-9A2AC7D2FA35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ED81AE18-637C-4688-8C70-E6F55295A2D4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28" name="円/楕円 708">
                    <a:extLst>
                      <a:ext uri="{FF2B5EF4-FFF2-40B4-BE49-F238E27FC236}">
                        <a16:creationId xmlns:a16="http://schemas.microsoft.com/office/drawing/2014/main" id="{81560785-B41D-4B43-B437-432DBE27FD33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13772165-C873-49A1-8B41-A210669D0AAF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6" name="グループ化 235">
                      <a:extLst>
                        <a:ext uri="{FF2B5EF4-FFF2-40B4-BE49-F238E27FC236}">
                          <a16:creationId xmlns:a16="http://schemas.microsoft.com/office/drawing/2014/main" id="{C502EE0E-0900-4808-8627-7144608FA41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1" name="円/楕円 302">
                        <a:extLst>
                          <a:ext uri="{FF2B5EF4-FFF2-40B4-BE49-F238E27FC236}">
                            <a16:creationId xmlns:a16="http://schemas.microsoft.com/office/drawing/2014/main" id="{4CAF0C17-A8D1-41C4-AD14-40452D1DE3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2" name="円/楕円 303">
                        <a:extLst>
                          <a:ext uri="{FF2B5EF4-FFF2-40B4-BE49-F238E27FC236}">
                            <a16:creationId xmlns:a16="http://schemas.microsoft.com/office/drawing/2014/main" id="{489945D7-3AF6-4069-ACBF-2CF6C030CC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7" name="グループ化 236">
                      <a:extLst>
                        <a:ext uri="{FF2B5EF4-FFF2-40B4-BE49-F238E27FC236}">
                          <a16:creationId xmlns:a16="http://schemas.microsoft.com/office/drawing/2014/main" id="{BE267436-FC37-49F8-A7EE-CC2E065A212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9" name="円/楕円 300">
                        <a:extLst>
                          <a:ext uri="{FF2B5EF4-FFF2-40B4-BE49-F238E27FC236}">
                            <a16:creationId xmlns:a16="http://schemas.microsoft.com/office/drawing/2014/main" id="{B0E986D6-3213-4ABC-94C8-6BC27BB9DF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0" name="円/楕円 301">
                        <a:extLst>
                          <a:ext uri="{FF2B5EF4-FFF2-40B4-BE49-F238E27FC236}">
                            <a16:creationId xmlns:a16="http://schemas.microsoft.com/office/drawing/2014/main" id="{B483C5B9-BD0D-4568-B743-A0E4BDB575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8" name="円/楕円 299">
                      <a:extLst>
                        <a:ext uri="{FF2B5EF4-FFF2-40B4-BE49-F238E27FC236}">
                          <a16:creationId xmlns:a16="http://schemas.microsoft.com/office/drawing/2014/main" id="{C462C502-E3F8-4404-8AE0-B4ACC4A8E3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0" name="円/楕円 27">
                    <a:extLst>
                      <a:ext uri="{FF2B5EF4-FFF2-40B4-BE49-F238E27FC236}">
                        <a16:creationId xmlns:a16="http://schemas.microsoft.com/office/drawing/2014/main" id="{5534635F-5AB2-4F2C-BC16-7DC6D8E8540F}"/>
                      </a:ext>
                    </a:extLst>
                  </p:cNvPr>
                  <p:cNvSpPr/>
                  <p:nvPr/>
                </p:nvSpPr>
                <p:spPr>
                  <a:xfrm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5B0AEB94-A02F-4F63-AB76-CE713978CE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27">
                    <a:extLst>
                      <a:ext uri="{FF2B5EF4-FFF2-40B4-BE49-F238E27FC236}">
                        <a16:creationId xmlns:a16="http://schemas.microsoft.com/office/drawing/2014/main" id="{B07E022E-F7B6-46AF-867C-9663FDE077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正方形/長方形 67">
                    <a:extLst>
                      <a:ext uri="{FF2B5EF4-FFF2-40B4-BE49-F238E27FC236}">
                        <a16:creationId xmlns:a16="http://schemas.microsoft.com/office/drawing/2014/main" id="{146936FC-35E6-4CCF-87C0-1CB4257545FC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月 233">
                    <a:extLst>
                      <a:ext uri="{FF2B5EF4-FFF2-40B4-BE49-F238E27FC236}">
                        <a16:creationId xmlns:a16="http://schemas.microsoft.com/office/drawing/2014/main" id="{DD2F7DED-881E-4DF5-8E40-31E1938DFF81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月 234">
                    <a:extLst>
                      <a:ext uri="{FF2B5EF4-FFF2-40B4-BE49-F238E27FC236}">
                        <a16:creationId xmlns:a16="http://schemas.microsoft.com/office/drawing/2014/main" id="{F33775A0-BFF7-49C0-B481-F77E8C4801CA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A222128-B440-4BEB-9114-CDCFFD3715FE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C609A708-B7AD-4B35-A56C-E1F638D7CB28}"/>
                    </a:ext>
                  </a:extLst>
                </p:cNvPr>
                <p:cNvGrpSpPr/>
                <p:nvPr/>
              </p:nvGrpSpPr>
              <p:grpSpPr>
                <a:xfrm>
                  <a:off x="4125428" y="1010361"/>
                  <a:ext cx="695496" cy="267462"/>
                  <a:chOff x="3646838" y="4080970"/>
                  <a:chExt cx="695496" cy="267462"/>
                </a:xfrm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D9E46D66-D382-4C6D-930F-E6E90EF7F746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80970"/>
                    <a:ext cx="204959" cy="267462"/>
                    <a:chOff x="2896919" y="3717963"/>
                    <a:chExt cx="138000" cy="203088"/>
                  </a:xfrm>
                </p:grpSpPr>
                <p:sp>
                  <p:nvSpPr>
                    <p:cNvPr id="224" name="円/楕円 333">
                      <a:extLst>
                        <a:ext uri="{FF2B5EF4-FFF2-40B4-BE49-F238E27FC236}">
                          <a16:creationId xmlns:a16="http://schemas.microsoft.com/office/drawing/2014/main" id="{FEECD003-2A89-46BD-B315-28E7E9AF9B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796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5" name="円/楕円 334">
                      <a:extLst>
                        <a:ext uri="{FF2B5EF4-FFF2-40B4-BE49-F238E27FC236}">
                          <a16:creationId xmlns:a16="http://schemas.microsoft.com/office/drawing/2014/main" id="{CA8024D1-15D5-438F-9EBB-4124D1F9E0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41710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335">
                      <a:extLst>
                        <a:ext uri="{FF2B5EF4-FFF2-40B4-BE49-F238E27FC236}">
                          <a16:creationId xmlns:a16="http://schemas.microsoft.com/office/drawing/2014/main" id="{BB85D0F9-CE10-41D8-B362-593088C22A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803158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7" name="円/楕円 335">
                      <a:extLst>
                        <a:ext uri="{FF2B5EF4-FFF2-40B4-BE49-F238E27FC236}">
                          <a16:creationId xmlns:a16="http://schemas.microsoft.com/office/drawing/2014/main" id="{DA358B57-4CAD-4CA5-BA30-AE374571CE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815577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CA4877BD-C758-4DD8-9D90-743B55FF9EEE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80970"/>
                    <a:ext cx="204959" cy="267462"/>
                    <a:chOff x="2896919" y="3717963"/>
                    <a:chExt cx="138000" cy="203088"/>
                  </a:xfrm>
                </p:grpSpPr>
                <p:sp>
                  <p:nvSpPr>
                    <p:cNvPr id="220" name="円/楕円 333">
                      <a:extLst>
                        <a:ext uri="{FF2B5EF4-FFF2-40B4-BE49-F238E27FC236}">
                          <a16:creationId xmlns:a16="http://schemas.microsoft.com/office/drawing/2014/main" id="{145BFA45-4C29-44A8-9A26-29D37275C0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796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円/楕円 334">
                      <a:extLst>
                        <a:ext uri="{FF2B5EF4-FFF2-40B4-BE49-F238E27FC236}">
                          <a16:creationId xmlns:a16="http://schemas.microsoft.com/office/drawing/2014/main" id="{DE3DA6AC-3BA2-4CA6-ACE7-B75A17836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41710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335">
                      <a:extLst>
                        <a:ext uri="{FF2B5EF4-FFF2-40B4-BE49-F238E27FC236}">
                          <a16:creationId xmlns:a16="http://schemas.microsoft.com/office/drawing/2014/main" id="{55673C74-64C5-431D-BFC7-77EFE659AB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803158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335">
                      <a:extLst>
                        <a:ext uri="{FF2B5EF4-FFF2-40B4-BE49-F238E27FC236}">
                          <a16:creationId xmlns:a16="http://schemas.microsoft.com/office/drawing/2014/main" id="{DA4FF211-C807-4491-A04B-337BFA52B2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815577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BFC092A-C2F0-43E1-B95C-06536B570C9C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191C48E-84F3-4DCB-A6E6-CEB529C71C01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532A0DBB-4649-46C2-BF11-C86B6B89A2AA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737A10E7-3797-44DE-8C4F-2DBD2B584A2A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80" name="平行四辺形 19">
                  <a:extLst>
                    <a:ext uri="{FF2B5EF4-FFF2-40B4-BE49-F238E27FC236}">
                      <a16:creationId xmlns:a16="http://schemas.microsoft.com/office/drawing/2014/main" id="{272A8C6B-B9C4-41A1-8D79-BE2DC73B7EF2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平行四辺形 19">
                  <a:extLst>
                    <a:ext uri="{FF2B5EF4-FFF2-40B4-BE49-F238E27FC236}">
                      <a16:creationId xmlns:a16="http://schemas.microsoft.com/office/drawing/2014/main" id="{8F9173B9-5608-4367-96CA-4445AEE6332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82" name="直線コネクタ 181">
                  <a:extLst>
                    <a:ext uri="{FF2B5EF4-FFF2-40B4-BE49-F238E27FC236}">
                      <a16:creationId xmlns:a16="http://schemas.microsoft.com/office/drawing/2014/main" id="{FB3D1A4D-E767-45D2-9EDF-ED0E4D6134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線コネクタ 182">
                  <a:extLst>
                    <a:ext uri="{FF2B5EF4-FFF2-40B4-BE49-F238E27FC236}">
                      <a16:creationId xmlns:a16="http://schemas.microsoft.com/office/drawing/2014/main" id="{09560AEE-39AA-4C98-96CB-905A62DC1A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" name="平行四辺形 19">
                  <a:extLst>
                    <a:ext uri="{FF2B5EF4-FFF2-40B4-BE49-F238E27FC236}">
                      <a16:creationId xmlns:a16="http://schemas.microsoft.com/office/drawing/2014/main" id="{8DF81072-E8FB-489F-851E-0E3D3936DFE8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テキスト ボックス 184">
                  <a:extLst>
                    <a:ext uri="{FF2B5EF4-FFF2-40B4-BE49-F238E27FC236}">
                      <a16:creationId xmlns:a16="http://schemas.microsoft.com/office/drawing/2014/main" id="{4CBA2364-2E40-4746-B28A-34E51894288B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86" name="正方形/長方形 139">
                  <a:extLst>
                    <a:ext uri="{FF2B5EF4-FFF2-40B4-BE49-F238E27FC236}">
                      <a16:creationId xmlns:a16="http://schemas.microsoft.com/office/drawing/2014/main" id="{0812BE3C-166C-421B-8FED-7F9614E5D071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39">
                  <a:extLst>
                    <a:ext uri="{FF2B5EF4-FFF2-40B4-BE49-F238E27FC236}">
                      <a16:creationId xmlns:a16="http://schemas.microsoft.com/office/drawing/2014/main" id="{AD52B900-FBA0-40DA-A19A-420634E02EE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C66CA177-C24B-4995-B038-889D74360B96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97069D90-8D6D-45EB-B1F5-8779FDC4E8E7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E2683C0D-AEE6-46A6-A1FF-A48C73BF752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平行四辺形 48">
                  <a:extLst>
                    <a:ext uri="{FF2B5EF4-FFF2-40B4-BE49-F238E27FC236}">
                      <a16:creationId xmlns:a16="http://schemas.microsoft.com/office/drawing/2014/main" id="{1F15CC11-D880-460D-B87E-4D44C706764A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平行四辺形 48">
                  <a:extLst>
                    <a:ext uri="{FF2B5EF4-FFF2-40B4-BE49-F238E27FC236}">
                      <a16:creationId xmlns:a16="http://schemas.microsoft.com/office/drawing/2014/main" id="{6B0A77BA-CD5D-4696-9719-9183BC3ADF8E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39">
                  <a:extLst>
                    <a:ext uri="{FF2B5EF4-FFF2-40B4-BE49-F238E27FC236}">
                      <a16:creationId xmlns:a16="http://schemas.microsoft.com/office/drawing/2014/main" id="{8BEFB7A0-BF86-4D25-B615-536AABCAA1BD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テキスト ボックス 193">
                  <a:extLst>
                    <a:ext uri="{FF2B5EF4-FFF2-40B4-BE49-F238E27FC236}">
                      <a16:creationId xmlns:a16="http://schemas.microsoft.com/office/drawing/2014/main" id="{0BA5CBCA-A032-4B87-AF9D-ED1CB0C42BA2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95" name="テキスト ボックス 194">
                  <a:extLst>
                    <a:ext uri="{FF2B5EF4-FFF2-40B4-BE49-F238E27FC236}">
                      <a16:creationId xmlns:a16="http://schemas.microsoft.com/office/drawing/2014/main" id="{0A67894D-3163-4052-9BB0-8D8723874C07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96" name="テキスト ボックス 195">
                  <a:extLst>
                    <a:ext uri="{FF2B5EF4-FFF2-40B4-BE49-F238E27FC236}">
                      <a16:creationId xmlns:a16="http://schemas.microsoft.com/office/drawing/2014/main" id="{0FE86662-89E3-43F7-81CD-7D8021708726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65F9F9E3-5F8D-4722-9888-BE9257B1354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B3971F6C-605C-4E2D-9C2D-39853C73EAB8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837C6B0E-3CC4-4A67-A377-31FA0BD81330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34F11773-59CB-4109-93AE-E53056FB4C3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8" name="テキスト ボックス 197">
                  <a:extLst>
                    <a:ext uri="{FF2B5EF4-FFF2-40B4-BE49-F238E27FC236}">
                      <a16:creationId xmlns:a16="http://schemas.microsoft.com/office/drawing/2014/main" id="{EDED14B6-9420-4E45-8D2A-C2F418A112FD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4EAB38E8-1365-44F5-B32A-5B5EE6D1113C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テキスト ボックス 199">
                  <a:extLst>
                    <a:ext uri="{FF2B5EF4-FFF2-40B4-BE49-F238E27FC236}">
                      <a16:creationId xmlns:a16="http://schemas.microsoft.com/office/drawing/2014/main" id="{478BC3D0-5E57-46C8-855A-2C3E3357F1E3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01" name="テキスト ボックス 200">
                  <a:extLst>
                    <a:ext uri="{FF2B5EF4-FFF2-40B4-BE49-F238E27FC236}">
                      <a16:creationId xmlns:a16="http://schemas.microsoft.com/office/drawing/2014/main" id="{478B62C8-FEC8-44BF-80D9-0AB60934EC34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02" name="テキスト ボックス 201">
                  <a:extLst>
                    <a:ext uri="{FF2B5EF4-FFF2-40B4-BE49-F238E27FC236}">
                      <a16:creationId xmlns:a16="http://schemas.microsoft.com/office/drawing/2014/main" id="{EF1AA5B9-0784-4963-AE0D-17E4A6631118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3" name="正方形/長方形 139">
                  <a:extLst>
                    <a:ext uri="{FF2B5EF4-FFF2-40B4-BE49-F238E27FC236}">
                      <a16:creationId xmlns:a16="http://schemas.microsoft.com/office/drawing/2014/main" id="{275492A2-5DA4-4E7E-B791-0160E6AC8B9D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2BAA02E-A6BB-4523-832C-5A95C0E4B83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8702C729-FEBF-4788-8F2D-163FC4A1AE9B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B2207EC-372B-45E0-B8CD-1B5F0B5AC07E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09DF574-C62F-4702-A511-BBCF43D614E9}"/>
                </a:ext>
              </a:extLst>
            </p:cNvPr>
            <p:cNvSpPr/>
            <p:nvPr/>
          </p:nvSpPr>
          <p:spPr>
            <a:xfrm rot="20700000">
              <a:off x="6604819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543BF5A3-D0C6-4F93-BCAC-1E3F0F84DF9A}"/>
                </a:ext>
              </a:extLst>
            </p:cNvPr>
            <p:cNvSpPr/>
            <p:nvPr/>
          </p:nvSpPr>
          <p:spPr>
            <a:xfrm rot="900000" flipH="1">
              <a:off x="8886507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60D65AB6-F53E-4D30-8D09-0C4BD3A42392}"/>
              </a:ext>
            </a:extLst>
          </p:cNvPr>
          <p:cNvGrpSpPr/>
          <p:nvPr/>
        </p:nvGrpSpPr>
        <p:grpSpPr>
          <a:xfrm>
            <a:off x="710432" y="3904437"/>
            <a:ext cx="2615666" cy="2549002"/>
            <a:chOff x="710432" y="3904437"/>
            <a:chExt cx="2615666" cy="2549002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84603C98-4280-4560-8C58-D0D0421F7DE0}"/>
                </a:ext>
              </a:extLst>
            </p:cNvPr>
            <p:cNvGrpSpPr/>
            <p:nvPr/>
          </p:nvGrpSpPr>
          <p:grpSpPr>
            <a:xfrm>
              <a:off x="1502113" y="3904437"/>
              <a:ext cx="1041568" cy="2112859"/>
              <a:chOff x="864290" y="3513566"/>
              <a:chExt cx="1041568" cy="2112859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229D8DF6-5D7B-4323-8903-EFB156D9BF2F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円/楕円 637">
                <a:extLst>
                  <a:ext uri="{FF2B5EF4-FFF2-40B4-BE49-F238E27FC236}">
                    <a16:creationId xmlns:a16="http://schemas.microsoft.com/office/drawing/2014/main" id="{1FC4F1E7-8227-4755-B6CA-3EE128C15895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637">
                <a:extLst>
                  <a:ext uri="{FF2B5EF4-FFF2-40B4-BE49-F238E27FC236}">
                    <a16:creationId xmlns:a16="http://schemas.microsoft.com/office/drawing/2014/main" id="{FEB61BFC-930A-4543-9C22-48E891E5330C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9522C27-7F75-404B-B065-12DA5C0395D7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B5497D0-286F-4D33-BD9B-EB3147561BBF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4DA16ED9-8ED1-4C2B-9160-380BCC7C3B77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4633EC5-B8A9-4C6E-9700-AFCA093A4F40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ハート 63">
                <a:extLst>
                  <a:ext uri="{FF2B5EF4-FFF2-40B4-BE49-F238E27FC236}">
                    <a16:creationId xmlns:a16="http://schemas.microsoft.com/office/drawing/2014/main" id="{4C1C6274-5AA0-48EB-A7B6-A4ABD0DFAC8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ハート 63">
                <a:extLst>
                  <a:ext uri="{FF2B5EF4-FFF2-40B4-BE49-F238E27FC236}">
                    <a16:creationId xmlns:a16="http://schemas.microsoft.com/office/drawing/2014/main" id="{9BA5E75B-A29F-46F6-96D3-C18727177898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D79E2EE0-B91D-4447-A37A-1AF831208E67}"/>
                  </a:ext>
                </a:extLst>
              </p:cNvPr>
              <p:cNvGrpSpPr/>
              <p:nvPr/>
            </p:nvGrpSpPr>
            <p:grpSpPr>
              <a:xfrm>
                <a:off x="864290" y="3513566"/>
                <a:ext cx="1041568" cy="1041077"/>
                <a:chOff x="4071934" y="5335155"/>
                <a:chExt cx="834286" cy="833893"/>
              </a:xfrm>
            </p:grpSpPr>
            <p:sp>
              <p:nvSpPr>
                <p:cNvPr id="291" name="円/楕円 217">
                  <a:extLst>
                    <a:ext uri="{FF2B5EF4-FFF2-40B4-BE49-F238E27FC236}">
                      <a16:creationId xmlns:a16="http://schemas.microsoft.com/office/drawing/2014/main" id="{933C84F4-3D7D-4CD5-A3A5-E3D0F4E1B960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E10B3893-DBEF-4321-9D41-941A2409E867}"/>
                    </a:ext>
                  </a:extLst>
                </p:cNvPr>
                <p:cNvGrpSpPr/>
                <p:nvPr/>
              </p:nvGrpSpPr>
              <p:grpSpPr>
                <a:xfrm>
                  <a:off x="4071934" y="5413271"/>
                  <a:ext cx="834286" cy="755777"/>
                  <a:chOff x="2792051" y="2059454"/>
                  <a:chExt cx="1150527" cy="1003058"/>
                </a:xfrm>
                <a:solidFill>
                  <a:srgbClr val="FFCC99"/>
                </a:solidFill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C3131683-18E1-4E91-A75D-8D8F0AB5E63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2051" y="2439122"/>
                    <a:ext cx="222006" cy="333008"/>
                    <a:chOff x="2684455" y="2811928"/>
                    <a:chExt cx="157843" cy="236764"/>
                  </a:xfrm>
                  <a:grpFill/>
                </p:grpSpPr>
                <p:sp>
                  <p:nvSpPr>
                    <p:cNvPr id="306" name="円/楕円 232">
                      <a:extLst>
                        <a:ext uri="{FF2B5EF4-FFF2-40B4-BE49-F238E27FC236}">
                          <a16:creationId xmlns:a16="http://schemas.microsoft.com/office/drawing/2014/main" id="{532BA3EA-BE0B-41D3-897B-C462B75BE5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4455" y="2811928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7" name="円/楕円 233">
                      <a:extLst>
                        <a:ext uri="{FF2B5EF4-FFF2-40B4-BE49-F238E27FC236}">
                          <a16:creationId xmlns:a16="http://schemas.microsoft.com/office/drawing/2014/main" id="{CBC45627-2DDE-4D4F-8D4A-1289A134DB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020" y="2853239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5563F9EC-271D-4A9A-B462-39357E4A641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572" y="2439122"/>
                    <a:ext cx="222006" cy="333008"/>
                    <a:chOff x="2684455" y="2811928"/>
                    <a:chExt cx="157843" cy="236764"/>
                  </a:xfrm>
                  <a:grpFill/>
                </p:grpSpPr>
                <p:sp>
                  <p:nvSpPr>
                    <p:cNvPr id="304" name="円/楕円 230">
                      <a:extLst>
                        <a:ext uri="{FF2B5EF4-FFF2-40B4-BE49-F238E27FC236}">
                          <a16:creationId xmlns:a16="http://schemas.microsoft.com/office/drawing/2014/main" id="{35CBA872-E0FB-4E64-AB14-84ED687694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4455" y="2811928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円/楕円 231">
                      <a:extLst>
                        <a:ext uri="{FF2B5EF4-FFF2-40B4-BE49-F238E27FC236}">
                          <a16:creationId xmlns:a16="http://schemas.microsoft.com/office/drawing/2014/main" id="{F64DC39F-48FC-455A-B4BE-69E9FFD589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020" y="2853239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229">
                    <a:extLst>
                      <a:ext uri="{FF2B5EF4-FFF2-40B4-BE49-F238E27FC236}">
                        <a16:creationId xmlns:a16="http://schemas.microsoft.com/office/drawing/2014/main" id="{68A750AA-B230-428D-B9C5-19B68B8FE91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3" name="円/楕円 127">
                  <a:extLst>
                    <a:ext uri="{FF2B5EF4-FFF2-40B4-BE49-F238E27FC236}">
                      <a16:creationId xmlns:a16="http://schemas.microsoft.com/office/drawing/2014/main" id="{DFC95F5C-3F12-4171-9B03-115D209283A4}"/>
                    </a:ext>
                  </a:extLst>
                </p:cNvPr>
                <p:cNvSpPr/>
                <p:nvPr/>
              </p:nvSpPr>
              <p:spPr>
                <a:xfrm>
                  <a:off x="4253449" y="573665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7">
                  <a:extLst>
                    <a:ext uri="{FF2B5EF4-FFF2-40B4-BE49-F238E27FC236}">
                      <a16:creationId xmlns:a16="http://schemas.microsoft.com/office/drawing/2014/main" id="{5B628923-BBB2-416E-B19F-BEE3AC89D918}"/>
                    </a:ext>
                  </a:extLst>
                </p:cNvPr>
                <p:cNvSpPr/>
                <p:nvPr/>
              </p:nvSpPr>
              <p:spPr>
                <a:xfrm>
                  <a:off x="4408961" y="6052278"/>
                  <a:ext cx="164245" cy="366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5 w 3210413"/>
                    <a:gd name="connsiteY0" fmla="*/ 29282 h 375567"/>
                    <a:gd name="connsiteX1" fmla="*/ 1605206 w 3210413"/>
                    <a:gd name="connsiteY1" fmla="*/ 89186 h 375567"/>
                    <a:gd name="connsiteX2" fmla="*/ 3210413 w 3210413"/>
                    <a:gd name="connsiteY2" fmla="*/ 29282 h 375567"/>
                    <a:gd name="connsiteX3" fmla="*/ 1605204 w 3210413"/>
                    <a:gd name="connsiteY3" fmla="*/ 375567 h 375567"/>
                    <a:gd name="connsiteX4" fmla="*/ -5 w 3210413"/>
                    <a:gd name="connsiteY4" fmla="*/ 29282 h 375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3" h="375567">
                      <a:moveTo>
                        <a:pt x="-5" y="29282"/>
                      </a:moveTo>
                      <a:cubicBezTo>
                        <a:pt x="-5" y="-18448"/>
                        <a:pt x="718674" y="89186"/>
                        <a:pt x="1605206" y="89186"/>
                      </a:cubicBezTo>
                      <a:cubicBezTo>
                        <a:pt x="2491738" y="89186"/>
                        <a:pt x="3210413" y="-61960"/>
                        <a:pt x="3210413" y="29282"/>
                      </a:cubicBezTo>
                      <a:cubicBezTo>
                        <a:pt x="3210413" y="120524"/>
                        <a:pt x="2491736" y="375567"/>
                        <a:pt x="1605204" y="375567"/>
                      </a:cubicBezTo>
                      <a:cubicBezTo>
                        <a:pt x="718672" y="375567"/>
                        <a:pt x="-5" y="77012"/>
                        <a:pt x="-5" y="2928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円/楕円 27">
                  <a:extLst>
                    <a:ext uri="{FF2B5EF4-FFF2-40B4-BE49-F238E27FC236}">
                      <a16:creationId xmlns:a16="http://schemas.microsoft.com/office/drawing/2014/main" id="{4FA4C6E9-B846-4745-9242-E22D28716FF7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円/楕円 27">
                  <a:extLst>
                    <a:ext uri="{FF2B5EF4-FFF2-40B4-BE49-F238E27FC236}">
                      <a16:creationId xmlns:a16="http://schemas.microsoft.com/office/drawing/2014/main" id="{315B802C-7FDF-450A-B4FC-2C7A4B6E3C17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127">
                  <a:extLst>
                    <a:ext uri="{FF2B5EF4-FFF2-40B4-BE49-F238E27FC236}">
                      <a16:creationId xmlns:a16="http://schemas.microsoft.com/office/drawing/2014/main" id="{BCA897E9-44CE-43C4-ACE9-59D469C7797D}"/>
                    </a:ext>
                  </a:extLst>
                </p:cNvPr>
                <p:cNvSpPr/>
                <p:nvPr/>
              </p:nvSpPr>
              <p:spPr>
                <a:xfrm>
                  <a:off x="4651627" y="573665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正方形/長方形 67">
                  <a:extLst>
                    <a:ext uri="{FF2B5EF4-FFF2-40B4-BE49-F238E27FC236}">
                      <a16:creationId xmlns:a16="http://schemas.microsoft.com/office/drawing/2014/main" id="{FD131FDD-D8D7-4938-885E-D6A7C0D914B0}"/>
                    </a:ext>
                  </a:extLst>
                </p:cNvPr>
                <p:cNvSpPr/>
                <p:nvPr/>
              </p:nvSpPr>
              <p:spPr>
                <a:xfrm>
                  <a:off x="4466202" y="598859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円/楕円 225">
                  <a:extLst>
                    <a:ext uri="{FF2B5EF4-FFF2-40B4-BE49-F238E27FC236}">
                      <a16:creationId xmlns:a16="http://schemas.microsoft.com/office/drawing/2014/main" id="{377F6345-123D-4F6F-9BEE-66DDA0B83502}"/>
                    </a:ext>
                  </a:extLst>
                </p:cNvPr>
                <p:cNvSpPr/>
                <p:nvPr/>
              </p:nvSpPr>
              <p:spPr>
                <a:xfrm>
                  <a:off x="4222760" y="5941297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円/楕円 226">
                  <a:extLst>
                    <a:ext uri="{FF2B5EF4-FFF2-40B4-BE49-F238E27FC236}">
                      <a16:creationId xmlns:a16="http://schemas.microsoft.com/office/drawing/2014/main" id="{16675796-7350-4267-B871-790EDED0F0D1}"/>
                    </a:ext>
                  </a:extLst>
                </p:cNvPr>
                <p:cNvSpPr/>
                <p:nvPr/>
              </p:nvSpPr>
              <p:spPr>
                <a:xfrm>
                  <a:off x="4672169" y="5941297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9" name="円/楕円 388">
                <a:extLst>
                  <a:ext uri="{FF2B5EF4-FFF2-40B4-BE49-F238E27FC236}">
                    <a16:creationId xmlns:a16="http://schemas.microsoft.com/office/drawing/2014/main" id="{CDBD8545-931B-4094-A5E7-123ED8084A70}"/>
                  </a:ext>
                </a:extLst>
              </p:cNvPr>
              <p:cNvSpPr/>
              <p:nvPr/>
            </p:nvSpPr>
            <p:spPr>
              <a:xfrm>
                <a:off x="1120735" y="405259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388">
                <a:extLst>
                  <a:ext uri="{FF2B5EF4-FFF2-40B4-BE49-F238E27FC236}">
                    <a16:creationId xmlns:a16="http://schemas.microsoft.com/office/drawing/2014/main" id="{B18FAC5D-C62A-45D3-88B0-4A9E717DDC4D}"/>
                  </a:ext>
                </a:extLst>
              </p:cNvPr>
              <p:cNvSpPr/>
              <p:nvPr/>
            </p:nvSpPr>
            <p:spPr>
              <a:xfrm>
                <a:off x="1616035" y="405259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4F2D1ED5-0CD1-4FE8-8EB2-B0CAF3D6CE5D}"/>
                </a:ext>
              </a:extLst>
            </p:cNvPr>
            <p:cNvGrpSpPr/>
            <p:nvPr/>
          </p:nvGrpSpPr>
          <p:grpSpPr>
            <a:xfrm>
              <a:off x="779171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DE311464-89FE-4F66-9161-899EC02E7E9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52" name="平行四辺形 19">
                  <a:extLst>
                    <a:ext uri="{FF2B5EF4-FFF2-40B4-BE49-F238E27FC236}">
                      <a16:creationId xmlns:a16="http://schemas.microsoft.com/office/drawing/2014/main" id="{5CF5F450-5679-462D-95E1-5CDC96F56FE8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平行四辺形 19">
                  <a:extLst>
                    <a:ext uri="{FF2B5EF4-FFF2-40B4-BE49-F238E27FC236}">
                      <a16:creationId xmlns:a16="http://schemas.microsoft.com/office/drawing/2014/main" id="{E6F582B4-F192-4F0F-836B-144F7B25F34A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8351F777-4B2F-4ABD-8F98-26387C847E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直線コネクタ 254">
                  <a:extLst>
                    <a:ext uri="{FF2B5EF4-FFF2-40B4-BE49-F238E27FC236}">
                      <a16:creationId xmlns:a16="http://schemas.microsoft.com/office/drawing/2014/main" id="{FF17D1A0-C48B-414B-86F3-BC8A33609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" name="平行四辺形 19">
                  <a:extLst>
                    <a:ext uri="{FF2B5EF4-FFF2-40B4-BE49-F238E27FC236}">
                      <a16:creationId xmlns:a16="http://schemas.microsoft.com/office/drawing/2014/main" id="{F8B3D190-E384-4521-B4CA-1D8D2AE9E198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テキスト ボックス 256">
                  <a:extLst>
                    <a:ext uri="{FF2B5EF4-FFF2-40B4-BE49-F238E27FC236}">
                      <a16:creationId xmlns:a16="http://schemas.microsoft.com/office/drawing/2014/main" id="{703C6060-212F-4406-B7AD-78A8B7A0CFB9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258" name="正方形/長方形 139">
                  <a:extLst>
                    <a:ext uri="{FF2B5EF4-FFF2-40B4-BE49-F238E27FC236}">
                      <a16:creationId xmlns:a16="http://schemas.microsoft.com/office/drawing/2014/main" id="{380DB197-05F0-444A-8116-FB477D5F0AD2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139">
                  <a:extLst>
                    <a:ext uri="{FF2B5EF4-FFF2-40B4-BE49-F238E27FC236}">
                      <a16:creationId xmlns:a16="http://schemas.microsoft.com/office/drawing/2014/main" id="{B62DCEC3-BC1F-494F-AF2B-18142CF0A97B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FEDBDA4-6D3F-4B83-A23E-B13960207BCC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6E0FACFF-CE41-414A-AD1E-BA886D34A98A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BDEF90E-5F8B-4E2F-BC0D-5D125F95AD51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平行四辺形 48">
                  <a:extLst>
                    <a:ext uri="{FF2B5EF4-FFF2-40B4-BE49-F238E27FC236}">
                      <a16:creationId xmlns:a16="http://schemas.microsoft.com/office/drawing/2014/main" id="{9AFD6279-5F3A-4D46-B9F4-0853792EF023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平行四辺形 48">
                  <a:extLst>
                    <a:ext uri="{FF2B5EF4-FFF2-40B4-BE49-F238E27FC236}">
                      <a16:creationId xmlns:a16="http://schemas.microsoft.com/office/drawing/2014/main" id="{CDF8C444-95A7-4ED3-8567-C9BA6F1209AB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139">
                  <a:extLst>
                    <a:ext uri="{FF2B5EF4-FFF2-40B4-BE49-F238E27FC236}">
                      <a16:creationId xmlns:a16="http://schemas.microsoft.com/office/drawing/2014/main" id="{DF8AD2E7-F687-4692-A9AB-24E9E0D9B140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テキスト ボックス 265">
                  <a:extLst>
                    <a:ext uri="{FF2B5EF4-FFF2-40B4-BE49-F238E27FC236}">
                      <a16:creationId xmlns:a16="http://schemas.microsoft.com/office/drawing/2014/main" id="{DC2A82BC-8B4C-4CC7-8AE9-A972F63322C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267" name="テキスト ボックス 266">
                  <a:extLst>
                    <a:ext uri="{FF2B5EF4-FFF2-40B4-BE49-F238E27FC236}">
                      <a16:creationId xmlns:a16="http://schemas.microsoft.com/office/drawing/2014/main" id="{2F82BF7B-14AF-42B1-827F-93D296E4D753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68" name="テキスト ボックス 267">
                  <a:extLst>
                    <a:ext uri="{FF2B5EF4-FFF2-40B4-BE49-F238E27FC236}">
                      <a16:creationId xmlns:a16="http://schemas.microsoft.com/office/drawing/2014/main" id="{A3C00F1B-F417-4768-BB3E-8ED7B84EE345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7BFCDF27-0093-4605-83D3-A7B69A25ABD8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76" name="楕円 275">
                    <a:extLst>
                      <a:ext uri="{FF2B5EF4-FFF2-40B4-BE49-F238E27FC236}">
                        <a16:creationId xmlns:a16="http://schemas.microsoft.com/office/drawing/2014/main" id="{65389ACE-7B97-4A61-9073-2982895AF4B0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ABA2DD32-08DB-49AB-BECA-7CCCE3F0961B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楕円 277">
                    <a:extLst>
                      <a:ext uri="{FF2B5EF4-FFF2-40B4-BE49-F238E27FC236}">
                        <a16:creationId xmlns:a16="http://schemas.microsoft.com/office/drawing/2014/main" id="{9F760670-5217-42CB-9F0D-76EF3BB3EFED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テキスト ボックス 269">
                  <a:extLst>
                    <a:ext uri="{FF2B5EF4-FFF2-40B4-BE49-F238E27FC236}">
                      <a16:creationId xmlns:a16="http://schemas.microsoft.com/office/drawing/2014/main" id="{BBF8E549-E6B3-4529-AB94-9FB3CB90AB5D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58E186AB-1951-49D8-AEFB-E4625F073AEA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テキスト ボックス 271">
                  <a:extLst>
                    <a:ext uri="{FF2B5EF4-FFF2-40B4-BE49-F238E27FC236}">
                      <a16:creationId xmlns:a16="http://schemas.microsoft.com/office/drawing/2014/main" id="{F2CB3428-33DB-4AF0-9FD6-169A97CFAD3C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73" name="テキスト ボックス 272">
                  <a:extLst>
                    <a:ext uri="{FF2B5EF4-FFF2-40B4-BE49-F238E27FC236}">
                      <a16:creationId xmlns:a16="http://schemas.microsoft.com/office/drawing/2014/main" id="{573DA6DC-50B4-4709-A3D6-B80E598C119E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74" name="テキスト ボックス 273">
                  <a:extLst>
                    <a:ext uri="{FF2B5EF4-FFF2-40B4-BE49-F238E27FC236}">
                      <a16:creationId xmlns:a16="http://schemas.microsoft.com/office/drawing/2014/main" id="{E4E1A26D-BF4F-4A04-9A68-DF312FB425A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5" name="正方形/長方形 139">
                  <a:extLst>
                    <a:ext uri="{FF2B5EF4-FFF2-40B4-BE49-F238E27FC236}">
                      <a16:creationId xmlns:a16="http://schemas.microsoft.com/office/drawing/2014/main" id="{72A7A50B-248F-480C-A135-86956555113A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520779D-332A-4BEC-AC6B-4BAA8D2B1383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9EF39D0-5ADF-4E2C-AD19-4331C92DD91B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8F7CAFB-F281-413D-9DDF-063C0359E74F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32733416-30C4-427D-8B06-59409BE924C9}"/>
                </a:ext>
              </a:extLst>
            </p:cNvPr>
            <p:cNvSpPr/>
            <p:nvPr/>
          </p:nvSpPr>
          <p:spPr>
            <a:xfrm rot="20700000">
              <a:off x="710432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37FFCBF-F4FF-498F-B982-7E42BE51C1D2}"/>
                </a:ext>
              </a:extLst>
            </p:cNvPr>
            <p:cNvSpPr/>
            <p:nvPr/>
          </p:nvSpPr>
          <p:spPr>
            <a:xfrm rot="900000" flipH="1">
              <a:off x="2992120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4DFA530C-6DCD-4F91-A1D8-27177A268D90}"/>
              </a:ext>
            </a:extLst>
          </p:cNvPr>
          <p:cNvGrpSpPr/>
          <p:nvPr/>
        </p:nvGrpSpPr>
        <p:grpSpPr>
          <a:xfrm>
            <a:off x="3658419" y="3922797"/>
            <a:ext cx="2615666" cy="2530642"/>
            <a:chOff x="3658419" y="3922797"/>
            <a:chExt cx="2615666" cy="2530642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A68A4EF2-A383-4C24-9235-91EADE6BC6A7}"/>
                </a:ext>
              </a:extLst>
            </p:cNvPr>
            <p:cNvGrpSpPr/>
            <p:nvPr/>
          </p:nvGrpSpPr>
          <p:grpSpPr>
            <a:xfrm>
              <a:off x="4437076" y="3922797"/>
              <a:ext cx="1054852" cy="2112162"/>
              <a:chOff x="2419481" y="3484942"/>
              <a:chExt cx="1101779" cy="2206129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41080EB4-D54F-4387-902D-87EE0DBFAB0A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81">
                <a:extLst>
                  <a:ext uri="{FF2B5EF4-FFF2-40B4-BE49-F238E27FC236}">
                    <a16:creationId xmlns:a16="http://schemas.microsoft.com/office/drawing/2014/main" id="{F198B3AF-E939-41E4-9E8E-BD3B80C74A12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F7B8F228-9E75-4824-A9F8-599E11266F38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831E60B-71E6-496A-8C6D-602E45238311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30FF0DBC-0D10-4FDE-BC0A-0236DB8EAB4E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754D86E-0667-4C93-B63E-BBCF6582F69D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A3352A2E-E0D9-49CC-AEE4-176DAA2A33E7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フローチャート: 論理積ゲート 380">
                  <a:extLst>
                    <a:ext uri="{FF2B5EF4-FFF2-40B4-BE49-F238E27FC236}">
                      <a16:creationId xmlns:a16="http://schemas.microsoft.com/office/drawing/2014/main" id="{A9A60AA1-FA7F-4C3E-B8E7-674A87237AB5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フローチャート: 論理積ゲート 381">
                  <a:extLst>
                    <a:ext uri="{FF2B5EF4-FFF2-40B4-BE49-F238E27FC236}">
                      <a16:creationId xmlns:a16="http://schemas.microsoft.com/office/drawing/2014/main" id="{5824666F-F933-4C8B-A602-CF40EB36029A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0AE937E-2BA4-4537-8D1D-DEF1846B92E1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42063F13-1A78-4DAD-AC3B-8F4534B0E570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69192D18-4A21-466F-AF78-0C8BEFE826F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8" name="円/楕円 204">
                    <a:extLst>
                      <a:ext uri="{FF2B5EF4-FFF2-40B4-BE49-F238E27FC236}">
                        <a16:creationId xmlns:a16="http://schemas.microsoft.com/office/drawing/2014/main" id="{A894039B-6E8F-41B1-B24B-93EEC8E83D7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9" name="円/楕円 205">
                    <a:extLst>
                      <a:ext uri="{FF2B5EF4-FFF2-40B4-BE49-F238E27FC236}">
                        <a16:creationId xmlns:a16="http://schemas.microsoft.com/office/drawing/2014/main" id="{16D80700-1126-4574-BA08-058CE11EEE3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C644AC82-D265-41CE-9682-8EED599728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6" name="円/楕円 202">
                    <a:extLst>
                      <a:ext uri="{FF2B5EF4-FFF2-40B4-BE49-F238E27FC236}">
                        <a16:creationId xmlns:a16="http://schemas.microsoft.com/office/drawing/2014/main" id="{97857B77-E887-45E6-A2C5-77822E4055F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円/楕円 203">
                    <a:extLst>
                      <a:ext uri="{FF2B5EF4-FFF2-40B4-BE49-F238E27FC236}">
                        <a16:creationId xmlns:a16="http://schemas.microsoft.com/office/drawing/2014/main" id="{9F8D995E-8586-4D1B-95EB-9D4D26BF288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5" name="円/楕円 201">
                  <a:extLst>
                    <a:ext uri="{FF2B5EF4-FFF2-40B4-BE49-F238E27FC236}">
                      <a16:creationId xmlns:a16="http://schemas.microsoft.com/office/drawing/2014/main" id="{F075D745-7299-407E-A2D6-178302D6D9F7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1" name="円/楕円 27">
                <a:extLst>
                  <a:ext uri="{FF2B5EF4-FFF2-40B4-BE49-F238E27FC236}">
                    <a16:creationId xmlns:a16="http://schemas.microsoft.com/office/drawing/2014/main" id="{36800D0D-F5DC-4A16-B145-EEE3A5AFE633}"/>
                  </a:ext>
                </a:extLst>
              </p:cNvPr>
              <p:cNvSpPr/>
              <p:nvPr/>
            </p:nvSpPr>
            <p:spPr>
              <a:xfrm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円/楕円 27">
                <a:extLst>
                  <a:ext uri="{FF2B5EF4-FFF2-40B4-BE49-F238E27FC236}">
                    <a16:creationId xmlns:a16="http://schemas.microsoft.com/office/drawing/2014/main" id="{DF089461-ED0A-4C33-AF2C-66ECBC5ACD01}"/>
                  </a:ext>
                </a:extLst>
              </p:cNvPr>
              <p:cNvSpPr/>
              <p:nvPr/>
            </p:nvSpPr>
            <p:spPr>
              <a:xfrm rot="10800000">
                <a:off x="2657924" y="381832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円/楕円 27">
                <a:extLst>
                  <a:ext uri="{FF2B5EF4-FFF2-40B4-BE49-F238E27FC236}">
                    <a16:creationId xmlns:a16="http://schemas.microsoft.com/office/drawing/2014/main" id="{B1BBE639-04E4-45BD-987E-E7E6D50F50D9}"/>
                  </a:ext>
                </a:extLst>
              </p:cNvPr>
              <p:cNvSpPr/>
              <p:nvPr/>
            </p:nvSpPr>
            <p:spPr>
              <a:xfrm rot="10800000">
                <a:off x="3063630" y="381832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正方形/長方形 67">
                <a:extLst>
                  <a:ext uri="{FF2B5EF4-FFF2-40B4-BE49-F238E27FC236}">
                    <a16:creationId xmlns:a16="http://schemas.microsoft.com/office/drawing/2014/main" id="{7599912A-FE9E-4516-A885-D230A0E1314C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円/楕円 189">
                <a:extLst>
                  <a:ext uri="{FF2B5EF4-FFF2-40B4-BE49-F238E27FC236}">
                    <a16:creationId xmlns:a16="http://schemas.microsoft.com/office/drawing/2014/main" id="{8D726772-1561-4DD7-9AC2-C7256D06D1AE}"/>
                  </a:ext>
                </a:extLst>
              </p:cNvPr>
              <p:cNvSpPr/>
              <p:nvPr/>
            </p:nvSpPr>
            <p:spPr>
              <a:xfrm>
                <a:off x="2608096" y="4239233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6" name="円/楕円 190">
                <a:extLst>
                  <a:ext uri="{FF2B5EF4-FFF2-40B4-BE49-F238E27FC236}">
                    <a16:creationId xmlns:a16="http://schemas.microsoft.com/office/drawing/2014/main" id="{D5956F11-5020-4CFB-A30D-A02E2F468DAE}"/>
                  </a:ext>
                </a:extLst>
              </p:cNvPr>
              <p:cNvSpPr/>
              <p:nvPr/>
            </p:nvSpPr>
            <p:spPr>
              <a:xfrm>
                <a:off x="3197700" y="4239233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1581D452-5DF1-4C04-9674-CA568633A5E8}"/>
                  </a:ext>
                </a:extLst>
              </p:cNvPr>
              <p:cNvGrpSpPr/>
              <p:nvPr/>
            </p:nvGrpSpPr>
            <p:grpSpPr>
              <a:xfrm>
                <a:off x="2695990" y="3968799"/>
                <a:ext cx="136404" cy="160190"/>
                <a:chOff x="2595588" y="3926381"/>
                <a:chExt cx="164288" cy="240243"/>
              </a:xfrm>
            </p:grpSpPr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F1AD42C3-9F4D-4B69-9514-A811DE5BB6BE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8443CC9C-9398-4B57-A53E-5537AA54C81F}"/>
                    </a:ext>
                  </a:extLst>
                </p:cNvPr>
                <p:cNvGrpSpPr/>
                <p:nvPr/>
              </p:nvGrpSpPr>
              <p:grpSpPr>
                <a:xfrm>
                  <a:off x="2601645" y="3960081"/>
                  <a:ext cx="158231" cy="206543"/>
                  <a:chOff x="2896913" y="3724524"/>
                  <a:chExt cx="138013" cy="203095"/>
                </a:xfrm>
              </p:grpSpPr>
              <p:sp>
                <p:nvSpPr>
                  <p:cNvPr id="369" name="円/楕円 195">
                    <a:extLst>
                      <a:ext uri="{FF2B5EF4-FFF2-40B4-BE49-F238E27FC236}">
                        <a16:creationId xmlns:a16="http://schemas.microsoft.com/office/drawing/2014/main" id="{678BAE0F-5DB4-47C1-B75E-DE9B4028C710}"/>
                      </a:ext>
                    </a:extLst>
                  </p:cNvPr>
                  <p:cNvSpPr/>
                  <p:nvPr/>
                </p:nvSpPr>
                <p:spPr>
                  <a:xfrm>
                    <a:off x="2896927" y="3724524"/>
                    <a:ext cx="137999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0" name="円/楕円 196">
                    <a:extLst>
                      <a:ext uri="{FF2B5EF4-FFF2-40B4-BE49-F238E27FC236}">
                        <a16:creationId xmlns:a16="http://schemas.microsoft.com/office/drawing/2014/main" id="{D69FFEB4-A505-4E3A-94D3-7DE39E10DEE1}"/>
                      </a:ext>
                    </a:extLst>
                  </p:cNvPr>
                  <p:cNvSpPr/>
                  <p:nvPr/>
                </p:nvSpPr>
                <p:spPr>
                  <a:xfrm>
                    <a:off x="2896913" y="3748280"/>
                    <a:ext cx="137999" cy="17933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1" name="円/楕円 197">
                    <a:extLst>
                      <a:ext uri="{FF2B5EF4-FFF2-40B4-BE49-F238E27FC236}">
                        <a16:creationId xmlns:a16="http://schemas.microsoft.com/office/drawing/2014/main" id="{92313C5E-817D-47FC-BC68-91EEA2C287D9}"/>
                      </a:ext>
                    </a:extLst>
                  </p:cNvPr>
                  <p:cNvSpPr/>
                  <p:nvPr/>
                </p:nvSpPr>
                <p:spPr>
                  <a:xfrm>
                    <a:off x="2921405" y="380043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2" name="円/楕円 198">
                    <a:extLst>
                      <a:ext uri="{FF2B5EF4-FFF2-40B4-BE49-F238E27FC236}">
                        <a16:creationId xmlns:a16="http://schemas.microsoft.com/office/drawing/2014/main" id="{32796954-208C-4BED-9140-EE61314BE340}"/>
                      </a:ext>
                    </a:extLst>
                  </p:cNvPr>
                  <p:cNvSpPr/>
                  <p:nvPr/>
                </p:nvSpPr>
                <p:spPr>
                  <a:xfrm>
                    <a:off x="2943060" y="3798870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49396BA8-AFF3-44E6-9305-48F346A133D8}"/>
                  </a:ext>
                </a:extLst>
              </p:cNvPr>
              <p:cNvGrpSpPr/>
              <p:nvPr/>
            </p:nvGrpSpPr>
            <p:grpSpPr>
              <a:xfrm>
                <a:off x="3104725" y="3968799"/>
                <a:ext cx="136404" cy="160190"/>
                <a:chOff x="2595588" y="3926381"/>
                <a:chExt cx="164288" cy="240243"/>
              </a:xfrm>
            </p:grpSpPr>
            <p:sp>
              <p:nvSpPr>
                <p:cNvPr id="361" name="二等辺三角形 360">
                  <a:extLst>
                    <a:ext uri="{FF2B5EF4-FFF2-40B4-BE49-F238E27FC236}">
                      <a16:creationId xmlns:a16="http://schemas.microsoft.com/office/drawing/2014/main" id="{1D136A68-62A3-4291-84B0-4F43D860CA7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C0190016-1B2D-4097-846E-34AE92AC25B7}"/>
                    </a:ext>
                  </a:extLst>
                </p:cNvPr>
                <p:cNvGrpSpPr/>
                <p:nvPr/>
              </p:nvGrpSpPr>
              <p:grpSpPr>
                <a:xfrm>
                  <a:off x="2601645" y="3960081"/>
                  <a:ext cx="158231" cy="206543"/>
                  <a:chOff x="2896913" y="3724524"/>
                  <a:chExt cx="138013" cy="203095"/>
                </a:xfrm>
              </p:grpSpPr>
              <p:sp>
                <p:nvSpPr>
                  <p:cNvPr id="363" name="円/楕円 195">
                    <a:extLst>
                      <a:ext uri="{FF2B5EF4-FFF2-40B4-BE49-F238E27FC236}">
                        <a16:creationId xmlns:a16="http://schemas.microsoft.com/office/drawing/2014/main" id="{721BE975-6760-4CEA-98FD-2CAF9CFD642D}"/>
                      </a:ext>
                    </a:extLst>
                  </p:cNvPr>
                  <p:cNvSpPr/>
                  <p:nvPr/>
                </p:nvSpPr>
                <p:spPr>
                  <a:xfrm>
                    <a:off x="2896927" y="3724524"/>
                    <a:ext cx="137999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4" name="円/楕円 196">
                    <a:extLst>
                      <a:ext uri="{FF2B5EF4-FFF2-40B4-BE49-F238E27FC236}">
                        <a16:creationId xmlns:a16="http://schemas.microsoft.com/office/drawing/2014/main" id="{FB80A0FB-09D5-4713-8426-8BF33A39D803}"/>
                      </a:ext>
                    </a:extLst>
                  </p:cNvPr>
                  <p:cNvSpPr/>
                  <p:nvPr/>
                </p:nvSpPr>
                <p:spPr>
                  <a:xfrm>
                    <a:off x="2896913" y="3748280"/>
                    <a:ext cx="137999" cy="17933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円/楕円 197">
                    <a:extLst>
                      <a:ext uri="{FF2B5EF4-FFF2-40B4-BE49-F238E27FC236}">
                        <a16:creationId xmlns:a16="http://schemas.microsoft.com/office/drawing/2014/main" id="{AF29B6B9-590B-4307-9219-2EF3170CB161}"/>
                      </a:ext>
                    </a:extLst>
                  </p:cNvPr>
                  <p:cNvSpPr/>
                  <p:nvPr/>
                </p:nvSpPr>
                <p:spPr>
                  <a:xfrm>
                    <a:off x="2921405" y="380043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6" name="円/楕円 198">
                    <a:extLst>
                      <a:ext uri="{FF2B5EF4-FFF2-40B4-BE49-F238E27FC236}">
                        <a16:creationId xmlns:a16="http://schemas.microsoft.com/office/drawing/2014/main" id="{31116E24-F0E4-438B-BDDF-8D1E41E6EC01}"/>
                      </a:ext>
                    </a:extLst>
                  </p:cNvPr>
                  <p:cNvSpPr/>
                  <p:nvPr/>
                </p:nvSpPr>
                <p:spPr>
                  <a:xfrm>
                    <a:off x="2943060" y="3798870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ACF08C23-CA50-4116-A488-E1170954E5FC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DF51C526-13DF-4FF1-96DF-75EDEA1037BA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BA268C8D-6DF6-4AA5-8C26-92AD72A66F1B}"/>
                </a:ext>
              </a:extLst>
            </p:cNvPr>
            <p:cNvGrpSpPr/>
            <p:nvPr/>
          </p:nvGrpSpPr>
          <p:grpSpPr>
            <a:xfrm>
              <a:off x="372986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F4FFB658-5A2E-45A1-BCCE-5007986464AE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17" name="平行四辺形 19">
                  <a:extLst>
                    <a:ext uri="{FF2B5EF4-FFF2-40B4-BE49-F238E27FC236}">
                      <a16:creationId xmlns:a16="http://schemas.microsoft.com/office/drawing/2014/main" id="{E0A48A10-7516-4A1B-8641-9E231D65B7A3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平行四辺形 19">
                  <a:extLst>
                    <a:ext uri="{FF2B5EF4-FFF2-40B4-BE49-F238E27FC236}">
                      <a16:creationId xmlns:a16="http://schemas.microsoft.com/office/drawing/2014/main" id="{D86E5B50-C875-40EA-A1DA-3C6BB848686C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319" name="直線コネクタ 318">
                  <a:extLst>
                    <a:ext uri="{FF2B5EF4-FFF2-40B4-BE49-F238E27FC236}">
                      <a16:creationId xmlns:a16="http://schemas.microsoft.com/office/drawing/2014/main" id="{8170F3CD-C606-4A79-ADAB-ABEC67E1EA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直線コネクタ 319">
                  <a:extLst>
                    <a:ext uri="{FF2B5EF4-FFF2-40B4-BE49-F238E27FC236}">
                      <a16:creationId xmlns:a16="http://schemas.microsoft.com/office/drawing/2014/main" id="{C36B0F50-5D7D-497E-9698-23E103F185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1" name="平行四辺形 19">
                  <a:extLst>
                    <a:ext uri="{FF2B5EF4-FFF2-40B4-BE49-F238E27FC236}">
                      <a16:creationId xmlns:a16="http://schemas.microsoft.com/office/drawing/2014/main" id="{1EC2D098-F357-4666-A123-6EC46CA27A6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58860228-035D-4724-8EC6-BF7031E7EA14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323" name="正方形/長方形 139">
                  <a:extLst>
                    <a:ext uri="{FF2B5EF4-FFF2-40B4-BE49-F238E27FC236}">
                      <a16:creationId xmlns:a16="http://schemas.microsoft.com/office/drawing/2014/main" id="{225FAF31-E991-474C-BAAA-993D928F0D59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139">
                  <a:extLst>
                    <a:ext uri="{FF2B5EF4-FFF2-40B4-BE49-F238E27FC236}">
                      <a16:creationId xmlns:a16="http://schemas.microsoft.com/office/drawing/2014/main" id="{4FF157DA-066D-4989-AB90-C82E50C11A4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13191DE-5CB6-4760-BB21-402B2C89817D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C5B4335-C472-4539-82C1-39052E5C7D26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D053BDA-73D6-4398-8393-53B5A557B474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平行四辺形 48">
                  <a:extLst>
                    <a:ext uri="{FF2B5EF4-FFF2-40B4-BE49-F238E27FC236}">
                      <a16:creationId xmlns:a16="http://schemas.microsoft.com/office/drawing/2014/main" id="{F8C0F7AB-4B08-45E4-B397-E5A3FB25E7F5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平行四辺形 48">
                  <a:extLst>
                    <a:ext uri="{FF2B5EF4-FFF2-40B4-BE49-F238E27FC236}">
                      <a16:creationId xmlns:a16="http://schemas.microsoft.com/office/drawing/2014/main" id="{CC51819B-6819-4D74-8B35-105697E722F0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139">
                  <a:extLst>
                    <a:ext uri="{FF2B5EF4-FFF2-40B4-BE49-F238E27FC236}">
                      <a16:creationId xmlns:a16="http://schemas.microsoft.com/office/drawing/2014/main" id="{A90042D5-2947-4FB5-896C-420C4E0F684A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テキスト ボックス 330">
                  <a:extLst>
                    <a:ext uri="{FF2B5EF4-FFF2-40B4-BE49-F238E27FC236}">
                      <a16:creationId xmlns:a16="http://schemas.microsoft.com/office/drawing/2014/main" id="{6057F99C-6A87-4CCA-BB0F-CEEBCEC6FE1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B180EFF9-7C46-4577-881C-8848AFB40CCA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33" name="テキスト ボックス 332">
                  <a:extLst>
                    <a:ext uri="{FF2B5EF4-FFF2-40B4-BE49-F238E27FC236}">
                      <a16:creationId xmlns:a16="http://schemas.microsoft.com/office/drawing/2014/main" id="{40E02890-49AA-4440-8943-C95828AD27EC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B02D1A8D-305B-4B1B-9FE7-257F79192DD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DAF2B866-7240-4D47-BB4D-15DE4EC33C18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6E026A0F-4E91-4E5F-9356-5AA99FE10B29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10B6AF62-4D09-45D5-BD14-F2F6CE96ACB2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テキスト ボックス 334">
                  <a:extLst>
                    <a:ext uri="{FF2B5EF4-FFF2-40B4-BE49-F238E27FC236}">
                      <a16:creationId xmlns:a16="http://schemas.microsoft.com/office/drawing/2014/main" id="{6574D5CC-2243-4E5F-BD65-D3225C7FD6E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8A35BC9E-9586-418F-96DC-88759F9055E7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テキスト ボックス 336">
                  <a:extLst>
                    <a:ext uri="{FF2B5EF4-FFF2-40B4-BE49-F238E27FC236}">
                      <a16:creationId xmlns:a16="http://schemas.microsoft.com/office/drawing/2014/main" id="{EBD654A7-DE3C-4477-BB7C-C7B74BE952CD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38" name="テキスト ボックス 337">
                  <a:extLst>
                    <a:ext uri="{FF2B5EF4-FFF2-40B4-BE49-F238E27FC236}">
                      <a16:creationId xmlns:a16="http://schemas.microsoft.com/office/drawing/2014/main" id="{6AEDEE20-7925-4B65-AEC9-34E4F703BA2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9" name="テキスト ボックス 338">
                  <a:extLst>
                    <a:ext uri="{FF2B5EF4-FFF2-40B4-BE49-F238E27FC236}">
                      <a16:creationId xmlns:a16="http://schemas.microsoft.com/office/drawing/2014/main" id="{71F9E92C-5021-433F-88EA-96B5A4206F0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0" name="正方形/長方形 139">
                  <a:extLst>
                    <a:ext uri="{FF2B5EF4-FFF2-40B4-BE49-F238E27FC236}">
                      <a16:creationId xmlns:a16="http://schemas.microsoft.com/office/drawing/2014/main" id="{FD0FD47C-1631-4043-ADDD-1E261AD052F4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853D38D7-D29B-452A-B3AF-78F36C9DC76A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D63E387-42A6-480A-8D60-01A640FCC032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8C9DD726-E90C-4851-B44D-F19EDF28A9A6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429C71B0-E4F7-467D-95A7-4A8F4091E5BB}"/>
                </a:ext>
              </a:extLst>
            </p:cNvPr>
            <p:cNvSpPr/>
            <p:nvPr/>
          </p:nvSpPr>
          <p:spPr>
            <a:xfrm rot="20700000">
              <a:off x="3658419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0D52BCA8-32D2-4F6B-A216-A25640BE70E0}"/>
                </a:ext>
              </a:extLst>
            </p:cNvPr>
            <p:cNvSpPr/>
            <p:nvPr/>
          </p:nvSpPr>
          <p:spPr>
            <a:xfrm rot="900000" flipH="1">
              <a:off x="5940107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0040B040-A6D4-4658-AECF-8874DAAD34B1}"/>
              </a:ext>
            </a:extLst>
          </p:cNvPr>
          <p:cNvGrpSpPr/>
          <p:nvPr/>
        </p:nvGrpSpPr>
        <p:grpSpPr>
          <a:xfrm>
            <a:off x="6604819" y="3893020"/>
            <a:ext cx="2615666" cy="2560419"/>
            <a:chOff x="6604819" y="3893020"/>
            <a:chExt cx="2615666" cy="2560419"/>
          </a:xfrm>
        </p:grpSpPr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45D1DC1-5F39-423D-9646-A795EFA07AE8}"/>
                </a:ext>
              </a:extLst>
            </p:cNvPr>
            <p:cNvGrpSpPr/>
            <p:nvPr/>
          </p:nvGrpSpPr>
          <p:grpSpPr>
            <a:xfrm>
              <a:off x="7282001" y="3893020"/>
              <a:ext cx="1240898" cy="2072398"/>
              <a:chOff x="7254398" y="4223801"/>
              <a:chExt cx="1296103" cy="2164596"/>
            </a:xfrm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BF000D25-F929-4624-8BA9-86C7DC96CA38}"/>
                  </a:ext>
                </a:extLst>
              </p:cNvPr>
              <p:cNvGrpSpPr/>
              <p:nvPr/>
            </p:nvGrpSpPr>
            <p:grpSpPr>
              <a:xfrm flipH="1">
                <a:off x="8293520" y="5550998"/>
                <a:ext cx="256981" cy="837399"/>
                <a:chOff x="8530749" y="5550998"/>
                <a:chExt cx="256981" cy="83739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6757BA71-7DC0-40DF-805E-D3CC6B2EE9FB}"/>
                    </a:ext>
                  </a:extLst>
                </p:cNvPr>
                <p:cNvSpPr/>
                <p:nvPr/>
              </p:nvSpPr>
              <p:spPr>
                <a:xfrm>
                  <a:off x="8604500" y="5550998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1395F5F6-92D8-419E-9E43-4FE8362F8E27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台形 468">
                  <a:extLst>
                    <a:ext uri="{FF2B5EF4-FFF2-40B4-BE49-F238E27FC236}">
                      <a16:creationId xmlns:a16="http://schemas.microsoft.com/office/drawing/2014/main" id="{98618A60-0986-432C-9CC0-2FF2DDA5968E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776B2B2F-1698-4388-8662-57167133A37D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CE24454-2E31-4C2D-8F55-C8FDFD203C0C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40A62EF3-B1C9-46E6-B363-3A238503F686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ED65E570-AADF-46A3-A804-9D1A744B6D6E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5314094D-EF14-42B2-B0B4-DA661FCC7342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463" name="台形 462">
                      <a:extLst>
                        <a:ext uri="{FF2B5EF4-FFF2-40B4-BE49-F238E27FC236}">
                          <a16:creationId xmlns:a16="http://schemas.microsoft.com/office/drawing/2014/main" id="{4B7A84A1-21F0-44E2-82A3-9DBD31BA65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" name="台形 463">
                      <a:extLst>
                        <a:ext uri="{FF2B5EF4-FFF2-40B4-BE49-F238E27FC236}">
                          <a16:creationId xmlns:a16="http://schemas.microsoft.com/office/drawing/2014/main" id="{9C998EE3-6160-42E1-B26C-8B7F4C3C193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5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03DAFE-E582-4C16-9004-B99B2D7BC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6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A0594AF-BB71-476B-AA3F-6F7B02051BA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7552FCA5-6A83-401F-BC4C-DBAF87F0187F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07871A3F-A721-4C08-A21E-12C7D0AAE0D2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454" name="グループ化 453">
                    <a:extLst>
                      <a:ext uri="{FF2B5EF4-FFF2-40B4-BE49-F238E27FC236}">
                        <a16:creationId xmlns:a16="http://schemas.microsoft.com/office/drawing/2014/main" id="{998D3FCA-3402-499E-AC35-B56AE76DD28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9" name="円/楕円 204">
                      <a:extLst>
                        <a:ext uri="{FF2B5EF4-FFF2-40B4-BE49-F238E27FC236}">
                          <a16:creationId xmlns:a16="http://schemas.microsoft.com/office/drawing/2014/main" id="{76C1BD19-217D-47CE-B376-C694B7619D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0" name="円/楕円 205">
                      <a:extLst>
                        <a:ext uri="{FF2B5EF4-FFF2-40B4-BE49-F238E27FC236}">
                          <a16:creationId xmlns:a16="http://schemas.microsoft.com/office/drawing/2014/main" id="{7AF823EE-2CAA-4C4D-B189-E90511E3BA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D1664EBA-C1B6-4AB7-B234-C11AD89186D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7" name="円/楕円 202">
                      <a:extLst>
                        <a:ext uri="{FF2B5EF4-FFF2-40B4-BE49-F238E27FC236}">
                          <a16:creationId xmlns:a16="http://schemas.microsoft.com/office/drawing/2014/main" id="{6D39412E-D671-45F9-B5AB-F0FB1CCD7C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8" name="円/楕円 203">
                      <a:extLst>
                        <a:ext uri="{FF2B5EF4-FFF2-40B4-BE49-F238E27FC236}">
                          <a16:creationId xmlns:a16="http://schemas.microsoft.com/office/drawing/2014/main" id="{75A633B4-3A3A-45F5-B6C6-66D7702FB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6" name="円/楕円 201">
                    <a:extLst>
                      <a:ext uri="{FF2B5EF4-FFF2-40B4-BE49-F238E27FC236}">
                        <a16:creationId xmlns:a16="http://schemas.microsoft.com/office/drawing/2014/main" id="{D4529184-F80A-4F39-9438-B374AD2BD5A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円/楕円 27">
                  <a:extLst>
                    <a:ext uri="{FF2B5EF4-FFF2-40B4-BE49-F238E27FC236}">
                      <a16:creationId xmlns:a16="http://schemas.microsoft.com/office/drawing/2014/main" id="{EF0D66D9-3818-4B05-BDB4-830CD7130EF9}"/>
                    </a:ext>
                  </a:extLst>
                </p:cNvPr>
                <p:cNvSpPr/>
                <p:nvPr/>
              </p:nvSpPr>
              <p:spPr>
                <a:xfrm>
                  <a:off x="4554956" y="4403740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円/楕円 27">
                  <a:extLst>
                    <a:ext uri="{FF2B5EF4-FFF2-40B4-BE49-F238E27FC236}">
                      <a16:creationId xmlns:a16="http://schemas.microsoft.com/office/drawing/2014/main" id="{B7E88D5F-83CC-4031-935C-3053AFC29455}"/>
                    </a:ext>
                  </a:extLst>
                </p:cNvPr>
                <p:cNvSpPr/>
                <p:nvPr/>
              </p:nvSpPr>
              <p:spPr>
                <a:xfrm rot="10800000">
                  <a:off x="4304027" y="387719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円/楕円 27">
                  <a:extLst>
                    <a:ext uri="{FF2B5EF4-FFF2-40B4-BE49-F238E27FC236}">
                      <a16:creationId xmlns:a16="http://schemas.microsoft.com/office/drawing/2014/main" id="{9E26B6D7-B490-4E3D-BFFE-94C84392EDEE}"/>
                    </a:ext>
                  </a:extLst>
                </p:cNvPr>
                <p:cNvSpPr/>
                <p:nvPr/>
              </p:nvSpPr>
              <p:spPr>
                <a:xfrm rot="10800000">
                  <a:off x="4791536" y="387719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正方形/長方形 67">
                  <a:extLst>
                    <a:ext uri="{FF2B5EF4-FFF2-40B4-BE49-F238E27FC236}">
                      <a16:creationId xmlns:a16="http://schemas.microsoft.com/office/drawing/2014/main" id="{9DE0E737-9D50-46C0-962C-1AD18A68C005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円/楕円 189">
                  <a:extLst>
                    <a:ext uri="{FF2B5EF4-FFF2-40B4-BE49-F238E27FC236}">
                      <a16:creationId xmlns:a16="http://schemas.microsoft.com/office/drawing/2014/main" id="{BEA0ED1A-5D04-48B9-8329-C67877350935}"/>
                    </a:ext>
                  </a:extLst>
                </p:cNvPr>
                <p:cNvSpPr/>
                <p:nvPr/>
              </p:nvSpPr>
              <p:spPr>
                <a:xfrm>
                  <a:off x="4304596" y="4234001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190">
                  <a:extLst>
                    <a:ext uri="{FF2B5EF4-FFF2-40B4-BE49-F238E27FC236}">
                      <a16:creationId xmlns:a16="http://schemas.microsoft.com/office/drawing/2014/main" id="{FA41CED3-6F86-4922-B130-87ED996C7817}"/>
                    </a:ext>
                  </a:extLst>
                </p:cNvPr>
                <p:cNvSpPr/>
                <p:nvPr/>
              </p:nvSpPr>
              <p:spPr>
                <a:xfrm>
                  <a:off x="4894200" y="4234001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CA462236-EA71-4144-BBDD-74549892CE5F}"/>
                    </a:ext>
                  </a:extLst>
                </p:cNvPr>
                <p:cNvGrpSpPr/>
                <p:nvPr/>
              </p:nvGrpSpPr>
              <p:grpSpPr>
                <a:xfrm>
                  <a:off x="4328149" y="3989091"/>
                  <a:ext cx="164281" cy="206844"/>
                  <a:chOff x="2595588" y="3983090"/>
                  <a:chExt cx="164281" cy="206844"/>
                </a:xfrm>
              </p:grpSpPr>
              <p:sp>
                <p:nvSpPr>
                  <p:cNvPr id="448" name="二等辺三角形 447">
                    <a:extLst>
                      <a:ext uri="{FF2B5EF4-FFF2-40B4-BE49-F238E27FC236}">
                        <a16:creationId xmlns:a16="http://schemas.microsoft.com/office/drawing/2014/main" id="{15418D9F-62CA-4BBC-9967-D21837A50E18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83090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056C1D81-B0AC-41C2-B0B8-E564A071F3FB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83390"/>
                    <a:ext cx="158226" cy="206544"/>
                    <a:chOff x="2896919" y="3747443"/>
                    <a:chExt cx="138009" cy="203096"/>
                  </a:xfrm>
                </p:grpSpPr>
                <p:sp>
                  <p:nvSpPr>
                    <p:cNvPr id="450" name="円/楕円 195">
                      <a:extLst>
                        <a:ext uri="{FF2B5EF4-FFF2-40B4-BE49-F238E27FC236}">
                          <a16:creationId xmlns:a16="http://schemas.microsoft.com/office/drawing/2014/main" id="{96BD7CFC-F0F5-44FA-B7B0-32C727CD2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74744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1" name="円/楕円 196">
                      <a:extLst>
                        <a:ext uri="{FF2B5EF4-FFF2-40B4-BE49-F238E27FC236}">
                          <a16:creationId xmlns:a16="http://schemas.microsoft.com/office/drawing/2014/main" id="{2396E6F0-72DB-46AA-8DA2-B384DA68E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71198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2" name="円/楕円 197">
                      <a:extLst>
                        <a:ext uri="{FF2B5EF4-FFF2-40B4-BE49-F238E27FC236}">
                          <a16:creationId xmlns:a16="http://schemas.microsoft.com/office/drawing/2014/main" id="{14BC211C-50C0-406C-81B7-1CED357D5F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825456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198">
                      <a:extLst>
                        <a:ext uri="{FF2B5EF4-FFF2-40B4-BE49-F238E27FC236}">
                          <a16:creationId xmlns:a16="http://schemas.microsoft.com/office/drawing/2014/main" id="{0EFDAFA0-58D2-47AD-B8A5-21869418A4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823883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41C978C6-A303-46C1-9E83-B01CADF1E304}"/>
                    </a:ext>
                  </a:extLst>
                </p:cNvPr>
                <p:cNvGrpSpPr/>
                <p:nvPr/>
              </p:nvGrpSpPr>
              <p:grpSpPr>
                <a:xfrm>
                  <a:off x="4818687" y="3989091"/>
                  <a:ext cx="164281" cy="206844"/>
                  <a:chOff x="2595588" y="3983090"/>
                  <a:chExt cx="164281" cy="206844"/>
                </a:xfrm>
              </p:grpSpPr>
              <p:sp>
                <p:nvSpPr>
                  <p:cNvPr id="442" name="二等辺三角形 441">
                    <a:extLst>
                      <a:ext uri="{FF2B5EF4-FFF2-40B4-BE49-F238E27FC236}">
                        <a16:creationId xmlns:a16="http://schemas.microsoft.com/office/drawing/2014/main" id="{742492C5-7200-471B-AD41-C06250939B42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83090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A72A0A22-AA70-4E52-8F2C-42D17C67575C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83390"/>
                    <a:ext cx="158226" cy="206544"/>
                    <a:chOff x="2896919" y="3747443"/>
                    <a:chExt cx="138009" cy="203096"/>
                  </a:xfrm>
                </p:grpSpPr>
                <p:sp>
                  <p:nvSpPr>
                    <p:cNvPr id="444" name="円/楕円 195">
                      <a:extLst>
                        <a:ext uri="{FF2B5EF4-FFF2-40B4-BE49-F238E27FC236}">
                          <a16:creationId xmlns:a16="http://schemas.microsoft.com/office/drawing/2014/main" id="{CAC4371C-87FB-46BE-B729-934B62E27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74744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5" name="円/楕円 196">
                      <a:extLst>
                        <a:ext uri="{FF2B5EF4-FFF2-40B4-BE49-F238E27FC236}">
                          <a16:creationId xmlns:a16="http://schemas.microsoft.com/office/drawing/2014/main" id="{4897888D-6D9B-449B-8744-851FFD3AE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71198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6" name="円/楕円 197">
                      <a:extLst>
                        <a:ext uri="{FF2B5EF4-FFF2-40B4-BE49-F238E27FC236}">
                          <a16:creationId xmlns:a16="http://schemas.microsoft.com/office/drawing/2014/main" id="{E3D2225D-2706-4522-9AB7-982A34F3B4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825456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7" name="円/楕円 198">
                      <a:extLst>
                        <a:ext uri="{FF2B5EF4-FFF2-40B4-BE49-F238E27FC236}">
                          <a16:creationId xmlns:a16="http://schemas.microsoft.com/office/drawing/2014/main" id="{C0E11198-ABF6-4429-A651-A558B40C2D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823883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FC0236BD-387A-4587-9466-D9D92AAF38DF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円/楕円 91">
                  <a:extLst>
                    <a:ext uri="{FF2B5EF4-FFF2-40B4-BE49-F238E27FC236}">
                      <a16:creationId xmlns:a16="http://schemas.microsoft.com/office/drawing/2014/main" id="{E993A3C2-109D-4617-836B-387854F9CDBC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円/楕円 92">
                  <a:extLst>
                    <a:ext uri="{FF2B5EF4-FFF2-40B4-BE49-F238E27FC236}">
                      <a16:creationId xmlns:a16="http://schemas.microsoft.com/office/drawing/2014/main" id="{9F001211-C473-4877-AF90-AACFF854E62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円/楕円 93">
                  <a:extLst>
                    <a:ext uri="{FF2B5EF4-FFF2-40B4-BE49-F238E27FC236}">
                      <a16:creationId xmlns:a16="http://schemas.microsoft.com/office/drawing/2014/main" id="{DB409F95-E0C4-48A5-83EA-CB5B2A9C1000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9772440D-4A62-4B9D-B328-0E447AF8710B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439" name="台形 438">
                    <a:extLst>
                      <a:ext uri="{FF2B5EF4-FFF2-40B4-BE49-F238E27FC236}">
                        <a16:creationId xmlns:a16="http://schemas.microsoft.com/office/drawing/2014/main" id="{06290AF5-60C9-4B17-A780-54A42FA05D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870117DA-84D8-4E75-B928-7CBBE334B84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45CC47ED-DD39-46E0-8D96-1BA9EF8E24EA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436634DD-DDA8-4562-8A3B-4DF8C54D359B}"/>
                </a:ext>
              </a:extLst>
            </p:cNvPr>
            <p:cNvGrpSpPr/>
            <p:nvPr/>
          </p:nvGrpSpPr>
          <p:grpSpPr>
            <a:xfrm>
              <a:off x="668832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2FC6F33D-A189-4ED4-AE4C-567AA480D7FC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93" name="平行四辺形 19">
                  <a:extLst>
                    <a:ext uri="{FF2B5EF4-FFF2-40B4-BE49-F238E27FC236}">
                      <a16:creationId xmlns:a16="http://schemas.microsoft.com/office/drawing/2014/main" id="{582225D2-D603-482F-81E8-751E3C6ECAF5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平行四辺形 19">
                  <a:extLst>
                    <a:ext uri="{FF2B5EF4-FFF2-40B4-BE49-F238E27FC236}">
                      <a16:creationId xmlns:a16="http://schemas.microsoft.com/office/drawing/2014/main" id="{6D776186-7C57-45D1-BF48-C884092CC9AA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395" name="直線コネクタ 394">
                  <a:extLst>
                    <a:ext uri="{FF2B5EF4-FFF2-40B4-BE49-F238E27FC236}">
                      <a16:creationId xmlns:a16="http://schemas.microsoft.com/office/drawing/2014/main" id="{92897DE4-4CC6-489A-991E-20AD0D6DD5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直線コネクタ 395">
                  <a:extLst>
                    <a:ext uri="{FF2B5EF4-FFF2-40B4-BE49-F238E27FC236}">
                      <a16:creationId xmlns:a16="http://schemas.microsoft.com/office/drawing/2014/main" id="{972A03A6-C742-469D-B997-1D8C6BB020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7" name="平行四辺形 19">
                  <a:extLst>
                    <a:ext uri="{FF2B5EF4-FFF2-40B4-BE49-F238E27FC236}">
                      <a16:creationId xmlns:a16="http://schemas.microsoft.com/office/drawing/2014/main" id="{AE78A04A-1BC0-41BA-A22D-BB5435537C24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テキスト ボックス 397">
                  <a:extLst>
                    <a:ext uri="{FF2B5EF4-FFF2-40B4-BE49-F238E27FC236}">
                      <a16:creationId xmlns:a16="http://schemas.microsoft.com/office/drawing/2014/main" id="{40375B74-0C75-411A-8534-EEFA6E5D6142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399" name="正方形/長方形 139">
                  <a:extLst>
                    <a:ext uri="{FF2B5EF4-FFF2-40B4-BE49-F238E27FC236}">
                      <a16:creationId xmlns:a16="http://schemas.microsoft.com/office/drawing/2014/main" id="{680D85D8-5C9C-40F3-8C32-E1B0C81C159F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139">
                  <a:extLst>
                    <a:ext uri="{FF2B5EF4-FFF2-40B4-BE49-F238E27FC236}">
                      <a16:creationId xmlns:a16="http://schemas.microsoft.com/office/drawing/2014/main" id="{C1143FF0-C832-4C06-B96C-F1BB561E25E9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D82AB6D9-A9C4-442F-A352-FFC58BBDF36B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2695E9E4-FE79-43E0-BE0E-CC4F75C2B434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00F8DCB5-2CEE-48B7-8C32-66A459D991B2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平行四辺形 48">
                  <a:extLst>
                    <a:ext uri="{FF2B5EF4-FFF2-40B4-BE49-F238E27FC236}">
                      <a16:creationId xmlns:a16="http://schemas.microsoft.com/office/drawing/2014/main" id="{8A61422C-F4A6-4922-A572-8B9A1EE1FED6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平行四辺形 48">
                  <a:extLst>
                    <a:ext uri="{FF2B5EF4-FFF2-40B4-BE49-F238E27FC236}">
                      <a16:creationId xmlns:a16="http://schemas.microsoft.com/office/drawing/2014/main" id="{AD8AFB0A-B31C-45E5-B2E5-0DD474F873A6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139">
                  <a:extLst>
                    <a:ext uri="{FF2B5EF4-FFF2-40B4-BE49-F238E27FC236}">
                      <a16:creationId xmlns:a16="http://schemas.microsoft.com/office/drawing/2014/main" id="{CE881D2D-9781-4028-A5E3-BEFF612134C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テキスト ボックス 406">
                  <a:extLst>
                    <a:ext uri="{FF2B5EF4-FFF2-40B4-BE49-F238E27FC236}">
                      <a16:creationId xmlns:a16="http://schemas.microsoft.com/office/drawing/2014/main" id="{8009C4C9-FC4F-479C-83A2-D9458DC12FD0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408" name="テキスト ボックス 407">
                  <a:extLst>
                    <a:ext uri="{FF2B5EF4-FFF2-40B4-BE49-F238E27FC236}">
                      <a16:creationId xmlns:a16="http://schemas.microsoft.com/office/drawing/2014/main" id="{C52B671F-5356-4A7E-ABAA-617629A20783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409" name="テキスト ボックス 408">
                  <a:extLst>
                    <a:ext uri="{FF2B5EF4-FFF2-40B4-BE49-F238E27FC236}">
                      <a16:creationId xmlns:a16="http://schemas.microsoft.com/office/drawing/2014/main" id="{2B86A875-65E5-40FD-BDB0-2F7C81078437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0C9FD8EF-47C7-4FDD-B9B1-D479493AA8B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E3C6BF96-2C45-4733-B90C-61C96DF71AB0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58F6D62B-3463-4BE6-B26C-8DBB176B3EFA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EA593BC5-38AF-48B1-BE66-86F9227C2F9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1" name="テキスト ボックス 410">
                  <a:extLst>
                    <a:ext uri="{FF2B5EF4-FFF2-40B4-BE49-F238E27FC236}">
                      <a16:creationId xmlns:a16="http://schemas.microsoft.com/office/drawing/2014/main" id="{2F36C276-DC68-4A9E-AF70-8CDE7021F10A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D85425A5-255B-4DCB-9FFF-74900670C6C9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テキスト ボックス 412">
                  <a:extLst>
                    <a:ext uri="{FF2B5EF4-FFF2-40B4-BE49-F238E27FC236}">
                      <a16:creationId xmlns:a16="http://schemas.microsoft.com/office/drawing/2014/main" id="{D3A5C95B-A780-4E0E-8D5B-C587EDC595EE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414" name="テキスト ボックス 413">
                  <a:extLst>
                    <a:ext uri="{FF2B5EF4-FFF2-40B4-BE49-F238E27FC236}">
                      <a16:creationId xmlns:a16="http://schemas.microsoft.com/office/drawing/2014/main" id="{ECDC9977-3B5A-4F8A-A831-0AF766DC9ABB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415" name="テキスト ボックス 414">
                  <a:extLst>
                    <a:ext uri="{FF2B5EF4-FFF2-40B4-BE49-F238E27FC236}">
                      <a16:creationId xmlns:a16="http://schemas.microsoft.com/office/drawing/2014/main" id="{C0B0437E-4864-48EB-A66F-E59AF74E7DCD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16" name="正方形/長方形 139">
                  <a:extLst>
                    <a:ext uri="{FF2B5EF4-FFF2-40B4-BE49-F238E27FC236}">
                      <a16:creationId xmlns:a16="http://schemas.microsoft.com/office/drawing/2014/main" id="{73BC5282-06A3-4D8E-B993-87D4FC346326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2BF2464-236F-42B7-A107-72C1F1C1C6A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69D6A32-3C07-49A1-94C0-EE0A0D82835B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991B1CC7-EB6D-47E4-BFF1-F25D633B8260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5DC18D62-12C6-4D0D-8961-29866D5BCDAC}"/>
                </a:ext>
              </a:extLst>
            </p:cNvPr>
            <p:cNvSpPr/>
            <p:nvPr/>
          </p:nvSpPr>
          <p:spPr>
            <a:xfrm rot="20700000">
              <a:off x="6604819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B2B6C6E7-3EC9-46F1-8A49-966D5D17F674}"/>
                </a:ext>
              </a:extLst>
            </p:cNvPr>
            <p:cNvSpPr/>
            <p:nvPr/>
          </p:nvSpPr>
          <p:spPr>
            <a:xfrm rot="900000" flipH="1">
              <a:off x="8886507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A42DC9-37D8-4434-AB2A-5CFC3C142E4F}"/>
              </a:ext>
            </a:extLst>
          </p:cNvPr>
          <p:cNvGrpSpPr/>
          <p:nvPr/>
        </p:nvGrpSpPr>
        <p:grpSpPr>
          <a:xfrm>
            <a:off x="710432" y="894521"/>
            <a:ext cx="2615666" cy="2645697"/>
            <a:chOff x="710432" y="894521"/>
            <a:chExt cx="2615666" cy="264569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99D1238-85F9-41CC-A57A-612435319835}"/>
                </a:ext>
              </a:extLst>
            </p:cNvPr>
            <p:cNvGrpSpPr/>
            <p:nvPr/>
          </p:nvGrpSpPr>
          <p:grpSpPr>
            <a:xfrm>
              <a:off x="1441300" y="894521"/>
              <a:ext cx="1163190" cy="2147378"/>
              <a:chOff x="1374304" y="1140658"/>
              <a:chExt cx="1297181" cy="2394741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909407C-713F-40D7-9725-ABF21B982282}"/>
                  </a:ext>
                </a:extLst>
              </p:cNvPr>
              <p:cNvSpPr/>
              <p:nvPr/>
            </p:nvSpPr>
            <p:spPr>
              <a:xfrm flipH="1">
                <a:off x="2459352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5A33A5B-09AB-4030-AE46-69AEDEF04561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63B3157-4529-46A1-9077-ADF97EA3F0AF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B68D83F5-B065-4832-816B-5101096DEBDD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61" name="円/楕円 373">
                  <a:extLst>
                    <a:ext uri="{FF2B5EF4-FFF2-40B4-BE49-F238E27FC236}">
                      <a16:creationId xmlns:a16="http://schemas.microsoft.com/office/drawing/2014/main" id="{57FAEF30-FA06-44D9-85E3-A9C9B8BED931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月 823">
                  <a:extLst>
                    <a:ext uri="{FF2B5EF4-FFF2-40B4-BE49-F238E27FC236}">
                      <a16:creationId xmlns:a16="http://schemas.microsoft.com/office/drawing/2014/main" id="{0869F4AF-9935-4005-9ED6-9E9C9E70C0A7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月 823">
                  <a:extLst>
                    <a:ext uri="{FF2B5EF4-FFF2-40B4-BE49-F238E27FC236}">
                      <a16:creationId xmlns:a16="http://schemas.microsoft.com/office/drawing/2014/main" id="{0A35FF85-908B-46AC-9B4B-11E4267506FE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0CFBBFD1-C028-47AE-B45F-7354ACFF357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2429551E-A69B-4875-8042-87D3168BE7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407">
                      <a:extLst>
                        <a:ext uri="{FF2B5EF4-FFF2-40B4-BE49-F238E27FC236}">
                          <a16:creationId xmlns:a16="http://schemas.microsoft.com/office/drawing/2014/main" id="{D277857D-0630-4562-B2AC-7E76CD7C28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408">
                      <a:extLst>
                        <a:ext uri="{FF2B5EF4-FFF2-40B4-BE49-F238E27FC236}">
                          <a16:creationId xmlns:a16="http://schemas.microsoft.com/office/drawing/2014/main" id="{364690FA-927C-4F77-8B3A-B726092D6C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931D18F3-34C4-4089-965F-BDFF41DE51C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0" name="円/楕円 405">
                      <a:extLst>
                        <a:ext uri="{FF2B5EF4-FFF2-40B4-BE49-F238E27FC236}">
                          <a16:creationId xmlns:a16="http://schemas.microsoft.com/office/drawing/2014/main" id="{9584D1EC-014F-4348-BCC9-A8D85CE0AB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406">
                      <a:extLst>
                        <a:ext uri="{FF2B5EF4-FFF2-40B4-BE49-F238E27FC236}">
                          <a16:creationId xmlns:a16="http://schemas.microsoft.com/office/drawing/2014/main" id="{AAF3261E-36F6-4A1C-A0D1-7759AA38B3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404">
                    <a:extLst>
                      <a:ext uri="{FF2B5EF4-FFF2-40B4-BE49-F238E27FC236}">
                        <a16:creationId xmlns:a16="http://schemas.microsoft.com/office/drawing/2014/main" id="{5F789B2B-49ED-4F8A-83C7-F51BDE0EEA9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" name="円/楕円 27">
                  <a:extLst>
                    <a:ext uri="{FF2B5EF4-FFF2-40B4-BE49-F238E27FC236}">
                      <a16:creationId xmlns:a16="http://schemas.microsoft.com/office/drawing/2014/main" id="{3E74B855-4F9E-4313-A734-33773E9CCAC1}"/>
                    </a:ext>
                  </a:extLst>
                </p:cNvPr>
                <p:cNvSpPr/>
                <p:nvPr/>
              </p:nvSpPr>
              <p:spPr>
                <a:xfrm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円/楕円 27">
                  <a:extLst>
                    <a:ext uri="{FF2B5EF4-FFF2-40B4-BE49-F238E27FC236}">
                      <a16:creationId xmlns:a16="http://schemas.microsoft.com/office/drawing/2014/main" id="{AF501D93-95C6-449B-A203-4BDC362FE102}"/>
                    </a:ext>
                  </a:extLst>
                </p:cNvPr>
                <p:cNvSpPr/>
                <p:nvPr/>
              </p:nvSpPr>
              <p:spPr>
                <a:xfrm rot="10800000">
                  <a:off x="4486502" y="1515588"/>
                  <a:ext cx="31311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円/楕円 27">
                  <a:extLst>
                    <a:ext uri="{FF2B5EF4-FFF2-40B4-BE49-F238E27FC236}">
                      <a16:creationId xmlns:a16="http://schemas.microsoft.com/office/drawing/2014/main" id="{CCD62418-FDEA-47C2-9041-48F51BBDFF33}"/>
                    </a:ext>
                  </a:extLst>
                </p:cNvPr>
                <p:cNvSpPr/>
                <p:nvPr/>
              </p:nvSpPr>
              <p:spPr>
                <a:xfrm rot="10800000">
                  <a:off x="5017372" y="1515588"/>
                  <a:ext cx="31311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正方形/長方形 67">
                  <a:extLst>
                    <a:ext uri="{FF2B5EF4-FFF2-40B4-BE49-F238E27FC236}">
                      <a16:creationId xmlns:a16="http://schemas.microsoft.com/office/drawing/2014/main" id="{A1B92492-CBCB-4D16-8AB7-16A584F3E2A5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A2BBCF86-9FFA-40A8-BE00-109CF5C9D557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388">
                  <a:extLst>
                    <a:ext uri="{FF2B5EF4-FFF2-40B4-BE49-F238E27FC236}">
                      <a16:creationId xmlns:a16="http://schemas.microsoft.com/office/drawing/2014/main" id="{D82A54DF-4168-44C2-B378-719E5315257C}"/>
                    </a:ext>
                  </a:extLst>
                </p:cNvPr>
                <p:cNvSpPr/>
                <p:nvPr/>
              </p:nvSpPr>
              <p:spPr>
                <a:xfrm>
                  <a:off x="4616006" y="1686301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389">
                  <a:extLst>
                    <a:ext uri="{FF2B5EF4-FFF2-40B4-BE49-F238E27FC236}">
                      <a16:creationId xmlns:a16="http://schemas.microsoft.com/office/drawing/2014/main" id="{AE69CE03-4C5A-49C6-9283-7F878A636F54}"/>
                    </a:ext>
                  </a:extLst>
                </p:cNvPr>
                <p:cNvSpPr/>
                <p:nvPr/>
              </p:nvSpPr>
              <p:spPr>
                <a:xfrm>
                  <a:off x="5126015" y="1686301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A4A2C40C-C8E7-4894-9490-3BEE305E67A6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8852A2E6-5D4A-4B2C-892F-2974EA103FD2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828C148B-997A-4006-9229-9CCB5FCC4F69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円/楕円 388">
                  <a:extLst>
                    <a:ext uri="{FF2B5EF4-FFF2-40B4-BE49-F238E27FC236}">
                      <a16:creationId xmlns:a16="http://schemas.microsoft.com/office/drawing/2014/main" id="{81B1C3A5-3083-408C-BA81-A3FB66D3759A}"/>
                    </a:ext>
                  </a:extLst>
                </p:cNvPr>
                <p:cNvSpPr/>
                <p:nvPr/>
              </p:nvSpPr>
              <p:spPr>
                <a:xfrm>
                  <a:off x="4633855" y="1703577"/>
                  <a:ext cx="45720" cy="60637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円/楕円 389">
                  <a:extLst>
                    <a:ext uri="{FF2B5EF4-FFF2-40B4-BE49-F238E27FC236}">
                      <a16:creationId xmlns:a16="http://schemas.microsoft.com/office/drawing/2014/main" id="{C00E481F-7C36-4D38-BF02-7F1B49D2EAEC}"/>
                    </a:ext>
                  </a:extLst>
                </p:cNvPr>
                <p:cNvSpPr/>
                <p:nvPr/>
              </p:nvSpPr>
              <p:spPr>
                <a:xfrm>
                  <a:off x="5143864" y="1703577"/>
                  <a:ext cx="45720" cy="60637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片側の 2 つの角を丸めた四角形 144">
                <a:extLst>
                  <a:ext uri="{FF2B5EF4-FFF2-40B4-BE49-F238E27FC236}">
                    <a16:creationId xmlns:a16="http://schemas.microsoft.com/office/drawing/2014/main" id="{00C87B69-9CE6-4BF2-9185-4F5CFAD4EB9C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4533D1B-4B6F-4A83-B79E-9C1FD386BA7D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二等辺三角形 43">
                <a:extLst>
                  <a:ext uri="{FF2B5EF4-FFF2-40B4-BE49-F238E27FC236}">
                    <a16:creationId xmlns:a16="http://schemas.microsoft.com/office/drawing/2014/main" id="{D9F69AAF-8E5B-4B18-9D0F-B3B80741EDF2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E182754-9EC3-47DF-ADEE-362DC133B5B8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A1D3F73-B455-48C8-9E30-1F21E9475065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B8F1B2F-7EB9-4CAA-8C12-1C07D0A922DF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43B5791-68A6-4DE0-B8F8-3F497C87D845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E6341DF9-F9B8-4ECE-8C26-7E6FE3604DB4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E3454210-60E7-4C3C-A9C8-74CD88F87F3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F7630BAC-BEE3-453E-B809-DDE431E7BD3B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C53AF35-0936-4BA1-8D9D-D42A64D1278D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E367DBFD-C318-4836-B4E8-36B0A2308F55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77F3C52E-7561-4D25-9040-BA22FF1506C4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6560F0D-1E97-479B-84B1-05A29286B4A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C3FAB197-C64D-468F-B12A-3A52D3EE6FBB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24105AA-10FE-4CEC-9566-C7D315043FAA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733EF175-6894-4D9F-9D26-05D66FC2932E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DA7DD86-9D53-4EC5-B832-2E80F5AD224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8F70B48F-AEA8-4F5A-87C4-662B8239D941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EE77C9E-41AE-45C2-8322-ED504C9083EC}"/>
                </a:ext>
              </a:extLst>
            </p:cNvPr>
            <p:cNvGrpSpPr/>
            <p:nvPr/>
          </p:nvGrpSpPr>
          <p:grpSpPr>
            <a:xfrm>
              <a:off x="799555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5E89A00-7579-4786-8AFD-303AFDCA69E2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CF87C42C-F73E-40B5-B4A2-A041422ED07C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4C4C1B9B-F071-483C-B73F-7D7095FEEDE9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0F8DABB1-39CC-4121-9DE7-2FFE34FF6B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971443C9-09D7-4933-98C0-6ACA7FE071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FD50FABF-ACE0-44CC-9EB4-42AAA20E7EB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54A57D31-3C28-4D2D-9637-7983F3811E5A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97A90262-9080-46AB-B9D1-6F293093AAA0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2D54343F-2594-4976-89BD-F77C86DC7207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DACB636-0CF4-46AC-95CF-B4223861F8F4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DE768E3-C355-4452-8D3B-4914E3C113E3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538ADA2-F6D4-47CF-B3E5-3407B77DB0AF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07250439-3DF7-4D54-81F3-6DC2B5394532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9331F534-0F53-431B-AF5B-75DAE7CA684C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B9C26D07-3713-451F-93A0-7C3C0E62A01D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7904E534-DAF9-418B-A641-66E3158DBC5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C0E37F7B-7CBE-4A4A-AAA7-586829D58CFE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79322281-A60F-44DA-B016-2F9FAA700BC4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3970A54E-7E1E-43C9-9206-D8CB4C8CAB43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83F29AEE-19D3-4C26-B65E-04C66F07F84F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67EF14E4-8B56-435B-BAF2-ABDDB7D23545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CB89CDBC-5AF6-49FE-A5B8-13B189B7DC70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4E51D06C-33E6-4137-A4B1-AEF4AA2285F2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AEA16CE-268D-49BD-B372-932154E9069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CD7498B4-9BAF-4DC3-B598-95E0C2A8DAC9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114E66AD-9778-4FF5-9AE2-AAEA877F59EB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BBCBEAD6-0E50-4731-9E94-8E2C68401B2B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D5EC665C-6BAB-42CF-BF27-B18C11DB1DBD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BA2631B-B7F3-49B9-BE5A-290861F055D0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B2759BA-DD70-4BEF-9934-0FABBD8AE171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9A1BBC9-C5BC-43F9-9C68-00C7AC91E0A3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C5BA830-681B-4EED-9881-DE7CFEB77BED}"/>
                </a:ext>
              </a:extLst>
            </p:cNvPr>
            <p:cNvSpPr/>
            <p:nvPr/>
          </p:nvSpPr>
          <p:spPr>
            <a:xfrm rot="20700000">
              <a:off x="710432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2DA53BE-32E4-41C0-A2BF-6C14C823F06A}"/>
                </a:ext>
              </a:extLst>
            </p:cNvPr>
            <p:cNvSpPr/>
            <p:nvPr/>
          </p:nvSpPr>
          <p:spPr>
            <a:xfrm rot="900000" flipH="1">
              <a:off x="2992120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9D93AD15-A219-4092-99E5-9A903448C4DF}"/>
              </a:ext>
            </a:extLst>
          </p:cNvPr>
          <p:cNvGrpSpPr/>
          <p:nvPr/>
        </p:nvGrpSpPr>
        <p:grpSpPr>
          <a:xfrm>
            <a:off x="3658419" y="971600"/>
            <a:ext cx="2615666" cy="2568618"/>
            <a:chOff x="3658419" y="971600"/>
            <a:chExt cx="2615666" cy="2568618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937BA6B-6046-4BCB-B624-4EE24849F55E}"/>
                </a:ext>
              </a:extLst>
            </p:cNvPr>
            <p:cNvGrpSpPr/>
            <p:nvPr/>
          </p:nvGrpSpPr>
          <p:grpSpPr>
            <a:xfrm>
              <a:off x="4424717" y="971600"/>
              <a:ext cx="1079570" cy="2067474"/>
              <a:chOff x="4372488" y="1267878"/>
              <a:chExt cx="1184027" cy="2267520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F84ED1D-CFDA-4150-BEB4-8C2DCA07B9B0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円/楕円 637">
                <a:extLst>
                  <a:ext uri="{FF2B5EF4-FFF2-40B4-BE49-F238E27FC236}">
                    <a16:creationId xmlns:a16="http://schemas.microsoft.com/office/drawing/2014/main" id="{674B4C8E-669C-49AC-9B6F-F7791310DCFD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円/楕円 637">
                <a:extLst>
                  <a:ext uri="{FF2B5EF4-FFF2-40B4-BE49-F238E27FC236}">
                    <a16:creationId xmlns:a16="http://schemas.microsoft.com/office/drawing/2014/main" id="{FB0141F0-5DA6-44BA-9E1F-73665CE1CA76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7D38A3B-AEB1-46B6-8398-174003FB4A04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片側の 2 つの角を丸めた四角形 144">
                <a:extLst>
                  <a:ext uri="{FF2B5EF4-FFF2-40B4-BE49-F238E27FC236}">
                    <a16:creationId xmlns:a16="http://schemas.microsoft.com/office/drawing/2014/main" id="{C0DEB7C3-58CE-433F-9BC1-17CC61CAD9A4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72617078-B225-4AD4-A1A5-BFE86EB30E8A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01AD966D-B2B4-4CDB-BF84-0B555299D7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58" name="円/楕円 899">
                  <a:extLst>
                    <a:ext uri="{FF2B5EF4-FFF2-40B4-BE49-F238E27FC236}">
                      <a16:creationId xmlns:a16="http://schemas.microsoft.com/office/drawing/2014/main" id="{A1945779-7D89-41B1-9EA7-9501FC02469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9AE1FBE7-6352-458E-921C-26A8BD2FDBE9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165A4E3F-3651-484B-BC53-F3640FE179E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9" name="円/楕円 914">
                      <a:extLst>
                        <a:ext uri="{FF2B5EF4-FFF2-40B4-BE49-F238E27FC236}">
                          <a16:creationId xmlns:a16="http://schemas.microsoft.com/office/drawing/2014/main" id="{949AA600-AD9F-48E5-A627-137AD7E2CA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" name="円/楕円 915">
                      <a:extLst>
                        <a:ext uri="{FF2B5EF4-FFF2-40B4-BE49-F238E27FC236}">
                          <a16:creationId xmlns:a16="http://schemas.microsoft.com/office/drawing/2014/main" id="{E26BDFFA-C645-46E4-89A5-85DAF7D780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5" name="グループ化 164">
                    <a:extLst>
                      <a:ext uri="{FF2B5EF4-FFF2-40B4-BE49-F238E27FC236}">
                        <a16:creationId xmlns:a16="http://schemas.microsoft.com/office/drawing/2014/main" id="{8B148C13-9026-4900-B1DF-14F8BF95A7C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7" name="円/楕円 912">
                      <a:extLst>
                        <a:ext uri="{FF2B5EF4-FFF2-40B4-BE49-F238E27FC236}">
                          <a16:creationId xmlns:a16="http://schemas.microsoft.com/office/drawing/2014/main" id="{D4FEF91B-1824-49BE-BE5C-C2DF924DF8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" name="円/楕円 913">
                      <a:extLst>
                        <a:ext uri="{FF2B5EF4-FFF2-40B4-BE49-F238E27FC236}">
                          <a16:creationId xmlns:a16="http://schemas.microsoft.com/office/drawing/2014/main" id="{0F5CB745-1850-45BF-AFF9-3B6B4F0EC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" name="円/楕円 911">
                    <a:extLst>
                      <a:ext uri="{FF2B5EF4-FFF2-40B4-BE49-F238E27FC236}">
                        <a16:creationId xmlns:a16="http://schemas.microsoft.com/office/drawing/2014/main" id="{A7B6DC13-B4EC-48CA-8E73-36AD975EB55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7A661367-C4B6-48CC-8A19-25B0E98C819C}"/>
                    </a:ext>
                  </a:extLst>
                </p:cNvPr>
                <p:cNvSpPr/>
                <p:nvPr/>
              </p:nvSpPr>
              <p:spPr>
                <a:xfrm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F7BD587F-C383-4180-AB67-37F687C367C2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A24284CD-95B7-4239-870E-95A15EB7DF12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正方形/長方形 67">
                  <a:extLst>
                    <a:ext uri="{FF2B5EF4-FFF2-40B4-BE49-F238E27FC236}">
                      <a16:creationId xmlns:a16="http://schemas.microsoft.com/office/drawing/2014/main" id="{5E763E62-FB49-47DD-B2DB-329B8467BDB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7E08D12-2C5B-48C2-A3B4-E881D2256F6B}"/>
                  </a:ext>
                </a:extLst>
              </p:cNvPr>
              <p:cNvGrpSpPr/>
              <p:nvPr/>
            </p:nvGrpSpPr>
            <p:grpSpPr>
              <a:xfrm>
                <a:off x="4613905" y="1793795"/>
                <a:ext cx="187370" cy="244543"/>
                <a:chOff x="2165452" y="5730069"/>
                <a:chExt cx="126104" cy="167122"/>
              </a:xfrm>
            </p:grpSpPr>
            <p:sp>
              <p:nvSpPr>
                <p:cNvPr id="152" name="二等辺三角形 151">
                  <a:extLst>
                    <a:ext uri="{FF2B5EF4-FFF2-40B4-BE49-F238E27FC236}">
                      <a16:creationId xmlns:a16="http://schemas.microsoft.com/office/drawing/2014/main" id="{09A7302B-6ADC-4518-A761-BF726C90101B}"/>
                    </a:ext>
                  </a:extLst>
                </p:cNvPr>
                <p:cNvSpPr/>
                <p:nvPr/>
              </p:nvSpPr>
              <p:spPr>
                <a:xfrm rot="18900000">
                  <a:off x="2165782" y="573006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E38C1CE9-2663-4F6A-BCF0-87C0B63BA1F7}"/>
                    </a:ext>
                  </a:extLst>
                </p:cNvPr>
                <p:cNvGrpSpPr/>
                <p:nvPr/>
              </p:nvGrpSpPr>
              <p:grpSpPr>
                <a:xfrm>
                  <a:off x="2165452" y="5739105"/>
                  <a:ext cx="126104" cy="158086"/>
                  <a:chOff x="2896919" y="3745172"/>
                  <a:chExt cx="138000" cy="203110"/>
                </a:xfrm>
              </p:grpSpPr>
              <p:sp>
                <p:nvSpPr>
                  <p:cNvPr id="154" name="円/楕円 333">
                    <a:extLst>
                      <a:ext uri="{FF2B5EF4-FFF2-40B4-BE49-F238E27FC236}">
                        <a16:creationId xmlns:a16="http://schemas.microsoft.com/office/drawing/2014/main" id="{FA85B5E5-B8D2-46E5-B1BA-C585CD4AE2A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45172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334">
                    <a:extLst>
                      <a:ext uri="{FF2B5EF4-FFF2-40B4-BE49-F238E27FC236}">
                        <a16:creationId xmlns:a16="http://schemas.microsoft.com/office/drawing/2014/main" id="{04BA84E6-BD3D-4AFD-9431-818EA6DE91E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68941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335">
                    <a:extLst>
                      <a:ext uri="{FF2B5EF4-FFF2-40B4-BE49-F238E27FC236}">
                        <a16:creationId xmlns:a16="http://schemas.microsoft.com/office/drawing/2014/main" id="{932CF647-296D-4339-A3C4-47002A623DB5}"/>
                      </a:ext>
                    </a:extLst>
                  </p:cNvPr>
                  <p:cNvSpPr/>
                  <p:nvPr/>
                </p:nvSpPr>
                <p:spPr>
                  <a:xfrm>
                    <a:off x="2921404" y="382388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円/楕円 336">
                    <a:extLst>
                      <a:ext uri="{FF2B5EF4-FFF2-40B4-BE49-F238E27FC236}">
                        <a16:creationId xmlns:a16="http://schemas.microsoft.com/office/drawing/2014/main" id="{79DB306A-40DA-4DC2-8F80-99C3266EA617}"/>
                      </a:ext>
                    </a:extLst>
                  </p:cNvPr>
                  <p:cNvSpPr/>
                  <p:nvPr/>
                </p:nvSpPr>
                <p:spPr>
                  <a:xfrm>
                    <a:off x="2943059" y="382231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BB76F81E-05F7-4BFE-A393-BE22AF5F2BB0}"/>
                  </a:ext>
                </a:extLst>
              </p:cNvPr>
              <p:cNvGrpSpPr/>
              <p:nvPr/>
            </p:nvGrpSpPr>
            <p:grpSpPr>
              <a:xfrm>
                <a:off x="5130636" y="1793814"/>
                <a:ext cx="187370" cy="244542"/>
                <a:chOff x="2165452" y="5730072"/>
                <a:chExt cx="126104" cy="167121"/>
              </a:xfrm>
            </p:grpSpPr>
            <p:sp>
              <p:nvSpPr>
                <p:cNvPr id="146" name="二等辺三角形 145">
                  <a:extLst>
                    <a:ext uri="{FF2B5EF4-FFF2-40B4-BE49-F238E27FC236}">
                      <a16:creationId xmlns:a16="http://schemas.microsoft.com/office/drawing/2014/main" id="{72FD61FB-C744-48AA-8317-3EF9F915ACD0}"/>
                    </a:ext>
                  </a:extLst>
                </p:cNvPr>
                <p:cNvSpPr/>
                <p:nvPr/>
              </p:nvSpPr>
              <p:spPr>
                <a:xfrm rot="18900000">
                  <a:off x="2165782" y="5730072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4B30E03B-9964-4CA8-93B4-309778920159}"/>
                    </a:ext>
                  </a:extLst>
                </p:cNvPr>
                <p:cNvGrpSpPr/>
                <p:nvPr/>
              </p:nvGrpSpPr>
              <p:grpSpPr>
                <a:xfrm>
                  <a:off x="2165452" y="5739108"/>
                  <a:ext cx="126104" cy="158085"/>
                  <a:chOff x="2896919" y="3745181"/>
                  <a:chExt cx="138000" cy="203109"/>
                </a:xfrm>
              </p:grpSpPr>
              <p:sp>
                <p:nvSpPr>
                  <p:cNvPr id="148" name="円/楕円 333">
                    <a:extLst>
                      <a:ext uri="{FF2B5EF4-FFF2-40B4-BE49-F238E27FC236}">
                        <a16:creationId xmlns:a16="http://schemas.microsoft.com/office/drawing/2014/main" id="{67D04258-2D2E-4142-A575-DE1622CD7AF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451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円/楕円 334">
                    <a:extLst>
                      <a:ext uri="{FF2B5EF4-FFF2-40B4-BE49-F238E27FC236}">
                        <a16:creationId xmlns:a16="http://schemas.microsoft.com/office/drawing/2014/main" id="{A90A6EA8-927F-44AC-9A03-F93715302D5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68949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円/楕円 335">
                    <a:extLst>
                      <a:ext uri="{FF2B5EF4-FFF2-40B4-BE49-F238E27FC236}">
                        <a16:creationId xmlns:a16="http://schemas.microsoft.com/office/drawing/2014/main" id="{45667574-C7F6-4CCD-A8D1-6CDB2A9437F7}"/>
                      </a:ext>
                    </a:extLst>
                  </p:cNvPr>
                  <p:cNvSpPr/>
                  <p:nvPr/>
                </p:nvSpPr>
                <p:spPr>
                  <a:xfrm>
                    <a:off x="2921404" y="3823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36">
                    <a:extLst>
                      <a:ext uri="{FF2B5EF4-FFF2-40B4-BE49-F238E27FC236}">
                        <a16:creationId xmlns:a16="http://schemas.microsoft.com/office/drawing/2014/main" id="{2B03B850-0BF4-43B5-B957-3D7AC4BC12EA}"/>
                      </a:ext>
                    </a:extLst>
                  </p:cNvPr>
                  <p:cNvSpPr/>
                  <p:nvPr/>
                </p:nvSpPr>
                <p:spPr>
                  <a:xfrm>
                    <a:off x="2943059" y="382230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A90C6216-BB6B-4DDF-9224-715B98F387F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130" name="楕円 20">
                  <a:extLst>
                    <a:ext uri="{FF2B5EF4-FFF2-40B4-BE49-F238E27FC236}">
                      <a16:creationId xmlns:a16="http://schemas.microsoft.com/office/drawing/2014/main" id="{2C443429-3AAD-4B1B-B502-F2739321D4E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8835100-4DDC-49EE-B7F3-7D1DF877311E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132" name="二等辺三角形 131">
                    <a:extLst>
                      <a:ext uri="{FF2B5EF4-FFF2-40B4-BE49-F238E27FC236}">
                        <a16:creationId xmlns:a16="http://schemas.microsoft.com/office/drawing/2014/main" id="{52ADE5B9-F68E-44EC-988B-EEADF56151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楕円 20">
                    <a:extLst>
                      <a:ext uri="{FF2B5EF4-FFF2-40B4-BE49-F238E27FC236}">
                        <a16:creationId xmlns:a16="http://schemas.microsoft.com/office/drawing/2014/main" id="{2609C338-6972-49CB-B402-B483E34299CA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282061C8-706C-4EC0-A8B7-766FBA90240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DD994EE2-DF22-469C-882C-4E840EB41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129B7F64-24CD-4882-9E82-F72711C30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261DAE30-7C8B-4A91-AFF0-DDFCC8A616BC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D9C256BE-FD4A-4EF3-8580-BF0E945A0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E16AE584-D71B-49BB-87CC-2E6276B9F8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6" name="楕円 20">
                    <a:extLst>
                      <a:ext uri="{FF2B5EF4-FFF2-40B4-BE49-F238E27FC236}">
                        <a16:creationId xmlns:a16="http://schemas.microsoft.com/office/drawing/2014/main" id="{ECAEDD28-0804-497D-B9A5-5EC882CDD60C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20">
                    <a:extLst>
                      <a:ext uri="{FF2B5EF4-FFF2-40B4-BE49-F238E27FC236}">
                        <a16:creationId xmlns:a16="http://schemas.microsoft.com/office/drawing/2014/main" id="{4AD3EF4D-D05A-4BB4-B111-A9BC435E0C4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4AB6D872-0665-45FB-9094-6A0F60F7B3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901D7FD4-C6B5-4571-A761-2976CFB7D61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A7F83795-67F5-42E5-B707-F1FEDD8154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CDDC15F5-7645-458A-A584-8925AD4D5DCA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5A4EA39D-8F6D-4077-8226-9D8059D11690}"/>
                </a:ext>
              </a:extLst>
            </p:cNvPr>
            <p:cNvGrpSpPr/>
            <p:nvPr/>
          </p:nvGrpSpPr>
          <p:grpSpPr>
            <a:xfrm>
              <a:off x="372415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7346679-DF6B-4212-AC9E-544247A060DA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93" name="平行四辺形 19">
                  <a:extLst>
                    <a:ext uri="{FF2B5EF4-FFF2-40B4-BE49-F238E27FC236}">
                      <a16:creationId xmlns:a16="http://schemas.microsoft.com/office/drawing/2014/main" id="{073C48CD-3AD9-4CD9-A483-4BD5AE50D6E2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平行四辺形 19">
                  <a:extLst>
                    <a:ext uri="{FF2B5EF4-FFF2-40B4-BE49-F238E27FC236}">
                      <a16:creationId xmlns:a16="http://schemas.microsoft.com/office/drawing/2014/main" id="{4E2E49BD-EC5B-4598-A246-28D7482089AC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B92027F2-1D3A-4335-B838-334FF72E94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1411886F-C375-4064-923E-EE8D4114BE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平行四辺形 19">
                  <a:extLst>
                    <a:ext uri="{FF2B5EF4-FFF2-40B4-BE49-F238E27FC236}">
                      <a16:creationId xmlns:a16="http://schemas.microsoft.com/office/drawing/2014/main" id="{861EDB6F-BB01-48D7-B75D-90BBD1CCDBF8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6079B4DD-1A4D-4E49-A33D-9F7BA66D1130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99" name="正方形/長方形 139">
                  <a:extLst>
                    <a:ext uri="{FF2B5EF4-FFF2-40B4-BE49-F238E27FC236}">
                      <a16:creationId xmlns:a16="http://schemas.microsoft.com/office/drawing/2014/main" id="{01FD5B59-AF03-41E8-9AE0-85411ED6F530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139">
                  <a:extLst>
                    <a:ext uri="{FF2B5EF4-FFF2-40B4-BE49-F238E27FC236}">
                      <a16:creationId xmlns:a16="http://schemas.microsoft.com/office/drawing/2014/main" id="{BEB30A00-4452-4BBD-B6C2-FB6599C7FB48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B207607-2696-48DA-B2FE-44AAE37302E7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4117667-BE7D-4108-BACF-93C38AEA3D22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4C6F62C-F7E7-45EE-8218-63B41D91B782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平行四辺形 48">
                  <a:extLst>
                    <a:ext uri="{FF2B5EF4-FFF2-40B4-BE49-F238E27FC236}">
                      <a16:creationId xmlns:a16="http://schemas.microsoft.com/office/drawing/2014/main" id="{A0FC3098-2E73-47F5-8D8D-02D85670ED48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平行四辺形 48">
                  <a:extLst>
                    <a:ext uri="{FF2B5EF4-FFF2-40B4-BE49-F238E27FC236}">
                      <a16:creationId xmlns:a16="http://schemas.microsoft.com/office/drawing/2014/main" id="{4E891955-6208-4128-9912-606C5A7F2C25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39">
                  <a:extLst>
                    <a:ext uri="{FF2B5EF4-FFF2-40B4-BE49-F238E27FC236}">
                      <a16:creationId xmlns:a16="http://schemas.microsoft.com/office/drawing/2014/main" id="{EFB7FA99-EA55-485E-BD43-ED0179B3A53F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テキスト ボックス 106">
                  <a:extLst>
                    <a:ext uri="{FF2B5EF4-FFF2-40B4-BE49-F238E27FC236}">
                      <a16:creationId xmlns:a16="http://schemas.microsoft.com/office/drawing/2014/main" id="{AE55DE3D-353E-4FE1-A4B2-0DF486884ABB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08" name="テキスト ボックス 107">
                  <a:extLst>
                    <a:ext uri="{FF2B5EF4-FFF2-40B4-BE49-F238E27FC236}">
                      <a16:creationId xmlns:a16="http://schemas.microsoft.com/office/drawing/2014/main" id="{D52C68E6-0300-4288-9484-E23B2AC8333C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09" name="テキスト ボックス 108">
                  <a:extLst>
                    <a:ext uri="{FF2B5EF4-FFF2-40B4-BE49-F238E27FC236}">
                      <a16:creationId xmlns:a16="http://schemas.microsoft.com/office/drawing/2014/main" id="{CFFE3BF8-4230-49D9-B073-D2C15855C2B5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6DF92CEA-A99C-4D15-8CA0-BD374F7EDC59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45A9956F-C6BC-477E-8886-95DD3FC4FCC4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C41FC12E-E668-4EFC-9E73-4B70AF0616F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A324A98E-1AB0-4380-844E-559FBC92E262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テキスト ボックス 110">
                  <a:extLst>
                    <a:ext uri="{FF2B5EF4-FFF2-40B4-BE49-F238E27FC236}">
                      <a16:creationId xmlns:a16="http://schemas.microsoft.com/office/drawing/2014/main" id="{79FF8DAD-7EF8-4CE2-B09F-E45BB665BE73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DF4043E-735B-4B5D-B43C-0EADF6E28088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テキスト ボックス 112">
                  <a:extLst>
                    <a:ext uri="{FF2B5EF4-FFF2-40B4-BE49-F238E27FC236}">
                      <a16:creationId xmlns:a16="http://schemas.microsoft.com/office/drawing/2014/main" id="{EEE542E9-01AE-44D3-A55B-3E2B9687AC9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14" name="テキスト ボックス 113">
                  <a:extLst>
                    <a:ext uri="{FF2B5EF4-FFF2-40B4-BE49-F238E27FC236}">
                      <a16:creationId xmlns:a16="http://schemas.microsoft.com/office/drawing/2014/main" id="{7E458B66-9685-4B8C-864A-5EB71095169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15" name="テキスト ボックス 114">
                  <a:extLst>
                    <a:ext uri="{FF2B5EF4-FFF2-40B4-BE49-F238E27FC236}">
                      <a16:creationId xmlns:a16="http://schemas.microsoft.com/office/drawing/2014/main" id="{D5AAAE49-4370-4845-97F5-CB9BAD0B41A2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6" name="正方形/長方形 139">
                  <a:extLst>
                    <a:ext uri="{FF2B5EF4-FFF2-40B4-BE49-F238E27FC236}">
                      <a16:creationId xmlns:a16="http://schemas.microsoft.com/office/drawing/2014/main" id="{5DF0B74A-CF8D-40C0-94B3-79C86292E04D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37B455B-989E-4A39-9DFF-985BA8ACB57F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055900F-823A-4C8A-A220-1A42DE950F9B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744C8E9-B124-4496-9396-8336FF89D161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B40AB2F-9B1E-4002-8464-59F8D7EAB114}"/>
                </a:ext>
              </a:extLst>
            </p:cNvPr>
            <p:cNvSpPr/>
            <p:nvPr/>
          </p:nvSpPr>
          <p:spPr>
            <a:xfrm rot="20700000">
              <a:off x="3658419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F83A32F-6B46-4AE0-8813-DB132B124603}"/>
                </a:ext>
              </a:extLst>
            </p:cNvPr>
            <p:cNvSpPr/>
            <p:nvPr/>
          </p:nvSpPr>
          <p:spPr>
            <a:xfrm rot="900000" flipH="1">
              <a:off x="5940107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84DF51D-E9B9-4143-AAEF-6566FDBEE0A4}"/>
              </a:ext>
            </a:extLst>
          </p:cNvPr>
          <p:cNvGrpSpPr/>
          <p:nvPr/>
        </p:nvGrpSpPr>
        <p:grpSpPr>
          <a:xfrm>
            <a:off x="6604819" y="994224"/>
            <a:ext cx="2615666" cy="2545994"/>
            <a:chOff x="6604819" y="994224"/>
            <a:chExt cx="2615666" cy="2545994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4CE76312-FB73-4DFF-926B-E8D5EFE43B0E}"/>
                </a:ext>
              </a:extLst>
            </p:cNvPr>
            <p:cNvGrpSpPr/>
            <p:nvPr/>
          </p:nvGrpSpPr>
          <p:grpSpPr>
            <a:xfrm>
              <a:off x="7384210" y="994224"/>
              <a:ext cx="1043798" cy="2063524"/>
              <a:chOff x="7333711" y="1272209"/>
              <a:chExt cx="1144796" cy="2263190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29C41235-1F4C-4EE4-9676-6BB42BC7397C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D3FBC350-24A8-4D67-9D82-8303C103F66E}"/>
                    </a:ext>
                  </a:extLst>
                </p:cNvPr>
                <p:cNvSpPr/>
                <p:nvPr/>
              </p:nvSpPr>
              <p:spPr>
                <a:xfrm flipH="1">
                  <a:off x="4895939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799263C-B6EB-4036-9A29-D2DBC6304021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片側の 2 つの角を丸めた四角形 144">
                  <a:extLst>
                    <a:ext uri="{FF2B5EF4-FFF2-40B4-BE49-F238E27FC236}">
                      <a16:creationId xmlns:a16="http://schemas.microsoft.com/office/drawing/2014/main" id="{0E203DAF-4444-49A8-9860-AA3DE04B75A7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96C59DD-9968-48BE-B7AE-D30A17247FD8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二等辺三角形 213">
                  <a:extLst>
                    <a:ext uri="{FF2B5EF4-FFF2-40B4-BE49-F238E27FC236}">
                      <a16:creationId xmlns:a16="http://schemas.microsoft.com/office/drawing/2014/main" id="{8B83138E-088B-4E37-962A-48DE7ADAD34A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6277728D-8C7F-43B1-B17B-07A2D044E8E8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228" name="円/楕円 708">
                    <a:extLst>
                      <a:ext uri="{FF2B5EF4-FFF2-40B4-BE49-F238E27FC236}">
                        <a16:creationId xmlns:a16="http://schemas.microsoft.com/office/drawing/2014/main" id="{82E01282-4991-4DD9-B659-576E0CC411BC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362E6F8B-8E41-4A48-9F5E-EB8C23FFD0D4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6" name="グループ化 235">
                      <a:extLst>
                        <a:ext uri="{FF2B5EF4-FFF2-40B4-BE49-F238E27FC236}">
                          <a16:creationId xmlns:a16="http://schemas.microsoft.com/office/drawing/2014/main" id="{541DA1B1-AD7D-43D8-9603-D6C030F930D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1" name="円/楕円 302">
                        <a:extLst>
                          <a:ext uri="{FF2B5EF4-FFF2-40B4-BE49-F238E27FC236}">
                            <a16:creationId xmlns:a16="http://schemas.microsoft.com/office/drawing/2014/main" id="{B36E0C6F-62E5-477A-8CF5-56CF1BD81B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2" name="円/楕円 303">
                        <a:extLst>
                          <a:ext uri="{FF2B5EF4-FFF2-40B4-BE49-F238E27FC236}">
                            <a16:creationId xmlns:a16="http://schemas.microsoft.com/office/drawing/2014/main" id="{CE5E7640-1F32-46B7-B017-FA4C0A9257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7" name="グループ化 236">
                      <a:extLst>
                        <a:ext uri="{FF2B5EF4-FFF2-40B4-BE49-F238E27FC236}">
                          <a16:creationId xmlns:a16="http://schemas.microsoft.com/office/drawing/2014/main" id="{FC6431D0-BF1E-43C2-A9A3-6485094474B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9" name="円/楕円 300">
                        <a:extLst>
                          <a:ext uri="{FF2B5EF4-FFF2-40B4-BE49-F238E27FC236}">
                            <a16:creationId xmlns:a16="http://schemas.microsoft.com/office/drawing/2014/main" id="{FEB47D61-31F1-4FA2-B918-204D51F74B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0" name="円/楕円 301">
                        <a:extLst>
                          <a:ext uri="{FF2B5EF4-FFF2-40B4-BE49-F238E27FC236}">
                            <a16:creationId xmlns:a16="http://schemas.microsoft.com/office/drawing/2014/main" id="{9321D463-FD0C-4322-BFAB-0CED65F05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8" name="円/楕円 299">
                      <a:extLst>
                        <a:ext uri="{FF2B5EF4-FFF2-40B4-BE49-F238E27FC236}">
                          <a16:creationId xmlns:a16="http://schemas.microsoft.com/office/drawing/2014/main" id="{EC3A5DC0-5D74-4885-8012-977402385A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0" name="円/楕円 27">
                    <a:extLst>
                      <a:ext uri="{FF2B5EF4-FFF2-40B4-BE49-F238E27FC236}">
                        <a16:creationId xmlns:a16="http://schemas.microsoft.com/office/drawing/2014/main" id="{622095AA-8207-45AE-A675-7833E4C04F88}"/>
                      </a:ext>
                    </a:extLst>
                  </p:cNvPr>
                  <p:cNvSpPr/>
                  <p:nvPr/>
                </p:nvSpPr>
                <p:spPr>
                  <a:xfrm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3E2EE87E-D306-442F-B114-855BCE2D84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27">
                    <a:extLst>
                      <a:ext uri="{FF2B5EF4-FFF2-40B4-BE49-F238E27FC236}">
                        <a16:creationId xmlns:a16="http://schemas.microsoft.com/office/drawing/2014/main" id="{6E2E052B-C912-40B1-963C-09FCAAC295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正方形/長方形 67">
                    <a:extLst>
                      <a:ext uri="{FF2B5EF4-FFF2-40B4-BE49-F238E27FC236}">
                        <a16:creationId xmlns:a16="http://schemas.microsoft.com/office/drawing/2014/main" id="{25CFF7EB-2669-4670-BDF0-A4D24803141F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月 233">
                    <a:extLst>
                      <a:ext uri="{FF2B5EF4-FFF2-40B4-BE49-F238E27FC236}">
                        <a16:creationId xmlns:a16="http://schemas.microsoft.com/office/drawing/2014/main" id="{02D08146-2F07-43EE-BB14-AAF23009998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月 234">
                    <a:extLst>
                      <a:ext uri="{FF2B5EF4-FFF2-40B4-BE49-F238E27FC236}">
                        <a16:creationId xmlns:a16="http://schemas.microsoft.com/office/drawing/2014/main" id="{C8AE1620-5927-49F3-9D42-458C1CFCF027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F65343E-BCE3-466D-A785-238C976E765A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4FC551D8-1959-40EE-89B5-24D3C2305520}"/>
                    </a:ext>
                  </a:extLst>
                </p:cNvPr>
                <p:cNvGrpSpPr/>
                <p:nvPr/>
              </p:nvGrpSpPr>
              <p:grpSpPr>
                <a:xfrm>
                  <a:off x="4125428" y="1010361"/>
                  <a:ext cx="695496" cy="267462"/>
                  <a:chOff x="3646838" y="4080970"/>
                  <a:chExt cx="695496" cy="267462"/>
                </a:xfrm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E6048CC0-7B1D-4B5C-B636-63F518027C7F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80970"/>
                    <a:ext cx="204959" cy="267462"/>
                    <a:chOff x="2896919" y="3717963"/>
                    <a:chExt cx="138000" cy="203088"/>
                  </a:xfrm>
                </p:grpSpPr>
                <p:sp>
                  <p:nvSpPr>
                    <p:cNvPr id="224" name="円/楕円 333">
                      <a:extLst>
                        <a:ext uri="{FF2B5EF4-FFF2-40B4-BE49-F238E27FC236}">
                          <a16:creationId xmlns:a16="http://schemas.microsoft.com/office/drawing/2014/main" id="{4125C627-4095-48AA-824D-FE021DB31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796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5" name="円/楕円 334">
                      <a:extLst>
                        <a:ext uri="{FF2B5EF4-FFF2-40B4-BE49-F238E27FC236}">
                          <a16:creationId xmlns:a16="http://schemas.microsoft.com/office/drawing/2014/main" id="{7BB6E668-3A3D-4465-9534-F5F079F73E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41710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335">
                      <a:extLst>
                        <a:ext uri="{FF2B5EF4-FFF2-40B4-BE49-F238E27FC236}">
                          <a16:creationId xmlns:a16="http://schemas.microsoft.com/office/drawing/2014/main" id="{053746AC-D123-49D9-BB2D-340438F974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803158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7" name="円/楕円 335">
                      <a:extLst>
                        <a:ext uri="{FF2B5EF4-FFF2-40B4-BE49-F238E27FC236}">
                          <a16:creationId xmlns:a16="http://schemas.microsoft.com/office/drawing/2014/main" id="{E4917333-1BC7-4B71-8E4A-965A64BCA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815577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95A3867D-BAAF-4C81-8F23-277C14A48ADB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80970"/>
                    <a:ext cx="204959" cy="267462"/>
                    <a:chOff x="2896919" y="3717963"/>
                    <a:chExt cx="138000" cy="203088"/>
                  </a:xfrm>
                </p:grpSpPr>
                <p:sp>
                  <p:nvSpPr>
                    <p:cNvPr id="220" name="円/楕円 333">
                      <a:extLst>
                        <a:ext uri="{FF2B5EF4-FFF2-40B4-BE49-F238E27FC236}">
                          <a16:creationId xmlns:a16="http://schemas.microsoft.com/office/drawing/2014/main" id="{B34D0E21-43C5-472B-8F08-85B40FCE7D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796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円/楕円 334">
                      <a:extLst>
                        <a:ext uri="{FF2B5EF4-FFF2-40B4-BE49-F238E27FC236}">
                          <a16:creationId xmlns:a16="http://schemas.microsoft.com/office/drawing/2014/main" id="{58754F89-C187-49A5-B634-599A50DFEC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41710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335">
                      <a:extLst>
                        <a:ext uri="{FF2B5EF4-FFF2-40B4-BE49-F238E27FC236}">
                          <a16:creationId xmlns:a16="http://schemas.microsoft.com/office/drawing/2014/main" id="{A48CFDB7-9078-4166-89B8-19E5C16FFB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803158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335">
                      <a:extLst>
                        <a:ext uri="{FF2B5EF4-FFF2-40B4-BE49-F238E27FC236}">
                          <a16:creationId xmlns:a16="http://schemas.microsoft.com/office/drawing/2014/main" id="{E54E0212-0E11-45A1-8F29-5CCAF45413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815577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DFCD9BF-B1FA-4D5A-BD2D-5DB4DC17B731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941E7D4-25B4-4E85-8455-B0924335FE9E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5BCF5F49-27CB-4A45-8BB1-E5E66606EE23}"/>
                </a:ext>
              </a:extLst>
            </p:cNvPr>
            <p:cNvGrpSpPr/>
            <p:nvPr/>
          </p:nvGrpSpPr>
          <p:grpSpPr>
            <a:xfrm>
              <a:off x="667438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90A89774-52DF-4DEF-9816-7C0A77DF25B7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80" name="平行四辺形 19">
                  <a:extLst>
                    <a:ext uri="{FF2B5EF4-FFF2-40B4-BE49-F238E27FC236}">
                      <a16:creationId xmlns:a16="http://schemas.microsoft.com/office/drawing/2014/main" id="{B611DA41-B44C-4B1D-921D-347C34A574F5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平行四辺形 19">
                  <a:extLst>
                    <a:ext uri="{FF2B5EF4-FFF2-40B4-BE49-F238E27FC236}">
                      <a16:creationId xmlns:a16="http://schemas.microsoft.com/office/drawing/2014/main" id="{9C5FA729-2477-4C75-8621-6333B3ACCF7B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82" name="直線コネクタ 181">
                  <a:extLst>
                    <a:ext uri="{FF2B5EF4-FFF2-40B4-BE49-F238E27FC236}">
                      <a16:creationId xmlns:a16="http://schemas.microsoft.com/office/drawing/2014/main" id="{04D876BC-03F7-4BA5-8BE3-1EA8DD5F87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線コネクタ 182">
                  <a:extLst>
                    <a:ext uri="{FF2B5EF4-FFF2-40B4-BE49-F238E27FC236}">
                      <a16:creationId xmlns:a16="http://schemas.microsoft.com/office/drawing/2014/main" id="{C91F32D3-C289-4957-B56B-23494AD307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" name="平行四辺形 19">
                  <a:extLst>
                    <a:ext uri="{FF2B5EF4-FFF2-40B4-BE49-F238E27FC236}">
                      <a16:creationId xmlns:a16="http://schemas.microsoft.com/office/drawing/2014/main" id="{FB04B487-633A-4FD0-9EF2-3A2BF6484625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テキスト ボックス 184">
                  <a:extLst>
                    <a:ext uri="{FF2B5EF4-FFF2-40B4-BE49-F238E27FC236}">
                      <a16:creationId xmlns:a16="http://schemas.microsoft.com/office/drawing/2014/main" id="{CA7FB508-15E7-4B4B-9D58-B4137583EAF0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86" name="正方形/長方形 139">
                  <a:extLst>
                    <a:ext uri="{FF2B5EF4-FFF2-40B4-BE49-F238E27FC236}">
                      <a16:creationId xmlns:a16="http://schemas.microsoft.com/office/drawing/2014/main" id="{765F41F6-A96F-4E92-B6C8-4059492D47EA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39">
                  <a:extLst>
                    <a:ext uri="{FF2B5EF4-FFF2-40B4-BE49-F238E27FC236}">
                      <a16:creationId xmlns:a16="http://schemas.microsoft.com/office/drawing/2014/main" id="{5A67F321-5338-429C-A31A-40CC78C4F694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D55B9E4C-FE5F-49D5-9CBC-7CF8460F7D54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B62EEB4-F5E0-4433-9CF1-EEE161645E03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39A85726-322B-41D2-ABF8-06FABB63697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平行四辺形 48">
                  <a:extLst>
                    <a:ext uri="{FF2B5EF4-FFF2-40B4-BE49-F238E27FC236}">
                      <a16:creationId xmlns:a16="http://schemas.microsoft.com/office/drawing/2014/main" id="{2D76AB3F-25A5-4CBF-8CD4-85BAEF5DB502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平行四辺形 48">
                  <a:extLst>
                    <a:ext uri="{FF2B5EF4-FFF2-40B4-BE49-F238E27FC236}">
                      <a16:creationId xmlns:a16="http://schemas.microsoft.com/office/drawing/2014/main" id="{7842B481-B4E4-4FF8-953B-F047B740A71E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39">
                  <a:extLst>
                    <a:ext uri="{FF2B5EF4-FFF2-40B4-BE49-F238E27FC236}">
                      <a16:creationId xmlns:a16="http://schemas.microsoft.com/office/drawing/2014/main" id="{9403B409-E3FE-4652-80CE-26F7FC105D08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テキスト ボックス 193">
                  <a:extLst>
                    <a:ext uri="{FF2B5EF4-FFF2-40B4-BE49-F238E27FC236}">
                      <a16:creationId xmlns:a16="http://schemas.microsoft.com/office/drawing/2014/main" id="{75D34882-27F5-4FBB-B65F-C8733DF8F9BA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95" name="テキスト ボックス 194">
                  <a:extLst>
                    <a:ext uri="{FF2B5EF4-FFF2-40B4-BE49-F238E27FC236}">
                      <a16:creationId xmlns:a16="http://schemas.microsoft.com/office/drawing/2014/main" id="{8D381DE2-D981-4E66-8455-278D4CC59644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96" name="テキスト ボックス 195">
                  <a:extLst>
                    <a:ext uri="{FF2B5EF4-FFF2-40B4-BE49-F238E27FC236}">
                      <a16:creationId xmlns:a16="http://schemas.microsoft.com/office/drawing/2014/main" id="{5D480150-7153-4CFD-8212-ED5380C9C26E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9DED6744-E900-4D5A-A192-9C3D9FF5CAC1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2DE589AC-7826-4024-9DFE-6FC701B334B5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5AE57029-498E-4EC8-8BB9-842D8E7F24E5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44BCCB4E-EB3D-4C36-9CF7-379F3E520DFB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8" name="テキスト ボックス 197">
                  <a:extLst>
                    <a:ext uri="{FF2B5EF4-FFF2-40B4-BE49-F238E27FC236}">
                      <a16:creationId xmlns:a16="http://schemas.microsoft.com/office/drawing/2014/main" id="{2C0EE7D3-63C4-424A-82AF-DBC19B4512E4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9AA7645-1CEC-44DD-B971-614402462873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テキスト ボックス 199">
                  <a:extLst>
                    <a:ext uri="{FF2B5EF4-FFF2-40B4-BE49-F238E27FC236}">
                      <a16:creationId xmlns:a16="http://schemas.microsoft.com/office/drawing/2014/main" id="{15E2C497-4B35-4353-B592-854B1010DE07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01" name="テキスト ボックス 200">
                  <a:extLst>
                    <a:ext uri="{FF2B5EF4-FFF2-40B4-BE49-F238E27FC236}">
                      <a16:creationId xmlns:a16="http://schemas.microsoft.com/office/drawing/2014/main" id="{138545ED-4A9A-4176-B05A-90BE0691597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02" name="テキスト ボックス 201">
                  <a:extLst>
                    <a:ext uri="{FF2B5EF4-FFF2-40B4-BE49-F238E27FC236}">
                      <a16:creationId xmlns:a16="http://schemas.microsoft.com/office/drawing/2014/main" id="{2C37A75C-FCA9-4BC1-BE1E-08E222B2BB01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3" name="正方形/長方形 139">
                  <a:extLst>
                    <a:ext uri="{FF2B5EF4-FFF2-40B4-BE49-F238E27FC236}">
                      <a16:creationId xmlns:a16="http://schemas.microsoft.com/office/drawing/2014/main" id="{16EA9435-DA1D-4BAA-B990-C3EE77680C60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4B205F9-F1BA-4916-9649-EF61C8FC8BB3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E23B2BB-38E5-4272-933A-AF5F36DDA631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9726EEB-5212-4FF6-A4F2-AFDB1CC563B3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53C6F667-CB00-469C-ABC9-0BB72B486C68}"/>
                </a:ext>
              </a:extLst>
            </p:cNvPr>
            <p:cNvSpPr/>
            <p:nvPr/>
          </p:nvSpPr>
          <p:spPr>
            <a:xfrm rot="20700000">
              <a:off x="6604819" y="2406623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6F9A0006-491C-46B7-9422-7B74F0851AC3}"/>
                </a:ext>
              </a:extLst>
            </p:cNvPr>
            <p:cNvSpPr/>
            <p:nvPr/>
          </p:nvSpPr>
          <p:spPr>
            <a:xfrm rot="900000" flipH="1">
              <a:off x="8886507" y="2406624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5F7E7A5D-8B9C-4659-A75A-A22A11A0DF26}"/>
              </a:ext>
            </a:extLst>
          </p:cNvPr>
          <p:cNvGrpSpPr/>
          <p:nvPr/>
        </p:nvGrpSpPr>
        <p:grpSpPr>
          <a:xfrm>
            <a:off x="710432" y="3904437"/>
            <a:ext cx="2615666" cy="2549002"/>
            <a:chOff x="710432" y="3904437"/>
            <a:chExt cx="2615666" cy="2549002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123D0E7C-8018-4EDD-93BB-8080F72248CD}"/>
                </a:ext>
              </a:extLst>
            </p:cNvPr>
            <p:cNvGrpSpPr/>
            <p:nvPr/>
          </p:nvGrpSpPr>
          <p:grpSpPr>
            <a:xfrm>
              <a:off x="1502113" y="3904437"/>
              <a:ext cx="1041568" cy="2112859"/>
              <a:chOff x="864290" y="3513566"/>
              <a:chExt cx="1041568" cy="2112859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16116ED7-75D5-4432-8C41-B5A1F0FFEC2D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円/楕円 637">
                <a:extLst>
                  <a:ext uri="{FF2B5EF4-FFF2-40B4-BE49-F238E27FC236}">
                    <a16:creationId xmlns:a16="http://schemas.microsoft.com/office/drawing/2014/main" id="{9A210A1C-EF1B-4165-8AAF-3E8121B35CE2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637">
                <a:extLst>
                  <a:ext uri="{FF2B5EF4-FFF2-40B4-BE49-F238E27FC236}">
                    <a16:creationId xmlns:a16="http://schemas.microsoft.com/office/drawing/2014/main" id="{AD218587-569B-424B-8357-1ECE422CEA51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3A81794-2501-410E-8962-996E72A7BDC4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A4B3021-B07D-4CD1-8BE2-09CC083EFC7A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F4524ACC-8421-4FE8-96AF-05C8DEA8A91E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9A6A43E-89EA-403B-AE99-1B892C90AE7F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ハート 63">
                <a:extLst>
                  <a:ext uri="{FF2B5EF4-FFF2-40B4-BE49-F238E27FC236}">
                    <a16:creationId xmlns:a16="http://schemas.microsoft.com/office/drawing/2014/main" id="{4CB0C589-DD78-45D5-90FB-490E17C60A9F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ハート 63">
                <a:extLst>
                  <a:ext uri="{FF2B5EF4-FFF2-40B4-BE49-F238E27FC236}">
                    <a16:creationId xmlns:a16="http://schemas.microsoft.com/office/drawing/2014/main" id="{EADCAC42-BE91-4761-94AD-7F43EB8BA4AE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363EC228-53DB-4331-AB5E-84A9E1D42CF8}"/>
                  </a:ext>
                </a:extLst>
              </p:cNvPr>
              <p:cNvGrpSpPr/>
              <p:nvPr/>
            </p:nvGrpSpPr>
            <p:grpSpPr>
              <a:xfrm>
                <a:off x="864290" y="3513566"/>
                <a:ext cx="1041568" cy="1041077"/>
                <a:chOff x="4071934" y="5335155"/>
                <a:chExt cx="834286" cy="833893"/>
              </a:xfrm>
            </p:grpSpPr>
            <p:sp>
              <p:nvSpPr>
                <p:cNvPr id="291" name="円/楕円 217">
                  <a:extLst>
                    <a:ext uri="{FF2B5EF4-FFF2-40B4-BE49-F238E27FC236}">
                      <a16:creationId xmlns:a16="http://schemas.microsoft.com/office/drawing/2014/main" id="{46CC18F1-9C96-4280-963A-8A32D776C821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9FC2D4A3-065B-4536-828D-51755A0BE117}"/>
                    </a:ext>
                  </a:extLst>
                </p:cNvPr>
                <p:cNvGrpSpPr/>
                <p:nvPr/>
              </p:nvGrpSpPr>
              <p:grpSpPr>
                <a:xfrm>
                  <a:off x="4071934" y="5413271"/>
                  <a:ext cx="834286" cy="755777"/>
                  <a:chOff x="2792051" y="2059454"/>
                  <a:chExt cx="1150527" cy="1003058"/>
                </a:xfrm>
                <a:solidFill>
                  <a:srgbClr val="FFCC99"/>
                </a:solidFill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E449A4C3-E6C9-48CA-B08B-8CF1D405F6E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2051" y="2439122"/>
                    <a:ext cx="222006" cy="333008"/>
                    <a:chOff x="2684455" y="2811928"/>
                    <a:chExt cx="157843" cy="236764"/>
                  </a:xfrm>
                  <a:grpFill/>
                </p:grpSpPr>
                <p:sp>
                  <p:nvSpPr>
                    <p:cNvPr id="306" name="円/楕円 232">
                      <a:extLst>
                        <a:ext uri="{FF2B5EF4-FFF2-40B4-BE49-F238E27FC236}">
                          <a16:creationId xmlns:a16="http://schemas.microsoft.com/office/drawing/2014/main" id="{3D431691-4EBE-4EF5-A7AC-7115D365B8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4455" y="2811928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7" name="円/楕円 233">
                      <a:extLst>
                        <a:ext uri="{FF2B5EF4-FFF2-40B4-BE49-F238E27FC236}">
                          <a16:creationId xmlns:a16="http://schemas.microsoft.com/office/drawing/2014/main" id="{DE2B22AB-5826-4AE9-BDF7-6351341337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020" y="2853239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CAE4128B-420A-4949-B0CE-D594948CE3E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572" y="2439122"/>
                    <a:ext cx="222006" cy="333008"/>
                    <a:chOff x="2684455" y="2811928"/>
                    <a:chExt cx="157843" cy="236764"/>
                  </a:xfrm>
                  <a:grpFill/>
                </p:grpSpPr>
                <p:sp>
                  <p:nvSpPr>
                    <p:cNvPr id="304" name="円/楕円 230">
                      <a:extLst>
                        <a:ext uri="{FF2B5EF4-FFF2-40B4-BE49-F238E27FC236}">
                          <a16:creationId xmlns:a16="http://schemas.microsoft.com/office/drawing/2014/main" id="{CD625EFB-0515-4E2D-B4E1-B33E159B10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4455" y="2811928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円/楕円 231">
                      <a:extLst>
                        <a:ext uri="{FF2B5EF4-FFF2-40B4-BE49-F238E27FC236}">
                          <a16:creationId xmlns:a16="http://schemas.microsoft.com/office/drawing/2014/main" id="{FC250F54-F8BA-4092-A6F3-442668C4E0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020" y="2853239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229">
                    <a:extLst>
                      <a:ext uri="{FF2B5EF4-FFF2-40B4-BE49-F238E27FC236}">
                        <a16:creationId xmlns:a16="http://schemas.microsoft.com/office/drawing/2014/main" id="{A479FC8D-B0E8-4D14-BC38-BFD82117C0F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3" name="円/楕円 127">
                  <a:extLst>
                    <a:ext uri="{FF2B5EF4-FFF2-40B4-BE49-F238E27FC236}">
                      <a16:creationId xmlns:a16="http://schemas.microsoft.com/office/drawing/2014/main" id="{1BBE503A-839C-4955-ABC0-FA08D7F5BD3C}"/>
                    </a:ext>
                  </a:extLst>
                </p:cNvPr>
                <p:cNvSpPr/>
                <p:nvPr/>
              </p:nvSpPr>
              <p:spPr>
                <a:xfrm>
                  <a:off x="4253449" y="573665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7">
                  <a:extLst>
                    <a:ext uri="{FF2B5EF4-FFF2-40B4-BE49-F238E27FC236}">
                      <a16:creationId xmlns:a16="http://schemas.microsoft.com/office/drawing/2014/main" id="{A5F94EEB-8142-430B-91AE-A2EDCD282250}"/>
                    </a:ext>
                  </a:extLst>
                </p:cNvPr>
                <p:cNvSpPr/>
                <p:nvPr/>
              </p:nvSpPr>
              <p:spPr>
                <a:xfrm>
                  <a:off x="4408961" y="6052278"/>
                  <a:ext cx="164245" cy="366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5 w 3210413"/>
                    <a:gd name="connsiteY0" fmla="*/ 29282 h 375567"/>
                    <a:gd name="connsiteX1" fmla="*/ 1605206 w 3210413"/>
                    <a:gd name="connsiteY1" fmla="*/ 89186 h 375567"/>
                    <a:gd name="connsiteX2" fmla="*/ 3210413 w 3210413"/>
                    <a:gd name="connsiteY2" fmla="*/ 29282 h 375567"/>
                    <a:gd name="connsiteX3" fmla="*/ 1605204 w 3210413"/>
                    <a:gd name="connsiteY3" fmla="*/ 375567 h 375567"/>
                    <a:gd name="connsiteX4" fmla="*/ -5 w 3210413"/>
                    <a:gd name="connsiteY4" fmla="*/ 29282 h 375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3" h="375567">
                      <a:moveTo>
                        <a:pt x="-5" y="29282"/>
                      </a:moveTo>
                      <a:cubicBezTo>
                        <a:pt x="-5" y="-18448"/>
                        <a:pt x="718674" y="89186"/>
                        <a:pt x="1605206" y="89186"/>
                      </a:cubicBezTo>
                      <a:cubicBezTo>
                        <a:pt x="2491738" y="89186"/>
                        <a:pt x="3210413" y="-61960"/>
                        <a:pt x="3210413" y="29282"/>
                      </a:cubicBezTo>
                      <a:cubicBezTo>
                        <a:pt x="3210413" y="120524"/>
                        <a:pt x="2491736" y="375567"/>
                        <a:pt x="1605204" y="375567"/>
                      </a:cubicBezTo>
                      <a:cubicBezTo>
                        <a:pt x="718672" y="375567"/>
                        <a:pt x="-5" y="77012"/>
                        <a:pt x="-5" y="2928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円/楕円 27">
                  <a:extLst>
                    <a:ext uri="{FF2B5EF4-FFF2-40B4-BE49-F238E27FC236}">
                      <a16:creationId xmlns:a16="http://schemas.microsoft.com/office/drawing/2014/main" id="{8CB62889-2C22-42E8-9A43-CFF0E5DF2089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円/楕円 27">
                  <a:extLst>
                    <a:ext uri="{FF2B5EF4-FFF2-40B4-BE49-F238E27FC236}">
                      <a16:creationId xmlns:a16="http://schemas.microsoft.com/office/drawing/2014/main" id="{40829583-5620-47A4-853D-53D4595A751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127">
                  <a:extLst>
                    <a:ext uri="{FF2B5EF4-FFF2-40B4-BE49-F238E27FC236}">
                      <a16:creationId xmlns:a16="http://schemas.microsoft.com/office/drawing/2014/main" id="{C0C3B599-910A-4EF4-863C-4528FF0ED994}"/>
                    </a:ext>
                  </a:extLst>
                </p:cNvPr>
                <p:cNvSpPr/>
                <p:nvPr/>
              </p:nvSpPr>
              <p:spPr>
                <a:xfrm>
                  <a:off x="4651627" y="5736651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正方形/長方形 67">
                  <a:extLst>
                    <a:ext uri="{FF2B5EF4-FFF2-40B4-BE49-F238E27FC236}">
                      <a16:creationId xmlns:a16="http://schemas.microsoft.com/office/drawing/2014/main" id="{5FDF2C74-BE29-4201-8432-E2580F9AA6F3}"/>
                    </a:ext>
                  </a:extLst>
                </p:cNvPr>
                <p:cNvSpPr/>
                <p:nvPr/>
              </p:nvSpPr>
              <p:spPr>
                <a:xfrm>
                  <a:off x="4466202" y="598859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円/楕円 225">
                  <a:extLst>
                    <a:ext uri="{FF2B5EF4-FFF2-40B4-BE49-F238E27FC236}">
                      <a16:creationId xmlns:a16="http://schemas.microsoft.com/office/drawing/2014/main" id="{DD5B8F8E-28A5-46C1-8056-A3A8F364A785}"/>
                    </a:ext>
                  </a:extLst>
                </p:cNvPr>
                <p:cNvSpPr/>
                <p:nvPr/>
              </p:nvSpPr>
              <p:spPr>
                <a:xfrm>
                  <a:off x="4222760" y="5941297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円/楕円 226">
                  <a:extLst>
                    <a:ext uri="{FF2B5EF4-FFF2-40B4-BE49-F238E27FC236}">
                      <a16:creationId xmlns:a16="http://schemas.microsoft.com/office/drawing/2014/main" id="{DB420DD7-6D42-4B82-8D76-522F7BC8EF91}"/>
                    </a:ext>
                  </a:extLst>
                </p:cNvPr>
                <p:cNvSpPr/>
                <p:nvPr/>
              </p:nvSpPr>
              <p:spPr>
                <a:xfrm>
                  <a:off x="4672169" y="5941297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9" name="円/楕円 388">
                <a:extLst>
                  <a:ext uri="{FF2B5EF4-FFF2-40B4-BE49-F238E27FC236}">
                    <a16:creationId xmlns:a16="http://schemas.microsoft.com/office/drawing/2014/main" id="{F92519EE-CA45-4031-9F44-4C9FB3CDEA59}"/>
                  </a:ext>
                </a:extLst>
              </p:cNvPr>
              <p:cNvSpPr/>
              <p:nvPr/>
            </p:nvSpPr>
            <p:spPr>
              <a:xfrm>
                <a:off x="1120735" y="405259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388">
                <a:extLst>
                  <a:ext uri="{FF2B5EF4-FFF2-40B4-BE49-F238E27FC236}">
                    <a16:creationId xmlns:a16="http://schemas.microsoft.com/office/drawing/2014/main" id="{E46F3209-3BAE-4E44-8E45-2EFD7CAF779A}"/>
                  </a:ext>
                </a:extLst>
              </p:cNvPr>
              <p:cNvSpPr/>
              <p:nvPr/>
            </p:nvSpPr>
            <p:spPr>
              <a:xfrm>
                <a:off x="1616035" y="405259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C3364740-C730-42B9-B896-36BCCA8F4148}"/>
                </a:ext>
              </a:extLst>
            </p:cNvPr>
            <p:cNvGrpSpPr/>
            <p:nvPr/>
          </p:nvGrpSpPr>
          <p:grpSpPr>
            <a:xfrm>
              <a:off x="779171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3B0AF09-E506-453C-97FC-FE7A6DACCE98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52" name="平行四辺形 19">
                  <a:extLst>
                    <a:ext uri="{FF2B5EF4-FFF2-40B4-BE49-F238E27FC236}">
                      <a16:creationId xmlns:a16="http://schemas.microsoft.com/office/drawing/2014/main" id="{1A8FEA76-36C1-4EAB-A429-3930931E36F0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平行四辺形 19">
                  <a:extLst>
                    <a:ext uri="{FF2B5EF4-FFF2-40B4-BE49-F238E27FC236}">
                      <a16:creationId xmlns:a16="http://schemas.microsoft.com/office/drawing/2014/main" id="{BDB19EEE-ED6F-40FB-9151-1D0AEEA21BB5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63F0AF96-2F94-479A-BDF7-BF80B13A60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直線コネクタ 254">
                  <a:extLst>
                    <a:ext uri="{FF2B5EF4-FFF2-40B4-BE49-F238E27FC236}">
                      <a16:creationId xmlns:a16="http://schemas.microsoft.com/office/drawing/2014/main" id="{C0526517-53C1-4CCE-AD67-A1AAF89C33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" name="平行四辺形 19">
                  <a:extLst>
                    <a:ext uri="{FF2B5EF4-FFF2-40B4-BE49-F238E27FC236}">
                      <a16:creationId xmlns:a16="http://schemas.microsoft.com/office/drawing/2014/main" id="{F96D9C69-F5E4-4135-86EA-131ACF431DA8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テキスト ボックス 256">
                  <a:extLst>
                    <a:ext uri="{FF2B5EF4-FFF2-40B4-BE49-F238E27FC236}">
                      <a16:creationId xmlns:a16="http://schemas.microsoft.com/office/drawing/2014/main" id="{4D276745-65D5-4705-AE3C-9942A5A7E630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258" name="正方形/長方形 139">
                  <a:extLst>
                    <a:ext uri="{FF2B5EF4-FFF2-40B4-BE49-F238E27FC236}">
                      <a16:creationId xmlns:a16="http://schemas.microsoft.com/office/drawing/2014/main" id="{69416738-3B31-43DA-8463-8563724B8474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139">
                  <a:extLst>
                    <a:ext uri="{FF2B5EF4-FFF2-40B4-BE49-F238E27FC236}">
                      <a16:creationId xmlns:a16="http://schemas.microsoft.com/office/drawing/2014/main" id="{693A7D5E-68B1-452B-AB3B-38741EC2910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B04243E-1C9B-45B7-A5C2-F5C274924035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5472BAA2-56E1-42C6-B1E4-E4654FA54C6E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484ABFEE-094F-41BB-A319-E763E9BF4C10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平行四辺形 48">
                  <a:extLst>
                    <a:ext uri="{FF2B5EF4-FFF2-40B4-BE49-F238E27FC236}">
                      <a16:creationId xmlns:a16="http://schemas.microsoft.com/office/drawing/2014/main" id="{9EBC1EC6-EE81-45F8-A591-AF62F23FC568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平行四辺形 48">
                  <a:extLst>
                    <a:ext uri="{FF2B5EF4-FFF2-40B4-BE49-F238E27FC236}">
                      <a16:creationId xmlns:a16="http://schemas.microsoft.com/office/drawing/2014/main" id="{FEC26D50-A847-4998-BC73-E6391B700DD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139">
                  <a:extLst>
                    <a:ext uri="{FF2B5EF4-FFF2-40B4-BE49-F238E27FC236}">
                      <a16:creationId xmlns:a16="http://schemas.microsoft.com/office/drawing/2014/main" id="{35ACA31B-388B-43E0-805F-55A9A0100ADD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テキスト ボックス 265">
                  <a:extLst>
                    <a:ext uri="{FF2B5EF4-FFF2-40B4-BE49-F238E27FC236}">
                      <a16:creationId xmlns:a16="http://schemas.microsoft.com/office/drawing/2014/main" id="{9C078115-7827-4DA8-B667-A7FC42987854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267" name="テキスト ボックス 266">
                  <a:extLst>
                    <a:ext uri="{FF2B5EF4-FFF2-40B4-BE49-F238E27FC236}">
                      <a16:creationId xmlns:a16="http://schemas.microsoft.com/office/drawing/2014/main" id="{B0A463E3-6F87-4761-A5B3-3D5F0B5209A7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68" name="テキスト ボックス 267">
                  <a:extLst>
                    <a:ext uri="{FF2B5EF4-FFF2-40B4-BE49-F238E27FC236}">
                      <a16:creationId xmlns:a16="http://schemas.microsoft.com/office/drawing/2014/main" id="{60185415-0878-4C95-A293-ADEE3C078FFF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293BA68D-F4CF-4177-9598-4F2F8347C2E2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76" name="楕円 275">
                    <a:extLst>
                      <a:ext uri="{FF2B5EF4-FFF2-40B4-BE49-F238E27FC236}">
                        <a16:creationId xmlns:a16="http://schemas.microsoft.com/office/drawing/2014/main" id="{6118E152-37FA-4BE7-8103-1CF11305E767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9437D770-C49C-4253-B2DF-DCD0252B70C3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楕円 277">
                    <a:extLst>
                      <a:ext uri="{FF2B5EF4-FFF2-40B4-BE49-F238E27FC236}">
                        <a16:creationId xmlns:a16="http://schemas.microsoft.com/office/drawing/2014/main" id="{E5B07466-2FCE-4662-B9CE-20813837E1FC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テキスト ボックス 269">
                  <a:extLst>
                    <a:ext uri="{FF2B5EF4-FFF2-40B4-BE49-F238E27FC236}">
                      <a16:creationId xmlns:a16="http://schemas.microsoft.com/office/drawing/2014/main" id="{5CE7B702-D0C1-4D29-BB3A-3F5C64758AF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025C5D37-3D54-40B0-82FC-10ABFE7C361C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テキスト ボックス 271">
                  <a:extLst>
                    <a:ext uri="{FF2B5EF4-FFF2-40B4-BE49-F238E27FC236}">
                      <a16:creationId xmlns:a16="http://schemas.microsoft.com/office/drawing/2014/main" id="{E77E5889-505A-4472-80FB-92A8F87186DB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73" name="テキスト ボックス 272">
                  <a:extLst>
                    <a:ext uri="{FF2B5EF4-FFF2-40B4-BE49-F238E27FC236}">
                      <a16:creationId xmlns:a16="http://schemas.microsoft.com/office/drawing/2014/main" id="{22B964BC-0144-46C4-991A-3F87B6A9F2E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74" name="テキスト ボックス 273">
                  <a:extLst>
                    <a:ext uri="{FF2B5EF4-FFF2-40B4-BE49-F238E27FC236}">
                      <a16:creationId xmlns:a16="http://schemas.microsoft.com/office/drawing/2014/main" id="{FEFDC07F-03AB-4C8C-B73D-8EDFFCF20829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5" name="正方形/長方形 139">
                  <a:extLst>
                    <a:ext uri="{FF2B5EF4-FFF2-40B4-BE49-F238E27FC236}">
                      <a16:creationId xmlns:a16="http://schemas.microsoft.com/office/drawing/2014/main" id="{2DDDBD6A-418E-4597-AA6B-B219CCAA0F25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B91FF17-6773-44AF-8C21-5E38DC12AC7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66C9FCB-6E37-4B44-A55F-5720B90A59E4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DBF90054-59DC-4F1F-8AA8-360E12D6B8F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E282DC33-12A1-4477-AAFB-E5E23E685F63}"/>
                </a:ext>
              </a:extLst>
            </p:cNvPr>
            <p:cNvSpPr/>
            <p:nvPr/>
          </p:nvSpPr>
          <p:spPr>
            <a:xfrm rot="20700000">
              <a:off x="710432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74162B51-1D74-4725-A4CD-05238609A0BE}"/>
                </a:ext>
              </a:extLst>
            </p:cNvPr>
            <p:cNvSpPr/>
            <p:nvPr/>
          </p:nvSpPr>
          <p:spPr>
            <a:xfrm rot="900000" flipH="1">
              <a:off x="2992120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DC208F4B-3A2F-43C8-83D3-911F9867ADCA}"/>
              </a:ext>
            </a:extLst>
          </p:cNvPr>
          <p:cNvGrpSpPr/>
          <p:nvPr/>
        </p:nvGrpSpPr>
        <p:grpSpPr>
          <a:xfrm>
            <a:off x="3658419" y="3922797"/>
            <a:ext cx="2615666" cy="2530642"/>
            <a:chOff x="3658419" y="3922797"/>
            <a:chExt cx="2615666" cy="2530642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23D50EBC-B246-4039-BB1D-E69619CB093C}"/>
                </a:ext>
              </a:extLst>
            </p:cNvPr>
            <p:cNvGrpSpPr/>
            <p:nvPr/>
          </p:nvGrpSpPr>
          <p:grpSpPr>
            <a:xfrm>
              <a:off x="4437076" y="3922797"/>
              <a:ext cx="1054852" cy="2112162"/>
              <a:chOff x="2419481" y="3484942"/>
              <a:chExt cx="1101779" cy="2206129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AB3DF0B0-B32E-423D-9DFC-2B45D21EF208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81">
                <a:extLst>
                  <a:ext uri="{FF2B5EF4-FFF2-40B4-BE49-F238E27FC236}">
                    <a16:creationId xmlns:a16="http://schemas.microsoft.com/office/drawing/2014/main" id="{70D750A2-BBE7-4193-825B-46FB900E8C24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F764D52-4F0D-417B-9B86-03FA0377ABE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9581C41-7C06-41C5-9FF2-7F0ACC9AA6B0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ED9E23A2-EB5C-4C9B-B801-A3E47BD54627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5DD93143-3FBD-413A-912D-5D17D2F0F6BD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20579ACA-5F0E-4823-ADEA-8B291CDB2AF1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フローチャート: 論理積ゲート 380">
                  <a:extLst>
                    <a:ext uri="{FF2B5EF4-FFF2-40B4-BE49-F238E27FC236}">
                      <a16:creationId xmlns:a16="http://schemas.microsoft.com/office/drawing/2014/main" id="{998DF8B1-3061-45E0-89B9-56B2A91A8371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フローチャート: 論理積ゲート 381">
                  <a:extLst>
                    <a:ext uri="{FF2B5EF4-FFF2-40B4-BE49-F238E27FC236}">
                      <a16:creationId xmlns:a16="http://schemas.microsoft.com/office/drawing/2014/main" id="{8773746A-5205-484E-AE74-DBCD89B82316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611E33B1-9290-4F9A-912B-7C54EBC444F7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A1895CFD-48EF-4E9B-A015-937D63769933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D6589EED-366B-45C9-8C6F-54B4C58D47E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8" name="円/楕円 204">
                    <a:extLst>
                      <a:ext uri="{FF2B5EF4-FFF2-40B4-BE49-F238E27FC236}">
                        <a16:creationId xmlns:a16="http://schemas.microsoft.com/office/drawing/2014/main" id="{06BDCD29-6D30-401F-B267-8DAAE79A2F8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9" name="円/楕円 205">
                    <a:extLst>
                      <a:ext uri="{FF2B5EF4-FFF2-40B4-BE49-F238E27FC236}">
                        <a16:creationId xmlns:a16="http://schemas.microsoft.com/office/drawing/2014/main" id="{474543E7-37A6-4E64-AD98-B1E2A4E199A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23D0D5D6-22BF-4D02-AE72-5852C5C99B5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6" name="円/楕円 202">
                    <a:extLst>
                      <a:ext uri="{FF2B5EF4-FFF2-40B4-BE49-F238E27FC236}">
                        <a16:creationId xmlns:a16="http://schemas.microsoft.com/office/drawing/2014/main" id="{937A705A-7CBD-49D1-AC9F-D41680DEB94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円/楕円 203">
                    <a:extLst>
                      <a:ext uri="{FF2B5EF4-FFF2-40B4-BE49-F238E27FC236}">
                        <a16:creationId xmlns:a16="http://schemas.microsoft.com/office/drawing/2014/main" id="{B9EBBF0E-5FEC-42FF-B35D-0D6BF54AA51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5" name="円/楕円 201">
                  <a:extLst>
                    <a:ext uri="{FF2B5EF4-FFF2-40B4-BE49-F238E27FC236}">
                      <a16:creationId xmlns:a16="http://schemas.microsoft.com/office/drawing/2014/main" id="{1C4D8D34-7AD3-40DF-8ED1-82595269D867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1" name="円/楕円 27">
                <a:extLst>
                  <a:ext uri="{FF2B5EF4-FFF2-40B4-BE49-F238E27FC236}">
                    <a16:creationId xmlns:a16="http://schemas.microsoft.com/office/drawing/2014/main" id="{8D60516D-C5A7-406C-B57E-901EC1D5FC56}"/>
                  </a:ext>
                </a:extLst>
              </p:cNvPr>
              <p:cNvSpPr/>
              <p:nvPr/>
            </p:nvSpPr>
            <p:spPr>
              <a:xfrm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円/楕円 27">
                <a:extLst>
                  <a:ext uri="{FF2B5EF4-FFF2-40B4-BE49-F238E27FC236}">
                    <a16:creationId xmlns:a16="http://schemas.microsoft.com/office/drawing/2014/main" id="{F7D56924-A608-4C50-A012-4814DF27C493}"/>
                  </a:ext>
                </a:extLst>
              </p:cNvPr>
              <p:cNvSpPr/>
              <p:nvPr/>
            </p:nvSpPr>
            <p:spPr>
              <a:xfrm rot="10800000">
                <a:off x="2657924" y="381832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円/楕円 27">
                <a:extLst>
                  <a:ext uri="{FF2B5EF4-FFF2-40B4-BE49-F238E27FC236}">
                    <a16:creationId xmlns:a16="http://schemas.microsoft.com/office/drawing/2014/main" id="{37A1F17E-F48A-4910-AD2F-479571789D88}"/>
                  </a:ext>
                </a:extLst>
              </p:cNvPr>
              <p:cNvSpPr/>
              <p:nvPr/>
            </p:nvSpPr>
            <p:spPr>
              <a:xfrm rot="10800000">
                <a:off x="3063630" y="3818329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正方形/長方形 67">
                <a:extLst>
                  <a:ext uri="{FF2B5EF4-FFF2-40B4-BE49-F238E27FC236}">
                    <a16:creationId xmlns:a16="http://schemas.microsoft.com/office/drawing/2014/main" id="{42DF2C3F-4B35-4341-B33E-B88474BC7EB5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円/楕円 189">
                <a:extLst>
                  <a:ext uri="{FF2B5EF4-FFF2-40B4-BE49-F238E27FC236}">
                    <a16:creationId xmlns:a16="http://schemas.microsoft.com/office/drawing/2014/main" id="{F998FFE8-2EBC-423C-9675-F1FA4F62CB4F}"/>
                  </a:ext>
                </a:extLst>
              </p:cNvPr>
              <p:cNvSpPr/>
              <p:nvPr/>
            </p:nvSpPr>
            <p:spPr>
              <a:xfrm>
                <a:off x="2608096" y="4239233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6" name="円/楕円 190">
                <a:extLst>
                  <a:ext uri="{FF2B5EF4-FFF2-40B4-BE49-F238E27FC236}">
                    <a16:creationId xmlns:a16="http://schemas.microsoft.com/office/drawing/2014/main" id="{7C4539ED-94F1-4DCB-9EE7-F3168AA552F2}"/>
                  </a:ext>
                </a:extLst>
              </p:cNvPr>
              <p:cNvSpPr/>
              <p:nvPr/>
            </p:nvSpPr>
            <p:spPr>
              <a:xfrm>
                <a:off x="3197700" y="4239233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B80147D6-0AAD-48F4-85AD-5079FD48228F}"/>
                  </a:ext>
                </a:extLst>
              </p:cNvPr>
              <p:cNvGrpSpPr/>
              <p:nvPr/>
            </p:nvGrpSpPr>
            <p:grpSpPr>
              <a:xfrm>
                <a:off x="2695990" y="3968799"/>
                <a:ext cx="136404" cy="160190"/>
                <a:chOff x="2595588" y="3926381"/>
                <a:chExt cx="164288" cy="240243"/>
              </a:xfrm>
            </p:grpSpPr>
            <p:sp>
              <p:nvSpPr>
                <p:cNvPr id="367" name="二等辺三角形 366">
                  <a:extLst>
                    <a:ext uri="{FF2B5EF4-FFF2-40B4-BE49-F238E27FC236}">
                      <a16:creationId xmlns:a16="http://schemas.microsoft.com/office/drawing/2014/main" id="{3E28EA1D-5E77-476D-BE22-5D0DF0A8200F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CF7E9B7D-46DE-455C-9F9F-489C837094FA}"/>
                    </a:ext>
                  </a:extLst>
                </p:cNvPr>
                <p:cNvGrpSpPr/>
                <p:nvPr/>
              </p:nvGrpSpPr>
              <p:grpSpPr>
                <a:xfrm>
                  <a:off x="2601645" y="3960081"/>
                  <a:ext cx="158231" cy="206543"/>
                  <a:chOff x="2896913" y="3724524"/>
                  <a:chExt cx="138013" cy="203095"/>
                </a:xfrm>
              </p:grpSpPr>
              <p:sp>
                <p:nvSpPr>
                  <p:cNvPr id="369" name="円/楕円 195">
                    <a:extLst>
                      <a:ext uri="{FF2B5EF4-FFF2-40B4-BE49-F238E27FC236}">
                        <a16:creationId xmlns:a16="http://schemas.microsoft.com/office/drawing/2014/main" id="{AD70111E-E7B8-4C4B-94D8-49365608C61F}"/>
                      </a:ext>
                    </a:extLst>
                  </p:cNvPr>
                  <p:cNvSpPr/>
                  <p:nvPr/>
                </p:nvSpPr>
                <p:spPr>
                  <a:xfrm>
                    <a:off x="2896927" y="3724524"/>
                    <a:ext cx="137999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0" name="円/楕円 196">
                    <a:extLst>
                      <a:ext uri="{FF2B5EF4-FFF2-40B4-BE49-F238E27FC236}">
                        <a16:creationId xmlns:a16="http://schemas.microsoft.com/office/drawing/2014/main" id="{B60D1C8F-1229-47D4-B3DD-ECB50065BBA9}"/>
                      </a:ext>
                    </a:extLst>
                  </p:cNvPr>
                  <p:cNvSpPr/>
                  <p:nvPr/>
                </p:nvSpPr>
                <p:spPr>
                  <a:xfrm>
                    <a:off x="2896913" y="3748280"/>
                    <a:ext cx="137999" cy="17933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1" name="円/楕円 197">
                    <a:extLst>
                      <a:ext uri="{FF2B5EF4-FFF2-40B4-BE49-F238E27FC236}">
                        <a16:creationId xmlns:a16="http://schemas.microsoft.com/office/drawing/2014/main" id="{E7F48C8E-157C-4A26-ACB0-7EBA13AF56AC}"/>
                      </a:ext>
                    </a:extLst>
                  </p:cNvPr>
                  <p:cNvSpPr/>
                  <p:nvPr/>
                </p:nvSpPr>
                <p:spPr>
                  <a:xfrm>
                    <a:off x="2921405" y="380043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2" name="円/楕円 198">
                    <a:extLst>
                      <a:ext uri="{FF2B5EF4-FFF2-40B4-BE49-F238E27FC236}">
                        <a16:creationId xmlns:a16="http://schemas.microsoft.com/office/drawing/2014/main" id="{608D2E80-61E2-4D5C-BFE0-09BC0A2F1182}"/>
                      </a:ext>
                    </a:extLst>
                  </p:cNvPr>
                  <p:cNvSpPr/>
                  <p:nvPr/>
                </p:nvSpPr>
                <p:spPr>
                  <a:xfrm>
                    <a:off x="2943060" y="3798870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160D895C-C367-4AAF-813D-96A6D736B466}"/>
                  </a:ext>
                </a:extLst>
              </p:cNvPr>
              <p:cNvGrpSpPr/>
              <p:nvPr/>
            </p:nvGrpSpPr>
            <p:grpSpPr>
              <a:xfrm>
                <a:off x="3104725" y="3968799"/>
                <a:ext cx="136404" cy="160190"/>
                <a:chOff x="2595588" y="3926381"/>
                <a:chExt cx="164288" cy="240243"/>
              </a:xfrm>
            </p:grpSpPr>
            <p:sp>
              <p:nvSpPr>
                <p:cNvPr id="361" name="二等辺三角形 360">
                  <a:extLst>
                    <a:ext uri="{FF2B5EF4-FFF2-40B4-BE49-F238E27FC236}">
                      <a16:creationId xmlns:a16="http://schemas.microsoft.com/office/drawing/2014/main" id="{153D177F-A4B3-4ADD-9BC3-63A05458CFA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D4672D0F-2162-4A5F-A6F3-8C88AB60AE45}"/>
                    </a:ext>
                  </a:extLst>
                </p:cNvPr>
                <p:cNvGrpSpPr/>
                <p:nvPr/>
              </p:nvGrpSpPr>
              <p:grpSpPr>
                <a:xfrm>
                  <a:off x="2601645" y="3960081"/>
                  <a:ext cx="158231" cy="206543"/>
                  <a:chOff x="2896913" y="3724524"/>
                  <a:chExt cx="138013" cy="203095"/>
                </a:xfrm>
              </p:grpSpPr>
              <p:sp>
                <p:nvSpPr>
                  <p:cNvPr id="363" name="円/楕円 195">
                    <a:extLst>
                      <a:ext uri="{FF2B5EF4-FFF2-40B4-BE49-F238E27FC236}">
                        <a16:creationId xmlns:a16="http://schemas.microsoft.com/office/drawing/2014/main" id="{75B25173-067A-4C49-9F1B-80B64837980F}"/>
                      </a:ext>
                    </a:extLst>
                  </p:cNvPr>
                  <p:cNvSpPr/>
                  <p:nvPr/>
                </p:nvSpPr>
                <p:spPr>
                  <a:xfrm>
                    <a:off x="2896927" y="3724524"/>
                    <a:ext cx="137999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4" name="円/楕円 196">
                    <a:extLst>
                      <a:ext uri="{FF2B5EF4-FFF2-40B4-BE49-F238E27FC236}">
                        <a16:creationId xmlns:a16="http://schemas.microsoft.com/office/drawing/2014/main" id="{9A277948-25BE-4A2A-905B-051DC8BF0F9A}"/>
                      </a:ext>
                    </a:extLst>
                  </p:cNvPr>
                  <p:cNvSpPr/>
                  <p:nvPr/>
                </p:nvSpPr>
                <p:spPr>
                  <a:xfrm>
                    <a:off x="2896913" y="3748280"/>
                    <a:ext cx="137999" cy="17933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円/楕円 197">
                    <a:extLst>
                      <a:ext uri="{FF2B5EF4-FFF2-40B4-BE49-F238E27FC236}">
                        <a16:creationId xmlns:a16="http://schemas.microsoft.com/office/drawing/2014/main" id="{569BE8F4-75CD-414B-9C92-9181150582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80043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6" name="円/楕円 198">
                    <a:extLst>
                      <a:ext uri="{FF2B5EF4-FFF2-40B4-BE49-F238E27FC236}">
                        <a16:creationId xmlns:a16="http://schemas.microsoft.com/office/drawing/2014/main" id="{1B3F8C67-F211-4CF3-85D8-D6E02037F74D}"/>
                      </a:ext>
                    </a:extLst>
                  </p:cNvPr>
                  <p:cNvSpPr/>
                  <p:nvPr/>
                </p:nvSpPr>
                <p:spPr>
                  <a:xfrm>
                    <a:off x="2943060" y="3798870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89AAE592-956D-45FF-A2D7-9DFC81664B54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4308A84E-7264-4C91-94C8-8CC73DBBB31D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2C9ADF92-B21E-4720-89DF-5FB7F7705AA0}"/>
                </a:ext>
              </a:extLst>
            </p:cNvPr>
            <p:cNvGrpSpPr/>
            <p:nvPr/>
          </p:nvGrpSpPr>
          <p:grpSpPr>
            <a:xfrm>
              <a:off x="372986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D510046A-6156-42AD-A994-0B858805D882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17" name="平行四辺形 19">
                  <a:extLst>
                    <a:ext uri="{FF2B5EF4-FFF2-40B4-BE49-F238E27FC236}">
                      <a16:creationId xmlns:a16="http://schemas.microsoft.com/office/drawing/2014/main" id="{3E070799-E025-4298-A2CA-4D64FCAC699F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平行四辺形 19">
                  <a:extLst>
                    <a:ext uri="{FF2B5EF4-FFF2-40B4-BE49-F238E27FC236}">
                      <a16:creationId xmlns:a16="http://schemas.microsoft.com/office/drawing/2014/main" id="{9AACC4B1-2170-4A44-8E12-3C788F0E1855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319" name="直線コネクタ 318">
                  <a:extLst>
                    <a:ext uri="{FF2B5EF4-FFF2-40B4-BE49-F238E27FC236}">
                      <a16:creationId xmlns:a16="http://schemas.microsoft.com/office/drawing/2014/main" id="{74A9BB4F-2837-40DF-BE4B-6DBD2D22E8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直線コネクタ 319">
                  <a:extLst>
                    <a:ext uri="{FF2B5EF4-FFF2-40B4-BE49-F238E27FC236}">
                      <a16:creationId xmlns:a16="http://schemas.microsoft.com/office/drawing/2014/main" id="{CC9EB8D3-D97E-4A9A-8112-C63ED655DC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1" name="平行四辺形 19">
                  <a:extLst>
                    <a:ext uri="{FF2B5EF4-FFF2-40B4-BE49-F238E27FC236}">
                      <a16:creationId xmlns:a16="http://schemas.microsoft.com/office/drawing/2014/main" id="{42D1C207-52F1-43A8-A75F-BDCC79CB11E5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B5622E89-9B1B-4737-9897-521075B7C1EB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323" name="正方形/長方形 139">
                  <a:extLst>
                    <a:ext uri="{FF2B5EF4-FFF2-40B4-BE49-F238E27FC236}">
                      <a16:creationId xmlns:a16="http://schemas.microsoft.com/office/drawing/2014/main" id="{CE8E7CE1-B5F9-451A-8C5F-E39A2A1664B4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139">
                  <a:extLst>
                    <a:ext uri="{FF2B5EF4-FFF2-40B4-BE49-F238E27FC236}">
                      <a16:creationId xmlns:a16="http://schemas.microsoft.com/office/drawing/2014/main" id="{A4FB03C5-3775-46EC-85AF-D3045C58F60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AEA3990D-A6A7-4D6C-8818-CBC01A81EF8A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C65752BD-8DD4-42A0-8AA8-04FCB4E2BB83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B654373-D0C8-4780-9990-CA06A9D3BB10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平行四辺形 48">
                  <a:extLst>
                    <a:ext uri="{FF2B5EF4-FFF2-40B4-BE49-F238E27FC236}">
                      <a16:creationId xmlns:a16="http://schemas.microsoft.com/office/drawing/2014/main" id="{79DC616A-95FB-453C-BBF9-16E32B1B859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平行四辺形 48">
                  <a:extLst>
                    <a:ext uri="{FF2B5EF4-FFF2-40B4-BE49-F238E27FC236}">
                      <a16:creationId xmlns:a16="http://schemas.microsoft.com/office/drawing/2014/main" id="{B915E6BB-D285-4529-BD2E-267062B4E857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139">
                  <a:extLst>
                    <a:ext uri="{FF2B5EF4-FFF2-40B4-BE49-F238E27FC236}">
                      <a16:creationId xmlns:a16="http://schemas.microsoft.com/office/drawing/2014/main" id="{484819A7-A4A1-43FE-9EF0-98A3C379A10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テキスト ボックス 330">
                  <a:extLst>
                    <a:ext uri="{FF2B5EF4-FFF2-40B4-BE49-F238E27FC236}">
                      <a16:creationId xmlns:a16="http://schemas.microsoft.com/office/drawing/2014/main" id="{24F43F1F-8B69-4E39-A9F3-4232549EDC4B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CC09B705-C173-4C55-B4A3-7FD7FFA4203B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33" name="テキスト ボックス 332">
                  <a:extLst>
                    <a:ext uri="{FF2B5EF4-FFF2-40B4-BE49-F238E27FC236}">
                      <a16:creationId xmlns:a16="http://schemas.microsoft.com/office/drawing/2014/main" id="{EBFC86A1-2479-444B-99AB-FAFAC49882E2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4107B76F-CB30-4D49-BC2B-F8AC268DACF3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90FD94FC-CAC7-40EF-8412-12630D1E5203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42EE536B-4543-45EA-9786-F060957198B5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AD7AA6B5-5018-4E08-AC80-71A521628160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テキスト ボックス 334">
                  <a:extLst>
                    <a:ext uri="{FF2B5EF4-FFF2-40B4-BE49-F238E27FC236}">
                      <a16:creationId xmlns:a16="http://schemas.microsoft.com/office/drawing/2014/main" id="{8B7A589C-1E0B-4029-A703-196CBA8C431E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7A554001-5EC3-4779-B05E-1580FC736ACF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テキスト ボックス 336">
                  <a:extLst>
                    <a:ext uri="{FF2B5EF4-FFF2-40B4-BE49-F238E27FC236}">
                      <a16:creationId xmlns:a16="http://schemas.microsoft.com/office/drawing/2014/main" id="{D8457B6E-5E57-4A3A-930F-200D12887301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38" name="テキスト ボックス 337">
                  <a:extLst>
                    <a:ext uri="{FF2B5EF4-FFF2-40B4-BE49-F238E27FC236}">
                      <a16:creationId xmlns:a16="http://schemas.microsoft.com/office/drawing/2014/main" id="{4995564E-C658-4FD1-AE25-E54971CACC80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9" name="テキスト ボックス 338">
                  <a:extLst>
                    <a:ext uri="{FF2B5EF4-FFF2-40B4-BE49-F238E27FC236}">
                      <a16:creationId xmlns:a16="http://schemas.microsoft.com/office/drawing/2014/main" id="{7FF84E67-8896-4467-9650-25C4B1C8B999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0" name="正方形/長方形 139">
                  <a:extLst>
                    <a:ext uri="{FF2B5EF4-FFF2-40B4-BE49-F238E27FC236}">
                      <a16:creationId xmlns:a16="http://schemas.microsoft.com/office/drawing/2014/main" id="{BAFC6BEB-B614-4144-B474-3C6DF4EB72E7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72396384-DA8C-4494-8AC0-9672DDDD8B9F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232A2320-CBA5-45B8-8A37-44188D97BD61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1C62386-7AC1-43C3-91E5-6DC14F0C55E6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8DF25F6-CB23-458C-96CD-25CA636EE5FD}"/>
                </a:ext>
              </a:extLst>
            </p:cNvPr>
            <p:cNvSpPr/>
            <p:nvPr/>
          </p:nvSpPr>
          <p:spPr>
            <a:xfrm rot="20700000">
              <a:off x="3658419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CD98DDF7-31DD-4BC3-89B5-8517666FCC97}"/>
                </a:ext>
              </a:extLst>
            </p:cNvPr>
            <p:cNvSpPr/>
            <p:nvPr/>
          </p:nvSpPr>
          <p:spPr>
            <a:xfrm rot="900000" flipH="1">
              <a:off x="5940107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B0C1E3C3-49A2-4392-A7F2-09CFAE10D0BE}"/>
              </a:ext>
            </a:extLst>
          </p:cNvPr>
          <p:cNvGrpSpPr/>
          <p:nvPr/>
        </p:nvGrpSpPr>
        <p:grpSpPr>
          <a:xfrm>
            <a:off x="6604819" y="3893020"/>
            <a:ext cx="2615666" cy="2560419"/>
            <a:chOff x="6604819" y="3893020"/>
            <a:chExt cx="2615666" cy="2560419"/>
          </a:xfrm>
        </p:grpSpPr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ADA85921-F460-4C09-8424-732295D3BC1F}"/>
                </a:ext>
              </a:extLst>
            </p:cNvPr>
            <p:cNvGrpSpPr/>
            <p:nvPr/>
          </p:nvGrpSpPr>
          <p:grpSpPr>
            <a:xfrm>
              <a:off x="7282001" y="3893020"/>
              <a:ext cx="1240898" cy="2072398"/>
              <a:chOff x="7254398" y="4223801"/>
              <a:chExt cx="1296103" cy="2164596"/>
            </a:xfrm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FD9F7AA3-0397-4805-9B62-48037E5669D0}"/>
                  </a:ext>
                </a:extLst>
              </p:cNvPr>
              <p:cNvGrpSpPr/>
              <p:nvPr/>
            </p:nvGrpSpPr>
            <p:grpSpPr>
              <a:xfrm flipH="1">
                <a:off x="8293520" y="5550998"/>
                <a:ext cx="256981" cy="837399"/>
                <a:chOff x="8530749" y="5550998"/>
                <a:chExt cx="256981" cy="83739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FFF3B9B6-6609-459D-BE86-B7D91ADCC15A}"/>
                    </a:ext>
                  </a:extLst>
                </p:cNvPr>
                <p:cNvSpPr/>
                <p:nvPr/>
              </p:nvSpPr>
              <p:spPr>
                <a:xfrm>
                  <a:off x="8604500" y="5550998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338AE847-53DC-4C60-B9B4-B71E8EBB2AFD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台形 468">
                  <a:extLst>
                    <a:ext uri="{FF2B5EF4-FFF2-40B4-BE49-F238E27FC236}">
                      <a16:creationId xmlns:a16="http://schemas.microsoft.com/office/drawing/2014/main" id="{B13C4464-A9D3-4A1F-A8E8-1DC761D720B4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E7B86BA4-77AD-4457-8982-64A1D28B5DA5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EC8821F5-FAC8-4B3C-A86E-B3891552D6F7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C223CD66-E735-4D40-8B7C-DA1015A3893D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8C8FEC61-0167-4B1B-AA0F-FF0266FEC36A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80154B65-36F3-4E27-A967-785C6B78F98B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463" name="台形 462">
                      <a:extLst>
                        <a:ext uri="{FF2B5EF4-FFF2-40B4-BE49-F238E27FC236}">
                          <a16:creationId xmlns:a16="http://schemas.microsoft.com/office/drawing/2014/main" id="{1F747FAA-CECB-412F-A59D-AE49A10D324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4" name="台形 463">
                      <a:extLst>
                        <a:ext uri="{FF2B5EF4-FFF2-40B4-BE49-F238E27FC236}">
                          <a16:creationId xmlns:a16="http://schemas.microsoft.com/office/drawing/2014/main" id="{DB0810D2-DADA-47D6-86F3-3D2F93EF071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5" name="片側の 2 つの角を丸めた四角形 87">
                      <a:extLst>
                        <a:ext uri="{FF2B5EF4-FFF2-40B4-BE49-F238E27FC236}">
                          <a16:creationId xmlns:a16="http://schemas.microsoft.com/office/drawing/2014/main" id="{B80D1254-ADAF-445C-954B-BCFB3FF9FC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6" name="片側の 2 つの角を丸めた四角形 89">
                      <a:extLst>
                        <a:ext uri="{FF2B5EF4-FFF2-40B4-BE49-F238E27FC236}">
                          <a16:creationId xmlns:a16="http://schemas.microsoft.com/office/drawing/2014/main" id="{F3B161BC-8FFA-4303-9CAD-CFC22490B13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D8D4AE91-F6FE-402E-8647-9FEB2E2E9B6B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76342DA0-DA7F-4223-AF8B-19DFDCF1250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454" name="グループ化 453">
                    <a:extLst>
                      <a:ext uri="{FF2B5EF4-FFF2-40B4-BE49-F238E27FC236}">
                        <a16:creationId xmlns:a16="http://schemas.microsoft.com/office/drawing/2014/main" id="{78E8C711-C616-4419-8B02-D4FA16437F1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9" name="円/楕円 204">
                      <a:extLst>
                        <a:ext uri="{FF2B5EF4-FFF2-40B4-BE49-F238E27FC236}">
                          <a16:creationId xmlns:a16="http://schemas.microsoft.com/office/drawing/2014/main" id="{DAA2C849-0A3C-43E9-B69F-392B594BB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0" name="円/楕円 205">
                      <a:extLst>
                        <a:ext uri="{FF2B5EF4-FFF2-40B4-BE49-F238E27FC236}">
                          <a16:creationId xmlns:a16="http://schemas.microsoft.com/office/drawing/2014/main" id="{DE35E619-5AF9-4AAE-9C9D-17D5C793C5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679F5E0B-2FE4-4977-B764-FE639B2C3C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7" name="円/楕円 202">
                      <a:extLst>
                        <a:ext uri="{FF2B5EF4-FFF2-40B4-BE49-F238E27FC236}">
                          <a16:creationId xmlns:a16="http://schemas.microsoft.com/office/drawing/2014/main" id="{B3735764-E889-4D4F-AD6F-02C12A5AB8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8" name="円/楕円 203">
                      <a:extLst>
                        <a:ext uri="{FF2B5EF4-FFF2-40B4-BE49-F238E27FC236}">
                          <a16:creationId xmlns:a16="http://schemas.microsoft.com/office/drawing/2014/main" id="{350520ED-8954-42E3-8C0E-A28FBFBC9C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6" name="円/楕円 201">
                    <a:extLst>
                      <a:ext uri="{FF2B5EF4-FFF2-40B4-BE49-F238E27FC236}">
                        <a16:creationId xmlns:a16="http://schemas.microsoft.com/office/drawing/2014/main" id="{E76BAC67-E6A8-4826-9865-732E9E8EFC3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円/楕円 27">
                  <a:extLst>
                    <a:ext uri="{FF2B5EF4-FFF2-40B4-BE49-F238E27FC236}">
                      <a16:creationId xmlns:a16="http://schemas.microsoft.com/office/drawing/2014/main" id="{43E589F5-4C53-4C24-999E-219F7A503822}"/>
                    </a:ext>
                  </a:extLst>
                </p:cNvPr>
                <p:cNvSpPr/>
                <p:nvPr/>
              </p:nvSpPr>
              <p:spPr>
                <a:xfrm>
                  <a:off x="4554956" y="4403740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円/楕円 27">
                  <a:extLst>
                    <a:ext uri="{FF2B5EF4-FFF2-40B4-BE49-F238E27FC236}">
                      <a16:creationId xmlns:a16="http://schemas.microsoft.com/office/drawing/2014/main" id="{C2E6CBB2-7FB2-44AB-AF1B-791645B31886}"/>
                    </a:ext>
                  </a:extLst>
                </p:cNvPr>
                <p:cNvSpPr/>
                <p:nvPr/>
              </p:nvSpPr>
              <p:spPr>
                <a:xfrm rot="10800000">
                  <a:off x="4304027" y="387719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円/楕円 27">
                  <a:extLst>
                    <a:ext uri="{FF2B5EF4-FFF2-40B4-BE49-F238E27FC236}">
                      <a16:creationId xmlns:a16="http://schemas.microsoft.com/office/drawing/2014/main" id="{23EFF560-9469-41A7-8888-516FACD932BD}"/>
                    </a:ext>
                  </a:extLst>
                </p:cNvPr>
                <p:cNvSpPr/>
                <p:nvPr/>
              </p:nvSpPr>
              <p:spPr>
                <a:xfrm rot="10800000">
                  <a:off x="4791536" y="387719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正方形/長方形 67">
                  <a:extLst>
                    <a:ext uri="{FF2B5EF4-FFF2-40B4-BE49-F238E27FC236}">
                      <a16:creationId xmlns:a16="http://schemas.microsoft.com/office/drawing/2014/main" id="{BACADDFC-BFD3-4007-AC82-ACA2135585D6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円/楕円 189">
                  <a:extLst>
                    <a:ext uri="{FF2B5EF4-FFF2-40B4-BE49-F238E27FC236}">
                      <a16:creationId xmlns:a16="http://schemas.microsoft.com/office/drawing/2014/main" id="{6B3063E6-D127-4842-A265-DA61F504FA37}"/>
                    </a:ext>
                  </a:extLst>
                </p:cNvPr>
                <p:cNvSpPr/>
                <p:nvPr/>
              </p:nvSpPr>
              <p:spPr>
                <a:xfrm>
                  <a:off x="4304596" y="4234001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190">
                  <a:extLst>
                    <a:ext uri="{FF2B5EF4-FFF2-40B4-BE49-F238E27FC236}">
                      <a16:creationId xmlns:a16="http://schemas.microsoft.com/office/drawing/2014/main" id="{F333277A-C590-44A7-A3DE-5842D3DE4E65}"/>
                    </a:ext>
                  </a:extLst>
                </p:cNvPr>
                <p:cNvSpPr/>
                <p:nvPr/>
              </p:nvSpPr>
              <p:spPr>
                <a:xfrm>
                  <a:off x="4894200" y="4234001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3F3C0869-E6B2-4A86-BE9B-B1435F16F0BE}"/>
                    </a:ext>
                  </a:extLst>
                </p:cNvPr>
                <p:cNvGrpSpPr/>
                <p:nvPr/>
              </p:nvGrpSpPr>
              <p:grpSpPr>
                <a:xfrm>
                  <a:off x="4328149" y="3989091"/>
                  <a:ext cx="164281" cy="206844"/>
                  <a:chOff x="2595588" y="3983090"/>
                  <a:chExt cx="164281" cy="206844"/>
                </a:xfrm>
              </p:grpSpPr>
              <p:sp>
                <p:nvSpPr>
                  <p:cNvPr id="448" name="二等辺三角形 447">
                    <a:extLst>
                      <a:ext uri="{FF2B5EF4-FFF2-40B4-BE49-F238E27FC236}">
                        <a16:creationId xmlns:a16="http://schemas.microsoft.com/office/drawing/2014/main" id="{4A69B0A3-4C12-4D82-A4AF-F2D1320AA374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83090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C920901D-84C3-4546-8BA8-386DFE20E79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83390"/>
                    <a:ext cx="158226" cy="206544"/>
                    <a:chOff x="2896919" y="3747443"/>
                    <a:chExt cx="138009" cy="203096"/>
                  </a:xfrm>
                </p:grpSpPr>
                <p:sp>
                  <p:nvSpPr>
                    <p:cNvPr id="450" name="円/楕円 195">
                      <a:extLst>
                        <a:ext uri="{FF2B5EF4-FFF2-40B4-BE49-F238E27FC236}">
                          <a16:creationId xmlns:a16="http://schemas.microsoft.com/office/drawing/2014/main" id="{7C117002-9DF1-46DA-BF09-75A52F5DE0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74744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1" name="円/楕円 196">
                      <a:extLst>
                        <a:ext uri="{FF2B5EF4-FFF2-40B4-BE49-F238E27FC236}">
                          <a16:creationId xmlns:a16="http://schemas.microsoft.com/office/drawing/2014/main" id="{15AFE3FF-F4AA-453C-AFE8-14BE92F40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71198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2" name="円/楕円 197">
                      <a:extLst>
                        <a:ext uri="{FF2B5EF4-FFF2-40B4-BE49-F238E27FC236}">
                          <a16:creationId xmlns:a16="http://schemas.microsoft.com/office/drawing/2014/main" id="{878ECA43-596E-43D7-A9FC-F3FD3A5654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825456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198">
                      <a:extLst>
                        <a:ext uri="{FF2B5EF4-FFF2-40B4-BE49-F238E27FC236}">
                          <a16:creationId xmlns:a16="http://schemas.microsoft.com/office/drawing/2014/main" id="{0A63F2B5-31CB-4025-AFFD-E46D8E944F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823883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91000E7C-8493-409A-B669-8914E8101B49}"/>
                    </a:ext>
                  </a:extLst>
                </p:cNvPr>
                <p:cNvGrpSpPr/>
                <p:nvPr/>
              </p:nvGrpSpPr>
              <p:grpSpPr>
                <a:xfrm>
                  <a:off x="4818687" y="3989091"/>
                  <a:ext cx="164281" cy="206844"/>
                  <a:chOff x="2595588" y="3983090"/>
                  <a:chExt cx="164281" cy="206844"/>
                </a:xfrm>
              </p:grpSpPr>
              <p:sp>
                <p:nvSpPr>
                  <p:cNvPr id="442" name="二等辺三角形 441">
                    <a:extLst>
                      <a:ext uri="{FF2B5EF4-FFF2-40B4-BE49-F238E27FC236}">
                        <a16:creationId xmlns:a16="http://schemas.microsoft.com/office/drawing/2014/main" id="{BAF718FD-36E7-4E03-B02D-75065769C9EE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83090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A72A1104-46A8-40A2-ABC6-2D77005D480E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83390"/>
                    <a:ext cx="158226" cy="206544"/>
                    <a:chOff x="2896919" y="3747443"/>
                    <a:chExt cx="138009" cy="203096"/>
                  </a:xfrm>
                </p:grpSpPr>
                <p:sp>
                  <p:nvSpPr>
                    <p:cNvPr id="444" name="円/楕円 195">
                      <a:extLst>
                        <a:ext uri="{FF2B5EF4-FFF2-40B4-BE49-F238E27FC236}">
                          <a16:creationId xmlns:a16="http://schemas.microsoft.com/office/drawing/2014/main" id="{98D2D59F-352D-421C-BDB8-673FF84D8D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747443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5" name="円/楕円 196">
                      <a:extLst>
                        <a:ext uri="{FF2B5EF4-FFF2-40B4-BE49-F238E27FC236}">
                          <a16:creationId xmlns:a16="http://schemas.microsoft.com/office/drawing/2014/main" id="{D0C223E9-8917-4396-8CCE-C3249D9903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71198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6" name="円/楕円 197">
                      <a:extLst>
                        <a:ext uri="{FF2B5EF4-FFF2-40B4-BE49-F238E27FC236}">
                          <a16:creationId xmlns:a16="http://schemas.microsoft.com/office/drawing/2014/main" id="{30563FAB-DF36-43AC-B389-BC6E76577E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825456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7" name="円/楕円 198">
                      <a:extLst>
                        <a:ext uri="{FF2B5EF4-FFF2-40B4-BE49-F238E27FC236}">
                          <a16:creationId xmlns:a16="http://schemas.microsoft.com/office/drawing/2014/main" id="{50075C2C-A7D5-46FB-BE7C-D2AB50D60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823883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CC802F38-AE31-40C2-8CA5-38F2A1731046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円/楕円 91">
                  <a:extLst>
                    <a:ext uri="{FF2B5EF4-FFF2-40B4-BE49-F238E27FC236}">
                      <a16:creationId xmlns:a16="http://schemas.microsoft.com/office/drawing/2014/main" id="{03452D12-D189-43A7-8997-AE11C0EE734E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円/楕円 92">
                  <a:extLst>
                    <a:ext uri="{FF2B5EF4-FFF2-40B4-BE49-F238E27FC236}">
                      <a16:creationId xmlns:a16="http://schemas.microsoft.com/office/drawing/2014/main" id="{E20ECA57-0EAF-4700-917D-4EB7CCFC94BA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円/楕円 93">
                  <a:extLst>
                    <a:ext uri="{FF2B5EF4-FFF2-40B4-BE49-F238E27FC236}">
                      <a16:creationId xmlns:a16="http://schemas.microsoft.com/office/drawing/2014/main" id="{AFD293F2-E78A-4B29-AC68-F4B95BE1CD2A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C000DB21-F7E5-41F3-83DB-DFF16745D3B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439" name="台形 438">
                    <a:extLst>
                      <a:ext uri="{FF2B5EF4-FFF2-40B4-BE49-F238E27FC236}">
                        <a16:creationId xmlns:a16="http://schemas.microsoft.com/office/drawing/2014/main" id="{69FF3528-BA6B-4B34-B107-6539300694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F297CC42-2552-4B92-B783-C37D69A1314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EEA2B3BB-CE00-4745-977F-470EA5289502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C609A4EF-A8E8-4515-A2A0-3EA836147799}"/>
                </a:ext>
              </a:extLst>
            </p:cNvPr>
            <p:cNvGrpSpPr/>
            <p:nvPr/>
          </p:nvGrpSpPr>
          <p:grpSpPr>
            <a:xfrm>
              <a:off x="6688323" y="4597267"/>
              <a:ext cx="2467664" cy="1856172"/>
              <a:chOff x="669236" y="1016002"/>
              <a:chExt cx="3404513" cy="2560868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5527BD44-4B14-4114-B01C-8F62E7182A7D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93" name="平行四辺形 19">
                  <a:extLst>
                    <a:ext uri="{FF2B5EF4-FFF2-40B4-BE49-F238E27FC236}">
                      <a16:creationId xmlns:a16="http://schemas.microsoft.com/office/drawing/2014/main" id="{9CA6DB61-5540-465E-93CC-32DD0825656E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平行四辺形 19">
                  <a:extLst>
                    <a:ext uri="{FF2B5EF4-FFF2-40B4-BE49-F238E27FC236}">
                      <a16:creationId xmlns:a16="http://schemas.microsoft.com/office/drawing/2014/main" id="{452097BB-F8F9-4FB1-97E9-81D5544F72A0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395" name="直線コネクタ 394">
                  <a:extLst>
                    <a:ext uri="{FF2B5EF4-FFF2-40B4-BE49-F238E27FC236}">
                      <a16:creationId xmlns:a16="http://schemas.microsoft.com/office/drawing/2014/main" id="{37E1760B-545A-486D-9A6E-FF640191A4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直線コネクタ 395">
                  <a:extLst>
                    <a:ext uri="{FF2B5EF4-FFF2-40B4-BE49-F238E27FC236}">
                      <a16:creationId xmlns:a16="http://schemas.microsoft.com/office/drawing/2014/main" id="{A2672454-78B1-444F-B385-715D3003F9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7" name="平行四辺形 19">
                  <a:extLst>
                    <a:ext uri="{FF2B5EF4-FFF2-40B4-BE49-F238E27FC236}">
                      <a16:creationId xmlns:a16="http://schemas.microsoft.com/office/drawing/2014/main" id="{5A3A3234-A7A4-4993-806C-4CA1F6A5CD0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テキスト ボックス 397">
                  <a:extLst>
                    <a:ext uri="{FF2B5EF4-FFF2-40B4-BE49-F238E27FC236}">
                      <a16:creationId xmlns:a16="http://schemas.microsoft.com/office/drawing/2014/main" id="{61F72E01-0FC7-4AD9-8222-769D9D1C3A86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こども新聞</a:t>
                  </a:r>
                </a:p>
              </p:txBody>
            </p:sp>
            <p:sp>
              <p:nvSpPr>
                <p:cNvPr id="399" name="正方形/長方形 139">
                  <a:extLst>
                    <a:ext uri="{FF2B5EF4-FFF2-40B4-BE49-F238E27FC236}">
                      <a16:creationId xmlns:a16="http://schemas.microsoft.com/office/drawing/2014/main" id="{C3024738-4E4C-4898-B3D0-A81DA4CB2696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139">
                  <a:extLst>
                    <a:ext uri="{FF2B5EF4-FFF2-40B4-BE49-F238E27FC236}">
                      <a16:creationId xmlns:a16="http://schemas.microsoft.com/office/drawing/2014/main" id="{47BE9833-E89A-4B63-9A50-292C68465AE5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50F569F2-00D2-4E57-ADBA-FE7D32026550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6C8703A6-5C5D-4488-8AE1-55FBF3A19420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31B7D83-60DE-43CE-9F69-7645A14EC77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平行四辺形 48">
                  <a:extLst>
                    <a:ext uri="{FF2B5EF4-FFF2-40B4-BE49-F238E27FC236}">
                      <a16:creationId xmlns:a16="http://schemas.microsoft.com/office/drawing/2014/main" id="{838F3C1F-755C-4108-A411-8E7BF8497976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平行四辺形 48">
                  <a:extLst>
                    <a:ext uri="{FF2B5EF4-FFF2-40B4-BE49-F238E27FC236}">
                      <a16:creationId xmlns:a16="http://schemas.microsoft.com/office/drawing/2014/main" id="{99DE297E-0CB0-47CF-A87F-661AE0D92FC8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139">
                  <a:extLst>
                    <a:ext uri="{FF2B5EF4-FFF2-40B4-BE49-F238E27FC236}">
                      <a16:creationId xmlns:a16="http://schemas.microsoft.com/office/drawing/2014/main" id="{AB06B123-09A4-473B-8463-09AF255715C9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テキスト ボックス 406">
                  <a:extLst>
                    <a:ext uri="{FF2B5EF4-FFF2-40B4-BE49-F238E27FC236}">
                      <a16:creationId xmlns:a16="http://schemas.microsoft.com/office/drawing/2014/main" id="{E1D2CAEB-89FF-4270-B924-9AD1DE528755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アザラシの赤ちゃん</a:t>
                  </a:r>
                </a:p>
              </p:txBody>
            </p:sp>
            <p:sp>
              <p:nvSpPr>
                <p:cNvPr id="408" name="テキスト ボックス 407">
                  <a:extLst>
                    <a:ext uri="{FF2B5EF4-FFF2-40B4-BE49-F238E27FC236}">
                      <a16:creationId xmlns:a16="http://schemas.microsoft.com/office/drawing/2014/main" id="{585BA924-5DEC-4E96-A8E7-1BAFEAB1194B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409" name="テキスト ボックス 408">
                  <a:extLst>
                    <a:ext uri="{FF2B5EF4-FFF2-40B4-BE49-F238E27FC236}">
                      <a16:creationId xmlns:a16="http://schemas.microsoft.com/office/drawing/2014/main" id="{FDE2D248-2AF1-4B40-BA36-C9DD8DA00987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A58DDF5F-9D87-4459-A723-BA27B408FA98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99299BAC-45D8-4C27-B5F0-96C14FCF63AB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8C977647-B90A-48D2-A09D-E5168D89EEED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58E22FF0-B151-4D19-A4D7-414C1E0EC349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1" name="テキスト ボックス 410">
                  <a:extLst>
                    <a:ext uri="{FF2B5EF4-FFF2-40B4-BE49-F238E27FC236}">
                      <a16:creationId xmlns:a16="http://schemas.microsoft.com/office/drawing/2014/main" id="{8791093C-B4FF-48B2-8387-5A13CD14F636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楽しく勉強しよう</a:t>
                  </a: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24CEBB04-F988-4952-A85C-1F69B0ADEA61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テキスト ボックス 412">
                  <a:extLst>
                    <a:ext uri="{FF2B5EF4-FFF2-40B4-BE49-F238E27FC236}">
                      <a16:creationId xmlns:a16="http://schemas.microsoft.com/office/drawing/2014/main" id="{14CFE957-7CEB-428D-95B1-86A2C90243A4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414" name="テキスト ボックス 413">
                  <a:extLst>
                    <a:ext uri="{FF2B5EF4-FFF2-40B4-BE49-F238E27FC236}">
                      <a16:creationId xmlns:a16="http://schemas.microsoft.com/office/drawing/2014/main" id="{E747242C-144D-4D25-8AED-47E9FB11B32E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415" name="テキスト ボックス 414">
                  <a:extLst>
                    <a:ext uri="{FF2B5EF4-FFF2-40B4-BE49-F238E27FC236}">
                      <a16:creationId xmlns:a16="http://schemas.microsoft.com/office/drawing/2014/main" id="{23BBF673-E497-4708-B542-64E0F7415EFB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16" name="正方形/長方形 139">
                  <a:extLst>
                    <a:ext uri="{FF2B5EF4-FFF2-40B4-BE49-F238E27FC236}">
                      <a16:creationId xmlns:a16="http://schemas.microsoft.com/office/drawing/2014/main" id="{06CB12CE-0309-42BE-B366-0D8454C3E216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8D0D60A-A82C-49C0-BFF3-448EE6490EC2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7433CC40-CD42-4B23-8572-5669CE30F984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6CA13E7-F700-4521-83B0-9AB906DA931C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F157AEF5-7EB9-4AC4-AE6F-4B4326374E29}"/>
                </a:ext>
              </a:extLst>
            </p:cNvPr>
            <p:cNvSpPr/>
            <p:nvPr/>
          </p:nvSpPr>
          <p:spPr>
            <a:xfrm rot="20700000">
              <a:off x="6604819" y="5296472"/>
              <a:ext cx="333976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2F73A2DC-31A0-479A-BB5E-15AED728A651}"/>
                </a:ext>
              </a:extLst>
            </p:cNvPr>
            <p:cNvSpPr/>
            <p:nvPr/>
          </p:nvSpPr>
          <p:spPr>
            <a:xfrm rot="900000" flipH="1">
              <a:off x="8886507" y="5296473"/>
              <a:ext cx="333978" cy="292806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324</Words>
  <Application>Microsoft Office PowerPoint</Application>
  <PresentationFormat>A4 210 x 297 mm</PresentationFormat>
  <Paragraphs>96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pptxe48_新聞を読む女の子のイラスト</dc:title>
  <dc:subject>pptxe48_新聞を読む女の子のイラスト</dc:subject>
  <dc:creator>でじけろお</dc:creator>
  <cp:revision>1</cp:revision>
  <dcterms:created xsi:type="dcterms:W3CDTF">2018-05-20T00:31:01Z</dcterms:created>
  <dcterms:modified xsi:type="dcterms:W3CDTF">2020-08-17T07:02:29Z</dcterms:modified>
  <cp:version>1</cp:version>
</cp:coreProperties>
</file>