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9944B78-F461-44CA-9D52-C748292BADEF}"/>
              </a:ext>
            </a:extLst>
          </p:cNvPr>
          <p:cNvGrpSpPr/>
          <p:nvPr/>
        </p:nvGrpSpPr>
        <p:grpSpPr>
          <a:xfrm>
            <a:off x="693260" y="839460"/>
            <a:ext cx="2650009" cy="2700758"/>
            <a:chOff x="693260" y="839460"/>
            <a:chExt cx="2650009" cy="270075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94F2FA9-86BB-45C4-A736-CB4096494316}"/>
                </a:ext>
              </a:extLst>
            </p:cNvPr>
            <p:cNvGrpSpPr/>
            <p:nvPr/>
          </p:nvGrpSpPr>
          <p:grpSpPr>
            <a:xfrm>
              <a:off x="1479341" y="839460"/>
              <a:ext cx="1087106" cy="2240134"/>
              <a:chOff x="756128" y="601639"/>
              <a:chExt cx="1154882" cy="2379797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EE81D3C5-1A8F-4C60-8F0F-BF8171BE8CD0}"/>
                  </a:ext>
                </a:extLst>
              </p:cNvPr>
              <p:cNvSpPr/>
              <p:nvPr/>
            </p:nvSpPr>
            <p:spPr>
              <a:xfrm flipH="1">
                <a:off x="1757224" y="2080536"/>
                <a:ext cx="139060" cy="900900"/>
              </a:xfrm>
              <a:custGeom>
                <a:avLst/>
                <a:gdLst>
                  <a:gd name="connsiteX0" fmla="*/ 139060 w 139060"/>
                  <a:gd name="connsiteY0" fmla="*/ 0 h 918777"/>
                  <a:gd name="connsiteX1" fmla="*/ 139060 w 139060"/>
                  <a:gd name="connsiteY1" fmla="*/ 918777 h 918777"/>
                  <a:gd name="connsiteX2" fmla="*/ 0 w 139060"/>
                  <a:gd name="connsiteY2" fmla="*/ 918777 h 918777"/>
                  <a:gd name="connsiteX3" fmla="*/ 0 w 139060"/>
                  <a:gd name="connsiteY3" fmla="*/ 299404 h 918777"/>
                  <a:gd name="connsiteX4" fmla="*/ 135721 w 139060"/>
                  <a:gd name="connsiteY4" fmla="*/ 2435 h 918777"/>
                  <a:gd name="connsiteX5" fmla="*/ 139060 w 139060"/>
                  <a:gd name="connsiteY5" fmla="*/ 0 h 91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7">
                    <a:moveTo>
                      <a:pt x="139060" y="0"/>
                    </a:moveTo>
                    <a:lnTo>
                      <a:pt x="139060" y="918777"/>
                    </a:lnTo>
                    <a:lnTo>
                      <a:pt x="0" y="918777"/>
                    </a:lnTo>
                    <a:lnTo>
                      <a:pt x="0" y="299404"/>
                    </a:lnTo>
                    <a:cubicBezTo>
                      <a:pt x="0" y="180785"/>
                      <a:pt x="52588" y="74448"/>
                      <a:pt x="135721" y="2435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月 38">
                <a:extLst>
                  <a:ext uri="{FF2B5EF4-FFF2-40B4-BE49-F238E27FC236}">
                    <a16:creationId xmlns:a16="http://schemas.microsoft.com/office/drawing/2014/main" id="{1BBA1172-439E-48AD-A913-BE57EACA3B4C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月 39">
                <a:extLst>
                  <a:ext uri="{FF2B5EF4-FFF2-40B4-BE49-F238E27FC236}">
                    <a16:creationId xmlns:a16="http://schemas.microsoft.com/office/drawing/2014/main" id="{4D510809-7538-4B00-A0F1-C427869E1445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7858B8E5-0012-4584-A8CA-B0958F684FA0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CEBF834E-5E00-4019-BEA9-1A18B3AA1C99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9A921E94-D46B-4964-8F08-E155B039BCD3}"/>
                  </a:ext>
                </a:extLst>
              </p:cNvPr>
              <p:cNvSpPr/>
              <p:nvPr/>
            </p:nvSpPr>
            <p:spPr>
              <a:xfrm>
                <a:off x="756128" y="2080536"/>
                <a:ext cx="139060" cy="900900"/>
              </a:xfrm>
              <a:custGeom>
                <a:avLst/>
                <a:gdLst>
                  <a:gd name="connsiteX0" fmla="*/ 139060 w 139060"/>
                  <a:gd name="connsiteY0" fmla="*/ 0 h 918777"/>
                  <a:gd name="connsiteX1" fmla="*/ 139060 w 139060"/>
                  <a:gd name="connsiteY1" fmla="*/ 918777 h 918777"/>
                  <a:gd name="connsiteX2" fmla="*/ 0 w 139060"/>
                  <a:gd name="connsiteY2" fmla="*/ 918777 h 918777"/>
                  <a:gd name="connsiteX3" fmla="*/ 0 w 139060"/>
                  <a:gd name="connsiteY3" fmla="*/ 299404 h 918777"/>
                  <a:gd name="connsiteX4" fmla="*/ 135721 w 139060"/>
                  <a:gd name="connsiteY4" fmla="*/ 2435 h 918777"/>
                  <a:gd name="connsiteX5" fmla="*/ 139060 w 139060"/>
                  <a:gd name="connsiteY5" fmla="*/ 0 h 91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7">
                    <a:moveTo>
                      <a:pt x="139060" y="0"/>
                    </a:moveTo>
                    <a:lnTo>
                      <a:pt x="139060" y="918777"/>
                    </a:lnTo>
                    <a:lnTo>
                      <a:pt x="0" y="918777"/>
                    </a:lnTo>
                    <a:lnTo>
                      <a:pt x="0" y="299404"/>
                    </a:lnTo>
                    <a:cubicBezTo>
                      <a:pt x="0" y="180785"/>
                      <a:pt x="52588" y="74448"/>
                      <a:pt x="135721" y="2435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E11AC71E-F780-4E40-A963-077C5A3B30DA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97488BC7-A607-4058-96A7-3828A7BE528E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62" name="グループ化 61">
                    <a:extLst>
                      <a:ext uri="{FF2B5EF4-FFF2-40B4-BE49-F238E27FC236}">
                        <a16:creationId xmlns:a16="http://schemas.microsoft.com/office/drawing/2014/main" id="{919050E1-0CC2-43A2-87ED-B13DE93DB46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7" name="円/楕円 177">
                      <a:extLst>
                        <a:ext uri="{FF2B5EF4-FFF2-40B4-BE49-F238E27FC236}">
                          <a16:creationId xmlns:a16="http://schemas.microsoft.com/office/drawing/2014/main" id="{C3F04B5A-0F02-4423-9C90-58F7E8F437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8" name="円/楕円 178">
                      <a:extLst>
                        <a:ext uri="{FF2B5EF4-FFF2-40B4-BE49-F238E27FC236}">
                          <a16:creationId xmlns:a16="http://schemas.microsoft.com/office/drawing/2014/main" id="{59A58E24-6EFF-4B26-A12E-B6F0CA826D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3" name="グループ化 62">
                    <a:extLst>
                      <a:ext uri="{FF2B5EF4-FFF2-40B4-BE49-F238E27FC236}">
                        <a16:creationId xmlns:a16="http://schemas.microsoft.com/office/drawing/2014/main" id="{F51488C7-603A-4612-AC92-51D9C84FEE6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5" name="円/楕円 175">
                      <a:extLst>
                        <a:ext uri="{FF2B5EF4-FFF2-40B4-BE49-F238E27FC236}">
                          <a16:creationId xmlns:a16="http://schemas.microsoft.com/office/drawing/2014/main" id="{D225F9C8-CCAA-4982-8503-61DC29030F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6" name="円/楕円 176">
                      <a:extLst>
                        <a:ext uri="{FF2B5EF4-FFF2-40B4-BE49-F238E27FC236}">
                          <a16:creationId xmlns:a16="http://schemas.microsoft.com/office/drawing/2014/main" id="{A2F37654-9828-44B6-9D41-29CD3F5A75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4" name="円/楕円 174">
                    <a:extLst>
                      <a:ext uri="{FF2B5EF4-FFF2-40B4-BE49-F238E27FC236}">
                        <a16:creationId xmlns:a16="http://schemas.microsoft.com/office/drawing/2014/main" id="{6C515314-61CD-4A89-97A4-2295B0B82AB1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6" name="円/楕円 127">
                  <a:extLst>
                    <a:ext uri="{FF2B5EF4-FFF2-40B4-BE49-F238E27FC236}">
                      <a16:creationId xmlns:a16="http://schemas.microsoft.com/office/drawing/2014/main" id="{8432C42B-EE65-4F38-9C75-5037DF0DF746}"/>
                    </a:ext>
                  </a:extLst>
                </p:cNvPr>
                <p:cNvSpPr/>
                <p:nvPr/>
              </p:nvSpPr>
              <p:spPr>
                <a:xfrm>
                  <a:off x="4221414" y="4310014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円/楕円 27">
                  <a:extLst>
                    <a:ext uri="{FF2B5EF4-FFF2-40B4-BE49-F238E27FC236}">
                      <a16:creationId xmlns:a16="http://schemas.microsoft.com/office/drawing/2014/main" id="{610532A6-DFC7-4F62-99D4-D1557D4F2F65}"/>
                    </a:ext>
                  </a:extLst>
                </p:cNvPr>
                <p:cNvSpPr/>
                <p:nvPr/>
              </p:nvSpPr>
              <p:spPr>
                <a:xfrm>
                  <a:off x="4376923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円/楕円 27">
                  <a:extLst>
                    <a:ext uri="{FF2B5EF4-FFF2-40B4-BE49-F238E27FC236}">
                      <a16:creationId xmlns:a16="http://schemas.microsoft.com/office/drawing/2014/main" id="{7B090244-C620-4F03-839C-CA3842470854}"/>
                    </a:ext>
                  </a:extLst>
                </p:cNvPr>
                <p:cNvSpPr/>
                <p:nvPr/>
              </p:nvSpPr>
              <p:spPr>
                <a:xfrm rot="10800000">
                  <a:off x="4183090" y="4223965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" name="円/楕円 27">
                  <a:extLst>
                    <a:ext uri="{FF2B5EF4-FFF2-40B4-BE49-F238E27FC236}">
                      <a16:creationId xmlns:a16="http://schemas.microsoft.com/office/drawing/2014/main" id="{93061D7C-3ED4-4C46-B32A-199225B8F5CC}"/>
                    </a:ext>
                  </a:extLst>
                </p:cNvPr>
                <p:cNvSpPr/>
                <p:nvPr/>
              </p:nvSpPr>
              <p:spPr>
                <a:xfrm rot="10800000">
                  <a:off x="4589490" y="4223965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円/楕円 127">
                  <a:extLst>
                    <a:ext uri="{FF2B5EF4-FFF2-40B4-BE49-F238E27FC236}">
                      <a16:creationId xmlns:a16="http://schemas.microsoft.com/office/drawing/2014/main" id="{8E550D17-E1A1-42E4-AA79-A02D795A174A}"/>
                    </a:ext>
                  </a:extLst>
                </p:cNvPr>
                <p:cNvSpPr/>
                <p:nvPr/>
              </p:nvSpPr>
              <p:spPr>
                <a:xfrm>
                  <a:off x="4619592" y="4310014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正方形/長方形 67">
                  <a:extLst>
                    <a:ext uri="{FF2B5EF4-FFF2-40B4-BE49-F238E27FC236}">
                      <a16:creationId xmlns:a16="http://schemas.microsoft.com/office/drawing/2014/main" id="{5F7F5860-F2A5-45D1-971D-B001283627E2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5" name="片側の 2 つの角を丸めた四角形 66">
                <a:extLst>
                  <a:ext uri="{FF2B5EF4-FFF2-40B4-BE49-F238E27FC236}">
                    <a16:creationId xmlns:a16="http://schemas.microsoft.com/office/drawing/2014/main" id="{276A2389-735F-4AF8-97B2-1C1DE5D7CBC6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ホームベース 73">
                <a:extLst>
                  <a:ext uri="{FF2B5EF4-FFF2-40B4-BE49-F238E27FC236}">
                    <a16:creationId xmlns:a16="http://schemas.microsoft.com/office/drawing/2014/main" id="{A7055EE0-1358-4AE2-ACA9-27056F615841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片側の 2 つの角を丸めた四角形 64">
                <a:extLst>
                  <a:ext uri="{FF2B5EF4-FFF2-40B4-BE49-F238E27FC236}">
                    <a16:creationId xmlns:a16="http://schemas.microsoft.com/office/drawing/2014/main" id="{E3811F37-F7A0-4D8E-A9DE-4E7053B64CDA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8C535225-76FA-4A71-97E4-0C376E66EECF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116FA729-D3DE-4F9C-9408-2B8C8ACCD3A4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82">
                <a:extLst>
                  <a:ext uri="{FF2B5EF4-FFF2-40B4-BE49-F238E27FC236}">
                    <a16:creationId xmlns:a16="http://schemas.microsoft.com/office/drawing/2014/main" id="{DD4D0C1A-8F63-43CD-8458-902DD1772D4C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83">
                <a:extLst>
                  <a:ext uri="{FF2B5EF4-FFF2-40B4-BE49-F238E27FC236}">
                    <a16:creationId xmlns:a16="http://schemas.microsoft.com/office/drawing/2014/main" id="{D3CE5D1A-3E7B-4732-85C0-7D547A40E641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83">
                <a:extLst>
                  <a:ext uri="{FF2B5EF4-FFF2-40B4-BE49-F238E27FC236}">
                    <a16:creationId xmlns:a16="http://schemas.microsoft.com/office/drawing/2014/main" id="{3A03DC6B-B109-4939-91A3-F7A0B1326DDA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E452D52C-0BF6-4B29-8A3D-A77D73A14C54}"/>
                  </a:ext>
                </a:extLst>
              </p:cNvPr>
              <p:cNvSpPr/>
              <p:nvPr/>
            </p:nvSpPr>
            <p:spPr>
              <a:xfrm>
                <a:off x="1047316" y="133173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2C17992B-6159-4BE9-BA62-DE88C2A11F0B}"/>
                  </a:ext>
                </a:extLst>
              </p:cNvPr>
              <p:cNvSpPr/>
              <p:nvPr/>
            </p:nvSpPr>
            <p:spPr>
              <a:xfrm>
                <a:off x="1587859" y="133173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5FE79B6-EB12-45C3-9D14-A3243E9C9114}"/>
                </a:ext>
              </a:extLst>
            </p:cNvPr>
            <p:cNvGrpSpPr/>
            <p:nvPr/>
          </p:nvGrpSpPr>
          <p:grpSpPr>
            <a:xfrm>
              <a:off x="789376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1587967D-35C1-4B52-99F9-1B9554911414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11" name="平行四辺形 19">
                  <a:extLst>
                    <a:ext uri="{FF2B5EF4-FFF2-40B4-BE49-F238E27FC236}">
                      <a16:creationId xmlns:a16="http://schemas.microsoft.com/office/drawing/2014/main" id="{0DC65297-6BF1-4971-8313-ADA9997E50F7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" name="平行四辺形 19">
                  <a:extLst>
                    <a:ext uri="{FF2B5EF4-FFF2-40B4-BE49-F238E27FC236}">
                      <a16:creationId xmlns:a16="http://schemas.microsoft.com/office/drawing/2014/main" id="{3B484949-5EB0-4706-B0E8-93AA4F24B077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3" name="直線コネクタ 12">
                  <a:extLst>
                    <a:ext uri="{FF2B5EF4-FFF2-40B4-BE49-F238E27FC236}">
                      <a16:creationId xmlns:a16="http://schemas.microsoft.com/office/drawing/2014/main" id="{14F67263-9B2D-4959-BEFD-6FD252F9E6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線コネクタ 13">
                  <a:extLst>
                    <a:ext uri="{FF2B5EF4-FFF2-40B4-BE49-F238E27FC236}">
                      <a16:creationId xmlns:a16="http://schemas.microsoft.com/office/drawing/2014/main" id="{028FAA4A-2F69-474B-9DCE-B15B06A95C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平行四辺形 19">
                  <a:extLst>
                    <a:ext uri="{FF2B5EF4-FFF2-40B4-BE49-F238E27FC236}">
                      <a16:creationId xmlns:a16="http://schemas.microsoft.com/office/drawing/2014/main" id="{41B5A33F-740A-4D7E-931D-880FBC577345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17660DC8-3F2E-43FE-8C8C-AE0715935655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17" name="正方形/長方形 139">
                  <a:extLst>
                    <a:ext uri="{FF2B5EF4-FFF2-40B4-BE49-F238E27FC236}">
                      <a16:creationId xmlns:a16="http://schemas.microsoft.com/office/drawing/2014/main" id="{B78487E6-D5E3-4D7E-863E-73B029D3D2CD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正方形/長方形 139">
                  <a:extLst>
                    <a:ext uri="{FF2B5EF4-FFF2-40B4-BE49-F238E27FC236}">
                      <a16:creationId xmlns:a16="http://schemas.microsoft.com/office/drawing/2014/main" id="{EFED996F-0DAF-4043-91C4-DD0E26B4131D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4E6B2806-982E-4214-B349-9F13397A0F36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DEE30CB8-6019-4689-8900-0E0BE551FF67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C5AA71B4-CB3B-4136-BBCA-22C610D7C226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平行四辺形 48">
                  <a:extLst>
                    <a:ext uri="{FF2B5EF4-FFF2-40B4-BE49-F238E27FC236}">
                      <a16:creationId xmlns:a16="http://schemas.microsoft.com/office/drawing/2014/main" id="{02DBB801-C00B-4D16-B4AA-BA0D2D5364C1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平行四辺形 48">
                  <a:extLst>
                    <a:ext uri="{FF2B5EF4-FFF2-40B4-BE49-F238E27FC236}">
                      <a16:creationId xmlns:a16="http://schemas.microsoft.com/office/drawing/2014/main" id="{FF156482-E1B3-4963-9E56-57EAB7E82BB4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正方形/長方形 139">
                  <a:extLst>
                    <a:ext uri="{FF2B5EF4-FFF2-40B4-BE49-F238E27FC236}">
                      <a16:creationId xmlns:a16="http://schemas.microsoft.com/office/drawing/2014/main" id="{8CCF8A5D-E1D3-4372-A428-522CF233EC7A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テキスト ボックス 24">
                  <a:extLst>
                    <a:ext uri="{FF2B5EF4-FFF2-40B4-BE49-F238E27FC236}">
                      <a16:creationId xmlns:a16="http://schemas.microsoft.com/office/drawing/2014/main" id="{FE50DF8C-BE0E-40FB-B2E5-F83B2A1353CF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id="{F419D08D-CA82-418D-8DA8-57BF352CA861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27" name="テキスト ボックス 26">
                  <a:extLst>
                    <a:ext uri="{FF2B5EF4-FFF2-40B4-BE49-F238E27FC236}">
                      <a16:creationId xmlns:a16="http://schemas.microsoft.com/office/drawing/2014/main" id="{EAB83F79-6BB3-4C32-A410-93E8E8F7D55B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9734FD43-1A8C-47A6-AB59-D71681F7D2A4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35" name="楕円 34">
                    <a:extLst>
                      <a:ext uri="{FF2B5EF4-FFF2-40B4-BE49-F238E27FC236}">
                        <a16:creationId xmlns:a16="http://schemas.microsoft.com/office/drawing/2014/main" id="{0E9EB8A6-8E0F-4CB1-B1AB-B10CFBCB5972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B063EEE6-1ECA-4CA6-B14D-655E4EA570B1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ECAA6863-5F49-4DEF-B1EB-3B6E8865CF98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" name="テキスト ボックス 28">
                  <a:extLst>
                    <a:ext uri="{FF2B5EF4-FFF2-40B4-BE49-F238E27FC236}">
                      <a16:creationId xmlns:a16="http://schemas.microsoft.com/office/drawing/2014/main" id="{B0E8C2A6-6206-4826-A9C2-076F2EA993C3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0DA6198A-E703-4F42-B47C-3CADEF73950D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45BAA9D5-4838-4C5D-801D-9FC55AC81EF1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32" name="テキスト ボックス 31">
                  <a:extLst>
                    <a:ext uri="{FF2B5EF4-FFF2-40B4-BE49-F238E27FC236}">
                      <a16:creationId xmlns:a16="http://schemas.microsoft.com/office/drawing/2014/main" id="{1671CAF6-0AA5-48C7-9B7F-2B78560FF792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33" name="テキスト ボックス 32">
                  <a:extLst>
                    <a:ext uri="{FF2B5EF4-FFF2-40B4-BE49-F238E27FC236}">
                      <a16:creationId xmlns:a16="http://schemas.microsoft.com/office/drawing/2014/main" id="{4187A9C1-B844-4B91-9230-32A95A4C8FDF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4" name="正方形/長方形 139">
                  <a:extLst>
                    <a:ext uri="{FF2B5EF4-FFF2-40B4-BE49-F238E27FC236}">
                      <a16:creationId xmlns:a16="http://schemas.microsoft.com/office/drawing/2014/main" id="{11009C7D-D740-4B7E-9317-AD8A27EAD984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D620CE56-67A3-48A4-A044-BBF8C8780AC8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DAB92F8B-8DA5-4634-B7BF-8D98AE0125FA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90F1064E-BAB4-4C52-B4CE-437D0B0D3C01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C28E183-86A3-4DF7-85D5-AD8BF7D7573A}"/>
                </a:ext>
              </a:extLst>
            </p:cNvPr>
            <p:cNvSpPr/>
            <p:nvPr/>
          </p:nvSpPr>
          <p:spPr>
            <a:xfrm rot="20700000">
              <a:off x="693260" y="2391568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D81F059-F61C-4148-8808-BB158207D708}"/>
                </a:ext>
              </a:extLst>
            </p:cNvPr>
            <p:cNvSpPr/>
            <p:nvPr/>
          </p:nvSpPr>
          <p:spPr>
            <a:xfrm rot="900000" flipH="1">
              <a:off x="2974950" y="2391569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F3665CA1-4691-489A-89FB-F599796E9A4F}"/>
              </a:ext>
            </a:extLst>
          </p:cNvPr>
          <p:cNvGrpSpPr/>
          <p:nvPr/>
        </p:nvGrpSpPr>
        <p:grpSpPr>
          <a:xfrm>
            <a:off x="3641247" y="932330"/>
            <a:ext cx="2650009" cy="2607888"/>
            <a:chOff x="3641247" y="932330"/>
            <a:chExt cx="2650009" cy="2607888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A35B19FC-5298-43D4-95BB-E472472124B9}"/>
                </a:ext>
              </a:extLst>
            </p:cNvPr>
            <p:cNvGrpSpPr/>
            <p:nvPr/>
          </p:nvGrpSpPr>
          <p:grpSpPr>
            <a:xfrm>
              <a:off x="4428734" y="932330"/>
              <a:ext cx="1073244" cy="2125334"/>
              <a:chOff x="4395278" y="1290440"/>
              <a:chExt cx="1140156" cy="2257841"/>
            </a:xfrm>
          </p:grpSpPr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12D22DEC-D5D7-4ED0-9214-904FCCC18D3B}"/>
                  </a:ext>
                </a:extLst>
              </p:cNvPr>
              <p:cNvGrpSpPr/>
              <p:nvPr/>
            </p:nvGrpSpPr>
            <p:grpSpPr>
              <a:xfrm>
                <a:off x="4395278" y="1290440"/>
                <a:ext cx="1140156" cy="2257841"/>
                <a:chOff x="2342717" y="739604"/>
                <a:chExt cx="1140156" cy="2257841"/>
              </a:xfrm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3F38724D-6C1F-4EAA-A85A-356948698C6D}"/>
                    </a:ext>
                  </a:extLst>
                </p:cNvPr>
                <p:cNvSpPr/>
                <p:nvPr/>
              </p:nvSpPr>
              <p:spPr>
                <a:xfrm flipH="1">
                  <a:off x="3343813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" name="片側の 2 つの角を丸めた四角形 128">
                  <a:extLst>
                    <a:ext uri="{FF2B5EF4-FFF2-40B4-BE49-F238E27FC236}">
                      <a16:creationId xmlns:a16="http://schemas.microsoft.com/office/drawing/2014/main" id="{00A0C369-4632-4979-959A-F05E374A518D}"/>
                    </a:ext>
                  </a:extLst>
                </p:cNvPr>
                <p:cNvSpPr/>
                <p:nvPr/>
              </p:nvSpPr>
              <p:spPr>
                <a:xfrm>
                  <a:off x="2427322" y="817459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A07FF498-BDB3-43B1-99E7-B991A0B9C64E}"/>
                    </a:ext>
                  </a:extLst>
                </p:cNvPr>
                <p:cNvSpPr/>
                <p:nvPr/>
              </p:nvSpPr>
              <p:spPr>
                <a:xfrm>
                  <a:off x="2342717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" name="片側の 2 つの角を丸めた四角形 144">
                  <a:extLst>
                    <a:ext uri="{FF2B5EF4-FFF2-40B4-BE49-F238E27FC236}">
                      <a16:creationId xmlns:a16="http://schemas.microsoft.com/office/drawing/2014/main" id="{A2D5EF17-7A1E-4A73-8439-D5BE8909B851}"/>
                    </a:ext>
                  </a:extLst>
                </p:cNvPr>
                <p:cNvSpPr/>
                <p:nvPr/>
              </p:nvSpPr>
              <p:spPr>
                <a:xfrm>
                  <a:off x="2426660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3AF888B6-EA94-483F-A2FB-40954B991071}"/>
                    </a:ext>
                  </a:extLst>
                </p:cNvPr>
                <p:cNvSpPr/>
                <p:nvPr/>
              </p:nvSpPr>
              <p:spPr>
                <a:xfrm>
                  <a:off x="2675185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" name="二等辺三角形 111">
                  <a:extLst>
                    <a:ext uri="{FF2B5EF4-FFF2-40B4-BE49-F238E27FC236}">
                      <a16:creationId xmlns:a16="http://schemas.microsoft.com/office/drawing/2014/main" id="{3CFA5994-FD3E-481F-A011-449C47FA14D6}"/>
                    </a:ext>
                  </a:extLst>
                </p:cNvPr>
                <p:cNvSpPr/>
                <p:nvPr/>
              </p:nvSpPr>
              <p:spPr>
                <a:xfrm rot="10800000">
                  <a:off x="2707049" y="2078936"/>
                  <a:ext cx="409782" cy="593697"/>
                </a:xfrm>
                <a:prstGeom prst="triangle">
                  <a:avLst/>
                </a:prstGeom>
                <a:solidFill>
                  <a:schemeClr val="accent6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3DE940AC-E892-438B-A7D9-7EB6A62CC856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137" name="グループ化 136">
                    <a:extLst>
                      <a:ext uri="{FF2B5EF4-FFF2-40B4-BE49-F238E27FC236}">
                        <a16:creationId xmlns:a16="http://schemas.microsoft.com/office/drawing/2014/main" id="{0822CCE4-0E23-4622-B444-D4125AB3FB6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2" name="円/楕円 159">
                      <a:extLst>
                        <a:ext uri="{FF2B5EF4-FFF2-40B4-BE49-F238E27FC236}">
                          <a16:creationId xmlns:a16="http://schemas.microsoft.com/office/drawing/2014/main" id="{0D074C33-1E0A-4B12-BBAD-DB87156148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3" name="円/楕円 160">
                      <a:extLst>
                        <a:ext uri="{FF2B5EF4-FFF2-40B4-BE49-F238E27FC236}">
                          <a16:creationId xmlns:a16="http://schemas.microsoft.com/office/drawing/2014/main" id="{746F1DCA-1CBB-4AEA-AE58-5917F99600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8" name="グループ化 137">
                    <a:extLst>
                      <a:ext uri="{FF2B5EF4-FFF2-40B4-BE49-F238E27FC236}">
                        <a16:creationId xmlns:a16="http://schemas.microsoft.com/office/drawing/2014/main" id="{593ED035-898B-4094-8B03-6C8E7B7676F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0" name="円/楕円 157">
                      <a:extLst>
                        <a:ext uri="{FF2B5EF4-FFF2-40B4-BE49-F238E27FC236}">
                          <a16:creationId xmlns:a16="http://schemas.microsoft.com/office/drawing/2014/main" id="{CC5F0C9B-52F3-42EA-A878-C8A5E34EF7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1" name="円/楕円 158">
                      <a:extLst>
                        <a:ext uri="{FF2B5EF4-FFF2-40B4-BE49-F238E27FC236}">
                          <a16:creationId xmlns:a16="http://schemas.microsoft.com/office/drawing/2014/main" id="{587B3971-EE2B-4DD4-8BEE-08AF8B78AB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9" name="円/楕円 156">
                    <a:extLst>
                      <a:ext uri="{FF2B5EF4-FFF2-40B4-BE49-F238E27FC236}">
                        <a16:creationId xmlns:a16="http://schemas.microsoft.com/office/drawing/2014/main" id="{98ED5031-9A71-46BB-BDEA-27CB769FF400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4" name="円/楕円 27">
                  <a:extLst>
                    <a:ext uri="{FF2B5EF4-FFF2-40B4-BE49-F238E27FC236}">
                      <a16:creationId xmlns:a16="http://schemas.microsoft.com/office/drawing/2014/main" id="{A6EE8562-716D-4416-BF4A-CDD6A8A25DB4}"/>
                    </a:ext>
                  </a:extLst>
                </p:cNvPr>
                <p:cNvSpPr/>
                <p:nvPr/>
              </p:nvSpPr>
              <p:spPr>
                <a:xfrm>
                  <a:off x="2793804" y="1781382"/>
                  <a:ext cx="213788" cy="3788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231E92F7-FC08-458F-B93F-4D3155CA9291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" name="月 115">
                  <a:extLst>
                    <a:ext uri="{FF2B5EF4-FFF2-40B4-BE49-F238E27FC236}">
                      <a16:creationId xmlns:a16="http://schemas.microsoft.com/office/drawing/2014/main" id="{55E1376F-6E59-4AA6-8994-F19D319BAD4C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" name="正方形/長方形 67">
                  <a:extLst>
                    <a:ext uri="{FF2B5EF4-FFF2-40B4-BE49-F238E27FC236}">
                      <a16:creationId xmlns:a16="http://schemas.microsoft.com/office/drawing/2014/main" id="{E8870BD3-7A48-4C94-9DB1-939F3D4910CC}"/>
                    </a:ext>
                  </a:extLst>
                </p:cNvPr>
                <p:cNvSpPr/>
                <p:nvPr/>
              </p:nvSpPr>
              <p:spPr>
                <a:xfrm>
                  <a:off x="2867091" y="1685158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07B9995B-232F-4BAB-A68C-F3BEDC396B4D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2615A13D-B10B-4382-8ACF-A22D56E69E03}"/>
                    </a:ext>
                  </a:extLst>
                </p:cNvPr>
                <p:cNvSpPr/>
                <p:nvPr/>
              </p:nvSpPr>
              <p:spPr>
                <a:xfrm rot="5400000">
                  <a:off x="2631235" y="1122921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1B9BF3B3-AEC8-4D35-A9D8-68B7E7677FE4}"/>
                    </a:ext>
                  </a:extLst>
                </p:cNvPr>
                <p:cNvSpPr/>
                <p:nvPr/>
              </p:nvSpPr>
              <p:spPr>
                <a:xfrm rot="5400000">
                  <a:off x="3113988" y="1122923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42865DCD-BF94-40C9-BD6E-43B53148D244}"/>
                    </a:ext>
                  </a:extLst>
                </p:cNvPr>
                <p:cNvGrpSpPr/>
                <p:nvPr/>
              </p:nvGrpSpPr>
              <p:grpSpPr>
                <a:xfrm>
                  <a:off x="2551722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130" name="二等辺三角形 129">
                    <a:extLst>
                      <a:ext uri="{FF2B5EF4-FFF2-40B4-BE49-F238E27FC236}">
                        <a16:creationId xmlns:a16="http://schemas.microsoft.com/office/drawing/2014/main" id="{FE0EAAE4-5E70-44E4-ADDE-C69C577B02A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二等辺三角形 130">
                    <a:extLst>
                      <a:ext uri="{FF2B5EF4-FFF2-40B4-BE49-F238E27FC236}">
                        <a16:creationId xmlns:a16="http://schemas.microsoft.com/office/drawing/2014/main" id="{30BF8F3A-A9B8-4A06-8FE7-EE302D7CA12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32" name="グループ化 131">
                    <a:extLst>
                      <a:ext uri="{FF2B5EF4-FFF2-40B4-BE49-F238E27FC236}">
                        <a16:creationId xmlns:a16="http://schemas.microsoft.com/office/drawing/2014/main" id="{D98ACFFE-112A-4597-9639-B3A64AE53073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133" name="円/楕円 148">
                      <a:extLst>
                        <a:ext uri="{FF2B5EF4-FFF2-40B4-BE49-F238E27FC236}">
                          <a16:creationId xmlns:a16="http://schemas.microsoft.com/office/drawing/2014/main" id="{8B63CA44-3036-4019-B6C5-04459B36EB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4" name="円/楕円 149">
                      <a:extLst>
                        <a:ext uri="{FF2B5EF4-FFF2-40B4-BE49-F238E27FC236}">
                          <a16:creationId xmlns:a16="http://schemas.microsoft.com/office/drawing/2014/main" id="{A991C333-36BA-4E28-AB35-CA79F5482C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5" name="円/楕円 150">
                      <a:extLst>
                        <a:ext uri="{FF2B5EF4-FFF2-40B4-BE49-F238E27FC236}">
                          <a16:creationId xmlns:a16="http://schemas.microsoft.com/office/drawing/2014/main" id="{4B34ABE5-5ABF-4792-B0A3-EBB5E8424D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72717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6" name="円/楕円 151">
                      <a:extLst>
                        <a:ext uri="{FF2B5EF4-FFF2-40B4-BE49-F238E27FC236}">
                          <a16:creationId xmlns:a16="http://schemas.microsoft.com/office/drawing/2014/main" id="{21D607C3-4BDF-435C-9B6F-84F4213941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71151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E92BE946-8BA5-4C0E-A54F-971B29B1173C}"/>
                    </a:ext>
                  </a:extLst>
                </p:cNvPr>
                <p:cNvGrpSpPr/>
                <p:nvPr/>
              </p:nvGrpSpPr>
              <p:grpSpPr>
                <a:xfrm>
                  <a:off x="3024797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123" name="二等辺三角形 122">
                    <a:extLst>
                      <a:ext uri="{FF2B5EF4-FFF2-40B4-BE49-F238E27FC236}">
                        <a16:creationId xmlns:a16="http://schemas.microsoft.com/office/drawing/2014/main" id="{ABB57450-3725-48D1-806C-01427C90CDA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" name="二等辺三角形 123">
                    <a:extLst>
                      <a:ext uri="{FF2B5EF4-FFF2-40B4-BE49-F238E27FC236}">
                        <a16:creationId xmlns:a16="http://schemas.microsoft.com/office/drawing/2014/main" id="{38AAC4FC-378E-404D-8379-317DF5CB17A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5" name="グループ化 124">
                    <a:extLst>
                      <a:ext uri="{FF2B5EF4-FFF2-40B4-BE49-F238E27FC236}">
                        <a16:creationId xmlns:a16="http://schemas.microsoft.com/office/drawing/2014/main" id="{7B3677B3-0B15-4DE2-B735-52A8295364F3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126" name="円/楕円 148">
                      <a:extLst>
                        <a:ext uri="{FF2B5EF4-FFF2-40B4-BE49-F238E27FC236}">
                          <a16:creationId xmlns:a16="http://schemas.microsoft.com/office/drawing/2014/main" id="{E6DECB7E-0260-42D2-BE1B-5A6D84F613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7" name="円/楕円 149">
                      <a:extLst>
                        <a:ext uri="{FF2B5EF4-FFF2-40B4-BE49-F238E27FC236}">
                          <a16:creationId xmlns:a16="http://schemas.microsoft.com/office/drawing/2014/main" id="{103A9C7D-966D-470C-8352-7177C06D51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8" name="円/楕円 150">
                      <a:extLst>
                        <a:ext uri="{FF2B5EF4-FFF2-40B4-BE49-F238E27FC236}">
                          <a16:creationId xmlns:a16="http://schemas.microsoft.com/office/drawing/2014/main" id="{48AB83E2-ACE6-41B3-8D52-B0333904E1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72717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9" name="円/楕円 151">
                      <a:extLst>
                        <a:ext uri="{FF2B5EF4-FFF2-40B4-BE49-F238E27FC236}">
                          <a16:creationId xmlns:a16="http://schemas.microsoft.com/office/drawing/2014/main" id="{D1B49029-CCB5-490C-BB43-BA232C8361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71151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67E76226-63B2-419A-8EAD-4E3F38D53C54}"/>
                  </a:ext>
                </a:extLst>
              </p:cNvPr>
              <p:cNvSpPr/>
              <p:nvPr/>
            </p:nvSpPr>
            <p:spPr>
              <a:xfrm rot="10800000">
                <a:off x="4549479" y="2527355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21908337-A5A3-4F10-8747-BE532B1DBC59}"/>
                </a:ext>
              </a:extLst>
            </p:cNvPr>
            <p:cNvGrpSpPr/>
            <p:nvPr/>
          </p:nvGrpSpPr>
          <p:grpSpPr>
            <a:xfrm>
              <a:off x="3730504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9FE84AD2-B629-46C4-86F4-FC23D89E40C4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78" name="平行四辺形 19">
                  <a:extLst>
                    <a:ext uri="{FF2B5EF4-FFF2-40B4-BE49-F238E27FC236}">
                      <a16:creationId xmlns:a16="http://schemas.microsoft.com/office/drawing/2014/main" id="{6F0415DA-153C-455F-848F-D9A4F9A67D66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" name="平行四辺形 19">
                  <a:extLst>
                    <a:ext uri="{FF2B5EF4-FFF2-40B4-BE49-F238E27FC236}">
                      <a16:creationId xmlns:a16="http://schemas.microsoft.com/office/drawing/2014/main" id="{1B58C68E-B1D1-4FFC-B827-6DBBA22EAACE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80" name="直線コネクタ 79">
                  <a:extLst>
                    <a:ext uri="{FF2B5EF4-FFF2-40B4-BE49-F238E27FC236}">
                      <a16:creationId xmlns:a16="http://schemas.microsoft.com/office/drawing/2014/main" id="{59EB2244-4E30-4C75-875C-749FA4576C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線コネクタ 80">
                  <a:extLst>
                    <a:ext uri="{FF2B5EF4-FFF2-40B4-BE49-F238E27FC236}">
                      <a16:creationId xmlns:a16="http://schemas.microsoft.com/office/drawing/2014/main" id="{8673BDE7-0FBA-4CC7-85A4-EA9148C68F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2" name="平行四辺形 19">
                  <a:extLst>
                    <a:ext uri="{FF2B5EF4-FFF2-40B4-BE49-F238E27FC236}">
                      <a16:creationId xmlns:a16="http://schemas.microsoft.com/office/drawing/2014/main" id="{43F82FCA-9E42-48CA-B0BD-7358F004C9D9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" name="テキスト ボックス 82">
                  <a:extLst>
                    <a:ext uri="{FF2B5EF4-FFF2-40B4-BE49-F238E27FC236}">
                      <a16:creationId xmlns:a16="http://schemas.microsoft.com/office/drawing/2014/main" id="{5B0AE183-FF0E-4156-ABDC-41515220215B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84" name="正方形/長方形 139">
                  <a:extLst>
                    <a:ext uri="{FF2B5EF4-FFF2-40B4-BE49-F238E27FC236}">
                      <a16:creationId xmlns:a16="http://schemas.microsoft.com/office/drawing/2014/main" id="{2AAF25F0-8CD0-463F-A4C0-BA81622F8FD2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正方形/長方形 139">
                  <a:extLst>
                    <a:ext uri="{FF2B5EF4-FFF2-40B4-BE49-F238E27FC236}">
                      <a16:creationId xmlns:a16="http://schemas.microsoft.com/office/drawing/2014/main" id="{8A543F66-42A1-4FC3-92D2-11C8DE448B27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294F1E68-DBD1-4CEC-8263-1B60AEF2C005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E0217FB4-C0EC-4513-87D3-F803473A5B71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BE3AF149-0E1F-454E-85AC-8BCE01A1969B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平行四辺形 48">
                  <a:extLst>
                    <a:ext uri="{FF2B5EF4-FFF2-40B4-BE49-F238E27FC236}">
                      <a16:creationId xmlns:a16="http://schemas.microsoft.com/office/drawing/2014/main" id="{C897FCD8-3C45-49CC-AD1B-F3860AB7C920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平行四辺形 48">
                  <a:extLst>
                    <a:ext uri="{FF2B5EF4-FFF2-40B4-BE49-F238E27FC236}">
                      <a16:creationId xmlns:a16="http://schemas.microsoft.com/office/drawing/2014/main" id="{B0922898-C31C-4179-B564-100508E82C88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正方形/長方形 139">
                  <a:extLst>
                    <a:ext uri="{FF2B5EF4-FFF2-40B4-BE49-F238E27FC236}">
                      <a16:creationId xmlns:a16="http://schemas.microsoft.com/office/drawing/2014/main" id="{6DFBF096-5053-4D1F-91B8-C722016AC0DF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テキスト ボックス 91">
                  <a:extLst>
                    <a:ext uri="{FF2B5EF4-FFF2-40B4-BE49-F238E27FC236}">
                      <a16:creationId xmlns:a16="http://schemas.microsoft.com/office/drawing/2014/main" id="{AB808996-7184-4194-8462-C8211474630A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93" name="テキスト ボックス 92">
                  <a:extLst>
                    <a:ext uri="{FF2B5EF4-FFF2-40B4-BE49-F238E27FC236}">
                      <a16:creationId xmlns:a16="http://schemas.microsoft.com/office/drawing/2014/main" id="{BC1B04E0-067B-4FD6-8D40-DFA5F3C07A01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94" name="テキスト ボックス 93">
                  <a:extLst>
                    <a:ext uri="{FF2B5EF4-FFF2-40B4-BE49-F238E27FC236}">
                      <a16:creationId xmlns:a16="http://schemas.microsoft.com/office/drawing/2014/main" id="{83661EF1-0389-4505-9EA8-6E06A36331F2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9DA07F8F-A3C0-4E07-BF43-87E7CB78EFD9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102" name="楕円 101">
                    <a:extLst>
                      <a:ext uri="{FF2B5EF4-FFF2-40B4-BE49-F238E27FC236}">
                        <a16:creationId xmlns:a16="http://schemas.microsoft.com/office/drawing/2014/main" id="{60E61DFE-9BDD-4D3D-AA95-5C5F15A5C770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楕円 102">
                    <a:extLst>
                      <a:ext uri="{FF2B5EF4-FFF2-40B4-BE49-F238E27FC236}">
                        <a16:creationId xmlns:a16="http://schemas.microsoft.com/office/drawing/2014/main" id="{ABEF12E9-4D4D-4629-9463-F3F0EE0F0368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楕円 103">
                    <a:extLst>
                      <a:ext uri="{FF2B5EF4-FFF2-40B4-BE49-F238E27FC236}">
                        <a16:creationId xmlns:a16="http://schemas.microsoft.com/office/drawing/2014/main" id="{A25D94E1-E259-4F81-82FC-F2371DA43A58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6" name="テキスト ボックス 95">
                  <a:extLst>
                    <a:ext uri="{FF2B5EF4-FFF2-40B4-BE49-F238E27FC236}">
                      <a16:creationId xmlns:a16="http://schemas.microsoft.com/office/drawing/2014/main" id="{75F9766D-343E-418B-9DCA-FB8382FB98A9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2B93C6D5-0182-441E-9823-D76D1B12AE8A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テキスト ボックス 97">
                  <a:extLst>
                    <a:ext uri="{FF2B5EF4-FFF2-40B4-BE49-F238E27FC236}">
                      <a16:creationId xmlns:a16="http://schemas.microsoft.com/office/drawing/2014/main" id="{1EF91AAA-75B7-4898-A36A-6E984D0EA463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99" name="テキスト ボックス 98">
                  <a:extLst>
                    <a:ext uri="{FF2B5EF4-FFF2-40B4-BE49-F238E27FC236}">
                      <a16:creationId xmlns:a16="http://schemas.microsoft.com/office/drawing/2014/main" id="{F3A5C17E-8B84-46F2-B11F-BD98C1ADDB2C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100" name="テキスト ボックス 99">
                  <a:extLst>
                    <a:ext uri="{FF2B5EF4-FFF2-40B4-BE49-F238E27FC236}">
                      <a16:creationId xmlns:a16="http://schemas.microsoft.com/office/drawing/2014/main" id="{05B86C15-2183-458B-BAC3-CFDD874DDFED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1" name="正方形/長方形 139">
                  <a:extLst>
                    <a:ext uri="{FF2B5EF4-FFF2-40B4-BE49-F238E27FC236}">
                      <a16:creationId xmlns:a16="http://schemas.microsoft.com/office/drawing/2014/main" id="{78DF3B55-5215-4629-B96F-2E0AA93527B4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3D10ACCD-57D8-4B7C-A276-CB996B1B0989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B1A60CF3-94C2-4F7C-807B-8BE53260DFC3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0563FEBC-6795-4410-AD20-235558740A5D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B12D023E-78A8-486D-B610-29D6C3E9FE26}"/>
                </a:ext>
              </a:extLst>
            </p:cNvPr>
            <p:cNvSpPr/>
            <p:nvPr/>
          </p:nvSpPr>
          <p:spPr>
            <a:xfrm rot="20700000">
              <a:off x="3641247" y="2391568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B10F7268-5AF3-42B2-8017-B09A17E2B66B}"/>
                </a:ext>
              </a:extLst>
            </p:cNvPr>
            <p:cNvSpPr/>
            <p:nvPr/>
          </p:nvSpPr>
          <p:spPr>
            <a:xfrm rot="900000" flipH="1">
              <a:off x="5922937" y="2391569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9DDB1071-25CB-49DE-8106-127B0D1BA40A}"/>
              </a:ext>
            </a:extLst>
          </p:cNvPr>
          <p:cNvGrpSpPr/>
          <p:nvPr/>
        </p:nvGrpSpPr>
        <p:grpSpPr>
          <a:xfrm>
            <a:off x="6587647" y="812899"/>
            <a:ext cx="2650009" cy="2727319"/>
            <a:chOff x="6587647" y="812899"/>
            <a:chExt cx="2650009" cy="2727319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8B688288-A87B-4A67-B3C6-B73C6D768465}"/>
                </a:ext>
              </a:extLst>
            </p:cNvPr>
            <p:cNvGrpSpPr/>
            <p:nvPr/>
          </p:nvGrpSpPr>
          <p:grpSpPr>
            <a:xfrm>
              <a:off x="7359989" y="812899"/>
              <a:ext cx="1085510" cy="2241156"/>
              <a:chOff x="3891254" y="616565"/>
              <a:chExt cx="1153186" cy="2380880"/>
            </a:xfrm>
          </p:grpSpPr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D907941B-9EA2-4DFE-BF18-70EA1E12B834}"/>
                  </a:ext>
                </a:extLst>
              </p:cNvPr>
              <p:cNvSpPr/>
              <p:nvPr/>
            </p:nvSpPr>
            <p:spPr>
              <a:xfrm flipH="1">
                <a:off x="4905194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" name="円/楕円 351">
                <a:extLst>
                  <a:ext uri="{FF2B5EF4-FFF2-40B4-BE49-F238E27FC236}">
                    <a16:creationId xmlns:a16="http://schemas.microsoft.com/office/drawing/2014/main" id="{07CE9E3E-F4EA-4EC7-9E25-4E50DCF15E34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653CD2E7-FB7E-4FA6-BCF7-7D65C1ECA92E}"/>
                  </a:ext>
                </a:extLst>
              </p:cNvPr>
              <p:cNvSpPr/>
              <p:nvPr/>
            </p:nvSpPr>
            <p:spPr>
              <a:xfrm>
                <a:off x="3912724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" name="片側の 2 つの角を丸めた四角形 144">
                <a:extLst>
                  <a:ext uri="{FF2B5EF4-FFF2-40B4-BE49-F238E27FC236}">
                    <a16:creationId xmlns:a16="http://schemas.microsoft.com/office/drawing/2014/main" id="{8D274459-A077-4641-B878-40E7F29A6374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BA7D8680-2B24-4275-8637-35F07764F6FF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60C74818-27F6-40C2-BB5D-E9D27B5F564F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8"/>
                <a:chOff x="3927963" y="3342038"/>
                <a:chExt cx="1079768" cy="1199097"/>
              </a:xfrm>
            </p:grpSpPr>
            <p:sp>
              <p:nvSpPr>
                <p:cNvPr id="186" name="円/楕円 351">
                  <a:extLst>
                    <a:ext uri="{FF2B5EF4-FFF2-40B4-BE49-F238E27FC236}">
                      <a16:creationId xmlns:a16="http://schemas.microsoft.com/office/drawing/2014/main" id="{285694D0-B31F-4978-80A3-3F8C1B0D177F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7" name="グループ化 186">
                  <a:extLst>
                    <a:ext uri="{FF2B5EF4-FFF2-40B4-BE49-F238E27FC236}">
                      <a16:creationId xmlns:a16="http://schemas.microsoft.com/office/drawing/2014/main" id="{DEFF3E72-56BD-47B0-9920-DBADB538939A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196" name="グループ化 195">
                    <a:extLst>
                      <a:ext uri="{FF2B5EF4-FFF2-40B4-BE49-F238E27FC236}">
                        <a16:creationId xmlns:a16="http://schemas.microsoft.com/office/drawing/2014/main" id="{6981CF50-5AFF-4259-928B-DBAF1480D5F9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99" name="グループ化 198">
                      <a:extLst>
                        <a:ext uri="{FF2B5EF4-FFF2-40B4-BE49-F238E27FC236}">
                          <a16:creationId xmlns:a16="http://schemas.microsoft.com/office/drawing/2014/main" id="{85634730-5DA4-4432-A929-9402C16C8ACB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4" name="円/楕円 370">
                        <a:extLst>
                          <a:ext uri="{FF2B5EF4-FFF2-40B4-BE49-F238E27FC236}">
                            <a16:creationId xmlns:a16="http://schemas.microsoft.com/office/drawing/2014/main" id="{B3B1DB54-DDC4-4079-874F-3101731DD4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5" name="円/楕円 371">
                        <a:extLst>
                          <a:ext uri="{FF2B5EF4-FFF2-40B4-BE49-F238E27FC236}">
                            <a16:creationId xmlns:a16="http://schemas.microsoft.com/office/drawing/2014/main" id="{FD5B73F0-2719-4DEF-90C6-67304BEC684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00" name="グループ化 199">
                      <a:extLst>
                        <a:ext uri="{FF2B5EF4-FFF2-40B4-BE49-F238E27FC236}">
                          <a16:creationId xmlns:a16="http://schemas.microsoft.com/office/drawing/2014/main" id="{5B2E4A9D-9FDE-4704-A388-7A94F174FD7A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2" name="円/楕円 368">
                        <a:extLst>
                          <a:ext uri="{FF2B5EF4-FFF2-40B4-BE49-F238E27FC236}">
                            <a16:creationId xmlns:a16="http://schemas.microsoft.com/office/drawing/2014/main" id="{E626C525-880E-4ACB-956D-47495DCE56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3" name="円/楕円 369">
                        <a:extLst>
                          <a:ext uri="{FF2B5EF4-FFF2-40B4-BE49-F238E27FC236}">
                            <a16:creationId xmlns:a16="http://schemas.microsoft.com/office/drawing/2014/main" id="{B918FA11-3E30-48C1-A599-006FF87B84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01" name="円/楕円 367">
                      <a:extLst>
                        <a:ext uri="{FF2B5EF4-FFF2-40B4-BE49-F238E27FC236}">
                          <a16:creationId xmlns:a16="http://schemas.microsoft.com/office/drawing/2014/main" id="{2CB929E7-D10F-4CA5-AE31-CD50D9DAFF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7" name="円/楕円 27">
                    <a:extLst>
                      <a:ext uri="{FF2B5EF4-FFF2-40B4-BE49-F238E27FC236}">
                        <a16:creationId xmlns:a16="http://schemas.microsoft.com/office/drawing/2014/main" id="{6F34DF76-E2FF-4681-B123-293338B94B22}"/>
                      </a:ext>
                    </a:extLst>
                  </p:cNvPr>
                  <p:cNvSpPr/>
                  <p:nvPr/>
                </p:nvSpPr>
                <p:spPr>
                  <a:xfrm>
                    <a:off x="231439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8" name="正方形/長方形 67">
                    <a:extLst>
                      <a:ext uri="{FF2B5EF4-FFF2-40B4-BE49-F238E27FC236}">
                        <a16:creationId xmlns:a16="http://schemas.microsoft.com/office/drawing/2014/main" id="{DA33401B-3A92-44EE-BEF0-66E2695F4B6E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8" name="月 187">
                  <a:extLst>
                    <a:ext uri="{FF2B5EF4-FFF2-40B4-BE49-F238E27FC236}">
                      <a16:creationId xmlns:a16="http://schemas.microsoft.com/office/drawing/2014/main" id="{4BE5DAF8-9E20-4DBD-B403-02B1F262629E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9" name="月 188">
                  <a:extLst>
                    <a:ext uri="{FF2B5EF4-FFF2-40B4-BE49-F238E27FC236}">
                      <a16:creationId xmlns:a16="http://schemas.microsoft.com/office/drawing/2014/main" id="{DE4D0A7D-1022-417F-8D4E-9A855DDDC411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0" name="円/楕円 355">
                  <a:extLst>
                    <a:ext uri="{FF2B5EF4-FFF2-40B4-BE49-F238E27FC236}">
                      <a16:creationId xmlns:a16="http://schemas.microsoft.com/office/drawing/2014/main" id="{B1FC40CA-5594-4DBC-97A5-D547F1C4E560}"/>
                    </a:ext>
                  </a:extLst>
                </p:cNvPr>
                <p:cNvSpPr/>
                <p:nvPr/>
              </p:nvSpPr>
              <p:spPr>
                <a:xfrm>
                  <a:off x="4208156" y="4025655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1" name="月 190">
                  <a:extLst>
                    <a:ext uri="{FF2B5EF4-FFF2-40B4-BE49-F238E27FC236}">
                      <a16:creationId xmlns:a16="http://schemas.microsoft.com/office/drawing/2014/main" id="{ADCF40C1-CFCA-43E2-BE6D-36ED93F0455F}"/>
                    </a:ext>
                  </a:extLst>
                </p:cNvPr>
                <p:cNvSpPr/>
                <p:nvPr/>
              </p:nvSpPr>
              <p:spPr>
                <a:xfrm rot="5400000">
                  <a:off x="4222462" y="3831273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2" name="円/楕円 355">
                  <a:extLst>
                    <a:ext uri="{FF2B5EF4-FFF2-40B4-BE49-F238E27FC236}">
                      <a16:creationId xmlns:a16="http://schemas.microsoft.com/office/drawing/2014/main" id="{9280FCA9-DBBA-4942-B0E1-B975D3B6F88C}"/>
                    </a:ext>
                  </a:extLst>
                </p:cNvPr>
                <p:cNvSpPr/>
                <p:nvPr/>
              </p:nvSpPr>
              <p:spPr>
                <a:xfrm>
                  <a:off x="4674881" y="4025655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月 192">
                  <a:extLst>
                    <a:ext uri="{FF2B5EF4-FFF2-40B4-BE49-F238E27FC236}">
                      <a16:creationId xmlns:a16="http://schemas.microsoft.com/office/drawing/2014/main" id="{E3A4042D-9D53-4898-895E-A9FBC4B44569}"/>
                    </a:ext>
                  </a:extLst>
                </p:cNvPr>
                <p:cNvSpPr/>
                <p:nvPr/>
              </p:nvSpPr>
              <p:spPr>
                <a:xfrm rot="5400000">
                  <a:off x="4689187" y="3831273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円/楕円 355">
                  <a:extLst>
                    <a:ext uri="{FF2B5EF4-FFF2-40B4-BE49-F238E27FC236}">
                      <a16:creationId xmlns:a16="http://schemas.microsoft.com/office/drawing/2014/main" id="{82B98A41-7C50-434D-8557-778A92A5C0C6}"/>
                    </a:ext>
                  </a:extLst>
                </p:cNvPr>
                <p:cNvSpPr/>
                <p:nvPr/>
              </p:nvSpPr>
              <p:spPr>
                <a:xfrm>
                  <a:off x="4235764" y="4054249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5" name="円/楕円 355">
                  <a:extLst>
                    <a:ext uri="{FF2B5EF4-FFF2-40B4-BE49-F238E27FC236}">
                      <a16:creationId xmlns:a16="http://schemas.microsoft.com/office/drawing/2014/main" id="{B0ABB885-1CDF-4836-9461-C4DD1A3481BC}"/>
                    </a:ext>
                  </a:extLst>
                </p:cNvPr>
                <p:cNvSpPr/>
                <p:nvPr/>
              </p:nvSpPr>
              <p:spPr>
                <a:xfrm>
                  <a:off x="4702489" y="4054249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28187D02-1ED4-4FBF-8AF0-F66A334F6DF2}"/>
                </a:ext>
              </a:extLst>
            </p:cNvPr>
            <p:cNvGrpSpPr/>
            <p:nvPr/>
          </p:nvGrpSpPr>
          <p:grpSpPr>
            <a:xfrm>
              <a:off x="6680738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85FC4F8F-53A3-404A-AEC6-0AED9D46AB4A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153" name="平行四辺形 19">
                  <a:extLst>
                    <a:ext uri="{FF2B5EF4-FFF2-40B4-BE49-F238E27FC236}">
                      <a16:creationId xmlns:a16="http://schemas.microsoft.com/office/drawing/2014/main" id="{DFC6B6F1-BE99-47E9-8C60-F8B270275D3E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" name="平行四辺形 19">
                  <a:extLst>
                    <a:ext uri="{FF2B5EF4-FFF2-40B4-BE49-F238E27FC236}">
                      <a16:creationId xmlns:a16="http://schemas.microsoft.com/office/drawing/2014/main" id="{A32A7327-2AE9-43C8-8FC5-8840E03AD3DB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55" name="直線コネクタ 154">
                  <a:extLst>
                    <a:ext uri="{FF2B5EF4-FFF2-40B4-BE49-F238E27FC236}">
                      <a16:creationId xmlns:a16="http://schemas.microsoft.com/office/drawing/2014/main" id="{E444FE37-E9BE-49F2-9B0C-E0B9BF8B33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直線コネクタ 155">
                  <a:extLst>
                    <a:ext uri="{FF2B5EF4-FFF2-40B4-BE49-F238E27FC236}">
                      <a16:creationId xmlns:a16="http://schemas.microsoft.com/office/drawing/2014/main" id="{F3083B0A-5E9C-4CB9-AE9E-F33230DB44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7" name="平行四辺形 19">
                  <a:extLst>
                    <a:ext uri="{FF2B5EF4-FFF2-40B4-BE49-F238E27FC236}">
                      <a16:creationId xmlns:a16="http://schemas.microsoft.com/office/drawing/2014/main" id="{4BD69E66-040D-49F2-AC45-B6170E6DEBB9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" name="テキスト ボックス 157">
                  <a:extLst>
                    <a:ext uri="{FF2B5EF4-FFF2-40B4-BE49-F238E27FC236}">
                      <a16:creationId xmlns:a16="http://schemas.microsoft.com/office/drawing/2014/main" id="{1EA4554C-2E3D-4994-AC78-70CCCDB76271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159" name="正方形/長方形 139">
                  <a:extLst>
                    <a:ext uri="{FF2B5EF4-FFF2-40B4-BE49-F238E27FC236}">
                      <a16:creationId xmlns:a16="http://schemas.microsoft.com/office/drawing/2014/main" id="{4B13564E-3F2E-4745-8774-29F3EA35011D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正方形/長方形 139">
                  <a:extLst>
                    <a:ext uri="{FF2B5EF4-FFF2-40B4-BE49-F238E27FC236}">
                      <a16:creationId xmlns:a16="http://schemas.microsoft.com/office/drawing/2014/main" id="{9CEA4BA8-3217-4A3C-A21B-518043333040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06069C65-AECA-48F3-9F2B-D8A2FB5DCDCA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E5C09FB2-722E-4B53-8563-CB3D66EB3BFA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F9E3B2B7-3F2C-4053-93F8-A33E2ADC45F2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平行四辺形 48">
                  <a:extLst>
                    <a:ext uri="{FF2B5EF4-FFF2-40B4-BE49-F238E27FC236}">
                      <a16:creationId xmlns:a16="http://schemas.microsoft.com/office/drawing/2014/main" id="{CB6CB8A5-886C-40B7-9589-0747CDC7157C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平行四辺形 48">
                  <a:extLst>
                    <a:ext uri="{FF2B5EF4-FFF2-40B4-BE49-F238E27FC236}">
                      <a16:creationId xmlns:a16="http://schemas.microsoft.com/office/drawing/2014/main" id="{E1DF7C5E-D76F-4EB9-B2F3-698D2CCDA9C4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正方形/長方形 139">
                  <a:extLst>
                    <a:ext uri="{FF2B5EF4-FFF2-40B4-BE49-F238E27FC236}">
                      <a16:creationId xmlns:a16="http://schemas.microsoft.com/office/drawing/2014/main" id="{34825ABD-8A57-4CA0-B844-E142E988DD64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テキスト ボックス 166">
                  <a:extLst>
                    <a:ext uri="{FF2B5EF4-FFF2-40B4-BE49-F238E27FC236}">
                      <a16:creationId xmlns:a16="http://schemas.microsoft.com/office/drawing/2014/main" id="{BDA73CF9-B756-4558-906A-F80857BC4523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168" name="テキスト ボックス 167">
                  <a:extLst>
                    <a:ext uri="{FF2B5EF4-FFF2-40B4-BE49-F238E27FC236}">
                      <a16:creationId xmlns:a16="http://schemas.microsoft.com/office/drawing/2014/main" id="{291C6FAE-1870-4DE4-BE09-8C0A3DA2C1B0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169" name="テキスト ボックス 168">
                  <a:extLst>
                    <a:ext uri="{FF2B5EF4-FFF2-40B4-BE49-F238E27FC236}">
                      <a16:creationId xmlns:a16="http://schemas.microsoft.com/office/drawing/2014/main" id="{51B0AFEB-CB9E-41DA-97E1-C832613B4587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DDD46740-7254-4F3C-98F7-825FF696E684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E8EA6008-9833-4982-8A2F-1ED8A4C34BCB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A06D1483-2A49-4EE6-9C29-A93371B4CA4E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楕円 178">
                    <a:extLst>
                      <a:ext uri="{FF2B5EF4-FFF2-40B4-BE49-F238E27FC236}">
                        <a16:creationId xmlns:a16="http://schemas.microsoft.com/office/drawing/2014/main" id="{55436A5F-214C-407A-9D71-C80F66779DA0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1" name="テキスト ボックス 170">
                  <a:extLst>
                    <a:ext uri="{FF2B5EF4-FFF2-40B4-BE49-F238E27FC236}">
                      <a16:creationId xmlns:a16="http://schemas.microsoft.com/office/drawing/2014/main" id="{7AF53623-D297-40B9-8BA2-7173D74DB9EA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206B6622-5E86-4B17-8095-56A4B588F400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テキスト ボックス 172">
                  <a:extLst>
                    <a:ext uri="{FF2B5EF4-FFF2-40B4-BE49-F238E27FC236}">
                      <a16:creationId xmlns:a16="http://schemas.microsoft.com/office/drawing/2014/main" id="{1A81E7D7-F5C2-48C4-90A1-98E83338FB69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174" name="テキスト ボックス 173">
                  <a:extLst>
                    <a:ext uri="{FF2B5EF4-FFF2-40B4-BE49-F238E27FC236}">
                      <a16:creationId xmlns:a16="http://schemas.microsoft.com/office/drawing/2014/main" id="{9ED5AD86-D7B7-44CA-89A2-3F11C3AD9BA3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175" name="テキスト ボックス 174">
                  <a:extLst>
                    <a:ext uri="{FF2B5EF4-FFF2-40B4-BE49-F238E27FC236}">
                      <a16:creationId xmlns:a16="http://schemas.microsoft.com/office/drawing/2014/main" id="{D56D0A73-1DAB-4E26-A21F-9D20C5F8EBE7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76" name="正方形/長方形 139">
                  <a:extLst>
                    <a:ext uri="{FF2B5EF4-FFF2-40B4-BE49-F238E27FC236}">
                      <a16:creationId xmlns:a16="http://schemas.microsoft.com/office/drawing/2014/main" id="{911CA84C-F51B-4CFD-8CC7-43983FAECA45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61196D68-7C06-423E-BE17-651C1EAECDFA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A0B4E7F0-D018-4F96-B224-CA4D37A354F5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E81AAB66-BB66-48C5-B5AD-9503B69E9235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C7048447-9B56-4688-A71F-8BC796BCF3A2}"/>
                </a:ext>
              </a:extLst>
            </p:cNvPr>
            <p:cNvSpPr/>
            <p:nvPr/>
          </p:nvSpPr>
          <p:spPr>
            <a:xfrm rot="20700000">
              <a:off x="6587647" y="2391568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0A9C4E5E-95B5-46A4-8B1D-CC19E2A73D9B}"/>
                </a:ext>
              </a:extLst>
            </p:cNvPr>
            <p:cNvSpPr/>
            <p:nvPr/>
          </p:nvSpPr>
          <p:spPr>
            <a:xfrm rot="900000" flipH="1">
              <a:off x="8869337" y="2391569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9F073C63-2D64-416D-ADF8-229D073B4C0B}"/>
              </a:ext>
            </a:extLst>
          </p:cNvPr>
          <p:cNvGrpSpPr/>
          <p:nvPr/>
        </p:nvGrpSpPr>
        <p:grpSpPr>
          <a:xfrm>
            <a:off x="693260" y="3773500"/>
            <a:ext cx="2650009" cy="2668494"/>
            <a:chOff x="693260" y="3773500"/>
            <a:chExt cx="2650009" cy="2668494"/>
          </a:xfrm>
        </p:grpSpPr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F84FF6A1-0CFF-4B01-8194-55F088585E3A}"/>
                </a:ext>
              </a:extLst>
            </p:cNvPr>
            <p:cNvGrpSpPr/>
            <p:nvPr/>
          </p:nvGrpSpPr>
          <p:grpSpPr>
            <a:xfrm>
              <a:off x="1426557" y="3773500"/>
              <a:ext cx="1192674" cy="2220161"/>
              <a:chOff x="685503" y="3823239"/>
              <a:chExt cx="1267032" cy="2358580"/>
            </a:xfrm>
          </p:grpSpPr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AC9CB5BD-6875-4637-8D32-40E669A15420}"/>
                  </a:ext>
                </a:extLst>
              </p:cNvPr>
              <p:cNvSpPr/>
              <p:nvPr/>
            </p:nvSpPr>
            <p:spPr>
              <a:xfrm flipH="1">
                <a:off x="1757223" y="5263042"/>
                <a:ext cx="153587" cy="918776"/>
              </a:xfrm>
              <a:custGeom>
                <a:avLst/>
                <a:gdLst>
                  <a:gd name="connsiteX0" fmla="*/ 139060 w 139060"/>
                  <a:gd name="connsiteY0" fmla="*/ 0 h 918776"/>
                  <a:gd name="connsiteX1" fmla="*/ 139060 w 139060"/>
                  <a:gd name="connsiteY1" fmla="*/ 918776 h 918776"/>
                  <a:gd name="connsiteX2" fmla="*/ 0 w 139060"/>
                  <a:gd name="connsiteY2" fmla="*/ 918776 h 918776"/>
                  <a:gd name="connsiteX3" fmla="*/ 0 w 139060"/>
                  <a:gd name="connsiteY3" fmla="*/ 299403 h 918776"/>
                  <a:gd name="connsiteX4" fmla="*/ 135721 w 139060"/>
                  <a:gd name="connsiteY4" fmla="*/ 2434 h 918776"/>
                  <a:gd name="connsiteX5" fmla="*/ 139060 w 139060"/>
                  <a:gd name="connsiteY5" fmla="*/ 0 h 9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6">
                    <a:moveTo>
                      <a:pt x="139060" y="0"/>
                    </a:moveTo>
                    <a:lnTo>
                      <a:pt x="139060" y="918776"/>
                    </a:lnTo>
                    <a:lnTo>
                      <a:pt x="0" y="918776"/>
                    </a:lnTo>
                    <a:lnTo>
                      <a:pt x="0" y="299403"/>
                    </a:lnTo>
                    <a:cubicBezTo>
                      <a:pt x="0" y="180784"/>
                      <a:pt x="52588" y="74447"/>
                      <a:pt x="135721" y="2434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61A937DB-D179-4F63-A52A-5A13D8A29286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9D03FA7F-1C05-47E4-ADD7-F6C662FAA696}"/>
                  </a:ext>
                </a:extLst>
              </p:cNvPr>
              <p:cNvSpPr/>
              <p:nvPr/>
            </p:nvSpPr>
            <p:spPr>
              <a:xfrm>
                <a:off x="756127" y="5263042"/>
                <a:ext cx="153587" cy="918776"/>
              </a:xfrm>
              <a:custGeom>
                <a:avLst/>
                <a:gdLst>
                  <a:gd name="connsiteX0" fmla="*/ 139060 w 139060"/>
                  <a:gd name="connsiteY0" fmla="*/ 0 h 918776"/>
                  <a:gd name="connsiteX1" fmla="*/ 139060 w 139060"/>
                  <a:gd name="connsiteY1" fmla="*/ 918776 h 918776"/>
                  <a:gd name="connsiteX2" fmla="*/ 0 w 139060"/>
                  <a:gd name="connsiteY2" fmla="*/ 918776 h 918776"/>
                  <a:gd name="connsiteX3" fmla="*/ 0 w 139060"/>
                  <a:gd name="connsiteY3" fmla="*/ 299403 h 918776"/>
                  <a:gd name="connsiteX4" fmla="*/ 135721 w 139060"/>
                  <a:gd name="connsiteY4" fmla="*/ 2434 h 918776"/>
                  <a:gd name="connsiteX5" fmla="*/ 139060 w 139060"/>
                  <a:gd name="connsiteY5" fmla="*/ 0 h 9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6">
                    <a:moveTo>
                      <a:pt x="139060" y="0"/>
                    </a:moveTo>
                    <a:lnTo>
                      <a:pt x="139060" y="918776"/>
                    </a:lnTo>
                    <a:lnTo>
                      <a:pt x="0" y="918776"/>
                    </a:lnTo>
                    <a:lnTo>
                      <a:pt x="0" y="299403"/>
                    </a:lnTo>
                    <a:cubicBezTo>
                      <a:pt x="0" y="180784"/>
                      <a:pt x="52588" y="74447"/>
                      <a:pt x="135721" y="2434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0C074D51-64A7-49DF-8539-19D2B71B0F09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58976AF8-B122-496F-9FA2-2448DF76F566}"/>
                  </a:ext>
                </a:extLst>
              </p:cNvPr>
              <p:cNvGrpSpPr/>
              <p:nvPr/>
            </p:nvGrpSpPr>
            <p:grpSpPr>
              <a:xfrm>
                <a:off x="685503" y="3823239"/>
                <a:ext cx="1267032" cy="1218330"/>
                <a:chOff x="878044" y="3848329"/>
                <a:chExt cx="917606" cy="882336"/>
              </a:xfrm>
            </p:grpSpPr>
            <p:sp>
              <p:nvSpPr>
                <p:cNvPr id="249" name="円/楕円 473">
                  <a:extLst>
                    <a:ext uri="{FF2B5EF4-FFF2-40B4-BE49-F238E27FC236}">
                      <a16:creationId xmlns:a16="http://schemas.microsoft.com/office/drawing/2014/main" id="{3CFC0292-A43B-4B6E-8CCF-E2B15FC00512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5914AEF8-C0D8-4A69-B555-49F143CA6918}"/>
                    </a:ext>
                  </a:extLst>
                </p:cNvPr>
                <p:cNvGrpSpPr/>
                <p:nvPr/>
              </p:nvGrpSpPr>
              <p:grpSpPr>
                <a:xfrm>
                  <a:off x="926524" y="3943265"/>
                  <a:ext cx="834570" cy="787400"/>
                  <a:chOff x="2791855" y="2017489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65" name="グループ化 264">
                    <a:extLst>
                      <a:ext uri="{FF2B5EF4-FFF2-40B4-BE49-F238E27FC236}">
                        <a16:creationId xmlns:a16="http://schemas.microsoft.com/office/drawing/2014/main" id="{22AA1E47-AC2D-4653-871F-6365FB3FEF8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0" name="円/楕円 125">
                      <a:extLst>
                        <a:ext uri="{FF2B5EF4-FFF2-40B4-BE49-F238E27FC236}">
                          <a16:creationId xmlns:a16="http://schemas.microsoft.com/office/drawing/2014/main" id="{4A65A29B-7DDF-4BE8-A8DB-022981C8B4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1" name="円/楕円 126">
                      <a:extLst>
                        <a:ext uri="{FF2B5EF4-FFF2-40B4-BE49-F238E27FC236}">
                          <a16:creationId xmlns:a16="http://schemas.microsoft.com/office/drawing/2014/main" id="{6BC44D46-79F3-4A1E-9BF8-27D079482B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6" name="グループ化 265">
                    <a:extLst>
                      <a:ext uri="{FF2B5EF4-FFF2-40B4-BE49-F238E27FC236}">
                        <a16:creationId xmlns:a16="http://schemas.microsoft.com/office/drawing/2014/main" id="{CE34706C-AC20-451E-9A2B-353D038F01C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8" name="円/楕円 123">
                      <a:extLst>
                        <a:ext uri="{FF2B5EF4-FFF2-40B4-BE49-F238E27FC236}">
                          <a16:creationId xmlns:a16="http://schemas.microsoft.com/office/drawing/2014/main" id="{16F9E329-D0AA-4960-83C4-3515C0E697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9" name="円/楕円 124">
                      <a:extLst>
                        <a:ext uri="{FF2B5EF4-FFF2-40B4-BE49-F238E27FC236}">
                          <a16:creationId xmlns:a16="http://schemas.microsoft.com/office/drawing/2014/main" id="{32C1A95E-FB57-4062-A649-D59E88E2F0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7" name="円/楕円 122">
                    <a:extLst>
                      <a:ext uri="{FF2B5EF4-FFF2-40B4-BE49-F238E27FC236}">
                        <a16:creationId xmlns:a16="http://schemas.microsoft.com/office/drawing/2014/main" id="{4B4B5D39-BAE0-49E8-A845-2D6DB799E60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9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1" name="円/楕円 27">
                  <a:extLst>
                    <a:ext uri="{FF2B5EF4-FFF2-40B4-BE49-F238E27FC236}">
                      <a16:creationId xmlns:a16="http://schemas.microsoft.com/office/drawing/2014/main" id="{DC62424A-0AC1-4984-825E-482910CC53E7}"/>
                    </a:ext>
                  </a:extLst>
                </p:cNvPr>
                <p:cNvSpPr/>
                <p:nvPr/>
              </p:nvSpPr>
              <p:spPr>
                <a:xfrm>
                  <a:off x="125394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27">
                  <a:extLst>
                    <a:ext uri="{FF2B5EF4-FFF2-40B4-BE49-F238E27FC236}">
                      <a16:creationId xmlns:a16="http://schemas.microsoft.com/office/drawing/2014/main" id="{1B302C70-BC9F-4A9D-8AAD-4EC23ABDB718}"/>
                    </a:ext>
                  </a:extLst>
                </p:cNvPr>
                <p:cNvSpPr/>
                <p:nvPr/>
              </p:nvSpPr>
              <p:spPr>
                <a:xfrm rot="10800000"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3" name="円/楕円 27">
                  <a:extLst>
                    <a:ext uri="{FF2B5EF4-FFF2-40B4-BE49-F238E27FC236}">
                      <a16:creationId xmlns:a16="http://schemas.microsoft.com/office/drawing/2014/main" id="{716917B7-4FC0-4E40-B55C-E39C13668CA0}"/>
                    </a:ext>
                  </a:extLst>
                </p:cNvPr>
                <p:cNvSpPr/>
                <p:nvPr/>
              </p:nvSpPr>
              <p:spPr>
                <a:xfrm rot="10800000"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4" name="円/楕円 27">
                  <a:extLst>
                    <a:ext uri="{FF2B5EF4-FFF2-40B4-BE49-F238E27FC236}">
                      <a16:creationId xmlns:a16="http://schemas.microsoft.com/office/drawing/2014/main" id="{FE918459-1C05-47A7-A1EB-57788FB4781C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5" name="円/楕円 27">
                  <a:extLst>
                    <a:ext uri="{FF2B5EF4-FFF2-40B4-BE49-F238E27FC236}">
                      <a16:creationId xmlns:a16="http://schemas.microsoft.com/office/drawing/2014/main" id="{FB13018B-77BE-48DC-B96E-162DECA5A835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B9C235F4-0A67-4EB9-9449-9E8C8698DDA9}"/>
                    </a:ext>
                  </a:extLst>
                </p:cNvPr>
                <p:cNvGrpSpPr/>
                <p:nvPr/>
              </p:nvGrpSpPr>
              <p:grpSpPr>
                <a:xfrm>
                  <a:off x="1041473" y="4363705"/>
                  <a:ext cx="79284" cy="63740"/>
                  <a:chOff x="648553" y="1341374"/>
                  <a:chExt cx="164249" cy="93264"/>
                </a:xfrm>
                <a:solidFill>
                  <a:srgbClr val="FF7C80"/>
                </a:solidFill>
              </p:grpSpPr>
              <p:sp>
                <p:nvSpPr>
                  <p:cNvPr id="263" name="円/楕円 27">
                    <a:extLst>
                      <a:ext uri="{FF2B5EF4-FFF2-40B4-BE49-F238E27FC236}">
                        <a16:creationId xmlns:a16="http://schemas.microsoft.com/office/drawing/2014/main" id="{3225548A-3301-440B-9C5F-48DD47C1C8B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5" y="1405528"/>
                    <a:ext cx="164247" cy="29110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4" name="円/楕円 27">
                    <a:extLst>
                      <a:ext uri="{FF2B5EF4-FFF2-40B4-BE49-F238E27FC236}">
                        <a16:creationId xmlns:a16="http://schemas.microsoft.com/office/drawing/2014/main" id="{D1D28524-4B12-4923-90C8-D9F7E15282FD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341374"/>
                    <a:ext cx="164247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7" name="円/楕円 112">
                  <a:extLst>
                    <a:ext uri="{FF2B5EF4-FFF2-40B4-BE49-F238E27FC236}">
                      <a16:creationId xmlns:a16="http://schemas.microsoft.com/office/drawing/2014/main" id="{847F612F-13C5-4DD1-9746-AA9FC2BBEB7F}"/>
                    </a:ext>
                  </a:extLst>
                </p:cNvPr>
                <p:cNvSpPr/>
                <p:nvPr/>
              </p:nvSpPr>
              <p:spPr>
                <a:xfrm>
                  <a:off x="1147049" y="4372184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AC509582-4650-4A84-ADA8-5677266F0774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363700"/>
                  <a:ext cx="79284" cy="63772"/>
                  <a:chOff x="648553" y="1341339"/>
                  <a:chExt cx="164249" cy="93309"/>
                </a:xfrm>
                <a:solidFill>
                  <a:srgbClr val="FF7C80"/>
                </a:solidFill>
              </p:grpSpPr>
              <p:sp>
                <p:nvSpPr>
                  <p:cNvPr id="261" name="円/楕円 27">
                    <a:extLst>
                      <a:ext uri="{FF2B5EF4-FFF2-40B4-BE49-F238E27FC236}">
                        <a16:creationId xmlns:a16="http://schemas.microsoft.com/office/drawing/2014/main" id="{990236D6-3B30-4E44-A093-C1A4564FAD6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5" y="1405539"/>
                    <a:ext cx="164247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2" name="円/楕円 27">
                    <a:extLst>
                      <a:ext uri="{FF2B5EF4-FFF2-40B4-BE49-F238E27FC236}">
                        <a16:creationId xmlns:a16="http://schemas.microsoft.com/office/drawing/2014/main" id="{FBDAF71E-9D0B-4340-9DE9-5B5ED1587F77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341339"/>
                    <a:ext cx="164247" cy="29110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9" name="円/楕円 114">
                  <a:extLst>
                    <a:ext uri="{FF2B5EF4-FFF2-40B4-BE49-F238E27FC236}">
                      <a16:creationId xmlns:a16="http://schemas.microsoft.com/office/drawing/2014/main" id="{6E0F08DF-0571-46AF-BA2A-4D2B07E7050E}"/>
                    </a:ext>
                  </a:extLst>
                </p:cNvPr>
                <p:cNvSpPr/>
                <p:nvPr/>
              </p:nvSpPr>
              <p:spPr>
                <a:xfrm>
                  <a:off x="1470899" y="4372182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0" name="円/楕円 64">
                  <a:extLst>
                    <a:ext uri="{FF2B5EF4-FFF2-40B4-BE49-F238E27FC236}">
                      <a16:creationId xmlns:a16="http://schemas.microsoft.com/office/drawing/2014/main" id="{F43EF978-93FF-42EF-8D46-5E114F1AFCBE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66C188AF-B2BA-48D1-98A0-AF6136B6CBD7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FC490A89-8FD9-4673-B175-5E2B3A1B1788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E99E9D65-082F-402C-BF68-D844B7D6BFB8}"/>
                </a:ext>
              </a:extLst>
            </p:cNvPr>
            <p:cNvGrpSpPr/>
            <p:nvPr/>
          </p:nvGrpSpPr>
          <p:grpSpPr>
            <a:xfrm>
              <a:off x="808426" y="4585822"/>
              <a:ext cx="2467664" cy="1856172"/>
              <a:chOff x="669236" y="1016002"/>
              <a:chExt cx="3404513" cy="2560868"/>
            </a:xfrm>
          </p:grpSpPr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5B6B8020-99D1-4CB4-9052-D8B5D47679A8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215" name="平行四辺形 19">
                  <a:extLst>
                    <a:ext uri="{FF2B5EF4-FFF2-40B4-BE49-F238E27FC236}">
                      <a16:creationId xmlns:a16="http://schemas.microsoft.com/office/drawing/2014/main" id="{CDD56783-5B2B-467D-B7C4-7F4A7C151597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6" name="平行四辺形 19">
                  <a:extLst>
                    <a:ext uri="{FF2B5EF4-FFF2-40B4-BE49-F238E27FC236}">
                      <a16:creationId xmlns:a16="http://schemas.microsoft.com/office/drawing/2014/main" id="{A4E81E39-3255-4ADC-AE68-9078323C1CBF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17" name="直線コネクタ 216">
                  <a:extLst>
                    <a:ext uri="{FF2B5EF4-FFF2-40B4-BE49-F238E27FC236}">
                      <a16:creationId xmlns:a16="http://schemas.microsoft.com/office/drawing/2014/main" id="{BDC0C5A8-5A37-476D-A273-849932868F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直線コネクタ 217">
                  <a:extLst>
                    <a:ext uri="{FF2B5EF4-FFF2-40B4-BE49-F238E27FC236}">
                      <a16:creationId xmlns:a16="http://schemas.microsoft.com/office/drawing/2014/main" id="{AAF827F5-485E-42D3-8593-70003F6782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9" name="平行四辺形 19">
                  <a:extLst>
                    <a:ext uri="{FF2B5EF4-FFF2-40B4-BE49-F238E27FC236}">
                      <a16:creationId xmlns:a16="http://schemas.microsoft.com/office/drawing/2014/main" id="{123A7CC8-19D4-4E54-82C8-DBE5BA04A771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0" name="テキスト ボックス 219">
                  <a:extLst>
                    <a:ext uri="{FF2B5EF4-FFF2-40B4-BE49-F238E27FC236}">
                      <a16:creationId xmlns:a16="http://schemas.microsoft.com/office/drawing/2014/main" id="{D788618E-E60A-43EB-B3F1-7CE451C581F6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221" name="正方形/長方形 139">
                  <a:extLst>
                    <a:ext uri="{FF2B5EF4-FFF2-40B4-BE49-F238E27FC236}">
                      <a16:creationId xmlns:a16="http://schemas.microsoft.com/office/drawing/2014/main" id="{112F58E4-CB64-48EA-A17B-637BC919671C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正方形/長方形 139">
                  <a:extLst>
                    <a:ext uri="{FF2B5EF4-FFF2-40B4-BE49-F238E27FC236}">
                      <a16:creationId xmlns:a16="http://schemas.microsoft.com/office/drawing/2014/main" id="{63915DEB-7DA2-4EB8-AD78-8DF2BA7C41B8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BDF6B930-F89D-403E-8014-98E8F0C5024F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BDB3F2EB-C30A-4530-9EE0-CEEC49B62C7C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3A1E0E4D-02D5-444B-A12C-9A0B8944423D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平行四辺形 48">
                  <a:extLst>
                    <a:ext uri="{FF2B5EF4-FFF2-40B4-BE49-F238E27FC236}">
                      <a16:creationId xmlns:a16="http://schemas.microsoft.com/office/drawing/2014/main" id="{7A61142A-2924-4CD8-B265-E30D684E63FE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平行四辺形 48">
                  <a:extLst>
                    <a:ext uri="{FF2B5EF4-FFF2-40B4-BE49-F238E27FC236}">
                      <a16:creationId xmlns:a16="http://schemas.microsoft.com/office/drawing/2014/main" id="{AC1D29F4-F2D4-438E-9362-7DAF244E42B3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正方形/長方形 139">
                  <a:extLst>
                    <a:ext uri="{FF2B5EF4-FFF2-40B4-BE49-F238E27FC236}">
                      <a16:creationId xmlns:a16="http://schemas.microsoft.com/office/drawing/2014/main" id="{ED094FC9-79AB-4770-B931-BA0DA4D3D455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テキスト ボックス 228">
                  <a:extLst>
                    <a:ext uri="{FF2B5EF4-FFF2-40B4-BE49-F238E27FC236}">
                      <a16:creationId xmlns:a16="http://schemas.microsoft.com/office/drawing/2014/main" id="{258E9DBD-D466-406F-85BB-C1FBD2454E3E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230" name="テキスト ボックス 229">
                  <a:extLst>
                    <a:ext uri="{FF2B5EF4-FFF2-40B4-BE49-F238E27FC236}">
                      <a16:creationId xmlns:a16="http://schemas.microsoft.com/office/drawing/2014/main" id="{9ECE59F4-4C45-4EA7-8F57-5841DAF13BC6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231" name="テキスト ボックス 230">
                  <a:extLst>
                    <a:ext uri="{FF2B5EF4-FFF2-40B4-BE49-F238E27FC236}">
                      <a16:creationId xmlns:a16="http://schemas.microsoft.com/office/drawing/2014/main" id="{845BE6C6-ECAF-429C-9F1E-EAB1D1EC171F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C49FBB4E-CB9E-489E-8BA3-123C56692C82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239" name="楕円 238">
                    <a:extLst>
                      <a:ext uri="{FF2B5EF4-FFF2-40B4-BE49-F238E27FC236}">
                        <a16:creationId xmlns:a16="http://schemas.microsoft.com/office/drawing/2014/main" id="{26143BC6-70A3-46A8-A7A8-05431918C284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0" name="楕円 239">
                    <a:extLst>
                      <a:ext uri="{FF2B5EF4-FFF2-40B4-BE49-F238E27FC236}">
                        <a16:creationId xmlns:a16="http://schemas.microsoft.com/office/drawing/2014/main" id="{D1BFD16D-9A27-420C-AC25-06860B56174E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楕円 240">
                    <a:extLst>
                      <a:ext uri="{FF2B5EF4-FFF2-40B4-BE49-F238E27FC236}">
                        <a16:creationId xmlns:a16="http://schemas.microsoft.com/office/drawing/2014/main" id="{2B1E9DAE-E48A-4DBC-A6D7-3B96225D607F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3" name="テキスト ボックス 232">
                  <a:extLst>
                    <a:ext uri="{FF2B5EF4-FFF2-40B4-BE49-F238E27FC236}">
                      <a16:creationId xmlns:a16="http://schemas.microsoft.com/office/drawing/2014/main" id="{F1B4E19A-7F13-45E8-8938-5DF0F576DBE0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5B3A10F6-35E5-4DCB-87C1-81E9CC7CD215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テキスト ボックス 234">
                  <a:extLst>
                    <a:ext uri="{FF2B5EF4-FFF2-40B4-BE49-F238E27FC236}">
                      <a16:creationId xmlns:a16="http://schemas.microsoft.com/office/drawing/2014/main" id="{B054D391-DFBA-4B19-AE4D-0B564458471D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236" name="テキスト ボックス 235">
                  <a:extLst>
                    <a:ext uri="{FF2B5EF4-FFF2-40B4-BE49-F238E27FC236}">
                      <a16:creationId xmlns:a16="http://schemas.microsoft.com/office/drawing/2014/main" id="{2D48682A-2588-491C-A479-88F8038BDC54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237" name="テキスト ボックス 236">
                  <a:extLst>
                    <a:ext uri="{FF2B5EF4-FFF2-40B4-BE49-F238E27FC236}">
                      <a16:creationId xmlns:a16="http://schemas.microsoft.com/office/drawing/2014/main" id="{9D02001A-0F33-4E32-9758-62297C355B23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38" name="正方形/長方形 139">
                  <a:extLst>
                    <a:ext uri="{FF2B5EF4-FFF2-40B4-BE49-F238E27FC236}">
                      <a16:creationId xmlns:a16="http://schemas.microsoft.com/office/drawing/2014/main" id="{37B0BF14-3F56-4C6B-99A0-AE7439D0C943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09BE7390-C7C7-4AFA-9616-0BD9F49E1C81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61E75EE5-99E9-487D-92BE-85830964B1CB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A4F0C598-89D5-4AF7-958A-B68CDB6CB2A3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F521E353-0685-4AB7-96C9-652745BF7015}"/>
                </a:ext>
              </a:extLst>
            </p:cNvPr>
            <p:cNvSpPr/>
            <p:nvPr/>
          </p:nvSpPr>
          <p:spPr>
            <a:xfrm rot="20700000">
              <a:off x="693260" y="5299868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539900BA-4533-4DBD-8B84-18C7EE413B9F}"/>
                </a:ext>
              </a:extLst>
            </p:cNvPr>
            <p:cNvSpPr/>
            <p:nvPr/>
          </p:nvSpPr>
          <p:spPr>
            <a:xfrm rot="900000" flipH="1">
              <a:off x="2974950" y="5299869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7C259D9E-CC69-4CD4-89F0-E1617EDD5BDA}"/>
              </a:ext>
            </a:extLst>
          </p:cNvPr>
          <p:cNvGrpSpPr/>
          <p:nvPr/>
        </p:nvGrpSpPr>
        <p:grpSpPr>
          <a:xfrm>
            <a:off x="3641247" y="3730944"/>
            <a:ext cx="2650009" cy="2711050"/>
            <a:chOff x="3641247" y="3730944"/>
            <a:chExt cx="2650009" cy="2711050"/>
          </a:xfrm>
        </p:grpSpPr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2999AF84-3F81-4C53-A274-54EC6986D752}"/>
                </a:ext>
              </a:extLst>
            </p:cNvPr>
            <p:cNvGrpSpPr/>
            <p:nvPr/>
          </p:nvGrpSpPr>
          <p:grpSpPr>
            <a:xfrm>
              <a:off x="4385671" y="3730944"/>
              <a:ext cx="1157660" cy="2359856"/>
              <a:chOff x="2275365" y="3690863"/>
              <a:chExt cx="1229834" cy="2506981"/>
            </a:xfrm>
          </p:grpSpPr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8825CB99-B630-4B6A-B2BB-6CC7D2BD8AC6}"/>
                  </a:ext>
                </a:extLst>
              </p:cNvPr>
              <p:cNvSpPr/>
              <p:nvPr/>
            </p:nvSpPr>
            <p:spPr>
              <a:xfrm flipH="1">
                <a:off x="3272704" y="5345820"/>
                <a:ext cx="181330" cy="852024"/>
              </a:xfrm>
              <a:custGeom>
                <a:avLst/>
                <a:gdLst>
                  <a:gd name="connsiteX0" fmla="*/ 139060 w 139060"/>
                  <a:gd name="connsiteY0" fmla="*/ 0 h 852024"/>
                  <a:gd name="connsiteX1" fmla="*/ 139060 w 139060"/>
                  <a:gd name="connsiteY1" fmla="*/ 852024 h 852024"/>
                  <a:gd name="connsiteX2" fmla="*/ 0 w 139060"/>
                  <a:gd name="connsiteY2" fmla="*/ 852024 h 852024"/>
                  <a:gd name="connsiteX3" fmla="*/ 0 w 139060"/>
                  <a:gd name="connsiteY3" fmla="*/ 345968 h 852024"/>
                  <a:gd name="connsiteX4" fmla="*/ 115559 w 139060"/>
                  <a:gd name="connsiteY4" fmla="*/ 24069 h 852024"/>
                  <a:gd name="connsiteX5" fmla="*/ 139060 w 139060"/>
                  <a:gd name="connsiteY5" fmla="*/ 0 h 85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852024">
                    <a:moveTo>
                      <a:pt x="139060" y="0"/>
                    </a:moveTo>
                    <a:lnTo>
                      <a:pt x="139060" y="852024"/>
                    </a:lnTo>
                    <a:lnTo>
                      <a:pt x="0" y="852024"/>
                    </a:lnTo>
                    <a:lnTo>
                      <a:pt x="0" y="345968"/>
                    </a:lnTo>
                    <a:cubicBezTo>
                      <a:pt x="0" y="223692"/>
                      <a:pt x="43367" y="111545"/>
                      <a:pt x="115559" y="24069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6348AF51-4F61-44A0-A949-47233EC53689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台形 309">
                <a:extLst>
                  <a:ext uri="{FF2B5EF4-FFF2-40B4-BE49-F238E27FC236}">
                    <a16:creationId xmlns:a16="http://schemas.microsoft.com/office/drawing/2014/main" id="{DC6D07DC-3388-4848-B022-187AE16AE013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D9BC9BA1-E6F4-4673-AC68-516455ECD66D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6753A8FF-D456-4BB8-93CD-B6B1AD3340D5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B5413715-CBAA-4091-BDA9-53F044F6AB85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343" name="円/楕円 125">
                  <a:extLst>
                    <a:ext uri="{FF2B5EF4-FFF2-40B4-BE49-F238E27FC236}">
                      <a16:creationId xmlns:a16="http://schemas.microsoft.com/office/drawing/2014/main" id="{AACD31AA-834C-470C-9C67-AD0EB71C54BF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4" name="円/楕円 126">
                  <a:extLst>
                    <a:ext uri="{FF2B5EF4-FFF2-40B4-BE49-F238E27FC236}">
                      <a16:creationId xmlns:a16="http://schemas.microsoft.com/office/drawing/2014/main" id="{B900293A-A3DF-45DC-934D-F5796138AE9E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65FE10E5-39C8-41F1-83AA-5C3D1078F2DD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341" name="円/楕円 123">
                  <a:extLst>
                    <a:ext uri="{FF2B5EF4-FFF2-40B4-BE49-F238E27FC236}">
                      <a16:creationId xmlns:a16="http://schemas.microsoft.com/office/drawing/2014/main" id="{BDBF3233-306B-4A6E-AE8A-97F159F076FF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2" name="円/楕円 124">
                  <a:extLst>
                    <a:ext uri="{FF2B5EF4-FFF2-40B4-BE49-F238E27FC236}">
                      <a16:creationId xmlns:a16="http://schemas.microsoft.com/office/drawing/2014/main" id="{97E9A334-1ED4-4E4F-BA27-46DE28303D9A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15" name="円/楕円 122">
                <a:extLst>
                  <a:ext uri="{FF2B5EF4-FFF2-40B4-BE49-F238E27FC236}">
                    <a16:creationId xmlns:a16="http://schemas.microsoft.com/office/drawing/2014/main" id="{B2B2EB43-7022-43C3-9F8A-36D2792E483E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6" name="円/楕円 27">
                <a:extLst>
                  <a:ext uri="{FF2B5EF4-FFF2-40B4-BE49-F238E27FC236}">
                    <a16:creationId xmlns:a16="http://schemas.microsoft.com/office/drawing/2014/main" id="{533DBE2F-FB52-4209-9B10-25E3C5A28408}"/>
                  </a:ext>
                </a:extLst>
              </p:cNvPr>
              <p:cNvSpPr/>
              <p:nvPr/>
            </p:nvSpPr>
            <p:spPr>
              <a:xfrm>
                <a:off x="2771413" y="5022977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7" name="円/楕円 27">
                <a:extLst>
                  <a:ext uri="{FF2B5EF4-FFF2-40B4-BE49-F238E27FC236}">
                    <a16:creationId xmlns:a16="http://schemas.microsoft.com/office/drawing/2014/main" id="{16899E9E-057E-4739-8E31-B887EDB63005}"/>
                  </a:ext>
                </a:extLst>
              </p:cNvPr>
              <p:cNvSpPr/>
              <p:nvPr/>
            </p:nvSpPr>
            <p:spPr>
              <a:xfrm rot="10800000"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8" name="円/楕円 27">
                <a:extLst>
                  <a:ext uri="{FF2B5EF4-FFF2-40B4-BE49-F238E27FC236}">
                    <a16:creationId xmlns:a16="http://schemas.microsoft.com/office/drawing/2014/main" id="{A16EBE64-E140-474A-8758-1F058978F7A4}"/>
                  </a:ext>
                </a:extLst>
              </p:cNvPr>
              <p:cNvSpPr/>
              <p:nvPr/>
            </p:nvSpPr>
            <p:spPr>
              <a:xfrm rot="10800000"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9" name="円/楕円 27">
                <a:extLst>
                  <a:ext uri="{FF2B5EF4-FFF2-40B4-BE49-F238E27FC236}">
                    <a16:creationId xmlns:a16="http://schemas.microsoft.com/office/drawing/2014/main" id="{1E4405F4-A0A8-47CC-AF19-F8188D6FE309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0" name="円/楕円 27">
                <a:extLst>
                  <a:ext uri="{FF2B5EF4-FFF2-40B4-BE49-F238E27FC236}">
                    <a16:creationId xmlns:a16="http://schemas.microsoft.com/office/drawing/2014/main" id="{2AEEF73D-B45C-4B9E-B2A3-6B00269E1A11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20B3336D-1FD0-4011-8022-8E7827F7B3C1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339" name="円/楕円 27">
                  <a:extLst>
                    <a:ext uri="{FF2B5EF4-FFF2-40B4-BE49-F238E27FC236}">
                      <a16:creationId xmlns:a16="http://schemas.microsoft.com/office/drawing/2014/main" id="{4C814B59-1076-4411-AF7C-9923F23B8984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0" name="円/楕円 27">
                  <a:extLst>
                    <a:ext uri="{FF2B5EF4-FFF2-40B4-BE49-F238E27FC236}">
                      <a16:creationId xmlns:a16="http://schemas.microsoft.com/office/drawing/2014/main" id="{C8163DD9-659D-4F70-BE77-5DC6E3469583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F3708D40-0906-4E58-B3FD-8F391259EE80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337" name="円/楕円 27">
                  <a:extLst>
                    <a:ext uri="{FF2B5EF4-FFF2-40B4-BE49-F238E27FC236}">
                      <a16:creationId xmlns:a16="http://schemas.microsoft.com/office/drawing/2014/main" id="{F4163FB1-5958-43BB-8113-BBC13FC27DD5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8" name="円/楕円 27">
                  <a:extLst>
                    <a:ext uri="{FF2B5EF4-FFF2-40B4-BE49-F238E27FC236}">
                      <a16:creationId xmlns:a16="http://schemas.microsoft.com/office/drawing/2014/main" id="{13B09E0F-EA34-480D-9C01-6E3253F9A932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3" name="円/楕円 64">
                <a:extLst>
                  <a:ext uri="{FF2B5EF4-FFF2-40B4-BE49-F238E27FC236}">
                    <a16:creationId xmlns:a16="http://schemas.microsoft.com/office/drawing/2014/main" id="{776BE129-6CFA-4AF4-BB11-8CF1EEEF4943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33D70697-5C7E-452B-A11F-654028A018A4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8F3A8173-AE8E-43B8-91C8-AC994A4D2CA7}"/>
                  </a:ext>
                </a:extLst>
              </p:cNvPr>
              <p:cNvSpPr/>
              <p:nvPr/>
            </p:nvSpPr>
            <p:spPr>
              <a:xfrm>
                <a:off x="2315587" y="5345820"/>
                <a:ext cx="181330" cy="852024"/>
              </a:xfrm>
              <a:custGeom>
                <a:avLst/>
                <a:gdLst>
                  <a:gd name="connsiteX0" fmla="*/ 139060 w 139060"/>
                  <a:gd name="connsiteY0" fmla="*/ 0 h 852024"/>
                  <a:gd name="connsiteX1" fmla="*/ 139060 w 139060"/>
                  <a:gd name="connsiteY1" fmla="*/ 852024 h 852024"/>
                  <a:gd name="connsiteX2" fmla="*/ 0 w 139060"/>
                  <a:gd name="connsiteY2" fmla="*/ 852024 h 852024"/>
                  <a:gd name="connsiteX3" fmla="*/ 0 w 139060"/>
                  <a:gd name="connsiteY3" fmla="*/ 345968 h 852024"/>
                  <a:gd name="connsiteX4" fmla="*/ 115559 w 139060"/>
                  <a:gd name="connsiteY4" fmla="*/ 24069 h 852024"/>
                  <a:gd name="connsiteX5" fmla="*/ 139060 w 139060"/>
                  <a:gd name="connsiteY5" fmla="*/ 0 h 85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852024">
                    <a:moveTo>
                      <a:pt x="139060" y="0"/>
                    </a:moveTo>
                    <a:lnTo>
                      <a:pt x="139060" y="852024"/>
                    </a:lnTo>
                    <a:lnTo>
                      <a:pt x="0" y="852024"/>
                    </a:lnTo>
                    <a:lnTo>
                      <a:pt x="0" y="345968"/>
                    </a:lnTo>
                    <a:cubicBezTo>
                      <a:pt x="0" y="223692"/>
                      <a:pt x="43367" y="111545"/>
                      <a:pt x="115559" y="24069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B0886794-C480-44F6-B10E-160D794AA9D8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0B19D6B8-8B97-471C-8A98-D358FE44DB7F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CA683B6A-7144-4B10-9A0A-E14AFB1285E9}"/>
                  </a:ext>
                </a:extLst>
              </p:cNvPr>
              <p:cNvGrpSpPr/>
              <p:nvPr/>
            </p:nvGrpSpPr>
            <p:grpSpPr>
              <a:xfrm>
                <a:off x="2596210" y="4559802"/>
                <a:ext cx="587319" cy="130288"/>
                <a:chOff x="2596210" y="4559802"/>
                <a:chExt cx="587319" cy="130288"/>
              </a:xfrm>
            </p:grpSpPr>
            <p:grpSp>
              <p:nvGrpSpPr>
                <p:cNvPr id="329" name="グループ化 328">
                  <a:extLst>
                    <a:ext uri="{FF2B5EF4-FFF2-40B4-BE49-F238E27FC236}">
                      <a16:creationId xmlns:a16="http://schemas.microsoft.com/office/drawing/2014/main" id="{02E10CE8-BECC-4CA3-8895-F99D8DFC2BFC}"/>
                    </a:ext>
                  </a:extLst>
                </p:cNvPr>
                <p:cNvGrpSpPr/>
                <p:nvPr/>
              </p:nvGrpSpPr>
              <p:grpSpPr>
                <a:xfrm>
                  <a:off x="2596210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334" name="円/楕円 333">
                    <a:extLst>
                      <a:ext uri="{FF2B5EF4-FFF2-40B4-BE49-F238E27FC236}">
                        <a16:creationId xmlns:a16="http://schemas.microsoft.com/office/drawing/2014/main" id="{1DA4C934-9DEB-4747-942A-7349999B8AD1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5" name="円/楕円 334">
                    <a:extLst>
                      <a:ext uri="{FF2B5EF4-FFF2-40B4-BE49-F238E27FC236}">
                        <a16:creationId xmlns:a16="http://schemas.microsoft.com/office/drawing/2014/main" id="{5D34EDBE-0109-4064-B642-08A1F0D2EB73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6" name="円/楕円 335">
                    <a:extLst>
                      <a:ext uri="{FF2B5EF4-FFF2-40B4-BE49-F238E27FC236}">
                        <a16:creationId xmlns:a16="http://schemas.microsoft.com/office/drawing/2014/main" id="{287CFED3-5341-485A-956D-404A7C2C0A85}"/>
                      </a:ext>
                    </a:extLst>
                  </p:cNvPr>
                  <p:cNvSpPr/>
                  <p:nvPr/>
                </p:nvSpPr>
                <p:spPr>
                  <a:xfrm>
                    <a:off x="2930673" y="3763425"/>
                    <a:ext cx="70495" cy="13009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30" name="グループ化 329">
                  <a:extLst>
                    <a:ext uri="{FF2B5EF4-FFF2-40B4-BE49-F238E27FC236}">
                      <a16:creationId xmlns:a16="http://schemas.microsoft.com/office/drawing/2014/main" id="{EF7D9D69-4AC3-4F4D-8259-DC2A8878A4CB}"/>
                    </a:ext>
                  </a:extLst>
                </p:cNvPr>
                <p:cNvGrpSpPr/>
                <p:nvPr/>
              </p:nvGrpSpPr>
              <p:grpSpPr>
                <a:xfrm>
                  <a:off x="3030951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331" name="円/楕円 333">
                    <a:extLst>
                      <a:ext uri="{FF2B5EF4-FFF2-40B4-BE49-F238E27FC236}">
                        <a16:creationId xmlns:a16="http://schemas.microsoft.com/office/drawing/2014/main" id="{AEC8E5D7-BD22-457A-8948-57BFB65EB85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2" name="円/楕円 334">
                    <a:extLst>
                      <a:ext uri="{FF2B5EF4-FFF2-40B4-BE49-F238E27FC236}">
                        <a16:creationId xmlns:a16="http://schemas.microsoft.com/office/drawing/2014/main" id="{9C410744-D857-47D8-94E5-A3EB636F427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3" name="円/楕円 335">
                    <a:extLst>
                      <a:ext uri="{FF2B5EF4-FFF2-40B4-BE49-F238E27FC236}">
                        <a16:creationId xmlns:a16="http://schemas.microsoft.com/office/drawing/2014/main" id="{BF93C26E-C9B6-4B4D-8438-E6ACE89E83A6}"/>
                      </a:ext>
                    </a:extLst>
                  </p:cNvPr>
                  <p:cNvSpPr/>
                  <p:nvPr/>
                </p:nvSpPr>
                <p:spPr>
                  <a:xfrm>
                    <a:off x="2930673" y="3763425"/>
                    <a:ext cx="70495" cy="13009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411880B8-26AC-4D0A-A57D-8AA9E612BE93}"/>
                </a:ext>
              </a:extLst>
            </p:cNvPr>
            <p:cNvGrpSpPr/>
            <p:nvPr/>
          </p:nvGrpSpPr>
          <p:grpSpPr>
            <a:xfrm>
              <a:off x="3730504" y="4585822"/>
              <a:ext cx="2467664" cy="1856172"/>
              <a:chOff x="669236" y="1016002"/>
              <a:chExt cx="3404513" cy="2560868"/>
            </a:xfrm>
          </p:grpSpPr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9A79691B-1D83-4E9A-A02B-04995C3086FB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281" name="平行四辺形 19">
                  <a:extLst>
                    <a:ext uri="{FF2B5EF4-FFF2-40B4-BE49-F238E27FC236}">
                      <a16:creationId xmlns:a16="http://schemas.microsoft.com/office/drawing/2014/main" id="{CAC51AE5-D023-4F00-82AA-CF9C4B80721A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2" name="平行四辺形 19">
                  <a:extLst>
                    <a:ext uri="{FF2B5EF4-FFF2-40B4-BE49-F238E27FC236}">
                      <a16:creationId xmlns:a16="http://schemas.microsoft.com/office/drawing/2014/main" id="{50F457CC-3CC0-4C46-94A8-EA2CB8B52B2D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83" name="直線コネクタ 282">
                  <a:extLst>
                    <a:ext uri="{FF2B5EF4-FFF2-40B4-BE49-F238E27FC236}">
                      <a16:creationId xmlns:a16="http://schemas.microsoft.com/office/drawing/2014/main" id="{C7E7D19A-7644-46A6-A1C8-F2A2D03C40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直線コネクタ 283">
                  <a:extLst>
                    <a:ext uri="{FF2B5EF4-FFF2-40B4-BE49-F238E27FC236}">
                      <a16:creationId xmlns:a16="http://schemas.microsoft.com/office/drawing/2014/main" id="{544EFC21-040E-4CAB-9C45-4BD6AAD88D1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5" name="平行四辺形 19">
                  <a:extLst>
                    <a:ext uri="{FF2B5EF4-FFF2-40B4-BE49-F238E27FC236}">
                      <a16:creationId xmlns:a16="http://schemas.microsoft.com/office/drawing/2014/main" id="{ECC6C71F-FB13-49ED-88E1-E471C0EBBAB0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6" name="テキスト ボックス 285">
                  <a:extLst>
                    <a:ext uri="{FF2B5EF4-FFF2-40B4-BE49-F238E27FC236}">
                      <a16:creationId xmlns:a16="http://schemas.microsoft.com/office/drawing/2014/main" id="{404070B8-58BD-41EC-82B6-10DF6C6336EF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287" name="正方形/長方形 139">
                  <a:extLst>
                    <a:ext uri="{FF2B5EF4-FFF2-40B4-BE49-F238E27FC236}">
                      <a16:creationId xmlns:a16="http://schemas.microsoft.com/office/drawing/2014/main" id="{F8AA331D-E49D-416B-8210-30D6F79433AA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正方形/長方形 139">
                  <a:extLst>
                    <a:ext uri="{FF2B5EF4-FFF2-40B4-BE49-F238E27FC236}">
                      <a16:creationId xmlns:a16="http://schemas.microsoft.com/office/drawing/2014/main" id="{15A1E524-4250-4DB7-8B09-4E3DE159AF1A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F620A323-A552-4D75-B31C-3A1261CFD206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E4727D85-5E77-4368-917C-46381E1C8893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09F1E717-6628-4EBA-A371-7F736AEB66BA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平行四辺形 48">
                  <a:extLst>
                    <a:ext uri="{FF2B5EF4-FFF2-40B4-BE49-F238E27FC236}">
                      <a16:creationId xmlns:a16="http://schemas.microsoft.com/office/drawing/2014/main" id="{9E092D95-92DC-49AF-B9AF-393319E5BB10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平行四辺形 48">
                  <a:extLst>
                    <a:ext uri="{FF2B5EF4-FFF2-40B4-BE49-F238E27FC236}">
                      <a16:creationId xmlns:a16="http://schemas.microsoft.com/office/drawing/2014/main" id="{0EAD060E-B485-4B5A-94B2-8AA4DF02B0AF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正方形/長方形 139">
                  <a:extLst>
                    <a:ext uri="{FF2B5EF4-FFF2-40B4-BE49-F238E27FC236}">
                      <a16:creationId xmlns:a16="http://schemas.microsoft.com/office/drawing/2014/main" id="{8A578E11-3239-410E-89E8-DE1476D5CBBB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テキスト ボックス 294">
                  <a:extLst>
                    <a:ext uri="{FF2B5EF4-FFF2-40B4-BE49-F238E27FC236}">
                      <a16:creationId xmlns:a16="http://schemas.microsoft.com/office/drawing/2014/main" id="{21A0DC16-0CB6-42F5-BD38-532C395005B3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296" name="テキスト ボックス 295">
                  <a:extLst>
                    <a:ext uri="{FF2B5EF4-FFF2-40B4-BE49-F238E27FC236}">
                      <a16:creationId xmlns:a16="http://schemas.microsoft.com/office/drawing/2014/main" id="{D4C42000-C725-4D90-94A1-1045EF142CD3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297" name="テキスト ボックス 296">
                  <a:extLst>
                    <a:ext uri="{FF2B5EF4-FFF2-40B4-BE49-F238E27FC236}">
                      <a16:creationId xmlns:a16="http://schemas.microsoft.com/office/drawing/2014/main" id="{7BE71A74-5C6C-4CD5-AAFA-238C12CD35E3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298" name="グループ化 297">
                  <a:extLst>
                    <a:ext uri="{FF2B5EF4-FFF2-40B4-BE49-F238E27FC236}">
                      <a16:creationId xmlns:a16="http://schemas.microsoft.com/office/drawing/2014/main" id="{5E2A39DC-4CBE-459C-B79D-289F5A9C08BC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305" name="楕円 304">
                    <a:extLst>
                      <a:ext uri="{FF2B5EF4-FFF2-40B4-BE49-F238E27FC236}">
                        <a16:creationId xmlns:a16="http://schemas.microsoft.com/office/drawing/2014/main" id="{6F508D26-BCE0-4AD6-B691-A8C451CD7C39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6" name="楕円 305">
                    <a:extLst>
                      <a:ext uri="{FF2B5EF4-FFF2-40B4-BE49-F238E27FC236}">
                        <a16:creationId xmlns:a16="http://schemas.microsoft.com/office/drawing/2014/main" id="{47F861AA-53BC-4162-BE7D-800612C5FEAF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楕円 306">
                    <a:extLst>
                      <a:ext uri="{FF2B5EF4-FFF2-40B4-BE49-F238E27FC236}">
                        <a16:creationId xmlns:a16="http://schemas.microsoft.com/office/drawing/2014/main" id="{5547D0A9-2DEA-415B-8554-9F93662CD279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9" name="テキスト ボックス 298">
                  <a:extLst>
                    <a:ext uri="{FF2B5EF4-FFF2-40B4-BE49-F238E27FC236}">
                      <a16:creationId xmlns:a16="http://schemas.microsoft.com/office/drawing/2014/main" id="{82F446CE-A845-4A63-A717-E0622E98B527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954D820E-A5AD-4117-A375-B028C55D6DF4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テキスト ボックス 300">
                  <a:extLst>
                    <a:ext uri="{FF2B5EF4-FFF2-40B4-BE49-F238E27FC236}">
                      <a16:creationId xmlns:a16="http://schemas.microsoft.com/office/drawing/2014/main" id="{D1340829-657C-43EC-A2A0-5290CDDE4340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302" name="テキスト ボックス 301">
                  <a:extLst>
                    <a:ext uri="{FF2B5EF4-FFF2-40B4-BE49-F238E27FC236}">
                      <a16:creationId xmlns:a16="http://schemas.microsoft.com/office/drawing/2014/main" id="{D21DCFF5-A1CD-40C9-A12E-1E9EA369DD49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303" name="テキスト ボックス 302">
                  <a:extLst>
                    <a:ext uri="{FF2B5EF4-FFF2-40B4-BE49-F238E27FC236}">
                      <a16:creationId xmlns:a16="http://schemas.microsoft.com/office/drawing/2014/main" id="{FBA550DB-94A6-417E-8283-53E2290E894B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04" name="正方形/長方形 139">
                  <a:extLst>
                    <a:ext uri="{FF2B5EF4-FFF2-40B4-BE49-F238E27FC236}">
                      <a16:creationId xmlns:a16="http://schemas.microsoft.com/office/drawing/2014/main" id="{AE361397-60CF-465F-B96E-F006B6802476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3F2B8BF8-EF14-4060-88C4-4F02329F778F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73EF4C95-8212-4EAC-9F29-FF564ECCE4FF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A297FCA3-5AD2-4EE3-938A-DCD7135B0E06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EB7AA5F2-3511-4C96-9CAA-B3B1117F4BC8}"/>
                </a:ext>
              </a:extLst>
            </p:cNvPr>
            <p:cNvSpPr/>
            <p:nvPr/>
          </p:nvSpPr>
          <p:spPr>
            <a:xfrm rot="20700000">
              <a:off x="3641247" y="5299868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2AE080FA-9E7A-464D-989B-8482B33C02CA}"/>
                </a:ext>
              </a:extLst>
            </p:cNvPr>
            <p:cNvSpPr/>
            <p:nvPr/>
          </p:nvSpPr>
          <p:spPr>
            <a:xfrm rot="900000" flipH="1">
              <a:off x="5922937" y="5299869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46020A90-CAE2-4F27-816D-1297BEF0A447}"/>
              </a:ext>
            </a:extLst>
          </p:cNvPr>
          <p:cNvGrpSpPr/>
          <p:nvPr/>
        </p:nvGrpSpPr>
        <p:grpSpPr>
          <a:xfrm>
            <a:off x="6587647" y="3786985"/>
            <a:ext cx="2650009" cy="2655009"/>
            <a:chOff x="6587647" y="3786985"/>
            <a:chExt cx="2650009" cy="2655009"/>
          </a:xfrm>
        </p:grpSpPr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6B5B5CC9-4747-4B12-AAA6-CD36BAE38122}"/>
                </a:ext>
              </a:extLst>
            </p:cNvPr>
            <p:cNvGrpSpPr/>
            <p:nvPr/>
          </p:nvGrpSpPr>
          <p:grpSpPr>
            <a:xfrm>
              <a:off x="7349705" y="3786985"/>
              <a:ext cx="1112808" cy="2222626"/>
              <a:chOff x="3882425" y="3836649"/>
              <a:chExt cx="1182186" cy="2361196"/>
            </a:xfrm>
          </p:grpSpPr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67ECDADD-62B4-4C3D-AD49-D737678D802E}"/>
                  </a:ext>
                </a:extLst>
              </p:cNvPr>
              <p:cNvSpPr/>
              <p:nvPr/>
            </p:nvSpPr>
            <p:spPr>
              <a:xfrm flipH="1">
                <a:off x="4905194" y="52809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7A8ED22C-A77E-4E8B-A0F3-100B5F01A8CF}"/>
                  </a:ext>
                </a:extLst>
              </p:cNvPr>
              <p:cNvSpPr/>
              <p:nvPr/>
            </p:nvSpPr>
            <p:spPr>
              <a:xfrm>
                <a:off x="3912724" y="52809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3" name="片側の 2 つの角を丸めた四角形 144">
                <a:extLst>
                  <a:ext uri="{FF2B5EF4-FFF2-40B4-BE49-F238E27FC236}">
                    <a16:creationId xmlns:a16="http://schemas.microsoft.com/office/drawing/2014/main" id="{7D249D0B-F47A-40A1-A4BA-3B2243BA5055}"/>
                  </a:ext>
                </a:extLst>
              </p:cNvPr>
              <p:cNvSpPr/>
              <p:nvPr/>
            </p:nvSpPr>
            <p:spPr>
              <a:xfrm>
                <a:off x="3996667" y="51769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E4BD3401-49B9-4DE3-877C-F051FE1D1D36}"/>
                  </a:ext>
                </a:extLst>
              </p:cNvPr>
              <p:cNvSpPr/>
              <p:nvPr/>
            </p:nvSpPr>
            <p:spPr>
              <a:xfrm>
                <a:off x="4245192" y="49444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B50B1895-426D-4C16-A652-38802ADB8E4F}"/>
                  </a:ext>
                </a:extLst>
              </p:cNvPr>
              <p:cNvGrpSpPr/>
              <p:nvPr/>
            </p:nvGrpSpPr>
            <p:grpSpPr>
              <a:xfrm>
                <a:off x="3882425" y="3836649"/>
                <a:ext cx="1182186" cy="1254189"/>
                <a:chOff x="5138890" y="3817636"/>
                <a:chExt cx="860611" cy="913028"/>
              </a:xfrm>
            </p:grpSpPr>
            <p:sp>
              <p:nvSpPr>
                <p:cNvPr id="387" name="雲 391">
                  <a:extLst>
                    <a:ext uri="{FF2B5EF4-FFF2-40B4-BE49-F238E27FC236}">
                      <a16:creationId xmlns:a16="http://schemas.microsoft.com/office/drawing/2014/main" id="{6F600B4E-70B6-47F7-9B3D-0D876B40FF33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88" name="グループ化 387">
                  <a:extLst>
                    <a:ext uri="{FF2B5EF4-FFF2-40B4-BE49-F238E27FC236}">
                      <a16:creationId xmlns:a16="http://schemas.microsoft.com/office/drawing/2014/main" id="{238518CA-D2B3-48D7-AA5F-993D7B7DE680}"/>
                    </a:ext>
                  </a:extLst>
                </p:cNvPr>
                <p:cNvGrpSpPr/>
                <p:nvPr/>
              </p:nvGrpSpPr>
              <p:grpSpPr>
                <a:xfrm>
                  <a:off x="5151912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97" name="グループ化 396">
                    <a:extLst>
                      <a:ext uri="{FF2B5EF4-FFF2-40B4-BE49-F238E27FC236}">
                        <a16:creationId xmlns:a16="http://schemas.microsoft.com/office/drawing/2014/main" id="{343F20C2-CE73-4C07-8178-D2BA50B7D6A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02" name="円/楕円 256">
                      <a:extLst>
                        <a:ext uri="{FF2B5EF4-FFF2-40B4-BE49-F238E27FC236}">
                          <a16:creationId xmlns:a16="http://schemas.microsoft.com/office/drawing/2014/main" id="{2E2D8349-D79C-461C-8E22-DFA3644A72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03" name="円/楕円 257">
                      <a:extLst>
                        <a:ext uri="{FF2B5EF4-FFF2-40B4-BE49-F238E27FC236}">
                          <a16:creationId xmlns:a16="http://schemas.microsoft.com/office/drawing/2014/main" id="{A9022BB8-4F77-48BF-ABAF-CFB8FD7513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8" name="グループ化 397">
                    <a:extLst>
                      <a:ext uri="{FF2B5EF4-FFF2-40B4-BE49-F238E27FC236}">
                        <a16:creationId xmlns:a16="http://schemas.microsoft.com/office/drawing/2014/main" id="{92DB9EBF-6552-4F50-9B88-75E119EE120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00" name="円/楕円 254">
                      <a:extLst>
                        <a:ext uri="{FF2B5EF4-FFF2-40B4-BE49-F238E27FC236}">
                          <a16:creationId xmlns:a16="http://schemas.microsoft.com/office/drawing/2014/main" id="{6524142A-0D65-4FCD-AD13-50B43BED02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01" name="円/楕円 255">
                      <a:extLst>
                        <a:ext uri="{FF2B5EF4-FFF2-40B4-BE49-F238E27FC236}">
                          <a16:creationId xmlns:a16="http://schemas.microsoft.com/office/drawing/2014/main" id="{022EB4F9-4DC0-4C67-B286-CC86F90FEA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99" name="円/楕円 253">
                    <a:extLst>
                      <a:ext uri="{FF2B5EF4-FFF2-40B4-BE49-F238E27FC236}">
                        <a16:creationId xmlns:a16="http://schemas.microsoft.com/office/drawing/2014/main" id="{FBA4571F-82E1-4838-80DF-BBD00675F8F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89" name="円/楕円 127">
                  <a:extLst>
                    <a:ext uri="{FF2B5EF4-FFF2-40B4-BE49-F238E27FC236}">
                      <a16:creationId xmlns:a16="http://schemas.microsoft.com/office/drawing/2014/main" id="{504AD537-E05D-4DD8-8F96-8031038546DD}"/>
                    </a:ext>
                  </a:extLst>
                </p:cNvPr>
                <p:cNvSpPr/>
                <p:nvPr/>
              </p:nvSpPr>
              <p:spPr>
                <a:xfrm>
                  <a:off x="5333569" y="43075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0" name="円/楕円 27">
                  <a:extLst>
                    <a:ext uri="{FF2B5EF4-FFF2-40B4-BE49-F238E27FC236}">
                      <a16:creationId xmlns:a16="http://schemas.microsoft.com/office/drawing/2014/main" id="{AB4F9C77-7E1E-47B4-8548-78E88D920B39}"/>
                    </a:ext>
                  </a:extLst>
                </p:cNvPr>
                <p:cNvSpPr/>
                <p:nvPr/>
              </p:nvSpPr>
              <p:spPr>
                <a:xfrm>
                  <a:off x="5489078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1" name="円/楕円 27">
                  <a:extLst>
                    <a:ext uri="{FF2B5EF4-FFF2-40B4-BE49-F238E27FC236}">
                      <a16:creationId xmlns:a16="http://schemas.microsoft.com/office/drawing/2014/main" id="{DA2F1096-6143-4ED2-A208-6E2B47236E49}"/>
                    </a:ext>
                  </a:extLst>
                </p:cNvPr>
                <p:cNvSpPr/>
                <p:nvPr/>
              </p:nvSpPr>
              <p:spPr>
                <a:xfrm rot="10800000">
                  <a:off x="5295245" y="4188101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2" name="円/楕円 27">
                  <a:extLst>
                    <a:ext uri="{FF2B5EF4-FFF2-40B4-BE49-F238E27FC236}">
                      <a16:creationId xmlns:a16="http://schemas.microsoft.com/office/drawing/2014/main" id="{D5889C4A-3E96-468F-9FB0-A17D89259A1D}"/>
                    </a:ext>
                  </a:extLst>
                </p:cNvPr>
                <p:cNvSpPr/>
                <p:nvPr/>
              </p:nvSpPr>
              <p:spPr>
                <a:xfrm rot="10800000">
                  <a:off x="5687087" y="4188101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3" name="円/楕円 127">
                  <a:extLst>
                    <a:ext uri="{FF2B5EF4-FFF2-40B4-BE49-F238E27FC236}">
                      <a16:creationId xmlns:a16="http://schemas.microsoft.com/office/drawing/2014/main" id="{C824271B-0AEA-472F-ADB7-B3DE76B31A44}"/>
                    </a:ext>
                  </a:extLst>
                </p:cNvPr>
                <p:cNvSpPr/>
                <p:nvPr/>
              </p:nvSpPr>
              <p:spPr>
                <a:xfrm>
                  <a:off x="5725309" y="43075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4" name="円/楕円 247">
                  <a:extLst>
                    <a:ext uri="{FF2B5EF4-FFF2-40B4-BE49-F238E27FC236}">
                      <a16:creationId xmlns:a16="http://schemas.microsoft.com/office/drawing/2014/main" id="{A0E02D64-0401-4F07-A80D-0116160DB49C}"/>
                    </a:ext>
                  </a:extLst>
                </p:cNvPr>
                <p:cNvSpPr/>
                <p:nvPr/>
              </p:nvSpPr>
              <p:spPr>
                <a:xfrm>
                  <a:off x="5509070" y="44648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5" name="月 394">
                  <a:extLst>
                    <a:ext uri="{FF2B5EF4-FFF2-40B4-BE49-F238E27FC236}">
                      <a16:creationId xmlns:a16="http://schemas.microsoft.com/office/drawing/2014/main" id="{2FD6DE48-5C58-40E7-B42E-DA92AA21968D}"/>
                    </a:ext>
                  </a:extLst>
                </p:cNvPr>
                <p:cNvSpPr/>
                <p:nvPr/>
              </p:nvSpPr>
              <p:spPr>
                <a:xfrm rot="1800000">
                  <a:off x="5419033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6" name="月 395">
                  <a:extLst>
                    <a:ext uri="{FF2B5EF4-FFF2-40B4-BE49-F238E27FC236}">
                      <a16:creationId xmlns:a16="http://schemas.microsoft.com/office/drawing/2014/main" id="{748ACF5A-59CB-4682-9FE5-56099F93F089}"/>
                    </a:ext>
                  </a:extLst>
                </p:cNvPr>
                <p:cNvSpPr/>
                <p:nvPr/>
              </p:nvSpPr>
              <p:spPr>
                <a:xfrm rot="19800000" flipH="1">
                  <a:off x="5664228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55F8B822-2DF9-4F2F-AF4E-25DA5455CBB4}"/>
                  </a:ext>
                </a:extLst>
              </p:cNvPr>
              <p:cNvSpPr/>
              <p:nvPr/>
            </p:nvSpPr>
            <p:spPr>
              <a:xfrm>
                <a:off x="4418381" y="4674583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4D04A84E-DF6C-4AF0-AC62-A708DD026040}"/>
                </a:ext>
              </a:extLst>
            </p:cNvPr>
            <p:cNvGrpSpPr/>
            <p:nvPr/>
          </p:nvGrpSpPr>
          <p:grpSpPr>
            <a:xfrm>
              <a:off x="6680738" y="4585822"/>
              <a:ext cx="2467664" cy="1856172"/>
              <a:chOff x="669236" y="1016002"/>
              <a:chExt cx="3404513" cy="2560868"/>
            </a:xfrm>
          </p:grpSpPr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D5C394D4-07E6-4481-813B-DF752108F045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354" name="平行四辺形 19">
                  <a:extLst>
                    <a:ext uri="{FF2B5EF4-FFF2-40B4-BE49-F238E27FC236}">
                      <a16:creationId xmlns:a16="http://schemas.microsoft.com/office/drawing/2014/main" id="{8DF0365F-F751-4502-888B-F8B03DC8EB03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5" name="平行四辺形 19">
                  <a:extLst>
                    <a:ext uri="{FF2B5EF4-FFF2-40B4-BE49-F238E27FC236}">
                      <a16:creationId xmlns:a16="http://schemas.microsoft.com/office/drawing/2014/main" id="{C7970877-D6BA-423F-A41E-6D47B88CEBB6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356" name="直線コネクタ 355">
                  <a:extLst>
                    <a:ext uri="{FF2B5EF4-FFF2-40B4-BE49-F238E27FC236}">
                      <a16:creationId xmlns:a16="http://schemas.microsoft.com/office/drawing/2014/main" id="{4C3802C3-B6D9-47E8-B208-460C129979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7" name="直線コネクタ 356">
                  <a:extLst>
                    <a:ext uri="{FF2B5EF4-FFF2-40B4-BE49-F238E27FC236}">
                      <a16:creationId xmlns:a16="http://schemas.microsoft.com/office/drawing/2014/main" id="{B080CCD5-96C0-4D4E-9997-96C4DA6F48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8" name="平行四辺形 19">
                  <a:extLst>
                    <a:ext uri="{FF2B5EF4-FFF2-40B4-BE49-F238E27FC236}">
                      <a16:creationId xmlns:a16="http://schemas.microsoft.com/office/drawing/2014/main" id="{85951691-CCAA-49B0-B870-4FAE0340B6CE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9" name="テキスト ボックス 358">
                  <a:extLst>
                    <a:ext uri="{FF2B5EF4-FFF2-40B4-BE49-F238E27FC236}">
                      <a16:creationId xmlns:a16="http://schemas.microsoft.com/office/drawing/2014/main" id="{F344AF6C-E53D-42EB-8609-00945211B1BF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360" name="正方形/長方形 139">
                  <a:extLst>
                    <a:ext uri="{FF2B5EF4-FFF2-40B4-BE49-F238E27FC236}">
                      <a16:creationId xmlns:a16="http://schemas.microsoft.com/office/drawing/2014/main" id="{285EA42A-4938-41AD-8ACB-C0DCCBE37A3B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正方形/長方形 139">
                  <a:extLst>
                    <a:ext uri="{FF2B5EF4-FFF2-40B4-BE49-F238E27FC236}">
                      <a16:creationId xmlns:a16="http://schemas.microsoft.com/office/drawing/2014/main" id="{6697CB17-25E4-40A9-9211-10E413C37F03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6E45ABDC-1EBC-47BA-9F09-04A198824D61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55962841-0990-4BF6-86E4-DC8ED9B54B4C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74F9B9ED-03D1-477E-8947-9D69ECA668EE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平行四辺形 48">
                  <a:extLst>
                    <a:ext uri="{FF2B5EF4-FFF2-40B4-BE49-F238E27FC236}">
                      <a16:creationId xmlns:a16="http://schemas.microsoft.com/office/drawing/2014/main" id="{E399CE03-819C-4E98-9FEC-B1E2DE5E030A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平行四辺形 48">
                  <a:extLst>
                    <a:ext uri="{FF2B5EF4-FFF2-40B4-BE49-F238E27FC236}">
                      <a16:creationId xmlns:a16="http://schemas.microsoft.com/office/drawing/2014/main" id="{D6BE223A-C771-4DB6-8518-868FCB573790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正方形/長方形 139">
                  <a:extLst>
                    <a:ext uri="{FF2B5EF4-FFF2-40B4-BE49-F238E27FC236}">
                      <a16:creationId xmlns:a16="http://schemas.microsoft.com/office/drawing/2014/main" id="{87872563-4797-4825-A2F3-68DC647FD2EB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テキスト ボックス 367">
                  <a:extLst>
                    <a:ext uri="{FF2B5EF4-FFF2-40B4-BE49-F238E27FC236}">
                      <a16:creationId xmlns:a16="http://schemas.microsoft.com/office/drawing/2014/main" id="{BAFD6F38-F4AF-42D1-BAB1-B0AB1A61BC52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369" name="テキスト ボックス 368">
                  <a:extLst>
                    <a:ext uri="{FF2B5EF4-FFF2-40B4-BE49-F238E27FC236}">
                      <a16:creationId xmlns:a16="http://schemas.microsoft.com/office/drawing/2014/main" id="{DD9C40BE-CE53-49F9-B32E-B9E9E6B1F902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370" name="テキスト ボックス 369">
                  <a:extLst>
                    <a:ext uri="{FF2B5EF4-FFF2-40B4-BE49-F238E27FC236}">
                      <a16:creationId xmlns:a16="http://schemas.microsoft.com/office/drawing/2014/main" id="{05DF695E-F023-428D-8B19-19A181E90909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FBF04465-A387-41C7-87AB-D32B54B2411E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378" name="楕円 377">
                    <a:extLst>
                      <a:ext uri="{FF2B5EF4-FFF2-40B4-BE49-F238E27FC236}">
                        <a16:creationId xmlns:a16="http://schemas.microsoft.com/office/drawing/2014/main" id="{564F610E-5AFE-46E9-AF7F-831B4CBCE938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9" name="楕円 378">
                    <a:extLst>
                      <a:ext uri="{FF2B5EF4-FFF2-40B4-BE49-F238E27FC236}">
                        <a16:creationId xmlns:a16="http://schemas.microsoft.com/office/drawing/2014/main" id="{93E95908-DA61-4A61-8490-2FCEBCC51FC1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楕円 379">
                    <a:extLst>
                      <a:ext uri="{FF2B5EF4-FFF2-40B4-BE49-F238E27FC236}">
                        <a16:creationId xmlns:a16="http://schemas.microsoft.com/office/drawing/2014/main" id="{4BE20A84-075D-4B28-8590-170F17B868E7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2" name="テキスト ボックス 371">
                  <a:extLst>
                    <a:ext uri="{FF2B5EF4-FFF2-40B4-BE49-F238E27FC236}">
                      <a16:creationId xmlns:a16="http://schemas.microsoft.com/office/drawing/2014/main" id="{6DDE268B-1740-4E5D-84DF-A001E8ACD426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3F6E4D45-A7F1-456F-87FB-5E20E4663834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テキスト ボックス 373">
                  <a:extLst>
                    <a:ext uri="{FF2B5EF4-FFF2-40B4-BE49-F238E27FC236}">
                      <a16:creationId xmlns:a16="http://schemas.microsoft.com/office/drawing/2014/main" id="{609DC45C-59AD-407A-AF34-6B4E9A367FEC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375" name="テキスト ボックス 374">
                  <a:extLst>
                    <a:ext uri="{FF2B5EF4-FFF2-40B4-BE49-F238E27FC236}">
                      <a16:creationId xmlns:a16="http://schemas.microsoft.com/office/drawing/2014/main" id="{688BE36F-A180-420D-97FB-A5F2BCEDBB0A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376" name="テキスト ボックス 375">
                  <a:extLst>
                    <a:ext uri="{FF2B5EF4-FFF2-40B4-BE49-F238E27FC236}">
                      <a16:creationId xmlns:a16="http://schemas.microsoft.com/office/drawing/2014/main" id="{80D78DA9-1DA8-492A-9D50-F472A3F8F353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7" name="正方形/長方形 139">
                  <a:extLst>
                    <a:ext uri="{FF2B5EF4-FFF2-40B4-BE49-F238E27FC236}">
                      <a16:creationId xmlns:a16="http://schemas.microsoft.com/office/drawing/2014/main" id="{80325974-4BE2-4963-B119-53D24183B8A3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E732890B-A64E-4344-86AF-045C875429E3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B5F5D75E-3734-4795-B149-75E1E4736DF2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552A0D2B-D5E1-4769-AD1F-A70AF3528746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B48A1674-6657-46C5-AF1D-C104A8B6E24F}"/>
                </a:ext>
              </a:extLst>
            </p:cNvPr>
            <p:cNvSpPr/>
            <p:nvPr/>
          </p:nvSpPr>
          <p:spPr>
            <a:xfrm rot="20700000">
              <a:off x="6587647" y="5299868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9088FB7D-71E5-4476-B0C0-5305FB4D464A}"/>
                </a:ext>
              </a:extLst>
            </p:cNvPr>
            <p:cNvSpPr/>
            <p:nvPr/>
          </p:nvSpPr>
          <p:spPr>
            <a:xfrm rot="900000" flipH="1">
              <a:off x="8869337" y="5299869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414A32E-B3C5-4865-951A-D3FDDFE94084}"/>
              </a:ext>
            </a:extLst>
          </p:cNvPr>
          <p:cNvGrpSpPr/>
          <p:nvPr/>
        </p:nvGrpSpPr>
        <p:grpSpPr>
          <a:xfrm>
            <a:off x="693260" y="839460"/>
            <a:ext cx="2650009" cy="2700758"/>
            <a:chOff x="693260" y="839460"/>
            <a:chExt cx="2650009" cy="270075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6E9AD4A-6D02-418D-8FD2-F49672F08129}"/>
                </a:ext>
              </a:extLst>
            </p:cNvPr>
            <p:cNvGrpSpPr/>
            <p:nvPr/>
          </p:nvGrpSpPr>
          <p:grpSpPr>
            <a:xfrm>
              <a:off x="1479341" y="839460"/>
              <a:ext cx="1087106" cy="2240134"/>
              <a:chOff x="756128" y="601639"/>
              <a:chExt cx="1154882" cy="2379797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8FACD689-6E54-4B2B-A686-BC71EFC2E2AD}"/>
                  </a:ext>
                </a:extLst>
              </p:cNvPr>
              <p:cNvSpPr/>
              <p:nvPr/>
            </p:nvSpPr>
            <p:spPr>
              <a:xfrm flipH="1">
                <a:off x="1757224" y="2080536"/>
                <a:ext cx="139060" cy="900900"/>
              </a:xfrm>
              <a:custGeom>
                <a:avLst/>
                <a:gdLst>
                  <a:gd name="connsiteX0" fmla="*/ 139060 w 139060"/>
                  <a:gd name="connsiteY0" fmla="*/ 0 h 918777"/>
                  <a:gd name="connsiteX1" fmla="*/ 139060 w 139060"/>
                  <a:gd name="connsiteY1" fmla="*/ 918777 h 918777"/>
                  <a:gd name="connsiteX2" fmla="*/ 0 w 139060"/>
                  <a:gd name="connsiteY2" fmla="*/ 918777 h 918777"/>
                  <a:gd name="connsiteX3" fmla="*/ 0 w 139060"/>
                  <a:gd name="connsiteY3" fmla="*/ 299404 h 918777"/>
                  <a:gd name="connsiteX4" fmla="*/ 135721 w 139060"/>
                  <a:gd name="connsiteY4" fmla="*/ 2435 h 918777"/>
                  <a:gd name="connsiteX5" fmla="*/ 139060 w 139060"/>
                  <a:gd name="connsiteY5" fmla="*/ 0 h 91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7">
                    <a:moveTo>
                      <a:pt x="139060" y="0"/>
                    </a:moveTo>
                    <a:lnTo>
                      <a:pt x="139060" y="918777"/>
                    </a:lnTo>
                    <a:lnTo>
                      <a:pt x="0" y="918777"/>
                    </a:lnTo>
                    <a:lnTo>
                      <a:pt x="0" y="299404"/>
                    </a:lnTo>
                    <a:cubicBezTo>
                      <a:pt x="0" y="180785"/>
                      <a:pt x="52588" y="74448"/>
                      <a:pt x="135721" y="2435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月 38">
                <a:extLst>
                  <a:ext uri="{FF2B5EF4-FFF2-40B4-BE49-F238E27FC236}">
                    <a16:creationId xmlns:a16="http://schemas.microsoft.com/office/drawing/2014/main" id="{16D78E51-CFC2-4487-8DAC-D279A3EAE8FC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月 39">
                <a:extLst>
                  <a:ext uri="{FF2B5EF4-FFF2-40B4-BE49-F238E27FC236}">
                    <a16:creationId xmlns:a16="http://schemas.microsoft.com/office/drawing/2014/main" id="{8567F2D9-104D-482D-A313-AE5615043C36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4EE55E44-A08F-4FC2-848E-BBBE01FECCAC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AF64C8E8-3838-45B3-BB6C-7BA7320A52F8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BD7E366F-E1E3-45E4-AB74-45DB08562BE6}"/>
                  </a:ext>
                </a:extLst>
              </p:cNvPr>
              <p:cNvSpPr/>
              <p:nvPr/>
            </p:nvSpPr>
            <p:spPr>
              <a:xfrm>
                <a:off x="756128" y="2080536"/>
                <a:ext cx="139060" cy="900900"/>
              </a:xfrm>
              <a:custGeom>
                <a:avLst/>
                <a:gdLst>
                  <a:gd name="connsiteX0" fmla="*/ 139060 w 139060"/>
                  <a:gd name="connsiteY0" fmla="*/ 0 h 918777"/>
                  <a:gd name="connsiteX1" fmla="*/ 139060 w 139060"/>
                  <a:gd name="connsiteY1" fmla="*/ 918777 h 918777"/>
                  <a:gd name="connsiteX2" fmla="*/ 0 w 139060"/>
                  <a:gd name="connsiteY2" fmla="*/ 918777 h 918777"/>
                  <a:gd name="connsiteX3" fmla="*/ 0 w 139060"/>
                  <a:gd name="connsiteY3" fmla="*/ 299404 h 918777"/>
                  <a:gd name="connsiteX4" fmla="*/ 135721 w 139060"/>
                  <a:gd name="connsiteY4" fmla="*/ 2435 h 918777"/>
                  <a:gd name="connsiteX5" fmla="*/ 139060 w 139060"/>
                  <a:gd name="connsiteY5" fmla="*/ 0 h 91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7">
                    <a:moveTo>
                      <a:pt x="139060" y="0"/>
                    </a:moveTo>
                    <a:lnTo>
                      <a:pt x="139060" y="918777"/>
                    </a:lnTo>
                    <a:lnTo>
                      <a:pt x="0" y="918777"/>
                    </a:lnTo>
                    <a:lnTo>
                      <a:pt x="0" y="299404"/>
                    </a:lnTo>
                    <a:cubicBezTo>
                      <a:pt x="0" y="180785"/>
                      <a:pt x="52588" y="74448"/>
                      <a:pt x="135721" y="2435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072EB0F2-0104-4844-88F7-93D8FD47D5F2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9C5FCAF7-C633-4A2A-BB2F-9343E6F5C146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62" name="グループ化 61">
                    <a:extLst>
                      <a:ext uri="{FF2B5EF4-FFF2-40B4-BE49-F238E27FC236}">
                        <a16:creationId xmlns:a16="http://schemas.microsoft.com/office/drawing/2014/main" id="{1121E229-CB90-40D8-A9E0-7F960F352B5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7" name="円/楕円 177">
                      <a:extLst>
                        <a:ext uri="{FF2B5EF4-FFF2-40B4-BE49-F238E27FC236}">
                          <a16:creationId xmlns:a16="http://schemas.microsoft.com/office/drawing/2014/main" id="{C5AD7DF9-8437-4629-812B-A5BFD748CC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8" name="円/楕円 178">
                      <a:extLst>
                        <a:ext uri="{FF2B5EF4-FFF2-40B4-BE49-F238E27FC236}">
                          <a16:creationId xmlns:a16="http://schemas.microsoft.com/office/drawing/2014/main" id="{5684031C-2182-46AA-B97D-73FD46FF8F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3" name="グループ化 62">
                    <a:extLst>
                      <a:ext uri="{FF2B5EF4-FFF2-40B4-BE49-F238E27FC236}">
                        <a16:creationId xmlns:a16="http://schemas.microsoft.com/office/drawing/2014/main" id="{E2509BE4-0CAB-4DFC-9D58-A932475386C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5" name="円/楕円 175">
                      <a:extLst>
                        <a:ext uri="{FF2B5EF4-FFF2-40B4-BE49-F238E27FC236}">
                          <a16:creationId xmlns:a16="http://schemas.microsoft.com/office/drawing/2014/main" id="{21C93B86-2802-41F1-8A8E-22B630CE4D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6" name="円/楕円 176">
                      <a:extLst>
                        <a:ext uri="{FF2B5EF4-FFF2-40B4-BE49-F238E27FC236}">
                          <a16:creationId xmlns:a16="http://schemas.microsoft.com/office/drawing/2014/main" id="{35F95AE2-E8C8-4EBE-BC35-4C4EF4E77A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4" name="円/楕円 174">
                    <a:extLst>
                      <a:ext uri="{FF2B5EF4-FFF2-40B4-BE49-F238E27FC236}">
                        <a16:creationId xmlns:a16="http://schemas.microsoft.com/office/drawing/2014/main" id="{18731A5B-EEF9-4840-8459-E514D864194B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6" name="円/楕円 127">
                  <a:extLst>
                    <a:ext uri="{FF2B5EF4-FFF2-40B4-BE49-F238E27FC236}">
                      <a16:creationId xmlns:a16="http://schemas.microsoft.com/office/drawing/2014/main" id="{059F8E59-F2AD-4BE5-B0AA-8F6D0BD686C1}"/>
                    </a:ext>
                  </a:extLst>
                </p:cNvPr>
                <p:cNvSpPr/>
                <p:nvPr/>
              </p:nvSpPr>
              <p:spPr>
                <a:xfrm>
                  <a:off x="4221414" y="4310014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円/楕円 27">
                  <a:extLst>
                    <a:ext uri="{FF2B5EF4-FFF2-40B4-BE49-F238E27FC236}">
                      <a16:creationId xmlns:a16="http://schemas.microsoft.com/office/drawing/2014/main" id="{BC1D49A4-48B2-47F4-95E1-17F5A442D128}"/>
                    </a:ext>
                  </a:extLst>
                </p:cNvPr>
                <p:cNvSpPr/>
                <p:nvPr/>
              </p:nvSpPr>
              <p:spPr>
                <a:xfrm>
                  <a:off x="4376923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円/楕円 27">
                  <a:extLst>
                    <a:ext uri="{FF2B5EF4-FFF2-40B4-BE49-F238E27FC236}">
                      <a16:creationId xmlns:a16="http://schemas.microsoft.com/office/drawing/2014/main" id="{658EC6D8-7F23-4F59-AF4D-DEFA48E6A382}"/>
                    </a:ext>
                  </a:extLst>
                </p:cNvPr>
                <p:cNvSpPr/>
                <p:nvPr/>
              </p:nvSpPr>
              <p:spPr>
                <a:xfrm rot="10800000">
                  <a:off x="4183090" y="4223965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" name="円/楕円 27">
                  <a:extLst>
                    <a:ext uri="{FF2B5EF4-FFF2-40B4-BE49-F238E27FC236}">
                      <a16:creationId xmlns:a16="http://schemas.microsoft.com/office/drawing/2014/main" id="{267015CF-8A4E-40E9-A995-F220BB9FD2A3}"/>
                    </a:ext>
                  </a:extLst>
                </p:cNvPr>
                <p:cNvSpPr/>
                <p:nvPr/>
              </p:nvSpPr>
              <p:spPr>
                <a:xfrm rot="10800000">
                  <a:off x="4589490" y="4223965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円/楕円 127">
                  <a:extLst>
                    <a:ext uri="{FF2B5EF4-FFF2-40B4-BE49-F238E27FC236}">
                      <a16:creationId xmlns:a16="http://schemas.microsoft.com/office/drawing/2014/main" id="{7EFE1908-4B11-42B0-BDE5-F2F224423EC8}"/>
                    </a:ext>
                  </a:extLst>
                </p:cNvPr>
                <p:cNvSpPr/>
                <p:nvPr/>
              </p:nvSpPr>
              <p:spPr>
                <a:xfrm>
                  <a:off x="4619592" y="4310014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正方形/長方形 67">
                  <a:extLst>
                    <a:ext uri="{FF2B5EF4-FFF2-40B4-BE49-F238E27FC236}">
                      <a16:creationId xmlns:a16="http://schemas.microsoft.com/office/drawing/2014/main" id="{178E9566-CA4B-47B9-A307-9256BCE5FF40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5" name="片側の 2 つの角を丸めた四角形 66">
                <a:extLst>
                  <a:ext uri="{FF2B5EF4-FFF2-40B4-BE49-F238E27FC236}">
                    <a16:creationId xmlns:a16="http://schemas.microsoft.com/office/drawing/2014/main" id="{29E2C18D-5DE3-4B19-8631-ABB7C05E31FD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ホームベース 73">
                <a:extLst>
                  <a:ext uri="{FF2B5EF4-FFF2-40B4-BE49-F238E27FC236}">
                    <a16:creationId xmlns:a16="http://schemas.microsoft.com/office/drawing/2014/main" id="{01FD0C46-798C-450A-BA12-25C0FA874C86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片側の 2 つの角を丸めた四角形 64">
                <a:extLst>
                  <a:ext uri="{FF2B5EF4-FFF2-40B4-BE49-F238E27FC236}">
                    <a16:creationId xmlns:a16="http://schemas.microsoft.com/office/drawing/2014/main" id="{E2FD1D0F-F72A-43BC-98A3-6D67E7649296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B1D54C34-041E-4556-A850-2A023CCA4BCC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046C75BD-3A6C-48D8-9324-A34CF66BDDED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82">
                <a:extLst>
                  <a:ext uri="{FF2B5EF4-FFF2-40B4-BE49-F238E27FC236}">
                    <a16:creationId xmlns:a16="http://schemas.microsoft.com/office/drawing/2014/main" id="{280E2635-8287-42CE-BB2E-3D9E9ABE842C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83">
                <a:extLst>
                  <a:ext uri="{FF2B5EF4-FFF2-40B4-BE49-F238E27FC236}">
                    <a16:creationId xmlns:a16="http://schemas.microsoft.com/office/drawing/2014/main" id="{7CC82551-B31A-4C38-B28C-360097523215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83">
                <a:extLst>
                  <a:ext uri="{FF2B5EF4-FFF2-40B4-BE49-F238E27FC236}">
                    <a16:creationId xmlns:a16="http://schemas.microsoft.com/office/drawing/2014/main" id="{822B150D-DA9A-4372-AF35-4EEA292E0193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4B23011E-9B6C-4F42-AD73-AA385DA52B15}"/>
                  </a:ext>
                </a:extLst>
              </p:cNvPr>
              <p:cNvSpPr/>
              <p:nvPr/>
            </p:nvSpPr>
            <p:spPr>
              <a:xfrm>
                <a:off x="1047316" y="133173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672F9601-229D-40EC-93AA-DC9665C0E1E1}"/>
                  </a:ext>
                </a:extLst>
              </p:cNvPr>
              <p:cNvSpPr/>
              <p:nvPr/>
            </p:nvSpPr>
            <p:spPr>
              <a:xfrm>
                <a:off x="1587859" y="133173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044142A-76B8-40DC-B543-CD0C51D4F8CC}"/>
                </a:ext>
              </a:extLst>
            </p:cNvPr>
            <p:cNvGrpSpPr/>
            <p:nvPr/>
          </p:nvGrpSpPr>
          <p:grpSpPr>
            <a:xfrm>
              <a:off x="789376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D79B3A2D-58E3-488F-BE75-FB28D61F4CE7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11" name="平行四辺形 19">
                  <a:extLst>
                    <a:ext uri="{FF2B5EF4-FFF2-40B4-BE49-F238E27FC236}">
                      <a16:creationId xmlns:a16="http://schemas.microsoft.com/office/drawing/2014/main" id="{3C1B0E54-8D9D-42C8-A91B-581FBB0BE05F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" name="平行四辺形 19">
                  <a:extLst>
                    <a:ext uri="{FF2B5EF4-FFF2-40B4-BE49-F238E27FC236}">
                      <a16:creationId xmlns:a16="http://schemas.microsoft.com/office/drawing/2014/main" id="{BCEF2839-AF94-495B-9865-795565A9707F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3" name="直線コネクタ 12">
                  <a:extLst>
                    <a:ext uri="{FF2B5EF4-FFF2-40B4-BE49-F238E27FC236}">
                      <a16:creationId xmlns:a16="http://schemas.microsoft.com/office/drawing/2014/main" id="{9D0C94C2-4B38-4698-B430-54F95957CE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線コネクタ 13">
                  <a:extLst>
                    <a:ext uri="{FF2B5EF4-FFF2-40B4-BE49-F238E27FC236}">
                      <a16:creationId xmlns:a16="http://schemas.microsoft.com/office/drawing/2014/main" id="{02BDDC94-BCB0-42B5-A639-BDE4986F35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平行四辺形 19">
                  <a:extLst>
                    <a:ext uri="{FF2B5EF4-FFF2-40B4-BE49-F238E27FC236}">
                      <a16:creationId xmlns:a16="http://schemas.microsoft.com/office/drawing/2014/main" id="{6AA0BA05-01A7-468D-880E-3C7E2D9E02FB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B0E9AD15-C11C-4648-9A45-A440CF57490D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17" name="正方形/長方形 139">
                  <a:extLst>
                    <a:ext uri="{FF2B5EF4-FFF2-40B4-BE49-F238E27FC236}">
                      <a16:creationId xmlns:a16="http://schemas.microsoft.com/office/drawing/2014/main" id="{C1207957-5892-4DB2-BDEE-FF2D398FB537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正方形/長方形 139">
                  <a:extLst>
                    <a:ext uri="{FF2B5EF4-FFF2-40B4-BE49-F238E27FC236}">
                      <a16:creationId xmlns:a16="http://schemas.microsoft.com/office/drawing/2014/main" id="{8BCED99A-2A8E-4330-87C7-F0616DA6A902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0F35DA0C-1D82-4E74-AC99-B004F1F0D9B9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C365D9D9-8EA8-47B3-B8C7-CC8D018B9C9D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2B78CEEA-8A6D-4D5B-B73F-81F7144E60A2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平行四辺形 48">
                  <a:extLst>
                    <a:ext uri="{FF2B5EF4-FFF2-40B4-BE49-F238E27FC236}">
                      <a16:creationId xmlns:a16="http://schemas.microsoft.com/office/drawing/2014/main" id="{B9CE2886-5A84-4AD6-8B3B-18BF9304BDCD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平行四辺形 48">
                  <a:extLst>
                    <a:ext uri="{FF2B5EF4-FFF2-40B4-BE49-F238E27FC236}">
                      <a16:creationId xmlns:a16="http://schemas.microsoft.com/office/drawing/2014/main" id="{0D0029C7-6023-4FE0-9996-D0F20408BCF3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正方形/長方形 139">
                  <a:extLst>
                    <a:ext uri="{FF2B5EF4-FFF2-40B4-BE49-F238E27FC236}">
                      <a16:creationId xmlns:a16="http://schemas.microsoft.com/office/drawing/2014/main" id="{10F81654-6738-42B0-8C17-3C238DAFADE0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テキスト ボックス 24">
                  <a:extLst>
                    <a:ext uri="{FF2B5EF4-FFF2-40B4-BE49-F238E27FC236}">
                      <a16:creationId xmlns:a16="http://schemas.microsoft.com/office/drawing/2014/main" id="{4215BC7B-E090-46C8-843B-2CE0A167809C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id="{ACB70ED7-3441-482A-B9D4-5BCB56354DDD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27" name="テキスト ボックス 26">
                  <a:extLst>
                    <a:ext uri="{FF2B5EF4-FFF2-40B4-BE49-F238E27FC236}">
                      <a16:creationId xmlns:a16="http://schemas.microsoft.com/office/drawing/2014/main" id="{FE4E6BF3-E950-4D83-9A7B-D3F64B1CF589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8592DEE2-5666-439E-9162-0A1EE82C90F8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35" name="楕円 34">
                    <a:extLst>
                      <a:ext uri="{FF2B5EF4-FFF2-40B4-BE49-F238E27FC236}">
                        <a16:creationId xmlns:a16="http://schemas.microsoft.com/office/drawing/2014/main" id="{D390D34B-8007-4E3B-A6FD-900C1B203990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A465F490-8DE7-4E16-BA9A-809507E92B9E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F74E4B7C-69E2-469B-AFF8-018CB9EE7570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" name="テキスト ボックス 28">
                  <a:extLst>
                    <a:ext uri="{FF2B5EF4-FFF2-40B4-BE49-F238E27FC236}">
                      <a16:creationId xmlns:a16="http://schemas.microsoft.com/office/drawing/2014/main" id="{B56D8B2C-EF02-449A-8C8E-083A9E0E5F15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13C1EAF5-1904-4F63-9A4E-3F38E4D887F1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89F898BB-F46E-4DA2-9EE7-BC3286E5EAC7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32" name="テキスト ボックス 31">
                  <a:extLst>
                    <a:ext uri="{FF2B5EF4-FFF2-40B4-BE49-F238E27FC236}">
                      <a16:creationId xmlns:a16="http://schemas.microsoft.com/office/drawing/2014/main" id="{E0A8ADF1-43B9-4DA4-8C6B-20AA70E7B36D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33" name="テキスト ボックス 32">
                  <a:extLst>
                    <a:ext uri="{FF2B5EF4-FFF2-40B4-BE49-F238E27FC236}">
                      <a16:creationId xmlns:a16="http://schemas.microsoft.com/office/drawing/2014/main" id="{3471CC08-3ECE-4D59-9D2F-D2C2903FCDE5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4" name="正方形/長方形 139">
                  <a:extLst>
                    <a:ext uri="{FF2B5EF4-FFF2-40B4-BE49-F238E27FC236}">
                      <a16:creationId xmlns:a16="http://schemas.microsoft.com/office/drawing/2014/main" id="{9FC816BF-017F-419C-A610-6B0A598F5012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D42B724A-1A1B-4A26-B3F0-1C3EEEE86EFC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EAC64594-18B8-4EB0-8401-6ECA2C9B569E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06B99347-8EA6-4A5B-8185-D70D6C1ECE4F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869BBAB-F703-4512-B1D9-744EBD94545E}"/>
                </a:ext>
              </a:extLst>
            </p:cNvPr>
            <p:cNvSpPr/>
            <p:nvPr/>
          </p:nvSpPr>
          <p:spPr>
            <a:xfrm rot="20700000">
              <a:off x="693260" y="2391568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2AD17A4-3A1A-4B55-B4F6-527DFBF8AAED}"/>
                </a:ext>
              </a:extLst>
            </p:cNvPr>
            <p:cNvSpPr/>
            <p:nvPr/>
          </p:nvSpPr>
          <p:spPr>
            <a:xfrm rot="900000" flipH="1">
              <a:off x="2974950" y="2391569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78FBB1CE-0EEA-4534-AA74-A3D1FB753621}"/>
              </a:ext>
            </a:extLst>
          </p:cNvPr>
          <p:cNvGrpSpPr/>
          <p:nvPr/>
        </p:nvGrpSpPr>
        <p:grpSpPr>
          <a:xfrm>
            <a:off x="3641247" y="932330"/>
            <a:ext cx="2650009" cy="2607888"/>
            <a:chOff x="3641247" y="932330"/>
            <a:chExt cx="2650009" cy="2607888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8CB8B4C1-38E8-4F91-94F5-5DDE39E020A6}"/>
                </a:ext>
              </a:extLst>
            </p:cNvPr>
            <p:cNvGrpSpPr/>
            <p:nvPr/>
          </p:nvGrpSpPr>
          <p:grpSpPr>
            <a:xfrm>
              <a:off x="4428734" y="932330"/>
              <a:ext cx="1073244" cy="2125334"/>
              <a:chOff x="4395278" y="1290440"/>
              <a:chExt cx="1140156" cy="2257841"/>
            </a:xfrm>
          </p:grpSpPr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85C87B66-1B4E-4D3F-9CCE-91A96611C766}"/>
                  </a:ext>
                </a:extLst>
              </p:cNvPr>
              <p:cNvGrpSpPr/>
              <p:nvPr/>
            </p:nvGrpSpPr>
            <p:grpSpPr>
              <a:xfrm>
                <a:off x="4395278" y="1290440"/>
                <a:ext cx="1140156" cy="2257841"/>
                <a:chOff x="2342717" y="739604"/>
                <a:chExt cx="1140156" cy="2257841"/>
              </a:xfrm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03D533B2-85C6-4825-B5BE-69E485D7806A}"/>
                    </a:ext>
                  </a:extLst>
                </p:cNvPr>
                <p:cNvSpPr/>
                <p:nvPr/>
              </p:nvSpPr>
              <p:spPr>
                <a:xfrm flipH="1">
                  <a:off x="3343813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" name="片側の 2 つの角を丸めた四角形 128">
                  <a:extLst>
                    <a:ext uri="{FF2B5EF4-FFF2-40B4-BE49-F238E27FC236}">
                      <a16:creationId xmlns:a16="http://schemas.microsoft.com/office/drawing/2014/main" id="{1241AC76-B370-43DD-AAB3-234D8BE8DA9F}"/>
                    </a:ext>
                  </a:extLst>
                </p:cNvPr>
                <p:cNvSpPr/>
                <p:nvPr/>
              </p:nvSpPr>
              <p:spPr>
                <a:xfrm>
                  <a:off x="2427322" y="817459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1DC9161D-29C1-4D1E-B4D0-62444158CE8F}"/>
                    </a:ext>
                  </a:extLst>
                </p:cNvPr>
                <p:cNvSpPr/>
                <p:nvPr/>
              </p:nvSpPr>
              <p:spPr>
                <a:xfrm>
                  <a:off x="2342717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" name="片側の 2 つの角を丸めた四角形 144">
                  <a:extLst>
                    <a:ext uri="{FF2B5EF4-FFF2-40B4-BE49-F238E27FC236}">
                      <a16:creationId xmlns:a16="http://schemas.microsoft.com/office/drawing/2014/main" id="{72A31EA2-B6DD-492F-BD41-A233A7422A6C}"/>
                    </a:ext>
                  </a:extLst>
                </p:cNvPr>
                <p:cNvSpPr/>
                <p:nvPr/>
              </p:nvSpPr>
              <p:spPr>
                <a:xfrm>
                  <a:off x="2426660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E408F754-D634-444A-9141-F1D01EB03188}"/>
                    </a:ext>
                  </a:extLst>
                </p:cNvPr>
                <p:cNvSpPr/>
                <p:nvPr/>
              </p:nvSpPr>
              <p:spPr>
                <a:xfrm>
                  <a:off x="2675185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" name="二等辺三角形 111">
                  <a:extLst>
                    <a:ext uri="{FF2B5EF4-FFF2-40B4-BE49-F238E27FC236}">
                      <a16:creationId xmlns:a16="http://schemas.microsoft.com/office/drawing/2014/main" id="{95F11497-0872-4C2F-93BA-8E56A2FAD5B7}"/>
                    </a:ext>
                  </a:extLst>
                </p:cNvPr>
                <p:cNvSpPr/>
                <p:nvPr/>
              </p:nvSpPr>
              <p:spPr>
                <a:xfrm rot="10800000">
                  <a:off x="2707049" y="2078936"/>
                  <a:ext cx="409782" cy="593697"/>
                </a:xfrm>
                <a:prstGeom prst="triangle">
                  <a:avLst/>
                </a:prstGeom>
                <a:solidFill>
                  <a:schemeClr val="accent6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B2FCD9A6-BFF3-4789-8441-4738D24EF52B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137" name="グループ化 136">
                    <a:extLst>
                      <a:ext uri="{FF2B5EF4-FFF2-40B4-BE49-F238E27FC236}">
                        <a16:creationId xmlns:a16="http://schemas.microsoft.com/office/drawing/2014/main" id="{6B8186C0-004A-41C3-AECD-88C74A046C5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2" name="円/楕円 159">
                      <a:extLst>
                        <a:ext uri="{FF2B5EF4-FFF2-40B4-BE49-F238E27FC236}">
                          <a16:creationId xmlns:a16="http://schemas.microsoft.com/office/drawing/2014/main" id="{E0720B27-3154-4FD3-A294-D5F9172F06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3" name="円/楕円 160">
                      <a:extLst>
                        <a:ext uri="{FF2B5EF4-FFF2-40B4-BE49-F238E27FC236}">
                          <a16:creationId xmlns:a16="http://schemas.microsoft.com/office/drawing/2014/main" id="{A96C3E06-D60C-4B9C-B341-617729756B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8" name="グループ化 137">
                    <a:extLst>
                      <a:ext uri="{FF2B5EF4-FFF2-40B4-BE49-F238E27FC236}">
                        <a16:creationId xmlns:a16="http://schemas.microsoft.com/office/drawing/2014/main" id="{2C04B72A-16F8-4F8E-95C0-435E7597C92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0" name="円/楕円 157">
                      <a:extLst>
                        <a:ext uri="{FF2B5EF4-FFF2-40B4-BE49-F238E27FC236}">
                          <a16:creationId xmlns:a16="http://schemas.microsoft.com/office/drawing/2014/main" id="{53F68073-D86F-46E6-B2CC-07E1AD2D7C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1" name="円/楕円 158">
                      <a:extLst>
                        <a:ext uri="{FF2B5EF4-FFF2-40B4-BE49-F238E27FC236}">
                          <a16:creationId xmlns:a16="http://schemas.microsoft.com/office/drawing/2014/main" id="{2FE90016-40A2-403A-9561-EBC6F96A5D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9" name="円/楕円 156">
                    <a:extLst>
                      <a:ext uri="{FF2B5EF4-FFF2-40B4-BE49-F238E27FC236}">
                        <a16:creationId xmlns:a16="http://schemas.microsoft.com/office/drawing/2014/main" id="{F0DD1120-C881-42F8-B639-FE259461039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4" name="円/楕円 27">
                  <a:extLst>
                    <a:ext uri="{FF2B5EF4-FFF2-40B4-BE49-F238E27FC236}">
                      <a16:creationId xmlns:a16="http://schemas.microsoft.com/office/drawing/2014/main" id="{988E14AD-9C47-4C9D-8C3B-3CF634B332D8}"/>
                    </a:ext>
                  </a:extLst>
                </p:cNvPr>
                <p:cNvSpPr/>
                <p:nvPr/>
              </p:nvSpPr>
              <p:spPr>
                <a:xfrm>
                  <a:off x="2793804" y="1781382"/>
                  <a:ext cx="213788" cy="3788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1481B0EF-EC95-4F64-818A-8DEB071DEAB4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" name="月 115">
                  <a:extLst>
                    <a:ext uri="{FF2B5EF4-FFF2-40B4-BE49-F238E27FC236}">
                      <a16:creationId xmlns:a16="http://schemas.microsoft.com/office/drawing/2014/main" id="{0A8BA91A-48DD-4B93-BCE0-E9982207BDAD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" name="正方形/長方形 67">
                  <a:extLst>
                    <a:ext uri="{FF2B5EF4-FFF2-40B4-BE49-F238E27FC236}">
                      <a16:creationId xmlns:a16="http://schemas.microsoft.com/office/drawing/2014/main" id="{68283566-B81D-4A48-84D0-79DDBC6AB0A1}"/>
                    </a:ext>
                  </a:extLst>
                </p:cNvPr>
                <p:cNvSpPr/>
                <p:nvPr/>
              </p:nvSpPr>
              <p:spPr>
                <a:xfrm>
                  <a:off x="2867091" y="1685158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17804B4D-2B22-4384-990D-E9B7B22F75F3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BC438985-6441-4565-81DE-B7ECA905C4A4}"/>
                    </a:ext>
                  </a:extLst>
                </p:cNvPr>
                <p:cNvSpPr/>
                <p:nvPr/>
              </p:nvSpPr>
              <p:spPr>
                <a:xfrm rot="5400000">
                  <a:off x="2631235" y="1122921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1B0C3E86-BA74-437F-A290-1F45E8E75ABA}"/>
                    </a:ext>
                  </a:extLst>
                </p:cNvPr>
                <p:cNvSpPr/>
                <p:nvPr/>
              </p:nvSpPr>
              <p:spPr>
                <a:xfrm rot="5400000">
                  <a:off x="3113988" y="1122923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9AC51A2C-5F48-4EED-9F5E-7CF479F88F10}"/>
                    </a:ext>
                  </a:extLst>
                </p:cNvPr>
                <p:cNvGrpSpPr/>
                <p:nvPr/>
              </p:nvGrpSpPr>
              <p:grpSpPr>
                <a:xfrm>
                  <a:off x="2551722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130" name="二等辺三角形 129">
                    <a:extLst>
                      <a:ext uri="{FF2B5EF4-FFF2-40B4-BE49-F238E27FC236}">
                        <a16:creationId xmlns:a16="http://schemas.microsoft.com/office/drawing/2014/main" id="{0206785F-5636-4205-A6F5-7A6151C6ED3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二等辺三角形 130">
                    <a:extLst>
                      <a:ext uri="{FF2B5EF4-FFF2-40B4-BE49-F238E27FC236}">
                        <a16:creationId xmlns:a16="http://schemas.microsoft.com/office/drawing/2014/main" id="{84B7B25B-64FC-4163-B668-E484E08B375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32" name="グループ化 131">
                    <a:extLst>
                      <a:ext uri="{FF2B5EF4-FFF2-40B4-BE49-F238E27FC236}">
                        <a16:creationId xmlns:a16="http://schemas.microsoft.com/office/drawing/2014/main" id="{189F6CDA-5166-4383-9979-5732295414BA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133" name="円/楕円 148">
                      <a:extLst>
                        <a:ext uri="{FF2B5EF4-FFF2-40B4-BE49-F238E27FC236}">
                          <a16:creationId xmlns:a16="http://schemas.microsoft.com/office/drawing/2014/main" id="{B35E1223-68A1-4751-9356-E9707FDD57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4" name="円/楕円 149">
                      <a:extLst>
                        <a:ext uri="{FF2B5EF4-FFF2-40B4-BE49-F238E27FC236}">
                          <a16:creationId xmlns:a16="http://schemas.microsoft.com/office/drawing/2014/main" id="{7BEBDEBA-6315-4416-9469-16FFE93682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5" name="円/楕円 150">
                      <a:extLst>
                        <a:ext uri="{FF2B5EF4-FFF2-40B4-BE49-F238E27FC236}">
                          <a16:creationId xmlns:a16="http://schemas.microsoft.com/office/drawing/2014/main" id="{1FCD23B0-D431-43A3-AC07-D0D6091045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72717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6" name="円/楕円 151">
                      <a:extLst>
                        <a:ext uri="{FF2B5EF4-FFF2-40B4-BE49-F238E27FC236}">
                          <a16:creationId xmlns:a16="http://schemas.microsoft.com/office/drawing/2014/main" id="{9CBAA9CE-0BC4-479E-9608-840B974DF7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71151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713B50ED-2902-4229-82AE-30AD1DAEE180}"/>
                    </a:ext>
                  </a:extLst>
                </p:cNvPr>
                <p:cNvGrpSpPr/>
                <p:nvPr/>
              </p:nvGrpSpPr>
              <p:grpSpPr>
                <a:xfrm>
                  <a:off x="3024797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123" name="二等辺三角形 122">
                    <a:extLst>
                      <a:ext uri="{FF2B5EF4-FFF2-40B4-BE49-F238E27FC236}">
                        <a16:creationId xmlns:a16="http://schemas.microsoft.com/office/drawing/2014/main" id="{9FBDD994-5AD4-4620-A732-231F2B5AC6D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" name="二等辺三角形 123">
                    <a:extLst>
                      <a:ext uri="{FF2B5EF4-FFF2-40B4-BE49-F238E27FC236}">
                        <a16:creationId xmlns:a16="http://schemas.microsoft.com/office/drawing/2014/main" id="{0E486A6E-209D-4FFF-BF32-13A979BFB11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5" name="グループ化 124">
                    <a:extLst>
                      <a:ext uri="{FF2B5EF4-FFF2-40B4-BE49-F238E27FC236}">
                        <a16:creationId xmlns:a16="http://schemas.microsoft.com/office/drawing/2014/main" id="{AE15F546-4057-450B-A387-2A07E5CB9191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126" name="円/楕円 148">
                      <a:extLst>
                        <a:ext uri="{FF2B5EF4-FFF2-40B4-BE49-F238E27FC236}">
                          <a16:creationId xmlns:a16="http://schemas.microsoft.com/office/drawing/2014/main" id="{5855E2F5-34E7-4819-BC11-98F9EDF11D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7" name="円/楕円 149">
                      <a:extLst>
                        <a:ext uri="{FF2B5EF4-FFF2-40B4-BE49-F238E27FC236}">
                          <a16:creationId xmlns:a16="http://schemas.microsoft.com/office/drawing/2014/main" id="{85F5A32D-AE62-4B27-94F8-FB14B56CB9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8" name="円/楕円 150">
                      <a:extLst>
                        <a:ext uri="{FF2B5EF4-FFF2-40B4-BE49-F238E27FC236}">
                          <a16:creationId xmlns:a16="http://schemas.microsoft.com/office/drawing/2014/main" id="{2CFCC804-E701-4835-86CE-00D2A55A6A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72717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9" name="円/楕円 151">
                      <a:extLst>
                        <a:ext uri="{FF2B5EF4-FFF2-40B4-BE49-F238E27FC236}">
                          <a16:creationId xmlns:a16="http://schemas.microsoft.com/office/drawing/2014/main" id="{A60ECEB6-774A-4EA0-842A-B6AA028C85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71151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B8E9DAC9-54F6-4E30-9DC2-3D9494E22AF8}"/>
                  </a:ext>
                </a:extLst>
              </p:cNvPr>
              <p:cNvSpPr/>
              <p:nvPr/>
            </p:nvSpPr>
            <p:spPr>
              <a:xfrm rot="10800000">
                <a:off x="4549479" y="2527355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194A6940-CADA-4D40-AAC3-97A95D1E868B}"/>
                </a:ext>
              </a:extLst>
            </p:cNvPr>
            <p:cNvGrpSpPr/>
            <p:nvPr/>
          </p:nvGrpSpPr>
          <p:grpSpPr>
            <a:xfrm>
              <a:off x="3730504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5A37DCAC-C631-41BF-96A3-32E76C4821C9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78" name="平行四辺形 19">
                  <a:extLst>
                    <a:ext uri="{FF2B5EF4-FFF2-40B4-BE49-F238E27FC236}">
                      <a16:creationId xmlns:a16="http://schemas.microsoft.com/office/drawing/2014/main" id="{2BE70EAE-259E-4663-89FD-EA99B2F17D24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" name="平行四辺形 19">
                  <a:extLst>
                    <a:ext uri="{FF2B5EF4-FFF2-40B4-BE49-F238E27FC236}">
                      <a16:creationId xmlns:a16="http://schemas.microsoft.com/office/drawing/2014/main" id="{CEA940F9-A87C-40B0-A1A0-C1CF194C34B3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80" name="直線コネクタ 79">
                  <a:extLst>
                    <a:ext uri="{FF2B5EF4-FFF2-40B4-BE49-F238E27FC236}">
                      <a16:creationId xmlns:a16="http://schemas.microsoft.com/office/drawing/2014/main" id="{327FD8F6-391B-4CF7-AD53-96384B5E90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線コネクタ 80">
                  <a:extLst>
                    <a:ext uri="{FF2B5EF4-FFF2-40B4-BE49-F238E27FC236}">
                      <a16:creationId xmlns:a16="http://schemas.microsoft.com/office/drawing/2014/main" id="{FB2BC0A3-342A-48FB-9526-EB8E072A3D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2" name="平行四辺形 19">
                  <a:extLst>
                    <a:ext uri="{FF2B5EF4-FFF2-40B4-BE49-F238E27FC236}">
                      <a16:creationId xmlns:a16="http://schemas.microsoft.com/office/drawing/2014/main" id="{76C0433D-ADA7-4FDE-B95A-26AFB011A67D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" name="テキスト ボックス 82">
                  <a:extLst>
                    <a:ext uri="{FF2B5EF4-FFF2-40B4-BE49-F238E27FC236}">
                      <a16:creationId xmlns:a16="http://schemas.microsoft.com/office/drawing/2014/main" id="{3A397A2B-EFCD-48B7-9510-BEA26D12CDA8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84" name="正方形/長方形 139">
                  <a:extLst>
                    <a:ext uri="{FF2B5EF4-FFF2-40B4-BE49-F238E27FC236}">
                      <a16:creationId xmlns:a16="http://schemas.microsoft.com/office/drawing/2014/main" id="{34E6EC48-CB5B-4B65-9002-835CC7EFF618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正方形/長方形 139">
                  <a:extLst>
                    <a:ext uri="{FF2B5EF4-FFF2-40B4-BE49-F238E27FC236}">
                      <a16:creationId xmlns:a16="http://schemas.microsoft.com/office/drawing/2014/main" id="{EC0D9373-FCA5-4B99-8439-AF90DEBC4D4D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04C4E350-5FEA-409C-A0AA-1F2B5BFFC038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F40D82C3-E8FF-43D7-AFD4-CE0DD464580B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76A1CA44-0080-4720-9264-117B862FA916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平行四辺形 48">
                  <a:extLst>
                    <a:ext uri="{FF2B5EF4-FFF2-40B4-BE49-F238E27FC236}">
                      <a16:creationId xmlns:a16="http://schemas.microsoft.com/office/drawing/2014/main" id="{E9A0AA47-600E-4F1E-BE15-9901A00477DD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平行四辺形 48">
                  <a:extLst>
                    <a:ext uri="{FF2B5EF4-FFF2-40B4-BE49-F238E27FC236}">
                      <a16:creationId xmlns:a16="http://schemas.microsoft.com/office/drawing/2014/main" id="{FAB7A177-FAD4-4026-8543-EF5BFDB25312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正方形/長方形 139">
                  <a:extLst>
                    <a:ext uri="{FF2B5EF4-FFF2-40B4-BE49-F238E27FC236}">
                      <a16:creationId xmlns:a16="http://schemas.microsoft.com/office/drawing/2014/main" id="{DC7A37C7-67A2-4571-B273-A5B241E3CEF1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テキスト ボックス 91">
                  <a:extLst>
                    <a:ext uri="{FF2B5EF4-FFF2-40B4-BE49-F238E27FC236}">
                      <a16:creationId xmlns:a16="http://schemas.microsoft.com/office/drawing/2014/main" id="{D4C40E1B-D69E-4DB4-919C-1852ADE4013C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93" name="テキスト ボックス 92">
                  <a:extLst>
                    <a:ext uri="{FF2B5EF4-FFF2-40B4-BE49-F238E27FC236}">
                      <a16:creationId xmlns:a16="http://schemas.microsoft.com/office/drawing/2014/main" id="{43BECB18-BF56-4484-8AA7-37B2BC33901A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94" name="テキスト ボックス 93">
                  <a:extLst>
                    <a:ext uri="{FF2B5EF4-FFF2-40B4-BE49-F238E27FC236}">
                      <a16:creationId xmlns:a16="http://schemas.microsoft.com/office/drawing/2014/main" id="{0BE26F65-4D59-43F3-8ADA-29B487D7633E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8532E86F-30A6-46C6-A6BE-C804748ADBD0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102" name="楕円 101">
                    <a:extLst>
                      <a:ext uri="{FF2B5EF4-FFF2-40B4-BE49-F238E27FC236}">
                        <a16:creationId xmlns:a16="http://schemas.microsoft.com/office/drawing/2014/main" id="{B6F158C2-34D3-46AF-A7EE-4A64EA33FADD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楕円 102">
                    <a:extLst>
                      <a:ext uri="{FF2B5EF4-FFF2-40B4-BE49-F238E27FC236}">
                        <a16:creationId xmlns:a16="http://schemas.microsoft.com/office/drawing/2014/main" id="{BBED97D3-1799-4234-BF87-8392F0A19E4F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楕円 103">
                    <a:extLst>
                      <a:ext uri="{FF2B5EF4-FFF2-40B4-BE49-F238E27FC236}">
                        <a16:creationId xmlns:a16="http://schemas.microsoft.com/office/drawing/2014/main" id="{5C58D63C-21B1-4D21-B62A-EFF12455A6E8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6" name="テキスト ボックス 95">
                  <a:extLst>
                    <a:ext uri="{FF2B5EF4-FFF2-40B4-BE49-F238E27FC236}">
                      <a16:creationId xmlns:a16="http://schemas.microsoft.com/office/drawing/2014/main" id="{F5BF9F24-F266-4689-BB7F-F63C74053540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E6A945FF-DF54-49BC-B990-60E2B4EFB890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テキスト ボックス 97">
                  <a:extLst>
                    <a:ext uri="{FF2B5EF4-FFF2-40B4-BE49-F238E27FC236}">
                      <a16:creationId xmlns:a16="http://schemas.microsoft.com/office/drawing/2014/main" id="{A0D06AAA-C0B0-4FCD-A117-3ACE6D4A370D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99" name="テキスト ボックス 98">
                  <a:extLst>
                    <a:ext uri="{FF2B5EF4-FFF2-40B4-BE49-F238E27FC236}">
                      <a16:creationId xmlns:a16="http://schemas.microsoft.com/office/drawing/2014/main" id="{62A8E3D4-07D7-482A-89BD-0B920764FB51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100" name="テキスト ボックス 99">
                  <a:extLst>
                    <a:ext uri="{FF2B5EF4-FFF2-40B4-BE49-F238E27FC236}">
                      <a16:creationId xmlns:a16="http://schemas.microsoft.com/office/drawing/2014/main" id="{2905E962-7028-4CE6-982A-15D213B310C0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1" name="正方形/長方形 139">
                  <a:extLst>
                    <a:ext uri="{FF2B5EF4-FFF2-40B4-BE49-F238E27FC236}">
                      <a16:creationId xmlns:a16="http://schemas.microsoft.com/office/drawing/2014/main" id="{7912C146-D415-496B-90D3-864960C472D1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388010F1-CDDA-4B5F-A81D-672BCBFDF22F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ED29E35E-7CF3-4536-9834-97C3FF74938F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9B49E66D-44C4-48A1-95CA-98AC6029BAA7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EE0A3A8-BAF5-4DFD-A4F3-998C66FA83B1}"/>
                </a:ext>
              </a:extLst>
            </p:cNvPr>
            <p:cNvSpPr/>
            <p:nvPr/>
          </p:nvSpPr>
          <p:spPr>
            <a:xfrm rot="20700000">
              <a:off x="3641247" y="2391568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59B49756-F33F-4F6F-9F92-BAF50856892F}"/>
                </a:ext>
              </a:extLst>
            </p:cNvPr>
            <p:cNvSpPr/>
            <p:nvPr/>
          </p:nvSpPr>
          <p:spPr>
            <a:xfrm rot="900000" flipH="1">
              <a:off x="5922937" y="2391569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B0C60208-1292-448C-BBD4-AF720F017C86}"/>
              </a:ext>
            </a:extLst>
          </p:cNvPr>
          <p:cNvGrpSpPr/>
          <p:nvPr/>
        </p:nvGrpSpPr>
        <p:grpSpPr>
          <a:xfrm>
            <a:off x="6587647" y="812899"/>
            <a:ext cx="2650009" cy="2727319"/>
            <a:chOff x="6587647" y="812899"/>
            <a:chExt cx="2650009" cy="2727319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BDF4D6B2-8B00-4193-A278-F25E4E673067}"/>
                </a:ext>
              </a:extLst>
            </p:cNvPr>
            <p:cNvGrpSpPr/>
            <p:nvPr/>
          </p:nvGrpSpPr>
          <p:grpSpPr>
            <a:xfrm>
              <a:off x="7359989" y="812899"/>
              <a:ext cx="1085510" cy="2241156"/>
              <a:chOff x="3891254" y="616565"/>
              <a:chExt cx="1153186" cy="2380880"/>
            </a:xfrm>
          </p:grpSpPr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C07A407F-2A1E-4364-9602-78DA0C86AEAC}"/>
                  </a:ext>
                </a:extLst>
              </p:cNvPr>
              <p:cNvSpPr/>
              <p:nvPr/>
            </p:nvSpPr>
            <p:spPr>
              <a:xfrm flipH="1">
                <a:off x="4905194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" name="円/楕円 351">
                <a:extLst>
                  <a:ext uri="{FF2B5EF4-FFF2-40B4-BE49-F238E27FC236}">
                    <a16:creationId xmlns:a16="http://schemas.microsoft.com/office/drawing/2014/main" id="{2C9E8A3E-58B0-44B5-8CBB-13C8D019E142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49D27E31-1578-404D-B582-88A91A1BCE63}"/>
                  </a:ext>
                </a:extLst>
              </p:cNvPr>
              <p:cNvSpPr/>
              <p:nvPr/>
            </p:nvSpPr>
            <p:spPr>
              <a:xfrm>
                <a:off x="3912724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" name="片側の 2 つの角を丸めた四角形 144">
                <a:extLst>
                  <a:ext uri="{FF2B5EF4-FFF2-40B4-BE49-F238E27FC236}">
                    <a16:creationId xmlns:a16="http://schemas.microsoft.com/office/drawing/2014/main" id="{88EDD9B2-7236-438E-B8B9-48D5083AB063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9E367804-654F-41F8-BBD3-399C25F8C495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ACAE2EFB-13F2-4A6F-B94E-91D675BD110E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8"/>
                <a:chOff x="3927963" y="3342038"/>
                <a:chExt cx="1079768" cy="1199097"/>
              </a:xfrm>
            </p:grpSpPr>
            <p:sp>
              <p:nvSpPr>
                <p:cNvPr id="186" name="円/楕円 351">
                  <a:extLst>
                    <a:ext uri="{FF2B5EF4-FFF2-40B4-BE49-F238E27FC236}">
                      <a16:creationId xmlns:a16="http://schemas.microsoft.com/office/drawing/2014/main" id="{C8721D08-0D70-4FF3-8FE5-4CCAC7AAC409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7" name="グループ化 186">
                  <a:extLst>
                    <a:ext uri="{FF2B5EF4-FFF2-40B4-BE49-F238E27FC236}">
                      <a16:creationId xmlns:a16="http://schemas.microsoft.com/office/drawing/2014/main" id="{2CE6DECB-67D2-4591-929C-7F352B965B97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196" name="グループ化 195">
                    <a:extLst>
                      <a:ext uri="{FF2B5EF4-FFF2-40B4-BE49-F238E27FC236}">
                        <a16:creationId xmlns:a16="http://schemas.microsoft.com/office/drawing/2014/main" id="{2592C1D6-2875-4E05-A369-4C96A77E17E3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99" name="グループ化 198">
                      <a:extLst>
                        <a:ext uri="{FF2B5EF4-FFF2-40B4-BE49-F238E27FC236}">
                          <a16:creationId xmlns:a16="http://schemas.microsoft.com/office/drawing/2014/main" id="{D5DCDFC2-769D-4988-BD3E-7DB8AFBA07A2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4" name="円/楕円 370">
                        <a:extLst>
                          <a:ext uri="{FF2B5EF4-FFF2-40B4-BE49-F238E27FC236}">
                            <a16:creationId xmlns:a16="http://schemas.microsoft.com/office/drawing/2014/main" id="{8B766CBC-A2F2-4551-9AD2-CE8CC28F88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5" name="円/楕円 371">
                        <a:extLst>
                          <a:ext uri="{FF2B5EF4-FFF2-40B4-BE49-F238E27FC236}">
                            <a16:creationId xmlns:a16="http://schemas.microsoft.com/office/drawing/2014/main" id="{931EAC1E-D060-4331-9FF5-9ABD0A608B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00" name="グループ化 199">
                      <a:extLst>
                        <a:ext uri="{FF2B5EF4-FFF2-40B4-BE49-F238E27FC236}">
                          <a16:creationId xmlns:a16="http://schemas.microsoft.com/office/drawing/2014/main" id="{A5F7FDF9-D24A-4501-83C9-2AAF575DE321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2" name="円/楕円 368">
                        <a:extLst>
                          <a:ext uri="{FF2B5EF4-FFF2-40B4-BE49-F238E27FC236}">
                            <a16:creationId xmlns:a16="http://schemas.microsoft.com/office/drawing/2014/main" id="{3D26E23B-734F-4E72-B4CA-A6EB35F8CA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3" name="円/楕円 369">
                        <a:extLst>
                          <a:ext uri="{FF2B5EF4-FFF2-40B4-BE49-F238E27FC236}">
                            <a16:creationId xmlns:a16="http://schemas.microsoft.com/office/drawing/2014/main" id="{5802D133-A378-4C5F-A099-26893BDC6D8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01" name="円/楕円 367">
                      <a:extLst>
                        <a:ext uri="{FF2B5EF4-FFF2-40B4-BE49-F238E27FC236}">
                          <a16:creationId xmlns:a16="http://schemas.microsoft.com/office/drawing/2014/main" id="{329B4446-F312-404F-86BA-9219C3BEE7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7" name="円/楕円 27">
                    <a:extLst>
                      <a:ext uri="{FF2B5EF4-FFF2-40B4-BE49-F238E27FC236}">
                        <a16:creationId xmlns:a16="http://schemas.microsoft.com/office/drawing/2014/main" id="{CAC95057-DC35-4796-9C1D-BCE22AD40E72}"/>
                      </a:ext>
                    </a:extLst>
                  </p:cNvPr>
                  <p:cNvSpPr/>
                  <p:nvPr/>
                </p:nvSpPr>
                <p:spPr>
                  <a:xfrm>
                    <a:off x="231439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8" name="正方形/長方形 67">
                    <a:extLst>
                      <a:ext uri="{FF2B5EF4-FFF2-40B4-BE49-F238E27FC236}">
                        <a16:creationId xmlns:a16="http://schemas.microsoft.com/office/drawing/2014/main" id="{CD0A318C-2D8B-49CE-9B50-81E76A2620D0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8" name="月 187">
                  <a:extLst>
                    <a:ext uri="{FF2B5EF4-FFF2-40B4-BE49-F238E27FC236}">
                      <a16:creationId xmlns:a16="http://schemas.microsoft.com/office/drawing/2014/main" id="{4CDEDEF7-3037-42EC-BA3A-FD552DF59A80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9" name="月 188">
                  <a:extLst>
                    <a:ext uri="{FF2B5EF4-FFF2-40B4-BE49-F238E27FC236}">
                      <a16:creationId xmlns:a16="http://schemas.microsoft.com/office/drawing/2014/main" id="{44586F85-F661-4086-84D4-8C84E1E35C9B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0" name="円/楕円 355">
                  <a:extLst>
                    <a:ext uri="{FF2B5EF4-FFF2-40B4-BE49-F238E27FC236}">
                      <a16:creationId xmlns:a16="http://schemas.microsoft.com/office/drawing/2014/main" id="{7E37F650-5DE3-4218-B5D2-12497904CCDA}"/>
                    </a:ext>
                  </a:extLst>
                </p:cNvPr>
                <p:cNvSpPr/>
                <p:nvPr/>
              </p:nvSpPr>
              <p:spPr>
                <a:xfrm>
                  <a:off x="4208156" y="4025655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1" name="月 190">
                  <a:extLst>
                    <a:ext uri="{FF2B5EF4-FFF2-40B4-BE49-F238E27FC236}">
                      <a16:creationId xmlns:a16="http://schemas.microsoft.com/office/drawing/2014/main" id="{700675E9-4C56-42B1-8B4E-E9E86D5C8CFD}"/>
                    </a:ext>
                  </a:extLst>
                </p:cNvPr>
                <p:cNvSpPr/>
                <p:nvPr/>
              </p:nvSpPr>
              <p:spPr>
                <a:xfrm rot="5400000">
                  <a:off x="4222462" y="3831273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2" name="円/楕円 355">
                  <a:extLst>
                    <a:ext uri="{FF2B5EF4-FFF2-40B4-BE49-F238E27FC236}">
                      <a16:creationId xmlns:a16="http://schemas.microsoft.com/office/drawing/2014/main" id="{F403662A-F35F-40B4-801F-178E4C31FAE1}"/>
                    </a:ext>
                  </a:extLst>
                </p:cNvPr>
                <p:cNvSpPr/>
                <p:nvPr/>
              </p:nvSpPr>
              <p:spPr>
                <a:xfrm>
                  <a:off x="4674881" y="4025655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月 192">
                  <a:extLst>
                    <a:ext uri="{FF2B5EF4-FFF2-40B4-BE49-F238E27FC236}">
                      <a16:creationId xmlns:a16="http://schemas.microsoft.com/office/drawing/2014/main" id="{9247D13E-2243-471F-B93D-24A215C774A9}"/>
                    </a:ext>
                  </a:extLst>
                </p:cNvPr>
                <p:cNvSpPr/>
                <p:nvPr/>
              </p:nvSpPr>
              <p:spPr>
                <a:xfrm rot="5400000">
                  <a:off x="4689187" y="3831273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円/楕円 355">
                  <a:extLst>
                    <a:ext uri="{FF2B5EF4-FFF2-40B4-BE49-F238E27FC236}">
                      <a16:creationId xmlns:a16="http://schemas.microsoft.com/office/drawing/2014/main" id="{3825ECA4-63DD-4A76-9881-A4DFE9B97C7A}"/>
                    </a:ext>
                  </a:extLst>
                </p:cNvPr>
                <p:cNvSpPr/>
                <p:nvPr/>
              </p:nvSpPr>
              <p:spPr>
                <a:xfrm>
                  <a:off x="4235764" y="4054249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5" name="円/楕円 355">
                  <a:extLst>
                    <a:ext uri="{FF2B5EF4-FFF2-40B4-BE49-F238E27FC236}">
                      <a16:creationId xmlns:a16="http://schemas.microsoft.com/office/drawing/2014/main" id="{6784884C-0F09-4080-AB2F-83BDBB1E7393}"/>
                    </a:ext>
                  </a:extLst>
                </p:cNvPr>
                <p:cNvSpPr/>
                <p:nvPr/>
              </p:nvSpPr>
              <p:spPr>
                <a:xfrm>
                  <a:off x="4702489" y="4054249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A6B2F85C-2C87-4046-9688-235DE3E9B927}"/>
                </a:ext>
              </a:extLst>
            </p:cNvPr>
            <p:cNvGrpSpPr/>
            <p:nvPr/>
          </p:nvGrpSpPr>
          <p:grpSpPr>
            <a:xfrm>
              <a:off x="6680738" y="1684046"/>
              <a:ext cx="2467664" cy="1856172"/>
              <a:chOff x="669236" y="1016002"/>
              <a:chExt cx="3404513" cy="2560868"/>
            </a:xfrm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3F3967DB-C5EF-4679-84AC-67B943CCDE72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153" name="平行四辺形 19">
                  <a:extLst>
                    <a:ext uri="{FF2B5EF4-FFF2-40B4-BE49-F238E27FC236}">
                      <a16:creationId xmlns:a16="http://schemas.microsoft.com/office/drawing/2014/main" id="{37BFD5E7-0DA4-4819-968B-89149BD97024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" name="平行四辺形 19">
                  <a:extLst>
                    <a:ext uri="{FF2B5EF4-FFF2-40B4-BE49-F238E27FC236}">
                      <a16:creationId xmlns:a16="http://schemas.microsoft.com/office/drawing/2014/main" id="{03B26D79-AFE2-4D53-8A5E-78A3A6412462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55" name="直線コネクタ 154">
                  <a:extLst>
                    <a:ext uri="{FF2B5EF4-FFF2-40B4-BE49-F238E27FC236}">
                      <a16:creationId xmlns:a16="http://schemas.microsoft.com/office/drawing/2014/main" id="{E17DAB8D-EEB2-4C2F-85A3-6DED20800C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直線コネクタ 155">
                  <a:extLst>
                    <a:ext uri="{FF2B5EF4-FFF2-40B4-BE49-F238E27FC236}">
                      <a16:creationId xmlns:a16="http://schemas.microsoft.com/office/drawing/2014/main" id="{DA38674C-7A34-461C-8BB4-89CA07126A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7" name="平行四辺形 19">
                  <a:extLst>
                    <a:ext uri="{FF2B5EF4-FFF2-40B4-BE49-F238E27FC236}">
                      <a16:creationId xmlns:a16="http://schemas.microsoft.com/office/drawing/2014/main" id="{052D04A1-1A0B-452C-8A7F-66056854597A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" name="テキスト ボックス 157">
                  <a:extLst>
                    <a:ext uri="{FF2B5EF4-FFF2-40B4-BE49-F238E27FC236}">
                      <a16:creationId xmlns:a16="http://schemas.microsoft.com/office/drawing/2014/main" id="{C40AE296-9C5E-4F9A-8FFF-F308024326F1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159" name="正方形/長方形 139">
                  <a:extLst>
                    <a:ext uri="{FF2B5EF4-FFF2-40B4-BE49-F238E27FC236}">
                      <a16:creationId xmlns:a16="http://schemas.microsoft.com/office/drawing/2014/main" id="{212B5FE5-529C-4F38-98DE-AD8AE3A85466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正方形/長方形 139">
                  <a:extLst>
                    <a:ext uri="{FF2B5EF4-FFF2-40B4-BE49-F238E27FC236}">
                      <a16:creationId xmlns:a16="http://schemas.microsoft.com/office/drawing/2014/main" id="{5FA74273-1933-4732-AE0E-6BC65C511FD3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A6C9136E-668B-44FC-9BA3-F7DC75A1E25D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7031356F-4018-4B0E-99A6-019A84159C1F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4BFB8ADC-E94C-4513-BBAA-F181B028C311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平行四辺形 48">
                  <a:extLst>
                    <a:ext uri="{FF2B5EF4-FFF2-40B4-BE49-F238E27FC236}">
                      <a16:creationId xmlns:a16="http://schemas.microsoft.com/office/drawing/2014/main" id="{F3E0C102-3D33-465E-A4CB-39A348E74CE2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平行四辺形 48">
                  <a:extLst>
                    <a:ext uri="{FF2B5EF4-FFF2-40B4-BE49-F238E27FC236}">
                      <a16:creationId xmlns:a16="http://schemas.microsoft.com/office/drawing/2014/main" id="{1BD46E60-9148-4E7C-B9CF-597FB745A32B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正方形/長方形 139">
                  <a:extLst>
                    <a:ext uri="{FF2B5EF4-FFF2-40B4-BE49-F238E27FC236}">
                      <a16:creationId xmlns:a16="http://schemas.microsoft.com/office/drawing/2014/main" id="{06D8D64F-75A5-4C3C-AEC7-44283FB1545C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テキスト ボックス 166">
                  <a:extLst>
                    <a:ext uri="{FF2B5EF4-FFF2-40B4-BE49-F238E27FC236}">
                      <a16:creationId xmlns:a16="http://schemas.microsoft.com/office/drawing/2014/main" id="{29C9ED33-E7B1-42F8-B59F-61B1EB62F059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168" name="テキスト ボックス 167">
                  <a:extLst>
                    <a:ext uri="{FF2B5EF4-FFF2-40B4-BE49-F238E27FC236}">
                      <a16:creationId xmlns:a16="http://schemas.microsoft.com/office/drawing/2014/main" id="{05C1A250-2747-4AF3-A8CA-AA70ECF58104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169" name="テキスト ボックス 168">
                  <a:extLst>
                    <a:ext uri="{FF2B5EF4-FFF2-40B4-BE49-F238E27FC236}">
                      <a16:creationId xmlns:a16="http://schemas.microsoft.com/office/drawing/2014/main" id="{7662362A-1EC2-4130-893A-933DC545668B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6E907EEB-02E7-4DD3-8759-1E1B9910CC25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CB27C9CA-01A5-4C7A-A075-380F83FF42AC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27358145-31A2-467B-98A6-B207671261DE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楕円 178">
                    <a:extLst>
                      <a:ext uri="{FF2B5EF4-FFF2-40B4-BE49-F238E27FC236}">
                        <a16:creationId xmlns:a16="http://schemas.microsoft.com/office/drawing/2014/main" id="{D449F19F-1FAD-4FF5-BDE0-21A6FB8180DC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1" name="テキスト ボックス 170">
                  <a:extLst>
                    <a:ext uri="{FF2B5EF4-FFF2-40B4-BE49-F238E27FC236}">
                      <a16:creationId xmlns:a16="http://schemas.microsoft.com/office/drawing/2014/main" id="{C0D07AB3-D807-429A-8043-C9901532EE4E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7C2C5B8A-7492-4AF9-B756-7201C0678B9E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テキスト ボックス 172">
                  <a:extLst>
                    <a:ext uri="{FF2B5EF4-FFF2-40B4-BE49-F238E27FC236}">
                      <a16:creationId xmlns:a16="http://schemas.microsoft.com/office/drawing/2014/main" id="{B082E6AF-7405-4AF3-B0AF-96F09DEEBF37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174" name="テキスト ボックス 173">
                  <a:extLst>
                    <a:ext uri="{FF2B5EF4-FFF2-40B4-BE49-F238E27FC236}">
                      <a16:creationId xmlns:a16="http://schemas.microsoft.com/office/drawing/2014/main" id="{CFD0D946-779D-49FF-9C2B-18D0B6F209BA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175" name="テキスト ボックス 174">
                  <a:extLst>
                    <a:ext uri="{FF2B5EF4-FFF2-40B4-BE49-F238E27FC236}">
                      <a16:creationId xmlns:a16="http://schemas.microsoft.com/office/drawing/2014/main" id="{89C07E38-5A22-4E13-9227-CB7CD5A72DD3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76" name="正方形/長方形 139">
                  <a:extLst>
                    <a:ext uri="{FF2B5EF4-FFF2-40B4-BE49-F238E27FC236}">
                      <a16:creationId xmlns:a16="http://schemas.microsoft.com/office/drawing/2014/main" id="{CF3A13D5-CDDC-4D93-842B-A60A57B9F4FC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6283847D-052C-476B-B097-F34F26E1AC29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719932EB-0C35-4F3D-8330-4E632332865D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328574B1-96BF-4575-8D01-5BC40476FF4B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901F8B92-9444-4231-BFB6-5205E6B1B023}"/>
                </a:ext>
              </a:extLst>
            </p:cNvPr>
            <p:cNvSpPr/>
            <p:nvPr/>
          </p:nvSpPr>
          <p:spPr>
            <a:xfrm rot="20700000">
              <a:off x="6587647" y="2391568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7DD52494-ABEC-48AB-81EB-8E0B5B219762}"/>
                </a:ext>
              </a:extLst>
            </p:cNvPr>
            <p:cNvSpPr/>
            <p:nvPr/>
          </p:nvSpPr>
          <p:spPr>
            <a:xfrm rot="900000" flipH="1">
              <a:off x="8869337" y="2391569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DF9A467B-2F51-4430-9014-729F4A053FCB}"/>
              </a:ext>
            </a:extLst>
          </p:cNvPr>
          <p:cNvGrpSpPr/>
          <p:nvPr/>
        </p:nvGrpSpPr>
        <p:grpSpPr>
          <a:xfrm>
            <a:off x="693260" y="3773500"/>
            <a:ext cx="2650009" cy="2668494"/>
            <a:chOff x="693260" y="3773500"/>
            <a:chExt cx="2650009" cy="2668494"/>
          </a:xfrm>
        </p:grpSpPr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85B9BB31-8BBE-4993-9E40-58AE0DF91804}"/>
                </a:ext>
              </a:extLst>
            </p:cNvPr>
            <p:cNvGrpSpPr/>
            <p:nvPr/>
          </p:nvGrpSpPr>
          <p:grpSpPr>
            <a:xfrm>
              <a:off x="1426557" y="3773500"/>
              <a:ext cx="1192674" cy="2220161"/>
              <a:chOff x="685503" y="3823239"/>
              <a:chExt cx="1267032" cy="2358580"/>
            </a:xfrm>
          </p:grpSpPr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F15C39A4-2F82-45A3-901E-E5670F5F5992}"/>
                  </a:ext>
                </a:extLst>
              </p:cNvPr>
              <p:cNvSpPr/>
              <p:nvPr/>
            </p:nvSpPr>
            <p:spPr>
              <a:xfrm flipH="1">
                <a:off x="1757223" y="5263042"/>
                <a:ext cx="153587" cy="918776"/>
              </a:xfrm>
              <a:custGeom>
                <a:avLst/>
                <a:gdLst>
                  <a:gd name="connsiteX0" fmla="*/ 139060 w 139060"/>
                  <a:gd name="connsiteY0" fmla="*/ 0 h 918776"/>
                  <a:gd name="connsiteX1" fmla="*/ 139060 w 139060"/>
                  <a:gd name="connsiteY1" fmla="*/ 918776 h 918776"/>
                  <a:gd name="connsiteX2" fmla="*/ 0 w 139060"/>
                  <a:gd name="connsiteY2" fmla="*/ 918776 h 918776"/>
                  <a:gd name="connsiteX3" fmla="*/ 0 w 139060"/>
                  <a:gd name="connsiteY3" fmla="*/ 299403 h 918776"/>
                  <a:gd name="connsiteX4" fmla="*/ 135721 w 139060"/>
                  <a:gd name="connsiteY4" fmla="*/ 2434 h 918776"/>
                  <a:gd name="connsiteX5" fmla="*/ 139060 w 139060"/>
                  <a:gd name="connsiteY5" fmla="*/ 0 h 9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6">
                    <a:moveTo>
                      <a:pt x="139060" y="0"/>
                    </a:moveTo>
                    <a:lnTo>
                      <a:pt x="139060" y="918776"/>
                    </a:lnTo>
                    <a:lnTo>
                      <a:pt x="0" y="918776"/>
                    </a:lnTo>
                    <a:lnTo>
                      <a:pt x="0" y="299403"/>
                    </a:lnTo>
                    <a:cubicBezTo>
                      <a:pt x="0" y="180784"/>
                      <a:pt x="52588" y="74447"/>
                      <a:pt x="135721" y="2434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36E172BC-BDE6-49AA-82D3-D49CB848A9CA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43521A16-E845-4A34-B4E9-4BA6DD306AFC}"/>
                  </a:ext>
                </a:extLst>
              </p:cNvPr>
              <p:cNvSpPr/>
              <p:nvPr/>
            </p:nvSpPr>
            <p:spPr>
              <a:xfrm>
                <a:off x="756127" y="5263042"/>
                <a:ext cx="153587" cy="918776"/>
              </a:xfrm>
              <a:custGeom>
                <a:avLst/>
                <a:gdLst>
                  <a:gd name="connsiteX0" fmla="*/ 139060 w 139060"/>
                  <a:gd name="connsiteY0" fmla="*/ 0 h 918776"/>
                  <a:gd name="connsiteX1" fmla="*/ 139060 w 139060"/>
                  <a:gd name="connsiteY1" fmla="*/ 918776 h 918776"/>
                  <a:gd name="connsiteX2" fmla="*/ 0 w 139060"/>
                  <a:gd name="connsiteY2" fmla="*/ 918776 h 918776"/>
                  <a:gd name="connsiteX3" fmla="*/ 0 w 139060"/>
                  <a:gd name="connsiteY3" fmla="*/ 299403 h 918776"/>
                  <a:gd name="connsiteX4" fmla="*/ 135721 w 139060"/>
                  <a:gd name="connsiteY4" fmla="*/ 2434 h 918776"/>
                  <a:gd name="connsiteX5" fmla="*/ 139060 w 139060"/>
                  <a:gd name="connsiteY5" fmla="*/ 0 h 9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6">
                    <a:moveTo>
                      <a:pt x="139060" y="0"/>
                    </a:moveTo>
                    <a:lnTo>
                      <a:pt x="139060" y="918776"/>
                    </a:lnTo>
                    <a:lnTo>
                      <a:pt x="0" y="918776"/>
                    </a:lnTo>
                    <a:lnTo>
                      <a:pt x="0" y="299403"/>
                    </a:lnTo>
                    <a:cubicBezTo>
                      <a:pt x="0" y="180784"/>
                      <a:pt x="52588" y="74447"/>
                      <a:pt x="135721" y="2434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B37F1E61-24B8-4475-91D6-D05B9E02625C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D4588BFF-7202-4FB8-8FF7-7349F8D1F2AC}"/>
                  </a:ext>
                </a:extLst>
              </p:cNvPr>
              <p:cNvGrpSpPr/>
              <p:nvPr/>
            </p:nvGrpSpPr>
            <p:grpSpPr>
              <a:xfrm>
                <a:off x="685503" y="3823239"/>
                <a:ext cx="1267032" cy="1218330"/>
                <a:chOff x="878044" y="3848329"/>
                <a:chExt cx="917606" cy="882336"/>
              </a:xfrm>
            </p:grpSpPr>
            <p:sp>
              <p:nvSpPr>
                <p:cNvPr id="249" name="円/楕円 473">
                  <a:extLst>
                    <a:ext uri="{FF2B5EF4-FFF2-40B4-BE49-F238E27FC236}">
                      <a16:creationId xmlns:a16="http://schemas.microsoft.com/office/drawing/2014/main" id="{1D150EE3-FA21-4B6F-ABA6-2A907D0E0C06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81CFCE5D-A849-42A0-955F-12845CBD6C79}"/>
                    </a:ext>
                  </a:extLst>
                </p:cNvPr>
                <p:cNvGrpSpPr/>
                <p:nvPr/>
              </p:nvGrpSpPr>
              <p:grpSpPr>
                <a:xfrm>
                  <a:off x="926524" y="3943265"/>
                  <a:ext cx="834570" cy="787400"/>
                  <a:chOff x="2791855" y="2017489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65" name="グループ化 264">
                    <a:extLst>
                      <a:ext uri="{FF2B5EF4-FFF2-40B4-BE49-F238E27FC236}">
                        <a16:creationId xmlns:a16="http://schemas.microsoft.com/office/drawing/2014/main" id="{0E696D27-B824-458C-8759-C96A7B28837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0" name="円/楕円 125">
                      <a:extLst>
                        <a:ext uri="{FF2B5EF4-FFF2-40B4-BE49-F238E27FC236}">
                          <a16:creationId xmlns:a16="http://schemas.microsoft.com/office/drawing/2014/main" id="{8A5FF4F6-23A4-4AFD-83B3-233884B93D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1" name="円/楕円 126">
                      <a:extLst>
                        <a:ext uri="{FF2B5EF4-FFF2-40B4-BE49-F238E27FC236}">
                          <a16:creationId xmlns:a16="http://schemas.microsoft.com/office/drawing/2014/main" id="{4D272DFE-AA53-4740-BEF5-CE75A928C1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6" name="グループ化 265">
                    <a:extLst>
                      <a:ext uri="{FF2B5EF4-FFF2-40B4-BE49-F238E27FC236}">
                        <a16:creationId xmlns:a16="http://schemas.microsoft.com/office/drawing/2014/main" id="{151B607B-F451-40EF-8AAB-93CC1002496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8" name="円/楕円 123">
                      <a:extLst>
                        <a:ext uri="{FF2B5EF4-FFF2-40B4-BE49-F238E27FC236}">
                          <a16:creationId xmlns:a16="http://schemas.microsoft.com/office/drawing/2014/main" id="{5A6538F1-E940-4F5A-A049-5D94B850C5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9" name="円/楕円 124">
                      <a:extLst>
                        <a:ext uri="{FF2B5EF4-FFF2-40B4-BE49-F238E27FC236}">
                          <a16:creationId xmlns:a16="http://schemas.microsoft.com/office/drawing/2014/main" id="{9F6E5D68-0ADC-4B41-A4BC-6BFF436CB2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7" name="円/楕円 122">
                    <a:extLst>
                      <a:ext uri="{FF2B5EF4-FFF2-40B4-BE49-F238E27FC236}">
                        <a16:creationId xmlns:a16="http://schemas.microsoft.com/office/drawing/2014/main" id="{BFA889B9-26B0-46DA-BEFC-95BF79EA9FE7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9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1" name="円/楕円 27">
                  <a:extLst>
                    <a:ext uri="{FF2B5EF4-FFF2-40B4-BE49-F238E27FC236}">
                      <a16:creationId xmlns:a16="http://schemas.microsoft.com/office/drawing/2014/main" id="{A9E8979D-DE87-4A61-8E17-040C8B13BF7D}"/>
                    </a:ext>
                  </a:extLst>
                </p:cNvPr>
                <p:cNvSpPr/>
                <p:nvPr/>
              </p:nvSpPr>
              <p:spPr>
                <a:xfrm>
                  <a:off x="125394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27">
                  <a:extLst>
                    <a:ext uri="{FF2B5EF4-FFF2-40B4-BE49-F238E27FC236}">
                      <a16:creationId xmlns:a16="http://schemas.microsoft.com/office/drawing/2014/main" id="{4012E902-0713-4F03-B68E-2E125680C0F6}"/>
                    </a:ext>
                  </a:extLst>
                </p:cNvPr>
                <p:cNvSpPr/>
                <p:nvPr/>
              </p:nvSpPr>
              <p:spPr>
                <a:xfrm rot="10800000"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3" name="円/楕円 27">
                  <a:extLst>
                    <a:ext uri="{FF2B5EF4-FFF2-40B4-BE49-F238E27FC236}">
                      <a16:creationId xmlns:a16="http://schemas.microsoft.com/office/drawing/2014/main" id="{190435ED-780D-43A0-9C2D-F725D58F164F}"/>
                    </a:ext>
                  </a:extLst>
                </p:cNvPr>
                <p:cNvSpPr/>
                <p:nvPr/>
              </p:nvSpPr>
              <p:spPr>
                <a:xfrm rot="10800000"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4" name="円/楕円 27">
                  <a:extLst>
                    <a:ext uri="{FF2B5EF4-FFF2-40B4-BE49-F238E27FC236}">
                      <a16:creationId xmlns:a16="http://schemas.microsoft.com/office/drawing/2014/main" id="{C3E11EDD-3528-4E65-86F7-934A9AAAAAA1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5" name="円/楕円 27">
                  <a:extLst>
                    <a:ext uri="{FF2B5EF4-FFF2-40B4-BE49-F238E27FC236}">
                      <a16:creationId xmlns:a16="http://schemas.microsoft.com/office/drawing/2014/main" id="{4868A5CF-4C42-46F7-B374-113B4855EB00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ABAE2380-8AD3-4496-BFC5-41EAA11774AD}"/>
                    </a:ext>
                  </a:extLst>
                </p:cNvPr>
                <p:cNvGrpSpPr/>
                <p:nvPr/>
              </p:nvGrpSpPr>
              <p:grpSpPr>
                <a:xfrm>
                  <a:off x="1041473" y="4363705"/>
                  <a:ext cx="79284" cy="63740"/>
                  <a:chOff x="648553" y="1341374"/>
                  <a:chExt cx="164249" cy="93264"/>
                </a:xfrm>
                <a:solidFill>
                  <a:srgbClr val="FF7C80"/>
                </a:solidFill>
              </p:grpSpPr>
              <p:sp>
                <p:nvSpPr>
                  <p:cNvPr id="263" name="円/楕円 27">
                    <a:extLst>
                      <a:ext uri="{FF2B5EF4-FFF2-40B4-BE49-F238E27FC236}">
                        <a16:creationId xmlns:a16="http://schemas.microsoft.com/office/drawing/2014/main" id="{36F56CB3-A53E-47D4-B3F8-DA690BC0695F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5" y="1405528"/>
                    <a:ext cx="164247" cy="29110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4" name="円/楕円 27">
                    <a:extLst>
                      <a:ext uri="{FF2B5EF4-FFF2-40B4-BE49-F238E27FC236}">
                        <a16:creationId xmlns:a16="http://schemas.microsoft.com/office/drawing/2014/main" id="{12386B7A-77BB-42B4-A18D-BCB3A711A34A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341374"/>
                    <a:ext cx="164247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7" name="円/楕円 112">
                  <a:extLst>
                    <a:ext uri="{FF2B5EF4-FFF2-40B4-BE49-F238E27FC236}">
                      <a16:creationId xmlns:a16="http://schemas.microsoft.com/office/drawing/2014/main" id="{0BA4D1AB-5C0F-42DC-AA32-DBD990556EB3}"/>
                    </a:ext>
                  </a:extLst>
                </p:cNvPr>
                <p:cNvSpPr/>
                <p:nvPr/>
              </p:nvSpPr>
              <p:spPr>
                <a:xfrm>
                  <a:off x="1147049" y="4372184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75731840-9FB7-42FD-9312-E3FCE17B36B2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363700"/>
                  <a:ext cx="79284" cy="63772"/>
                  <a:chOff x="648553" y="1341339"/>
                  <a:chExt cx="164249" cy="93309"/>
                </a:xfrm>
                <a:solidFill>
                  <a:srgbClr val="FF7C80"/>
                </a:solidFill>
              </p:grpSpPr>
              <p:sp>
                <p:nvSpPr>
                  <p:cNvPr id="261" name="円/楕円 27">
                    <a:extLst>
                      <a:ext uri="{FF2B5EF4-FFF2-40B4-BE49-F238E27FC236}">
                        <a16:creationId xmlns:a16="http://schemas.microsoft.com/office/drawing/2014/main" id="{4EBD1D11-CC42-4169-9843-9374BB2CC9A5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5" y="1405539"/>
                    <a:ext cx="164247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2" name="円/楕円 27">
                    <a:extLst>
                      <a:ext uri="{FF2B5EF4-FFF2-40B4-BE49-F238E27FC236}">
                        <a16:creationId xmlns:a16="http://schemas.microsoft.com/office/drawing/2014/main" id="{1F1889FB-EE41-4BCE-8192-008336C49691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341339"/>
                    <a:ext cx="164247" cy="29110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9" name="円/楕円 114">
                  <a:extLst>
                    <a:ext uri="{FF2B5EF4-FFF2-40B4-BE49-F238E27FC236}">
                      <a16:creationId xmlns:a16="http://schemas.microsoft.com/office/drawing/2014/main" id="{31C7EEF5-3EC7-4E67-9F64-9AD0238F2ECF}"/>
                    </a:ext>
                  </a:extLst>
                </p:cNvPr>
                <p:cNvSpPr/>
                <p:nvPr/>
              </p:nvSpPr>
              <p:spPr>
                <a:xfrm>
                  <a:off x="1470899" y="4372182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0" name="円/楕円 64">
                  <a:extLst>
                    <a:ext uri="{FF2B5EF4-FFF2-40B4-BE49-F238E27FC236}">
                      <a16:creationId xmlns:a16="http://schemas.microsoft.com/office/drawing/2014/main" id="{5ADBBC82-4A00-4E7C-8C5D-578100CA6F09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4C1E12F3-87A8-480D-B40E-7EC8B595FB08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7DB9DA82-7398-43B9-9F71-BDBBFE4B3C35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B9A75DA2-E5A5-493A-ABA6-58515FB54B86}"/>
                </a:ext>
              </a:extLst>
            </p:cNvPr>
            <p:cNvGrpSpPr/>
            <p:nvPr/>
          </p:nvGrpSpPr>
          <p:grpSpPr>
            <a:xfrm>
              <a:off x="808426" y="4585822"/>
              <a:ext cx="2467664" cy="1856172"/>
              <a:chOff x="669236" y="1016002"/>
              <a:chExt cx="3404513" cy="2560868"/>
            </a:xfrm>
          </p:grpSpPr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7D227006-1F4C-4AAB-8D56-5ACF84588B22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215" name="平行四辺形 19">
                  <a:extLst>
                    <a:ext uri="{FF2B5EF4-FFF2-40B4-BE49-F238E27FC236}">
                      <a16:creationId xmlns:a16="http://schemas.microsoft.com/office/drawing/2014/main" id="{9BD905A9-53AD-4855-8412-E8314F895BF6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6" name="平行四辺形 19">
                  <a:extLst>
                    <a:ext uri="{FF2B5EF4-FFF2-40B4-BE49-F238E27FC236}">
                      <a16:creationId xmlns:a16="http://schemas.microsoft.com/office/drawing/2014/main" id="{979C1312-0E73-4733-A355-5F4D4F704E27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17" name="直線コネクタ 216">
                  <a:extLst>
                    <a:ext uri="{FF2B5EF4-FFF2-40B4-BE49-F238E27FC236}">
                      <a16:creationId xmlns:a16="http://schemas.microsoft.com/office/drawing/2014/main" id="{2E4D219D-8B30-40C4-A543-AFD690D27A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直線コネクタ 217">
                  <a:extLst>
                    <a:ext uri="{FF2B5EF4-FFF2-40B4-BE49-F238E27FC236}">
                      <a16:creationId xmlns:a16="http://schemas.microsoft.com/office/drawing/2014/main" id="{4F2B6FB3-305C-4438-BD23-2EABC25C98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9" name="平行四辺形 19">
                  <a:extLst>
                    <a:ext uri="{FF2B5EF4-FFF2-40B4-BE49-F238E27FC236}">
                      <a16:creationId xmlns:a16="http://schemas.microsoft.com/office/drawing/2014/main" id="{C918346F-87EC-4109-8609-4481D5D1D006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0" name="テキスト ボックス 219">
                  <a:extLst>
                    <a:ext uri="{FF2B5EF4-FFF2-40B4-BE49-F238E27FC236}">
                      <a16:creationId xmlns:a16="http://schemas.microsoft.com/office/drawing/2014/main" id="{D0B49515-8A2D-472C-BCDB-384EDF8DEE8A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221" name="正方形/長方形 139">
                  <a:extLst>
                    <a:ext uri="{FF2B5EF4-FFF2-40B4-BE49-F238E27FC236}">
                      <a16:creationId xmlns:a16="http://schemas.microsoft.com/office/drawing/2014/main" id="{4E76BD98-C43C-4B92-9B3C-5F6342C7C737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正方形/長方形 139">
                  <a:extLst>
                    <a:ext uri="{FF2B5EF4-FFF2-40B4-BE49-F238E27FC236}">
                      <a16:creationId xmlns:a16="http://schemas.microsoft.com/office/drawing/2014/main" id="{825E8664-23F7-42F2-B2A4-B7BE23F992AC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3B308CCF-2CD6-4D10-A7EC-C429502F08C2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299A9F85-B826-4755-9135-F36A5EAB13EA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1D3A4AC6-12AF-4F15-A00A-ACD434F2953B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平行四辺形 48">
                  <a:extLst>
                    <a:ext uri="{FF2B5EF4-FFF2-40B4-BE49-F238E27FC236}">
                      <a16:creationId xmlns:a16="http://schemas.microsoft.com/office/drawing/2014/main" id="{C4B2B4BC-A9EA-4728-86BF-41A66F567D05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平行四辺形 48">
                  <a:extLst>
                    <a:ext uri="{FF2B5EF4-FFF2-40B4-BE49-F238E27FC236}">
                      <a16:creationId xmlns:a16="http://schemas.microsoft.com/office/drawing/2014/main" id="{E9C4D198-6C82-4868-95F7-2C931DA224E2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正方形/長方形 139">
                  <a:extLst>
                    <a:ext uri="{FF2B5EF4-FFF2-40B4-BE49-F238E27FC236}">
                      <a16:creationId xmlns:a16="http://schemas.microsoft.com/office/drawing/2014/main" id="{9B052D1A-95C2-4C4E-986B-F0DCED29B5D1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テキスト ボックス 228">
                  <a:extLst>
                    <a:ext uri="{FF2B5EF4-FFF2-40B4-BE49-F238E27FC236}">
                      <a16:creationId xmlns:a16="http://schemas.microsoft.com/office/drawing/2014/main" id="{F37BC2F8-6E66-4883-B4FF-D7254BDB0DE6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230" name="テキスト ボックス 229">
                  <a:extLst>
                    <a:ext uri="{FF2B5EF4-FFF2-40B4-BE49-F238E27FC236}">
                      <a16:creationId xmlns:a16="http://schemas.microsoft.com/office/drawing/2014/main" id="{8532391F-F6AC-4E25-BF23-696EE033E7D3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231" name="テキスト ボックス 230">
                  <a:extLst>
                    <a:ext uri="{FF2B5EF4-FFF2-40B4-BE49-F238E27FC236}">
                      <a16:creationId xmlns:a16="http://schemas.microsoft.com/office/drawing/2014/main" id="{0640F84F-49C1-4BAA-8424-069A3D666922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CD9C4475-6677-47CF-B38A-B3226FD41AF1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239" name="楕円 238">
                    <a:extLst>
                      <a:ext uri="{FF2B5EF4-FFF2-40B4-BE49-F238E27FC236}">
                        <a16:creationId xmlns:a16="http://schemas.microsoft.com/office/drawing/2014/main" id="{D0A64101-9383-45E9-AFAD-5DBE23D1813F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0" name="楕円 239">
                    <a:extLst>
                      <a:ext uri="{FF2B5EF4-FFF2-40B4-BE49-F238E27FC236}">
                        <a16:creationId xmlns:a16="http://schemas.microsoft.com/office/drawing/2014/main" id="{7AB0CB5E-C1F0-4E3C-8B5E-B5F42D3764BB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楕円 240">
                    <a:extLst>
                      <a:ext uri="{FF2B5EF4-FFF2-40B4-BE49-F238E27FC236}">
                        <a16:creationId xmlns:a16="http://schemas.microsoft.com/office/drawing/2014/main" id="{C8C2B5A5-8896-4C34-90E3-4D7A9D67D00F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3" name="テキスト ボックス 232">
                  <a:extLst>
                    <a:ext uri="{FF2B5EF4-FFF2-40B4-BE49-F238E27FC236}">
                      <a16:creationId xmlns:a16="http://schemas.microsoft.com/office/drawing/2014/main" id="{1E529357-5F05-41F2-9AEF-EE4590470E5B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285ED590-15B4-4CDA-BCBC-52BB2D5B8EA6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テキスト ボックス 234">
                  <a:extLst>
                    <a:ext uri="{FF2B5EF4-FFF2-40B4-BE49-F238E27FC236}">
                      <a16:creationId xmlns:a16="http://schemas.microsoft.com/office/drawing/2014/main" id="{E258A2D3-D20A-4D25-9D04-C4597EF4380C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236" name="テキスト ボックス 235">
                  <a:extLst>
                    <a:ext uri="{FF2B5EF4-FFF2-40B4-BE49-F238E27FC236}">
                      <a16:creationId xmlns:a16="http://schemas.microsoft.com/office/drawing/2014/main" id="{CFD73930-AC5E-4B77-8432-5E3255654F0D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237" name="テキスト ボックス 236">
                  <a:extLst>
                    <a:ext uri="{FF2B5EF4-FFF2-40B4-BE49-F238E27FC236}">
                      <a16:creationId xmlns:a16="http://schemas.microsoft.com/office/drawing/2014/main" id="{3874D211-6C4E-447D-AA64-FA05FF430B7F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38" name="正方形/長方形 139">
                  <a:extLst>
                    <a:ext uri="{FF2B5EF4-FFF2-40B4-BE49-F238E27FC236}">
                      <a16:creationId xmlns:a16="http://schemas.microsoft.com/office/drawing/2014/main" id="{9C34CB1D-1C0F-41D7-ADC3-F1D589C4BDA7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07544C02-1B50-404E-A329-9D6753212DCE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2CE7CCF0-ED7B-4E23-8F67-F2383301C184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56139669-3D1F-46EC-874E-971339E5D6F2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D7E1AACC-9999-4D3B-A28E-A7BDB11AC7D7}"/>
                </a:ext>
              </a:extLst>
            </p:cNvPr>
            <p:cNvSpPr/>
            <p:nvPr/>
          </p:nvSpPr>
          <p:spPr>
            <a:xfrm rot="20700000">
              <a:off x="693260" y="5299868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A197FFB2-824B-4404-8B40-E337320CA2B3}"/>
                </a:ext>
              </a:extLst>
            </p:cNvPr>
            <p:cNvSpPr/>
            <p:nvPr/>
          </p:nvSpPr>
          <p:spPr>
            <a:xfrm rot="900000" flipH="1">
              <a:off x="2974950" y="5299869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17B16350-580E-4CE8-9AE1-A21960764690}"/>
              </a:ext>
            </a:extLst>
          </p:cNvPr>
          <p:cNvGrpSpPr/>
          <p:nvPr/>
        </p:nvGrpSpPr>
        <p:grpSpPr>
          <a:xfrm>
            <a:off x="3641247" y="3730944"/>
            <a:ext cx="2650009" cy="2711050"/>
            <a:chOff x="3641247" y="3730944"/>
            <a:chExt cx="2650009" cy="2711050"/>
          </a:xfrm>
        </p:grpSpPr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B48EF7E5-9932-476F-80AB-BB9218CE9DFF}"/>
                </a:ext>
              </a:extLst>
            </p:cNvPr>
            <p:cNvGrpSpPr/>
            <p:nvPr/>
          </p:nvGrpSpPr>
          <p:grpSpPr>
            <a:xfrm>
              <a:off x="4385671" y="3730944"/>
              <a:ext cx="1157660" cy="2359856"/>
              <a:chOff x="2275365" y="3690863"/>
              <a:chExt cx="1229834" cy="2506981"/>
            </a:xfrm>
          </p:grpSpPr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54261951-F231-4ADD-8FD2-BC602D0427D6}"/>
                  </a:ext>
                </a:extLst>
              </p:cNvPr>
              <p:cNvSpPr/>
              <p:nvPr/>
            </p:nvSpPr>
            <p:spPr>
              <a:xfrm flipH="1">
                <a:off x="3272704" y="5345820"/>
                <a:ext cx="181330" cy="852024"/>
              </a:xfrm>
              <a:custGeom>
                <a:avLst/>
                <a:gdLst>
                  <a:gd name="connsiteX0" fmla="*/ 139060 w 139060"/>
                  <a:gd name="connsiteY0" fmla="*/ 0 h 852024"/>
                  <a:gd name="connsiteX1" fmla="*/ 139060 w 139060"/>
                  <a:gd name="connsiteY1" fmla="*/ 852024 h 852024"/>
                  <a:gd name="connsiteX2" fmla="*/ 0 w 139060"/>
                  <a:gd name="connsiteY2" fmla="*/ 852024 h 852024"/>
                  <a:gd name="connsiteX3" fmla="*/ 0 w 139060"/>
                  <a:gd name="connsiteY3" fmla="*/ 345968 h 852024"/>
                  <a:gd name="connsiteX4" fmla="*/ 115559 w 139060"/>
                  <a:gd name="connsiteY4" fmla="*/ 24069 h 852024"/>
                  <a:gd name="connsiteX5" fmla="*/ 139060 w 139060"/>
                  <a:gd name="connsiteY5" fmla="*/ 0 h 85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852024">
                    <a:moveTo>
                      <a:pt x="139060" y="0"/>
                    </a:moveTo>
                    <a:lnTo>
                      <a:pt x="139060" y="852024"/>
                    </a:lnTo>
                    <a:lnTo>
                      <a:pt x="0" y="852024"/>
                    </a:lnTo>
                    <a:lnTo>
                      <a:pt x="0" y="345968"/>
                    </a:lnTo>
                    <a:cubicBezTo>
                      <a:pt x="0" y="223692"/>
                      <a:pt x="43367" y="111545"/>
                      <a:pt x="115559" y="24069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57688CEC-DE67-4092-A6E3-7931FCBCF206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台形 309">
                <a:extLst>
                  <a:ext uri="{FF2B5EF4-FFF2-40B4-BE49-F238E27FC236}">
                    <a16:creationId xmlns:a16="http://schemas.microsoft.com/office/drawing/2014/main" id="{F366C484-A3FE-4496-8862-BFB31D5A0D76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C2747A68-14D5-47B0-8062-E118B0865256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AEA29315-021F-40B4-8866-CD5D3F9FB3EF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F9F6436E-CB77-4AF6-AC9E-39784F86B4A8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343" name="円/楕円 125">
                  <a:extLst>
                    <a:ext uri="{FF2B5EF4-FFF2-40B4-BE49-F238E27FC236}">
                      <a16:creationId xmlns:a16="http://schemas.microsoft.com/office/drawing/2014/main" id="{66965CFA-BA93-4A98-8990-44D82133DEE8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4" name="円/楕円 126">
                  <a:extLst>
                    <a:ext uri="{FF2B5EF4-FFF2-40B4-BE49-F238E27FC236}">
                      <a16:creationId xmlns:a16="http://schemas.microsoft.com/office/drawing/2014/main" id="{7ECB8D7F-D45D-4F1C-9245-8AECA768ECC7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14706CEC-1E91-4612-ADC2-33244B15D3D5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341" name="円/楕円 123">
                  <a:extLst>
                    <a:ext uri="{FF2B5EF4-FFF2-40B4-BE49-F238E27FC236}">
                      <a16:creationId xmlns:a16="http://schemas.microsoft.com/office/drawing/2014/main" id="{D34C2ED2-C433-410D-B131-7B9E63E9D8B1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2" name="円/楕円 124">
                  <a:extLst>
                    <a:ext uri="{FF2B5EF4-FFF2-40B4-BE49-F238E27FC236}">
                      <a16:creationId xmlns:a16="http://schemas.microsoft.com/office/drawing/2014/main" id="{FE933811-1C7F-41A8-9689-8CA875568F37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15" name="円/楕円 122">
                <a:extLst>
                  <a:ext uri="{FF2B5EF4-FFF2-40B4-BE49-F238E27FC236}">
                    <a16:creationId xmlns:a16="http://schemas.microsoft.com/office/drawing/2014/main" id="{BDDD0D73-BF88-47B4-859D-1E7A1DF5B1FD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6" name="円/楕円 27">
                <a:extLst>
                  <a:ext uri="{FF2B5EF4-FFF2-40B4-BE49-F238E27FC236}">
                    <a16:creationId xmlns:a16="http://schemas.microsoft.com/office/drawing/2014/main" id="{57CC2595-12A5-4EC8-874A-CB85D6120930}"/>
                  </a:ext>
                </a:extLst>
              </p:cNvPr>
              <p:cNvSpPr/>
              <p:nvPr/>
            </p:nvSpPr>
            <p:spPr>
              <a:xfrm>
                <a:off x="2771413" y="5022977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7" name="円/楕円 27">
                <a:extLst>
                  <a:ext uri="{FF2B5EF4-FFF2-40B4-BE49-F238E27FC236}">
                    <a16:creationId xmlns:a16="http://schemas.microsoft.com/office/drawing/2014/main" id="{8DBBBDD3-1DE9-4C69-B818-2E7273D9EBC8}"/>
                  </a:ext>
                </a:extLst>
              </p:cNvPr>
              <p:cNvSpPr/>
              <p:nvPr/>
            </p:nvSpPr>
            <p:spPr>
              <a:xfrm rot="10800000"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8" name="円/楕円 27">
                <a:extLst>
                  <a:ext uri="{FF2B5EF4-FFF2-40B4-BE49-F238E27FC236}">
                    <a16:creationId xmlns:a16="http://schemas.microsoft.com/office/drawing/2014/main" id="{1F162606-0EB9-4BD7-873E-AEDD981D0923}"/>
                  </a:ext>
                </a:extLst>
              </p:cNvPr>
              <p:cNvSpPr/>
              <p:nvPr/>
            </p:nvSpPr>
            <p:spPr>
              <a:xfrm rot="10800000"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9" name="円/楕円 27">
                <a:extLst>
                  <a:ext uri="{FF2B5EF4-FFF2-40B4-BE49-F238E27FC236}">
                    <a16:creationId xmlns:a16="http://schemas.microsoft.com/office/drawing/2014/main" id="{799FC93B-D952-486C-A419-DF253F5337D4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0" name="円/楕円 27">
                <a:extLst>
                  <a:ext uri="{FF2B5EF4-FFF2-40B4-BE49-F238E27FC236}">
                    <a16:creationId xmlns:a16="http://schemas.microsoft.com/office/drawing/2014/main" id="{0C936718-9B53-45D8-8A80-C6A340E49D09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B3F7782A-721D-45FB-93A8-85EF11B6BA02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339" name="円/楕円 27">
                  <a:extLst>
                    <a:ext uri="{FF2B5EF4-FFF2-40B4-BE49-F238E27FC236}">
                      <a16:creationId xmlns:a16="http://schemas.microsoft.com/office/drawing/2014/main" id="{BF4442B8-67A7-410F-B7BB-DB3AB598DFAA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0" name="円/楕円 27">
                  <a:extLst>
                    <a:ext uri="{FF2B5EF4-FFF2-40B4-BE49-F238E27FC236}">
                      <a16:creationId xmlns:a16="http://schemas.microsoft.com/office/drawing/2014/main" id="{67BD6C11-2906-463E-B519-63447F9D452D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D1A606A4-9AD5-4CD4-886A-242CBD950BE1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337" name="円/楕円 27">
                  <a:extLst>
                    <a:ext uri="{FF2B5EF4-FFF2-40B4-BE49-F238E27FC236}">
                      <a16:creationId xmlns:a16="http://schemas.microsoft.com/office/drawing/2014/main" id="{446E9314-27F6-4B71-8434-EF01C20E2AE9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8" name="円/楕円 27">
                  <a:extLst>
                    <a:ext uri="{FF2B5EF4-FFF2-40B4-BE49-F238E27FC236}">
                      <a16:creationId xmlns:a16="http://schemas.microsoft.com/office/drawing/2014/main" id="{62D862A8-48FA-4FA0-B2EA-9AA7C3021B2C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3" name="円/楕円 64">
                <a:extLst>
                  <a:ext uri="{FF2B5EF4-FFF2-40B4-BE49-F238E27FC236}">
                    <a16:creationId xmlns:a16="http://schemas.microsoft.com/office/drawing/2014/main" id="{1D63887D-3379-4D4F-91C6-EEA1F7DD1A4B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32ED9BCB-0B80-43A1-8403-128B1A3F3DCF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B5F9D7D6-F761-41DD-91BB-AB3B456211B6}"/>
                  </a:ext>
                </a:extLst>
              </p:cNvPr>
              <p:cNvSpPr/>
              <p:nvPr/>
            </p:nvSpPr>
            <p:spPr>
              <a:xfrm>
                <a:off x="2315587" y="5345820"/>
                <a:ext cx="181330" cy="852024"/>
              </a:xfrm>
              <a:custGeom>
                <a:avLst/>
                <a:gdLst>
                  <a:gd name="connsiteX0" fmla="*/ 139060 w 139060"/>
                  <a:gd name="connsiteY0" fmla="*/ 0 h 852024"/>
                  <a:gd name="connsiteX1" fmla="*/ 139060 w 139060"/>
                  <a:gd name="connsiteY1" fmla="*/ 852024 h 852024"/>
                  <a:gd name="connsiteX2" fmla="*/ 0 w 139060"/>
                  <a:gd name="connsiteY2" fmla="*/ 852024 h 852024"/>
                  <a:gd name="connsiteX3" fmla="*/ 0 w 139060"/>
                  <a:gd name="connsiteY3" fmla="*/ 345968 h 852024"/>
                  <a:gd name="connsiteX4" fmla="*/ 115559 w 139060"/>
                  <a:gd name="connsiteY4" fmla="*/ 24069 h 852024"/>
                  <a:gd name="connsiteX5" fmla="*/ 139060 w 139060"/>
                  <a:gd name="connsiteY5" fmla="*/ 0 h 85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852024">
                    <a:moveTo>
                      <a:pt x="139060" y="0"/>
                    </a:moveTo>
                    <a:lnTo>
                      <a:pt x="139060" y="852024"/>
                    </a:lnTo>
                    <a:lnTo>
                      <a:pt x="0" y="852024"/>
                    </a:lnTo>
                    <a:lnTo>
                      <a:pt x="0" y="345968"/>
                    </a:lnTo>
                    <a:cubicBezTo>
                      <a:pt x="0" y="223692"/>
                      <a:pt x="43367" y="111545"/>
                      <a:pt x="115559" y="24069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2B432C1F-17D2-41A6-9755-190D02E9E85D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1AA146D9-B27F-4AA5-A43F-53B672CCAC55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AC15CEB4-7452-42E8-8248-D482EC737E36}"/>
                  </a:ext>
                </a:extLst>
              </p:cNvPr>
              <p:cNvGrpSpPr/>
              <p:nvPr/>
            </p:nvGrpSpPr>
            <p:grpSpPr>
              <a:xfrm>
                <a:off x="2596210" y="4559802"/>
                <a:ext cx="587319" cy="130288"/>
                <a:chOff x="2596210" y="4559802"/>
                <a:chExt cx="587319" cy="130288"/>
              </a:xfrm>
            </p:grpSpPr>
            <p:grpSp>
              <p:nvGrpSpPr>
                <p:cNvPr id="329" name="グループ化 328">
                  <a:extLst>
                    <a:ext uri="{FF2B5EF4-FFF2-40B4-BE49-F238E27FC236}">
                      <a16:creationId xmlns:a16="http://schemas.microsoft.com/office/drawing/2014/main" id="{8FBAF357-A327-4714-96E5-8C6B822224AB}"/>
                    </a:ext>
                  </a:extLst>
                </p:cNvPr>
                <p:cNvGrpSpPr/>
                <p:nvPr/>
              </p:nvGrpSpPr>
              <p:grpSpPr>
                <a:xfrm>
                  <a:off x="2596210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334" name="円/楕円 333">
                    <a:extLst>
                      <a:ext uri="{FF2B5EF4-FFF2-40B4-BE49-F238E27FC236}">
                        <a16:creationId xmlns:a16="http://schemas.microsoft.com/office/drawing/2014/main" id="{2B1683AD-F5FA-42E6-AA0A-B225C37B94DC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5" name="円/楕円 334">
                    <a:extLst>
                      <a:ext uri="{FF2B5EF4-FFF2-40B4-BE49-F238E27FC236}">
                        <a16:creationId xmlns:a16="http://schemas.microsoft.com/office/drawing/2014/main" id="{DBBBDAE3-7AC4-4358-86FD-419BC700E21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6" name="円/楕円 335">
                    <a:extLst>
                      <a:ext uri="{FF2B5EF4-FFF2-40B4-BE49-F238E27FC236}">
                        <a16:creationId xmlns:a16="http://schemas.microsoft.com/office/drawing/2014/main" id="{64181C6D-4987-4CAB-A4E6-598D468081A8}"/>
                      </a:ext>
                    </a:extLst>
                  </p:cNvPr>
                  <p:cNvSpPr/>
                  <p:nvPr/>
                </p:nvSpPr>
                <p:spPr>
                  <a:xfrm>
                    <a:off x="2930673" y="3763425"/>
                    <a:ext cx="70495" cy="13009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30" name="グループ化 329">
                  <a:extLst>
                    <a:ext uri="{FF2B5EF4-FFF2-40B4-BE49-F238E27FC236}">
                      <a16:creationId xmlns:a16="http://schemas.microsoft.com/office/drawing/2014/main" id="{1093C6D8-28B1-4922-84D4-F1AE4E0793A2}"/>
                    </a:ext>
                  </a:extLst>
                </p:cNvPr>
                <p:cNvGrpSpPr/>
                <p:nvPr/>
              </p:nvGrpSpPr>
              <p:grpSpPr>
                <a:xfrm>
                  <a:off x="3030951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331" name="円/楕円 333">
                    <a:extLst>
                      <a:ext uri="{FF2B5EF4-FFF2-40B4-BE49-F238E27FC236}">
                        <a16:creationId xmlns:a16="http://schemas.microsoft.com/office/drawing/2014/main" id="{44DC8281-0901-4CC7-AB74-3A87A56FD55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2" name="円/楕円 334">
                    <a:extLst>
                      <a:ext uri="{FF2B5EF4-FFF2-40B4-BE49-F238E27FC236}">
                        <a16:creationId xmlns:a16="http://schemas.microsoft.com/office/drawing/2014/main" id="{7AC24E6E-8BB0-4C36-8E1D-195B70CE9F8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3" name="円/楕円 335">
                    <a:extLst>
                      <a:ext uri="{FF2B5EF4-FFF2-40B4-BE49-F238E27FC236}">
                        <a16:creationId xmlns:a16="http://schemas.microsoft.com/office/drawing/2014/main" id="{F4CD01F9-E19F-487A-8099-A6410E4B88BA}"/>
                      </a:ext>
                    </a:extLst>
                  </p:cNvPr>
                  <p:cNvSpPr/>
                  <p:nvPr/>
                </p:nvSpPr>
                <p:spPr>
                  <a:xfrm>
                    <a:off x="2930673" y="3763425"/>
                    <a:ext cx="70495" cy="13009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6E5DAEB7-FAC3-4D4F-BF48-F3097F67CE66}"/>
                </a:ext>
              </a:extLst>
            </p:cNvPr>
            <p:cNvGrpSpPr/>
            <p:nvPr/>
          </p:nvGrpSpPr>
          <p:grpSpPr>
            <a:xfrm>
              <a:off x="3730504" y="4585822"/>
              <a:ext cx="2467664" cy="1856172"/>
              <a:chOff x="669236" y="1016002"/>
              <a:chExt cx="3404513" cy="2560868"/>
            </a:xfrm>
          </p:grpSpPr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6ADDF5A9-338F-4074-9F2A-27D89AEB6F6C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281" name="平行四辺形 19">
                  <a:extLst>
                    <a:ext uri="{FF2B5EF4-FFF2-40B4-BE49-F238E27FC236}">
                      <a16:creationId xmlns:a16="http://schemas.microsoft.com/office/drawing/2014/main" id="{7BF81D1C-4E61-4ABD-B3CF-0E2EC7992AFD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2" name="平行四辺形 19">
                  <a:extLst>
                    <a:ext uri="{FF2B5EF4-FFF2-40B4-BE49-F238E27FC236}">
                      <a16:creationId xmlns:a16="http://schemas.microsoft.com/office/drawing/2014/main" id="{577EDD1E-54EB-432D-B574-76AA418CA22C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83" name="直線コネクタ 282">
                  <a:extLst>
                    <a:ext uri="{FF2B5EF4-FFF2-40B4-BE49-F238E27FC236}">
                      <a16:creationId xmlns:a16="http://schemas.microsoft.com/office/drawing/2014/main" id="{6760C95C-3A0F-49FD-97B1-D6CA0EDE77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直線コネクタ 283">
                  <a:extLst>
                    <a:ext uri="{FF2B5EF4-FFF2-40B4-BE49-F238E27FC236}">
                      <a16:creationId xmlns:a16="http://schemas.microsoft.com/office/drawing/2014/main" id="{B5B69DBD-DE22-4C1C-8259-9C31BEFE95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5" name="平行四辺形 19">
                  <a:extLst>
                    <a:ext uri="{FF2B5EF4-FFF2-40B4-BE49-F238E27FC236}">
                      <a16:creationId xmlns:a16="http://schemas.microsoft.com/office/drawing/2014/main" id="{9EF49F94-4AFE-436A-9D04-3A7E159AC6CC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6" name="テキスト ボックス 285">
                  <a:extLst>
                    <a:ext uri="{FF2B5EF4-FFF2-40B4-BE49-F238E27FC236}">
                      <a16:creationId xmlns:a16="http://schemas.microsoft.com/office/drawing/2014/main" id="{6C0D8B24-2A45-4BC0-B3B8-FBE4F85C4836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287" name="正方形/長方形 139">
                  <a:extLst>
                    <a:ext uri="{FF2B5EF4-FFF2-40B4-BE49-F238E27FC236}">
                      <a16:creationId xmlns:a16="http://schemas.microsoft.com/office/drawing/2014/main" id="{3A8EC293-2D28-4B90-9A8C-D77F73EC1797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正方形/長方形 139">
                  <a:extLst>
                    <a:ext uri="{FF2B5EF4-FFF2-40B4-BE49-F238E27FC236}">
                      <a16:creationId xmlns:a16="http://schemas.microsoft.com/office/drawing/2014/main" id="{98070155-5581-47CE-BB54-B77B08C646F1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A1B6B382-DDF5-4199-8FA3-3938F5894852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2E79E380-9613-4711-82AB-41C02A291C93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8855ABEE-02BB-45F8-8EA9-310E16C97A99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平行四辺形 48">
                  <a:extLst>
                    <a:ext uri="{FF2B5EF4-FFF2-40B4-BE49-F238E27FC236}">
                      <a16:creationId xmlns:a16="http://schemas.microsoft.com/office/drawing/2014/main" id="{AC09201A-AAFB-4E7C-9C83-DCF0EBD894FD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平行四辺形 48">
                  <a:extLst>
                    <a:ext uri="{FF2B5EF4-FFF2-40B4-BE49-F238E27FC236}">
                      <a16:creationId xmlns:a16="http://schemas.microsoft.com/office/drawing/2014/main" id="{57446766-60C9-4D3F-A396-6967DDBB815C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正方形/長方形 139">
                  <a:extLst>
                    <a:ext uri="{FF2B5EF4-FFF2-40B4-BE49-F238E27FC236}">
                      <a16:creationId xmlns:a16="http://schemas.microsoft.com/office/drawing/2014/main" id="{1D41B115-13FA-4BEC-85A5-6E2923E59102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テキスト ボックス 294">
                  <a:extLst>
                    <a:ext uri="{FF2B5EF4-FFF2-40B4-BE49-F238E27FC236}">
                      <a16:creationId xmlns:a16="http://schemas.microsoft.com/office/drawing/2014/main" id="{EBAFDEDA-42A1-4246-9D95-B0D00EF20FA0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296" name="テキスト ボックス 295">
                  <a:extLst>
                    <a:ext uri="{FF2B5EF4-FFF2-40B4-BE49-F238E27FC236}">
                      <a16:creationId xmlns:a16="http://schemas.microsoft.com/office/drawing/2014/main" id="{CAF763EB-BE8C-4656-AE61-CD3FFED2E893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297" name="テキスト ボックス 296">
                  <a:extLst>
                    <a:ext uri="{FF2B5EF4-FFF2-40B4-BE49-F238E27FC236}">
                      <a16:creationId xmlns:a16="http://schemas.microsoft.com/office/drawing/2014/main" id="{5A3BC47F-380D-4E2E-A8A3-222AFFD3C0A8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298" name="グループ化 297">
                  <a:extLst>
                    <a:ext uri="{FF2B5EF4-FFF2-40B4-BE49-F238E27FC236}">
                      <a16:creationId xmlns:a16="http://schemas.microsoft.com/office/drawing/2014/main" id="{30833ECF-3C87-4842-9DA1-DF1DE7BACD55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305" name="楕円 304">
                    <a:extLst>
                      <a:ext uri="{FF2B5EF4-FFF2-40B4-BE49-F238E27FC236}">
                        <a16:creationId xmlns:a16="http://schemas.microsoft.com/office/drawing/2014/main" id="{EE28D4FC-5898-465A-9E7A-C3AB2EEAC5CE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6" name="楕円 305">
                    <a:extLst>
                      <a:ext uri="{FF2B5EF4-FFF2-40B4-BE49-F238E27FC236}">
                        <a16:creationId xmlns:a16="http://schemas.microsoft.com/office/drawing/2014/main" id="{F196014D-794A-498B-995F-C262FAAD88D9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楕円 306">
                    <a:extLst>
                      <a:ext uri="{FF2B5EF4-FFF2-40B4-BE49-F238E27FC236}">
                        <a16:creationId xmlns:a16="http://schemas.microsoft.com/office/drawing/2014/main" id="{B7C01EF4-8D74-4F5C-89ED-61DCBF11A02E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9" name="テキスト ボックス 298">
                  <a:extLst>
                    <a:ext uri="{FF2B5EF4-FFF2-40B4-BE49-F238E27FC236}">
                      <a16:creationId xmlns:a16="http://schemas.microsoft.com/office/drawing/2014/main" id="{657267C5-DF21-4AAD-96FF-B703EF564227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AC798DAF-2F6A-47A9-9321-C533090DEAB6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テキスト ボックス 300">
                  <a:extLst>
                    <a:ext uri="{FF2B5EF4-FFF2-40B4-BE49-F238E27FC236}">
                      <a16:creationId xmlns:a16="http://schemas.microsoft.com/office/drawing/2014/main" id="{721D953F-A641-44C3-B448-49CEBBFE89D2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302" name="テキスト ボックス 301">
                  <a:extLst>
                    <a:ext uri="{FF2B5EF4-FFF2-40B4-BE49-F238E27FC236}">
                      <a16:creationId xmlns:a16="http://schemas.microsoft.com/office/drawing/2014/main" id="{9C9DC286-3916-46CB-86EC-C3E1B7D8483D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303" name="テキスト ボックス 302">
                  <a:extLst>
                    <a:ext uri="{FF2B5EF4-FFF2-40B4-BE49-F238E27FC236}">
                      <a16:creationId xmlns:a16="http://schemas.microsoft.com/office/drawing/2014/main" id="{FDFADACE-DA2F-4EA9-9C89-16CE5A3E343D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04" name="正方形/長方形 139">
                  <a:extLst>
                    <a:ext uri="{FF2B5EF4-FFF2-40B4-BE49-F238E27FC236}">
                      <a16:creationId xmlns:a16="http://schemas.microsoft.com/office/drawing/2014/main" id="{463A5F96-C900-4DA3-B266-A9634B146651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16E9794D-DA9B-48B1-A1E8-6E9CCD492BD7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E54C4E3B-BC4A-44A9-BAA8-981FEC17F3E6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0C5D2D07-B4C3-460E-91CE-EA2A79488342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2966BB1F-240D-4EC6-941F-55663A7A968A}"/>
                </a:ext>
              </a:extLst>
            </p:cNvPr>
            <p:cNvSpPr/>
            <p:nvPr/>
          </p:nvSpPr>
          <p:spPr>
            <a:xfrm rot="20700000">
              <a:off x="3641247" y="5299868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523EEF5F-D552-412C-BBB9-7CAF9510DFAF}"/>
                </a:ext>
              </a:extLst>
            </p:cNvPr>
            <p:cNvSpPr/>
            <p:nvPr/>
          </p:nvSpPr>
          <p:spPr>
            <a:xfrm rot="900000" flipH="1">
              <a:off x="5922937" y="5299869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A60753CB-880B-4A30-B354-7E6244CE4C2F}"/>
              </a:ext>
            </a:extLst>
          </p:cNvPr>
          <p:cNvGrpSpPr/>
          <p:nvPr/>
        </p:nvGrpSpPr>
        <p:grpSpPr>
          <a:xfrm>
            <a:off x="6587647" y="3786985"/>
            <a:ext cx="2650009" cy="2655009"/>
            <a:chOff x="6587647" y="3786985"/>
            <a:chExt cx="2650009" cy="2655009"/>
          </a:xfrm>
        </p:grpSpPr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8147C931-E57F-4D5C-8AD8-6ECD7FDCB3F8}"/>
                </a:ext>
              </a:extLst>
            </p:cNvPr>
            <p:cNvGrpSpPr/>
            <p:nvPr/>
          </p:nvGrpSpPr>
          <p:grpSpPr>
            <a:xfrm>
              <a:off x="7349705" y="3786985"/>
              <a:ext cx="1112808" cy="2222626"/>
              <a:chOff x="3882425" y="3836649"/>
              <a:chExt cx="1182186" cy="2361196"/>
            </a:xfrm>
          </p:grpSpPr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58578849-6D48-41D3-82F5-90D7418319B9}"/>
                  </a:ext>
                </a:extLst>
              </p:cNvPr>
              <p:cNvSpPr/>
              <p:nvPr/>
            </p:nvSpPr>
            <p:spPr>
              <a:xfrm flipH="1">
                <a:off x="4905194" y="52809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2CB30982-FDFE-40DA-9B6A-226BD70F3A2C}"/>
                  </a:ext>
                </a:extLst>
              </p:cNvPr>
              <p:cNvSpPr/>
              <p:nvPr/>
            </p:nvSpPr>
            <p:spPr>
              <a:xfrm>
                <a:off x="3912724" y="52809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3" name="片側の 2 つの角を丸めた四角形 144">
                <a:extLst>
                  <a:ext uri="{FF2B5EF4-FFF2-40B4-BE49-F238E27FC236}">
                    <a16:creationId xmlns:a16="http://schemas.microsoft.com/office/drawing/2014/main" id="{D609660D-856C-4172-AF58-6C9829F7E5CA}"/>
                  </a:ext>
                </a:extLst>
              </p:cNvPr>
              <p:cNvSpPr/>
              <p:nvPr/>
            </p:nvSpPr>
            <p:spPr>
              <a:xfrm>
                <a:off x="3996667" y="51769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D7800D6F-DCCB-47C8-8EAE-80E99553EA8A}"/>
                  </a:ext>
                </a:extLst>
              </p:cNvPr>
              <p:cNvSpPr/>
              <p:nvPr/>
            </p:nvSpPr>
            <p:spPr>
              <a:xfrm>
                <a:off x="4245192" y="49444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57AF4762-0F75-42C0-AE3B-0C10A068054C}"/>
                  </a:ext>
                </a:extLst>
              </p:cNvPr>
              <p:cNvGrpSpPr/>
              <p:nvPr/>
            </p:nvGrpSpPr>
            <p:grpSpPr>
              <a:xfrm>
                <a:off x="3882425" y="3836649"/>
                <a:ext cx="1182186" cy="1254189"/>
                <a:chOff x="5138890" y="3817636"/>
                <a:chExt cx="860611" cy="913028"/>
              </a:xfrm>
            </p:grpSpPr>
            <p:sp>
              <p:nvSpPr>
                <p:cNvPr id="387" name="雲 391">
                  <a:extLst>
                    <a:ext uri="{FF2B5EF4-FFF2-40B4-BE49-F238E27FC236}">
                      <a16:creationId xmlns:a16="http://schemas.microsoft.com/office/drawing/2014/main" id="{76A9C572-21C4-4107-A060-EF97674DDF39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88" name="グループ化 387">
                  <a:extLst>
                    <a:ext uri="{FF2B5EF4-FFF2-40B4-BE49-F238E27FC236}">
                      <a16:creationId xmlns:a16="http://schemas.microsoft.com/office/drawing/2014/main" id="{02CD8B2C-B58D-4C0D-9B86-7B257DB131F6}"/>
                    </a:ext>
                  </a:extLst>
                </p:cNvPr>
                <p:cNvGrpSpPr/>
                <p:nvPr/>
              </p:nvGrpSpPr>
              <p:grpSpPr>
                <a:xfrm>
                  <a:off x="5151912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97" name="グループ化 396">
                    <a:extLst>
                      <a:ext uri="{FF2B5EF4-FFF2-40B4-BE49-F238E27FC236}">
                        <a16:creationId xmlns:a16="http://schemas.microsoft.com/office/drawing/2014/main" id="{17039F77-CEAF-4C3F-94D0-3CFB89AEDBA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02" name="円/楕円 256">
                      <a:extLst>
                        <a:ext uri="{FF2B5EF4-FFF2-40B4-BE49-F238E27FC236}">
                          <a16:creationId xmlns:a16="http://schemas.microsoft.com/office/drawing/2014/main" id="{0AB0E1EB-FB34-4F3A-9923-DD00C24A3D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03" name="円/楕円 257">
                      <a:extLst>
                        <a:ext uri="{FF2B5EF4-FFF2-40B4-BE49-F238E27FC236}">
                          <a16:creationId xmlns:a16="http://schemas.microsoft.com/office/drawing/2014/main" id="{E9A87E28-EDF4-48A7-B326-44E2A3FDBC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8" name="グループ化 397">
                    <a:extLst>
                      <a:ext uri="{FF2B5EF4-FFF2-40B4-BE49-F238E27FC236}">
                        <a16:creationId xmlns:a16="http://schemas.microsoft.com/office/drawing/2014/main" id="{CD859FEF-C24C-4A12-B85E-D51C5A2C6C3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00" name="円/楕円 254">
                      <a:extLst>
                        <a:ext uri="{FF2B5EF4-FFF2-40B4-BE49-F238E27FC236}">
                          <a16:creationId xmlns:a16="http://schemas.microsoft.com/office/drawing/2014/main" id="{9FF4F6FF-F734-421A-87CE-0EC7DE93CD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01" name="円/楕円 255">
                      <a:extLst>
                        <a:ext uri="{FF2B5EF4-FFF2-40B4-BE49-F238E27FC236}">
                          <a16:creationId xmlns:a16="http://schemas.microsoft.com/office/drawing/2014/main" id="{5BB84167-FBB5-4A39-8EC2-6C94078C54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99" name="円/楕円 253">
                    <a:extLst>
                      <a:ext uri="{FF2B5EF4-FFF2-40B4-BE49-F238E27FC236}">
                        <a16:creationId xmlns:a16="http://schemas.microsoft.com/office/drawing/2014/main" id="{D24EBC98-2CDB-4088-AB2C-8EC013002C8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89" name="円/楕円 127">
                  <a:extLst>
                    <a:ext uri="{FF2B5EF4-FFF2-40B4-BE49-F238E27FC236}">
                      <a16:creationId xmlns:a16="http://schemas.microsoft.com/office/drawing/2014/main" id="{2AF30628-C395-4B03-8D0A-873381926779}"/>
                    </a:ext>
                  </a:extLst>
                </p:cNvPr>
                <p:cNvSpPr/>
                <p:nvPr/>
              </p:nvSpPr>
              <p:spPr>
                <a:xfrm>
                  <a:off x="5333569" y="43075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0" name="円/楕円 27">
                  <a:extLst>
                    <a:ext uri="{FF2B5EF4-FFF2-40B4-BE49-F238E27FC236}">
                      <a16:creationId xmlns:a16="http://schemas.microsoft.com/office/drawing/2014/main" id="{EE2B5093-937B-4373-9624-3F667B7EC257}"/>
                    </a:ext>
                  </a:extLst>
                </p:cNvPr>
                <p:cNvSpPr/>
                <p:nvPr/>
              </p:nvSpPr>
              <p:spPr>
                <a:xfrm>
                  <a:off x="5489078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1" name="円/楕円 27">
                  <a:extLst>
                    <a:ext uri="{FF2B5EF4-FFF2-40B4-BE49-F238E27FC236}">
                      <a16:creationId xmlns:a16="http://schemas.microsoft.com/office/drawing/2014/main" id="{6176C34D-ABBC-4AAB-A06E-636541C949EE}"/>
                    </a:ext>
                  </a:extLst>
                </p:cNvPr>
                <p:cNvSpPr/>
                <p:nvPr/>
              </p:nvSpPr>
              <p:spPr>
                <a:xfrm rot="10800000">
                  <a:off x="5295245" y="4188101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2" name="円/楕円 27">
                  <a:extLst>
                    <a:ext uri="{FF2B5EF4-FFF2-40B4-BE49-F238E27FC236}">
                      <a16:creationId xmlns:a16="http://schemas.microsoft.com/office/drawing/2014/main" id="{58682596-582D-4449-9F94-BDA334722B0C}"/>
                    </a:ext>
                  </a:extLst>
                </p:cNvPr>
                <p:cNvSpPr/>
                <p:nvPr/>
              </p:nvSpPr>
              <p:spPr>
                <a:xfrm rot="10800000">
                  <a:off x="5687087" y="4188101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3" name="円/楕円 127">
                  <a:extLst>
                    <a:ext uri="{FF2B5EF4-FFF2-40B4-BE49-F238E27FC236}">
                      <a16:creationId xmlns:a16="http://schemas.microsoft.com/office/drawing/2014/main" id="{F2F5118B-FC24-4B06-90E3-3EDFAB50EF0B}"/>
                    </a:ext>
                  </a:extLst>
                </p:cNvPr>
                <p:cNvSpPr/>
                <p:nvPr/>
              </p:nvSpPr>
              <p:spPr>
                <a:xfrm>
                  <a:off x="5725309" y="43075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4" name="円/楕円 247">
                  <a:extLst>
                    <a:ext uri="{FF2B5EF4-FFF2-40B4-BE49-F238E27FC236}">
                      <a16:creationId xmlns:a16="http://schemas.microsoft.com/office/drawing/2014/main" id="{75A81DD6-D154-4286-98A5-53F9902B0F79}"/>
                    </a:ext>
                  </a:extLst>
                </p:cNvPr>
                <p:cNvSpPr/>
                <p:nvPr/>
              </p:nvSpPr>
              <p:spPr>
                <a:xfrm>
                  <a:off x="5509070" y="44648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5" name="月 394">
                  <a:extLst>
                    <a:ext uri="{FF2B5EF4-FFF2-40B4-BE49-F238E27FC236}">
                      <a16:creationId xmlns:a16="http://schemas.microsoft.com/office/drawing/2014/main" id="{E8EF671D-D3AC-441E-97EB-F2140F1CFD8A}"/>
                    </a:ext>
                  </a:extLst>
                </p:cNvPr>
                <p:cNvSpPr/>
                <p:nvPr/>
              </p:nvSpPr>
              <p:spPr>
                <a:xfrm rot="1800000">
                  <a:off x="5419033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6" name="月 395">
                  <a:extLst>
                    <a:ext uri="{FF2B5EF4-FFF2-40B4-BE49-F238E27FC236}">
                      <a16:creationId xmlns:a16="http://schemas.microsoft.com/office/drawing/2014/main" id="{C5AE0789-B89F-49B7-8741-E5E8FEAA64EA}"/>
                    </a:ext>
                  </a:extLst>
                </p:cNvPr>
                <p:cNvSpPr/>
                <p:nvPr/>
              </p:nvSpPr>
              <p:spPr>
                <a:xfrm rot="19800000" flipH="1">
                  <a:off x="5664228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6771EC38-DD06-4E5A-8EFA-1184E30A888E}"/>
                  </a:ext>
                </a:extLst>
              </p:cNvPr>
              <p:cNvSpPr/>
              <p:nvPr/>
            </p:nvSpPr>
            <p:spPr>
              <a:xfrm>
                <a:off x="4418381" y="4674583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6ED82914-2129-4B38-AE78-11F7167A9504}"/>
                </a:ext>
              </a:extLst>
            </p:cNvPr>
            <p:cNvGrpSpPr/>
            <p:nvPr/>
          </p:nvGrpSpPr>
          <p:grpSpPr>
            <a:xfrm>
              <a:off x="6680738" y="4585822"/>
              <a:ext cx="2467664" cy="1856172"/>
              <a:chOff x="669236" y="1016002"/>
              <a:chExt cx="3404513" cy="2560868"/>
            </a:xfrm>
          </p:grpSpPr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9530646D-9857-43CD-9113-6EA58520096D}"/>
                  </a:ext>
                </a:extLst>
              </p:cNvPr>
              <p:cNvGrpSpPr/>
              <p:nvPr/>
            </p:nvGrpSpPr>
            <p:grpSpPr>
              <a:xfrm>
                <a:off x="669236" y="1016002"/>
                <a:ext cx="3404513" cy="2560868"/>
                <a:chOff x="669236" y="1016002"/>
                <a:chExt cx="3404513" cy="2560868"/>
              </a:xfrm>
            </p:grpSpPr>
            <p:sp>
              <p:nvSpPr>
                <p:cNvPr id="354" name="平行四辺形 19">
                  <a:extLst>
                    <a:ext uri="{FF2B5EF4-FFF2-40B4-BE49-F238E27FC236}">
                      <a16:creationId xmlns:a16="http://schemas.microsoft.com/office/drawing/2014/main" id="{F72E1297-E87E-49B1-BFFC-BCEEB47DCBA6}"/>
                    </a:ext>
                  </a:extLst>
                </p:cNvPr>
                <p:cNvSpPr/>
                <p:nvPr/>
              </p:nvSpPr>
              <p:spPr>
                <a:xfrm rot="5400000">
                  <a:off x="240024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5" name="平行四辺形 19">
                  <a:extLst>
                    <a:ext uri="{FF2B5EF4-FFF2-40B4-BE49-F238E27FC236}">
                      <a16:creationId xmlns:a16="http://schemas.microsoft.com/office/drawing/2014/main" id="{D5A57DFA-E8AC-485A-AF93-C8677BD419E7}"/>
                    </a:ext>
                  </a:extLst>
                </p:cNvPr>
                <p:cNvSpPr/>
                <p:nvPr/>
              </p:nvSpPr>
              <p:spPr>
                <a:xfrm rot="16200000" flipH="1">
                  <a:off x="1942093" y="1445214"/>
                  <a:ext cx="2560868" cy="1702444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36073 w 1328933"/>
                    <a:gd name="connsiteY3" fmla="*/ 809261 h 871128"/>
                    <a:gd name="connsiteX4" fmla="*/ 0 w 1328933"/>
                    <a:gd name="connsiteY4" fmla="*/ 871128 h 87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8933" h="871128">
                      <a:moveTo>
                        <a:pt x="0" y="871128"/>
                      </a:moveTo>
                      <a:lnTo>
                        <a:pt x="217782" y="0"/>
                      </a:lnTo>
                      <a:lnTo>
                        <a:pt x="1328933" y="0"/>
                      </a:lnTo>
                      <a:lnTo>
                        <a:pt x="1136073" y="809261"/>
                      </a:lnTo>
                      <a:lnTo>
                        <a:pt x="0" y="87112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356" name="直線コネクタ 355">
                  <a:extLst>
                    <a:ext uri="{FF2B5EF4-FFF2-40B4-BE49-F238E27FC236}">
                      <a16:creationId xmlns:a16="http://schemas.microsoft.com/office/drawing/2014/main" id="{92CAA45A-46AF-4623-B311-6D397C2594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2200" y="1092200"/>
                  <a:ext cx="1708150" cy="42545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7" name="直線コネクタ 356">
                  <a:extLst>
                    <a:ext uri="{FF2B5EF4-FFF2-40B4-BE49-F238E27FC236}">
                      <a16:creationId xmlns:a16="http://schemas.microsoft.com/office/drawing/2014/main" id="{3D3093B5-3E6E-4800-83FC-66917D3AE4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79450" y="1085850"/>
                  <a:ext cx="1670910" cy="43180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8" name="平行四辺形 19">
                  <a:extLst>
                    <a:ext uri="{FF2B5EF4-FFF2-40B4-BE49-F238E27FC236}">
                      <a16:creationId xmlns:a16="http://schemas.microsoft.com/office/drawing/2014/main" id="{37B62E84-8DEB-4066-B60B-6A5BC36CBA30}"/>
                    </a:ext>
                  </a:extLst>
                </p:cNvPr>
                <p:cNvSpPr/>
                <p:nvPr/>
              </p:nvSpPr>
              <p:spPr>
                <a:xfrm rot="16200000" flipH="1">
                  <a:off x="3370666" y="1441400"/>
                  <a:ext cx="876585" cy="369927"/>
                </a:xfrm>
                <a:custGeom>
                  <a:avLst/>
                  <a:gdLst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11151 w 1328933"/>
                    <a:gd name="connsiteY3" fmla="*/ 871128 h 871128"/>
                    <a:gd name="connsiteX4" fmla="*/ 0 w 1328933"/>
                    <a:gd name="connsiteY4" fmla="*/ 871128 h 871128"/>
                    <a:gd name="connsiteX0" fmla="*/ 0 w 1328933"/>
                    <a:gd name="connsiteY0" fmla="*/ 871128 h 871128"/>
                    <a:gd name="connsiteX1" fmla="*/ 217782 w 1328933"/>
                    <a:gd name="connsiteY1" fmla="*/ 0 h 871128"/>
                    <a:gd name="connsiteX2" fmla="*/ 1328933 w 1328933"/>
                    <a:gd name="connsiteY2" fmla="*/ 0 h 871128"/>
                    <a:gd name="connsiteX3" fmla="*/ 1149254 w 1328933"/>
                    <a:gd name="connsiteY3" fmla="*/ 737778 h 871128"/>
                    <a:gd name="connsiteX4" fmla="*/ 0 w 1328933"/>
                    <a:gd name="connsiteY4" fmla="*/ 871128 h 871128"/>
                    <a:gd name="connsiteX0" fmla="*/ 0 w 1328933"/>
                    <a:gd name="connsiteY0" fmla="*/ 880731 h 880731"/>
                    <a:gd name="connsiteX1" fmla="*/ 169089 w 1328933"/>
                    <a:gd name="connsiteY1" fmla="*/ 0 h 880731"/>
                    <a:gd name="connsiteX2" fmla="*/ 1328933 w 1328933"/>
                    <a:gd name="connsiteY2" fmla="*/ 9603 h 880731"/>
                    <a:gd name="connsiteX3" fmla="*/ 1149254 w 1328933"/>
                    <a:gd name="connsiteY3" fmla="*/ 747381 h 880731"/>
                    <a:gd name="connsiteX4" fmla="*/ 0 w 1328933"/>
                    <a:gd name="connsiteY4" fmla="*/ 880731 h 880731"/>
                    <a:gd name="connsiteX0" fmla="*/ 0 w 1328938"/>
                    <a:gd name="connsiteY0" fmla="*/ 880731 h 880731"/>
                    <a:gd name="connsiteX1" fmla="*/ 169089 w 1328938"/>
                    <a:gd name="connsiteY1" fmla="*/ 0 h 880731"/>
                    <a:gd name="connsiteX2" fmla="*/ 1328939 w 1328938"/>
                    <a:gd name="connsiteY2" fmla="*/ 9611 h 880731"/>
                    <a:gd name="connsiteX3" fmla="*/ 1149254 w 1328938"/>
                    <a:gd name="connsiteY3" fmla="*/ 747381 h 880731"/>
                    <a:gd name="connsiteX4" fmla="*/ 0 w 1328938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149254 w 1491256"/>
                    <a:gd name="connsiteY3" fmla="*/ 747381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408961 w 1491256"/>
                    <a:gd name="connsiteY3" fmla="*/ 728183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76506 w 1491256"/>
                    <a:gd name="connsiteY3" fmla="*/ 718589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35 w 1491256"/>
                    <a:gd name="connsiteY3" fmla="*/ 718598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35941 w 1491256"/>
                    <a:gd name="connsiteY3" fmla="*/ 728210 h 880731"/>
                    <a:gd name="connsiteX4" fmla="*/ 0 w 1491256"/>
                    <a:gd name="connsiteY4" fmla="*/ 880731 h 880731"/>
                    <a:gd name="connsiteX0" fmla="*/ 0 w 1491256"/>
                    <a:gd name="connsiteY0" fmla="*/ 880731 h 880731"/>
                    <a:gd name="connsiteX1" fmla="*/ 169089 w 1491256"/>
                    <a:gd name="connsiteY1" fmla="*/ 0 h 880731"/>
                    <a:gd name="connsiteX2" fmla="*/ 1491257 w 1491256"/>
                    <a:gd name="connsiteY2" fmla="*/ 17 h 880731"/>
                    <a:gd name="connsiteX3" fmla="*/ 1343329 w 1491256"/>
                    <a:gd name="connsiteY3" fmla="*/ 710812 h 880731"/>
                    <a:gd name="connsiteX4" fmla="*/ 0 w 1491256"/>
                    <a:gd name="connsiteY4" fmla="*/ 880731 h 880731"/>
                    <a:gd name="connsiteX0" fmla="*/ 0 w 1343329"/>
                    <a:gd name="connsiteY0" fmla="*/ 880731 h 880731"/>
                    <a:gd name="connsiteX1" fmla="*/ 169089 w 1343329"/>
                    <a:gd name="connsiteY1" fmla="*/ 0 h 880731"/>
                    <a:gd name="connsiteX2" fmla="*/ 1171770 w 1343329"/>
                    <a:gd name="connsiteY2" fmla="*/ 122049 h 880731"/>
                    <a:gd name="connsiteX3" fmla="*/ 1343329 w 1343329"/>
                    <a:gd name="connsiteY3" fmla="*/ 710812 h 880731"/>
                    <a:gd name="connsiteX4" fmla="*/ 0 w 1343329"/>
                    <a:gd name="connsiteY4" fmla="*/ 880731 h 880731"/>
                    <a:gd name="connsiteX0" fmla="*/ 0 w 1171770"/>
                    <a:gd name="connsiteY0" fmla="*/ 880731 h 880731"/>
                    <a:gd name="connsiteX1" fmla="*/ 169089 w 1171770"/>
                    <a:gd name="connsiteY1" fmla="*/ 0 h 880731"/>
                    <a:gd name="connsiteX2" fmla="*/ 1171770 w 1171770"/>
                    <a:gd name="connsiteY2" fmla="*/ 122049 h 880731"/>
                    <a:gd name="connsiteX3" fmla="*/ 881848 w 1171770"/>
                    <a:gd name="connsiteY3" fmla="*/ 816574 h 880731"/>
                    <a:gd name="connsiteX4" fmla="*/ 0 w 1171770"/>
                    <a:gd name="connsiteY4" fmla="*/ 880731 h 880731"/>
                    <a:gd name="connsiteX0" fmla="*/ 0 w 1171770"/>
                    <a:gd name="connsiteY0" fmla="*/ 758682 h 758682"/>
                    <a:gd name="connsiteX1" fmla="*/ 83896 w 1171770"/>
                    <a:gd name="connsiteY1" fmla="*/ 300999 h 758682"/>
                    <a:gd name="connsiteX2" fmla="*/ 1171770 w 1171770"/>
                    <a:gd name="connsiteY2" fmla="*/ 0 h 758682"/>
                    <a:gd name="connsiteX3" fmla="*/ 881848 w 1171770"/>
                    <a:gd name="connsiteY3" fmla="*/ 694525 h 758682"/>
                    <a:gd name="connsiteX4" fmla="*/ 0 w 1171770"/>
                    <a:gd name="connsiteY4" fmla="*/ 758682 h 758682"/>
                    <a:gd name="connsiteX0" fmla="*/ 0 w 1022676"/>
                    <a:gd name="connsiteY0" fmla="*/ 473941 h 473941"/>
                    <a:gd name="connsiteX1" fmla="*/ 83896 w 1022676"/>
                    <a:gd name="connsiteY1" fmla="*/ 16258 h 473941"/>
                    <a:gd name="connsiteX2" fmla="*/ 1022676 w 1022676"/>
                    <a:gd name="connsiteY2" fmla="*/ 0 h 473941"/>
                    <a:gd name="connsiteX3" fmla="*/ 881848 w 1022676"/>
                    <a:gd name="connsiteY3" fmla="*/ 409784 h 473941"/>
                    <a:gd name="connsiteX4" fmla="*/ 0 w 1022676"/>
                    <a:gd name="connsiteY4" fmla="*/ 473941 h 473941"/>
                    <a:gd name="connsiteX0" fmla="*/ 0 w 987177"/>
                    <a:gd name="connsiteY0" fmla="*/ 473941 h 473941"/>
                    <a:gd name="connsiteX1" fmla="*/ 83896 w 987177"/>
                    <a:gd name="connsiteY1" fmla="*/ 16258 h 473941"/>
                    <a:gd name="connsiteX2" fmla="*/ 987177 w 987177"/>
                    <a:gd name="connsiteY2" fmla="*/ 0 h 473941"/>
                    <a:gd name="connsiteX3" fmla="*/ 881848 w 987177"/>
                    <a:gd name="connsiteY3" fmla="*/ 409784 h 473941"/>
                    <a:gd name="connsiteX4" fmla="*/ 0 w 987177"/>
                    <a:gd name="connsiteY4" fmla="*/ 473941 h 473941"/>
                    <a:gd name="connsiteX0" fmla="*/ 0 w 972978"/>
                    <a:gd name="connsiteY0" fmla="*/ 490212 h 490212"/>
                    <a:gd name="connsiteX1" fmla="*/ 83896 w 972978"/>
                    <a:gd name="connsiteY1" fmla="*/ 32529 h 490212"/>
                    <a:gd name="connsiteX2" fmla="*/ 972978 w 972978"/>
                    <a:gd name="connsiteY2" fmla="*/ 0 h 490212"/>
                    <a:gd name="connsiteX3" fmla="*/ 881848 w 972978"/>
                    <a:gd name="connsiteY3" fmla="*/ 426055 h 490212"/>
                    <a:gd name="connsiteX4" fmla="*/ 0 w 972978"/>
                    <a:gd name="connsiteY4" fmla="*/ 490212 h 490212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6284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57683 h 457683"/>
                    <a:gd name="connsiteX1" fmla="*/ 83896 w 980078"/>
                    <a:gd name="connsiteY1" fmla="*/ 0 h 457683"/>
                    <a:gd name="connsiteX2" fmla="*/ 980078 w 980078"/>
                    <a:gd name="connsiteY2" fmla="*/ 13 h 457683"/>
                    <a:gd name="connsiteX3" fmla="*/ 881848 w 980078"/>
                    <a:gd name="connsiteY3" fmla="*/ 393526 h 457683"/>
                    <a:gd name="connsiteX4" fmla="*/ 0 w 980078"/>
                    <a:gd name="connsiteY4" fmla="*/ 457683 h 457683"/>
                    <a:gd name="connsiteX0" fmla="*/ 0 w 980078"/>
                    <a:gd name="connsiteY0" fmla="*/ 473941 h 473941"/>
                    <a:gd name="connsiteX1" fmla="*/ 83896 w 980078"/>
                    <a:gd name="connsiteY1" fmla="*/ 16258 h 473941"/>
                    <a:gd name="connsiteX2" fmla="*/ 980078 w 980078"/>
                    <a:gd name="connsiteY2" fmla="*/ 0 h 473941"/>
                    <a:gd name="connsiteX3" fmla="*/ 881848 w 980078"/>
                    <a:gd name="connsiteY3" fmla="*/ 409784 h 473941"/>
                    <a:gd name="connsiteX4" fmla="*/ 0 w 980078"/>
                    <a:gd name="connsiteY4" fmla="*/ 473941 h 473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0078" h="473941">
                      <a:moveTo>
                        <a:pt x="0" y="473941"/>
                      </a:moveTo>
                      <a:lnTo>
                        <a:pt x="83896" y="16258"/>
                      </a:lnTo>
                      <a:lnTo>
                        <a:pt x="980078" y="0"/>
                      </a:lnTo>
                      <a:lnTo>
                        <a:pt x="881848" y="409784"/>
                      </a:lnTo>
                      <a:lnTo>
                        <a:pt x="0" y="47394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9" name="テキスト ボックス 358">
                  <a:extLst>
                    <a:ext uri="{FF2B5EF4-FFF2-40B4-BE49-F238E27FC236}">
                      <a16:creationId xmlns:a16="http://schemas.microsoft.com/office/drawing/2014/main" id="{56AD5D27-9CFB-4399-9257-B90E15670194}"/>
                    </a:ext>
                  </a:extLst>
                </p:cNvPr>
                <p:cNvSpPr txBox="1"/>
                <p:nvPr/>
              </p:nvSpPr>
              <p:spPr>
                <a:xfrm rot="5400000">
                  <a:off x="3436303" y="1488442"/>
                  <a:ext cx="726758" cy="2587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6125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○○新聞</a:t>
                  </a:r>
                </a:p>
              </p:txBody>
            </p:sp>
            <p:sp>
              <p:nvSpPr>
                <p:cNvPr id="360" name="正方形/長方形 139">
                  <a:extLst>
                    <a:ext uri="{FF2B5EF4-FFF2-40B4-BE49-F238E27FC236}">
                      <a16:creationId xmlns:a16="http://schemas.microsoft.com/office/drawing/2014/main" id="{7BEA3B90-7532-4136-8953-8DE5B0A9B483}"/>
                    </a:ext>
                  </a:extLst>
                </p:cNvPr>
                <p:cNvSpPr/>
                <p:nvPr/>
              </p:nvSpPr>
              <p:spPr>
                <a:xfrm flipH="1">
                  <a:off x="801218" y="2707305"/>
                  <a:ext cx="1514026" cy="815929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77112"/>
                    <a:gd name="connsiteY0" fmla="*/ 350044 h 815929"/>
                    <a:gd name="connsiteX1" fmla="*/ 1477112 w 1477112"/>
                    <a:gd name="connsiteY1" fmla="*/ 0 h 815929"/>
                    <a:gd name="connsiteX2" fmla="*/ 1458137 w 1477112"/>
                    <a:gd name="connsiteY2" fmla="*/ 466679 h 815929"/>
                    <a:gd name="connsiteX3" fmla="*/ 6483 w 1477112"/>
                    <a:gd name="connsiteY3" fmla="*/ 815929 h 815929"/>
                    <a:gd name="connsiteX4" fmla="*/ 285 w 1477112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58137 w 1495934"/>
                    <a:gd name="connsiteY2" fmla="*/ 466679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  <a:gd name="connsiteX0" fmla="*/ 285 w 1495934"/>
                    <a:gd name="connsiteY0" fmla="*/ 350044 h 815929"/>
                    <a:gd name="connsiteX1" fmla="*/ 1495934 w 1495934"/>
                    <a:gd name="connsiteY1" fmla="*/ 0 h 815929"/>
                    <a:gd name="connsiteX2" fmla="*/ 1476959 w 1495934"/>
                    <a:gd name="connsiteY2" fmla="*/ 461917 h 815929"/>
                    <a:gd name="connsiteX3" fmla="*/ 6483 w 1495934"/>
                    <a:gd name="connsiteY3" fmla="*/ 815929 h 815929"/>
                    <a:gd name="connsiteX4" fmla="*/ 285 w 1495934"/>
                    <a:gd name="connsiteY4" fmla="*/ 350044 h 815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5934" h="815929">
                      <a:moveTo>
                        <a:pt x="285" y="350044"/>
                      </a:moveTo>
                      <a:lnTo>
                        <a:pt x="1495934" y="0"/>
                      </a:lnTo>
                      <a:cubicBezTo>
                        <a:pt x="1493817" y="248693"/>
                        <a:pt x="1479076" y="213224"/>
                        <a:pt x="1476959" y="461917"/>
                      </a:cubicBezTo>
                      <a:lnTo>
                        <a:pt x="6483" y="815929"/>
                      </a:lnTo>
                      <a:cubicBezTo>
                        <a:pt x="8600" y="668836"/>
                        <a:pt x="-1832" y="468562"/>
                        <a:pt x="285" y="3500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正方形/長方形 139">
                  <a:extLst>
                    <a:ext uri="{FF2B5EF4-FFF2-40B4-BE49-F238E27FC236}">
                      <a16:creationId xmlns:a16="http://schemas.microsoft.com/office/drawing/2014/main" id="{AD2077A7-CBC3-483C-A1F2-51FFFF0B9901}"/>
                    </a:ext>
                  </a:extLst>
                </p:cNvPr>
                <p:cNvSpPr/>
                <p:nvPr/>
              </p:nvSpPr>
              <p:spPr>
                <a:xfrm>
                  <a:off x="2381662" y="2706689"/>
                  <a:ext cx="1564615" cy="837360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479888 w 1545919"/>
                    <a:gd name="connsiteY2" fmla="*/ 480966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22238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  <a:gd name="connsiteX0" fmla="*/ 3213 w 1545919"/>
                    <a:gd name="connsiteY0" fmla="*/ 371474 h 837360"/>
                    <a:gd name="connsiteX1" fmla="*/ 1545919 w 1545919"/>
                    <a:gd name="connsiteY1" fmla="*/ 0 h 837360"/>
                    <a:gd name="connsiteX2" fmla="*/ 1512827 w 1545919"/>
                    <a:gd name="connsiteY2" fmla="*/ 466678 h 837360"/>
                    <a:gd name="connsiteX3" fmla="*/ 0 w 1545919"/>
                    <a:gd name="connsiteY3" fmla="*/ 837360 h 837360"/>
                    <a:gd name="connsiteX4" fmla="*/ 3213 w 1545919"/>
                    <a:gd name="connsiteY4" fmla="*/ 371474 h 83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919" h="837360">
                      <a:moveTo>
                        <a:pt x="3213" y="371474"/>
                      </a:moveTo>
                      <a:lnTo>
                        <a:pt x="1545919" y="0"/>
                      </a:lnTo>
                      <a:cubicBezTo>
                        <a:pt x="1543802" y="248693"/>
                        <a:pt x="1514944" y="217985"/>
                        <a:pt x="1512827" y="466678"/>
                      </a:cubicBezTo>
                      <a:lnTo>
                        <a:pt x="0" y="837360"/>
                      </a:lnTo>
                      <a:cubicBezTo>
                        <a:pt x="2117" y="690267"/>
                        <a:pt x="1096" y="518567"/>
                        <a:pt x="3213" y="37147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C173B8F4-4051-4063-92DD-C893DC16E9D6}"/>
                    </a:ext>
                  </a:extLst>
                </p:cNvPr>
                <p:cNvSpPr/>
                <p:nvPr/>
              </p:nvSpPr>
              <p:spPr>
                <a:xfrm rot="5400000" flipH="1">
                  <a:off x="3193594" y="1251388"/>
                  <a:ext cx="364388" cy="429738"/>
                </a:xfrm>
                <a:custGeom>
                  <a:avLst/>
                  <a:gdLst>
                    <a:gd name="connsiteX0" fmla="*/ 364388 w 364388"/>
                    <a:gd name="connsiteY0" fmla="*/ 0 h 429738"/>
                    <a:gd name="connsiteX1" fmla="*/ 105059 w 364388"/>
                    <a:gd name="connsiteY1" fmla="*/ 0 h 429738"/>
                    <a:gd name="connsiteX2" fmla="*/ 0 w 364388"/>
                    <a:gd name="connsiteY2" fmla="*/ 427217 h 429738"/>
                    <a:gd name="connsiteX3" fmla="*/ 257396 w 364388"/>
                    <a:gd name="connsiteY3" fmla="*/ 429738 h 42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388" h="429738">
                      <a:moveTo>
                        <a:pt x="364388" y="0"/>
                      </a:moveTo>
                      <a:lnTo>
                        <a:pt x="105059" y="0"/>
                      </a:lnTo>
                      <a:lnTo>
                        <a:pt x="0" y="427217"/>
                      </a:lnTo>
                      <a:lnTo>
                        <a:pt x="257396" y="429738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057299ED-A2EA-451D-82E6-EDAD4FDAE8C1}"/>
                    </a:ext>
                  </a:extLst>
                </p:cNvPr>
                <p:cNvSpPr/>
                <p:nvPr/>
              </p:nvSpPr>
              <p:spPr>
                <a:xfrm rot="5400000" flipH="1">
                  <a:off x="3195767" y="1549473"/>
                  <a:ext cx="364247" cy="425534"/>
                </a:xfrm>
                <a:custGeom>
                  <a:avLst/>
                  <a:gdLst>
                    <a:gd name="connsiteX0" fmla="*/ 364247 w 364247"/>
                    <a:gd name="connsiteY0" fmla="*/ 0 h 425534"/>
                    <a:gd name="connsiteX1" fmla="*/ 104888 w 364247"/>
                    <a:gd name="connsiteY1" fmla="*/ 0 h 425534"/>
                    <a:gd name="connsiteX2" fmla="*/ 0 w 364247"/>
                    <a:gd name="connsiteY2" fmla="*/ 423012 h 425534"/>
                    <a:gd name="connsiteX3" fmla="*/ 257423 w 364247"/>
                    <a:gd name="connsiteY3" fmla="*/ 425534 h 425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247" h="425534">
                      <a:moveTo>
                        <a:pt x="364247" y="0"/>
                      </a:moveTo>
                      <a:lnTo>
                        <a:pt x="104888" y="0"/>
                      </a:lnTo>
                      <a:lnTo>
                        <a:pt x="0" y="423012"/>
                      </a:lnTo>
                      <a:lnTo>
                        <a:pt x="257423" y="425534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F656BE3B-4597-453C-A18B-CB530E80C476}"/>
                    </a:ext>
                  </a:extLst>
                </p:cNvPr>
                <p:cNvSpPr/>
                <p:nvPr/>
              </p:nvSpPr>
              <p:spPr>
                <a:xfrm rot="5400000" flipH="1">
                  <a:off x="3191695" y="1836734"/>
                  <a:ext cx="361947" cy="410935"/>
                </a:xfrm>
                <a:custGeom>
                  <a:avLst/>
                  <a:gdLst>
                    <a:gd name="connsiteX0" fmla="*/ 361947 w 361947"/>
                    <a:gd name="connsiteY0" fmla="*/ 0 h 410935"/>
                    <a:gd name="connsiteX1" fmla="*/ 102544 w 361947"/>
                    <a:gd name="connsiteY1" fmla="*/ 0 h 410935"/>
                    <a:gd name="connsiteX2" fmla="*/ 0 w 361947"/>
                    <a:gd name="connsiteY2" fmla="*/ 408413 h 410935"/>
                    <a:gd name="connsiteX3" fmla="*/ 257488 w 361947"/>
                    <a:gd name="connsiteY3" fmla="*/ 410935 h 4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1947" h="410935">
                      <a:moveTo>
                        <a:pt x="361947" y="0"/>
                      </a:moveTo>
                      <a:lnTo>
                        <a:pt x="102544" y="0"/>
                      </a:lnTo>
                      <a:lnTo>
                        <a:pt x="0" y="408413"/>
                      </a:lnTo>
                      <a:lnTo>
                        <a:pt x="257488" y="410935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平行四辺形 48">
                  <a:extLst>
                    <a:ext uri="{FF2B5EF4-FFF2-40B4-BE49-F238E27FC236}">
                      <a16:creationId xmlns:a16="http://schemas.microsoft.com/office/drawing/2014/main" id="{8718C84E-8C3C-4277-BF81-8715EAA76351}"/>
                    </a:ext>
                  </a:extLst>
                </p:cNvPr>
                <p:cNvSpPr/>
                <p:nvPr/>
              </p:nvSpPr>
              <p:spPr>
                <a:xfrm rot="5400000" flipH="1">
                  <a:off x="2867631" y="1643197"/>
                  <a:ext cx="637030" cy="1512178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51920">
                      <a:moveTo>
                        <a:pt x="0" y="1551920"/>
                      </a:moveTo>
                      <a:lnTo>
                        <a:pt x="379675" y="0"/>
                      </a:lnTo>
                      <a:lnTo>
                        <a:pt x="637030" y="12700"/>
                      </a:lnTo>
                      <a:lnTo>
                        <a:pt x="257355" y="1545570"/>
                      </a:lnTo>
                      <a:lnTo>
                        <a:pt x="0" y="15519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平行四辺形 48">
                  <a:extLst>
                    <a:ext uri="{FF2B5EF4-FFF2-40B4-BE49-F238E27FC236}">
                      <a16:creationId xmlns:a16="http://schemas.microsoft.com/office/drawing/2014/main" id="{1EF61C0E-22EF-4F18-AF80-2A566C1D7037}"/>
                    </a:ext>
                  </a:extLst>
                </p:cNvPr>
                <p:cNvSpPr/>
                <p:nvPr/>
              </p:nvSpPr>
              <p:spPr>
                <a:xfrm rot="5400000" flipH="1">
                  <a:off x="2861443" y="1947834"/>
                  <a:ext cx="637030" cy="1499803"/>
                </a:xfrm>
                <a:custGeom>
                  <a:avLst/>
                  <a:gdLst>
                    <a:gd name="connsiteX0" fmla="*/ 0 w 503680"/>
                    <a:gd name="connsiteY0" fmla="*/ 1564620 h 1564620"/>
                    <a:gd name="connsiteX1" fmla="*/ 132025 w 503680"/>
                    <a:gd name="connsiteY1" fmla="*/ 0 h 1564620"/>
                    <a:gd name="connsiteX2" fmla="*/ 503680 w 503680"/>
                    <a:gd name="connsiteY2" fmla="*/ 0 h 1564620"/>
                    <a:gd name="connsiteX3" fmla="*/ 371655 w 503680"/>
                    <a:gd name="connsiteY3" fmla="*/ 1564620 h 1564620"/>
                    <a:gd name="connsiteX4" fmla="*/ 0 w 503680"/>
                    <a:gd name="connsiteY4" fmla="*/ 1564620 h 1564620"/>
                    <a:gd name="connsiteX0" fmla="*/ 0 w 662430"/>
                    <a:gd name="connsiteY0" fmla="*/ 1551920 h 1564620"/>
                    <a:gd name="connsiteX1" fmla="*/ 290775 w 662430"/>
                    <a:gd name="connsiteY1" fmla="*/ 0 h 1564620"/>
                    <a:gd name="connsiteX2" fmla="*/ 662430 w 662430"/>
                    <a:gd name="connsiteY2" fmla="*/ 0 h 1564620"/>
                    <a:gd name="connsiteX3" fmla="*/ 530405 w 662430"/>
                    <a:gd name="connsiteY3" fmla="*/ 1564620 h 1564620"/>
                    <a:gd name="connsiteX4" fmla="*/ 0 w 662430"/>
                    <a:gd name="connsiteY4" fmla="*/ 1551920 h 1564620"/>
                    <a:gd name="connsiteX0" fmla="*/ 0 w 662430"/>
                    <a:gd name="connsiteY0" fmla="*/ 1551920 h 1551920"/>
                    <a:gd name="connsiteX1" fmla="*/ 2907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62430"/>
                    <a:gd name="connsiteY0" fmla="*/ 1551920 h 1551920"/>
                    <a:gd name="connsiteX1" fmla="*/ 379675 w 662430"/>
                    <a:gd name="connsiteY1" fmla="*/ 0 h 1551920"/>
                    <a:gd name="connsiteX2" fmla="*/ 662430 w 662430"/>
                    <a:gd name="connsiteY2" fmla="*/ 0 h 1551920"/>
                    <a:gd name="connsiteX3" fmla="*/ 257355 w 662430"/>
                    <a:gd name="connsiteY3" fmla="*/ 1545570 h 1551920"/>
                    <a:gd name="connsiteX4" fmla="*/ 0 w 662430"/>
                    <a:gd name="connsiteY4" fmla="*/ 1551920 h 1551920"/>
                    <a:gd name="connsiteX0" fmla="*/ 0 w 637030"/>
                    <a:gd name="connsiteY0" fmla="*/ 1551920 h 1551920"/>
                    <a:gd name="connsiteX1" fmla="*/ 379675 w 637030"/>
                    <a:gd name="connsiteY1" fmla="*/ 0 h 1551920"/>
                    <a:gd name="connsiteX2" fmla="*/ 637030 w 637030"/>
                    <a:gd name="connsiteY2" fmla="*/ 12700 h 1551920"/>
                    <a:gd name="connsiteX3" fmla="*/ 257355 w 637030"/>
                    <a:gd name="connsiteY3" fmla="*/ 1545570 h 1551920"/>
                    <a:gd name="connsiteX4" fmla="*/ 0 w 637030"/>
                    <a:gd name="connsiteY4" fmla="*/ 1551920 h 1551920"/>
                    <a:gd name="connsiteX0" fmla="*/ 0 w 637030"/>
                    <a:gd name="connsiteY0" fmla="*/ 1539220 h 1539220"/>
                    <a:gd name="connsiteX1" fmla="*/ 373325 w 637030"/>
                    <a:gd name="connsiteY1" fmla="*/ 13368 h 1539220"/>
                    <a:gd name="connsiteX2" fmla="*/ 637030 w 637030"/>
                    <a:gd name="connsiteY2" fmla="*/ 0 h 1539220"/>
                    <a:gd name="connsiteX3" fmla="*/ 257355 w 637030"/>
                    <a:gd name="connsiteY3" fmla="*/ 1532870 h 1539220"/>
                    <a:gd name="connsiteX4" fmla="*/ 0 w 637030"/>
                    <a:gd name="connsiteY4" fmla="*/ 1539220 h 1539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7030" h="1539220">
                      <a:moveTo>
                        <a:pt x="0" y="1539220"/>
                      </a:moveTo>
                      <a:lnTo>
                        <a:pt x="373325" y="13368"/>
                      </a:lnTo>
                      <a:lnTo>
                        <a:pt x="637030" y="0"/>
                      </a:lnTo>
                      <a:lnTo>
                        <a:pt x="257355" y="1532870"/>
                      </a:lnTo>
                      <a:lnTo>
                        <a:pt x="0" y="1539220"/>
                      </a:ln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正方形/長方形 139">
                  <a:extLst>
                    <a:ext uri="{FF2B5EF4-FFF2-40B4-BE49-F238E27FC236}">
                      <a16:creationId xmlns:a16="http://schemas.microsoft.com/office/drawing/2014/main" id="{6D72A8ED-FF15-4ACA-AA4C-57EC49986393}"/>
                    </a:ext>
                  </a:extLst>
                </p:cNvPr>
                <p:cNvSpPr/>
                <p:nvPr/>
              </p:nvSpPr>
              <p:spPr>
                <a:xfrm>
                  <a:off x="2443573" y="1449392"/>
                  <a:ext cx="521475" cy="975472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12624 w 515243"/>
                    <a:gd name="connsiteY0" fmla="*/ 114299 h 975472"/>
                    <a:gd name="connsiteX1" fmla="*/ 510689 w 515243"/>
                    <a:gd name="connsiteY1" fmla="*/ 0 h 975472"/>
                    <a:gd name="connsiteX2" fmla="*/ 515243 w 515243"/>
                    <a:gd name="connsiteY2" fmla="*/ 842916 h 975472"/>
                    <a:gd name="connsiteX3" fmla="*/ 0 w 515243"/>
                    <a:gd name="connsiteY3" fmla="*/ 975472 h 975472"/>
                    <a:gd name="connsiteX4" fmla="*/ 12624 w 515243"/>
                    <a:gd name="connsiteY4" fmla="*/ 114299 h 975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5243" h="975472">
                      <a:moveTo>
                        <a:pt x="12624" y="114299"/>
                      </a:moveTo>
                      <a:lnTo>
                        <a:pt x="510689" y="0"/>
                      </a:lnTo>
                      <a:lnTo>
                        <a:pt x="515243" y="842916"/>
                      </a:lnTo>
                      <a:lnTo>
                        <a:pt x="0" y="975472"/>
                      </a:lnTo>
                      <a:cubicBezTo>
                        <a:pt x="2117" y="828379"/>
                        <a:pt x="10507" y="261392"/>
                        <a:pt x="12624" y="114299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テキスト ボックス 367">
                  <a:extLst>
                    <a:ext uri="{FF2B5EF4-FFF2-40B4-BE49-F238E27FC236}">
                      <a16:creationId xmlns:a16="http://schemas.microsoft.com/office/drawing/2014/main" id="{19AE555E-6D74-46C6-9970-6CEED7BBA647}"/>
                    </a:ext>
                  </a:extLst>
                </p:cNvPr>
                <p:cNvSpPr txBox="1"/>
                <p:nvPr/>
              </p:nvSpPr>
              <p:spPr>
                <a:xfrm rot="5400000">
                  <a:off x="2653214" y="1776914"/>
                  <a:ext cx="838200" cy="1228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2239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日経平均株価上昇</a:t>
                  </a:r>
                </a:p>
              </p:txBody>
            </p:sp>
            <p:sp>
              <p:nvSpPr>
                <p:cNvPr id="369" name="テキスト ボックス 368">
                  <a:extLst>
                    <a:ext uri="{FF2B5EF4-FFF2-40B4-BE49-F238E27FC236}">
                      <a16:creationId xmlns:a16="http://schemas.microsoft.com/office/drawing/2014/main" id="{F21FC1FA-4A46-4513-8655-918DB24F203F}"/>
                    </a:ext>
                  </a:extLst>
                </p:cNvPr>
                <p:cNvSpPr txBox="1"/>
                <p:nvPr/>
              </p:nvSpPr>
              <p:spPr>
                <a:xfrm rot="5400000">
                  <a:off x="2316885" y="3201205"/>
                  <a:ext cx="40246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55664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sp>
              <p:nvSpPr>
                <p:cNvPr id="370" name="テキスト ボックス 369">
                  <a:extLst>
                    <a:ext uri="{FF2B5EF4-FFF2-40B4-BE49-F238E27FC236}">
                      <a16:creationId xmlns:a16="http://schemas.microsoft.com/office/drawing/2014/main" id="{B0020EFD-9EED-499C-B278-A08CF69B734A}"/>
                    </a:ext>
                  </a:extLst>
                </p:cNvPr>
                <p:cNvSpPr txBox="1"/>
                <p:nvPr/>
              </p:nvSpPr>
              <p:spPr>
                <a:xfrm rot="5400000">
                  <a:off x="742920" y="2889220"/>
                  <a:ext cx="413490" cy="15807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>
                      <a:gd name="adj" fmla="val 44620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広告</a:t>
                  </a:r>
                </a:p>
              </p:txBody>
            </p:sp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7B6A22A1-534B-4909-8955-5F86B2784099}"/>
                    </a:ext>
                  </a:extLst>
                </p:cNvPr>
                <p:cNvGrpSpPr/>
                <p:nvPr/>
              </p:nvGrpSpPr>
              <p:grpSpPr>
                <a:xfrm rot="21176157">
                  <a:off x="3053637" y="2941709"/>
                  <a:ext cx="402906" cy="351474"/>
                  <a:chOff x="2968711" y="2964710"/>
                  <a:chExt cx="482644" cy="316212"/>
                </a:xfrm>
              </p:grpSpPr>
              <p:sp>
                <p:nvSpPr>
                  <p:cNvPr id="378" name="楕円 377">
                    <a:extLst>
                      <a:ext uri="{FF2B5EF4-FFF2-40B4-BE49-F238E27FC236}">
                        <a16:creationId xmlns:a16="http://schemas.microsoft.com/office/drawing/2014/main" id="{2DD04275-5B50-4ABA-AF82-C690EDDE1E32}"/>
                      </a:ext>
                    </a:extLst>
                  </p:cNvPr>
                  <p:cNvSpPr/>
                  <p:nvPr/>
                </p:nvSpPr>
                <p:spPr>
                  <a:xfrm>
                    <a:off x="2968711" y="3115631"/>
                    <a:ext cx="349250" cy="165291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9" name="楕円 378">
                    <a:extLst>
                      <a:ext uri="{FF2B5EF4-FFF2-40B4-BE49-F238E27FC236}">
                        <a16:creationId xmlns:a16="http://schemas.microsoft.com/office/drawing/2014/main" id="{779DB6A6-6D60-4D17-9F8E-C69CE9F6A16D}"/>
                      </a:ext>
                    </a:extLst>
                  </p:cNvPr>
                  <p:cNvSpPr/>
                  <p:nvPr/>
                </p:nvSpPr>
                <p:spPr>
                  <a:xfrm>
                    <a:off x="3015523" y="2964710"/>
                    <a:ext cx="400777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楕円 379">
                    <a:extLst>
                      <a:ext uri="{FF2B5EF4-FFF2-40B4-BE49-F238E27FC236}">
                        <a16:creationId xmlns:a16="http://schemas.microsoft.com/office/drawing/2014/main" id="{F5CA634F-C790-4126-BCDB-FBC3784B3892}"/>
                      </a:ext>
                    </a:extLst>
                  </p:cNvPr>
                  <p:cNvSpPr/>
                  <p:nvPr/>
                </p:nvSpPr>
                <p:spPr>
                  <a:xfrm>
                    <a:off x="3170216" y="3059960"/>
                    <a:ext cx="281139" cy="201912"/>
                  </a:xfrm>
                  <a:prstGeom prst="ellipse">
                    <a:avLst/>
                  </a:prstGeom>
                  <a:solidFill>
                    <a:srgbClr val="D9D9D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2" name="テキスト ボックス 371">
                  <a:extLst>
                    <a:ext uri="{FF2B5EF4-FFF2-40B4-BE49-F238E27FC236}">
                      <a16:creationId xmlns:a16="http://schemas.microsoft.com/office/drawing/2014/main" id="{4EFF011C-A02B-4C95-B60A-83FCF57E6FE9}"/>
                    </a:ext>
                  </a:extLst>
                </p:cNvPr>
                <p:cNvSpPr txBox="1"/>
                <p:nvPr/>
              </p:nvSpPr>
              <p:spPr>
                <a:xfrm rot="766332">
                  <a:off x="1057048" y="2964368"/>
                  <a:ext cx="1226823" cy="1304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5255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お得な通販のお知らせ</a:t>
                  </a:r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85135353-64F3-4CFC-A669-1F603E0E6C17}"/>
                    </a:ext>
                  </a:extLst>
                </p:cNvPr>
                <p:cNvSpPr/>
                <p:nvPr/>
              </p:nvSpPr>
              <p:spPr>
                <a:xfrm flipH="1">
                  <a:off x="1086969" y="3007342"/>
                  <a:ext cx="1153543" cy="474127"/>
                </a:xfrm>
                <a:custGeom>
                  <a:avLst/>
                  <a:gdLst>
                    <a:gd name="connsiteX0" fmla="*/ 379827 w 1153543"/>
                    <a:gd name="connsiteY0" fmla="*/ 176255 h 474127"/>
                    <a:gd name="connsiteX1" fmla="*/ 272 w 1153543"/>
                    <a:gd name="connsiteY1" fmla="*/ 262718 h 474127"/>
                    <a:gd name="connsiteX2" fmla="*/ 3335 w 1153543"/>
                    <a:gd name="connsiteY2" fmla="*/ 474127 h 474127"/>
                    <a:gd name="connsiteX3" fmla="*/ 379827 w 1153543"/>
                    <a:gd name="connsiteY3" fmla="*/ 383448 h 474127"/>
                    <a:gd name="connsiteX4" fmla="*/ 765590 w 1153543"/>
                    <a:gd name="connsiteY4" fmla="*/ 88377 h 474127"/>
                    <a:gd name="connsiteX5" fmla="*/ 425546 w 1153543"/>
                    <a:gd name="connsiteY5" fmla="*/ 165840 h 474127"/>
                    <a:gd name="connsiteX6" fmla="*/ 425546 w 1153543"/>
                    <a:gd name="connsiteY6" fmla="*/ 372436 h 474127"/>
                    <a:gd name="connsiteX7" fmla="*/ 765590 w 1153543"/>
                    <a:gd name="connsiteY7" fmla="*/ 290536 h 474127"/>
                    <a:gd name="connsiteX8" fmla="*/ 1153543 w 1153543"/>
                    <a:gd name="connsiteY8" fmla="*/ 0 h 474127"/>
                    <a:gd name="connsiteX9" fmla="*/ 811309 w 1153543"/>
                    <a:gd name="connsiteY9" fmla="*/ 77962 h 474127"/>
                    <a:gd name="connsiteX10" fmla="*/ 811309 w 1153543"/>
                    <a:gd name="connsiteY10" fmla="*/ 279524 h 474127"/>
                    <a:gd name="connsiteX11" fmla="*/ 1143672 w 1153543"/>
                    <a:gd name="connsiteY11" fmla="*/ 199474 h 474127"/>
                    <a:gd name="connsiteX12" fmla="*/ 1153543 w 1153543"/>
                    <a:gd name="connsiteY12" fmla="*/ 0 h 474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53543" h="474127">
                      <a:moveTo>
                        <a:pt x="379827" y="176255"/>
                      </a:moveTo>
                      <a:lnTo>
                        <a:pt x="272" y="262718"/>
                      </a:lnTo>
                      <a:cubicBezTo>
                        <a:pt x="-1361" y="309745"/>
                        <a:pt x="4968" y="415762"/>
                        <a:pt x="3335" y="474127"/>
                      </a:cubicBezTo>
                      <a:lnTo>
                        <a:pt x="379827" y="383448"/>
                      </a:lnTo>
                      <a:close/>
                      <a:moveTo>
                        <a:pt x="765590" y="88377"/>
                      </a:moveTo>
                      <a:lnTo>
                        <a:pt x="425546" y="165840"/>
                      </a:lnTo>
                      <a:lnTo>
                        <a:pt x="425546" y="372436"/>
                      </a:lnTo>
                      <a:lnTo>
                        <a:pt x="765590" y="290536"/>
                      </a:lnTo>
                      <a:close/>
                      <a:moveTo>
                        <a:pt x="1153543" y="0"/>
                      </a:moveTo>
                      <a:lnTo>
                        <a:pt x="811309" y="77962"/>
                      </a:lnTo>
                      <a:lnTo>
                        <a:pt x="811309" y="279524"/>
                      </a:lnTo>
                      <a:lnTo>
                        <a:pt x="1143672" y="199474"/>
                      </a:lnTo>
                      <a:cubicBezTo>
                        <a:pt x="1145305" y="100795"/>
                        <a:pt x="1151910" y="98679"/>
                        <a:pt x="1153543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テキスト ボックス 373">
                  <a:extLst>
                    <a:ext uri="{FF2B5EF4-FFF2-40B4-BE49-F238E27FC236}">
                      <a16:creationId xmlns:a16="http://schemas.microsoft.com/office/drawing/2014/main" id="{7C5930D2-6ADB-4018-8107-19C9E674006A}"/>
                    </a:ext>
                  </a:extLst>
                </p:cNvPr>
                <p:cNvSpPr txBox="1"/>
                <p:nvPr/>
              </p:nvSpPr>
              <p:spPr>
                <a:xfrm rot="20989057">
                  <a:off x="3508539" y="2944657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詳しくは</a:t>
                  </a:r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WEB</a:t>
                  </a:r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で</a:t>
                  </a:r>
                </a:p>
              </p:txBody>
            </p:sp>
            <p:sp>
              <p:nvSpPr>
                <p:cNvPr id="375" name="テキスト ボックス 374">
                  <a:extLst>
                    <a:ext uri="{FF2B5EF4-FFF2-40B4-BE49-F238E27FC236}">
                      <a16:creationId xmlns:a16="http://schemas.microsoft.com/office/drawing/2014/main" id="{781E6DD3-6D91-406C-98CD-1CB592D2A148}"/>
                    </a:ext>
                  </a:extLst>
                </p:cNvPr>
                <p:cNvSpPr txBox="1"/>
                <p:nvPr/>
              </p:nvSpPr>
              <p:spPr>
                <a:xfrm rot="20989057">
                  <a:off x="2694151" y="3144682"/>
                  <a:ext cx="337200" cy="1301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本日発売</a:t>
                  </a:r>
                </a:p>
              </p:txBody>
            </p:sp>
            <p:sp>
              <p:nvSpPr>
                <p:cNvPr id="376" name="テキスト ボックス 375">
                  <a:extLst>
                    <a:ext uri="{FF2B5EF4-FFF2-40B4-BE49-F238E27FC236}">
                      <a16:creationId xmlns:a16="http://schemas.microsoft.com/office/drawing/2014/main" id="{0CF545B4-29C0-47A1-944E-A16A4CB1F0E6}"/>
                    </a:ext>
                  </a:extLst>
                </p:cNvPr>
                <p:cNvSpPr txBox="1"/>
                <p:nvPr/>
              </p:nvSpPr>
              <p:spPr>
                <a:xfrm rot="20989057">
                  <a:off x="3511724" y="3101196"/>
                  <a:ext cx="336120" cy="867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rtlCol="0">
                  <a:prstTxWarp prst="textPlain">
                    <a:avLst>
                      <a:gd name="adj" fmla="val 45932"/>
                    </a:avLst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https://www.</a:t>
                  </a:r>
                  <a:r>
                    <a:rPr kumimoji="1" lang="ja-JP" altLang="en-US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〇〇〇〇〇</a:t>
                  </a:r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.xl.jp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7" name="正方形/長方形 139">
                  <a:extLst>
                    <a:ext uri="{FF2B5EF4-FFF2-40B4-BE49-F238E27FC236}">
                      <a16:creationId xmlns:a16="http://schemas.microsoft.com/office/drawing/2014/main" id="{683283B8-8D9A-4BE4-A49D-73D053393A14}"/>
                    </a:ext>
                  </a:extLst>
                </p:cNvPr>
                <p:cNvSpPr/>
                <p:nvPr/>
              </p:nvSpPr>
              <p:spPr>
                <a:xfrm flipH="1">
                  <a:off x="1816967" y="1441347"/>
                  <a:ext cx="488252" cy="692254"/>
                </a:xfrm>
                <a:custGeom>
                  <a:avLst/>
                  <a:gdLst>
                    <a:gd name="connsiteX0" fmla="*/ 0 w 1458005"/>
                    <a:gd name="connsiteY0" fmla="*/ 0 h 358729"/>
                    <a:gd name="connsiteX1" fmla="*/ 1458005 w 1458005"/>
                    <a:gd name="connsiteY1" fmla="*/ 0 h 358729"/>
                    <a:gd name="connsiteX2" fmla="*/ 1458005 w 1458005"/>
                    <a:gd name="connsiteY2" fmla="*/ 358729 h 358729"/>
                    <a:gd name="connsiteX3" fmla="*/ 0 w 1458005"/>
                    <a:gd name="connsiteY3" fmla="*/ 358729 h 358729"/>
                    <a:gd name="connsiteX4" fmla="*/ 0 w 1458005"/>
                    <a:gd name="connsiteY4" fmla="*/ 0 h 358729"/>
                    <a:gd name="connsiteX0" fmla="*/ 0 w 1464355"/>
                    <a:gd name="connsiteY0" fmla="*/ 3873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3873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74607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8005 w 1464355"/>
                    <a:gd name="connsiteY2" fmla="*/ 4222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0 w 1464966"/>
                    <a:gd name="connsiteY0" fmla="*/ 273050 h 746079"/>
                    <a:gd name="connsiteX1" fmla="*/ 1464355 w 1464966"/>
                    <a:gd name="connsiteY1" fmla="*/ 0 h 746079"/>
                    <a:gd name="connsiteX2" fmla="*/ 1464355 w 1464966"/>
                    <a:gd name="connsiteY2" fmla="*/ 409529 h 746079"/>
                    <a:gd name="connsiteX3" fmla="*/ 0 w 1464966"/>
                    <a:gd name="connsiteY3" fmla="*/ 746079 h 746079"/>
                    <a:gd name="connsiteX4" fmla="*/ 0 w 1464966"/>
                    <a:gd name="connsiteY4" fmla="*/ 273050 h 746079"/>
                    <a:gd name="connsiteX0" fmla="*/ 0 w 1464355"/>
                    <a:gd name="connsiteY0" fmla="*/ 27305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0 w 1464355"/>
                    <a:gd name="connsiteY4" fmla="*/ 273050 h 746079"/>
                    <a:gd name="connsiteX0" fmla="*/ 6350 w 1464355"/>
                    <a:gd name="connsiteY0" fmla="*/ 304800 h 746079"/>
                    <a:gd name="connsiteX1" fmla="*/ 1464355 w 1464355"/>
                    <a:gd name="connsiteY1" fmla="*/ 0 h 746079"/>
                    <a:gd name="connsiteX2" fmla="*/ 1451655 w 1464355"/>
                    <a:gd name="connsiteY2" fmla="*/ 409529 h 746079"/>
                    <a:gd name="connsiteX3" fmla="*/ 0 w 1464355"/>
                    <a:gd name="connsiteY3" fmla="*/ 746079 h 746079"/>
                    <a:gd name="connsiteX4" fmla="*/ 6350 w 1464355"/>
                    <a:gd name="connsiteY4" fmla="*/ 304800 h 746079"/>
                    <a:gd name="connsiteX0" fmla="*/ 12624 w 1470629"/>
                    <a:gd name="connsiteY0" fmla="*/ 3048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048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7929 w 1470629"/>
                    <a:gd name="connsiteY2" fmla="*/ 40952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12624 w 1470629"/>
                    <a:gd name="connsiteY0" fmla="*/ 342900 h 815929"/>
                    <a:gd name="connsiteX1" fmla="*/ 1470629 w 1470629"/>
                    <a:gd name="connsiteY1" fmla="*/ 0 h 815929"/>
                    <a:gd name="connsiteX2" fmla="*/ 1451654 w 1470629"/>
                    <a:gd name="connsiteY2" fmla="*/ 466679 h 815929"/>
                    <a:gd name="connsiteX3" fmla="*/ 0 w 1470629"/>
                    <a:gd name="connsiteY3" fmla="*/ 815929 h 815929"/>
                    <a:gd name="connsiteX4" fmla="*/ 12624 w 1470629"/>
                    <a:gd name="connsiteY4" fmla="*/ 342900 h 815929"/>
                    <a:gd name="connsiteX0" fmla="*/ 40858 w 1498863"/>
                    <a:gd name="connsiteY0" fmla="*/ 342900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40858 w 1498863"/>
                    <a:gd name="connsiteY4" fmla="*/ 342900 h 823073"/>
                    <a:gd name="connsiteX0" fmla="*/ 14978 w 1498863"/>
                    <a:gd name="connsiteY0" fmla="*/ 354806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14978 w 1498863"/>
                    <a:gd name="connsiteY4" fmla="*/ 354806 h 823073"/>
                    <a:gd name="connsiteX0" fmla="*/ 3213 w 1498863"/>
                    <a:gd name="connsiteY0" fmla="*/ 357187 h 823073"/>
                    <a:gd name="connsiteX1" fmla="*/ 1498863 w 1498863"/>
                    <a:gd name="connsiteY1" fmla="*/ 0 h 823073"/>
                    <a:gd name="connsiteX2" fmla="*/ 1479888 w 1498863"/>
                    <a:gd name="connsiteY2" fmla="*/ 466679 h 823073"/>
                    <a:gd name="connsiteX3" fmla="*/ 0 w 1498863"/>
                    <a:gd name="connsiteY3" fmla="*/ 823073 h 823073"/>
                    <a:gd name="connsiteX4" fmla="*/ 3213 w 1498863"/>
                    <a:gd name="connsiteY4" fmla="*/ 357187 h 823073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1476879 w 1495854"/>
                    <a:gd name="connsiteY2" fmla="*/ 4666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1495854"/>
                    <a:gd name="connsiteY0" fmla="*/ 357187 h 1213598"/>
                    <a:gd name="connsiteX1" fmla="*/ 1495854 w 1495854"/>
                    <a:gd name="connsiteY1" fmla="*/ 0 h 1213598"/>
                    <a:gd name="connsiteX2" fmla="*/ 676929 w 1495854"/>
                    <a:gd name="connsiteY2" fmla="*/ 1038179 h 1213598"/>
                    <a:gd name="connsiteX3" fmla="*/ 11107 w 1495854"/>
                    <a:gd name="connsiteY3" fmla="*/ 1213598 h 1213598"/>
                    <a:gd name="connsiteX4" fmla="*/ 204 w 1495854"/>
                    <a:gd name="connsiteY4" fmla="*/ 357187 h 1213598"/>
                    <a:gd name="connsiteX0" fmla="*/ 204 w 677100"/>
                    <a:gd name="connsiteY0" fmla="*/ 157162 h 1013573"/>
                    <a:gd name="connsiteX1" fmla="*/ 662964 w 677100"/>
                    <a:gd name="connsiteY1" fmla="*/ 0 h 1013573"/>
                    <a:gd name="connsiteX2" fmla="*/ 676929 w 677100"/>
                    <a:gd name="connsiteY2" fmla="*/ 838154 h 1013573"/>
                    <a:gd name="connsiteX3" fmla="*/ 11107 w 677100"/>
                    <a:gd name="connsiteY3" fmla="*/ 1013573 h 1013573"/>
                    <a:gd name="connsiteX4" fmla="*/ 204 w 677100"/>
                    <a:gd name="connsiteY4" fmla="*/ 157162 h 1013573"/>
                    <a:gd name="connsiteX0" fmla="*/ 204 w 676929"/>
                    <a:gd name="connsiteY0" fmla="*/ 157162 h 1013573"/>
                    <a:gd name="connsiteX1" fmla="*/ 662964 w 676929"/>
                    <a:gd name="connsiteY1" fmla="*/ 0 h 1013573"/>
                    <a:gd name="connsiteX2" fmla="*/ 676929 w 676929"/>
                    <a:gd name="connsiteY2" fmla="*/ 838154 h 1013573"/>
                    <a:gd name="connsiteX3" fmla="*/ 11107 w 676929"/>
                    <a:gd name="connsiteY3" fmla="*/ 1013573 h 1013573"/>
                    <a:gd name="connsiteX4" fmla="*/ 204 w 676929"/>
                    <a:gd name="connsiteY4" fmla="*/ 157162 h 1013573"/>
                    <a:gd name="connsiteX0" fmla="*/ 204 w 676929"/>
                    <a:gd name="connsiteY0" fmla="*/ 114299 h 970710"/>
                    <a:gd name="connsiteX1" fmla="*/ 493563 w 676929"/>
                    <a:gd name="connsiteY1" fmla="*/ 0 h 970710"/>
                    <a:gd name="connsiteX2" fmla="*/ 676929 w 676929"/>
                    <a:gd name="connsiteY2" fmla="*/ 795291 h 970710"/>
                    <a:gd name="connsiteX3" fmla="*/ 11107 w 676929"/>
                    <a:gd name="connsiteY3" fmla="*/ 970710 h 970710"/>
                    <a:gd name="connsiteX4" fmla="*/ 204 w 676929"/>
                    <a:gd name="connsiteY4" fmla="*/ 114299 h 970710"/>
                    <a:gd name="connsiteX0" fmla="*/ 204 w 526350"/>
                    <a:gd name="connsiteY0" fmla="*/ 114299 h 970710"/>
                    <a:gd name="connsiteX1" fmla="*/ 493563 w 526350"/>
                    <a:gd name="connsiteY1" fmla="*/ 0 h 970710"/>
                    <a:gd name="connsiteX2" fmla="*/ 526350 w 526350"/>
                    <a:gd name="connsiteY2" fmla="*/ 838154 h 970710"/>
                    <a:gd name="connsiteX3" fmla="*/ 11107 w 526350"/>
                    <a:gd name="connsiteY3" fmla="*/ 970710 h 970710"/>
                    <a:gd name="connsiteX4" fmla="*/ 204 w 526350"/>
                    <a:gd name="connsiteY4" fmla="*/ 114299 h 970710"/>
                    <a:gd name="connsiteX0" fmla="*/ 204 w 526350"/>
                    <a:gd name="connsiteY0" fmla="*/ 119061 h 975472"/>
                    <a:gd name="connsiteX1" fmla="*/ 521796 w 526350"/>
                    <a:gd name="connsiteY1" fmla="*/ 0 h 975472"/>
                    <a:gd name="connsiteX2" fmla="*/ 526350 w 526350"/>
                    <a:gd name="connsiteY2" fmla="*/ 842916 h 975472"/>
                    <a:gd name="connsiteX3" fmla="*/ 11107 w 526350"/>
                    <a:gd name="connsiteY3" fmla="*/ 975472 h 975472"/>
                    <a:gd name="connsiteX4" fmla="*/ 204 w 526350"/>
                    <a:gd name="connsiteY4" fmla="*/ 119061 h 975472"/>
                    <a:gd name="connsiteX0" fmla="*/ 204 w 526350"/>
                    <a:gd name="connsiteY0" fmla="*/ 119061 h 1017471"/>
                    <a:gd name="connsiteX1" fmla="*/ 521796 w 526350"/>
                    <a:gd name="connsiteY1" fmla="*/ 0 h 1017471"/>
                    <a:gd name="connsiteX2" fmla="*/ 526350 w 526350"/>
                    <a:gd name="connsiteY2" fmla="*/ 842916 h 1017471"/>
                    <a:gd name="connsiteX3" fmla="*/ 11107 w 526350"/>
                    <a:gd name="connsiteY3" fmla="*/ 1017471 h 1017471"/>
                    <a:gd name="connsiteX4" fmla="*/ 204 w 526350"/>
                    <a:gd name="connsiteY4" fmla="*/ 119061 h 1017471"/>
                    <a:gd name="connsiteX0" fmla="*/ 295 w 521356"/>
                    <a:gd name="connsiteY0" fmla="*/ 168061 h 1017471"/>
                    <a:gd name="connsiteX1" fmla="*/ 516802 w 521356"/>
                    <a:gd name="connsiteY1" fmla="*/ 0 h 1017471"/>
                    <a:gd name="connsiteX2" fmla="*/ 521356 w 521356"/>
                    <a:gd name="connsiteY2" fmla="*/ 842916 h 1017471"/>
                    <a:gd name="connsiteX3" fmla="*/ 6113 w 521356"/>
                    <a:gd name="connsiteY3" fmla="*/ 1017471 h 1017471"/>
                    <a:gd name="connsiteX4" fmla="*/ 295 w 521356"/>
                    <a:gd name="connsiteY4" fmla="*/ 168061 h 101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356" h="1017471">
                      <a:moveTo>
                        <a:pt x="295" y="168061"/>
                      </a:moveTo>
                      <a:lnTo>
                        <a:pt x="516802" y="0"/>
                      </a:lnTo>
                      <a:lnTo>
                        <a:pt x="521356" y="842916"/>
                      </a:lnTo>
                      <a:lnTo>
                        <a:pt x="6113" y="1017471"/>
                      </a:lnTo>
                      <a:cubicBezTo>
                        <a:pt x="8230" y="870378"/>
                        <a:pt x="-1822" y="315154"/>
                        <a:pt x="295" y="168061"/>
                      </a:cubicBezTo>
                      <a:close/>
                    </a:path>
                  </a:pathLst>
                </a:custGeom>
                <a:pattFill prst="weave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2E58C038-8612-401C-9E71-76F67DD2E4DC}"/>
                  </a:ext>
                </a:extLst>
              </p:cNvPr>
              <p:cNvSpPr/>
              <p:nvPr/>
            </p:nvSpPr>
            <p:spPr>
              <a:xfrm rot="16200000">
                <a:off x="675368" y="1263361"/>
                <a:ext cx="1686975" cy="1543793"/>
              </a:xfrm>
              <a:custGeom>
                <a:avLst/>
                <a:gdLst>
                  <a:gd name="connsiteX0" fmla="*/ 495448 w 1686975"/>
                  <a:gd name="connsiteY0" fmla="*/ 60033 h 1543793"/>
                  <a:gd name="connsiteX1" fmla="*/ 256986 w 1686975"/>
                  <a:gd name="connsiteY1" fmla="*/ 998122 h 1543793"/>
                  <a:gd name="connsiteX2" fmla="*/ 0 w 1686975"/>
                  <a:gd name="connsiteY2" fmla="*/ 996177 h 1543793"/>
                  <a:gd name="connsiteX3" fmla="*/ 230806 w 1686975"/>
                  <a:gd name="connsiteY3" fmla="*/ 76990 h 1543793"/>
                  <a:gd name="connsiteX4" fmla="*/ 796387 w 1686975"/>
                  <a:gd name="connsiteY4" fmla="*/ 43990 h 1543793"/>
                  <a:gd name="connsiteX5" fmla="*/ 416712 w 1686975"/>
                  <a:gd name="connsiteY5" fmla="*/ 1537605 h 1543793"/>
                  <a:gd name="connsiteX6" fmla="*/ 159357 w 1686975"/>
                  <a:gd name="connsiteY6" fmla="*/ 1543793 h 1543793"/>
                  <a:gd name="connsiteX7" fmla="*/ 532493 w 1686975"/>
                  <a:gd name="connsiteY7" fmla="*/ 57660 h 1543793"/>
                  <a:gd name="connsiteX8" fmla="*/ 767507 w 1686975"/>
                  <a:gd name="connsiteY8" fmla="*/ 42601 h 1543793"/>
                  <a:gd name="connsiteX9" fmla="*/ 885310 w 1686975"/>
                  <a:gd name="connsiteY9" fmla="*/ 1540574 h 1543793"/>
                  <a:gd name="connsiteX10" fmla="*/ 753083 w 1686975"/>
                  <a:gd name="connsiteY10" fmla="*/ 1543793 h 1543793"/>
                  <a:gd name="connsiteX11" fmla="*/ 754000 w 1686975"/>
                  <a:gd name="connsiteY11" fmla="*/ 1540093 h 1543793"/>
                  <a:gd name="connsiteX12" fmla="*/ 801968 w 1686975"/>
                  <a:gd name="connsiteY12" fmla="*/ 1539842 h 1543793"/>
                  <a:gd name="connsiteX13" fmla="*/ 874582 w 1686975"/>
                  <a:gd name="connsiteY13" fmla="*/ 1540429 h 1543793"/>
                  <a:gd name="connsiteX14" fmla="*/ 964459 w 1686975"/>
                  <a:gd name="connsiteY14" fmla="*/ 550644 h 1543793"/>
                  <a:gd name="connsiteX15" fmla="*/ 713575 w 1686975"/>
                  <a:gd name="connsiteY15" fmla="*/ 1537605 h 1543793"/>
                  <a:gd name="connsiteX16" fmla="*/ 456220 w 1686975"/>
                  <a:gd name="connsiteY16" fmla="*/ 1543793 h 1543793"/>
                  <a:gd name="connsiteX17" fmla="*/ 706320 w 1686975"/>
                  <a:gd name="connsiteY17" fmla="*/ 547689 h 1543793"/>
                  <a:gd name="connsiteX18" fmla="*/ 775582 w 1686975"/>
                  <a:gd name="connsiteY18" fmla="*/ 548815 h 1543793"/>
                  <a:gd name="connsiteX19" fmla="*/ 954813 w 1686975"/>
                  <a:gd name="connsiteY19" fmla="*/ 550725 h 1543793"/>
                  <a:gd name="connsiteX20" fmla="*/ 1070375 w 1686975"/>
                  <a:gd name="connsiteY20" fmla="*/ 1543292 h 1543793"/>
                  <a:gd name="connsiteX21" fmla="*/ 1049945 w 1686975"/>
                  <a:gd name="connsiteY21" fmla="*/ 1543793 h 1543793"/>
                  <a:gd name="connsiteX22" fmla="*/ 1050146 w 1686975"/>
                  <a:gd name="connsiteY22" fmla="*/ 1542977 h 1543793"/>
                  <a:gd name="connsiteX23" fmla="*/ 1054060 w 1686975"/>
                  <a:gd name="connsiteY23" fmla="*/ 1543038 h 1543793"/>
                  <a:gd name="connsiteX24" fmla="*/ 1390113 w 1686975"/>
                  <a:gd name="connsiteY24" fmla="*/ 25096 h 1543793"/>
                  <a:gd name="connsiteX25" fmla="*/ 1139297 w 1686975"/>
                  <a:gd name="connsiteY25" fmla="*/ 1024219 h 1543793"/>
                  <a:gd name="connsiteX26" fmla="*/ 882397 w 1686975"/>
                  <a:gd name="connsiteY26" fmla="*/ 1022271 h 1543793"/>
                  <a:gd name="connsiteX27" fmla="*/ 1131087 w 1686975"/>
                  <a:gd name="connsiteY27" fmla="*/ 19305 h 1543793"/>
                  <a:gd name="connsiteX28" fmla="*/ 1191578 w 1686975"/>
                  <a:gd name="connsiteY28" fmla="*/ 15429 h 1543793"/>
                  <a:gd name="connsiteX29" fmla="*/ 1686975 w 1686975"/>
                  <a:gd name="connsiteY29" fmla="*/ 12500 h 1543793"/>
                  <a:gd name="connsiteX30" fmla="*/ 1434529 w 1686975"/>
                  <a:gd name="connsiteY30" fmla="*/ 1026458 h 1543793"/>
                  <a:gd name="connsiteX31" fmla="*/ 1177644 w 1686975"/>
                  <a:gd name="connsiteY31" fmla="*/ 1024510 h 1543793"/>
                  <a:gd name="connsiteX32" fmla="*/ 1429542 w 1686975"/>
                  <a:gd name="connsiteY32" fmla="*/ 182 h 1543793"/>
                  <a:gd name="connsiteX33" fmla="*/ 1432374 w 1686975"/>
                  <a:gd name="connsiteY33" fmla="*/ 0 h 1543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6975" h="1543793">
                    <a:moveTo>
                      <a:pt x="495448" y="60033"/>
                    </a:moveTo>
                    <a:lnTo>
                      <a:pt x="256986" y="998122"/>
                    </a:lnTo>
                    <a:lnTo>
                      <a:pt x="0" y="996177"/>
                    </a:lnTo>
                    <a:lnTo>
                      <a:pt x="230806" y="76990"/>
                    </a:lnTo>
                    <a:close/>
                    <a:moveTo>
                      <a:pt x="796387" y="43990"/>
                    </a:moveTo>
                    <a:lnTo>
                      <a:pt x="416712" y="1537605"/>
                    </a:lnTo>
                    <a:lnTo>
                      <a:pt x="159357" y="1543793"/>
                    </a:lnTo>
                    <a:lnTo>
                      <a:pt x="532493" y="57660"/>
                    </a:lnTo>
                    <a:lnTo>
                      <a:pt x="767507" y="42601"/>
                    </a:lnTo>
                    <a:close/>
                    <a:moveTo>
                      <a:pt x="885310" y="1540574"/>
                    </a:moveTo>
                    <a:lnTo>
                      <a:pt x="753083" y="1543793"/>
                    </a:lnTo>
                    <a:lnTo>
                      <a:pt x="754000" y="1540093"/>
                    </a:lnTo>
                    <a:lnTo>
                      <a:pt x="801968" y="1539842"/>
                    </a:lnTo>
                    <a:cubicBezTo>
                      <a:pt x="823128" y="1539910"/>
                      <a:pt x="847713" y="1540122"/>
                      <a:pt x="874582" y="1540429"/>
                    </a:cubicBezTo>
                    <a:close/>
                    <a:moveTo>
                      <a:pt x="964459" y="550644"/>
                    </a:moveTo>
                    <a:lnTo>
                      <a:pt x="713575" y="1537605"/>
                    </a:lnTo>
                    <a:lnTo>
                      <a:pt x="456220" y="1543793"/>
                    </a:lnTo>
                    <a:lnTo>
                      <a:pt x="706320" y="547689"/>
                    </a:lnTo>
                    <a:lnTo>
                      <a:pt x="775582" y="548815"/>
                    </a:lnTo>
                    <a:cubicBezTo>
                      <a:pt x="845737" y="549908"/>
                      <a:pt x="909942" y="550740"/>
                      <a:pt x="954813" y="550725"/>
                    </a:cubicBezTo>
                    <a:close/>
                    <a:moveTo>
                      <a:pt x="1070375" y="1543292"/>
                    </a:moveTo>
                    <a:lnTo>
                      <a:pt x="1049945" y="1543793"/>
                    </a:lnTo>
                    <a:lnTo>
                      <a:pt x="1050146" y="1542977"/>
                    </a:lnTo>
                    <a:lnTo>
                      <a:pt x="1054060" y="1543038"/>
                    </a:lnTo>
                    <a:close/>
                    <a:moveTo>
                      <a:pt x="1390113" y="25096"/>
                    </a:moveTo>
                    <a:lnTo>
                      <a:pt x="1139297" y="1024219"/>
                    </a:lnTo>
                    <a:lnTo>
                      <a:pt x="882397" y="1022271"/>
                    </a:lnTo>
                    <a:lnTo>
                      <a:pt x="1131087" y="19305"/>
                    </a:lnTo>
                    <a:lnTo>
                      <a:pt x="1191578" y="15429"/>
                    </a:lnTo>
                    <a:close/>
                    <a:moveTo>
                      <a:pt x="1686975" y="12500"/>
                    </a:moveTo>
                    <a:lnTo>
                      <a:pt x="1434529" y="1026458"/>
                    </a:lnTo>
                    <a:lnTo>
                      <a:pt x="1177644" y="1024510"/>
                    </a:lnTo>
                    <a:lnTo>
                      <a:pt x="1429542" y="182"/>
                    </a:lnTo>
                    <a:lnTo>
                      <a:pt x="1432374" y="0"/>
                    </a:lnTo>
                    <a:close/>
                  </a:path>
                </a:pathLst>
              </a:custGeom>
              <a:pattFill prst="dkVert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33C28625-89A7-4BEF-AD78-E198AEB0D6AE}"/>
                  </a:ext>
                </a:extLst>
              </p:cNvPr>
              <p:cNvSpPr/>
              <p:nvPr/>
            </p:nvSpPr>
            <p:spPr>
              <a:xfrm flipH="1">
                <a:off x="793149" y="1794539"/>
                <a:ext cx="478172" cy="367061"/>
              </a:xfrm>
              <a:custGeom>
                <a:avLst/>
                <a:gdLst>
                  <a:gd name="connsiteX0" fmla="*/ 483987 w 486027"/>
                  <a:gd name="connsiteY0" fmla="*/ 0 h 395636"/>
                  <a:gd name="connsiteX1" fmla="*/ 276 w 486027"/>
                  <a:gd name="connsiteY1" fmla="*/ 114343 h 395636"/>
                  <a:gd name="connsiteX2" fmla="*/ 1652 w 486027"/>
                  <a:gd name="connsiteY2" fmla="*/ 314790 h 395636"/>
                  <a:gd name="connsiteX3" fmla="*/ 2884 w 486027"/>
                  <a:gd name="connsiteY3" fmla="*/ 395636 h 395636"/>
                  <a:gd name="connsiteX4" fmla="*/ 486027 w 486027"/>
                  <a:gd name="connsiteY4" fmla="*/ 274347 h 395636"/>
                  <a:gd name="connsiteX5" fmla="*/ 483987 w 486027"/>
                  <a:gd name="connsiteY5" fmla="*/ 0 h 395636"/>
                  <a:gd name="connsiteX0" fmla="*/ 488903 w 488903"/>
                  <a:gd name="connsiteY0" fmla="*/ 0 h 367061"/>
                  <a:gd name="connsiteX1" fmla="*/ 276 w 488903"/>
                  <a:gd name="connsiteY1" fmla="*/ 85768 h 367061"/>
                  <a:gd name="connsiteX2" fmla="*/ 1652 w 488903"/>
                  <a:gd name="connsiteY2" fmla="*/ 286215 h 367061"/>
                  <a:gd name="connsiteX3" fmla="*/ 2884 w 488903"/>
                  <a:gd name="connsiteY3" fmla="*/ 367061 h 367061"/>
                  <a:gd name="connsiteX4" fmla="*/ 486027 w 488903"/>
                  <a:gd name="connsiteY4" fmla="*/ 245772 h 367061"/>
                  <a:gd name="connsiteX5" fmla="*/ 488903 w 488903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00056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493609 w 493609"/>
                  <a:gd name="connsiteY0" fmla="*/ 0 h 367061"/>
                  <a:gd name="connsiteX1" fmla="*/ 65 w 493609"/>
                  <a:gd name="connsiteY1" fmla="*/ 114343 h 367061"/>
                  <a:gd name="connsiteX2" fmla="*/ 6358 w 493609"/>
                  <a:gd name="connsiteY2" fmla="*/ 286215 h 367061"/>
                  <a:gd name="connsiteX3" fmla="*/ 7590 w 493609"/>
                  <a:gd name="connsiteY3" fmla="*/ 367061 h 367061"/>
                  <a:gd name="connsiteX4" fmla="*/ 490733 w 493609"/>
                  <a:gd name="connsiteY4" fmla="*/ 245772 h 367061"/>
                  <a:gd name="connsiteX5" fmla="*/ 493609 w 493609"/>
                  <a:gd name="connsiteY5" fmla="*/ 0 h 367061"/>
                  <a:gd name="connsiteX0" fmla="*/ 550941 w 550941"/>
                  <a:gd name="connsiteY0" fmla="*/ 0 h 367061"/>
                  <a:gd name="connsiteX1" fmla="*/ 57397 w 550941"/>
                  <a:gd name="connsiteY1" fmla="*/ 114343 h 367061"/>
                  <a:gd name="connsiteX2" fmla="*/ 64922 w 550941"/>
                  <a:gd name="connsiteY2" fmla="*/ 367061 h 367061"/>
                  <a:gd name="connsiteX3" fmla="*/ 548065 w 550941"/>
                  <a:gd name="connsiteY3" fmla="*/ 245772 h 367061"/>
                  <a:gd name="connsiteX4" fmla="*/ 550941 w 550941"/>
                  <a:gd name="connsiteY4" fmla="*/ 0 h 367061"/>
                  <a:gd name="connsiteX0" fmla="*/ 493544 w 493544"/>
                  <a:gd name="connsiteY0" fmla="*/ 0 h 367061"/>
                  <a:gd name="connsiteX1" fmla="*/ 0 w 493544"/>
                  <a:gd name="connsiteY1" fmla="*/ 114343 h 367061"/>
                  <a:gd name="connsiteX2" fmla="*/ 7525 w 493544"/>
                  <a:gd name="connsiteY2" fmla="*/ 367061 h 367061"/>
                  <a:gd name="connsiteX3" fmla="*/ 490668 w 493544"/>
                  <a:gd name="connsiteY3" fmla="*/ 245772 h 367061"/>
                  <a:gd name="connsiteX4" fmla="*/ 493544 w 493544"/>
                  <a:gd name="connsiteY4" fmla="*/ 0 h 36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544" h="367061">
                    <a:moveTo>
                      <a:pt x="493544" y="0"/>
                    </a:moveTo>
                    <a:lnTo>
                      <a:pt x="0" y="114343"/>
                    </a:lnTo>
                    <a:lnTo>
                      <a:pt x="7525" y="367061"/>
                    </a:lnTo>
                    <a:lnTo>
                      <a:pt x="490668" y="245772"/>
                    </a:lnTo>
                    <a:cubicBezTo>
                      <a:pt x="491627" y="163848"/>
                      <a:pt x="492585" y="81924"/>
                      <a:pt x="493544" y="0"/>
                    </a:cubicBez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EE601C19-14F6-4EA0-B765-0F94B4416522}"/>
                  </a:ext>
                </a:extLst>
              </p:cNvPr>
              <p:cNvSpPr/>
              <p:nvPr/>
            </p:nvSpPr>
            <p:spPr>
              <a:xfrm flipH="1">
                <a:off x="1790004" y="2634455"/>
                <a:ext cx="484652" cy="370857"/>
              </a:xfrm>
              <a:custGeom>
                <a:avLst/>
                <a:gdLst>
                  <a:gd name="connsiteX0" fmla="*/ 482777 w 484652"/>
                  <a:gd name="connsiteY0" fmla="*/ 0 h 370857"/>
                  <a:gd name="connsiteX1" fmla="*/ 0 w 484652"/>
                  <a:gd name="connsiteY1" fmla="*/ 121197 h 370857"/>
                  <a:gd name="connsiteX2" fmla="*/ 749 w 484652"/>
                  <a:gd name="connsiteY2" fmla="*/ 170411 h 370857"/>
                  <a:gd name="connsiteX3" fmla="*/ 2125 w 484652"/>
                  <a:gd name="connsiteY3" fmla="*/ 370857 h 370857"/>
                  <a:gd name="connsiteX4" fmla="*/ 484652 w 484652"/>
                  <a:gd name="connsiteY4" fmla="*/ 252096 h 370857"/>
                  <a:gd name="connsiteX5" fmla="*/ 482777 w 484652"/>
                  <a:gd name="connsiteY5" fmla="*/ 0 h 3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652" h="370857">
                    <a:moveTo>
                      <a:pt x="482777" y="0"/>
                    </a:moveTo>
                    <a:lnTo>
                      <a:pt x="0" y="121197"/>
                    </a:lnTo>
                    <a:lnTo>
                      <a:pt x="749" y="170411"/>
                    </a:lnTo>
                    <a:cubicBezTo>
                      <a:pt x="2009" y="256751"/>
                      <a:pt x="2868" y="333328"/>
                      <a:pt x="2125" y="370857"/>
                    </a:cubicBezTo>
                    <a:lnTo>
                      <a:pt x="484652" y="252096"/>
                    </a:lnTo>
                    <a:lnTo>
                      <a:pt x="482777" y="0"/>
                    </a:lnTo>
                    <a:close/>
                  </a:path>
                </a:pathLst>
              </a:custGeom>
              <a:pattFill prst="weave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1D9A9D65-27BC-41C3-8508-38E7B55B3090}"/>
                </a:ext>
              </a:extLst>
            </p:cNvPr>
            <p:cNvSpPr/>
            <p:nvPr/>
          </p:nvSpPr>
          <p:spPr>
            <a:xfrm rot="20700000">
              <a:off x="6587647" y="5299868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EB5D7121-D79D-4482-9930-B4F83B9DB319}"/>
                </a:ext>
              </a:extLst>
            </p:cNvPr>
            <p:cNvSpPr/>
            <p:nvPr/>
          </p:nvSpPr>
          <p:spPr>
            <a:xfrm rot="900000" flipH="1">
              <a:off x="8869337" y="5299869"/>
              <a:ext cx="368319" cy="322915"/>
            </a:xfrm>
            <a:custGeom>
              <a:avLst/>
              <a:gdLst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66049 w 565159"/>
                <a:gd name="connsiteY22" fmla="*/ 468923 h 470055"/>
                <a:gd name="connsiteX23" fmla="*/ 159933 w 565159"/>
                <a:gd name="connsiteY23" fmla="*/ 470055 h 470055"/>
                <a:gd name="connsiteX24" fmla="*/ 0 w 565159"/>
                <a:gd name="connsiteY24" fmla="*/ 235028 h 470055"/>
                <a:gd name="connsiteX25" fmla="*/ 159933 w 565159"/>
                <a:gd name="connsiteY25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162781 w 565159"/>
                <a:gd name="connsiteY2" fmla="*/ 0 h 470055"/>
                <a:gd name="connsiteX3" fmla="*/ 474509 w 565159"/>
                <a:gd name="connsiteY3" fmla="*/ 0 h 470055"/>
                <a:gd name="connsiteX4" fmla="*/ 526882 w 565159"/>
                <a:gd name="connsiteY4" fmla="*/ 50712 h 470055"/>
                <a:gd name="connsiteX5" fmla="*/ 474509 w 565159"/>
                <a:gd name="connsiteY5" fmla="*/ 101423 h 470055"/>
                <a:gd name="connsiteX6" fmla="*/ 215815 w 565159"/>
                <a:gd name="connsiteY6" fmla="*/ 101423 h 470055"/>
                <a:gd name="connsiteX7" fmla="*/ 215815 w 565159"/>
                <a:gd name="connsiteY7" fmla="*/ 124609 h 470055"/>
                <a:gd name="connsiteX8" fmla="*/ 512786 w 565159"/>
                <a:gd name="connsiteY8" fmla="*/ 124609 h 470055"/>
                <a:gd name="connsiteX9" fmla="*/ 565159 w 565159"/>
                <a:gd name="connsiteY9" fmla="*/ 175320 h 470055"/>
                <a:gd name="connsiteX10" fmla="*/ 512786 w 565159"/>
                <a:gd name="connsiteY10" fmla="*/ 226032 h 470055"/>
                <a:gd name="connsiteX11" fmla="*/ 215815 w 565159"/>
                <a:gd name="connsiteY11" fmla="*/ 226032 h 470055"/>
                <a:gd name="connsiteX12" fmla="*/ 215815 w 565159"/>
                <a:gd name="connsiteY12" fmla="*/ 246620 h 470055"/>
                <a:gd name="connsiteX13" fmla="*/ 474509 w 565159"/>
                <a:gd name="connsiteY13" fmla="*/ 246620 h 470055"/>
                <a:gd name="connsiteX14" fmla="*/ 526882 w 565159"/>
                <a:gd name="connsiteY14" fmla="*/ 297332 h 470055"/>
                <a:gd name="connsiteX15" fmla="*/ 474509 w 565159"/>
                <a:gd name="connsiteY15" fmla="*/ 348043 h 470055"/>
                <a:gd name="connsiteX16" fmla="*/ 215815 w 565159"/>
                <a:gd name="connsiteY16" fmla="*/ 348043 h 470055"/>
                <a:gd name="connsiteX17" fmla="*/ 215815 w 565159"/>
                <a:gd name="connsiteY17" fmla="*/ 368632 h 470055"/>
                <a:gd name="connsiteX18" fmla="*/ 435502 w 565159"/>
                <a:gd name="connsiteY18" fmla="*/ 368632 h 470055"/>
                <a:gd name="connsiteX19" fmla="*/ 487875 w 565159"/>
                <a:gd name="connsiteY19" fmla="*/ 419344 h 470055"/>
                <a:gd name="connsiteX20" fmla="*/ 435502 w 565159"/>
                <a:gd name="connsiteY20" fmla="*/ 470055 h 470055"/>
                <a:gd name="connsiteX21" fmla="*/ 166049 w 565159"/>
                <a:gd name="connsiteY21" fmla="*/ 470055 h 470055"/>
                <a:gd name="connsiteX22" fmla="*/ 159933 w 565159"/>
                <a:gd name="connsiteY22" fmla="*/ 470055 h 470055"/>
                <a:gd name="connsiteX23" fmla="*/ 0 w 565159"/>
                <a:gd name="connsiteY23" fmla="*/ 235028 h 470055"/>
                <a:gd name="connsiteX24" fmla="*/ 159933 w 565159"/>
                <a:gd name="connsiteY24" fmla="*/ 0 h 470055"/>
                <a:gd name="connsiteX0" fmla="*/ 159933 w 565159"/>
                <a:gd name="connsiteY0" fmla="*/ 0 h 470055"/>
                <a:gd name="connsiteX1" fmla="*/ 162781 w 565159"/>
                <a:gd name="connsiteY1" fmla="*/ 528 h 470055"/>
                <a:gd name="connsiteX2" fmla="*/ 474509 w 565159"/>
                <a:gd name="connsiteY2" fmla="*/ 0 h 470055"/>
                <a:gd name="connsiteX3" fmla="*/ 526882 w 565159"/>
                <a:gd name="connsiteY3" fmla="*/ 50712 h 470055"/>
                <a:gd name="connsiteX4" fmla="*/ 474509 w 565159"/>
                <a:gd name="connsiteY4" fmla="*/ 101423 h 470055"/>
                <a:gd name="connsiteX5" fmla="*/ 215815 w 565159"/>
                <a:gd name="connsiteY5" fmla="*/ 101423 h 470055"/>
                <a:gd name="connsiteX6" fmla="*/ 215815 w 565159"/>
                <a:gd name="connsiteY6" fmla="*/ 124609 h 470055"/>
                <a:gd name="connsiteX7" fmla="*/ 512786 w 565159"/>
                <a:gd name="connsiteY7" fmla="*/ 124609 h 470055"/>
                <a:gd name="connsiteX8" fmla="*/ 565159 w 565159"/>
                <a:gd name="connsiteY8" fmla="*/ 175320 h 470055"/>
                <a:gd name="connsiteX9" fmla="*/ 512786 w 565159"/>
                <a:gd name="connsiteY9" fmla="*/ 226032 h 470055"/>
                <a:gd name="connsiteX10" fmla="*/ 215815 w 565159"/>
                <a:gd name="connsiteY10" fmla="*/ 226032 h 470055"/>
                <a:gd name="connsiteX11" fmla="*/ 215815 w 565159"/>
                <a:gd name="connsiteY11" fmla="*/ 246620 h 470055"/>
                <a:gd name="connsiteX12" fmla="*/ 474509 w 565159"/>
                <a:gd name="connsiteY12" fmla="*/ 246620 h 470055"/>
                <a:gd name="connsiteX13" fmla="*/ 526882 w 565159"/>
                <a:gd name="connsiteY13" fmla="*/ 297332 h 470055"/>
                <a:gd name="connsiteX14" fmla="*/ 474509 w 565159"/>
                <a:gd name="connsiteY14" fmla="*/ 348043 h 470055"/>
                <a:gd name="connsiteX15" fmla="*/ 215815 w 565159"/>
                <a:gd name="connsiteY15" fmla="*/ 348043 h 470055"/>
                <a:gd name="connsiteX16" fmla="*/ 215815 w 565159"/>
                <a:gd name="connsiteY16" fmla="*/ 368632 h 470055"/>
                <a:gd name="connsiteX17" fmla="*/ 435502 w 565159"/>
                <a:gd name="connsiteY17" fmla="*/ 368632 h 470055"/>
                <a:gd name="connsiteX18" fmla="*/ 487875 w 565159"/>
                <a:gd name="connsiteY18" fmla="*/ 419344 h 470055"/>
                <a:gd name="connsiteX19" fmla="*/ 435502 w 565159"/>
                <a:gd name="connsiteY19" fmla="*/ 470055 h 470055"/>
                <a:gd name="connsiteX20" fmla="*/ 166049 w 565159"/>
                <a:gd name="connsiteY20" fmla="*/ 470055 h 470055"/>
                <a:gd name="connsiteX21" fmla="*/ 159933 w 565159"/>
                <a:gd name="connsiteY21" fmla="*/ 470055 h 470055"/>
                <a:gd name="connsiteX22" fmla="*/ 0 w 565159"/>
                <a:gd name="connsiteY22" fmla="*/ 235028 h 470055"/>
                <a:gd name="connsiteX23" fmla="*/ 159933 w 565159"/>
                <a:gd name="connsiteY23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66049 w 565159"/>
                <a:gd name="connsiteY19" fmla="*/ 470055 h 470055"/>
                <a:gd name="connsiteX20" fmla="*/ 159933 w 565159"/>
                <a:gd name="connsiteY20" fmla="*/ 470055 h 470055"/>
                <a:gd name="connsiteX21" fmla="*/ 0 w 565159"/>
                <a:gd name="connsiteY21" fmla="*/ 235028 h 470055"/>
                <a:gd name="connsiteX22" fmla="*/ 159933 w 565159"/>
                <a:gd name="connsiteY22" fmla="*/ 0 h 470055"/>
                <a:gd name="connsiteX0" fmla="*/ 159933 w 565159"/>
                <a:gd name="connsiteY0" fmla="*/ 0 h 470055"/>
                <a:gd name="connsiteX1" fmla="*/ 474509 w 565159"/>
                <a:gd name="connsiteY1" fmla="*/ 0 h 470055"/>
                <a:gd name="connsiteX2" fmla="*/ 526882 w 565159"/>
                <a:gd name="connsiteY2" fmla="*/ 50712 h 470055"/>
                <a:gd name="connsiteX3" fmla="*/ 474509 w 565159"/>
                <a:gd name="connsiteY3" fmla="*/ 101423 h 470055"/>
                <a:gd name="connsiteX4" fmla="*/ 215815 w 565159"/>
                <a:gd name="connsiteY4" fmla="*/ 101423 h 470055"/>
                <a:gd name="connsiteX5" fmla="*/ 215815 w 565159"/>
                <a:gd name="connsiteY5" fmla="*/ 124609 h 470055"/>
                <a:gd name="connsiteX6" fmla="*/ 512786 w 565159"/>
                <a:gd name="connsiteY6" fmla="*/ 124609 h 470055"/>
                <a:gd name="connsiteX7" fmla="*/ 565159 w 565159"/>
                <a:gd name="connsiteY7" fmla="*/ 175320 h 470055"/>
                <a:gd name="connsiteX8" fmla="*/ 512786 w 565159"/>
                <a:gd name="connsiteY8" fmla="*/ 226032 h 470055"/>
                <a:gd name="connsiteX9" fmla="*/ 215815 w 565159"/>
                <a:gd name="connsiteY9" fmla="*/ 226032 h 470055"/>
                <a:gd name="connsiteX10" fmla="*/ 215815 w 565159"/>
                <a:gd name="connsiteY10" fmla="*/ 246620 h 470055"/>
                <a:gd name="connsiteX11" fmla="*/ 474509 w 565159"/>
                <a:gd name="connsiteY11" fmla="*/ 246620 h 470055"/>
                <a:gd name="connsiteX12" fmla="*/ 526882 w 565159"/>
                <a:gd name="connsiteY12" fmla="*/ 297332 h 470055"/>
                <a:gd name="connsiteX13" fmla="*/ 474509 w 565159"/>
                <a:gd name="connsiteY13" fmla="*/ 348043 h 470055"/>
                <a:gd name="connsiteX14" fmla="*/ 215815 w 565159"/>
                <a:gd name="connsiteY14" fmla="*/ 348043 h 470055"/>
                <a:gd name="connsiteX15" fmla="*/ 215815 w 565159"/>
                <a:gd name="connsiteY15" fmla="*/ 368632 h 470055"/>
                <a:gd name="connsiteX16" fmla="*/ 435502 w 565159"/>
                <a:gd name="connsiteY16" fmla="*/ 368632 h 470055"/>
                <a:gd name="connsiteX17" fmla="*/ 487875 w 565159"/>
                <a:gd name="connsiteY17" fmla="*/ 419344 h 470055"/>
                <a:gd name="connsiteX18" fmla="*/ 435502 w 565159"/>
                <a:gd name="connsiteY18" fmla="*/ 470055 h 470055"/>
                <a:gd name="connsiteX19" fmla="*/ 159933 w 565159"/>
                <a:gd name="connsiteY19" fmla="*/ 470055 h 470055"/>
                <a:gd name="connsiteX20" fmla="*/ 0 w 565159"/>
                <a:gd name="connsiteY20" fmla="*/ 235028 h 470055"/>
                <a:gd name="connsiteX21" fmla="*/ 159933 w 565159"/>
                <a:gd name="connsiteY21" fmla="*/ 0 h 47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159" h="470055">
                  <a:moveTo>
                    <a:pt x="159933" y="0"/>
                  </a:moveTo>
                  <a:lnTo>
                    <a:pt x="474509" y="0"/>
                  </a:lnTo>
                  <a:cubicBezTo>
                    <a:pt x="503434" y="0"/>
                    <a:pt x="526882" y="22704"/>
                    <a:pt x="526882" y="50712"/>
                  </a:cubicBezTo>
                  <a:cubicBezTo>
                    <a:pt x="526882" y="78719"/>
                    <a:pt x="503434" y="101423"/>
                    <a:pt x="474509" y="101423"/>
                  </a:cubicBezTo>
                  <a:lnTo>
                    <a:pt x="215815" y="101423"/>
                  </a:lnTo>
                  <a:lnTo>
                    <a:pt x="215815" y="124609"/>
                  </a:lnTo>
                  <a:lnTo>
                    <a:pt x="512786" y="124609"/>
                  </a:lnTo>
                  <a:cubicBezTo>
                    <a:pt x="541711" y="124609"/>
                    <a:pt x="565159" y="147313"/>
                    <a:pt x="565159" y="175320"/>
                  </a:cubicBezTo>
                  <a:cubicBezTo>
                    <a:pt x="565159" y="203328"/>
                    <a:pt x="541711" y="226032"/>
                    <a:pt x="512786" y="226032"/>
                  </a:cubicBezTo>
                  <a:lnTo>
                    <a:pt x="215815" y="226032"/>
                  </a:lnTo>
                  <a:lnTo>
                    <a:pt x="215815" y="246620"/>
                  </a:lnTo>
                  <a:lnTo>
                    <a:pt x="474509" y="246620"/>
                  </a:lnTo>
                  <a:cubicBezTo>
                    <a:pt x="503434" y="246620"/>
                    <a:pt x="526882" y="269324"/>
                    <a:pt x="526882" y="297332"/>
                  </a:cubicBezTo>
                  <a:cubicBezTo>
                    <a:pt x="526882" y="325339"/>
                    <a:pt x="503434" y="348043"/>
                    <a:pt x="474509" y="348043"/>
                  </a:cubicBezTo>
                  <a:lnTo>
                    <a:pt x="215815" y="348043"/>
                  </a:lnTo>
                  <a:lnTo>
                    <a:pt x="215815" y="368632"/>
                  </a:lnTo>
                  <a:lnTo>
                    <a:pt x="435502" y="368632"/>
                  </a:lnTo>
                  <a:cubicBezTo>
                    <a:pt x="464427" y="368632"/>
                    <a:pt x="487875" y="391336"/>
                    <a:pt x="487875" y="419344"/>
                  </a:cubicBezTo>
                  <a:cubicBezTo>
                    <a:pt x="487875" y="447351"/>
                    <a:pt x="464427" y="470055"/>
                    <a:pt x="435502" y="470055"/>
                  </a:cubicBezTo>
                  <a:lnTo>
                    <a:pt x="159933" y="470055"/>
                  </a:lnTo>
                  <a:cubicBezTo>
                    <a:pt x="71605" y="470055"/>
                    <a:pt x="0" y="364830"/>
                    <a:pt x="0" y="235028"/>
                  </a:cubicBezTo>
                  <a:cubicBezTo>
                    <a:pt x="0" y="105225"/>
                    <a:pt x="71605" y="0"/>
                    <a:pt x="159933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348</Words>
  <Application>Microsoft Office PowerPoint</Application>
  <PresentationFormat>A4 210 x 297 mm</PresentationFormat>
  <Paragraphs>96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pptxe47_新聞を読む女性のイラスト</dc:title>
  <dc:subject>pptxe47_新聞を読む女性のイラスト</dc:subject>
  <dc:creator>でじけろお</dc:creator>
  <cp:revision>1</cp:revision>
  <dcterms:created xsi:type="dcterms:W3CDTF">2018-05-20T00:31:01Z</dcterms:created>
  <dcterms:modified xsi:type="dcterms:W3CDTF">2020-08-17T07:02:08Z</dcterms:modified>
  <cp:version>1</cp:version>
</cp:coreProperties>
</file>