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667E419-2734-4F0B-B79D-0F1FAC94D7F6}"/>
              </a:ext>
            </a:extLst>
          </p:cNvPr>
          <p:cNvGrpSpPr/>
          <p:nvPr/>
        </p:nvGrpSpPr>
        <p:grpSpPr>
          <a:xfrm>
            <a:off x="1128138" y="1668533"/>
            <a:ext cx="1755038" cy="1733606"/>
            <a:chOff x="1984713" y="488130"/>
            <a:chExt cx="1423988" cy="1406599"/>
          </a:xfrm>
        </p:grpSpPr>
        <p:sp>
          <p:nvSpPr>
            <p:cNvPr id="3" name="楕円 63">
              <a:extLst>
                <a:ext uri="{FF2B5EF4-FFF2-40B4-BE49-F238E27FC236}">
                  <a16:creationId xmlns:a16="http://schemas.microsoft.com/office/drawing/2014/main" id="{3A71DB69-6842-48A3-AB4E-00F45370C7CD}"/>
                </a:ext>
              </a:extLst>
            </p:cNvPr>
            <p:cNvSpPr/>
            <p:nvPr/>
          </p:nvSpPr>
          <p:spPr>
            <a:xfrm rot="10800000">
              <a:off x="2432388" y="1430315"/>
              <a:ext cx="528638" cy="464414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75000"/>
                  </a:schemeClr>
                </a:gs>
                <a:gs pos="50000">
                  <a:schemeClr val="bg1"/>
                </a:gs>
                <a:gs pos="8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63">
              <a:extLst>
                <a:ext uri="{FF2B5EF4-FFF2-40B4-BE49-F238E27FC236}">
                  <a16:creationId xmlns:a16="http://schemas.microsoft.com/office/drawing/2014/main" id="{AD6D9DE2-9B2F-4E60-B9AA-C707D078D4F1}"/>
                </a:ext>
              </a:extLst>
            </p:cNvPr>
            <p:cNvSpPr/>
            <p:nvPr/>
          </p:nvSpPr>
          <p:spPr>
            <a:xfrm rot="10800000">
              <a:off x="2433520" y="1400219"/>
              <a:ext cx="526374" cy="464326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80000">
                  <a:schemeClr val="accent1">
                    <a:lumMod val="50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5879963-7F14-4575-9602-E6536C5A8CAA}"/>
                </a:ext>
              </a:extLst>
            </p:cNvPr>
            <p:cNvGrpSpPr/>
            <p:nvPr/>
          </p:nvGrpSpPr>
          <p:grpSpPr>
            <a:xfrm>
              <a:off x="1984713" y="488130"/>
              <a:ext cx="1423988" cy="1250985"/>
              <a:chOff x="2801937" y="419894"/>
              <a:chExt cx="1423988" cy="1250985"/>
            </a:xfrm>
          </p:grpSpPr>
          <p:sp>
            <p:nvSpPr>
              <p:cNvPr id="6" name="楕円 63">
                <a:extLst>
                  <a:ext uri="{FF2B5EF4-FFF2-40B4-BE49-F238E27FC236}">
                    <a16:creationId xmlns:a16="http://schemas.microsoft.com/office/drawing/2014/main" id="{E52728CA-AFB2-43D1-92AE-8755A2EF87A1}"/>
                  </a:ext>
                </a:extLst>
              </p:cNvPr>
              <p:cNvSpPr/>
              <p:nvPr/>
            </p:nvSpPr>
            <p:spPr>
              <a:xfrm>
                <a:off x="2801937" y="419894"/>
                <a:ext cx="1423988" cy="1250985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B0683E4-635F-4A9F-B23E-1F995FFFAED4}"/>
                  </a:ext>
                </a:extLst>
              </p:cNvPr>
              <p:cNvSpPr/>
              <p:nvPr/>
            </p:nvSpPr>
            <p:spPr>
              <a:xfrm>
                <a:off x="3744858" y="1300579"/>
                <a:ext cx="247766" cy="246479"/>
              </a:xfrm>
              <a:custGeom>
                <a:avLst/>
                <a:gdLst>
                  <a:gd name="connsiteX0" fmla="*/ 122553 w 247766"/>
                  <a:gd name="connsiteY0" fmla="*/ 191533 h 246479"/>
                  <a:gd name="connsiteX1" fmla="*/ 131058 w 247766"/>
                  <a:gd name="connsiteY1" fmla="*/ 216171 h 246479"/>
                  <a:gd name="connsiteX2" fmla="*/ 125060 w 247766"/>
                  <a:gd name="connsiteY2" fmla="*/ 233773 h 246479"/>
                  <a:gd name="connsiteX3" fmla="*/ 106545 w 247766"/>
                  <a:gd name="connsiteY3" fmla="*/ 246479 h 246479"/>
                  <a:gd name="connsiteX4" fmla="*/ 118565 w 247766"/>
                  <a:gd name="connsiteY4" fmla="*/ 218932 h 246479"/>
                  <a:gd name="connsiteX5" fmla="*/ 122553 w 247766"/>
                  <a:gd name="connsiteY5" fmla="*/ 191533 h 246479"/>
                  <a:gd name="connsiteX6" fmla="*/ 95078 w 247766"/>
                  <a:gd name="connsiteY6" fmla="*/ 185223 h 246479"/>
                  <a:gd name="connsiteX7" fmla="*/ 51525 w 247766"/>
                  <a:gd name="connsiteY7" fmla="*/ 237866 h 246479"/>
                  <a:gd name="connsiteX8" fmla="*/ 5288 w 247766"/>
                  <a:gd name="connsiteY8" fmla="*/ 236631 h 246479"/>
                  <a:gd name="connsiteX9" fmla="*/ 0 w 247766"/>
                  <a:gd name="connsiteY9" fmla="*/ 225581 h 246479"/>
                  <a:gd name="connsiteX10" fmla="*/ 49532 w 247766"/>
                  <a:gd name="connsiteY10" fmla="*/ 221634 h 246479"/>
                  <a:gd name="connsiteX11" fmla="*/ 95078 w 247766"/>
                  <a:gd name="connsiteY11" fmla="*/ 185223 h 246479"/>
                  <a:gd name="connsiteX12" fmla="*/ 163022 w 247766"/>
                  <a:gd name="connsiteY12" fmla="*/ 170944 h 246479"/>
                  <a:gd name="connsiteX13" fmla="*/ 178549 w 247766"/>
                  <a:gd name="connsiteY13" fmla="*/ 183893 h 246479"/>
                  <a:gd name="connsiteX14" fmla="*/ 180447 w 247766"/>
                  <a:gd name="connsiteY14" fmla="*/ 189695 h 246479"/>
                  <a:gd name="connsiteX15" fmla="*/ 168029 w 247766"/>
                  <a:gd name="connsiteY15" fmla="*/ 201904 h 246479"/>
                  <a:gd name="connsiteX16" fmla="*/ 164664 w 247766"/>
                  <a:gd name="connsiteY16" fmla="*/ 189791 h 246479"/>
                  <a:gd name="connsiteX17" fmla="*/ 150808 w 247766"/>
                  <a:gd name="connsiteY17" fmla="*/ 171890 h 246479"/>
                  <a:gd name="connsiteX18" fmla="*/ 163022 w 247766"/>
                  <a:gd name="connsiteY18" fmla="*/ 170944 h 246479"/>
                  <a:gd name="connsiteX19" fmla="*/ 121226 w 247766"/>
                  <a:gd name="connsiteY19" fmla="*/ 125586 h 246479"/>
                  <a:gd name="connsiteX20" fmla="*/ 136197 w 247766"/>
                  <a:gd name="connsiteY20" fmla="*/ 125901 h 246479"/>
                  <a:gd name="connsiteX21" fmla="*/ 139955 w 247766"/>
                  <a:gd name="connsiteY21" fmla="*/ 156508 h 246479"/>
                  <a:gd name="connsiteX22" fmla="*/ 111569 w 247766"/>
                  <a:gd name="connsiteY22" fmla="*/ 168557 h 246479"/>
                  <a:gd name="connsiteX23" fmla="*/ 107811 w 247766"/>
                  <a:gd name="connsiteY23" fmla="*/ 137950 h 246479"/>
                  <a:gd name="connsiteX24" fmla="*/ 121226 w 247766"/>
                  <a:gd name="connsiteY24" fmla="*/ 125586 h 246479"/>
                  <a:gd name="connsiteX25" fmla="*/ 187500 w 247766"/>
                  <a:gd name="connsiteY25" fmla="*/ 121616 h 246479"/>
                  <a:gd name="connsiteX26" fmla="*/ 219827 w 247766"/>
                  <a:gd name="connsiteY26" fmla="*/ 127786 h 246479"/>
                  <a:gd name="connsiteX27" fmla="*/ 230658 w 247766"/>
                  <a:gd name="connsiteY27" fmla="*/ 140332 h 246479"/>
                  <a:gd name="connsiteX28" fmla="*/ 219346 w 247766"/>
                  <a:gd name="connsiteY28" fmla="*/ 151453 h 246479"/>
                  <a:gd name="connsiteX29" fmla="*/ 210591 w 247766"/>
                  <a:gd name="connsiteY29" fmla="*/ 143782 h 246479"/>
                  <a:gd name="connsiteX30" fmla="*/ 163291 w 247766"/>
                  <a:gd name="connsiteY30" fmla="*/ 137801 h 246479"/>
                  <a:gd name="connsiteX31" fmla="*/ 187500 w 247766"/>
                  <a:gd name="connsiteY31" fmla="*/ 121616 h 246479"/>
                  <a:gd name="connsiteX32" fmla="*/ 8345 w 247766"/>
                  <a:gd name="connsiteY32" fmla="*/ 112703 h 246479"/>
                  <a:gd name="connsiteX33" fmla="*/ 37175 w 247766"/>
                  <a:gd name="connsiteY33" fmla="*/ 150676 h 246479"/>
                  <a:gd name="connsiteX34" fmla="*/ 84476 w 247766"/>
                  <a:gd name="connsiteY34" fmla="*/ 156657 h 246479"/>
                  <a:gd name="connsiteX35" fmla="*/ 27940 w 247766"/>
                  <a:gd name="connsiteY35" fmla="*/ 166672 h 246479"/>
                  <a:gd name="connsiteX36" fmla="*/ 8345 w 247766"/>
                  <a:gd name="connsiteY36" fmla="*/ 112703 h 246479"/>
                  <a:gd name="connsiteX37" fmla="*/ 223501 w 247766"/>
                  <a:gd name="connsiteY37" fmla="*/ 50854 h 246479"/>
                  <a:gd name="connsiteX38" fmla="*/ 242479 w 247766"/>
                  <a:gd name="connsiteY38" fmla="*/ 57827 h 246479"/>
                  <a:gd name="connsiteX39" fmla="*/ 247766 w 247766"/>
                  <a:gd name="connsiteY39" fmla="*/ 68877 h 246479"/>
                  <a:gd name="connsiteX40" fmla="*/ 198234 w 247766"/>
                  <a:gd name="connsiteY40" fmla="*/ 72824 h 246479"/>
                  <a:gd name="connsiteX41" fmla="*/ 152689 w 247766"/>
                  <a:gd name="connsiteY41" fmla="*/ 109235 h 246479"/>
                  <a:gd name="connsiteX42" fmla="*/ 196241 w 247766"/>
                  <a:gd name="connsiteY42" fmla="*/ 56592 h 246479"/>
                  <a:gd name="connsiteX43" fmla="*/ 223501 w 247766"/>
                  <a:gd name="connsiteY43" fmla="*/ 50854 h 246479"/>
                  <a:gd name="connsiteX44" fmla="*/ 84371 w 247766"/>
                  <a:gd name="connsiteY44" fmla="*/ 20049 h 246479"/>
                  <a:gd name="connsiteX45" fmla="*/ 75611 w 247766"/>
                  <a:gd name="connsiteY45" fmla="*/ 77699 h 246479"/>
                  <a:gd name="connsiteX46" fmla="*/ 96959 w 247766"/>
                  <a:gd name="connsiteY46" fmla="*/ 122568 h 246479"/>
                  <a:gd name="connsiteX47" fmla="*/ 84744 w 247766"/>
                  <a:gd name="connsiteY47" fmla="*/ 123514 h 246479"/>
                  <a:gd name="connsiteX48" fmla="*/ 60557 w 247766"/>
                  <a:gd name="connsiteY48" fmla="*/ 84089 h 246479"/>
                  <a:gd name="connsiteX49" fmla="*/ 84371 w 247766"/>
                  <a:gd name="connsiteY49" fmla="*/ 20049 h 246479"/>
                  <a:gd name="connsiteX50" fmla="*/ 171866 w 247766"/>
                  <a:gd name="connsiteY50" fmla="*/ 448 h 246479"/>
                  <a:gd name="connsiteX51" fmla="*/ 183542 w 247766"/>
                  <a:gd name="connsiteY51" fmla="*/ 1897 h 246479"/>
                  <a:gd name="connsiteX52" fmla="*/ 142324 w 247766"/>
                  <a:gd name="connsiteY52" fmla="*/ 45451 h 246479"/>
                  <a:gd name="connsiteX53" fmla="*/ 125213 w 247766"/>
                  <a:gd name="connsiteY53" fmla="*/ 102925 h 246479"/>
                  <a:gd name="connsiteX54" fmla="*/ 130270 w 247766"/>
                  <a:gd name="connsiteY54" fmla="*/ 38492 h 246479"/>
                  <a:gd name="connsiteX55" fmla="*/ 171866 w 247766"/>
                  <a:gd name="connsiteY55" fmla="*/ 448 h 246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7766" h="246479">
                    <a:moveTo>
                      <a:pt x="122553" y="191533"/>
                    </a:moveTo>
                    <a:cubicBezTo>
                      <a:pt x="129210" y="195377"/>
                      <a:pt x="131973" y="204510"/>
                      <a:pt x="131058" y="216171"/>
                    </a:cubicBezTo>
                    <a:lnTo>
                      <a:pt x="125060" y="233773"/>
                    </a:lnTo>
                    <a:lnTo>
                      <a:pt x="106545" y="246479"/>
                    </a:lnTo>
                    <a:lnTo>
                      <a:pt x="118565" y="218932"/>
                    </a:lnTo>
                    <a:cubicBezTo>
                      <a:pt x="121496" y="209086"/>
                      <a:pt x="122905" y="199686"/>
                      <a:pt x="122553" y="191533"/>
                    </a:cubicBezTo>
                    <a:close/>
                    <a:moveTo>
                      <a:pt x="95078" y="185223"/>
                    </a:moveTo>
                    <a:cubicBezTo>
                      <a:pt x="97279" y="203153"/>
                      <a:pt x="77780" y="226722"/>
                      <a:pt x="51525" y="237866"/>
                    </a:cubicBezTo>
                    <a:cubicBezTo>
                      <a:pt x="31834" y="246225"/>
                      <a:pt x="13935" y="245220"/>
                      <a:pt x="5288" y="236631"/>
                    </a:cubicBezTo>
                    <a:cubicBezTo>
                      <a:pt x="2405" y="233769"/>
                      <a:pt x="551" y="230063"/>
                      <a:pt x="0" y="225581"/>
                    </a:cubicBezTo>
                    <a:cubicBezTo>
                      <a:pt x="12477" y="231036"/>
                      <a:pt x="30828" y="229573"/>
                      <a:pt x="49532" y="221634"/>
                    </a:cubicBezTo>
                    <a:cubicBezTo>
                      <a:pt x="68236" y="213695"/>
                      <a:pt x="85110" y="200205"/>
                      <a:pt x="95078" y="185223"/>
                    </a:cubicBezTo>
                    <a:close/>
                    <a:moveTo>
                      <a:pt x="163022" y="170944"/>
                    </a:moveTo>
                    <a:cubicBezTo>
                      <a:pt x="168903" y="172542"/>
                      <a:pt x="174298" y="177090"/>
                      <a:pt x="178549" y="183893"/>
                    </a:cubicBezTo>
                    <a:lnTo>
                      <a:pt x="180447" y="189695"/>
                    </a:lnTo>
                    <a:lnTo>
                      <a:pt x="168029" y="201904"/>
                    </a:lnTo>
                    <a:lnTo>
                      <a:pt x="164664" y="189791"/>
                    </a:lnTo>
                    <a:cubicBezTo>
                      <a:pt x="161007" y="182105"/>
                      <a:pt x="156289" y="175930"/>
                      <a:pt x="150808" y="171890"/>
                    </a:cubicBezTo>
                    <a:cubicBezTo>
                      <a:pt x="154965" y="170126"/>
                      <a:pt x="159101" y="169879"/>
                      <a:pt x="163022" y="170944"/>
                    </a:cubicBezTo>
                    <a:close/>
                    <a:moveTo>
                      <a:pt x="121226" y="125586"/>
                    </a:moveTo>
                    <a:cubicBezTo>
                      <a:pt x="126363" y="123406"/>
                      <a:pt x="131759" y="123338"/>
                      <a:pt x="136197" y="125901"/>
                    </a:cubicBezTo>
                    <a:cubicBezTo>
                      <a:pt x="145073" y="131026"/>
                      <a:pt x="146756" y="144729"/>
                      <a:pt x="139955" y="156508"/>
                    </a:cubicBezTo>
                    <a:cubicBezTo>
                      <a:pt x="133155" y="168288"/>
                      <a:pt x="120446" y="173682"/>
                      <a:pt x="111569" y="168557"/>
                    </a:cubicBezTo>
                    <a:cubicBezTo>
                      <a:pt x="102693" y="163433"/>
                      <a:pt x="101010" y="149729"/>
                      <a:pt x="107811" y="137950"/>
                    </a:cubicBezTo>
                    <a:cubicBezTo>
                      <a:pt x="111211" y="132060"/>
                      <a:pt x="116089" y="127767"/>
                      <a:pt x="121226" y="125586"/>
                    </a:cubicBezTo>
                    <a:close/>
                    <a:moveTo>
                      <a:pt x="187500" y="121616"/>
                    </a:moveTo>
                    <a:cubicBezTo>
                      <a:pt x="197731" y="119804"/>
                      <a:pt x="209315" y="121717"/>
                      <a:pt x="219827" y="127786"/>
                    </a:cubicBezTo>
                    <a:lnTo>
                      <a:pt x="230658" y="140332"/>
                    </a:lnTo>
                    <a:lnTo>
                      <a:pt x="219346" y="151453"/>
                    </a:lnTo>
                    <a:lnTo>
                      <a:pt x="210591" y="143782"/>
                    </a:lnTo>
                    <a:cubicBezTo>
                      <a:pt x="195615" y="135135"/>
                      <a:pt x="178091" y="132920"/>
                      <a:pt x="163291" y="137801"/>
                    </a:cubicBezTo>
                    <a:cubicBezTo>
                      <a:pt x="168391" y="128967"/>
                      <a:pt x="177269" y="123429"/>
                      <a:pt x="187500" y="121616"/>
                    </a:cubicBezTo>
                    <a:close/>
                    <a:moveTo>
                      <a:pt x="8345" y="112703"/>
                    </a:moveTo>
                    <a:cubicBezTo>
                      <a:pt x="11517" y="127961"/>
                      <a:pt x="22198" y="142029"/>
                      <a:pt x="37175" y="150676"/>
                    </a:cubicBezTo>
                    <a:cubicBezTo>
                      <a:pt x="52152" y="159323"/>
                      <a:pt x="69676" y="161538"/>
                      <a:pt x="84476" y="156657"/>
                    </a:cubicBezTo>
                    <a:cubicBezTo>
                      <a:pt x="74275" y="174326"/>
                      <a:pt x="48963" y="178810"/>
                      <a:pt x="27940" y="166672"/>
                    </a:cubicBezTo>
                    <a:cubicBezTo>
                      <a:pt x="6917" y="154534"/>
                      <a:pt x="-1856" y="130372"/>
                      <a:pt x="8345" y="112703"/>
                    </a:cubicBezTo>
                    <a:close/>
                    <a:moveTo>
                      <a:pt x="223501" y="50854"/>
                    </a:moveTo>
                    <a:cubicBezTo>
                      <a:pt x="231518" y="51134"/>
                      <a:pt x="238155" y="53532"/>
                      <a:pt x="242479" y="57827"/>
                    </a:cubicBezTo>
                    <a:cubicBezTo>
                      <a:pt x="245361" y="60690"/>
                      <a:pt x="247216" y="64395"/>
                      <a:pt x="247766" y="68877"/>
                    </a:cubicBezTo>
                    <a:cubicBezTo>
                      <a:pt x="235289" y="63423"/>
                      <a:pt x="216938" y="64885"/>
                      <a:pt x="198234" y="72824"/>
                    </a:cubicBezTo>
                    <a:cubicBezTo>
                      <a:pt x="179530" y="80763"/>
                      <a:pt x="162657" y="94253"/>
                      <a:pt x="152689" y="109235"/>
                    </a:cubicBezTo>
                    <a:cubicBezTo>
                      <a:pt x="150487" y="91305"/>
                      <a:pt x="169986" y="67737"/>
                      <a:pt x="196241" y="56592"/>
                    </a:cubicBezTo>
                    <a:cubicBezTo>
                      <a:pt x="206087" y="52413"/>
                      <a:pt x="215484" y="50574"/>
                      <a:pt x="223501" y="50854"/>
                    </a:cubicBezTo>
                    <a:close/>
                    <a:moveTo>
                      <a:pt x="84371" y="20049"/>
                    </a:moveTo>
                    <a:cubicBezTo>
                      <a:pt x="76380" y="36173"/>
                      <a:pt x="73134" y="57531"/>
                      <a:pt x="75611" y="77699"/>
                    </a:cubicBezTo>
                    <a:cubicBezTo>
                      <a:pt x="78087" y="97866"/>
                      <a:pt x="85996" y="114490"/>
                      <a:pt x="96959" y="122568"/>
                    </a:cubicBezTo>
                    <a:cubicBezTo>
                      <a:pt x="92801" y="124332"/>
                      <a:pt x="88665" y="124579"/>
                      <a:pt x="84744" y="123514"/>
                    </a:cubicBezTo>
                    <a:cubicBezTo>
                      <a:pt x="72983" y="120319"/>
                      <a:pt x="63164" y="105321"/>
                      <a:pt x="60557" y="84089"/>
                    </a:cubicBezTo>
                    <a:cubicBezTo>
                      <a:pt x="57081" y="55779"/>
                      <a:pt x="67743" y="27108"/>
                      <a:pt x="84371" y="20049"/>
                    </a:cubicBezTo>
                    <a:close/>
                    <a:moveTo>
                      <a:pt x="171866" y="448"/>
                    </a:moveTo>
                    <a:cubicBezTo>
                      <a:pt x="176226" y="-443"/>
                      <a:pt x="180214" y="-25"/>
                      <a:pt x="183542" y="1897"/>
                    </a:cubicBezTo>
                    <a:cubicBezTo>
                      <a:pt x="169069" y="9440"/>
                      <a:pt x="153798" y="25577"/>
                      <a:pt x="142324" y="45451"/>
                    </a:cubicBezTo>
                    <a:cubicBezTo>
                      <a:pt x="130849" y="65326"/>
                      <a:pt x="124510" y="86619"/>
                      <a:pt x="125213" y="102925"/>
                    </a:cubicBezTo>
                    <a:cubicBezTo>
                      <a:pt x="111899" y="95238"/>
                      <a:pt x="114162" y="66390"/>
                      <a:pt x="130270" y="38492"/>
                    </a:cubicBezTo>
                    <a:cubicBezTo>
                      <a:pt x="142350" y="17568"/>
                      <a:pt x="158786" y="3121"/>
                      <a:pt x="171866" y="448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47CBBAC-F228-4EAC-8E72-4137B5B29142}"/>
                  </a:ext>
                </a:extLst>
              </p:cNvPr>
              <p:cNvSpPr/>
              <p:nvPr/>
            </p:nvSpPr>
            <p:spPr>
              <a:xfrm rot="20659040">
                <a:off x="3080343" y="1250923"/>
                <a:ext cx="355492" cy="417542"/>
              </a:xfrm>
              <a:custGeom>
                <a:avLst/>
                <a:gdLst>
                  <a:gd name="connsiteX0" fmla="*/ 165043 w 373553"/>
                  <a:gd name="connsiteY0" fmla="*/ 343368 h 434843"/>
                  <a:gd name="connsiteX1" fmla="*/ 173871 w 373553"/>
                  <a:gd name="connsiteY1" fmla="*/ 366049 h 434843"/>
                  <a:gd name="connsiteX2" fmla="*/ 173540 w 373553"/>
                  <a:gd name="connsiteY2" fmla="*/ 380114 h 434843"/>
                  <a:gd name="connsiteX3" fmla="*/ 159400 w 373553"/>
                  <a:gd name="connsiteY3" fmla="*/ 367648 h 434843"/>
                  <a:gd name="connsiteX4" fmla="*/ 125353 w 373553"/>
                  <a:gd name="connsiteY4" fmla="*/ 310488 h 434843"/>
                  <a:gd name="connsiteX5" fmla="*/ 120068 w 373553"/>
                  <a:gd name="connsiteY5" fmla="*/ 332489 h 434843"/>
                  <a:gd name="connsiteX6" fmla="*/ 110436 w 373553"/>
                  <a:gd name="connsiteY6" fmla="*/ 320951 h 434843"/>
                  <a:gd name="connsiteX7" fmla="*/ 210627 w 373553"/>
                  <a:gd name="connsiteY7" fmla="*/ 329374 h 434843"/>
                  <a:gd name="connsiteX8" fmla="*/ 257714 w 373553"/>
                  <a:gd name="connsiteY8" fmla="*/ 428037 h 434843"/>
                  <a:gd name="connsiteX9" fmla="*/ 257058 w 373553"/>
                  <a:gd name="connsiteY9" fmla="*/ 434843 h 434843"/>
                  <a:gd name="connsiteX10" fmla="*/ 235368 w 373553"/>
                  <a:gd name="connsiteY10" fmla="*/ 423532 h 434843"/>
                  <a:gd name="connsiteX11" fmla="*/ 233518 w 373553"/>
                  <a:gd name="connsiteY11" fmla="*/ 422247 h 434843"/>
                  <a:gd name="connsiteX12" fmla="*/ 227957 w 373553"/>
                  <a:gd name="connsiteY12" fmla="*/ 372883 h 434843"/>
                  <a:gd name="connsiteX13" fmla="*/ 210627 w 373553"/>
                  <a:gd name="connsiteY13" fmla="*/ 329374 h 434843"/>
                  <a:gd name="connsiteX14" fmla="*/ 286191 w 373553"/>
                  <a:gd name="connsiteY14" fmla="*/ 270824 h 434843"/>
                  <a:gd name="connsiteX15" fmla="*/ 321270 w 373553"/>
                  <a:gd name="connsiteY15" fmla="*/ 302284 h 434843"/>
                  <a:gd name="connsiteX16" fmla="*/ 340547 w 373553"/>
                  <a:gd name="connsiteY16" fmla="*/ 416234 h 434843"/>
                  <a:gd name="connsiteX17" fmla="*/ 304623 w 373553"/>
                  <a:gd name="connsiteY17" fmla="*/ 324377 h 434843"/>
                  <a:gd name="connsiteX18" fmla="*/ 235404 w 373553"/>
                  <a:gd name="connsiteY18" fmla="*/ 276704 h 434843"/>
                  <a:gd name="connsiteX19" fmla="*/ 252496 w 373553"/>
                  <a:gd name="connsiteY19" fmla="*/ 264988 h 434843"/>
                  <a:gd name="connsiteX20" fmla="*/ 286191 w 373553"/>
                  <a:gd name="connsiteY20" fmla="*/ 270824 h 434843"/>
                  <a:gd name="connsiteX21" fmla="*/ 175106 w 373553"/>
                  <a:gd name="connsiteY21" fmla="*/ 221692 h 434843"/>
                  <a:gd name="connsiteX22" fmla="*/ 206497 w 373553"/>
                  <a:gd name="connsiteY22" fmla="*/ 263350 h 434843"/>
                  <a:gd name="connsiteX23" fmla="*/ 175106 w 373553"/>
                  <a:gd name="connsiteY23" fmla="*/ 305007 h 434843"/>
                  <a:gd name="connsiteX24" fmla="*/ 143715 w 373553"/>
                  <a:gd name="connsiteY24" fmla="*/ 263349 h 434843"/>
                  <a:gd name="connsiteX25" fmla="*/ 175106 w 373553"/>
                  <a:gd name="connsiteY25" fmla="*/ 221692 h 434843"/>
                  <a:gd name="connsiteX26" fmla="*/ 9665 w 373553"/>
                  <a:gd name="connsiteY26" fmla="*/ 110465 h 434843"/>
                  <a:gd name="connsiteX27" fmla="*/ 45589 w 373553"/>
                  <a:gd name="connsiteY27" fmla="*/ 202322 h 434843"/>
                  <a:gd name="connsiteX28" fmla="*/ 114808 w 373553"/>
                  <a:gd name="connsiteY28" fmla="*/ 249995 h 434843"/>
                  <a:gd name="connsiteX29" fmla="*/ 97717 w 373553"/>
                  <a:gd name="connsiteY29" fmla="*/ 261712 h 434843"/>
                  <a:gd name="connsiteX30" fmla="*/ 64021 w 373553"/>
                  <a:gd name="connsiteY30" fmla="*/ 255875 h 434843"/>
                  <a:gd name="connsiteX31" fmla="*/ 32544 w 373553"/>
                  <a:gd name="connsiteY31" fmla="*/ 227645 h 434843"/>
                  <a:gd name="connsiteX32" fmla="*/ 27595 w 373553"/>
                  <a:gd name="connsiteY32" fmla="*/ 221717 h 434843"/>
                  <a:gd name="connsiteX33" fmla="*/ 10534 w 373553"/>
                  <a:gd name="connsiteY33" fmla="*/ 191933 h 434843"/>
                  <a:gd name="connsiteX34" fmla="*/ 1520 w 373553"/>
                  <a:gd name="connsiteY34" fmla="*/ 162142 h 434843"/>
                  <a:gd name="connsiteX35" fmla="*/ 9665 w 373553"/>
                  <a:gd name="connsiteY35" fmla="*/ 110465 h 434843"/>
                  <a:gd name="connsiteX36" fmla="*/ 328145 w 373553"/>
                  <a:gd name="connsiteY36" fmla="*/ 158635 h 434843"/>
                  <a:gd name="connsiteX37" fmla="*/ 373553 w 373553"/>
                  <a:gd name="connsiteY37" fmla="*/ 216211 h 434843"/>
                  <a:gd name="connsiteX38" fmla="*/ 299206 w 373553"/>
                  <a:gd name="connsiteY38" fmla="*/ 184968 h 434843"/>
                  <a:gd name="connsiteX39" fmla="*/ 224859 w 373553"/>
                  <a:gd name="connsiteY39" fmla="*/ 216211 h 434843"/>
                  <a:gd name="connsiteX40" fmla="*/ 299206 w 373553"/>
                  <a:gd name="connsiteY40" fmla="*/ 153724 h 434843"/>
                  <a:gd name="connsiteX41" fmla="*/ 328145 w 373553"/>
                  <a:gd name="connsiteY41" fmla="*/ 158635 h 434843"/>
                  <a:gd name="connsiteX42" fmla="*/ 139584 w 373553"/>
                  <a:gd name="connsiteY42" fmla="*/ 0 h 434843"/>
                  <a:gd name="connsiteX43" fmla="*/ 116041 w 373553"/>
                  <a:gd name="connsiteY43" fmla="*/ 98662 h 434843"/>
                  <a:gd name="connsiteX44" fmla="*/ 139585 w 373553"/>
                  <a:gd name="connsiteY44" fmla="*/ 197325 h 434843"/>
                  <a:gd name="connsiteX45" fmla="*/ 92498 w 373553"/>
                  <a:gd name="connsiteY45" fmla="*/ 98662 h 434843"/>
                  <a:gd name="connsiteX46" fmla="*/ 139584 w 373553"/>
                  <a:gd name="connsiteY46" fmla="*/ 0 h 434843"/>
                  <a:gd name="connsiteX47" fmla="*/ 273220 w 373553"/>
                  <a:gd name="connsiteY47" fmla="*/ 32085 h 434843"/>
                  <a:gd name="connsiteX48" fmla="*/ 290312 w 373553"/>
                  <a:gd name="connsiteY48" fmla="*/ 43801 h 434843"/>
                  <a:gd name="connsiteX49" fmla="*/ 221093 w 373553"/>
                  <a:gd name="connsiteY49" fmla="*/ 91474 h 434843"/>
                  <a:gd name="connsiteX50" fmla="*/ 185169 w 373553"/>
                  <a:gd name="connsiteY50" fmla="*/ 183331 h 434843"/>
                  <a:gd name="connsiteX51" fmla="*/ 204445 w 373553"/>
                  <a:gd name="connsiteY51" fmla="*/ 69382 h 434843"/>
                  <a:gd name="connsiteX52" fmla="*/ 273220 w 373553"/>
                  <a:gd name="connsiteY52" fmla="*/ 32085 h 43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73553" h="434843">
                    <a:moveTo>
                      <a:pt x="165043" y="343368"/>
                    </a:moveTo>
                    <a:cubicBezTo>
                      <a:pt x="169640" y="349469"/>
                      <a:pt x="172548" y="357233"/>
                      <a:pt x="173871" y="366049"/>
                    </a:cubicBezTo>
                    <a:lnTo>
                      <a:pt x="173540" y="380114"/>
                    </a:lnTo>
                    <a:lnTo>
                      <a:pt x="159400" y="367648"/>
                    </a:lnTo>
                    <a:close/>
                    <a:moveTo>
                      <a:pt x="125353" y="310488"/>
                    </a:moveTo>
                    <a:lnTo>
                      <a:pt x="120068" y="332489"/>
                    </a:lnTo>
                    <a:lnTo>
                      <a:pt x="110436" y="320951"/>
                    </a:lnTo>
                    <a:close/>
                    <a:moveTo>
                      <a:pt x="210627" y="329374"/>
                    </a:moveTo>
                    <a:cubicBezTo>
                      <a:pt x="236633" y="329374"/>
                      <a:pt x="257714" y="373547"/>
                      <a:pt x="257714" y="428037"/>
                    </a:cubicBezTo>
                    <a:lnTo>
                      <a:pt x="257058" y="434843"/>
                    </a:lnTo>
                    <a:lnTo>
                      <a:pt x="235368" y="423532"/>
                    </a:lnTo>
                    <a:lnTo>
                      <a:pt x="233518" y="422247"/>
                    </a:lnTo>
                    <a:lnTo>
                      <a:pt x="227957" y="372883"/>
                    </a:lnTo>
                    <a:cubicBezTo>
                      <a:pt x="223924" y="355981"/>
                      <a:pt x="218038" y="341020"/>
                      <a:pt x="210627" y="329374"/>
                    </a:cubicBezTo>
                    <a:close/>
                    <a:moveTo>
                      <a:pt x="286191" y="270824"/>
                    </a:moveTo>
                    <a:cubicBezTo>
                      <a:pt x="298172" y="277195"/>
                      <a:pt x="310383" y="287836"/>
                      <a:pt x="321270" y="302284"/>
                    </a:cubicBezTo>
                    <a:cubicBezTo>
                      <a:pt x="350305" y="340814"/>
                      <a:pt x="358935" y="391831"/>
                      <a:pt x="340547" y="416234"/>
                    </a:cubicBezTo>
                    <a:cubicBezTo>
                      <a:pt x="338616" y="385857"/>
                      <a:pt x="325307" y="351825"/>
                      <a:pt x="304623" y="324377"/>
                    </a:cubicBezTo>
                    <a:cubicBezTo>
                      <a:pt x="283939" y="296928"/>
                      <a:pt x="258295" y="279266"/>
                      <a:pt x="235404" y="276704"/>
                    </a:cubicBezTo>
                    <a:cubicBezTo>
                      <a:pt x="240001" y="270603"/>
                      <a:pt x="245852" y="266744"/>
                      <a:pt x="252496" y="264988"/>
                    </a:cubicBezTo>
                    <a:cubicBezTo>
                      <a:pt x="262461" y="262354"/>
                      <a:pt x="274211" y="264454"/>
                      <a:pt x="286191" y="270824"/>
                    </a:cubicBezTo>
                    <a:close/>
                    <a:moveTo>
                      <a:pt x="175106" y="221692"/>
                    </a:moveTo>
                    <a:cubicBezTo>
                      <a:pt x="192443" y="221692"/>
                      <a:pt x="206497" y="240343"/>
                      <a:pt x="206497" y="263350"/>
                    </a:cubicBezTo>
                    <a:cubicBezTo>
                      <a:pt x="206497" y="286356"/>
                      <a:pt x="192443" y="305007"/>
                      <a:pt x="175106" y="305007"/>
                    </a:cubicBezTo>
                    <a:cubicBezTo>
                      <a:pt x="157769" y="305007"/>
                      <a:pt x="143715" y="286356"/>
                      <a:pt x="143715" y="263349"/>
                    </a:cubicBezTo>
                    <a:cubicBezTo>
                      <a:pt x="143715" y="240343"/>
                      <a:pt x="157769" y="221692"/>
                      <a:pt x="175106" y="221692"/>
                    </a:cubicBezTo>
                    <a:close/>
                    <a:moveTo>
                      <a:pt x="9665" y="110465"/>
                    </a:moveTo>
                    <a:cubicBezTo>
                      <a:pt x="11596" y="140842"/>
                      <a:pt x="24905" y="174874"/>
                      <a:pt x="45589" y="202322"/>
                    </a:cubicBezTo>
                    <a:cubicBezTo>
                      <a:pt x="66273" y="229771"/>
                      <a:pt x="91917" y="247433"/>
                      <a:pt x="114808" y="249995"/>
                    </a:cubicBezTo>
                    <a:cubicBezTo>
                      <a:pt x="110211" y="256096"/>
                      <a:pt x="104360" y="259955"/>
                      <a:pt x="97717" y="261712"/>
                    </a:cubicBezTo>
                    <a:cubicBezTo>
                      <a:pt x="87751" y="264345"/>
                      <a:pt x="76001" y="262245"/>
                      <a:pt x="64021" y="255875"/>
                    </a:cubicBezTo>
                    <a:lnTo>
                      <a:pt x="32544" y="227645"/>
                    </a:lnTo>
                    <a:lnTo>
                      <a:pt x="27595" y="221717"/>
                    </a:lnTo>
                    <a:lnTo>
                      <a:pt x="10534" y="191933"/>
                    </a:lnTo>
                    <a:lnTo>
                      <a:pt x="1520" y="162142"/>
                    </a:lnTo>
                    <a:cubicBezTo>
                      <a:pt x="-1969" y="141521"/>
                      <a:pt x="471" y="122667"/>
                      <a:pt x="9665" y="110465"/>
                    </a:cubicBezTo>
                    <a:close/>
                    <a:moveTo>
                      <a:pt x="328145" y="158635"/>
                    </a:moveTo>
                    <a:cubicBezTo>
                      <a:pt x="354830" y="168121"/>
                      <a:pt x="373553" y="190328"/>
                      <a:pt x="373553" y="216211"/>
                    </a:cubicBezTo>
                    <a:cubicBezTo>
                      <a:pt x="356002" y="196543"/>
                      <a:pt x="328458" y="184968"/>
                      <a:pt x="299206" y="184968"/>
                    </a:cubicBezTo>
                    <a:cubicBezTo>
                      <a:pt x="269954" y="184968"/>
                      <a:pt x="242410" y="196543"/>
                      <a:pt x="224859" y="216211"/>
                    </a:cubicBezTo>
                    <a:cubicBezTo>
                      <a:pt x="224859" y="181700"/>
                      <a:pt x="258145" y="153724"/>
                      <a:pt x="299206" y="153724"/>
                    </a:cubicBezTo>
                    <a:cubicBezTo>
                      <a:pt x="309471" y="153724"/>
                      <a:pt x="319251" y="155473"/>
                      <a:pt x="328145" y="158635"/>
                    </a:cubicBezTo>
                    <a:close/>
                    <a:moveTo>
                      <a:pt x="139584" y="0"/>
                    </a:moveTo>
                    <a:cubicBezTo>
                      <a:pt x="124764" y="23291"/>
                      <a:pt x="116041" y="59844"/>
                      <a:pt x="116041" y="98662"/>
                    </a:cubicBezTo>
                    <a:cubicBezTo>
                      <a:pt x="116041" y="137481"/>
                      <a:pt x="124764" y="174034"/>
                      <a:pt x="139585" y="197325"/>
                    </a:cubicBezTo>
                    <a:cubicBezTo>
                      <a:pt x="113579" y="197325"/>
                      <a:pt x="92498" y="153152"/>
                      <a:pt x="92498" y="98662"/>
                    </a:cubicBezTo>
                    <a:cubicBezTo>
                      <a:pt x="92498" y="44172"/>
                      <a:pt x="113579" y="0"/>
                      <a:pt x="139584" y="0"/>
                    </a:cubicBezTo>
                    <a:close/>
                    <a:moveTo>
                      <a:pt x="273220" y="32085"/>
                    </a:moveTo>
                    <a:cubicBezTo>
                      <a:pt x="279864" y="33841"/>
                      <a:pt x="285715" y="37700"/>
                      <a:pt x="290312" y="43801"/>
                    </a:cubicBezTo>
                    <a:cubicBezTo>
                      <a:pt x="267422" y="46363"/>
                      <a:pt x="241777" y="64025"/>
                      <a:pt x="221093" y="91474"/>
                    </a:cubicBezTo>
                    <a:cubicBezTo>
                      <a:pt x="200409" y="118923"/>
                      <a:pt x="187099" y="152954"/>
                      <a:pt x="185169" y="183331"/>
                    </a:cubicBezTo>
                    <a:cubicBezTo>
                      <a:pt x="166781" y="158928"/>
                      <a:pt x="175411" y="107912"/>
                      <a:pt x="204445" y="69382"/>
                    </a:cubicBezTo>
                    <a:cubicBezTo>
                      <a:pt x="226221" y="40484"/>
                      <a:pt x="253290" y="26818"/>
                      <a:pt x="273220" y="3208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2117CCBD-EA7E-46A4-92C5-06A9A8D161FC}"/>
                  </a:ext>
                </a:extLst>
              </p:cNvPr>
              <p:cNvSpPr/>
              <p:nvPr/>
            </p:nvSpPr>
            <p:spPr>
              <a:xfrm>
                <a:off x="2801937" y="419894"/>
                <a:ext cx="1423988" cy="100012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6BFFA10A-8F72-4813-A72B-A9F590C5AF3E}"/>
                  </a:ext>
                </a:extLst>
              </p:cNvPr>
              <p:cNvSpPr/>
              <p:nvPr/>
            </p:nvSpPr>
            <p:spPr>
              <a:xfrm>
                <a:off x="2827337" y="447675"/>
                <a:ext cx="1373188" cy="93980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BA37E1D-6800-4018-B812-9F8D2DC0A818}"/>
              </a:ext>
            </a:extLst>
          </p:cNvPr>
          <p:cNvGrpSpPr/>
          <p:nvPr/>
        </p:nvGrpSpPr>
        <p:grpSpPr>
          <a:xfrm>
            <a:off x="4074034" y="4296659"/>
            <a:ext cx="1806944" cy="2028406"/>
            <a:chOff x="2827921" y="2656661"/>
            <a:chExt cx="1466104" cy="1645792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BE197D9-FA4B-4F7E-A4D1-3791259698FD}"/>
                </a:ext>
              </a:extLst>
            </p:cNvPr>
            <p:cNvGrpSpPr/>
            <p:nvPr/>
          </p:nvGrpSpPr>
          <p:grpSpPr>
            <a:xfrm>
              <a:off x="2838918" y="2895854"/>
              <a:ext cx="1423988" cy="1406599"/>
              <a:chOff x="1984713" y="488130"/>
              <a:chExt cx="1423988" cy="1406599"/>
            </a:xfrm>
          </p:grpSpPr>
          <p:sp>
            <p:nvSpPr>
              <p:cNvPr id="46" name="楕円 63">
                <a:extLst>
                  <a:ext uri="{FF2B5EF4-FFF2-40B4-BE49-F238E27FC236}">
                    <a16:creationId xmlns:a16="http://schemas.microsoft.com/office/drawing/2014/main" id="{6EBDE001-3EBB-4E92-BFF6-4EC4AB1B4223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63">
                <a:extLst>
                  <a:ext uri="{FF2B5EF4-FFF2-40B4-BE49-F238E27FC236}">
                    <a16:creationId xmlns:a16="http://schemas.microsoft.com/office/drawing/2014/main" id="{CFB2FC45-A828-41D7-9038-90ABCFBD0805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0B7E28DA-E04E-44C6-9DF6-25A24DC5CFBA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49" name="楕円 63">
                  <a:extLst>
                    <a:ext uri="{FF2B5EF4-FFF2-40B4-BE49-F238E27FC236}">
                      <a16:creationId xmlns:a16="http://schemas.microsoft.com/office/drawing/2014/main" id="{959ABE2E-58E7-480A-A179-591953BFFE23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2D4EBB7F-E760-4A28-8AE9-10996CA9D7BD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D4482C6-E20A-4D03-B531-5CFFE2019F75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C10E06AD-E486-41E5-A209-802B33185478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DA859508-D403-4416-92F3-31298141B699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6C838BA-4288-4CBC-9855-FAC324DA4E03}"/>
                </a:ext>
              </a:extLst>
            </p:cNvPr>
            <p:cNvGrpSpPr/>
            <p:nvPr/>
          </p:nvGrpSpPr>
          <p:grpSpPr>
            <a:xfrm>
              <a:off x="2827921" y="2656661"/>
              <a:ext cx="1466104" cy="1206774"/>
              <a:chOff x="2753826" y="2656661"/>
              <a:chExt cx="1466104" cy="1206774"/>
            </a:xfrm>
          </p:grpSpPr>
          <p:sp>
            <p:nvSpPr>
              <p:cNvPr id="14" name="楕円 156">
                <a:extLst>
                  <a:ext uri="{FF2B5EF4-FFF2-40B4-BE49-F238E27FC236}">
                    <a16:creationId xmlns:a16="http://schemas.microsoft.com/office/drawing/2014/main" id="{248CDBBA-02F3-4B4D-81F7-8ED87B0F3F8D}"/>
                  </a:ext>
                </a:extLst>
              </p:cNvPr>
              <p:cNvSpPr/>
              <p:nvPr/>
            </p:nvSpPr>
            <p:spPr>
              <a:xfrm>
                <a:off x="2793706" y="2707735"/>
                <a:ext cx="1373188" cy="1155700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685800 h 1155700"/>
                  <a:gd name="connsiteX1" fmla="*/ 692944 w 1373188"/>
                  <a:gd name="connsiteY1" fmla="*/ 0 h 1155700"/>
                  <a:gd name="connsiteX2" fmla="*/ 1373188 w 1373188"/>
                  <a:gd name="connsiteY2" fmla="*/ 685800 h 1155700"/>
                  <a:gd name="connsiteX3" fmla="*/ 686594 w 1373188"/>
                  <a:gd name="connsiteY3" fmla="*/ 1155700 h 1155700"/>
                  <a:gd name="connsiteX4" fmla="*/ 0 w 1373188"/>
                  <a:gd name="connsiteY4" fmla="*/ 685800 h 115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155700">
                    <a:moveTo>
                      <a:pt x="0" y="685800"/>
                    </a:moveTo>
                    <a:cubicBezTo>
                      <a:pt x="0" y="426281"/>
                      <a:pt x="313749" y="0"/>
                      <a:pt x="692944" y="0"/>
                    </a:cubicBezTo>
                    <a:cubicBezTo>
                      <a:pt x="1072139" y="0"/>
                      <a:pt x="1373188" y="426281"/>
                      <a:pt x="1373188" y="685800"/>
                    </a:cubicBezTo>
                    <a:cubicBezTo>
                      <a:pt x="1373188" y="945319"/>
                      <a:pt x="1065789" y="1155700"/>
                      <a:pt x="686594" y="1155700"/>
                    </a:cubicBezTo>
                    <a:cubicBezTo>
                      <a:pt x="307399" y="1155700"/>
                      <a:pt x="0" y="945319"/>
                      <a:pt x="0" y="68580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3AB055C4-7FF1-4DC6-8F01-2C2C727D8C0A}"/>
                  </a:ext>
                </a:extLst>
              </p:cNvPr>
              <p:cNvSpPr/>
              <p:nvPr/>
            </p:nvSpPr>
            <p:spPr>
              <a:xfrm rot="1800000">
                <a:off x="2753827" y="332373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88E49FF-BAA2-4C48-A855-7CF03F101F29}"/>
                  </a:ext>
                </a:extLst>
              </p:cNvPr>
              <p:cNvSpPr/>
              <p:nvPr/>
            </p:nvSpPr>
            <p:spPr>
              <a:xfrm>
                <a:off x="2753826" y="337771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4B9279D-C45D-47F4-8C8A-55E2FE7B3F31}"/>
                  </a:ext>
                </a:extLst>
              </p:cNvPr>
              <p:cNvSpPr/>
              <p:nvPr/>
            </p:nvSpPr>
            <p:spPr>
              <a:xfrm rot="19800000" flipH="1">
                <a:off x="4138126" y="332373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51DC1F4-E7A6-49BB-A49D-7E2EC1E77632}"/>
                  </a:ext>
                </a:extLst>
              </p:cNvPr>
              <p:cNvSpPr/>
              <p:nvPr/>
            </p:nvSpPr>
            <p:spPr>
              <a:xfrm flipH="1">
                <a:off x="4138125" y="337771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0A79CB4-FBC0-41F1-A355-D0FEBC7378B2}"/>
                  </a:ext>
                </a:extLst>
              </p:cNvPr>
              <p:cNvSpPr/>
              <p:nvPr/>
            </p:nvSpPr>
            <p:spPr>
              <a:xfrm rot="18900000" flipH="1">
                <a:off x="3941408" y="295226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B463FBB-CE28-490E-8194-53413F74C9C4}"/>
                  </a:ext>
                </a:extLst>
              </p:cNvPr>
              <p:cNvSpPr/>
              <p:nvPr/>
            </p:nvSpPr>
            <p:spPr>
              <a:xfrm rot="2700000">
                <a:off x="2941420" y="295226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B1B796C-C481-4750-8CF7-FD5EC516E7B5}"/>
                  </a:ext>
                </a:extLst>
              </p:cNvPr>
              <p:cNvSpPr/>
              <p:nvPr/>
            </p:nvSpPr>
            <p:spPr>
              <a:xfrm rot="1800000">
                <a:off x="2836376" y="311418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9582784-A4CC-4956-8001-AC910C97AD0A}"/>
                  </a:ext>
                </a:extLst>
              </p:cNvPr>
              <p:cNvSpPr/>
              <p:nvPr/>
            </p:nvSpPr>
            <p:spPr>
              <a:xfrm rot="18900000" flipH="1">
                <a:off x="4043009" y="312053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41B079E-0471-474E-8EC9-6913F81C9058}"/>
                  </a:ext>
                </a:extLst>
              </p:cNvPr>
              <p:cNvSpPr/>
              <p:nvPr/>
            </p:nvSpPr>
            <p:spPr>
              <a:xfrm rot="4500000">
                <a:off x="3302568" y="2697042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A192FAF-1659-4FE2-9DCF-8BA34C610CD3}"/>
                  </a:ext>
                </a:extLst>
              </p:cNvPr>
              <p:cNvSpPr/>
              <p:nvPr/>
            </p:nvSpPr>
            <p:spPr>
              <a:xfrm rot="6300000">
                <a:off x="3595570" y="2700106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4169640-9AD6-4AB5-AAE9-4370241CFF89}"/>
                  </a:ext>
                </a:extLst>
              </p:cNvPr>
              <p:cNvSpPr/>
              <p:nvPr/>
            </p:nvSpPr>
            <p:spPr>
              <a:xfrm rot="2700000">
                <a:off x="2820231" y="3454328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06DB9F4-12EC-4D54-8CB3-2ABED5B74E24}"/>
                  </a:ext>
                </a:extLst>
              </p:cNvPr>
              <p:cNvSpPr/>
              <p:nvPr/>
            </p:nvSpPr>
            <p:spPr>
              <a:xfrm rot="2700000">
                <a:off x="3774377" y="2790955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FA504F2-0E37-4E2D-A26C-1CB34F5425BA}"/>
                  </a:ext>
                </a:extLst>
              </p:cNvPr>
              <p:cNvSpPr/>
              <p:nvPr/>
            </p:nvSpPr>
            <p:spPr>
              <a:xfrm rot="2700000">
                <a:off x="3066352" y="2787780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F070DDB-FF38-4012-B6AC-1C931135674F}"/>
                  </a:ext>
                </a:extLst>
              </p:cNvPr>
              <p:cNvSpPr/>
              <p:nvPr/>
            </p:nvSpPr>
            <p:spPr>
              <a:xfrm rot="7200000">
                <a:off x="4002152" y="3211511"/>
                <a:ext cx="79169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FE34AED-4D6C-470D-9123-B8F945CF777D}"/>
                  </a:ext>
                </a:extLst>
              </p:cNvPr>
              <p:cNvSpPr/>
              <p:nvPr/>
            </p:nvSpPr>
            <p:spPr>
              <a:xfrm rot="2700000">
                <a:off x="2782566" y="3125215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726236A-D032-4009-89C5-D7B7BAF81AE4}"/>
                  </a:ext>
                </a:extLst>
              </p:cNvPr>
              <p:cNvSpPr/>
              <p:nvPr/>
            </p:nvSpPr>
            <p:spPr>
              <a:xfrm rot="5400000">
                <a:off x="3488881" y="2632539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7BC132B-7339-4B71-8BCE-D820CB084C37}"/>
                  </a:ext>
                </a:extLst>
              </p:cNvPr>
              <p:cNvSpPr/>
              <p:nvPr/>
            </p:nvSpPr>
            <p:spPr>
              <a:xfrm rot="3600000">
                <a:off x="3042815" y="3521305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22E066E4-2DD8-416E-BAA0-5EE5B8122D2A}"/>
                  </a:ext>
                </a:extLst>
              </p:cNvPr>
              <p:cNvSpPr/>
              <p:nvPr/>
            </p:nvSpPr>
            <p:spPr>
              <a:xfrm rot="6300000">
                <a:off x="3949028" y="343469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CA5FCEB-29E3-4192-8178-1EA6FF9CA076}"/>
                  </a:ext>
                </a:extLst>
              </p:cNvPr>
              <p:cNvSpPr/>
              <p:nvPr/>
            </p:nvSpPr>
            <p:spPr>
              <a:xfrm rot="6300000">
                <a:off x="3872827" y="2913998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1C2F9EE-E4B3-4BAA-9F02-C85718DECB38}"/>
                  </a:ext>
                </a:extLst>
              </p:cNvPr>
              <p:cNvSpPr/>
              <p:nvPr/>
            </p:nvSpPr>
            <p:spPr>
              <a:xfrm rot="4500000">
                <a:off x="3071068" y="3018233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B320D4E2-CDD6-4395-997C-7C8356ACF47B}"/>
                  </a:ext>
                </a:extLst>
              </p:cNvPr>
              <p:cNvSpPr/>
              <p:nvPr/>
            </p:nvSpPr>
            <p:spPr>
              <a:xfrm rot="4500000">
                <a:off x="2994867" y="3234133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EACA932-2C43-46E3-9340-1CAAD3A27917}"/>
                  </a:ext>
                </a:extLst>
              </p:cNvPr>
              <p:cNvSpPr/>
              <p:nvPr/>
            </p:nvSpPr>
            <p:spPr>
              <a:xfrm>
                <a:off x="3177446" y="280621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62CE2BB-9FF7-4826-B73C-6841DE747638}"/>
                  </a:ext>
                </a:extLst>
              </p:cNvPr>
              <p:cNvSpPr/>
              <p:nvPr/>
            </p:nvSpPr>
            <p:spPr>
              <a:xfrm>
                <a:off x="3621946" y="283161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F3FF494C-47CF-442D-80ED-2E0A195D5460}"/>
                  </a:ext>
                </a:extLst>
              </p:cNvPr>
              <p:cNvSpPr/>
              <p:nvPr/>
            </p:nvSpPr>
            <p:spPr>
              <a:xfrm>
                <a:off x="3704170" y="3617003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C6E6953-9FF8-4120-966C-189422F4A732}"/>
                  </a:ext>
                </a:extLst>
              </p:cNvPr>
              <p:cNvSpPr/>
              <p:nvPr/>
            </p:nvSpPr>
            <p:spPr>
              <a:xfrm>
                <a:off x="3228246" y="334278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BBEAD22-90C8-49B0-87DF-BC9797E21010}"/>
                  </a:ext>
                </a:extLst>
              </p:cNvPr>
              <p:cNvSpPr/>
              <p:nvPr/>
            </p:nvSpPr>
            <p:spPr>
              <a:xfrm>
                <a:off x="3631471" y="328563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DF37598-5AD7-44F2-AB06-EBB11C5E09B3}"/>
                  </a:ext>
                </a:extLst>
              </p:cNvPr>
              <p:cNvSpPr/>
              <p:nvPr/>
            </p:nvSpPr>
            <p:spPr>
              <a:xfrm>
                <a:off x="3402871" y="306021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9F769263-D310-466F-8354-32D0CC9ECBBA}"/>
                  </a:ext>
                </a:extLst>
              </p:cNvPr>
              <p:cNvSpPr/>
              <p:nvPr/>
            </p:nvSpPr>
            <p:spPr>
              <a:xfrm rot="6300000">
                <a:off x="3421681" y="3350928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8B6877F-87EE-477D-98E6-1AC9CC64066D}"/>
                  </a:ext>
                </a:extLst>
              </p:cNvPr>
              <p:cNvSpPr/>
              <p:nvPr/>
            </p:nvSpPr>
            <p:spPr>
              <a:xfrm rot="6300000">
                <a:off x="3345481" y="3573178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8EB0653-81A5-40C3-B631-7B09D9BF4CE2}"/>
                  </a:ext>
                </a:extLst>
              </p:cNvPr>
              <p:cNvSpPr/>
              <p:nvPr/>
            </p:nvSpPr>
            <p:spPr>
              <a:xfrm flipH="1">
                <a:off x="4045353" y="3558554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FD38663-D6F3-47D0-8A4E-D430B7F0B171}"/>
                  </a:ext>
                </a:extLst>
              </p:cNvPr>
              <p:cNvSpPr/>
              <p:nvPr/>
            </p:nvSpPr>
            <p:spPr>
              <a:xfrm rot="6300000">
                <a:off x="3741301" y="3052248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58D8BAC2-0BBE-4105-89C7-E3BE80F98AE8}"/>
              </a:ext>
            </a:extLst>
          </p:cNvPr>
          <p:cNvGrpSpPr/>
          <p:nvPr/>
        </p:nvGrpSpPr>
        <p:grpSpPr>
          <a:xfrm>
            <a:off x="4032787" y="1679958"/>
            <a:ext cx="1755038" cy="1733606"/>
            <a:chOff x="418806" y="4483354"/>
            <a:chExt cx="1423988" cy="1406599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FCC39271-D09A-4753-A8AE-AAA48CD52BC6}"/>
                </a:ext>
              </a:extLst>
            </p:cNvPr>
            <p:cNvGrpSpPr/>
            <p:nvPr/>
          </p:nvGrpSpPr>
          <p:grpSpPr>
            <a:xfrm>
              <a:off x="418806" y="4483354"/>
              <a:ext cx="1423988" cy="1406599"/>
              <a:chOff x="1984713" y="488130"/>
              <a:chExt cx="1423988" cy="1406599"/>
            </a:xfrm>
          </p:grpSpPr>
          <p:sp>
            <p:nvSpPr>
              <p:cNvPr id="63" name="楕円 63">
                <a:extLst>
                  <a:ext uri="{FF2B5EF4-FFF2-40B4-BE49-F238E27FC236}">
                    <a16:creationId xmlns:a16="http://schemas.microsoft.com/office/drawing/2014/main" id="{FE44F348-5B58-4310-A2BC-64DD74FC2EB4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F69CA2A7-A756-444D-A9E1-9BF3A91FAF93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1B88BAF1-3FCC-4935-B096-66FE3E3DCC37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66" name="楕円 63">
                  <a:extLst>
                    <a:ext uri="{FF2B5EF4-FFF2-40B4-BE49-F238E27FC236}">
                      <a16:creationId xmlns:a16="http://schemas.microsoft.com/office/drawing/2014/main" id="{9BE69F29-066F-4EE8-845E-B2C9F3B15DFD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C9BA2530-7FF2-40C2-825A-EB6B918590DD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BDC91EE9-7165-48A1-90D8-B398632FA65E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B2D5ED85-58B0-4EFD-A764-4D1C020FF22C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6706FC2E-FB71-4C91-A4CD-9BCA500A51F4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6BFEF1C-75FC-49D8-BC69-0079B5884212}"/>
                </a:ext>
              </a:extLst>
            </p:cNvPr>
            <p:cNvSpPr/>
            <p:nvPr/>
          </p:nvSpPr>
          <p:spPr>
            <a:xfrm rot="2700000">
              <a:off x="598433" y="4854629"/>
              <a:ext cx="71872" cy="46677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6EC267FE-24E5-4364-AEEC-D0E285A4524C}"/>
                </a:ext>
              </a:extLst>
            </p:cNvPr>
            <p:cNvSpPr/>
            <p:nvPr/>
          </p:nvSpPr>
          <p:spPr>
            <a:xfrm rot="18900000">
              <a:off x="1622008" y="4895911"/>
              <a:ext cx="78423" cy="47942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CD8FF450-34EE-4790-9AF9-228E122A56DA}"/>
                </a:ext>
              </a:extLst>
            </p:cNvPr>
            <p:cNvSpPr/>
            <p:nvPr/>
          </p:nvSpPr>
          <p:spPr>
            <a:xfrm>
              <a:off x="822327" y="5144582"/>
              <a:ext cx="611186" cy="249613"/>
            </a:xfrm>
            <a:custGeom>
              <a:avLst/>
              <a:gdLst>
                <a:gd name="connsiteX0" fmla="*/ 345575 w 691150"/>
                <a:gd name="connsiteY0" fmla="*/ 0 h 385014"/>
                <a:gd name="connsiteX1" fmla="*/ 691150 w 691150"/>
                <a:gd name="connsiteY1" fmla="*/ 257715 h 385014"/>
                <a:gd name="connsiteX2" fmla="*/ 684129 w 691150"/>
                <a:gd name="connsiteY2" fmla="*/ 309654 h 385014"/>
                <a:gd name="connsiteX3" fmla="*/ 678247 w 691150"/>
                <a:gd name="connsiteY3" fmla="*/ 323786 h 385014"/>
                <a:gd name="connsiteX4" fmla="*/ 612828 w 691150"/>
                <a:gd name="connsiteY4" fmla="*/ 348087 h 385014"/>
                <a:gd name="connsiteX5" fmla="*/ 345575 w 691150"/>
                <a:gd name="connsiteY5" fmla="*/ 385014 h 385014"/>
                <a:gd name="connsiteX6" fmla="*/ 78322 w 691150"/>
                <a:gd name="connsiteY6" fmla="*/ 348087 h 385014"/>
                <a:gd name="connsiteX7" fmla="*/ 12903 w 691150"/>
                <a:gd name="connsiteY7" fmla="*/ 323786 h 385014"/>
                <a:gd name="connsiteX8" fmla="*/ 7021 w 691150"/>
                <a:gd name="connsiteY8" fmla="*/ 309654 h 385014"/>
                <a:gd name="connsiteX9" fmla="*/ 0 w 691150"/>
                <a:gd name="connsiteY9" fmla="*/ 257715 h 385014"/>
                <a:gd name="connsiteX10" fmla="*/ 345575 w 691150"/>
                <a:gd name="connsiteY10" fmla="*/ 0 h 385014"/>
                <a:gd name="connsiteX0" fmla="*/ 345575 w 691150"/>
                <a:gd name="connsiteY0" fmla="*/ 385014 h 476454"/>
                <a:gd name="connsiteX1" fmla="*/ 78322 w 691150"/>
                <a:gd name="connsiteY1" fmla="*/ 348087 h 476454"/>
                <a:gd name="connsiteX2" fmla="*/ 12903 w 691150"/>
                <a:gd name="connsiteY2" fmla="*/ 323786 h 476454"/>
                <a:gd name="connsiteX3" fmla="*/ 7021 w 691150"/>
                <a:gd name="connsiteY3" fmla="*/ 309654 h 476454"/>
                <a:gd name="connsiteX4" fmla="*/ 0 w 691150"/>
                <a:gd name="connsiteY4" fmla="*/ 257715 h 476454"/>
                <a:gd name="connsiteX5" fmla="*/ 345575 w 691150"/>
                <a:gd name="connsiteY5" fmla="*/ 0 h 476454"/>
                <a:gd name="connsiteX6" fmla="*/ 691150 w 691150"/>
                <a:gd name="connsiteY6" fmla="*/ 257715 h 476454"/>
                <a:gd name="connsiteX7" fmla="*/ 684129 w 691150"/>
                <a:gd name="connsiteY7" fmla="*/ 309654 h 476454"/>
                <a:gd name="connsiteX8" fmla="*/ 678247 w 691150"/>
                <a:gd name="connsiteY8" fmla="*/ 323786 h 476454"/>
                <a:gd name="connsiteX9" fmla="*/ 612828 w 691150"/>
                <a:gd name="connsiteY9" fmla="*/ 348087 h 476454"/>
                <a:gd name="connsiteX10" fmla="*/ 437015 w 691150"/>
                <a:gd name="connsiteY10" fmla="*/ 476454 h 476454"/>
                <a:gd name="connsiteX0" fmla="*/ 345575 w 691150"/>
                <a:gd name="connsiteY0" fmla="*/ 385014 h 385014"/>
                <a:gd name="connsiteX1" fmla="*/ 78322 w 691150"/>
                <a:gd name="connsiteY1" fmla="*/ 348087 h 385014"/>
                <a:gd name="connsiteX2" fmla="*/ 12903 w 691150"/>
                <a:gd name="connsiteY2" fmla="*/ 323786 h 385014"/>
                <a:gd name="connsiteX3" fmla="*/ 7021 w 691150"/>
                <a:gd name="connsiteY3" fmla="*/ 309654 h 385014"/>
                <a:gd name="connsiteX4" fmla="*/ 0 w 691150"/>
                <a:gd name="connsiteY4" fmla="*/ 257715 h 385014"/>
                <a:gd name="connsiteX5" fmla="*/ 345575 w 691150"/>
                <a:gd name="connsiteY5" fmla="*/ 0 h 385014"/>
                <a:gd name="connsiteX6" fmla="*/ 691150 w 691150"/>
                <a:gd name="connsiteY6" fmla="*/ 257715 h 385014"/>
                <a:gd name="connsiteX7" fmla="*/ 684129 w 691150"/>
                <a:gd name="connsiteY7" fmla="*/ 309654 h 385014"/>
                <a:gd name="connsiteX8" fmla="*/ 678247 w 691150"/>
                <a:gd name="connsiteY8" fmla="*/ 323786 h 385014"/>
                <a:gd name="connsiteX9" fmla="*/ 612828 w 691150"/>
                <a:gd name="connsiteY9" fmla="*/ 348087 h 385014"/>
                <a:gd name="connsiteX0" fmla="*/ 78322 w 691150"/>
                <a:gd name="connsiteY0" fmla="*/ 348087 h 348087"/>
                <a:gd name="connsiteX1" fmla="*/ 12903 w 691150"/>
                <a:gd name="connsiteY1" fmla="*/ 323786 h 348087"/>
                <a:gd name="connsiteX2" fmla="*/ 7021 w 691150"/>
                <a:gd name="connsiteY2" fmla="*/ 309654 h 348087"/>
                <a:gd name="connsiteX3" fmla="*/ 0 w 691150"/>
                <a:gd name="connsiteY3" fmla="*/ 257715 h 348087"/>
                <a:gd name="connsiteX4" fmla="*/ 345575 w 691150"/>
                <a:gd name="connsiteY4" fmla="*/ 0 h 348087"/>
                <a:gd name="connsiteX5" fmla="*/ 691150 w 691150"/>
                <a:gd name="connsiteY5" fmla="*/ 257715 h 348087"/>
                <a:gd name="connsiteX6" fmla="*/ 684129 w 691150"/>
                <a:gd name="connsiteY6" fmla="*/ 309654 h 348087"/>
                <a:gd name="connsiteX7" fmla="*/ 678247 w 691150"/>
                <a:gd name="connsiteY7" fmla="*/ 323786 h 348087"/>
                <a:gd name="connsiteX8" fmla="*/ 612828 w 691150"/>
                <a:gd name="connsiteY8" fmla="*/ 348087 h 348087"/>
                <a:gd name="connsiteX0" fmla="*/ 12903 w 691150"/>
                <a:gd name="connsiteY0" fmla="*/ 323786 h 348087"/>
                <a:gd name="connsiteX1" fmla="*/ 7021 w 691150"/>
                <a:gd name="connsiteY1" fmla="*/ 309654 h 348087"/>
                <a:gd name="connsiteX2" fmla="*/ 0 w 691150"/>
                <a:gd name="connsiteY2" fmla="*/ 257715 h 348087"/>
                <a:gd name="connsiteX3" fmla="*/ 345575 w 691150"/>
                <a:gd name="connsiteY3" fmla="*/ 0 h 348087"/>
                <a:gd name="connsiteX4" fmla="*/ 691150 w 691150"/>
                <a:gd name="connsiteY4" fmla="*/ 257715 h 348087"/>
                <a:gd name="connsiteX5" fmla="*/ 684129 w 691150"/>
                <a:gd name="connsiteY5" fmla="*/ 309654 h 348087"/>
                <a:gd name="connsiteX6" fmla="*/ 678247 w 691150"/>
                <a:gd name="connsiteY6" fmla="*/ 323786 h 348087"/>
                <a:gd name="connsiteX7" fmla="*/ 612828 w 691150"/>
                <a:gd name="connsiteY7" fmla="*/ 348087 h 348087"/>
                <a:gd name="connsiteX0" fmla="*/ 12903 w 691150"/>
                <a:gd name="connsiteY0" fmla="*/ 323786 h 323786"/>
                <a:gd name="connsiteX1" fmla="*/ 7021 w 691150"/>
                <a:gd name="connsiteY1" fmla="*/ 309654 h 323786"/>
                <a:gd name="connsiteX2" fmla="*/ 0 w 691150"/>
                <a:gd name="connsiteY2" fmla="*/ 257715 h 323786"/>
                <a:gd name="connsiteX3" fmla="*/ 345575 w 691150"/>
                <a:gd name="connsiteY3" fmla="*/ 0 h 323786"/>
                <a:gd name="connsiteX4" fmla="*/ 691150 w 691150"/>
                <a:gd name="connsiteY4" fmla="*/ 257715 h 323786"/>
                <a:gd name="connsiteX5" fmla="*/ 684129 w 691150"/>
                <a:gd name="connsiteY5" fmla="*/ 309654 h 323786"/>
                <a:gd name="connsiteX6" fmla="*/ 678247 w 691150"/>
                <a:gd name="connsiteY6" fmla="*/ 323786 h 323786"/>
                <a:gd name="connsiteX0" fmla="*/ 12903 w 691150"/>
                <a:gd name="connsiteY0" fmla="*/ 323786 h 323786"/>
                <a:gd name="connsiteX1" fmla="*/ 7021 w 691150"/>
                <a:gd name="connsiteY1" fmla="*/ 309654 h 323786"/>
                <a:gd name="connsiteX2" fmla="*/ 0 w 691150"/>
                <a:gd name="connsiteY2" fmla="*/ 257715 h 323786"/>
                <a:gd name="connsiteX3" fmla="*/ 345575 w 691150"/>
                <a:gd name="connsiteY3" fmla="*/ 0 h 323786"/>
                <a:gd name="connsiteX4" fmla="*/ 691150 w 691150"/>
                <a:gd name="connsiteY4" fmla="*/ 257715 h 323786"/>
                <a:gd name="connsiteX5" fmla="*/ 684129 w 691150"/>
                <a:gd name="connsiteY5" fmla="*/ 309654 h 323786"/>
                <a:gd name="connsiteX0" fmla="*/ 7021 w 691150"/>
                <a:gd name="connsiteY0" fmla="*/ 309654 h 309654"/>
                <a:gd name="connsiteX1" fmla="*/ 0 w 691150"/>
                <a:gd name="connsiteY1" fmla="*/ 257715 h 309654"/>
                <a:gd name="connsiteX2" fmla="*/ 345575 w 691150"/>
                <a:gd name="connsiteY2" fmla="*/ 0 h 309654"/>
                <a:gd name="connsiteX3" fmla="*/ 691150 w 691150"/>
                <a:gd name="connsiteY3" fmla="*/ 257715 h 309654"/>
                <a:gd name="connsiteX4" fmla="*/ 684129 w 691150"/>
                <a:gd name="connsiteY4" fmla="*/ 309654 h 3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1150" h="309654">
                  <a:moveTo>
                    <a:pt x="7021" y="309654"/>
                  </a:moveTo>
                  <a:cubicBezTo>
                    <a:pt x="2418" y="292877"/>
                    <a:pt x="0" y="275507"/>
                    <a:pt x="0" y="257715"/>
                  </a:cubicBezTo>
                  <a:cubicBezTo>
                    <a:pt x="0" y="115383"/>
                    <a:pt x="154719" y="0"/>
                    <a:pt x="345575" y="0"/>
                  </a:cubicBezTo>
                  <a:cubicBezTo>
                    <a:pt x="536431" y="0"/>
                    <a:pt x="691150" y="115383"/>
                    <a:pt x="691150" y="257715"/>
                  </a:cubicBezTo>
                  <a:cubicBezTo>
                    <a:pt x="691150" y="275507"/>
                    <a:pt x="688733" y="292877"/>
                    <a:pt x="684129" y="309654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DCB46A8D-2648-493C-B267-C401A0E984A1}"/>
                </a:ext>
              </a:extLst>
            </p:cNvPr>
            <p:cNvSpPr/>
            <p:nvPr/>
          </p:nvSpPr>
          <p:spPr>
            <a:xfrm rot="900000">
              <a:off x="1335698" y="5211968"/>
              <a:ext cx="78422" cy="47941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B6E78FB-C867-4AD9-A762-5126C842C92F}"/>
                </a:ext>
              </a:extLst>
            </p:cNvPr>
            <p:cNvSpPr/>
            <p:nvPr/>
          </p:nvSpPr>
          <p:spPr>
            <a:xfrm rot="900000">
              <a:off x="923742" y="5285787"/>
              <a:ext cx="78422" cy="47941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E4D94E00-F24C-4961-AB96-BADA4C7D6CA0}"/>
                </a:ext>
              </a:extLst>
            </p:cNvPr>
            <p:cNvSpPr/>
            <p:nvPr/>
          </p:nvSpPr>
          <p:spPr>
            <a:xfrm rot="900000">
              <a:off x="1078523" y="4695236"/>
              <a:ext cx="78422" cy="47941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81436EE-BCE9-42FD-BEBF-22ADC901005A}"/>
                </a:ext>
              </a:extLst>
            </p:cNvPr>
            <p:cNvSpPr/>
            <p:nvPr/>
          </p:nvSpPr>
          <p:spPr>
            <a:xfrm>
              <a:off x="689955" y="5246127"/>
              <a:ext cx="78423" cy="47942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69C66BE9-E93B-482D-897D-ADEC23686047}"/>
              </a:ext>
            </a:extLst>
          </p:cNvPr>
          <p:cNvGrpSpPr/>
          <p:nvPr/>
        </p:nvGrpSpPr>
        <p:grpSpPr>
          <a:xfrm>
            <a:off x="1014688" y="4440209"/>
            <a:ext cx="1780418" cy="1880066"/>
            <a:chOff x="4293939" y="2777021"/>
            <a:chExt cx="1444580" cy="1525432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39B6C6AA-50E7-4B64-8D29-F1C8B5C66384}"/>
                </a:ext>
              </a:extLst>
            </p:cNvPr>
            <p:cNvGrpSpPr/>
            <p:nvPr/>
          </p:nvGrpSpPr>
          <p:grpSpPr>
            <a:xfrm>
              <a:off x="4314531" y="2895854"/>
              <a:ext cx="1423988" cy="1406599"/>
              <a:chOff x="1984713" y="488130"/>
              <a:chExt cx="1423988" cy="1406599"/>
            </a:xfrm>
          </p:grpSpPr>
          <p:sp>
            <p:nvSpPr>
              <p:cNvPr id="95" name="楕円 63">
                <a:extLst>
                  <a:ext uri="{FF2B5EF4-FFF2-40B4-BE49-F238E27FC236}">
                    <a16:creationId xmlns:a16="http://schemas.microsoft.com/office/drawing/2014/main" id="{C544D8A2-4669-4940-A780-F4D34C8E2CCE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63">
                <a:extLst>
                  <a:ext uri="{FF2B5EF4-FFF2-40B4-BE49-F238E27FC236}">
                    <a16:creationId xmlns:a16="http://schemas.microsoft.com/office/drawing/2014/main" id="{DDEB1A1F-9D3F-47EC-A7EB-A9DE60E44F96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DEE1890-8383-4A18-80D9-6042BB12967B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98" name="楕円 63">
                  <a:extLst>
                    <a:ext uri="{FF2B5EF4-FFF2-40B4-BE49-F238E27FC236}">
                      <a16:creationId xmlns:a16="http://schemas.microsoft.com/office/drawing/2014/main" id="{DA480710-6748-4439-8291-47BCF809BB8C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F68F8CD3-37E6-4A73-8B34-D529E177444D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860E2AF3-6273-4196-BCDD-3617E1E9FB97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97886277-295F-4550-B034-7685AAD5B837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4592D7B3-E098-4C2D-836F-E0AB5EC147C3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7F2CD3AC-0024-4642-9391-6BE55B0864BE}"/>
                </a:ext>
              </a:extLst>
            </p:cNvPr>
            <p:cNvGrpSpPr/>
            <p:nvPr/>
          </p:nvGrpSpPr>
          <p:grpSpPr>
            <a:xfrm>
              <a:off x="4293939" y="2777021"/>
              <a:ext cx="1418645" cy="1086414"/>
              <a:chOff x="4384720" y="2777021"/>
              <a:chExt cx="1418645" cy="1086414"/>
            </a:xfrm>
          </p:grpSpPr>
          <p:sp>
            <p:nvSpPr>
              <p:cNvPr id="74" name="楕円 220">
                <a:extLst>
                  <a:ext uri="{FF2B5EF4-FFF2-40B4-BE49-F238E27FC236}">
                    <a16:creationId xmlns:a16="http://schemas.microsoft.com/office/drawing/2014/main" id="{761F31CB-DF9D-4FA1-B844-2E875048D57D}"/>
                  </a:ext>
                </a:extLst>
              </p:cNvPr>
              <p:cNvSpPr/>
              <p:nvPr/>
            </p:nvSpPr>
            <p:spPr>
              <a:xfrm>
                <a:off x="4430177" y="2841085"/>
                <a:ext cx="1373188" cy="1022350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E2FBBED-C6D3-42D8-B5B9-F0E6F9658DCC}"/>
                  </a:ext>
                </a:extLst>
              </p:cNvPr>
              <p:cNvSpPr/>
              <p:nvPr/>
            </p:nvSpPr>
            <p:spPr>
              <a:xfrm>
                <a:off x="4403532" y="3463346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0F299B12-DF3E-4B8A-BCDA-55C5EFCCFE92}"/>
                  </a:ext>
                </a:extLst>
              </p:cNvPr>
              <p:cNvSpPr/>
              <p:nvPr/>
            </p:nvSpPr>
            <p:spPr>
              <a:xfrm rot="18900000" flipH="1">
                <a:off x="5634664" y="3025201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0D6B14E-301E-403D-ADE1-E9238B35CE06}"/>
                  </a:ext>
                </a:extLst>
              </p:cNvPr>
              <p:cNvSpPr/>
              <p:nvPr/>
            </p:nvSpPr>
            <p:spPr>
              <a:xfrm rot="4196602">
                <a:off x="4586188" y="3005293"/>
                <a:ext cx="81804" cy="4571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845673A-FE84-44CF-81E0-140EA87BC947}"/>
                  </a:ext>
                </a:extLst>
              </p:cNvPr>
              <p:cNvSpPr/>
              <p:nvPr/>
            </p:nvSpPr>
            <p:spPr>
              <a:xfrm rot="1800000">
                <a:off x="4487579" y="3145360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0467D614-D36A-43B1-A66C-BBB835734A89}"/>
                  </a:ext>
                </a:extLst>
              </p:cNvPr>
              <p:cNvSpPr/>
              <p:nvPr/>
            </p:nvSpPr>
            <p:spPr>
              <a:xfrm rot="18900000" flipH="1">
                <a:off x="5715660" y="3215992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FA718FF-2E40-4A2E-8CCA-8C2F12039C2E}"/>
                  </a:ext>
                </a:extLst>
              </p:cNvPr>
              <p:cNvSpPr/>
              <p:nvPr/>
            </p:nvSpPr>
            <p:spPr>
              <a:xfrm rot="2700000">
                <a:off x="4716058" y="2873413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25BCFDD-793F-467D-9F91-AB554A432104}"/>
                  </a:ext>
                </a:extLst>
              </p:cNvPr>
              <p:cNvSpPr/>
              <p:nvPr/>
            </p:nvSpPr>
            <p:spPr>
              <a:xfrm rot="7200000">
                <a:off x="5651858" y="3297144"/>
                <a:ext cx="79169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2B509A4-2284-451B-ADFC-45166FA6E9E3}"/>
                  </a:ext>
                </a:extLst>
              </p:cNvPr>
              <p:cNvSpPr/>
              <p:nvPr/>
            </p:nvSpPr>
            <p:spPr>
              <a:xfrm rot="2700000">
                <a:off x="4408842" y="3225810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A6EA3F6-E714-4E84-894A-25968A1C544C}"/>
                  </a:ext>
                </a:extLst>
              </p:cNvPr>
              <p:cNvSpPr/>
              <p:nvPr/>
            </p:nvSpPr>
            <p:spPr>
              <a:xfrm rot="5400000">
                <a:off x="5090501" y="2752899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3CAEE1D0-6BA0-4C66-AF86-44AC7314E8FF}"/>
                  </a:ext>
                </a:extLst>
              </p:cNvPr>
              <p:cNvSpPr/>
              <p:nvPr/>
            </p:nvSpPr>
            <p:spPr>
              <a:xfrm rot="6300000">
                <a:off x="5566083" y="298693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D4C43EDD-AA3E-410E-977E-27276C9AA33E}"/>
                  </a:ext>
                </a:extLst>
              </p:cNvPr>
              <p:cNvSpPr/>
              <p:nvPr/>
            </p:nvSpPr>
            <p:spPr>
              <a:xfrm rot="4500000">
                <a:off x="4720774" y="310386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C3D0283A-F3D0-49FF-BDEA-486DD57F6E7E}"/>
                  </a:ext>
                </a:extLst>
              </p:cNvPr>
              <p:cNvSpPr/>
              <p:nvPr/>
            </p:nvSpPr>
            <p:spPr>
              <a:xfrm rot="4500000">
                <a:off x="4644573" y="331976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9CC82B2A-83AA-4337-B89C-F2A775A8C52A}"/>
                  </a:ext>
                </a:extLst>
              </p:cNvPr>
              <p:cNvSpPr/>
              <p:nvPr/>
            </p:nvSpPr>
            <p:spPr>
              <a:xfrm flipH="1">
                <a:off x="5108875" y="2992903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A494B7E-99E8-4A17-97A1-BDCEFC8E5CC1}"/>
                  </a:ext>
                </a:extLst>
              </p:cNvPr>
              <p:cNvSpPr/>
              <p:nvPr/>
            </p:nvSpPr>
            <p:spPr>
              <a:xfrm rot="1212245">
                <a:off x="5340928" y="2862562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4883737-2DF6-459D-81FF-2054EB8CF13E}"/>
                  </a:ext>
                </a:extLst>
              </p:cNvPr>
              <p:cNvSpPr/>
              <p:nvPr/>
            </p:nvSpPr>
            <p:spPr>
              <a:xfrm>
                <a:off x="4703251" y="353284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77821CA-97AD-436B-9981-54606C28539B}"/>
                  </a:ext>
                </a:extLst>
              </p:cNvPr>
              <p:cNvSpPr/>
              <p:nvPr/>
            </p:nvSpPr>
            <p:spPr>
              <a:xfrm>
                <a:off x="5382142" y="344122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517FDF6-468C-4D5C-BD2B-669D49F68045}"/>
                  </a:ext>
                </a:extLst>
              </p:cNvPr>
              <p:cNvSpPr/>
              <p:nvPr/>
            </p:nvSpPr>
            <p:spPr>
              <a:xfrm>
                <a:off x="4942425" y="3221859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BEE5B542-83E2-41B9-905E-D0751E26D5A1}"/>
                  </a:ext>
                </a:extLst>
              </p:cNvPr>
              <p:cNvSpPr/>
              <p:nvPr/>
            </p:nvSpPr>
            <p:spPr>
              <a:xfrm rot="6300000">
                <a:off x="5058212" y="3355980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07C841EA-BBA9-4789-A1F4-78202B8BE715}"/>
                  </a:ext>
                </a:extLst>
              </p:cNvPr>
              <p:cNvSpPr/>
              <p:nvPr/>
            </p:nvSpPr>
            <p:spPr>
              <a:xfrm rot="6300000">
                <a:off x="5225834" y="357317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6E7AD4C-71EF-45B0-B85F-082317EE68DC}"/>
                  </a:ext>
                </a:extLst>
              </p:cNvPr>
              <p:cNvSpPr/>
              <p:nvPr/>
            </p:nvSpPr>
            <p:spPr>
              <a:xfrm rot="6300000">
                <a:off x="5391007" y="3137881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48B47684-D309-4498-9542-2937EAAC4F6A}"/>
              </a:ext>
            </a:extLst>
          </p:cNvPr>
          <p:cNvGrpSpPr/>
          <p:nvPr/>
        </p:nvGrpSpPr>
        <p:grpSpPr>
          <a:xfrm>
            <a:off x="7056724" y="3790157"/>
            <a:ext cx="1855732" cy="2539328"/>
            <a:chOff x="6117558" y="2242113"/>
            <a:chExt cx="1505690" cy="2060340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2B463A81-141D-4A56-9B58-0428581018E4}"/>
                </a:ext>
              </a:extLst>
            </p:cNvPr>
            <p:cNvGrpSpPr/>
            <p:nvPr/>
          </p:nvGrpSpPr>
          <p:grpSpPr>
            <a:xfrm>
              <a:off x="6143331" y="2895854"/>
              <a:ext cx="1423988" cy="1406599"/>
              <a:chOff x="1984713" y="488130"/>
              <a:chExt cx="1423988" cy="1406599"/>
            </a:xfrm>
          </p:grpSpPr>
          <p:sp>
            <p:nvSpPr>
              <p:cNvPr id="149" name="楕円 63">
                <a:extLst>
                  <a:ext uri="{FF2B5EF4-FFF2-40B4-BE49-F238E27FC236}">
                    <a16:creationId xmlns:a16="http://schemas.microsoft.com/office/drawing/2014/main" id="{E46AFF53-C9F4-4432-B019-B52083197A72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63">
                <a:extLst>
                  <a:ext uri="{FF2B5EF4-FFF2-40B4-BE49-F238E27FC236}">
                    <a16:creationId xmlns:a16="http://schemas.microsoft.com/office/drawing/2014/main" id="{DBB1E14B-45CC-402B-A3C9-0DDFD03F4B99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6AA49C75-F103-4A18-AC4F-24D6E2FD8D10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152" name="楕円 63">
                  <a:extLst>
                    <a:ext uri="{FF2B5EF4-FFF2-40B4-BE49-F238E27FC236}">
                      <a16:creationId xmlns:a16="http://schemas.microsoft.com/office/drawing/2014/main" id="{CBB6F884-C875-4DD2-8241-B6D3CB5590C6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7C635C9F-8EDC-46AA-A9FC-D83F703D9E3F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06899E36-B632-4C27-A0B2-0896AFABB1F6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E06815B5-DDE9-43BF-A785-88779D198968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A7D2A95B-038E-434D-ADD0-227EC534D91D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C8FF91DA-54A4-4E5B-93C2-BBBAE254278A}"/>
                </a:ext>
              </a:extLst>
            </p:cNvPr>
            <p:cNvGrpSpPr/>
            <p:nvPr/>
          </p:nvGrpSpPr>
          <p:grpSpPr>
            <a:xfrm>
              <a:off x="6117558" y="2242113"/>
              <a:ext cx="1505690" cy="1621322"/>
              <a:chOff x="6061293" y="2242113"/>
              <a:chExt cx="1505690" cy="1621322"/>
            </a:xfrm>
          </p:grpSpPr>
          <p:sp>
            <p:nvSpPr>
              <p:cNvPr id="106" name="楕円 220">
                <a:extLst>
                  <a:ext uri="{FF2B5EF4-FFF2-40B4-BE49-F238E27FC236}">
                    <a16:creationId xmlns:a16="http://schemas.microsoft.com/office/drawing/2014/main" id="{EC1AC35E-66EB-4337-866D-F53840FCB7B0}"/>
                  </a:ext>
                </a:extLst>
              </p:cNvPr>
              <p:cNvSpPr/>
              <p:nvPr/>
            </p:nvSpPr>
            <p:spPr>
              <a:xfrm>
                <a:off x="6111369" y="2307685"/>
                <a:ext cx="1373188" cy="1555750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  <a:gd name="connsiteX0" fmla="*/ 0 w 1373188"/>
                  <a:gd name="connsiteY0" fmla="*/ 1085850 h 1555750"/>
                  <a:gd name="connsiteX1" fmla="*/ 711994 w 1373188"/>
                  <a:gd name="connsiteY1" fmla="*/ 0 h 1555750"/>
                  <a:gd name="connsiteX2" fmla="*/ 1373188 w 1373188"/>
                  <a:gd name="connsiteY2" fmla="*/ 1085850 h 1555750"/>
                  <a:gd name="connsiteX3" fmla="*/ 686594 w 1373188"/>
                  <a:gd name="connsiteY3" fmla="*/ 1555750 h 1555750"/>
                  <a:gd name="connsiteX4" fmla="*/ 0 w 1373188"/>
                  <a:gd name="connsiteY4" fmla="*/ 1085850 h 1555750"/>
                  <a:gd name="connsiteX0" fmla="*/ 0 w 1373188"/>
                  <a:gd name="connsiteY0" fmla="*/ 1085850 h 1555750"/>
                  <a:gd name="connsiteX1" fmla="*/ 711994 w 1373188"/>
                  <a:gd name="connsiteY1" fmla="*/ 0 h 1555750"/>
                  <a:gd name="connsiteX2" fmla="*/ 1373188 w 1373188"/>
                  <a:gd name="connsiteY2" fmla="*/ 1085850 h 1555750"/>
                  <a:gd name="connsiteX3" fmla="*/ 686594 w 1373188"/>
                  <a:gd name="connsiteY3" fmla="*/ 1555750 h 1555750"/>
                  <a:gd name="connsiteX4" fmla="*/ 0 w 1373188"/>
                  <a:gd name="connsiteY4" fmla="*/ 1085850 h 155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555750">
                    <a:moveTo>
                      <a:pt x="0" y="1085850"/>
                    </a:moveTo>
                    <a:cubicBezTo>
                      <a:pt x="0" y="826331"/>
                      <a:pt x="243899" y="0"/>
                      <a:pt x="711994" y="0"/>
                    </a:cubicBezTo>
                    <a:cubicBezTo>
                      <a:pt x="1180089" y="0"/>
                      <a:pt x="1373188" y="826331"/>
                      <a:pt x="1373188" y="1085850"/>
                    </a:cubicBezTo>
                    <a:cubicBezTo>
                      <a:pt x="1373188" y="1345369"/>
                      <a:pt x="1065789" y="1555750"/>
                      <a:pt x="686594" y="1555750"/>
                    </a:cubicBezTo>
                    <a:cubicBezTo>
                      <a:pt x="307399" y="1555750"/>
                      <a:pt x="0" y="1345369"/>
                      <a:pt x="0" y="108585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8FB27E5-0A2D-4223-AB58-74B90AD26A7D}"/>
                  </a:ext>
                </a:extLst>
              </p:cNvPr>
              <p:cNvSpPr/>
              <p:nvPr/>
            </p:nvSpPr>
            <p:spPr>
              <a:xfrm rot="1800000">
                <a:off x="6138377" y="2917337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65DA0391-A725-41DD-BB11-2A5780A484BC}"/>
                  </a:ext>
                </a:extLst>
              </p:cNvPr>
              <p:cNvSpPr/>
              <p:nvPr/>
            </p:nvSpPr>
            <p:spPr>
              <a:xfrm>
                <a:off x="6138376" y="2971312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DFE6B9F-4FEE-4ECF-96AF-CA91D7EDE07F}"/>
                  </a:ext>
                </a:extLst>
              </p:cNvPr>
              <p:cNvSpPr/>
              <p:nvPr/>
            </p:nvSpPr>
            <p:spPr>
              <a:xfrm rot="3576320">
                <a:off x="6326239" y="256177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D2C2788-C79C-4186-8B3F-122B18F6EEDB}"/>
                  </a:ext>
                </a:extLst>
              </p:cNvPr>
              <p:cNvSpPr/>
              <p:nvPr/>
            </p:nvSpPr>
            <p:spPr>
              <a:xfrm rot="1800000">
                <a:off x="6233047" y="2710129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6C8B9A50-9A63-4AA4-8A0E-1E1C2D220AD2}"/>
                  </a:ext>
                </a:extLst>
              </p:cNvPr>
              <p:cNvSpPr/>
              <p:nvPr/>
            </p:nvSpPr>
            <p:spPr>
              <a:xfrm rot="18900000" flipH="1">
                <a:off x="7316434" y="2758587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4C2E19B4-8026-4A36-85B0-9E4A260D001F}"/>
                  </a:ext>
                </a:extLst>
              </p:cNvPr>
              <p:cNvSpPr/>
              <p:nvPr/>
            </p:nvSpPr>
            <p:spPr>
              <a:xfrm rot="4500000">
                <a:off x="6617162" y="229584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534138A-3850-4D21-A420-DF91D19814AD}"/>
                  </a:ext>
                </a:extLst>
              </p:cNvPr>
              <p:cNvSpPr/>
              <p:nvPr/>
            </p:nvSpPr>
            <p:spPr>
              <a:xfrm rot="6300000">
                <a:off x="6974565" y="232292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96D8D7B-500E-4263-97A4-A4F34826EBC1}"/>
                  </a:ext>
                </a:extLst>
              </p:cNvPr>
              <p:cNvSpPr/>
              <p:nvPr/>
            </p:nvSpPr>
            <p:spPr>
              <a:xfrm rot="2700000">
                <a:off x="6204781" y="3047927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E0F72EF-486A-472F-BA9F-CFEEF2C60AA5}"/>
                  </a:ext>
                </a:extLst>
              </p:cNvPr>
              <p:cNvSpPr/>
              <p:nvPr/>
            </p:nvSpPr>
            <p:spPr>
              <a:xfrm rot="5400000">
                <a:off x="7091912" y="2388285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62A30E75-649C-403A-AAA6-16FB9F0AD662}"/>
                  </a:ext>
                </a:extLst>
              </p:cNvPr>
              <p:cNvSpPr/>
              <p:nvPr/>
            </p:nvSpPr>
            <p:spPr>
              <a:xfrm rot="2700000">
                <a:off x="6450902" y="2381379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2F61B8D-DF0F-4CE8-8E28-FE06E8E0BEBD}"/>
                  </a:ext>
                </a:extLst>
              </p:cNvPr>
              <p:cNvSpPr/>
              <p:nvPr/>
            </p:nvSpPr>
            <p:spPr>
              <a:xfrm rot="9900000">
                <a:off x="7383527" y="2865435"/>
                <a:ext cx="79169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3EC5BD8-1666-4706-8825-1D7736C32A20}"/>
                  </a:ext>
                </a:extLst>
              </p:cNvPr>
              <p:cNvSpPr/>
              <p:nvPr/>
            </p:nvSpPr>
            <p:spPr>
              <a:xfrm rot="2151352">
                <a:off x="6176440" y="278196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C3BC79EA-B40F-4DA9-9A03-669C682F815F}"/>
                  </a:ext>
                </a:extLst>
              </p:cNvPr>
              <p:cNvSpPr/>
              <p:nvPr/>
            </p:nvSpPr>
            <p:spPr>
              <a:xfrm rot="5400000">
                <a:off x="6792340" y="2217991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64387953-727C-40B8-AFE4-23CE0969CE9E}"/>
                  </a:ext>
                </a:extLst>
              </p:cNvPr>
              <p:cNvSpPr/>
              <p:nvPr/>
            </p:nvSpPr>
            <p:spPr>
              <a:xfrm rot="3600000">
                <a:off x="6427365" y="3114904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89AEF29-55C6-4DE9-AACA-196830BF990B}"/>
                  </a:ext>
                </a:extLst>
              </p:cNvPr>
              <p:cNvSpPr/>
              <p:nvPr/>
            </p:nvSpPr>
            <p:spPr>
              <a:xfrm rot="10800000">
                <a:off x="7457838" y="324032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3C182A4-8428-4B8E-B1AF-EB12C83FD287}"/>
                  </a:ext>
                </a:extLst>
              </p:cNvPr>
              <p:cNvGrpSpPr/>
              <p:nvPr/>
            </p:nvGrpSpPr>
            <p:grpSpPr>
              <a:xfrm rot="2592248">
                <a:off x="7210759" y="2579579"/>
                <a:ext cx="174507" cy="109145"/>
                <a:chOff x="7233255" y="2531719"/>
                <a:chExt cx="174507" cy="109145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BF6078C1-5DD8-4263-AC8C-D57569D7B3C0}"/>
                    </a:ext>
                  </a:extLst>
                </p:cNvPr>
                <p:cNvSpPr/>
                <p:nvPr/>
              </p:nvSpPr>
              <p:spPr>
                <a:xfrm rot="18900000" flipH="1">
                  <a:off x="7325958" y="2545862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CA7415AF-EF63-4136-A165-9E3CFFC98CDB}"/>
                    </a:ext>
                  </a:extLst>
                </p:cNvPr>
                <p:cNvSpPr/>
                <p:nvPr/>
              </p:nvSpPr>
              <p:spPr>
                <a:xfrm rot="6300000">
                  <a:off x="7257377" y="2507597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68035F9-01F0-4D69-8501-CD49CDE8341E}"/>
                  </a:ext>
                </a:extLst>
              </p:cNvPr>
              <p:cNvSpPr/>
              <p:nvPr/>
            </p:nvSpPr>
            <p:spPr>
              <a:xfrm rot="4500000">
                <a:off x="6455618" y="2611832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A053ABD-BD56-436E-B8E1-5A025DAD8C08}"/>
                  </a:ext>
                </a:extLst>
              </p:cNvPr>
              <p:cNvSpPr/>
              <p:nvPr/>
            </p:nvSpPr>
            <p:spPr>
              <a:xfrm rot="4500000">
                <a:off x="6379417" y="2827732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739A0535-728A-400C-B365-5EACFAD1A4EE}"/>
                  </a:ext>
                </a:extLst>
              </p:cNvPr>
              <p:cNvSpPr/>
              <p:nvPr/>
            </p:nvSpPr>
            <p:spPr>
              <a:xfrm>
                <a:off x="6561996" y="2399809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E8AF804D-AF05-478C-B89D-2C36816986FA}"/>
                  </a:ext>
                </a:extLst>
              </p:cNvPr>
              <p:cNvSpPr/>
              <p:nvPr/>
            </p:nvSpPr>
            <p:spPr>
              <a:xfrm>
                <a:off x="6852185" y="249440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D3A8B4F8-D7AF-4D08-9E02-CAAE93241015}"/>
                  </a:ext>
                </a:extLst>
              </p:cNvPr>
              <p:cNvSpPr/>
              <p:nvPr/>
            </p:nvSpPr>
            <p:spPr>
              <a:xfrm>
                <a:off x="7172531" y="327546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8F9C26C-70F0-4101-9551-DE4EFCBB0CF5}"/>
                  </a:ext>
                </a:extLst>
              </p:cNvPr>
              <p:cNvSpPr/>
              <p:nvPr/>
            </p:nvSpPr>
            <p:spPr>
              <a:xfrm>
                <a:off x="6612796" y="2936384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BAC4F71-6231-4401-95FE-CF80DA946F88}"/>
                  </a:ext>
                </a:extLst>
              </p:cNvPr>
              <p:cNvSpPr/>
              <p:nvPr/>
            </p:nvSpPr>
            <p:spPr>
              <a:xfrm>
                <a:off x="7052748" y="2890886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C1E4F4D9-39DB-4057-B58F-341D07936682}"/>
                  </a:ext>
                </a:extLst>
              </p:cNvPr>
              <p:cNvSpPr/>
              <p:nvPr/>
            </p:nvSpPr>
            <p:spPr>
              <a:xfrm>
                <a:off x="6656115" y="2732524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261245B2-D191-42C7-A69B-F492234169F2}"/>
                  </a:ext>
                </a:extLst>
              </p:cNvPr>
              <p:cNvSpPr/>
              <p:nvPr/>
            </p:nvSpPr>
            <p:spPr>
              <a:xfrm rot="6300000">
                <a:off x="6806231" y="294452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618DF63-B0CE-4361-A932-0910113349CB}"/>
                  </a:ext>
                </a:extLst>
              </p:cNvPr>
              <p:cNvSpPr/>
              <p:nvPr/>
            </p:nvSpPr>
            <p:spPr>
              <a:xfrm rot="6300000">
                <a:off x="6730031" y="316677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1437F50-4843-44B2-8A79-7C2CDDC58FF1}"/>
                  </a:ext>
                </a:extLst>
              </p:cNvPr>
              <p:cNvSpPr/>
              <p:nvPr/>
            </p:nvSpPr>
            <p:spPr>
              <a:xfrm flipH="1">
                <a:off x="7429903" y="315215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DA1B28A-82F2-4519-AB67-B051AA61D366}"/>
                  </a:ext>
                </a:extLst>
              </p:cNvPr>
              <p:cNvSpPr/>
              <p:nvPr/>
            </p:nvSpPr>
            <p:spPr>
              <a:xfrm rot="6300000">
                <a:off x="7023533" y="2674773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A8B84E62-1A53-4B83-A22D-33C72E8300EE}"/>
                  </a:ext>
                </a:extLst>
              </p:cNvPr>
              <p:cNvSpPr/>
              <p:nvPr/>
            </p:nvSpPr>
            <p:spPr>
              <a:xfrm rot="6300000">
                <a:off x="6923706" y="336997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22981ED3-1370-4A06-BFD6-70400995E055}"/>
                  </a:ext>
                </a:extLst>
              </p:cNvPr>
              <p:cNvSpPr/>
              <p:nvPr/>
            </p:nvSpPr>
            <p:spPr>
              <a:xfrm>
                <a:off x="6593420" y="3556677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F0236703-7474-4FB8-8B70-B5D45E6522C4}"/>
                  </a:ext>
                </a:extLst>
              </p:cNvPr>
              <p:cNvGrpSpPr/>
              <p:nvPr/>
            </p:nvGrpSpPr>
            <p:grpSpPr>
              <a:xfrm rot="1508673">
                <a:off x="6161880" y="3400837"/>
                <a:ext cx="326702" cy="141410"/>
                <a:chOff x="6155596" y="3403109"/>
                <a:chExt cx="326702" cy="141410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8A471CCD-8D9A-44A6-B00D-38982B6AC773}"/>
                    </a:ext>
                  </a:extLst>
                </p:cNvPr>
                <p:cNvSpPr/>
                <p:nvPr/>
              </p:nvSpPr>
              <p:spPr>
                <a:xfrm>
                  <a:off x="6155596" y="3403109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C6C09C39-8947-4104-9234-07DCFD736331}"/>
                    </a:ext>
                  </a:extLst>
                </p:cNvPr>
                <p:cNvSpPr/>
                <p:nvPr/>
              </p:nvSpPr>
              <p:spPr>
                <a:xfrm rot="6300000">
                  <a:off x="6349031" y="3411252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03E88D9-E4E7-4CFC-85F3-9351BAE41510}"/>
                  </a:ext>
                </a:extLst>
              </p:cNvPr>
              <p:cNvSpPr/>
              <p:nvPr/>
            </p:nvSpPr>
            <p:spPr>
              <a:xfrm rot="4547878">
                <a:off x="7222610" y="3480594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74DC7341-E8FD-43A3-9F15-FC146DB5DB7A}"/>
                  </a:ext>
                </a:extLst>
              </p:cNvPr>
              <p:cNvSpPr/>
              <p:nvPr/>
            </p:nvSpPr>
            <p:spPr>
              <a:xfrm rot="5400000">
                <a:off x="6572013" y="330382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754627D-ABFD-4C55-B501-CA8B39F853C1}"/>
                  </a:ext>
                </a:extLst>
              </p:cNvPr>
              <p:cNvSpPr/>
              <p:nvPr/>
            </p:nvSpPr>
            <p:spPr>
              <a:xfrm>
                <a:off x="6945040" y="3615174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118C74AA-0624-4E01-9643-F250AB0A1357}"/>
                  </a:ext>
                </a:extLst>
              </p:cNvPr>
              <p:cNvSpPr/>
              <p:nvPr/>
            </p:nvSpPr>
            <p:spPr>
              <a:xfrm rot="6300000">
                <a:off x="6425231" y="360492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6F3BE1A-FDA1-42E7-B6E0-D549027FB022}"/>
                  </a:ext>
                </a:extLst>
              </p:cNvPr>
              <p:cNvSpPr/>
              <p:nvPr/>
            </p:nvSpPr>
            <p:spPr>
              <a:xfrm rot="5125578">
                <a:off x="6793531" y="366842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3F949623-AFD9-4692-AD62-A6F310361F57}"/>
                  </a:ext>
                </a:extLst>
              </p:cNvPr>
              <p:cNvSpPr/>
              <p:nvPr/>
            </p:nvSpPr>
            <p:spPr>
              <a:xfrm rot="16847849">
                <a:off x="6002588" y="321245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D7B6B4AF-5B9A-43B7-AAE7-361814DA14B7}"/>
                  </a:ext>
                </a:extLst>
              </p:cNvPr>
              <p:cNvSpPr/>
              <p:nvPr/>
            </p:nvSpPr>
            <p:spPr>
              <a:xfrm rot="6300000">
                <a:off x="7199931" y="304612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F3BB02FB-DE3F-4B75-A696-6301342A9026}"/>
              </a:ext>
            </a:extLst>
          </p:cNvPr>
          <p:cNvGrpSpPr/>
          <p:nvPr/>
        </p:nvGrpSpPr>
        <p:grpSpPr>
          <a:xfrm>
            <a:off x="7040014" y="1640541"/>
            <a:ext cx="1755038" cy="1733606"/>
            <a:chOff x="7648281" y="2895854"/>
            <a:chExt cx="1423988" cy="1406599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400C2D1D-4FDE-4B89-8D98-54C0FC38901D}"/>
                </a:ext>
              </a:extLst>
            </p:cNvPr>
            <p:cNvGrpSpPr/>
            <p:nvPr/>
          </p:nvGrpSpPr>
          <p:grpSpPr>
            <a:xfrm>
              <a:off x="7648281" y="2895854"/>
              <a:ext cx="1423988" cy="1406599"/>
              <a:chOff x="1984713" y="488130"/>
              <a:chExt cx="1423988" cy="1406599"/>
            </a:xfrm>
          </p:grpSpPr>
          <p:sp>
            <p:nvSpPr>
              <p:cNvPr id="175" name="楕円 63">
                <a:extLst>
                  <a:ext uri="{FF2B5EF4-FFF2-40B4-BE49-F238E27FC236}">
                    <a16:creationId xmlns:a16="http://schemas.microsoft.com/office/drawing/2014/main" id="{BE7E2EB7-E760-4905-A3E7-A9951474C571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63">
                <a:extLst>
                  <a:ext uri="{FF2B5EF4-FFF2-40B4-BE49-F238E27FC236}">
                    <a16:creationId xmlns:a16="http://schemas.microsoft.com/office/drawing/2014/main" id="{05FD7645-313F-4CA8-BDAA-7C2312C4462C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2BBE800-0AC9-4EE3-BE50-515EC28F8DFA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178" name="楕円 63">
                  <a:extLst>
                    <a:ext uri="{FF2B5EF4-FFF2-40B4-BE49-F238E27FC236}">
                      <a16:creationId xmlns:a16="http://schemas.microsoft.com/office/drawing/2014/main" id="{01CBEABF-7A30-424A-B91C-6159D3C714BE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CE39A596-B74B-4A51-9BD3-EEC534942CD8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757489E5-029A-4EE1-88F4-9CD4CC015C75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21D0CF39-3665-4E17-9FC4-BC4C7498C543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0560C38D-E683-466B-A105-0355233C4595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E5B76DD5-8234-4A9B-99C2-250E419AB603}"/>
                </a:ext>
              </a:extLst>
            </p:cNvPr>
            <p:cNvGrpSpPr/>
            <p:nvPr/>
          </p:nvGrpSpPr>
          <p:grpSpPr>
            <a:xfrm>
              <a:off x="7692143" y="3133911"/>
              <a:ext cx="1328378" cy="729524"/>
              <a:chOff x="7687773" y="3133911"/>
              <a:chExt cx="1328378" cy="729524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5C8360A4-159F-4853-AA99-B2025198D799}"/>
                  </a:ext>
                </a:extLst>
              </p:cNvPr>
              <p:cNvSpPr/>
              <p:nvPr/>
            </p:nvSpPr>
            <p:spPr>
              <a:xfrm>
                <a:off x="7703761" y="3185573"/>
                <a:ext cx="1312390" cy="677862"/>
              </a:xfrm>
              <a:custGeom>
                <a:avLst/>
                <a:gdLst>
                  <a:gd name="connsiteX0" fmla="*/ 656195 w 1312390"/>
                  <a:gd name="connsiteY0" fmla="*/ 0 h 677862"/>
                  <a:gd name="connsiteX1" fmla="*/ 1288833 w 1312390"/>
                  <a:gd name="connsiteY1" fmla="*/ 286994 h 677862"/>
                  <a:gd name="connsiteX2" fmla="*/ 1312390 w 1312390"/>
                  <a:gd name="connsiteY2" fmla="*/ 338931 h 677862"/>
                  <a:gd name="connsiteX3" fmla="*/ 1288833 w 1312390"/>
                  <a:gd name="connsiteY3" fmla="*/ 390869 h 677862"/>
                  <a:gd name="connsiteX4" fmla="*/ 656195 w 1312390"/>
                  <a:gd name="connsiteY4" fmla="*/ 677862 h 677862"/>
                  <a:gd name="connsiteX5" fmla="*/ 23557 w 1312390"/>
                  <a:gd name="connsiteY5" fmla="*/ 390869 h 677862"/>
                  <a:gd name="connsiteX6" fmla="*/ 0 w 1312390"/>
                  <a:gd name="connsiteY6" fmla="*/ 338931 h 677862"/>
                  <a:gd name="connsiteX7" fmla="*/ 23557 w 1312390"/>
                  <a:gd name="connsiteY7" fmla="*/ 286994 h 677862"/>
                  <a:gd name="connsiteX8" fmla="*/ 656195 w 1312390"/>
                  <a:gd name="connsiteY8" fmla="*/ 0 h 677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2390" h="677862">
                    <a:moveTo>
                      <a:pt x="656195" y="0"/>
                    </a:moveTo>
                    <a:cubicBezTo>
                      <a:pt x="940591" y="0"/>
                      <a:pt x="1184602" y="118339"/>
                      <a:pt x="1288833" y="286994"/>
                    </a:cubicBezTo>
                    <a:lnTo>
                      <a:pt x="1312390" y="338931"/>
                    </a:lnTo>
                    <a:lnTo>
                      <a:pt x="1288833" y="390869"/>
                    </a:lnTo>
                    <a:cubicBezTo>
                      <a:pt x="1184602" y="559523"/>
                      <a:pt x="940591" y="677862"/>
                      <a:pt x="656195" y="677862"/>
                    </a:cubicBezTo>
                    <a:cubicBezTo>
                      <a:pt x="371799" y="677862"/>
                      <a:pt x="127788" y="559523"/>
                      <a:pt x="23557" y="390869"/>
                    </a:cubicBezTo>
                    <a:lnTo>
                      <a:pt x="0" y="338931"/>
                    </a:lnTo>
                    <a:lnTo>
                      <a:pt x="23557" y="286994"/>
                    </a:lnTo>
                    <a:cubicBezTo>
                      <a:pt x="127788" y="118339"/>
                      <a:pt x="371799" y="0"/>
                      <a:pt x="656195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EE89BCF4-BF3B-49EA-8282-E2EB1804DCA4}"/>
                  </a:ext>
                </a:extLst>
              </p:cNvPr>
              <p:cNvSpPr/>
              <p:nvPr/>
            </p:nvSpPr>
            <p:spPr>
              <a:xfrm rot="4196602">
                <a:off x="7847561" y="3308986"/>
                <a:ext cx="81804" cy="4571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D99D731B-A035-405C-A5BE-350DDC9A0E0C}"/>
                  </a:ext>
                </a:extLst>
              </p:cNvPr>
              <p:cNvSpPr/>
              <p:nvPr/>
            </p:nvSpPr>
            <p:spPr>
              <a:xfrm rot="2700000">
                <a:off x="8024540" y="3169077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5C1E7FF5-5170-4D84-839F-49A4371F9FD1}"/>
                  </a:ext>
                </a:extLst>
              </p:cNvPr>
              <p:cNvSpPr/>
              <p:nvPr/>
            </p:nvSpPr>
            <p:spPr>
              <a:xfrm rot="5815506">
                <a:off x="8332068" y="3109789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8D830F8A-27CB-4B1A-92B1-5CFAA09ED442}"/>
                  </a:ext>
                </a:extLst>
              </p:cNvPr>
              <p:cNvSpPr/>
              <p:nvPr/>
            </p:nvSpPr>
            <p:spPr>
              <a:xfrm flipH="1">
                <a:off x="8664301" y="3382032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FE8E382-A55E-4301-A6D3-BB00596C67D4}"/>
                  </a:ext>
                </a:extLst>
              </p:cNvPr>
              <p:cNvSpPr/>
              <p:nvPr/>
            </p:nvSpPr>
            <p:spPr>
              <a:xfrm rot="1212245">
                <a:off x="8599373" y="3204254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C2EDAF4C-B714-4F1E-83C9-23E26CC309F4}"/>
                  </a:ext>
                </a:extLst>
              </p:cNvPr>
              <p:cNvSpPr/>
              <p:nvPr/>
            </p:nvSpPr>
            <p:spPr>
              <a:xfrm flipH="1">
                <a:off x="8198151" y="3296908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8182970-A64C-4F42-93B1-755E6FB5F541}"/>
                  </a:ext>
                </a:extLst>
              </p:cNvPr>
              <p:cNvSpPr/>
              <p:nvPr/>
            </p:nvSpPr>
            <p:spPr>
              <a:xfrm rot="5815506">
                <a:off x="8155843" y="3656521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2FB8C2EC-7968-49B0-8913-8CC8B421F37B}"/>
                  </a:ext>
                </a:extLst>
              </p:cNvPr>
              <p:cNvSpPr/>
              <p:nvPr/>
            </p:nvSpPr>
            <p:spPr>
              <a:xfrm rot="20054913" flipH="1">
                <a:off x="8932472" y="3425997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560D68E-40C3-4331-92C9-32BCF7A62935}"/>
                  </a:ext>
                </a:extLst>
              </p:cNvPr>
              <p:cNvSpPr/>
              <p:nvPr/>
            </p:nvSpPr>
            <p:spPr>
              <a:xfrm>
                <a:off x="8402349" y="367308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87EA6E00-8599-4726-A5FA-EB0448A7C180}"/>
                  </a:ext>
                </a:extLst>
              </p:cNvPr>
              <p:cNvSpPr/>
              <p:nvPr/>
            </p:nvSpPr>
            <p:spPr>
              <a:xfrm rot="3981797">
                <a:off x="7711895" y="336110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419CBB9-7C41-495C-8B85-FB5C5D50039F}"/>
                  </a:ext>
                </a:extLst>
              </p:cNvPr>
              <p:cNvSpPr/>
              <p:nvPr/>
            </p:nvSpPr>
            <p:spPr>
              <a:xfrm rot="6731946">
                <a:off x="8031221" y="3377769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153E5777-EFAA-447C-888B-DC95E8FEBAC1}"/>
                  </a:ext>
                </a:extLst>
              </p:cNvPr>
              <p:cNvSpPr/>
              <p:nvPr/>
            </p:nvSpPr>
            <p:spPr>
              <a:xfrm rot="4808983">
                <a:off x="8696599" y="355061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E506995-9EE6-4F58-9E27-431E910B8280}"/>
                  </a:ext>
                </a:extLst>
              </p:cNvPr>
              <p:cNvSpPr/>
              <p:nvPr/>
            </p:nvSpPr>
            <p:spPr>
              <a:xfrm rot="7200000">
                <a:off x="8440492" y="3501867"/>
                <a:ext cx="81804" cy="4571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8D515998-3E2F-4A07-80BF-205CD1B032E7}"/>
                  </a:ext>
                </a:extLst>
              </p:cNvPr>
              <p:cNvSpPr/>
              <p:nvPr/>
            </p:nvSpPr>
            <p:spPr>
              <a:xfrm rot="1369192">
                <a:off x="7830849" y="3551641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66A9C29-5DFE-4807-BB0E-43D9EEBC6681}"/>
              </a:ext>
            </a:extLst>
          </p:cNvPr>
          <p:cNvGrpSpPr/>
          <p:nvPr/>
        </p:nvGrpSpPr>
        <p:grpSpPr>
          <a:xfrm>
            <a:off x="1114285" y="1705898"/>
            <a:ext cx="1762640" cy="1741116"/>
            <a:chOff x="1984713" y="488130"/>
            <a:chExt cx="1423988" cy="1406599"/>
          </a:xfrm>
        </p:grpSpPr>
        <p:sp>
          <p:nvSpPr>
            <p:cNvPr id="3" name="楕円 63">
              <a:extLst>
                <a:ext uri="{FF2B5EF4-FFF2-40B4-BE49-F238E27FC236}">
                  <a16:creationId xmlns:a16="http://schemas.microsoft.com/office/drawing/2014/main" id="{9AA733F9-20A4-4C33-936F-D19AD35A1297}"/>
                </a:ext>
              </a:extLst>
            </p:cNvPr>
            <p:cNvSpPr/>
            <p:nvPr/>
          </p:nvSpPr>
          <p:spPr>
            <a:xfrm rot="10800000">
              <a:off x="2432388" y="1430315"/>
              <a:ext cx="528638" cy="464414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75000"/>
                  </a:schemeClr>
                </a:gs>
                <a:gs pos="50000">
                  <a:schemeClr val="bg1"/>
                </a:gs>
                <a:gs pos="8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63">
              <a:extLst>
                <a:ext uri="{FF2B5EF4-FFF2-40B4-BE49-F238E27FC236}">
                  <a16:creationId xmlns:a16="http://schemas.microsoft.com/office/drawing/2014/main" id="{9B9A5F66-3CEA-4397-9BDB-C81F059B788F}"/>
                </a:ext>
              </a:extLst>
            </p:cNvPr>
            <p:cNvSpPr/>
            <p:nvPr/>
          </p:nvSpPr>
          <p:spPr>
            <a:xfrm rot="10800000">
              <a:off x="2433520" y="1400219"/>
              <a:ext cx="526374" cy="464326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80000">
                  <a:schemeClr val="accent1">
                    <a:lumMod val="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007EABA-61F1-4DCC-9FD2-382325E66174}"/>
                </a:ext>
              </a:extLst>
            </p:cNvPr>
            <p:cNvGrpSpPr/>
            <p:nvPr/>
          </p:nvGrpSpPr>
          <p:grpSpPr>
            <a:xfrm>
              <a:off x="1984713" y="488130"/>
              <a:ext cx="1423988" cy="1250985"/>
              <a:chOff x="2801937" y="419894"/>
              <a:chExt cx="1423988" cy="1250985"/>
            </a:xfrm>
          </p:grpSpPr>
          <p:sp>
            <p:nvSpPr>
              <p:cNvPr id="6" name="楕円 63">
                <a:extLst>
                  <a:ext uri="{FF2B5EF4-FFF2-40B4-BE49-F238E27FC236}">
                    <a16:creationId xmlns:a16="http://schemas.microsoft.com/office/drawing/2014/main" id="{8F907618-75D1-46EB-9192-26371B44BCC9}"/>
                  </a:ext>
                </a:extLst>
              </p:cNvPr>
              <p:cNvSpPr/>
              <p:nvPr/>
            </p:nvSpPr>
            <p:spPr>
              <a:xfrm>
                <a:off x="2801937" y="419894"/>
                <a:ext cx="1423988" cy="1250985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6E245D4-090C-41B2-8C90-2A054019C754}"/>
                  </a:ext>
                </a:extLst>
              </p:cNvPr>
              <p:cNvSpPr/>
              <p:nvPr/>
            </p:nvSpPr>
            <p:spPr>
              <a:xfrm>
                <a:off x="3744858" y="1300579"/>
                <a:ext cx="247766" cy="246479"/>
              </a:xfrm>
              <a:custGeom>
                <a:avLst/>
                <a:gdLst>
                  <a:gd name="connsiteX0" fmla="*/ 122553 w 247766"/>
                  <a:gd name="connsiteY0" fmla="*/ 191533 h 246479"/>
                  <a:gd name="connsiteX1" fmla="*/ 131058 w 247766"/>
                  <a:gd name="connsiteY1" fmla="*/ 216171 h 246479"/>
                  <a:gd name="connsiteX2" fmla="*/ 125060 w 247766"/>
                  <a:gd name="connsiteY2" fmla="*/ 233773 h 246479"/>
                  <a:gd name="connsiteX3" fmla="*/ 106545 w 247766"/>
                  <a:gd name="connsiteY3" fmla="*/ 246479 h 246479"/>
                  <a:gd name="connsiteX4" fmla="*/ 118565 w 247766"/>
                  <a:gd name="connsiteY4" fmla="*/ 218932 h 246479"/>
                  <a:gd name="connsiteX5" fmla="*/ 122553 w 247766"/>
                  <a:gd name="connsiteY5" fmla="*/ 191533 h 246479"/>
                  <a:gd name="connsiteX6" fmla="*/ 95078 w 247766"/>
                  <a:gd name="connsiteY6" fmla="*/ 185223 h 246479"/>
                  <a:gd name="connsiteX7" fmla="*/ 51525 w 247766"/>
                  <a:gd name="connsiteY7" fmla="*/ 237866 h 246479"/>
                  <a:gd name="connsiteX8" fmla="*/ 5288 w 247766"/>
                  <a:gd name="connsiteY8" fmla="*/ 236631 h 246479"/>
                  <a:gd name="connsiteX9" fmla="*/ 0 w 247766"/>
                  <a:gd name="connsiteY9" fmla="*/ 225581 h 246479"/>
                  <a:gd name="connsiteX10" fmla="*/ 49532 w 247766"/>
                  <a:gd name="connsiteY10" fmla="*/ 221634 h 246479"/>
                  <a:gd name="connsiteX11" fmla="*/ 95078 w 247766"/>
                  <a:gd name="connsiteY11" fmla="*/ 185223 h 246479"/>
                  <a:gd name="connsiteX12" fmla="*/ 163022 w 247766"/>
                  <a:gd name="connsiteY12" fmla="*/ 170944 h 246479"/>
                  <a:gd name="connsiteX13" fmla="*/ 178549 w 247766"/>
                  <a:gd name="connsiteY13" fmla="*/ 183893 h 246479"/>
                  <a:gd name="connsiteX14" fmla="*/ 180447 w 247766"/>
                  <a:gd name="connsiteY14" fmla="*/ 189695 h 246479"/>
                  <a:gd name="connsiteX15" fmla="*/ 168029 w 247766"/>
                  <a:gd name="connsiteY15" fmla="*/ 201904 h 246479"/>
                  <a:gd name="connsiteX16" fmla="*/ 164664 w 247766"/>
                  <a:gd name="connsiteY16" fmla="*/ 189791 h 246479"/>
                  <a:gd name="connsiteX17" fmla="*/ 150808 w 247766"/>
                  <a:gd name="connsiteY17" fmla="*/ 171890 h 246479"/>
                  <a:gd name="connsiteX18" fmla="*/ 163022 w 247766"/>
                  <a:gd name="connsiteY18" fmla="*/ 170944 h 246479"/>
                  <a:gd name="connsiteX19" fmla="*/ 121226 w 247766"/>
                  <a:gd name="connsiteY19" fmla="*/ 125586 h 246479"/>
                  <a:gd name="connsiteX20" fmla="*/ 136197 w 247766"/>
                  <a:gd name="connsiteY20" fmla="*/ 125901 h 246479"/>
                  <a:gd name="connsiteX21" fmla="*/ 139955 w 247766"/>
                  <a:gd name="connsiteY21" fmla="*/ 156508 h 246479"/>
                  <a:gd name="connsiteX22" fmla="*/ 111569 w 247766"/>
                  <a:gd name="connsiteY22" fmla="*/ 168557 h 246479"/>
                  <a:gd name="connsiteX23" fmla="*/ 107811 w 247766"/>
                  <a:gd name="connsiteY23" fmla="*/ 137950 h 246479"/>
                  <a:gd name="connsiteX24" fmla="*/ 121226 w 247766"/>
                  <a:gd name="connsiteY24" fmla="*/ 125586 h 246479"/>
                  <a:gd name="connsiteX25" fmla="*/ 187500 w 247766"/>
                  <a:gd name="connsiteY25" fmla="*/ 121616 h 246479"/>
                  <a:gd name="connsiteX26" fmla="*/ 219827 w 247766"/>
                  <a:gd name="connsiteY26" fmla="*/ 127786 h 246479"/>
                  <a:gd name="connsiteX27" fmla="*/ 230658 w 247766"/>
                  <a:gd name="connsiteY27" fmla="*/ 140332 h 246479"/>
                  <a:gd name="connsiteX28" fmla="*/ 219346 w 247766"/>
                  <a:gd name="connsiteY28" fmla="*/ 151453 h 246479"/>
                  <a:gd name="connsiteX29" fmla="*/ 210591 w 247766"/>
                  <a:gd name="connsiteY29" fmla="*/ 143782 h 246479"/>
                  <a:gd name="connsiteX30" fmla="*/ 163291 w 247766"/>
                  <a:gd name="connsiteY30" fmla="*/ 137801 h 246479"/>
                  <a:gd name="connsiteX31" fmla="*/ 187500 w 247766"/>
                  <a:gd name="connsiteY31" fmla="*/ 121616 h 246479"/>
                  <a:gd name="connsiteX32" fmla="*/ 8345 w 247766"/>
                  <a:gd name="connsiteY32" fmla="*/ 112703 h 246479"/>
                  <a:gd name="connsiteX33" fmla="*/ 37175 w 247766"/>
                  <a:gd name="connsiteY33" fmla="*/ 150676 h 246479"/>
                  <a:gd name="connsiteX34" fmla="*/ 84476 w 247766"/>
                  <a:gd name="connsiteY34" fmla="*/ 156657 h 246479"/>
                  <a:gd name="connsiteX35" fmla="*/ 27940 w 247766"/>
                  <a:gd name="connsiteY35" fmla="*/ 166672 h 246479"/>
                  <a:gd name="connsiteX36" fmla="*/ 8345 w 247766"/>
                  <a:gd name="connsiteY36" fmla="*/ 112703 h 246479"/>
                  <a:gd name="connsiteX37" fmla="*/ 223501 w 247766"/>
                  <a:gd name="connsiteY37" fmla="*/ 50854 h 246479"/>
                  <a:gd name="connsiteX38" fmla="*/ 242479 w 247766"/>
                  <a:gd name="connsiteY38" fmla="*/ 57827 h 246479"/>
                  <a:gd name="connsiteX39" fmla="*/ 247766 w 247766"/>
                  <a:gd name="connsiteY39" fmla="*/ 68877 h 246479"/>
                  <a:gd name="connsiteX40" fmla="*/ 198234 w 247766"/>
                  <a:gd name="connsiteY40" fmla="*/ 72824 h 246479"/>
                  <a:gd name="connsiteX41" fmla="*/ 152689 w 247766"/>
                  <a:gd name="connsiteY41" fmla="*/ 109235 h 246479"/>
                  <a:gd name="connsiteX42" fmla="*/ 196241 w 247766"/>
                  <a:gd name="connsiteY42" fmla="*/ 56592 h 246479"/>
                  <a:gd name="connsiteX43" fmla="*/ 223501 w 247766"/>
                  <a:gd name="connsiteY43" fmla="*/ 50854 h 246479"/>
                  <a:gd name="connsiteX44" fmla="*/ 84371 w 247766"/>
                  <a:gd name="connsiteY44" fmla="*/ 20049 h 246479"/>
                  <a:gd name="connsiteX45" fmla="*/ 75611 w 247766"/>
                  <a:gd name="connsiteY45" fmla="*/ 77699 h 246479"/>
                  <a:gd name="connsiteX46" fmla="*/ 96959 w 247766"/>
                  <a:gd name="connsiteY46" fmla="*/ 122568 h 246479"/>
                  <a:gd name="connsiteX47" fmla="*/ 84744 w 247766"/>
                  <a:gd name="connsiteY47" fmla="*/ 123514 h 246479"/>
                  <a:gd name="connsiteX48" fmla="*/ 60557 w 247766"/>
                  <a:gd name="connsiteY48" fmla="*/ 84089 h 246479"/>
                  <a:gd name="connsiteX49" fmla="*/ 84371 w 247766"/>
                  <a:gd name="connsiteY49" fmla="*/ 20049 h 246479"/>
                  <a:gd name="connsiteX50" fmla="*/ 171866 w 247766"/>
                  <a:gd name="connsiteY50" fmla="*/ 448 h 246479"/>
                  <a:gd name="connsiteX51" fmla="*/ 183542 w 247766"/>
                  <a:gd name="connsiteY51" fmla="*/ 1897 h 246479"/>
                  <a:gd name="connsiteX52" fmla="*/ 142324 w 247766"/>
                  <a:gd name="connsiteY52" fmla="*/ 45451 h 246479"/>
                  <a:gd name="connsiteX53" fmla="*/ 125213 w 247766"/>
                  <a:gd name="connsiteY53" fmla="*/ 102925 h 246479"/>
                  <a:gd name="connsiteX54" fmla="*/ 130270 w 247766"/>
                  <a:gd name="connsiteY54" fmla="*/ 38492 h 246479"/>
                  <a:gd name="connsiteX55" fmla="*/ 171866 w 247766"/>
                  <a:gd name="connsiteY55" fmla="*/ 448 h 246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7766" h="246479">
                    <a:moveTo>
                      <a:pt x="122553" y="191533"/>
                    </a:moveTo>
                    <a:cubicBezTo>
                      <a:pt x="129210" y="195377"/>
                      <a:pt x="131973" y="204510"/>
                      <a:pt x="131058" y="216171"/>
                    </a:cubicBezTo>
                    <a:lnTo>
                      <a:pt x="125060" y="233773"/>
                    </a:lnTo>
                    <a:lnTo>
                      <a:pt x="106545" y="246479"/>
                    </a:lnTo>
                    <a:lnTo>
                      <a:pt x="118565" y="218932"/>
                    </a:lnTo>
                    <a:cubicBezTo>
                      <a:pt x="121496" y="209086"/>
                      <a:pt x="122905" y="199686"/>
                      <a:pt x="122553" y="191533"/>
                    </a:cubicBezTo>
                    <a:close/>
                    <a:moveTo>
                      <a:pt x="95078" y="185223"/>
                    </a:moveTo>
                    <a:cubicBezTo>
                      <a:pt x="97279" y="203153"/>
                      <a:pt x="77780" y="226722"/>
                      <a:pt x="51525" y="237866"/>
                    </a:cubicBezTo>
                    <a:cubicBezTo>
                      <a:pt x="31834" y="246225"/>
                      <a:pt x="13935" y="245220"/>
                      <a:pt x="5288" y="236631"/>
                    </a:cubicBezTo>
                    <a:cubicBezTo>
                      <a:pt x="2405" y="233769"/>
                      <a:pt x="551" y="230063"/>
                      <a:pt x="0" y="225581"/>
                    </a:cubicBezTo>
                    <a:cubicBezTo>
                      <a:pt x="12477" y="231036"/>
                      <a:pt x="30828" y="229573"/>
                      <a:pt x="49532" y="221634"/>
                    </a:cubicBezTo>
                    <a:cubicBezTo>
                      <a:pt x="68236" y="213695"/>
                      <a:pt x="85110" y="200205"/>
                      <a:pt x="95078" y="185223"/>
                    </a:cubicBezTo>
                    <a:close/>
                    <a:moveTo>
                      <a:pt x="163022" y="170944"/>
                    </a:moveTo>
                    <a:cubicBezTo>
                      <a:pt x="168903" y="172542"/>
                      <a:pt x="174298" y="177090"/>
                      <a:pt x="178549" y="183893"/>
                    </a:cubicBezTo>
                    <a:lnTo>
                      <a:pt x="180447" y="189695"/>
                    </a:lnTo>
                    <a:lnTo>
                      <a:pt x="168029" y="201904"/>
                    </a:lnTo>
                    <a:lnTo>
                      <a:pt x="164664" y="189791"/>
                    </a:lnTo>
                    <a:cubicBezTo>
                      <a:pt x="161007" y="182105"/>
                      <a:pt x="156289" y="175930"/>
                      <a:pt x="150808" y="171890"/>
                    </a:cubicBezTo>
                    <a:cubicBezTo>
                      <a:pt x="154965" y="170126"/>
                      <a:pt x="159101" y="169879"/>
                      <a:pt x="163022" y="170944"/>
                    </a:cubicBezTo>
                    <a:close/>
                    <a:moveTo>
                      <a:pt x="121226" y="125586"/>
                    </a:moveTo>
                    <a:cubicBezTo>
                      <a:pt x="126363" y="123406"/>
                      <a:pt x="131759" y="123338"/>
                      <a:pt x="136197" y="125901"/>
                    </a:cubicBezTo>
                    <a:cubicBezTo>
                      <a:pt x="145073" y="131026"/>
                      <a:pt x="146756" y="144729"/>
                      <a:pt x="139955" y="156508"/>
                    </a:cubicBezTo>
                    <a:cubicBezTo>
                      <a:pt x="133155" y="168288"/>
                      <a:pt x="120446" y="173682"/>
                      <a:pt x="111569" y="168557"/>
                    </a:cubicBezTo>
                    <a:cubicBezTo>
                      <a:pt x="102693" y="163433"/>
                      <a:pt x="101010" y="149729"/>
                      <a:pt x="107811" y="137950"/>
                    </a:cubicBezTo>
                    <a:cubicBezTo>
                      <a:pt x="111211" y="132060"/>
                      <a:pt x="116089" y="127767"/>
                      <a:pt x="121226" y="125586"/>
                    </a:cubicBezTo>
                    <a:close/>
                    <a:moveTo>
                      <a:pt x="187500" y="121616"/>
                    </a:moveTo>
                    <a:cubicBezTo>
                      <a:pt x="197731" y="119804"/>
                      <a:pt x="209315" y="121717"/>
                      <a:pt x="219827" y="127786"/>
                    </a:cubicBezTo>
                    <a:lnTo>
                      <a:pt x="230658" y="140332"/>
                    </a:lnTo>
                    <a:lnTo>
                      <a:pt x="219346" y="151453"/>
                    </a:lnTo>
                    <a:lnTo>
                      <a:pt x="210591" y="143782"/>
                    </a:lnTo>
                    <a:cubicBezTo>
                      <a:pt x="195615" y="135135"/>
                      <a:pt x="178091" y="132920"/>
                      <a:pt x="163291" y="137801"/>
                    </a:cubicBezTo>
                    <a:cubicBezTo>
                      <a:pt x="168391" y="128967"/>
                      <a:pt x="177269" y="123429"/>
                      <a:pt x="187500" y="121616"/>
                    </a:cubicBezTo>
                    <a:close/>
                    <a:moveTo>
                      <a:pt x="8345" y="112703"/>
                    </a:moveTo>
                    <a:cubicBezTo>
                      <a:pt x="11517" y="127961"/>
                      <a:pt x="22198" y="142029"/>
                      <a:pt x="37175" y="150676"/>
                    </a:cubicBezTo>
                    <a:cubicBezTo>
                      <a:pt x="52152" y="159323"/>
                      <a:pt x="69676" y="161538"/>
                      <a:pt x="84476" y="156657"/>
                    </a:cubicBezTo>
                    <a:cubicBezTo>
                      <a:pt x="74275" y="174326"/>
                      <a:pt x="48963" y="178810"/>
                      <a:pt x="27940" y="166672"/>
                    </a:cubicBezTo>
                    <a:cubicBezTo>
                      <a:pt x="6917" y="154534"/>
                      <a:pt x="-1856" y="130372"/>
                      <a:pt x="8345" y="112703"/>
                    </a:cubicBezTo>
                    <a:close/>
                    <a:moveTo>
                      <a:pt x="223501" y="50854"/>
                    </a:moveTo>
                    <a:cubicBezTo>
                      <a:pt x="231518" y="51134"/>
                      <a:pt x="238155" y="53532"/>
                      <a:pt x="242479" y="57827"/>
                    </a:cubicBezTo>
                    <a:cubicBezTo>
                      <a:pt x="245361" y="60690"/>
                      <a:pt x="247216" y="64395"/>
                      <a:pt x="247766" y="68877"/>
                    </a:cubicBezTo>
                    <a:cubicBezTo>
                      <a:pt x="235289" y="63423"/>
                      <a:pt x="216938" y="64885"/>
                      <a:pt x="198234" y="72824"/>
                    </a:cubicBezTo>
                    <a:cubicBezTo>
                      <a:pt x="179530" y="80763"/>
                      <a:pt x="162657" y="94253"/>
                      <a:pt x="152689" y="109235"/>
                    </a:cubicBezTo>
                    <a:cubicBezTo>
                      <a:pt x="150487" y="91305"/>
                      <a:pt x="169986" y="67737"/>
                      <a:pt x="196241" y="56592"/>
                    </a:cubicBezTo>
                    <a:cubicBezTo>
                      <a:pt x="206087" y="52413"/>
                      <a:pt x="215484" y="50574"/>
                      <a:pt x="223501" y="50854"/>
                    </a:cubicBezTo>
                    <a:close/>
                    <a:moveTo>
                      <a:pt x="84371" y="20049"/>
                    </a:moveTo>
                    <a:cubicBezTo>
                      <a:pt x="76380" y="36173"/>
                      <a:pt x="73134" y="57531"/>
                      <a:pt x="75611" y="77699"/>
                    </a:cubicBezTo>
                    <a:cubicBezTo>
                      <a:pt x="78087" y="97866"/>
                      <a:pt x="85996" y="114490"/>
                      <a:pt x="96959" y="122568"/>
                    </a:cubicBezTo>
                    <a:cubicBezTo>
                      <a:pt x="92801" y="124332"/>
                      <a:pt x="88665" y="124579"/>
                      <a:pt x="84744" y="123514"/>
                    </a:cubicBezTo>
                    <a:cubicBezTo>
                      <a:pt x="72983" y="120319"/>
                      <a:pt x="63164" y="105321"/>
                      <a:pt x="60557" y="84089"/>
                    </a:cubicBezTo>
                    <a:cubicBezTo>
                      <a:pt x="57081" y="55779"/>
                      <a:pt x="67743" y="27108"/>
                      <a:pt x="84371" y="20049"/>
                    </a:cubicBezTo>
                    <a:close/>
                    <a:moveTo>
                      <a:pt x="171866" y="448"/>
                    </a:moveTo>
                    <a:cubicBezTo>
                      <a:pt x="176226" y="-443"/>
                      <a:pt x="180214" y="-25"/>
                      <a:pt x="183542" y="1897"/>
                    </a:cubicBezTo>
                    <a:cubicBezTo>
                      <a:pt x="169069" y="9440"/>
                      <a:pt x="153798" y="25577"/>
                      <a:pt x="142324" y="45451"/>
                    </a:cubicBezTo>
                    <a:cubicBezTo>
                      <a:pt x="130849" y="65326"/>
                      <a:pt x="124510" y="86619"/>
                      <a:pt x="125213" y="102925"/>
                    </a:cubicBezTo>
                    <a:cubicBezTo>
                      <a:pt x="111899" y="95238"/>
                      <a:pt x="114162" y="66390"/>
                      <a:pt x="130270" y="38492"/>
                    </a:cubicBezTo>
                    <a:cubicBezTo>
                      <a:pt x="142350" y="17568"/>
                      <a:pt x="158786" y="3121"/>
                      <a:pt x="171866" y="448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5A13D82-BC8D-46B2-916C-0DD7CE3FA22E}"/>
                  </a:ext>
                </a:extLst>
              </p:cNvPr>
              <p:cNvSpPr/>
              <p:nvPr/>
            </p:nvSpPr>
            <p:spPr>
              <a:xfrm rot="20659040">
                <a:off x="3080343" y="1250923"/>
                <a:ext cx="355492" cy="417542"/>
              </a:xfrm>
              <a:custGeom>
                <a:avLst/>
                <a:gdLst>
                  <a:gd name="connsiteX0" fmla="*/ 165043 w 373553"/>
                  <a:gd name="connsiteY0" fmla="*/ 343368 h 434843"/>
                  <a:gd name="connsiteX1" fmla="*/ 173871 w 373553"/>
                  <a:gd name="connsiteY1" fmla="*/ 366049 h 434843"/>
                  <a:gd name="connsiteX2" fmla="*/ 173540 w 373553"/>
                  <a:gd name="connsiteY2" fmla="*/ 380114 h 434843"/>
                  <a:gd name="connsiteX3" fmla="*/ 159400 w 373553"/>
                  <a:gd name="connsiteY3" fmla="*/ 367648 h 434843"/>
                  <a:gd name="connsiteX4" fmla="*/ 125353 w 373553"/>
                  <a:gd name="connsiteY4" fmla="*/ 310488 h 434843"/>
                  <a:gd name="connsiteX5" fmla="*/ 120068 w 373553"/>
                  <a:gd name="connsiteY5" fmla="*/ 332489 h 434843"/>
                  <a:gd name="connsiteX6" fmla="*/ 110436 w 373553"/>
                  <a:gd name="connsiteY6" fmla="*/ 320951 h 434843"/>
                  <a:gd name="connsiteX7" fmla="*/ 210627 w 373553"/>
                  <a:gd name="connsiteY7" fmla="*/ 329374 h 434843"/>
                  <a:gd name="connsiteX8" fmla="*/ 257714 w 373553"/>
                  <a:gd name="connsiteY8" fmla="*/ 428037 h 434843"/>
                  <a:gd name="connsiteX9" fmla="*/ 257058 w 373553"/>
                  <a:gd name="connsiteY9" fmla="*/ 434843 h 434843"/>
                  <a:gd name="connsiteX10" fmla="*/ 235368 w 373553"/>
                  <a:gd name="connsiteY10" fmla="*/ 423532 h 434843"/>
                  <a:gd name="connsiteX11" fmla="*/ 233518 w 373553"/>
                  <a:gd name="connsiteY11" fmla="*/ 422247 h 434843"/>
                  <a:gd name="connsiteX12" fmla="*/ 227957 w 373553"/>
                  <a:gd name="connsiteY12" fmla="*/ 372883 h 434843"/>
                  <a:gd name="connsiteX13" fmla="*/ 210627 w 373553"/>
                  <a:gd name="connsiteY13" fmla="*/ 329374 h 434843"/>
                  <a:gd name="connsiteX14" fmla="*/ 286191 w 373553"/>
                  <a:gd name="connsiteY14" fmla="*/ 270824 h 434843"/>
                  <a:gd name="connsiteX15" fmla="*/ 321270 w 373553"/>
                  <a:gd name="connsiteY15" fmla="*/ 302284 h 434843"/>
                  <a:gd name="connsiteX16" fmla="*/ 340547 w 373553"/>
                  <a:gd name="connsiteY16" fmla="*/ 416234 h 434843"/>
                  <a:gd name="connsiteX17" fmla="*/ 304623 w 373553"/>
                  <a:gd name="connsiteY17" fmla="*/ 324377 h 434843"/>
                  <a:gd name="connsiteX18" fmla="*/ 235404 w 373553"/>
                  <a:gd name="connsiteY18" fmla="*/ 276704 h 434843"/>
                  <a:gd name="connsiteX19" fmla="*/ 252496 w 373553"/>
                  <a:gd name="connsiteY19" fmla="*/ 264988 h 434843"/>
                  <a:gd name="connsiteX20" fmla="*/ 286191 w 373553"/>
                  <a:gd name="connsiteY20" fmla="*/ 270824 h 434843"/>
                  <a:gd name="connsiteX21" fmla="*/ 175106 w 373553"/>
                  <a:gd name="connsiteY21" fmla="*/ 221692 h 434843"/>
                  <a:gd name="connsiteX22" fmla="*/ 206497 w 373553"/>
                  <a:gd name="connsiteY22" fmla="*/ 263350 h 434843"/>
                  <a:gd name="connsiteX23" fmla="*/ 175106 w 373553"/>
                  <a:gd name="connsiteY23" fmla="*/ 305007 h 434843"/>
                  <a:gd name="connsiteX24" fmla="*/ 143715 w 373553"/>
                  <a:gd name="connsiteY24" fmla="*/ 263349 h 434843"/>
                  <a:gd name="connsiteX25" fmla="*/ 175106 w 373553"/>
                  <a:gd name="connsiteY25" fmla="*/ 221692 h 434843"/>
                  <a:gd name="connsiteX26" fmla="*/ 9665 w 373553"/>
                  <a:gd name="connsiteY26" fmla="*/ 110465 h 434843"/>
                  <a:gd name="connsiteX27" fmla="*/ 45589 w 373553"/>
                  <a:gd name="connsiteY27" fmla="*/ 202322 h 434843"/>
                  <a:gd name="connsiteX28" fmla="*/ 114808 w 373553"/>
                  <a:gd name="connsiteY28" fmla="*/ 249995 h 434843"/>
                  <a:gd name="connsiteX29" fmla="*/ 97717 w 373553"/>
                  <a:gd name="connsiteY29" fmla="*/ 261712 h 434843"/>
                  <a:gd name="connsiteX30" fmla="*/ 64021 w 373553"/>
                  <a:gd name="connsiteY30" fmla="*/ 255875 h 434843"/>
                  <a:gd name="connsiteX31" fmla="*/ 32544 w 373553"/>
                  <a:gd name="connsiteY31" fmla="*/ 227645 h 434843"/>
                  <a:gd name="connsiteX32" fmla="*/ 27595 w 373553"/>
                  <a:gd name="connsiteY32" fmla="*/ 221717 h 434843"/>
                  <a:gd name="connsiteX33" fmla="*/ 10534 w 373553"/>
                  <a:gd name="connsiteY33" fmla="*/ 191933 h 434843"/>
                  <a:gd name="connsiteX34" fmla="*/ 1520 w 373553"/>
                  <a:gd name="connsiteY34" fmla="*/ 162142 h 434843"/>
                  <a:gd name="connsiteX35" fmla="*/ 9665 w 373553"/>
                  <a:gd name="connsiteY35" fmla="*/ 110465 h 434843"/>
                  <a:gd name="connsiteX36" fmla="*/ 328145 w 373553"/>
                  <a:gd name="connsiteY36" fmla="*/ 158635 h 434843"/>
                  <a:gd name="connsiteX37" fmla="*/ 373553 w 373553"/>
                  <a:gd name="connsiteY37" fmla="*/ 216211 h 434843"/>
                  <a:gd name="connsiteX38" fmla="*/ 299206 w 373553"/>
                  <a:gd name="connsiteY38" fmla="*/ 184968 h 434843"/>
                  <a:gd name="connsiteX39" fmla="*/ 224859 w 373553"/>
                  <a:gd name="connsiteY39" fmla="*/ 216211 h 434843"/>
                  <a:gd name="connsiteX40" fmla="*/ 299206 w 373553"/>
                  <a:gd name="connsiteY40" fmla="*/ 153724 h 434843"/>
                  <a:gd name="connsiteX41" fmla="*/ 328145 w 373553"/>
                  <a:gd name="connsiteY41" fmla="*/ 158635 h 434843"/>
                  <a:gd name="connsiteX42" fmla="*/ 139584 w 373553"/>
                  <a:gd name="connsiteY42" fmla="*/ 0 h 434843"/>
                  <a:gd name="connsiteX43" fmla="*/ 116041 w 373553"/>
                  <a:gd name="connsiteY43" fmla="*/ 98662 h 434843"/>
                  <a:gd name="connsiteX44" fmla="*/ 139585 w 373553"/>
                  <a:gd name="connsiteY44" fmla="*/ 197325 h 434843"/>
                  <a:gd name="connsiteX45" fmla="*/ 92498 w 373553"/>
                  <a:gd name="connsiteY45" fmla="*/ 98662 h 434843"/>
                  <a:gd name="connsiteX46" fmla="*/ 139584 w 373553"/>
                  <a:gd name="connsiteY46" fmla="*/ 0 h 434843"/>
                  <a:gd name="connsiteX47" fmla="*/ 273220 w 373553"/>
                  <a:gd name="connsiteY47" fmla="*/ 32085 h 434843"/>
                  <a:gd name="connsiteX48" fmla="*/ 290312 w 373553"/>
                  <a:gd name="connsiteY48" fmla="*/ 43801 h 434843"/>
                  <a:gd name="connsiteX49" fmla="*/ 221093 w 373553"/>
                  <a:gd name="connsiteY49" fmla="*/ 91474 h 434843"/>
                  <a:gd name="connsiteX50" fmla="*/ 185169 w 373553"/>
                  <a:gd name="connsiteY50" fmla="*/ 183331 h 434843"/>
                  <a:gd name="connsiteX51" fmla="*/ 204445 w 373553"/>
                  <a:gd name="connsiteY51" fmla="*/ 69382 h 434843"/>
                  <a:gd name="connsiteX52" fmla="*/ 273220 w 373553"/>
                  <a:gd name="connsiteY52" fmla="*/ 32085 h 43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73553" h="434843">
                    <a:moveTo>
                      <a:pt x="165043" y="343368"/>
                    </a:moveTo>
                    <a:cubicBezTo>
                      <a:pt x="169640" y="349469"/>
                      <a:pt x="172548" y="357233"/>
                      <a:pt x="173871" y="366049"/>
                    </a:cubicBezTo>
                    <a:lnTo>
                      <a:pt x="173540" y="380114"/>
                    </a:lnTo>
                    <a:lnTo>
                      <a:pt x="159400" y="367648"/>
                    </a:lnTo>
                    <a:close/>
                    <a:moveTo>
                      <a:pt x="125353" y="310488"/>
                    </a:moveTo>
                    <a:lnTo>
                      <a:pt x="120068" y="332489"/>
                    </a:lnTo>
                    <a:lnTo>
                      <a:pt x="110436" y="320951"/>
                    </a:lnTo>
                    <a:close/>
                    <a:moveTo>
                      <a:pt x="210627" y="329374"/>
                    </a:moveTo>
                    <a:cubicBezTo>
                      <a:pt x="236633" y="329374"/>
                      <a:pt x="257714" y="373547"/>
                      <a:pt x="257714" y="428037"/>
                    </a:cubicBezTo>
                    <a:lnTo>
                      <a:pt x="257058" y="434843"/>
                    </a:lnTo>
                    <a:lnTo>
                      <a:pt x="235368" y="423532"/>
                    </a:lnTo>
                    <a:lnTo>
                      <a:pt x="233518" y="422247"/>
                    </a:lnTo>
                    <a:lnTo>
                      <a:pt x="227957" y="372883"/>
                    </a:lnTo>
                    <a:cubicBezTo>
                      <a:pt x="223924" y="355981"/>
                      <a:pt x="218038" y="341020"/>
                      <a:pt x="210627" y="329374"/>
                    </a:cubicBezTo>
                    <a:close/>
                    <a:moveTo>
                      <a:pt x="286191" y="270824"/>
                    </a:moveTo>
                    <a:cubicBezTo>
                      <a:pt x="298172" y="277195"/>
                      <a:pt x="310383" y="287836"/>
                      <a:pt x="321270" y="302284"/>
                    </a:cubicBezTo>
                    <a:cubicBezTo>
                      <a:pt x="350305" y="340814"/>
                      <a:pt x="358935" y="391831"/>
                      <a:pt x="340547" y="416234"/>
                    </a:cubicBezTo>
                    <a:cubicBezTo>
                      <a:pt x="338616" y="385857"/>
                      <a:pt x="325307" y="351825"/>
                      <a:pt x="304623" y="324377"/>
                    </a:cubicBezTo>
                    <a:cubicBezTo>
                      <a:pt x="283939" y="296928"/>
                      <a:pt x="258295" y="279266"/>
                      <a:pt x="235404" y="276704"/>
                    </a:cubicBezTo>
                    <a:cubicBezTo>
                      <a:pt x="240001" y="270603"/>
                      <a:pt x="245852" y="266744"/>
                      <a:pt x="252496" y="264988"/>
                    </a:cubicBezTo>
                    <a:cubicBezTo>
                      <a:pt x="262461" y="262354"/>
                      <a:pt x="274211" y="264454"/>
                      <a:pt x="286191" y="270824"/>
                    </a:cubicBezTo>
                    <a:close/>
                    <a:moveTo>
                      <a:pt x="175106" y="221692"/>
                    </a:moveTo>
                    <a:cubicBezTo>
                      <a:pt x="192443" y="221692"/>
                      <a:pt x="206497" y="240343"/>
                      <a:pt x="206497" y="263350"/>
                    </a:cubicBezTo>
                    <a:cubicBezTo>
                      <a:pt x="206497" y="286356"/>
                      <a:pt x="192443" y="305007"/>
                      <a:pt x="175106" y="305007"/>
                    </a:cubicBezTo>
                    <a:cubicBezTo>
                      <a:pt x="157769" y="305007"/>
                      <a:pt x="143715" y="286356"/>
                      <a:pt x="143715" y="263349"/>
                    </a:cubicBezTo>
                    <a:cubicBezTo>
                      <a:pt x="143715" y="240343"/>
                      <a:pt x="157769" y="221692"/>
                      <a:pt x="175106" y="221692"/>
                    </a:cubicBezTo>
                    <a:close/>
                    <a:moveTo>
                      <a:pt x="9665" y="110465"/>
                    </a:moveTo>
                    <a:cubicBezTo>
                      <a:pt x="11596" y="140842"/>
                      <a:pt x="24905" y="174874"/>
                      <a:pt x="45589" y="202322"/>
                    </a:cubicBezTo>
                    <a:cubicBezTo>
                      <a:pt x="66273" y="229771"/>
                      <a:pt x="91917" y="247433"/>
                      <a:pt x="114808" y="249995"/>
                    </a:cubicBezTo>
                    <a:cubicBezTo>
                      <a:pt x="110211" y="256096"/>
                      <a:pt x="104360" y="259955"/>
                      <a:pt x="97717" y="261712"/>
                    </a:cubicBezTo>
                    <a:cubicBezTo>
                      <a:pt x="87751" y="264345"/>
                      <a:pt x="76001" y="262245"/>
                      <a:pt x="64021" y="255875"/>
                    </a:cubicBezTo>
                    <a:lnTo>
                      <a:pt x="32544" y="227645"/>
                    </a:lnTo>
                    <a:lnTo>
                      <a:pt x="27595" y="221717"/>
                    </a:lnTo>
                    <a:lnTo>
                      <a:pt x="10534" y="191933"/>
                    </a:lnTo>
                    <a:lnTo>
                      <a:pt x="1520" y="162142"/>
                    </a:lnTo>
                    <a:cubicBezTo>
                      <a:pt x="-1969" y="141521"/>
                      <a:pt x="471" y="122667"/>
                      <a:pt x="9665" y="110465"/>
                    </a:cubicBezTo>
                    <a:close/>
                    <a:moveTo>
                      <a:pt x="328145" y="158635"/>
                    </a:moveTo>
                    <a:cubicBezTo>
                      <a:pt x="354830" y="168121"/>
                      <a:pt x="373553" y="190328"/>
                      <a:pt x="373553" y="216211"/>
                    </a:cubicBezTo>
                    <a:cubicBezTo>
                      <a:pt x="356002" y="196543"/>
                      <a:pt x="328458" y="184968"/>
                      <a:pt x="299206" y="184968"/>
                    </a:cubicBezTo>
                    <a:cubicBezTo>
                      <a:pt x="269954" y="184968"/>
                      <a:pt x="242410" y="196543"/>
                      <a:pt x="224859" y="216211"/>
                    </a:cubicBezTo>
                    <a:cubicBezTo>
                      <a:pt x="224859" y="181700"/>
                      <a:pt x="258145" y="153724"/>
                      <a:pt x="299206" y="153724"/>
                    </a:cubicBezTo>
                    <a:cubicBezTo>
                      <a:pt x="309471" y="153724"/>
                      <a:pt x="319251" y="155473"/>
                      <a:pt x="328145" y="158635"/>
                    </a:cubicBezTo>
                    <a:close/>
                    <a:moveTo>
                      <a:pt x="139584" y="0"/>
                    </a:moveTo>
                    <a:cubicBezTo>
                      <a:pt x="124764" y="23291"/>
                      <a:pt x="116041" y="59844"/>
                      <a:pt x="116041" y="98662"/>
                    </a:cubicBezTo>
                    <a:cubicBezTo>
                      <a:pt x="116041" y="137481"/>
                      <a:pt x="124764" y="174034"/>
                      <a:pt x="139585" y="197325"/>
                    </a:cubicBezTo>
                    <a:cubicBezTo>
                      <a:pt x="113579" y="197325"/>
                      <a:pt x="92498" y="153152"/>
                      <a:pt x="92498" y="98662"/>
                    </a:cubicBezTo>
                    <a:cubicBezTo>
                      <a:pt x="92498" y="44172"/>
                      <a:pt x="113579" y="0"/>
                      <a:pt x="139584" y="0"/>
                    </a:cubicBezTo>
                    <a:close/>
                    <a:moveTo>
                      <a:pt x="273220" y="32085"/>
                    </a:moveTo>
                    <a:cubicBezTo>
                      <a:pt x="279864" y="33841"/>
                      <a:pt x="285715" y="37700"/>
                      <a:pt x="290312" y="43801"/>
                    </a:cubicBezTo>
                    <a:cubicBezTo>
                      <a:pt x="267422" y="46363"/>
                      <a:pt x="241777" y="64025"/>
                      <a:pt x="221093" y="91474"/>
                    </a:cubicBezTo>
                    <a:cubicBezTo>
                      <a:pt x="200409" y="118923"/>
                      <a:pt x="187099" y="152954"/>
                      <a:pt x="185169" y="183331"/>
                    </a:cubicBezTo>
                    <a:cubicBezTo>
                      <a:pt x="166781" y="158928"/>
                      <a:pt x="175411" y="107912"/>
                      <a:pt x="204445" y="69382"/>
                    </a:cubicBezTo>
                    <a:cubicBezTo>
                      <a:pt x="226221" y="40484"/>
                      <a:pt x="253290" y="26818"/>
                      <a:pt x="273220" y="3208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72FE31EB-F163-4971-B932-EC38840B6CB2}"/>
                  </a:ext>
                </a:extLst>
              </p:cNvPr>
              <p:cNvSpPr/>
              <p:nvPr/>
            </p:nvSpPr>
            <p:spPr>
              <a:xfrm>
                <a:off x="2801937" y="419894"/>
                <a:ext cx="1423988" cy="10001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6A351770-1961-44C9-A9DF-3F0C4C9EAEB4}"/>
                  </a:ext>
                </a:extLst>
              </p:cNvPr>
              <p:cNvSpPr/>
              <p:nvPr/>
            </p:nvSpPr>
            <p:spPr>
              <a:xfrm>
                <a:off x="2827337" y="447675"/>
                <a:ext cx="1373188" cy="93980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14A1F90-D594-476B-A692-26AD355AD34D}"/>
              </a:ext>
            </a:extLst>
          </p:cNvPr>
          <p:cNvGrpSpPr/>
          <p:nvPr/>
        </p:nvGrpSpPr>
        <p:grpSpPr>
          <a:xfrm>
            <a:off x="4088162" y="4337862"/>
            <a:ext cx="1814772" cy="2037192"/>
            <a:chOff x="7342000" y="2656661"/>
            <a:chExt cx="1466104" cy="1645792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462AC5CB-6C8E-46BD-AC5B-666E1F699E42}"/>
                </a:ext>
              </a:extLst>
            </p:cNvPr>
            <p:cNvGrpSpPr/>
            <p:nvPr/>
          </p:nvGrpSpPr>
          <p:grpSpPr>
            <a:xfrm>
              <a:off x="7352997" y="2895854"/>
              <a:ext cx="1423988" cy="1406599"/>
              <a:chOff x="1984713" y="488130"/>
              <a:chExt cx="1423988" cy="1406599"/>
            </a:xfrm>
          </p:grpSpPr>
          <p:sp>
            <p:nvSpPr>
              <p:cNvPr id="46" name="楕円 63">
                <a:extLst>
                  <a:ext uri="{FF2B5EF4-FFF2-40B4-BE49-F238E27FC236}">
                    <a16:creationId xmlns:a16="http://schemas.microsoft.com/office/drawing/2014/main" id="{CE890F8F-40CC-4246-945A-B0A3788AD6C4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63">
                <a:extLst>
                  <a:ext uri="{FF2B5EF4-FFF2-40B4-BE49-F238E27FC236}">
                    <a16:creationId xmlns:a16="http://schemas.microsoft.com/office/drawing/2014/main" id="{CFAF6886-B633-42CC-984C-1EA4A8E01C90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56B05C69-7D99-42B8-801C-DE8CAFE7EDD4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49" name="楕円 63">
                  <a:extLst>
                    <a:ext uri="{FF2B5EF4-FFF2-40B4-BE49-F238E27FC236}">
                      <a16:creationId xmlns:a16="http://schemas.microsoft.com/office/drawing/2014/main" id="{FBC1F1DB-707F-4FEF-A539-64CA9A9BF30C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CBEB451E-F7C7-4C52-A809-26DFAC879598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88B6F45E-99D9-4C6F-8701-05CB10BB73F0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E0C5FAAE-6983-4335-8995-CD7DAB15D5E2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F0CEB77F-C06B-48B7-B3D8-84F5B67605FA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8D2E032-A36B-4575-860B-D31189C0447B}"/>
                </a:ext>
              </a:extLst>
            </p:cNvPr>
            <p:cNvGrpSpPr/>
            <p:nvPr/>
          </p:nvGrpSpPr>
          <p:grpSpPr>
            <a:xfrm>
              <a:off x="7342000" y="2656661"/>
              <a:ext cx="1466104" cy="1206774"/>
              <a:chOff x="2753826" y="2656661"/>
              <a:chExt cx="1466104" cy="1206774"/>
            </a:xfrm>
          </p:grpSpPr>
          <p:sp>
            <p:nvSpPr>
              <p:cNvPr id="14" name="楕円 156">
                <a:extLst>
                  <a:ext uri="{FF2B5EF4-FFF2-40B4-BE49-F238E27FC236}">
                    <a16:creationId xmlns:a16="http://schemas.microsoft.com/office/drawing/2014/main" id="{C35BB21D-2E06-44E7-A6F0-BDC3774C290B}"/>
                  </a:ext>
                </a:extLst>
              </p:cNvPr>
              <p:cNvSpPr/>
              <p:nvPr/>
            </p:nvSpPr>
            <p:spPr>
              <a:xfrm>
                <a:off x="2793706" y="2707735"/>
                <a:ext cx="1373188" cy="1155700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685800 h 1155700"/>
                  <a:gd name="connsiteX1" fmla="*/ 692944 w 1373188"/>
                  <a:gd name="connsiteY1" fmla="*/ 0 h 1155700"/>
                  <a:gd name="connsiteX2" fmla="*/ 1373188 w 1373188"/>
                  <a:gd name="connsiteY2" fmla="*/ 685800 h 1155700"/>
                  <a:gd name="connsiteX3" fmla="*/ 686594 w 1373188"/>
                  <a:gd name="connsiteY3" fmla="*/ 1155700 h 1155700"/>
                  <a:gd name="connsiteX4" fmla="*/ 0 w 1373188"/>
                  <a:gd name="connsiteY4" fmla="*/ 685800 h 115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155700">
                    <a:moveTo>
                      <a:pt x="0" y="685800"/>
                    </a:moveTo>
                    <a:cubicBezTo>
                      <a:pt x="0" y="426281"/>
                      <a:pt x="313749" y="0"/>
                      <a:pt x="692944" y="0"/>
                    </a:cubicBezTo>
                    <a:cubicBezTo>
                      <a:pt x="1072139" y="0"/>
                      <a:pt x="1373188" y="426281"/>
                      <a:pt x="1373188" y="685800"/>
                    </a:cubicBezTo>
                    <a:cubicBezTo>
                      <a:pt x="1373188" y="945319"/>
                      <a:pt x="1065789" y="1155700"/>
                      <a:pt x="686594" y="1155700"/>
                    </a:cubicBezTo>
                    <a:cubicBezTo>
                      <a:pt x="307399" y="1155700"/>
                      <a:pt x="0" y="945319"/>
                      <a:pt x="0" y="68580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CEC656C-ADEC-4BD8-8E22-865B62779C53}"/>
                  </a:ext>
                </a:extLst>
              </p:cNvPr>
              <p:cNvSpPr/>
              <p:nvPr/>
            </p:nvSpPr>
            <p:spPr>
              <a:xfrm rot="1800000">
                <a:off x="2753827" y="332373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7F3CBC2-A8AC-492A-8591-5CF2F98CEE83}"/>
                  </a:ext>
                </a:extLst>
              </p:cNvPr>
              <p:cNvSpPr/>
              <p:nvPr/>
            </p:nvSpPr>
            <p:spPr>
              <a:xfrm>
                <a:off x="2753826" y="337771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680D171-1C3E-4F3D-919C-3AEE79EFB990}"/>
                  </a:ext>
                </a:extLst>
              </p:cNvPr>
              <p:cNvSpPr/>
              <p:nvPr/>
            </p:nvSpPr>
            <p:spPr>
              <a:xfrm rot="19800000" flipH="1">
                <a:off x="4138126" y="332373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A26FC428-2FC0-4039-BDA3-01C27E8677D6}"/>
                  </a:ext>
                </a:extLst>
              </p:cNvPr>
              <p:cNvSpPr/>
              <p:nvPr/>
            </p:nvSpPr>
            <p:spPr>
              <a:xfrm flipH="1">
                <a:off x="4138125" y="337771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995A6FD-C260-4DC7-B973-642F49A05235}"/>
                  </a:ext>
                </a:extLst>
              </p:cNvPr>
              <p:cNvSpPr/>
              <p:nvPr/>
            </p:nvSpPr>
            <p:spPr>
              <a:xfrm rot="18900000" flipH="1">
                <a:off x="3941408" y="295226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B8A1F6E-F582-4134-B143-51B1B029650A}"/>
                  </a:ext>
                </a:extLst>
              </p:cNvPr>
              <p:cNvSpPr/>
              <p:nvPr/>
            </p:nvSpPr>
            <p:spPr>
              <a:xfrm rot="2700000">
                <a:off x="2941420" y="295226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4091EBF-F655-47C1-99AB-A2BDAD9A24D7}"/>
                  </a:ext>
                </a:extLst>
              </p:cNvPr>
              <p:cNvSpPr/>
              <p:nvPr/>
            </p:nvSpPr>
            <p:spPr>
              <a:xfrm rot="1800000">
                <a:off x="2836376" y="311418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4FD134B-D891-4876-A31F-DED36031F71F}"/>
                  </a:ext>
                </a:extLst>
              </p:cNvPr>
              <p:cNvSpPr/>
              <p:nvPr/>
            </p:nvSpPr>
            <p:spPr>
              <a:xfrm rot="18900000" flipH="1">
                <a:off x="4043009" y="312053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858B8CD-4256-4A12-93B9-59252CB402C5}"/>
                  </a:ext>
                </a:extLst>
              </p:cNvPr>
              <p:cNvSpPr/>
              <p:nvPr/>
            </p:nvSpPr>
            <p:spPr>
              <a:xfrm rot="4500000">
                <a:off x="3302568" y="2697042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FB2CF558-5ECE-442E-B237-6FCFD92233B0}"/>
                  </a:ext>
                </a:extLst>
              </p:cNvPr>
              <p:cNvSpPr/>
              <p:nvPr/>
            </p:nvSpPr>
            <p:spPr>
              <a:xfrm rot="6300000">
                <a:off x="3595570" y="2700106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38C012B-45DF-4FE3-89B3-855D489BF010}"/>
                  </a:ext>
                </a:extLst>
              </p:cNvPr>
              <p:cNvSpPr/>
              <p:nvPr/>
            </p:nvSpPr>
            <p:spPr>
              <a:xfrm rot="2700000">
                <a:off x="2820231" y="3454328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7CCEEC7-46B4-4117-ADEB-AB24F6C3C93B}"/>
                  </a:ext>
                </a:extLst>
              </p:cNvPr>
              <p:cNvSpPr/>
              <p:nvPr/>
            </p:nvSpPr>
            <p:spPr>
              <a:xfrm rot="2700000">
                <a:off x="3774377" y="2790955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2B92028-19B7-4D67-8F38-E5FEC28CE29C}"/>
                  </a:ext>
                </a:extLst>
              </p:cNvPr>
              <p:cNvSpPr/>
              <p:nvPr/>
            </p:nvSpPr>
            <p:spPr>
              <a:xfrm rot="2700000">
                <a:off x="3066352" y="2787780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35CB7E7-A593-471A-AEE8-E7A88DB55699}"/>
                  </a:ext>
                </a:extLst>
              </p:cNvPr>
              <p:cNvSpPr/>
              <p:nvPr/>
            </p:nvSpPr>
            <p:spPr>
              <a:xfrm rot="7200000">
                <a:off x="4002152" y="3211511"/>
                <a:ext cx="79169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FE392EC-6A02-4B80-B185-3505FCB6362F}"/>
                  </a:ext>
                </a:extLst>
              </p:cNvPr>
              <p:cNvSpPr/>
              <p:nvPr/>
            </p:nvSpPr>
            <p:spPr>
              <a:xfrm rot="2700000">
                <a:off x="2782566" y="3125215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B334475-FB65-462E-B0DE-90778B584708}"/>
                  </a:ext>
                </a:extLst>
              </p:cNvPr>
              <p:cNvSpPr/>
              <p:nvPr/>
            </p:nvSpPr>
            <p:spPr>
              <a:xfrm rot="5400000">
                <a:off x="3488881" y="2632539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E9C56E7-B4A9-4843-9E88-623A833E4669}"/>
                  </a:ext>
                </a:extLst>
              </p:cNvPr>
              <p:cNvSpPr/>
              <p:nvPr/>
            </p:nvSpPr>
            <p:spPr>
              <a:xfrm rot="3600000">
                <a:off x="3042815" y="3521305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3539AF6-E6F9-41AA-8AB0-3272FF9C85D8}"/>
                  </a:ext>
                </a:extLst>
              </p:cNvPr>
              <p:cNvSpPr/>
              <p:nvPr/>
            </p:nvSpPr>
            <p:spPr>
              <a:xfrm rot="6300000">
                <a:off x="3949028" y="343469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AAEF4B2B-85B1-4719-B3B5-0BF303299D48}"/>
                  </a:ext>
                </a:extLst>
              </p:cNvPr>
              <p:cNvSpPr/>
              <p:nvPr/>
            </p:nvSpPr>
            <p:spPr>
              <a:xfrm rot="6300000">
                <a:off x="3872827" y="2913998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8D30228E-E571-4A38-8017-032C40904995}"/>
                  </a:ext>
                </a:extLst>
              </p:cNvPr>
              <p:cNvSpPr/>
              <p:nvPr/>
            </p:nvSpPr>
            <p:spPr>
              <a:xfrm rot="4500000">
                <a:off x="3071068" y="3018233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A816ABA9-68C0-4206-8E5F-BBEF7246E9E5}"/>
                  </a:ext>
                </a:extLst>
              </p:cNvPr>
              <p:cNvSpPr/>
              <p:nvPr/>
            </p:nvSpPr>
            <p:spPr>
              <a:xfrm rot="4500000">
                <a:off x="2994867" y="3234133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28284D08-56C7-4020-8E9B-CF661F437362}"/>
                  </a:ext>
                </a:extLst>
              </p:cNvPr>
              <p:cNvSpPr/>
              <p:nvPr/>
            </p:nvSpPr>
            <p:spPr>
              <a:xfrm>
                <a:off x="3177446" y="280621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352BD01-B051-4B77-A286-F9A4D090129C}"/>
                  </a:ext>
                </a:extLst>
              </p:cNvPr>
              <p:cNvSpPr/>
              <p:nvPr/>
            </p:nvSpPr>
            <p:spPr>
              <a:xfrm>
                <a:off x="3621946" y="283161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86D0EE7-C091-476D-AD8A-B511B8FF0297}"/>
                  </a:ext>
                </a:extLst>
              </p:cNvPr>
              <p:cNvSpPr/>
              <p:nvPr/>
            </p:nvSpPr>
            <p:spPr>
              <a:xfrm>
                <a:off x="3704170" y="3617003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9110C5D-62A7-4E46-BB3C-9E321965CDDE}"/>
                  </a:ext>
                </a:extLst>
              </p:cNvPr>
              <p:cNvSpPr/>
              <p:nvPr/>
            </p:nvSpPr>
            <p:spPr>
              <a:xfrm>
                <a:off x="3228246" y="334278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3646427-9D28-479B-9102-0053C263E2CF}"/>
                  </a:ext>
                </a:extLst>
              </p:cNvPr>
              <p:cNvSpPr/>
              <p:nvPr/>
            </p:nvSpPr>
            <p:spPr>
              <a:xfrm>
                <a:off x="3631471" y="328563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3F29709-A418-4EF2-B1EF-EA335247A5A8}"/>
                  </a:ext>
                </a:extLst>
              </p:cNvPr>
              <p:cNvSpPr/>
              <p:nvPr/>
            </p:nvSpPr>
            <p:spPr>
              <a:xfrm>
                <a:off x="3402871" y="306021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6B07C89-B7FB-4EB2-86E2-E6BACFB39595}"/>
                  </a:ext>
                </a:extLst>
              </p:cNvPr>
              <p:cNvSpPr/>
              <p:nvPr/>
            </p:nvSpPr>
            <p:spPr>
              <a:xfrm rot="6300000">
                <a:off x="3421681" y="3350928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B2B5CAF1-E099-4ECF-9434-921E714AB152}"/>
                  </a:ext>
                </a:extLst>
              </p:cNvPr>
              <p:cNvSpPr/>
              <p:nvPr/>
            </p:nvSpPr>
            <p:spPr>
              <a:xfrm rot="6300000">
                <a:off x="3345481" y="3573178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2B505BD-D334-4940-B5D6-E5F3A102A28A}"/>
                  </a:ext>
                </a:extLst>
              </p:cNvPr>
              <p:cNvSpPr/>
              <p:nvPr/>
            </p:nvSpPr>
            <p:spPr>
              <a:xfrm flipH="1">
                <a:off x="4045353" y="3558554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B6B06109-471B-429B-BFAD-A92C1FBB41D2}"/>
                  </a:ext>
                </a:extLst>
              </p:cNvPr>
              <p:cNvSpPr/>
              <p:nvPr/>
            </p:nvSpPr>
            <p:spPr>
              <a:xfrm rot="6300000">
                <a:off x="3741301" y="3052248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7777430C-860D-42A1-A722-D2AD44D69009}"/>
              </a:ext>
            </a:extLst>
          </p:cNvPr>
          <p:cNvGrpSpPr/>
          <p:nvPr/>
        </p:nvGrpSpPr>
        <p:grpSpPr>
          <a:xfrm>
            <a:off x="4075850" y="1743374"/>
            <a:ext cx="1762640" cy="1741116"/>
            <a:chOff x="5695656" y="5108933"/>
            <a:chExt cx="1423988" cy="1406599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27C9C221-F64A-4CB8-9748-E42C53559666}"/>
                </a:ext>
              </a:extLst>
            </p:cNvPr>
            <p:cNvGrpSpPr/>
            <p:nvPr/>
          </p:nvGrpSpPr>
          <p:grpSpPr>
            <a:xfrm>
              <a:off x="5695656" y="5108933"/>
              <a:ext cx="1423988" cy="1406599"/>
              <a:chOff x="1984713" y="488130"/>
              <a:chExt cx="1423988" cy="1406599"/>
            </a:xfrm>
          </p:grpSpPr>
          <p:sp>
            <p:nvSpPr>
              <p:cNvPr id="63" name="楕円 63">
                <a:extLst>
                  <a:ext uri="{FF2B5EF4-FFF2-40B4-BE49-F238E27FC236}">
                    <a16:creationId xmlns:a16="http://schemas.microsoft.com/office/drawing/2014/main" id="{0EDF26DB-9761-465C-B38B-F0E416FAA52C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DCBA4CBA-F765-4C67-BE36-F25614F903A5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CCAED90F-8240-452F-9F9E-E3390B423F22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66" name="楕円 63">
                  <a:extLst>
                    <a:ext uri="{FF2B5EF4-FFF2-40B4-BE49-F238E27FC236}">
                      <a16:creationId xmlns:a16="http://schemas.microsoft.com/office/drawing/2014/main" id="{6D7C5E2A-FAD4-4579-967F-6941572AD665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32C8F811-FCDD-413C-8BCE-B9151414678C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04E63342-C9DE-4A33-AA4B-F02E4CDD8151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0C026830-9155-43E1-9867-BA88B4124592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54C6BD65-1D4B-499A-AB75-3F8CED245202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BF930E77-F901-427C-A176-78EE699D21FF}"/>
                </a:ext>
              </a:extLst>
            </p:cNvPr>
            <p:cNvSpPr/>
            <p:nvPr/>
          </p:nvSpPr>
          <p:spPr>
            <a:xfrm rot="2700000">
              <a:off x="5875283" y="5480208"/>
              <a:ext cx="71872" cy="46677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0701291-228F-454D-8E80-E659ADA1DD16}"/>
                </a:ext>
              </a:extLst>
            </p:cNvPr>
            <p:cNvSpPr/>
            <p:nvPr/>
          </p:nvSpPr>
          <p:spPr>
            <a:xfrm rot="18900000">
              <a:off x="6898858" y="5521490"/>
              <a:ext cx="78423" cy="47942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299671E-9ADA-479D-ABDB-8B0D31CB6637}"/>
                </a:ext>
              </a:extLst>
            </p:cNvPr>
            <p:cNvSpPr/>
            <p:nvPr/>
          </p:nvSpPr>
          <p:spPr>
            <a:xfrm>
              <a:off x="6099177" y="5770161"/>
              <a:ext cx="611186" cy="249613"/>
            </a:xfrm>
            <a:custGeom>
              <a:avLst/>
              <a:gdLst>
                <a:gd name="connsiteX0" fmla="*/ 345575 w 691150"/>
                <a:gd name="connsiteY0" fmla="*/ 0 h 385014"/>
                <a:gd name="connsiteX1" fmla="*/ 691150 w 691150"/>
                <a:gd name="connsiteY1" fmla="*/ 257715 h 385014"/>
                <a:gd name="connsiteX2" fmla="*/ 684129 w 691150"/>
                <a:gd name="connsiteY2" fmla="*/ 309654 h 385014"/>
                <a:gd name="connsiteX3" fmla="*/ 678247 w 691150"/>
                <a:gd name="connsiteY3" fmla="*/ 323786 h 385014"/>
                <a:gd name="connsiteX4" fmla="*/ 612828 w 691150"/>
                <a:gd name="connsiteY4" fmla="*/ 348087 h 385014"/>
                <a:gd name="connsiteX5" fmla="*/ 345575 w 691150"/>
                <a:gd name="connsiteY5" fmla="*/ 385014 h 385014"/>
                <a:gd name="connsiteX6" fmla="*/ 78322 w 691150"/>
                <a:gd name="connsiteY6" fmla="*/ 348087 h 385014"/>
                <a:gd name="connsiteX7" fmla="*/ 12903 w 691150"/>
                <a:gd name="connsiteY7" fmla="*/ 323786 h 385014"/>
                <a:gd name="connsiteX8" fmla="*/ 7021 w 691150"/>
                <a:gd name="connsiteY8" fmla="*/ 309654 h 385014"/>
                <a:gd name="connsiteX9" fmla="*/ 0 w 691150"/>
                <a:gd name="connsiteY9" fmla="*/ 257715 h 385014"/>
                <a:gd name="connsiteX10" fmla="*/ 345575 w 691150"/>
                <a:gd name="connsiteY10" fmla="*/ 0 h 385014"/>
                <a:gd name="connsiteX0" fmla="*/ 345575 w 691150"/>
                <a:gd name="connsiteY0" fmla="*/ 385014 h 476454"/>
                <a:gd name="connsiteX1" fmla="*/ 78322 w 691150"/>
                <a:gd name="connsiteY1" fmla="*/ 348087 h 476454"/>
                <a:gd name="connsiteX2" fmla="*/ 12903 w 691150"/>
                <a:gd name="connsiteY2" fmla="*/ 323786 h 476454"/>
                <a:gd name="connsiteX3" fmla="*/ 7021 w 691150"/>
                <a:gd name="connsiteY3" fmla="*/ 309654 h 476454"/>
                <a:gd name="connsiteX4" fmla="*/ 0 w 691150"/>
                <a:gd name="connsiteY4" fmla="*/ 257715 h 476454"/>
                <a:gd name="connsiteX5" fmla="*/ 345575 w 691150"/>
                <a:gd name="connsiteY5" fmla="*/ 0 h 476454"/>
                <a:gd name="connsiteX6" fmla="*/ 691150 w 691150"/>
                <a:gd name="connsiteY6" fmla="*/ 257715 h 476454"/>
                <a:gd name="connsiteX7" fmla="*/ 684129 w 691150"/>
                <a:gd name="connsiteY7" fmla="*/ 309654 h 476454"/>
                <a:gd name="connsiteX8" fmla="*/ 678247 w 691150"/>
                <a:gd name="connsiteY8" fmla="*/ 323786 h 476454"/>
                <a:gd name="connsiteX9" fmla="*/ 612828 w 691150"/>
                <a:gd name="connsiteY9" fmla="*/ 348087 h 476454"/>
                <a:gd name="connsiteX10" fmla="*/ 437015 w 691150"/>
                <a:gd name="connsiteY10" fmla="*/ 476454 h 476454"/>
                <a:gd name="connsiteX0" fmla="*/ 345575 w 691150"/>
                <a:gd name="connsiteY0" fmla="*/ 385014 h 385014"/>
                <a:gd name="connsiteX1" fmla="*/ 78322 w 691150"/>
                <a:gd name="connsiteY1" fmla="*/ 348087 h 385014"/>
                <a:gd name="connsiteX2" fmla="*/ 12903 w 691150"/>
                <a:gd name="connsiteY2" fmla="*/ 323786 h 385014"/>
                <a:gd name="connsiteX3" fmla="*/ 7021 w 691150"/>
                <a:gd name="connsiteY3" fmla="*/ 309654 h 385014"/>
                <a:gd name="connsiteX4" fmla="*/ 0 w 691150"/>
                <a:gd name="connsiteY4" fmla="*/ 257715 h 385014"/>
                <a:gd name="connsiteX5" fmla="*/ 345575 w 691150"/>
                <a:gd name="connsiteY5" fmla="*/ 0 h 385014"/>
                <a:gd name="connsiteX6" fmla="*/ 691150 w 691150"/>
                <a:gd name="connsiteY6" fmla="*/ 257715 h 385014"/>
                <a:gd name="connsiteX7" fmla="*/ 684129 w 691150"/>
                <a:gd name="connsiteY7" fmla="*/ 309654 h 385014"/>
                <a:gd name="connsiteX8" fmla="*/ 678247 w 691150"/>
                <a:gd name="connsiteY8" fmla="*/ 323786 h 385014"/>
                <a:gd name="connsiteX9" fmla="*/ 612828 w 691150"/>
                <a:gd name="connsiteY9" fmla="*/ 348087 h 385014"/>
                <a:gd name="connsiteX0" fmla="*/ 78322 w 691150"/>
                <a:gd name="connsiteY0" fmla="*/ 348087 h 348087"/>
                <a:gd name="connsiteX1" fmla="*/ 12903 w 691150"/>
                <a:gd name="connsiteY1" fmla="*/ 323786 h 348087"/>
                <a:gd name="connsiteX2" fmla="*/ 7021 w 691150"/>
                <a:gd name="connsiteY2" fmla="*/ 309654 h 348087"/>
                <a:gd name="connsiteX3" fmla="*/ 0 w 691150"/>
                <a:gd name="connsiteY3" fmla="*/ 257715 h 348087"/>
                <a:gd name="connsiteX4" fmla="*/ 345575 w 691150"/>
                <a:gd name="connsiteY4" fmla="*/ 0 h 348087"/>
                <a:gd name="connsiteX5" fmla="*/ 691150 w 691150"/>
                <a:gd name="connsiteY5" fmla="*/ 257715 h 348087"/>
                <a:gd name="connsiteX6" fmla="*/ 684129 w 691150"/>
                <a:gd name="connsiteY6" fmla="*/ 309654 h 348087"/>
                <a:gd name="connsiteX7" fmla="*/ 678247 w 691150"/>
                <a:gd name="connsiteY7" fmla="*/ 323786 h 348087"/>
                <a:gd name="connsiteX8" fmla="*/ 612828 w 691150"/>
                <a:gd name="connsiteY8" fmla="*/ 348087 h 348087"/>
                <a:gd name="connsiteX0" fmla="*/ 12903 w 691150"/>
                <a:gd name="connsiteY0" fmla="*/ 323786 h 348087"/>
                <a:gd name="connsiteX1" fmla="*/ 7021 w 691150"/>
                <a:gd name="connsiteY1" fmla="*/ 309654 h 348087"/>
                <a:gd name="connsiteX2" fmla="*/ 0 w 691150"/>
                <a:gd name="connsiteY2" fmla="*/ 257715 h 348087"/>
                <a:gd name="connsiteX3" fmla="*/ 345575 w 691150"/>
                <a:gd name="connsiteY3" fmla="*/ 0 h 348087"/>
                <a:gd name="connsiteX4" fmla="*/ 691150 w 691150"/>
                <a:gd name="connsiteY4" fmla="*/ 257715 h 348087"/>
                <a:gd name="connsiteX5" fmla="*/ 684129 w 691150"/>
                <a:gd name="connsiteY5" fmla="*/ 309654 h 348087"/>
                <a:gd name="connsiteX6" fmla="*/ 678247 w 691150"/>
                <a:gd name="connsiteY6" fmla="*/ 323786 h 348087"/>
                <a:gd name="connsiteX7" fmla="*/ 612828 w 691150"/>
                <a:gd name="connsiteY7" fmla="*/ 348087 h 348087"/>
                <a:gd name="connsiteX0" fmla="*/ 12903 w 691150"/>
                <a:gd name="connsiteY0" fmla="*/ 323786 h 323786"/>
                <a:gd name="connsiteX1" fmla="*/ 7021 w 691150"/>
                <a:gd name="connsiteY1" fmla="*/ 309654 h 323786"/>
                <a:gd name="connsiteX2" fmla="*/ 0 w 691150"/>
                <a:gd name="connsiteY2" fmla="*/ 257715 h 323786"/>
                <a:gd name="connsiteX3" fmla="*/ 345575 w 691150"/>
                <a:gd name="connsiteY3" fmla="*/ 0 h 323786"/>
                <a:gd name="connsiteX4" fmla="*/ 691150 w 691150"/>
                <a:gd name="connsiteY4" fmla="*/ 257715 h 323786"/>
                <a:gd name="connsiteX5" fmla="*/ 684129 w 691150"/>
                <a:gd name="connsiteY5" fmla="*/ 309654 h 323786"/>
                <a:gd name="connsiteX6" fmla="*/ 678247 w 691150"/>
                <a:gd name="connsiteY6" fmla="*/ 323786 h 323786"/>
                <a:gd name="connsiteX0" fmla="*/ 12903 w 691150"/>
                <a:gd name="connsiteY0" fmla="*/ 323786 h 323786"/>
                <a:gd name="connsiteX1" fmla="*/ 7021 w 691150"/>
                <a:gd name="connsiteY1" fmla="*/ 309654 h 323786"/>
                <a:gd name="connsiteX2" fmla="*/ 0 w 691150"/>
                <a:gd name="connsiteY2" fmla="*/ 257715 h 323786"/>
                <a:gd name="connsiteX3" fmla="*/ 345575 w 691150"/>
                <a:gd name="connsiteY3" fmla="*/ 0 h 323786"/>
                <a:gd name="connsiteX4" fmla="*/ 691150 w 691150"/>
                <a:gd name="connsiteY4" fmla="*/ 257715 h 323786"/>
                <a:gd name="connsiteX5" fmla="*/ 684129 w 691150"/>
                <a:gd name="connsiteY5" fmla="*/ 309654 h 323786"/>
                <a:gd name="connsiteX0" fmla="*/ 7021 w 691150"/>
                <a:gd name="connsiteY0" fmla="*/ 309654 h 309654"/>
                <a:gd name="connsiteX1" fmla="*/ 0 w 691150"/>
                <a:gd name="connsiteY1" fmla="*/ 257715 h 309654"/>
                <a:gd name="connsiteX2" fmla="*/ 345575 w 691150"/>
                <a:gd name="connsiteY2" fmla="*/ 0 h 309654"/>
                <a:gd name="connsiteX3" fmla="*/ 691150 w 691150"/>
                <a:gd name="connsiteY3" fmla="*/ 257715 h 309654"/>
                <a:gd name="connsiteX4" fmla="*/ 684129 w 691150"/>
                <a:gd name="connsiteY4" fmla="*/ 309654 h 30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1150" h="309654">
                  <a:moveTo>
                    <a:pt x="7021" y="309654"/>
                  </a:moveTo>
                  <a:cubicBezTo>
                    <a:pt x="2418" y="292877"/>
                    <a:pt x="0" y="275507"/>
                    <a:pt x="0" y="257715"/>
                  </a:cubicBezTo>
                  <a:cubicBezTo>
                    <a:pt x="0" y="115383"/>
                    <a:pt x="154719" y="0"/>
                    <a:pt x="345575" y="0"/>
                  </a:cubicBezTo>
                  <a:cubicBezTo>
                    <a:pt x="536431" y="0"/>
                    <a:pt x="691150" y="115383"/>
                    <a:pt x="691150" y="257715"/>
                  </a:cubicBezTo>
                  <a:cubicBezTo>
                    <a:pt x="691150" y="275507"/>
                    <a:pt x="688733" y="292877"/>
                    <a:pt x="684129" y="309654"/>
                  </a:cubicBezTo>
                </a:path>
              </a:pathLst>
            </a:cu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5BBA80A-A274-4D13-9553-70926296A3E6}"/>
                </a:ext>
              </a:extLst>
            </p:cNvPr>
            <p:cNvSpPr/>
            <p:nvPr/>
          </p:nvSpPr>
          <p:spPr>
            <a:xfrm rot="900000">
              <a:off x="6612548" y="5837547"/>
              <a:ext cx="78422" cy="47941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C614175-4B19-4F43-9A89-F1CDFEDED541}"/>
                </a:ext>
              </a:extLst>
            </p:cNvPr>
            <p:cNvSpPr/>
            <p:nvPr/>
          </p:nvSpPr>
          <p:spPr>
            <a:xfrm rot="900000">
              <a:off x="6200592" y="5911366"/>
              <a:ext cx="78422" cy="47941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E6D0B35-F3F7-4B91-9E99-A3673F34260C}"/>
                </a:ext>
              </a:extLst>
            </p:cNvPr>
            <p:cNvSpPr/>
            <p:nvPr/>
          </p:nvSpPr>
          <p:spPr>
            <a:xfrm rot="900000">
              <a:off x="6355373" y="5320815"/>
              <a:ext cx="78422" cy="47941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C7C93CE8-8385-4211-AC63-A59587FC3B4C}"/>
                </a:ext>
              </a:extLst>
            </p:cNvPr>
            <p:cNvSpPr/>
            <p:nvPr/>
          </p:nvSpPr>
          <p:spPr>
            <a:xfrm>
              <a:off x="5966805" y="5871706"/>
              <a:ext cx="78423" cy="47942"/>
            </a:xfrm>
            <a:custGeom>
              <a:avLst/>
              <a:gdLst>
                <a:gd name="connsiteX0" fmla="*/ 103781 w 207562"/>
                <a:gd name="connsiteY0" fmla="*/ 0 h 115333"/>
                <a:gd name="connsiteX1" fmla="*/ 204115 w 207562"/>
                <a:gd name="connsiteY1" fmla="*/ 45885 h 115333"/>
                <a:gd name="connsiteX2" fmla="*/ 207562 w 207562"/>
                <a:gd name="connsiteY2" fmla="*/ 57667 h 115333"/>
                <a:gd name="connsiteX3" fmla="*/ 204115 w 207562"/>
                <a:gd name="connsiteY3" fmla="*/ 69448 h 115333"/>
                <a:gd name="connsiteX4" fmla="*/ 103781 w 207562"/>
                <a:gd name="connsiteY4" fmla="*/ 115333 h 115333"/>
                <a:gd name="connsiteX5" fmla="*/ 3447 w 207562"/>
                <a:gd name="connsiteY5" fmla="*/ 69448 h 115333"/>
                <a:gd name="connsiteX6" fmla="*/ 0 w 207562"/>
                <a:gd name="connsiteY6" fmla="*/ 57667 h 115333"/>
                <a:gd name="connsiteX7" fmla="*/ 3447 w 207562"/>
                <a:gd name="connsiteY7" fmla="*/ 45885 h 115333"/>
                <a:gd name="connsiteX8" fmla="*/ 103781 w 207562"/>
                <a:gd name="connsiteY8" fmla="*/ 0 h 11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62" h="115333">
                  <a:moveTo>
                    <a:pt x="103781" y="0"/>
                  </a:moveTo>
                  <a:cubicBezTo>
                    <a:pt x="148885" y="0"/>
                    <a:pt x="187584" y="18920"/>
                    <a:pt x="204115" y="45885"/>
                  </a:cubicBezTo>
                  <a:lnTo>
                    <a:pt x="207562" y="57667"/>
                  </a:lnTo>
                  <a:lnTo>
                    <a:pt x="204115" y="69448"/>
                  </a:lnTo>
                  <a:cubicBezTo>
                    <a:pt x="187584" y="96413"/>
                    <a:pt x="148885" y="115333"/>
                    <a:pt x="103781" y="115333"/>
                  </a:cubicBezTo>
                  <a:cubicBezTo>
                    <a:pt x="58677" y="115333"/>
                    <a:pt x="19978" y="96413"/>
                    <a:pt x="3447" y="69448"/>
                  </a:cubicBezTo>
                  <a:lnTo>
                    <a:pt x="0" y="57667"/>
                  </a:lnTo>
                  <a:lnTo>
                    <a:pt x="3447" y="45885"/>
                  </a:lnTo>
                  <a:cubicBezTo>
                    <a:pt x="19978" y="18920"/>
                    <a:pt x="58677" y="0"/>
                    <a:pt x="103781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>
                    <a:lumMod val="95000"/>
                  </a:schemeClr>
                </a:gs>
                <a:gs pos="50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A5715C64-B06F-4781-A586-FE124CF199BF}"/>
              </a:ext>
            </a:extLst>
          </p:cNvPr>
          <p:cNvGrpSpPr/>
          <p:nvPr/>
        </p:nvGrpSpPr>
        <p:grpSpPr>
          <a:xfrm>
            <a:off x="1098880" y="4451126"/>
            <a:ext cx="1788128" cy="1888208"/>
            <a:chOff x="8987206" y="2777021"/>
            <a:chExt cx="1444580" cy="1525432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2F89C336-587E-49FE-8CCF-910AD3219EB8}"/>
                </a:ext>
              </a:extLst>
            </p:cNvPr>
            <p:cNvGrpSpPr/>
            <p:nvPr/>
          </p:nvGrpSpPr>
          <p:grpSpPr>
            <a:xfrm>
              <a:off x="9007798" y="2895854"/>
              <a:ext cx="1423988" cy="1406599"/>
              <a:chOff x="1984713" y="488130"/>
              <a:chExt cx="1423988" cy="1406599"/>
            </a:xfrm>
          </p:grpSpPr>
          <p:sp>
            <p:nvSpPr>
              <p:cNvPr id="95" name="楕円 63">
                <a:extLst>
                  <a:ext uri="{FF2B5EF4-FFF2-40B4-BE49-F238E27FC236}">
                    <a16:creationId xmlns:a16="http://schemas.microsoft.com/office/drawing/2014/main" id="{5F6F5C98-6405-4592-ABAE-3F52E478F622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63">
                <a:extLst>
                  <a:ext uri="{FF2B5EF4-FFF2-40B4-BE49-F238E27FC236}">
                    <a16:creationId xmlns:a16="http://schemas.microsoft.com/office/drawing/2014/main" id="{9EC556D7-BFFA-483E-8551-9F44D0ECD173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453FA8F6-37C2-48B2-93D9-29611DEFDF02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98" name="楕円 63">
                  <a:extLst>
                    <a:ext uri="{FF2B5EF4-FFF2-40B4-BE49-F238E27FC236}">
                      <a16:creationId xmlns:a16="http://schemas.microsoft.com/office/drawing/2014/main" id="{1A43E50E-0B47-4D32-8D6D-573826676354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EACA7FAC-A8EB-4F4D-9E98-39FDF8112B59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14E3C48B-8131-477E-A067-CEDA1AA1F515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C6F61D8F-CE23-44A4-AB63-8EC62277BF84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6C8AB8A7-6137-4C44-8A71-7F80471E4590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D8D95AEC-A5EE-4D26-B880-06D862F4A68F}"/>
                </a:ext>
              </a:extLst>
            </p:cNvPr>
            <p:cNvGrpSpPr/>
            <p:nvPr/>
          </p:nvGrpSpPr>
          <p:grpSpPr>
            <a:xfrm>
              <a:off x="8987206" y="2777021"/>
              <a:ext cx="1418645" cy="1086414"/>
              <a:chOff x="4384720" y="2777021"/>
              <a:chExt cx="1418645" cy="1086414"/>
            </a:xfrm>
          </p:grpSpPr>
          <p:sp>
            <p:nvSpPr>
              <p:cNvPr id="74" name="楕円 220">
                <a:extLst>
                  <a:ext uri="{FF2B5EF4-FFF2-40B4-BE49-F238E27FC236}">
                    <a16:creationId xmlns:a16="http://schemas.microsoft.com/office/drawing/2014/main" id="{16D386C3-F671-44B5-85FB-64A9483B2702}"/>
                  </a:ext>
                </a:extLst>
              </p:cNvPr>
              <p:cNvSpPr/>
              <p:nvPr/>
            </p:nvSpPr>
            <p:spPr>
              <a:xfrm>
                <a:off x="4430177" y="2841085"/>
                <a:ext cx="1373188" cy="1022350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2F213BB-4CCC-4E39-9CEF-78D0F18E9286}"/>
                  </a:ext>
                </a:extLst>
              </p:cNvPr>
              <p:cNvSpPr/>
              <p:nvPr/>
            </p:nvSpPr>
            <p:spPr>
              <a:xfrm>
                <a:off x="4403532" y="3463346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DE2439F-A9CB-41D1-932A-711A256D6529}"/>
                  </a:ext>
                </a:extLst>
              </p:cNvPr>
              <p:cNvSpPr/>
              <p:nvPr/>
            </p:nvSpPr>
            <p:spPr>
              <a:xfrm rot="18900000" flipH="1">
                <a:off x="5634664" y="3025201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ECA3B64-399C-424B-861D-E39F089161EA}"/>
                  </a:ext>
                </a:extLst>
              </p:cNvPr>
              <p:cNvSpPr/>
              <p:nvPr/>
            </p:nvSpPr>
            <p:spPr>
              <a:xfrm rot="4196602">
                <a:off x="4586188" y="3005293"/>
                <a:ext cx="81804" cy="4571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CAAD8C7-6D13-4CEF-BA3D-EBBE0F4C6416}"/>
                  </a:ext>
                </a:extLst>
              </p:cNvPr>
              <p:cNvSpPr/>
              <p:nvPr/>
            </p:nvSpPr>
            <p:spPr>
              <a:xfrm rot="1800000">
                <a:off x="4487579" y="3145360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B01EB005-3931-472E-9470-DB8365E1CFE9}"/>
                  </a:ext>
                </a:extLst>
              </p:cNvPr>
              <p:cNvSpPr/>
              <p:nvPr/>
            </p:nvSpPr>
            <p:spPr>
              <a:xfrm rot="18900000" flipH="1">
                <a:off x="5715660" y="3215992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C34CCFD-E029-4B15-BFF7-184EB6CE1AD5}"/>
                  </a:ext>
                </a:extLst>
              </p:cNvPr>
              <p:cNvSpPr/>
              <p:nvPr/>
            </p:nvSpPr>
            <p:spPr>
              <a:xfrm rot="2700000">
                <a:off x="4716058" y="2873413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3F48B177-5055-46CF-BC49-A46711343689}"/>
                  </a:ext>
                </a:extLst>
              </p:cNvPr>
              <p:cNvSpPr/>
              <p:nvPr/>
            </p:nvSpPr>
            <p:spPr>
              <a:xfrm rot="7200000">
                <a:off x="5651858" y="3297144"/>
                <a:ext cx="79169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7611F64-895F-4899-A4C4-3FF2478C9EC5}"/>
                  </a:ext>
                </a:extLst>
              </p:cNvPr>
              <p:cNvSpPr/>
              <p:nvPr/>
            </p:nvSpPr>
            <p:spPr>
              <a:xfrm rot="2700000">
                <a:off x="4408842" y="3225810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9615E028-8030-4E7C-AB5D-C61B3E1DFDA8}"/>
                  </a:ext>
                </a:extLst>
              </p:cNvPr>
              <p:cNvSpPr/>
              <p:nvPr/>
            </p:nvSpPr>
            <p:spPr>
              <a:xfrm rot="5400000">
                <a:off x="5090501" y="2752899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96B72558-13B0-46FD-A43D-3009BE741047}"/>
                  </a:ext>
                </a:extLst>
              </p:cNvPr>
              <p:cNvSpPr/>
              <p:nvPr/>
            </p:nvSpPr>
            <p:spPr>
              <a:xfrm rot="6300000">
                <a:off x="5566083" y="298693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4C1270B4-1918-4BFA-9C86-E7BBFF11DFDB}"/>
                  </a:ext>
                </a:extLst>
              </p:cNvPr>
              <p:cNvSpPr/>
              <p:nvPr/>
            </p:nvSpPr>
            <p:spPr>
              <a:xfrm rot="4500000">
                <a:off x="4720774" y="310386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1ACE030-952A-4CB2-A664-EBDB6C3FF2B8}"/>
                  </a:ext>
                </a:extLst>
              </p:cNvPr>
              <p:cNvSpPr/>
              <p:nvPr/>
            </p:nvSpPr>
            <p:spPr>
              <a:xfrm rot="4500000">
                <a:off x="4644573" y="331976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EE715DF-A8FD-4E80-84EE-EDF3088D6B28}"/>
                  </a:ext>
                </a:extLst>
              </p:cNvPr>
              <p:cNvSpPr/>
              <p:nvPr/>
            </p:nvSpPr>
            <p:spPr>
              <a:xfrm flipH="1">
                <a:off x="5108875" y="2992903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E92CB421-FA7C-4896-B852-ACFED3D40B66}"/>
                  </a:ext>
                </a:extLst>
              </p:cNvPr>
              <p:cNvSpPr/>
              <p:nvPr/>
            </p:nvSpPr>
            <p:spPr>
              <a:xfrm rot="1212245">
                <a:off x="5340928" y="2862562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6CDA2D98-895C-41F3-BB58-56397466AAEE}"/>
                  </a:ext>
                </a:extLst>
              </p:cNvPr>
              <p:cNvSpPr/>
              <p:nvPr/>
            </p:nvSpPr>
            <p:spPr>
              <a:xfrm>
                <a:off x="4703251" y="353284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8B43234-3812-43E3-B82D-3B53C0AB6157}"/>
                  </a:ext>
                </a:extLst>
              </p:cNvPr>
              <p:cNvSpPr/>
              <p:nvPr/>
            </p:nvSpPr>
            <p:spPr>
              <a:xfrm>
                <a:off x="5382142" y="344122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33F668C-5048-4F8C-94DC-7ACE14775522}"/>
                  </a:ext>
                </a:extLst>
              </p:cNvPr>
              <p:cNvSpPr/>
              <p:nvPr/>
            </p:nvSpPr>
            <p:spPr>
              <a:xfrm>
                <a:off x="4942425" y="3221859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1DD644A-7C7C-4BC9-9DF8-351507AB8334}"/>
                  </a:ext>
                </a:extLst>
              </p:cNvPr>
              <p:cNvSpPr/>
              <p:nvPr/>
            </p:nvSpPr>
            <p:spPr>
              <a:xfrm rot="6300000">
                <a:off x="5058212" y="3355980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C7B999C-EBC0-4CDC-B89C-6BF954501FEE}"/>
                  </a:ext>
                </a:extLst>
              </p:cNvPr>
              <p:cNvSpPr/>
              <p:nvPr/>
            </p:nvSpPr>
            <p:spPr>
              <a:xfrm rot="6300000">
                <a:off x="5225834" y="357317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0769869-3B24-4C93-BCB6-2EB647745F01}"/>
                  </a:ext>
                </a:extLst>
              </p:cNvPr>
              <p:cNvSpPr/>
              <p:nvPr/>
            </p:nvSpPr>
            <p:spPr>
              <a:xfrm rot="6300000">
                <a:off x="5391007" y="3137881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4E8E7F70-04A0-4E92-9F1E-2DEA3E2D9C9E}"/>
              </a:ext>
            </a:extLst>
          </p:cNvPr>
          <p:cNvGrpSpPr/>
          <p:nvPr/>
        </p:nvGrpSpPr>
        <p:grpSpPr>
          <a:xfrm>
            <a:off x="6982706" y="3804800"/>
            <a:ext cx="1863772" cy="2550328"/>
            <a:chOff x="7307058" y="4480166"/>
            <a:chExt cx="1505690" cy="2060340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06C3CEA8-4871-4067-8966-D995771A6361}"/>
                </a:ext>
              </a:extLst>
            </p:cNvPr>
            <p:cNvGrpSpPr/>
            <p:nvPr/>
          </p:nvGrpSpPr>
          <p:grpSpPr>
            <a:xfrm>
              <a:off x="7332831" y="5133907"/>
              <a:ext cx="1423988" cy="1406599"/>
              <a:chOff x="1984713" y="488130"/>
              <a:chExt cx="1423988" cy="1406599"/>
            </a:xfrm>
          </p:grpSpPr>
          <p:sp>
            <p:nvSpPr>
              <p:cNvPr id="149" name="楕円 63">
                <a:extLst>
                  <a:ext uri="{FF2B5EF4-FFF2-40B4-BE49-F238E27FC236}">
                    <a16:creationId xmlns:a16="http://schemas.microsoft.com/office/drawing/2014/main" id="{31AE4934-5CB1-411D-8A96-3BB14E75A421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63">
                <a:extLst>
                  <a:ext uri="{FF2B5EF4-FFF2-40B4-BE49-F238E27FC236}">
                    <a16:creationId xmlns:a16="http://schemas.microsoft.com/office/drawing/2014/main" id="{CB9A088A-934D-4EE6-8664-4BBEE81ED0D9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5BA6B850-8C81-46D3-BF58-62984ED0CA76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152" name="楕円 63">
                  <a:extLst>
                    <a:ext uri="{FF2B5EF4-FFF2-40B4-BE49-F238E27FC236}">
                      <a16:creationId xmlns:a16="http://schemas.microsoft.com/office/drawing/2014/main" id="{208D7028-1EBF-4C22-8313-14491B02A1CC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67CCF7A4-0628-484D-A199-15F629566E07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13F53E41-CEE5-422C-B7C0-3682E7013268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077ECE93-82F4-4049-9263-6E673FB3F3CC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456CCAC2-5C7C-4ADA-88F7-BF433890E6E5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F8891868-300B-4939-820C-D1BF88991AA2}"/>
                </a:ext>
              </a:extLst>
            </p:cNvPr>
            <p:cNvGrpSpPr/>
            <p:nvPr/>
          </p:nvGrpSpPr>
          <p:grpSpPr>
            <a:xfrm>
              <a:off x="7307058" y="4480166"/>
              <a:ext cx="1505690" cy="1621322"/>
              <a:chOff x="6061293" y="2242113"/>
              <a:chExt cx="1505690" cy="1621322"/>
            </a:xfrm>
          </p:grpSpPr>
          <p:sp>
            <p:nvSpPr>
              <p:cNvPr id="106" name="楕円 220">
                <a:extLst>
                  <a:ext uri="{FF2B5EF4-FFF2-40B4-BE49-F238E27FC236}">
                    <a16:creationId xmlns:a16="http://schemas.microsoft.com/office/drawing/2014/main" id="{675C7D48-3968-4FC6-BECB-1536EAAE7E73}"/>
                  </a:ext>
                </a:extLst>
              </p:cNvPr>
              <p:cNvSpPr/>
              <p:nvPr/>
            </p:nvSpPr>
            <p:spPr>
              <a:xfrm>
                <a:off x="6111369" y="2307685"/>
                <a:ext cx="1373188" cy="1555750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  <a:gd name="connsiteX0" fmla="*/ 0 w 1373188"/>
                  <a:gd name="connsiteY0" fmla="*/ 1085850 h 1555750"/>
                  <a:gd name="connsiteX1" fmla="*/ 711994 w 1373188"/>
                  <a:gd name="connsiteY1" fmla="*/ 0 h 1555750"/>
                  <a:gd name="connsiteX2" fmla="*/ 1373188 w 1373188"/>
                  <a:gd name="connsiteY2" fmla="*/ 1085850 h 1555750"/>
                  <a:gd name="connsiteX3" fmla="*/ 686594 w 1373188"/>
                  <a:gd name="connsiteY3" fmla="*/ 1555750 h 1555750"/>
                  <a:gd name="connsiteX4" fmla="*/ 0 w 1373188"/>
                  <a:gd name="connsiteY4" fmla="*/ 1085850 h 1555750"/>
                  <a:gd name="connsiteX0" fmla="*/ 0 w 1373188"/>
                  <a:gd name="connsiteY0" fmla="*/ 1085850 h 1555750"/>
                  <a:gd name="connsiteX1" fmla="*/ 711994 w 1373188"/>
                  <a:gd name="connsiteY1" fmla="*/ 0 h 1555750"/>
                  <a:gd name="connsiteX2" fmla="*/ 1373188 w 1373188"/>
                  <a:gd name="connsiteY2" fmla="*/ 1085850 h 1555750"/>
                  <a:gd name="connsiteX3" fmla="*/ 686594 w 1373188"/>
                  <a:gd name="connsiteY3" fmla="*/ 1555750 h 1555750"/>
                  <a:gd name="connsiteX4" fmla="*/ 0 w 1373188"/>
                  <a:gd name="connsiteY4" fmla="*/ 1085850 h 155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555750">
                    <a:moveTo>
                      <a:pt x="0" y="1085850"/>
                    </a:moveTo>
                    <a:cubicBezTo>
                      <a:pt x="0" y="826331"/>
                      <a:pt x="243899" y="0"/>
                      <a:pt x="711994" y="0"/>
                    </a:cubicBezTo>
                    <a:cubicBezTo>
                      <a:pt x="1180089" y="0"/>
                      <a:pt x="1373188" y="826331"/>
                      <a:pt x="1373188" y="1085850"/>
                    </a:cubicBezTo>
                    <a:cubicBezTo>
                      <a:pt x="1373188" y="1345369"/>
                      <a:pt x="1065789" y="1555750"/>
                      <a:pt x="686594" y="1555750"/>
                    </a:cubicBezTo>
                    <a:cubicBezTo>
                      <a:pt x="307399" y="1555750"/>
                      <a:pt x="0" y="1345369"/>
                      <a:pt x="0" y="108585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827A006-12D8-4F26-8B18-9AA78A1B0AE4}"/>
                  </a:ext>
                </a:extLst>
              </p:cNvPr>
              <p:cNvSpPr/>
              <p:nvPr/>
            </p:nvSpPr>
            <p:spPr>
              <a:xfrm rot="1800000">
                <a:off x="6138377" y="2917337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B38F49DB-037A-4B49-BDB0-41475DC0282C}"/>
                  </a:ext>
                </a:extLst>
              </p:cNvPr>
              <p:cNvSpPr/>
              <p:nvPr/>
            </p:nvSpPr>
            <p:spPr>
              <a:xfrm>
                <a:off x="6138376" y="2971312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D7C5FDF-2404-41AC-BB9C-92941D3E9443}"/>
                  </a:ext>
                </a:extLst>
              </p:cNvPr>
              <p:cNvSpPr/>
              <p:nvPr/>
            </p:nvSpPr>
            <p:spPr>
              <a:xfrm rot="3576320">
                <a:off x="6326239" y="256177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65CEBB4-0E77-4E03-8C11-61D922D1C221}"/>
                  </a:ext>
                </a:extLst>
              </p:cNvPr>
              <p:cNvSpPr/>
              <p:nvPr/>
            </p:nvSpPr>
            <p:spPr>
              <a:xfrm rot="1800000">
                <a:off x="6233047" y="2710129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39FB467-097A-4F43-A043-580088C1F184}"/>
                  </a:ext>
                </a:extLst>
              </p:cNvPr>
              <p:cNvSpPr/>
              <p:nvPr/>
            </p:nvSpPr>
            <p:spPr>
              <a:xfrm rot="18900000" flipH="1">
                <a:off x="7316434" y="2758587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3D48292-988F-442B-A70C-84B3079E6587}"/>
                  </a:ext>
                </a:extLst>
              </p:cNvPr>
              <p:cNvSpPr/>
              <p:nvPr/>
            </p:nvSpPr>
            <p:spPr>
              <a:xfrm rot="4500000">
                <a:off x="6617162" y="2295848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A1CE64F-6BEE-4B72-8E32-0E2FF554D481}"/>
                  </a:ext>
                </a:extLst>
              </p:cNvPr>
              <p:cNvSpPr/>
              <p:nvPr/>
            </p:nvSpPr>
            <p:spPr>
              <a:xfrm rot="6300000">
                <a:off x="6974565" y="232292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81FB5E27-CAAD-43EE-8AD3-6F7C692F873C}"/>
                  </a:ext>
                </a:extLst>
              </p:cNvPr>
              <p:cNvSpPr/>
              <p:nvPr/>
            </p:nvSpPr>
            <p:spPr>
              <a:xfrm rot="2700000">
                <a:off x="6204781" y="3047927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3DFD412-5101-44BB-AF7E-FAFDAB2594CD}"/>
                  </a:ext>
                </a:extLst>
              </p:cNvPr>
              <p:cNvSpPr/>
              <p:nvPr/>
            </p:nvSpPr>
            <p:spPr>
              <a:xfrm rot="5400000">
                <a:off x="7091912" y="2388285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ADF66661-64DE-4155-AE7B-C6208A796A06}"/>
                  </a:ext>
                </a:extLst>
              </p:cNvPr>
              <p:cNvSpPr/>
              <p:nvPr/>
            </p:nvSpPr>
            <p:spPr>
              <a:xfrm rot="2700000">
                <a:off x="6450902" y="2381379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AFB4A85-74D1-407B-8954-6DDB139995F0}"/>
                  </a:ext>
                </a:extLst>
              </p:cNvPr>
              <p:cNvSpPr/>
              <p:nvPr/>
            </p:nvSpPr>
            <p:spPr>
              <a:xfrm rot="9900000">
                <a:off x="7383527" y="2865435"/>
                <a:ext cx="79169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C56A421C-90AB-4836-8DC0-7FC608D2EB84}"/>
                  </a:ext>
                </a:extLst>
              </p:cNvPr>
              <p:cNvSpPr/>
              <p:nvPr/>
            </p:nvSpPr>
            <p:spPr>
              <a:xfrm rot="2151352">
                <a:off x="6176440" y="278196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35F2739A-3500-407A-8F41-48C76DCA38E9}"/>
                  </a:ext>
                </a:extLst>
              </p:cNvPr>
              <p:cNvSpPr/>
              <p:nvPr/>
            </p:nvSpPr>
            <p:spPr>
              <a:xfrm rot="5400000">
                <a:off x="6792340" y="2217991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B9F9E4B7-B8D4-4ABC-B6E7-99E56C9E763A}"/>
                  </a:ext>
                </a:extLst>
              </p:cNvPr>
              <p:cNvSpPr/>
              <p:nvPr/>
            </p:nvSpPr>
            <p:spPr>
              <a:xfrm rot="3600000">
                <a:off x="6427365" y="3114904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9120B087-F8E4-4828-89D9-4284722ADEE0}"/>
                  </a:ext>
                </a:extLst>
              </p:cNvPr>
              <p:cNvSpPr/>
              <p:nvPr/>
            </p:nvSpPr>
            <p:spPr>
              <a:xfrm rot="10800000">
                <a:off x="7457838" y="324032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A85B02F8-388F-434E-B231-EC103EFC2143}"/>
                  </a:ext>
                </a:extLst>
              </p:cNvPr>
              <p:cNvGrpSpPr/>
              <p:nvPr/>
            </p:nvGrpSpPr>
            <p:grpSpPr>
              <a:xfrm rot="2592248">
                <a:off x="7210759" y="2579579"/>
                <a:ext cx="174507" cy="109145"/>
                <a:chOff x="7233255" y="2531719"/>
                <a:chExt cx="174507" cy="109145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00BB532D-4409-4A5D-85DC-5CA2E4B61228}"/>
                    </a:ext>
                  </a:extLst>
                </p:cNvPr>
                <p:cNvSpPr/>
                <p:nvPr/>
              </p:nvSpPr>
              <p:spPr>
                <a:xfrm rot="18900000" flipH="1">
                  <a:off x="7325958" y="2545862"/>
                  <a:ext cx="81804" cy="47650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682FBB9E-685D-46BA-9FDE-156B6F9215AD}"/>
                    </a:ext>
                  </a:extLst>
                </p:cNvPr>
                <p:cNvSpPr/>
                <p:nvPr/>
              </p:nvSpPr>
              <p:spPr>
                <a:xfrm rot="6300000">
                  <a:off x="7257377" y="2507597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8E04D226-3C83-4000-91F6-86F3A874321C}"/>
                  </a:ext>
                </a:extLst>
              </p:cNvPr>
              <p:cNvSpPr/>
              <p:nvPr/>
            </p:nvSpPr>
            <p:spPr>
              <a:xfrm rot="4500000">
                <a:off x="6455618" y="2611832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8335A6C5-FD9C-4DE1-B725-80AE7CECFBA4}"/>
                  </a:ext>
                </a:extLst>
              </p:cNvPr>
              <p:cNvSpPr/>
              <p:nvPr/>
            </p:nvSpPr>
            <p:spPr>
              <a:xfrm rot="4500000">
                <a:off x="6379417" y="2827732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332D77D-0C75-4D3E-8729-212171E481DF}"/>
                  </a:ext>
                </a:extLst>
              </p:cNvPr>
              <p:cNvSpPr/>
              <p:nvPr/>
            </p:nvSpPr>
            <p:spPr>
              <a:xfrm>
                <a:off x="6561996" y="2399809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6F6A0815-0FEB-4845-A856-8516513BF2A2}"/>
                  </a:ext>
                </a:extLst>
              </p:cNvPr>
              <p:cNvSpPr/>
              <p:nvPr/>
            </p:nvSpPr>
            <p:spPr>
              <a:xfrm>
                <a:off x="6852185" y="249440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76E91C8-9F8A-4EFB-A4A6-6FB143FFA2C2}"/>
                  </a:ext>
                </a:extLst>
              </p:cNvPr>
              <p:cNvSpPr/>
              <p:nvPr/>
            </p:nvSpPr>
            <p:spPr>
              <a:xfrm>
                <a:off x="7172531" y="327546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5739DBF-BAA2-49EF-B089-E16C120313E5}"/>
                  </a:ext>
                </a:extLst>
              </p:cNvPr>
              <p:cNvSpPr/>
              <p:nvPr/>
            </p:nvSpPr>
            <p:spPr>
              <a:xfrm>
                <a:off x="6612796" y="2936384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EA107387-64D8-4243-8F65-EA22CFE5BBB6}"/>
                  </a:ext>
                </a:extLst>
              </p:cNvPr>
              <p:cNvSpPr/>
              <p:nvPr/>
            </p:nvSpPr>
            <p:spPr>
              <a:xfrm>
                <a:off x="7052748" y="2890886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0596CBF-DBC7-4698-8169-94B3FFE85C04}"/>
                  </a:ext>
                </a:extLst>
              </p:cNvPr>
              <p:cNvSpPr/>
              <p:nvPr/>
            </p:nvSpPr>
            <p:spPr>
              <a:xfrm>
                <a:off x="6656115" y="2732524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66FED9A-F623-4899-849E-EE39553ECF09}"/>
                  </a:ext>
                </a:extLst>
              </p:cNvPr>
              <p:cNvSpPr/>
              <p:nvPr/>
            </p:nvSpPr>
            <p:spPr>
              <a:xfrm rot="6300000">
                <a:off x="6806231" y="294452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77A78E5-3143-4109-BF15-0C000137CA85}"/>
                  </a:ext>
                </a:extLst>
              </p:cNvPr>
              <p:cNvSpPr/>
              <p:nvPr/>
            </p:nvSpPr>
            <p:spPr>
              <a:xfrm rot="6300000">
                <a:off x="6730031" y="316677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D774ACED-305F-4E81-83F8-2E776A213D9B}"/>
                  </a:ext>
                </a:extLst>
              </p:cNvPr>
              <p:cNvSpPr/>
              <p:nvPr/>
            </p:nvSpPr>
            <p:spPr>
              <a:xfrm flipH="1">
                <a:off x="7429903" y="3152153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0D2B8305-58AE-433E-AC5D-6E170C90523F}"/>
                  </a:ext>
                </a:extLst>
              </p:cNvPr>
              <p:cNvSpPr/>
              <p:nvPr/>
            </p:nvSpPr>
            <p:spPr>
              <a:xfrm rot="6300000">
                <a:off x="7023533" y="2674773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0F4C3A99-901E-4046-86FC-2643CD7EBCA1}"/>
                  </a:ext>
                </a:extLst>
              </p:cNvPr>
              <p:cNvSpPr/>
              <p:nvPr/>
            </p:nvSpPr>
            <p:spPr>
              <a:xfrm rot="6300000">
                <a:off x="6923706" y="336997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BE04688-F27E-4F0C-9A63-344D4ABADFE8}"/>
                  </a:ext>
                </a:extLst>
              </p:cNvPr>
              <p:cNvSpPr/>
              <p:nvPr/>
            </p:nvSpPr>
            <p:spPr>
              <a:xfrm>
                <a:off x="6593420" y="3556677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EBC6F958-0371-42D9-B5A9-56E0B6C53DF9}"/>
                  </a:ext>
                </a:extLst>
              </p:cNvPr>
              <p:cNvGrpSpPr/>
              <p:nvPr/>
            </p:nvGrpSpPr>
            <p:grpSpPr>
              <a:xfrm rot="1508673">
                <a:off x="6161880" y="3400837"/>
                <a:ext cx="326702" cy="141410"/>
                <a:chOff x="6155596" y="3403109"/>
                <a:chExt cx="326702" cy="141410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E4E3369B-A765-401B-8682-AE66E14961A7}"/>
                    </a:ext>
                  </a:extLst>
                </p:cNvPr>
                <p:cNvSpPr/>
                <p:nvPr/>
              </p:nvSpPr>
              <p:spPr>
                <a:xfrm>
                  <a:off x="6155596" y="3403109"/>
                  <a:ext cx="209302" cy="91891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69A5266D-348A-4831-822E-3E664DAE6105}"/>
                    </a:ext>
                  </a:extLst>
                </p:cNvPr>
                <p:cNvSpPr/>
                <p:nvPr/>
              </p:nvSpPr>
              <p:spPr>
                <a:xfrm rot="6300000">
                  <a:off x="6349031" y="3411252"/>
                  <a:ext cx="109145" cy="157389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B773E403-AB57-4A66-A3B2-8A386C0228EE}"/>
                  </a:ext>
                </a:extLst>
              </p:cNvPr>
              <p:cNvSpPr/>
              <p:nvPr/>
            </p:nvSpPr>
            <p:spPr>
              <a:xfrm rot="4547878">
                <a:off x="7222610" y="3480594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78C70573-33C8-477B-943F-2AF876D0319F}"/>
                  </a:ext>
                </a:extLst>
              </p:cNvPr>
              <p:cNvSpPr/>
              <p:nvPr/>
            </p:nvSpPr>
            <p:spPr>
              <a:xfrm rot="5400000">
                <a:off x="6572013" y="330382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B76CA8A-5F06-4F0A-BFF3-A00E49D2425C}"/>
                  </a:ext>
                </a:extLst>
              </p:cNvPr>
              <p:cNvSpPr/>
              <p:nvPr/>
            </p:nvSpPr>
            <p:spPr>
              <a:xfrm>
                <a:off x="6945040" y="3615174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D49D8BE-A099-4858-AB70-5D06C11EDD26}"/>
                  </a:ext>
                </a:extLst>
              </p:cNvPr>
              <p:cNvSpPr/>
              <p:nvPr/>
            </p:nvSpPr>
            <p:spPr>
              <a:xfrm rot="6300000">
                <a:off x="6425231" y="360492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B4AA30EE-A88C-406A-BB44-4DEBA7E121E1}"/>
                  </a:ext>
                </a:extLst>
              </p:cNvPr>
              <p:cNvSpPr/>
              <p:nvPr/>
            </p:nvSpPr>
            <p:spPr>
              <a:xfrm rot="5125578">
                <a:off x="6793531" y="366842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D9001AFA-7B9F-42EE-A202-AD9B1449C03B}"/>
                  </a:ext>
                </a:extLst>
              </p:cNvPr>
              <p:cNvSpPr/>
              <p:nvPr/>
            </p:nvSpPr>
            <p:spPr>
              <a:xfrm rot="16847849">
                <a:off x="6002588" y="3212450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6666A4BE-7AED-413F-B0DD-3A7418A2A1EC}"/>
                  </a:ext>
                </a:extLst>
              </p:cNvPr>
              <p:cNvSpPr/>
              <p:nvPr/>
            </p:nvSpPr>
            <p:spPr>
              <a:xfrm rot="6300000">
                <a:off x="7199931" y="304612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8BAFCFA6-EC52-4EE3-A17D-4CE9B69BE6BE}"/>
              </a:ext>
            </a:extLst>
          </p:cNvPr>
          <p:cNvGrpSpPr/>
          <p:nvPr/>
        </p:nvGrpSpPr>
        <p:grpSpPr>
          <a:xfrm>
            <a:off x="7031736" y="1729383"/>
            <a:ext cx="1762640" cy="1741116"/>
            <a:chOff x="8962537" y="5057780"/>
            <a:chExt cx="1423988" cy="1406599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2E567820-8924-4886-A7C1-DDE4772667E7}"/>
                </a:ext>
              </a:extLst>
            </p:cNvPr>
            <p:cNvGrpSpPr/>
            <p:nvPr/>
          </p:nvGrpSpPr>
          <p:grpSpPr>
            <a:xfrm>
              <a:off x="8962537" y="5057780"/>
              <a:ext cx="1423988" cy="1406599"/>
              <a:chOff x="1984713" y="488130"/>
              <a:chExt cx="1423988" cy="1406599"/>
            </a:xfrm>
          </p:grpSpPr>
          <p:sp>
            <p:nvSpPr>
              <p:cNvPr id="175" name="楕円 63">
                <a:extLst>
                  <a:ext uri="{FF2B5EF4-FFF2-40B4-BE49-F238E27FC236}">
                    <a16:creationId xmlns:a16="http://schemas.microsoft.com/office/drawing/2014/main" id="{BCB697C5-18DB-4D3D-860A-01E3E9BA6110}"/>
                  </a:ext>
                </a:extLst>
              </p:cNvPr>
              <p:cNvSpPr/>
              <p:nvPr/>
            </p:nvSpPr>
            <p:spPr>
              <a:xfrm rot="10800000">
                <a:off x="2432388" y="1430315"/>
                <a:ext cx="528638" cy="464414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63">
                <a:extLst>
                  <a:ext uri="{FF2B5EF4-FFF2-40B4-BE49-F238E27FC236}">
                    <a16:creationId xmlns:a16="http://schemas.microsoft.com/office/drawing/2014/main" id="{E4322547-CD85-47F3-A84B-B5305C2231D5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1">
                      <a:lumMod val="50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80000">
                    <a:schemeClr val="accent1">
                      <a:lumMod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58564DD0-49B6-40A2-B583-C3E573BC953C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178" name="楕円 63">
                  <a:extLst>
                    <a:ext uri="{FF2B5EF4-FFF2-40B4-BE49-F238E27FC236}">
                      <a16:creationId xmlns:a16="http://schemas.microsoft.com/office/drawing/2014/main" id="{2A1A8337-8EF2-47BC-9FF9-3F493757A901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lumMod val="75000"/>
                      </a:schemeClr>
                    </a:gs>
                    <a:gs pos="80000">
                      <a:schemeClr val="accent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58AAED3-9950-41F0-BF30-5C12CBBBD03D}"/>
                    </a:ext>
                  </a:extLst>
                </p:cNvPr>
                <p:cNvSpPr/>
                <p:nvPr/>
              </p:nvSpPr>
              <p:spPr>
                <a:xfrm>
                  <a:off x="3744858" y="1300579"/>
                  <a:ext cx="247766" cy="246479"/>
                </a:xfrm>
                <a:custGeom>
                  <a:avLst/>
                  <a:gdLst>
                    <a:gd name="connsiteX0" fmla="*/ 122553 w 247766"/>
                    <a:gd name="connsiteY0" fmla="*/ 191533 h 246479"/>
                    <a:gd name="connsiteX1" fmla="*/ 131058 w 247766"/>
                    <a:gd name="connsiteY1" fmla="*/ 216171 h 246479"/>
                    <a:gd name="connsiteX2" fmla="*/ 125060 w 247766"/>
                    <a:gd name="connsiteY2" fmla="*/ 233773 h 246479"/>
                    <a:gd name="connsiteX3" fmla="*/ 106545 w 247766"/>
                    <a:gd name="connsiteY3" fmla="*/ 246479 h 246479"/>
                    <a:gd name="connsiteX4" fmla="*/ 118565 w 247766"/>
                    <a:gd name="connsiteY4" fmla="*/ 218932 h 246479"/>
                    <a:gd name="connsiteX5" fmla="*/ 122553 w 247766"/>
                    <a:gd name="connsiteY5" fmla="*/ 191533 h 246479"/>
                    <a:gd name="connsiteX6" fmla="*/ 95078 w 247766"/>
                    <a:gd name="connsiteY6" fmla="*/ 185223 h 246479"/>
                    <a:gd name="connsiteX7" fmla="*/ 51525 w 247766"/>
                    <a:gd name="connsiteY7" fmla="*/ 237866 h 246479"/>
                    <a:gd name="connsiteX8" fmla="*/ 5288 w 247766"/>
                    <a:gd name="connsiteY8" fmla="*/ 236631 h 246479"/>
                    <a:gd name="connsiteX9" fmla="*/ 0 w 247766"/>
                    <a:gd name="connsiteY9" fmla="*/ 225581 h 246479"/>
                    <a:gd name="connsiteX10" fmla="*/ 49532 w 247766"/>
                    <a:gd name="connsiteY10" fmla="*/ 221634 h 246479"/>
                    <a:gd name="connsiteX11" fmla="*/ 95078 w 247766"/>
                    <a:gd name="connsiteY11" fmla="*/ 185223 h 246479"/>
                    <a:gd name="connsiteX12" fmla="*/ 163022 w 247766"/>
                    <a:gd name="connsiteY12" fmla="*/ 170944 h 246479"/>
                    <a:gd name="connsiteX13" fmla="*/ 178549 w 247766"/>
                    <a:gd name="connsiteY13" fmla="*/ 183893 h 246479"/>
                    <a:gd name="connsiteX14" fmla="*/ 180447 w 247766"/>
                    <a:gd name="connsiteY14" fmla="*/ 189695 h 246479"/>
                    <a:gd name="connsiteX15" fmla="*/ 168029 w 247766"/>
                    <a:gd name="connsiteY15" fmla="*/ 201904 h 246479"/>
                    <a:gd name="connsiteX16" fmla="*/ 164664 w 247766"/>
                    <a:gd name="connsiteY16" fmla="*/ 189791 h 246479"/>
                    <a:gd name="connsiteX17" fmla="*/ 150808 w 247766"/>
                    <a:gd name="connsiteY17" fmla="*/ 171890 h 246479"/>
                    <a:gd name="connsiteX18" fmla="*/ 163022 w 247766"/>
                    <a:gd name="connsiteY18" fmla="*/ 170944 h 246479"/>
                    <a:gd name="connsiteX19" fmla="*/ 121226 w 247766"/>
                    <a:gd name="connsiteY19" fmla="*/ 125586 h 246479"/>
                    <a:gd name="connsiteX20" fmla="*/ 136197 w 247766"/>
                    <a:gd name="connsiteY20" fmla="*/ 125901 h 246479"/>
                    <a:gd name="connsiteX21" fmla="*/ 139955 w 247766"/>
                    <a:gd name="connsiteY21" fmla="*/ 156508 h 246479"/>
                    <a:gd name="connsiteX22" fmla="*/ 111569 w 247766"/>
                    <a:gd name="connsiteY22" fmla="*/ 168557 h 246479"/>
                    <a:gd name="connsiteX23" fmla="*/ 107811 w 247766"/>
                    <a:gd name="connsiteY23" fmla="*/ 137950 h 246479"/>
                    <a:gd name="connsiteX24" fmla="*/ 121226 w 247766"/>
                    <a:gd name="connsiteY24" fmla="*/ 125586 h 246479"/>
                    <a:gd name="connsiteX25" fmla="*/ 187500 w 247766"/>
                    <a:gd name="connsiteY25" fmla="*/ 121616 h 246479"/>
                    <a:gd name="connsiteX26" fmla="*/ 219827 w 247766"/>
                    <a:gd name="connsiteY26" fmla="*/ 127786 h 246479"/>
                    <a:gd name="connsiteX27" fmla="*/ 230658 w 247766"/>
                    <a:gd name="connsiteY27" fmla="*/ 140332 h 246479"/>
                    <a:gd name="connsiteX28" fmla="*/ 219346 w 247766"/>
                    <a:gd name="connsiteY28" fmla="*/ 151453 h 246479"/>
                    <a:gd name="connsiteX29" fmla="*/ 210591 w 247766"/>
                    <a:gd name="connsiteY29" fmla="*/ 143782 h 246479"/>
                    <a:gd name="connsiteX30" fmla="*/ 163291 w 247766"/>
                    <a:gd name="connsiteY30" fmla="*/ 137801 h 246479"/>
                    <a:gd name="connsiteX31" fmla="*/ 187500 w 247766"/>
                    <a:gd name="connsiteY31" fmla="*/ 121616 h 246479"/>
                    <a:gd name="connsiteX32" fmla="*/ 8345 w 247766"/>
                    <a:gd name="connsiteY32" fmla="*/ 112703 h 246479"/>
                    <a:gd name="connsiteX33" fmla="*/ 37175 w 247766"/>
                    <a:gd name="connsiteY33" fmla="*/ 150676 h 246479"/>
                    <a:gd name="connsiteX34" fmla="*/ 84476 w 247766"/>
                    <a:gd name="connsiteY34" fmla="*/ 156657 h 246479"/>
                    <a:gd name="connsiteX35" fmla="*/ 27940 w 247766"/>
                    <a:gd name="connsiteY35" fmla="*/ 166672 h 246479"/>
                    <a:gd name="connsiteX36" fmla="*/ 8345 w 247766"/>
                    <a:gd name="connsiteY36" fmla="*/ 112703 h 246479"/>
                    <a:gd name="connsiteX37" fmla="*/ 223501 w 247766"/>
                    <a:gd name="connsiteY37" fmla="*/ 50854 h 246479"/>
                    <a:gd name="connsiteX38" fmla="*/ 242479 w 247766"/>
                    <a:gd name="connsiteY38" fmla="*/ 57827 h 246479"/>
                    <a:gd name="connsiteX39" fmla="*/ 247766 w 247766"/>
                    <a:gd name="connsiteY39" fmla="*/ 68877 h 246479"/>
                    <a:gd name="connsiteX40" fmla="*/ 198234 w 247766"/>
                    <a:gd name="connsiteY40" fmla="*/ 72824 h 246479"/>
                    <a:gd name="connsiteX41" fmla="*/ 152689 w 247766"/>
                    <a:gd name="connsiteY41" fmla="*/ 109235 h 246479"/>
                    <a:gd name="connsiteX42" fmla="*/ 196241 w 247766"/>
                    <a:gd name="connsiteY42" fmla="*/ 56592 h 246479"/>
                    <a:gd name="connsiteX43" fmla="*/ 223501 w 247766"/>
                    <a:gd name="connsiteY43" fmla="*/ 50854 h 246479"/>
                    <a:gd name="connsiteX44" fmla="*/ 84371 w 247766"/>
                    <a:gd name="connsiteY44" fmla="*/ 20049 h 246479"/>
                    <a:gd name="connsiteX45" fmla="*/ 75611 w 247766"/>
                    <a:gd name="connsiteY45" fmla="*/ 77699 h 246479"/>
                    <a:gd name="connsiteX46" fmla="*/ 96959 w 247766"/>
                    <a:gd name="connsiteY46" fmla="*/ 122568 h 246479"/>
                    <a:gd name="connsiteX47" fmla="*/ 84744 w 247766"/>
                    <a:gd name="connsiteY47" fmla="*/ 123514 h 246479"/>
                    <a:gd name="connsiteX48" fmla="*/ 60557 w 247766"/>
                    <a:gd name="connsiteY48" fmla="*/ 84089 h 246479"/>
                    <a:gd name="connsiteX49" fmla="*/ 84371 w 247766"/>
                    <a:gd name="connsiteY49" fmla="*/ 20049 h 246479"/>
                    <a:gd name="connsiteX50" fmla="*/ 171866 w 247766"/>
                    <a:gd name="connsiteY50" fmla="*/ 448 h 246479"/>
                    <a:gd name="connsiteX51" fmla="*/ 183542 w 247766"/>
                    <a:gd name="connsiteY51" fmla="*/ 1897 h 246479"/>
                    <a:gd name="connsiteX52" fmla="*/ 142324 w 247766"/>
                    <a:gd name="connsiteY52" fmla="*/ 45451 h 246479"/>
                    <a:gd name="connsiteX53" fmla="*/ 125213 w 247766"/>
                    <a:gd name="connsiteY53" fmla="*/ 102925 h 246479"/>
                    <a:gd name="connsiteX54" fmla="*/ 130270 w 247766"/>
                    <a:gd name="connsiteY54" fmla="*/ 38492 h 246479"/>
                    <a:gd name="connsiteX55" fmla="*/ 171866 w 247766"/>
                    <a:gd name="connsiteY55" fmla="*/ 448 h 246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7766" h="246479">
                      <a:moveTo>
                        <a:pt x="122553" y="191533"/>
                      </a:moveTo>
                      <a:cubicBezTo>
                        <a:pt x="129210" y="195377"/>
                        <a:pt x="131973" y="204510"/>
                        <a:pt x="131058" y="216171"/>
                      </a:cubicBezTo>
                      <a:lnTo>
                        <a:pt x="125060" y="233773"/>
                      </a:lnTo>
                      <a:lnTo>
                        <a:pt x="106545" y="246479"/>
                      </a:lnTo>
                      <a:lnTo>
                        <a:pt x="118565" y="218932"/>
                      </a:lnTo>
                      <a:cubicBezTo>
                        <a:pt x="121496" y="209086"/>
                        <a:pt x="122905" y="199686"/>
                        <a:pt x="122553" y="191533"/>
                      </a:cubicBezTo>
                      <a:close/>
                      <a:moveTo>
                        <a:pt x="95078" y="185223"/>
                      </a:moveTo>
                      <a:cubicBezTo>
                        <a:pt x="97279" y="203153"/>
                        <a:pt x="77780" y="226722"/>
                        <a:pt x="51525" y="237866"/>
                      </a:cubicBezTo>
                      <a:cubicBezTo>
                        <a:pt x="31834" y="246225"/>
                        <a:pt x="13935" y="245220"/>
                        <a:pt x="5288" y="236631"/>
                      </a:cubicBezTo>
                      <a:cubicBezTo>
                        <a:pt x="2405" y="233769"/>
                        <a:pt x="551" y="230063"/>
                        <a:pt x="0" y="225581"/>
                      </a:cubicBezTo>
                      <a:cubicBezTo>
                        <a:pt x="12477" y="231036"/>
                        <a:pt x="30828" y="229573"/>
                        <a:pt x="49532" y="221634"/>
                      </a:cubicBezTo>
                      <a:cubicBezTo>
                        <a:pt x="68236" y="213695"/>
                        <a:pt x="85110" y="200205"/>
                        <a:pt x="95078" y="185223"/>
                      </a:cubicBezTo>
                      <a:close/>
                      <a:moveTo>
                        <a:pt x="163022" y="170944"/>
                      </a:moveTo>
                      <a:cubicBezTo>
                        <a:pt x="168903" y="172542"/>
                        <a:pt x="174298" y="177090"/>
                        <a:pt x="178549" y="183893"/>
                      </a:cubicBezTo>
                      <a:lnTo>
                        <a:pt x="180447" y="189695"/>
                      </a:lnTo>
                      <a:lnTo>
                        <a:pt x="168029" y="201904"/>
                      </a:lnTo>
                      <a:lnTo>
                        <a:pt x="164664" y="189791"/>
                      </a:lnTo>
                      <a:cubicBezTo>
                        <a:pt x="161007" y="182105"/>
                        <a:pt x="156289" y="175930"/>
                        <a:pt x="150808" y="171890"/>
                      </a:cubicBezTo>
                      <a:cubicBezTo>
                        <a:pt x="154965" y="170126"/>
                        <a:pt x="159101" y="169879"/>
                        <a:pt x="163022" y="170944"/>
                      </a:cubicBezTo>
                      <a:close/>
                      <a:moveTo>
                        <a:pt x="121226" y="125586"/>
                      </a:moveTo>
                      <a:cubicBezTo>
                        <a:pt x="126363" y="123406"/>
                        <a:pt x="131759" y="123338"/>
                        <a:pt x="136197" y="125901"/>
                      </a:cubicBezTo>
                      <a:cubicBezTo>
                        <a:pt x="145073" y="131026"/>
                        <a:pt x="146756" y="144729"/>
                        <a:pt x="139955" y="156508"/>
                      </a:cubicBezTo>
                      <a:cubicBezTo>
                        <a:pt x="133155" y="168288"/>
                        <a:pt x="120446" y="173682"/>
                        <a:pt x="111569" y="168557"/>
                      </a:cubicBezTo>
                      <a:cubicBezTo>
                        <a:pt x="102693" y="163433"/>
                        <a:pt x="101010" y="149729"/>
                        <a:pt x="107811" y="137950"/>
                      </a:cubicBezTo>
                      <a:cubicBezTo>
                        <a:pt x="111211" y="132060"/>
                        <a:pt x="116089" y="127767"/>
                        <a:pt x="121226" y="125586"/>
                      </a:cubicBezTo>
                      <a:close/>
                      <a:moveTo>
                        <a:pt x="187500" y="121616"/>
                      </a:moveTo>
                      <a:cubicBezTo>
                        <a:pt x="197731" y="119804"/>
                        <a:pt x="209315" y="121717"/>
                        <a:pt x="219827" y="127786"/>
                      </a:cubicBezTo>
                      <a:lnTo>
                        <a:pt x="230658" y="140332"/>
                      </a:lnTo>
                      <a:lnTo>
                        <a:pt x="219346" y="151453"/>
                      </a:lnTo>
                      <a:lnTo>
                        <a:pt x="210591" y="143782"/>
                      </a:lnTo>
                      <a:cubicBezTo>
                        <a:pt x="195615" y="135135"/>
                        <a:pt x="178091" y="132920"/>
                        <a:pt x="163291" y="137801"/>
                      </a:cubicBezTo>
                      <a:cubicBezTo>
                        <a:pt x="168391" y="128967"/>
                        <a:pt x="177269" y="123429"/>
                        <a:pt x="187500" y="121616"/>
                      </a:cubicBezTo>
                      <a:close/>
                      <a:moveTo>
                        <a:pt x="8345" y="112703"/>
                      </a:moveTo>
                      <a:cubicBezTo>
                        <a:pt x="11517" y="127961"/>
                        <a:pt x="22198" y="142029"/>
                        <a:pt x="37175" y="150676"/>
                      </a:cubicBezTo>
                      <a:cubicBezTo>
                        <a:pt x="52152" y="159323"/>
                        <a:pt x="69676" y="161538"/>
                        <a:pt x="84476" y="156657"/>
                      </a:cubicBezTo>
                      <a:cubicBezTo>
                        <a:pt x="74275" y="174326"/>
                        <a:pt x="48963" y="178810"/>
                        <a:pt x="27940" y="166672"/>
                      </a:cubicBezTo>
                      <a:cubicBezTo>
                        <a:pt x="6917" y="154534"/>
                        <a:pt x="-1856" y="130372"/>
                        <a:pt x="8345" y="112703"/>
                      </a:cubicBezTo>
                      <a:close/>
                      <a:moveTo>
                        <a:pt x="223501" y="50854"/>
                      </a:moveTo>
                      <a:cubicBezTo>
                        <a:pt x="231518" y="51134"/>
                        <a:pt x="238155" y="53532"/>
                        <a:pt x="242479" y="57827"/>
                      </a:cubicBezTo>
                      <a:cubicBezTo>
                        <a:pt x="245361" y="60690"/>
                        <a:pt x="247216" y="64395"/>
                        <a:pt x="247766" y="68877"/>
                      </a:cubicBezTo>
                      <a:cubicBezTo>
                        <a:pt x="235289" y="63423"/>
                        <a:pt x="216938" y="64885"/>
                        <a:pt x="198234" y="72824"/>
                      </a:cubicBezTo>
                      <a:cubicBezTo>
                        <a:pt x="179530" y="80763"/>
                        <a:pt x="162657" y="94253"/>
                        <a:pt x="152689" y="109235"/>
                      </a:cubicBezTo>
                      <a:cubicBezTo>
                        <a:pt x="150487" y="91305"/>
                        <a:pt x="169986" y="67737"/>
                        <a:pt x="196241" y="56592"/>
                      </a:cubicBezTo>
                      <a:cubicBezTo>
                        <a:pt x="206087" y="52413"/>
                        <a:pt x="215484" y="50574"/>
                        <a:pt x="223501" y="50854"/>
                      </a:cubicBezTo>
                      <a:close/>
                      <a:moveTo>
                        <a:pt x="84371" y="20049"/>
                      </a:moveTo>
                      <a:cubicBezTo>
                        <a:pt x="76380" y="36173"/>
                        <a:pt x="73134" y="57531"/>
                        <a:pt x="75611" y="77699"/>
                      </a:cubicBezTo>
                      <a:cubicBezTo>
                        <a:pt x="78087" y="97866"/>
                        <a:pt x="85996" y="114490"/>
                        <a:pt x="96959" y="122568"/>
                      </a:cubicBezTo>
                      <a:cubicBezTo>
                        <a:pt x="92801" y="124332"/>
                        <a:pt x="88665" y="124579"/>
                        <a:pt x="84744" y="123514"/>
                      </a:cubicBezTo>
                      <a:cubicBezTo>
                        <a:pt x="72983" y="120319"/>
                        <a:pt x="63164" y="105321"/>
                        <a:pt x="60557" y="84089"/>
                      </a:cubicBezTo>
                      <a:cubicBezTo>
                        <a:pt x="57081" y="55779"/>
                        <a:pt x="67743" y="27108"/>
                        <a:pt x="84371" y="20049"/>
                      </a:cubicBezTo>
                      <a:close/>
                      <a:moveTo>
                        <a:pt x="171866" y="448"/>
                      </a:moveTo>
                      <a:cubicBezTo>
                        <a:pt x="176226" y="-443"/>
                        <a:pt x="180214" y="-25"/>
                        <a:pt x="183542" y="1897"/>
                      </a:cubicBezTo>
                      <a:cubicBezTo>
                        <a:pt x="169069" y="9440"/>
                        <a:pt x="153798" y="25577"/>
                        <a:pt x="142324" y="45451"/>
                      </a:cubicBezTo>
                      <a:cubicBezTo>
                        <a:pt x="130849" y="65326"/>
                        <a:pt x="124510" y="86619"/>
                        <a:pt x="125213" y="102925"/>
                      </a:cubicBezTo>
                      <a:cubicBezTo>
                        <a:pt x="111899" y="95238"/>
                        <a:pt x="114162" y="66390"/>
                        <a:pt x="130270" y="38492"/>
                      </a:cubicBezTo>
                      <a:cubicBezTo>
                        <a:pt x="142350" y="17568"/>
                        <a:pt x="158786" y="3121"/>
                        <a:pt x="171866" y="44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EBD2AF02-F2C7-4D45-B19B-D74DC743947B}"/>
                    </a:ext>
                  </a:extLst>
                </p:cNvPr>
                <p:cNvSpPr/>
                <p:nvPr/>
              </p:nvSpPr>
              <p:spPr>
                <a:xfrm rot="20659040">
                  <a:off x="3080343" y="1250923"/>
                  <a:ext cx="355492" cy="417542"/>
                </a:xfrm>
                <a:custGeom>
                  <a:avLst/>
                  <a:gdLst>
                    <a:gd name="connsiteX0" fmla="*/ 165043 w 373553"/>
                    <a:gd name="connsiteY0" fmla="*/ 343368 h 434843"/>
                    <a:gd name="connsiteX1" fmla="*/ 173871 w 373553"/>
                    <a:gd name="connsiteY1" fmla="*/ 366049 h 434843"/>
                    <a:gd name="connsiteX2" fmla="*/ 173540 w 373553"/>
                    <a:gd name="connsiteY2" fmla="*/ 380114 h 434843"/>
                    <a:gd name="connsiteX3" fmla="*/ 159400 w 373553"/>
                    <a:gd name="connsiteY3" fmla="*/ 367648 h 434843"/>
                    <a:gd name="connsiteX4" fmla="*/ 125353 w 373553"/>
                    <a:gd name="connsiteY4" fmla="*/ 310488 h 434843"/>
                    <a:gd name="connsiteX5" fmla="*/ 120068 w 373553"/>
                    <a:gd name="connsiteY5" fmla="*/ 332489 h 434843"/>
                    <a:gd name="connsiteX6" fmla="*/ 110436 w 373553"/>
                    <a:gd name="connsiteY6" fmla="*/ 320951 h 434843"/>
                    <a:gd name="connsiteX7" fmla="*/ 210627 w 373553"/>
                    <a:gd name="connsiteY7" fmla="*/ 329374 h 434843"/>
                    <a:gd name="connsiteX8" fmla="*/ 257714 w 373553"/>
                    <a:gd name="connsiteY8" fmla="*/ 428037 h 434843"/>
                    <a:gd name="connsiteX9" fmla="*/ 257058 w 373553"/>
                    <a:gd name="connsiteY9" fmla="*/ 434843 h 434843"/>
                    <a:gd name="connsiteX10" fmla="*/ 235368 w 373553"/>
                    <a:gd name="connsiteY10" fmla="*/ 423532 h 434843"/>
                    <a:gd name="connsiteX11" fmla="*/ 233518 w 373553"/>
                    <a:gd name="connsiteY11" fmla="*/ 422247 h 434843"/>
                    <a:gd name="connsiteX12" fmla="*/ 227957 w 373553"/>
                    <a:gd name="connsiteY12" fmla="*/ 372883 h 434843"/>
                    <a:gd name="connsiteX13" fmla="*/ 210627 w 373553"/>
                    <a:gd name="connsiteY13" fmla="*/ 329374 h 434843"/>
                    <a:gd name="connsiteX14" fmla="*/ 286191 w 373553"/>
                    <a:gd name="connsiteY14" fmla="*/ 270824 h 434843"/>
                    <a:gd name="connsiteX15" fmla="*/ 321270 w 373553"/>
                    <a:gd name="connsiteY15" fmla="*/ 302284 h 434843"/>
                    <a:gd name="connsiteX16" fmla="*/ 340547 w 373553"/>
                    <a:gd name="connsiteY16" fmla="*/ 416234 h 434843"/>
                    <a:gd name="connsiteX17" fmla="*/ 304623 w 373553"/>
                    <a:gd name="connsiteY17" fmla="*/ 324377 h 434843"/>
                    <a:gd name="connsiteX18" fmla="*/ 235404 w 373553"/>
                    <a:gd name="connsiteY18" fmla="*/ 276704 h 434843"/>
                    <a:gd name="connsiteX19" fmla="*/ 252496 w 373553"/>
                    <a:gd name="connsiteY19" fmla="*/ 264988 h 434843"/>
                    <a:gd name="connsiteX20" fmla="*/ 286191 w 373553"/>
                    <a:gd name="connsiteY20" fmla="*/ 270824 h 434843"/>
                    <a:gd name="connsiteX21" fmla="*/ 175106 w 373553"/>
                    <a:gd name="connsiteY21" fmla="*/ 221692 h 434843"/>
                    <a:gd name="connsiteX22" fmla="*/ 206497 w 373553"/>
                    <a:gd name="connsiteY22" fmla="*/ 263350 h 434843"/>
                    <a:gd name="connsiteX23" fmla="*/ 175106 w 373553"/>
                    <a:gd name="connsiteY23" fmla="*/ 305007 h 434843"/>
                    <a:gd name="connsiteX24" fmla="*/ 143715 w 373553"/>
                    <a:gd name="connsiteY24" fmla="*/ 263349 h 434843"/>
                    <a:gd name="connsiteX25" fmla="*/ 175106 w 373553"/>
                    <a:gd name="connsiteY25" fmla="*/ 221692 h 434843"/>
                    <a:gd name="connsiteX26" fmla="*/ 9665 w 373553"/>
                    <a:gd name="connsiteY26" fmla="*/ 110465 h 434843"/>
                    <a:gd name="connsiteX27" fmla="*/ 45589 w 373553"/>
                    <a:gd name="connsiteY27" fmla="*/ 202322 h 434843"/>
                    <a:gd name="connsiteX28" fmla="*/ 114808 w 373553"/>
                    <a:gd name="connsiteY28" fmla="*/ 249995 h 434843"/>
                    <a:gd name="connsiteX29" fmla="*/ 97717 w 373553"/>
                    <a:gd name="connsiteY29" fmla="*/ 261712 h 434843"/>
                    <a:gd name="connsiteX30" fmla="*/ 64021 w 373553"/>
                    <a:gd name="connsiteY30" fmla="*/ 255875 h 434843"/>
                    <a:gd name="connsiteX31" fmla="*/ 32544 w 373553"/>
                    <a:gd name="connsiteY31" fmla="*/ 227645 h 434843"/>
                    <a:gd name="connsiteX32" fmla="*/ 27595 w 373553"/>
                    <a:gd name="connsiteY32" fmla="*/ 221717 h 434843"/>
                    <a:gd name="connsiteX33" fmla="*/ 10534 w 373553"/>
                    <a:gd name="connsiteY33" fmla="*/ 191933 h 434843"/>
                    <a:gd name="connsiteX34" fmla="*/ 1520 w 373553"/>
                    <a:gd name="connsiteY34" fmla="*/ 162142 h 434843"/>
                    <a:gd name="connsiteX35" fmla="*/ 9665 w 373553"/>
                    <a:gd name="connsiteY35" fmla="*/ 110465 h 434843"/>
                    <a:gd name="connsiteX36" fmla="*/ 328145 w 373553"/>
                    <a:gd name="connsiteY36" fmla="*/ 158635 h 434843"/>
                    <a:gd name="connsiteX37" fmla="*/ 373553 w 373553"/>
                    <a:gd name="connsiteY37" fmla="*/ 216211 h 434843"/>
                    <a:gd name="connsiteX38" fmla="*/ 299206 w 373553"/>
                    <a:gd name="connsiteY38" fmla="*/ 184968 h 434843"/>
                    <a:gd name="connsiteX39" fmla="*/ 224859 w 373553"/>
                    <a:gd name="connsiteY39" fmla="*/ 216211 h 434843"/>
                    <a:gd name="connsiteX40" fmla="*/ 299206 w 373553"/>
                    <a:gd name="connsiteY40" fmla="*/ 153724 h 434843"/>
                    <a:gd name="connsiteX41" fmla="*/ 328145 w 373553"/>
                    <a:gd name="connsiteY41" fmla="*/ 158635 h 434843"/>
                    <a:gd name="connsiteX42" fmla="*/ 139584 w 373553"/>
                    <a:gd name="connsiteY42" fmla="*/ 0 h 434843"/>
                    <a:gd name="connsiteX43" fmla="*/ 116041 w 373553"/>
                    <a:gd name="connsiteY43" fmla="*/ 98662 h 434843"/>
                    <a:gd name="connsiteX44" fmla="*/ 139585 w 373553"/>
                    <a:gd name="connsiteY44" fmla="*/ 197325 h 434843"/>
                    <a:gd name="connsiteX45" fmla="*/ 92498 w 373553"/>
                    <a:gd name="connsiteY45" fmla="*/ 98662 h 434843"/>
                    <a:gd name="connsiteX46" fmla="*/ 139584 w 373553"/>
                    <a:gd name="connsiteY46" fmla="*/ 0 h 434843"/>
                    <a:gd name="connsiteX47" fmla="*/ 273220 w 373553"/>
                    <a:gd name="connsiteY47" fmla="*/ 32085 h 434843"/>
                    <a:gd name="connsiteX48" fmla="*/ 290312 w 373553"/>
                    <a:gd name="connsiteY48" fmla="*/ 43801 h 434843"/>
                    <a:gd name="connsiteX49" fmla="*/ 221093 w 373553"/>
                    <a:gd name="connsiteY49" fmla="*/ 91474 h 434843"/>
                    <a:gd name="connsiteX50" fmla="*/ 185169 w 373553"/>
                    <a:gd name="connsiteY50" fmla="*/ 183331 h 434843"/>
                    <a:gd name="connsiteX51" fmla="*/ 204445 w 373553"/>
                    <a:gd name="connsiteY51" fmla="*/ 69382 h 434843"/>
                    <a:gd name="connsiteX52" fmla="*/ 273220 w 373553"/>
                    <a:gd name="connsiteY52" fmla="*/ 32085 h 43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373553" h="434843">
                      <a:moveTo>
                        <a:pt x="165043" y="343368"/>
                      </a:moveTo>
                      <a:cubicBezTo>
                        <a:pt x="169640" y="349469"/>
                        <a:pt x="172548" y="357233"/>
                        <a:pt x="173871" y="366049"/>
                      </a:cubicBezTo>
                      <a:lnTo>
                        <a:pt x="173540" y="380114"/>
                      </a:lnTo>
                      <a:lnTo>
                        <a:pt x="159400" y="367648"/>
                      </a:lnTo>
                      <a:close/>
                      <a:moveTo>
                        <a:pt x="125353" y="310488"/>
                      </a:moveTo>
                      <a:lnTo>
                        <a:pt x="120068" y="332489"/>
                      </a:lnTo>
                      <a:lnTo>
                        <a:pt x="110436" y="320951"/>
                      </a:lnTo>
                      <a:close/>
                      <a:moveTo>
                        <a:pt x="210627" y="329374"/>
                      </a:moveTo>
                      <a:cubicBezTo>
                        <a:pt x="236633" y="329374"/>
                        <a:pt x="257714" y="373547"/>
                        <a:pt x="257714" y="428037"/>
                      </a:cubicBezTo>
                      <a:lnTo>
                        <a:pt x="257058" y="434843"/>
                      </a:lnTo>
                      <a:lnTo>
                        <a:pt x="235368" y="423532"/>
                      </a:lnTo>
                      <a:lnTo>
                        <a:pt x="233518" y="422247"/>
                      </a:lnTo>
                      <a:lnTo>
                        <a:pt x="227957" y="372883"/>
                      </a:lnTo>
                      <a:cubicBezTo>
                        <a:pt x="223924" y="355981"/>
                        <a:pt x="218038" y="341020"/>
                        <a:pt x="210627" y="329374"/>
                      </a:cubicBezTo>
                      <a:close/>
                      <a:moveTo>
                        <a:pt x="286191" y="270824"/>
                      </a:moveTo>
                      <a:cubicBezTo>
                        <a:pt x="298172" y="277195"/>
                        <a:pt x="310383" y="287836"/>
                        <a:pt x="321270" y="302284"/>
                      </a:cubicBezTo>
                      <a:cubicBezTo>
                        <a:pt x="350305" y="340814"/>
                        <a:pt x="358935" y="391831"/>
                        <a:pt x="340547" y="416234"/>
                      </a:cubicBezTo>
                      <a:cubicBezTo>
                        <a:pt x="338616" y="385857"/>
                        <a:pt x="325307" y="351825"/>
                        <a:pt x="304623" y="324377"/>
                      </a:cubicBezTo>
                      <a:cubicBezTo>
                        <a:pt x="283939" y="296928"/>
                        <a:pt x="258295" y="279266"/>
                        <a:pt x="235404" y="276704"/>
                      </a:cubicBezTo>
                      <a:cubicBezTo>
                        <a:pt x="240001" y="270603"/>
                        <a:pt x="245852" y="266744"/>
                        <a:pt x="252496" y="264988"/>
                      </a:cubicBezTo>
                      <a:cubicBezTo>
                        <a:pt x="262461" y="262354"/>
                        <a:pt x="274211" y="264454"/>
                        <a:pt x="286191" y="270824"/>
                      </a:cubicBezTo>
                      <a:close/>
                      <a:moveTo>
                        <a:pt x="175106" y="221692"/>
                      </a:moveTo>
                      <a:cubicBezTo>
                        <a:pt x="192443" y="221692"/>
                        <a:pt x="206497" y="240343"/>
                        <a:pt x="206497" y="263350"/>
                      </a:cubicBezTo>
                      <a:cubicBezTo>
                        <a:pt x="206497" y="286356"/>
                        <a:pt x="192443" y="305007"/>
                        <a:pt x="175106" y="305007"/>
                      </a:cubicBezTo>
                      <a:cubicBezTo>
                        <a:pt x="157769" y="305007"/>
                        <a:pt x="143715" y="286356"/>
                        <a:pt x="143715" y="263349"/>
                      </a:cubicBezTo>
                      <a:cubicBezTo>
                        <a:pt x="143715" y="240343"/>
                        <a:pt x="157769" y="221692"/>
                        <a:pt x="175106" y="221692"/>
                      </a:cubicBezTo>
                      <a:close/>
                      <a:moveTo>
                        <a:pt x="9665" y="110465"/>
                      </a:moveTo>
                      <a:cubicBezTo>
                        <a:pt x="11596" y="140842"/>
                        <a:pt x="24905" y="174874"/>
                        <a:pt x="45589" y="202322"/>
                      </a:cubicBezTo>
                      <a:cubicBezTo>
                        <a:pt x="66273" y="229771"/>
                        <a:pt x="91917" y="247433"/>
                        <a:pt x="114808" y="249995"/>
                      </a:cubicBezTo>
                      <a:cubicBezTo>
                        <a:pt x="110211" y="256096"/>
                        <a:pt x="104360" y="259955"/>
                        <a:pt x="97717" y="261712"/>
                      </a:cubicBezTo>
                      <a:cubicBezTo>
                        <a:pt x="87751" y="264345"/>
                        <a:pt x="76001" y="262245"/>
                        <a:pt x="64021" y="255875"/>
                      </a:cubicBezTo>
                      <a:lnTo>
                        <a:pt x="32544" y="227645"/>
                      </a:lnTo>
                      <a:lnTo>
                        <a:pt x="27595" y="221717"/>
                      </a:lnTo>
                      <a:lnTo>
                        <a:pt x="10534" y="191933"/>
                      </a:lnTo>
                      <a:lnTo>
                        <a:pt x="1520" y="162142"/>
                      </a:lnTo>
                      <a:cubicBezTo>
                        <a:pt x="-1969" y="141521"/>
                        <a:pt x="471" y="122667"/>
                        <a:pt x="9665" y="110465"/>
                      </a:cubicBezTo>
                      <a:close/>
                      <a:moveTo>
                        <a:pt x="328145" y="158635"/>
                      </a:moveTo>
                      <a:cubicBezTo>
                        <a:pt x="354830" y="168121"/>
                        <a:pt x="373553" y="190328"/>
                        <a:pt x="373553" y="216211"/>
                      </a:cubicBezTo>
                      <a:cubicBezTo>
                        <a:pt x="356002" y="196543"/>
                        <a:pt x="328458" y="184968"/>
                        <a:pt x="299206" y="184968"/>
                      </a:cubicBezTo>
                      <a:cubicBezTo>
                        <a:pt x="269954" y="184968"/>
                        <a:pt x="242410" y="196543"/>
                        <a:pt x="224859" y="216211"/>
                      </a:cubicBezTo>
                      <a:cubicBezTo>
                        <a:pt x="224859" y="181700"/>
                        <a:pt x="258145" y="153724"/>
                        <a:pt x="299206" y="153724"/>
                      </a:cubicBezTo>
                      <a:cubicBezTo>
                        <a:pt x="309471" y="153724"/>
                        <a:pt x="319251" y="155473"/>
                        <a:pt x="328145" y="158635"/>
                      </a:cubicBezTo>
                      <a:close/>
                      <a:moveTo>
                        <a:pt x="139584" y="0"/>
                      </a:moveTo>
                      <a:cubicBezTo>
                        <a:pt x="124764" y="23291"/>
                        <a:pt x="116041" y="59844"/>
                        <a:pt x="116041" y="98662"/>
                      </a:cubicBezTo>
                      <a:cubicBezTo>
                        <a:pt x="116041" y="137481"/>
                        <a:pt x="124764" y="174034"/>
                        <a:pt x="139585" y="197325"/>
                      </a:cubicBezTo>
                      <a:cubicBezTo>
                        <a:pt x="113579" y="197325"/>
                        <a:pt x="92498" y="153152"/>
                        <a:pt x="92498" y="98662"/>
                      </a:cubicBezTo>
                      <a:cubicBezTo>
                        <a:pt x="92498" y="44172"/>
                        <a:pt x="113579" y="0"/>
                        <a:pt x="139584" y="0"/>
                      </a:cubicBezTo>
                      <a:close/>
                      <a:moveTo>
                        <a:pt x="273220" y="32085"/>
                      </a:moveTo>
                      <a:cubicBezTo>
                        <a:pt x="279864" y="33841"/>
                        <a:pt x="285715" y="37700"/>
                        <a:pt x="290312" y="43801"/>
                      </a:cubicBezTo>
                      <a:cubicBezTo>
                        <a:pt x="267422" y="46363"/>
                        <a:pt x="241777" y="64025"/>
                        <a:pt x="221093" y="91474"/>
                      </a:cubicBezTo>
                      <a:cubicBezTo>
                        <a:pt x="200409" y="118923"/>
                        <a:pt x="187099" y="152954"/>
                        <a:pt x="185169" y="183331"/>
                      </a:cubicBezTo>
                      <a:cubicBezTo>
                        <a:pt x="166781" y="158928"/>
                        <a:pt x="175411" y="107912"/>
                        <a:pt x="204445" y="69382"/>
                      </a:cubicBezTo>
                      <a:cubicBezTo>
                        <a:pt x="226221" y="40484"/>
                        <a:pt x="253290" y="26818"/>
                        <a:pt x="273220" y="3208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083AE724-073E-4EC4-AFA6-A01CB61A448E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CF991035-AB80-4D26-9359-A0960CC04831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chemeClr val="bg1">
                        <a:lumMod val="95000"/>
                      </a:schemeClr>
                    </a:gs>
                    <a:gs pos="50000">
                      <a:schemeClr val="bg1"/>
                    </a:gs>
                    <a:gs pos="80000">
                      <a:schemeClr val="bg1">
                        <a:lumMod val="9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8369984E-7E97-4E69-98FB-956EEEA6ABF1}"/>
                </a:ext>
              </a:extLst>
            </p:cNvPr>
            <p:cNvGrpSpPr/>
            <p:nvPr/>
          </p:nvGrpSpPr>
          <p:grpSpPr>
            <a:xfrm>
              <a:off x="9006399" y="5295837"/>
              <a:ext cx="1328378" cy="729524"/>
              <a:chOff x="7687773" y="3133911"/>
              <a:chExt cx="1328378" cy="729524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BC5838AF-AB6B-4606-9147-8E8AC658B343}"/>
                  </a:ext>
                </a:extLst>
              </p:cNvPr>
              <p:cNvSpPr/>
              <p:nvPr/>
            </p:nvSpPr>
            <p:spPr>
              <a:xfrm>
                <a:off x="7703761" y="3185573"/>
                <a:ext cx="1312390" cy="677862"/>
              </a:xfrm>
              <a:custGeom>
                <a:avLst/>
                <a:gdLst>
                  <a:gd name="connsiteX0" fmla="*/ 656195 w 1312390"/>
                  <a:gd name="connsiteY0" fmla="*/ 0 h 677862"/>
                  <a:gd name="connsiteX1" fmla="*/ 1288833 w 1312390"/>
                  <a:gd name="connsiteY1" fmla="*/ 286994 h 677862"/>
                  <a:gd name="connsiteX2" fmla="*/ 1312390 w 1312390"/>
                  <a:gd name="connsiteY2" fmla="*/ 338931 h 677862"/>
                  <a:gd name="connsiteX3" fmla="*/ 1288833 w 1312390"/>
                  <a:gd name="connsiteY3" fmla="*/ 390869 h 677862"/>
                  <a:gd name="connsiteX4" fmla="*/ 656195 w 1312390"/>
                  <a:gd name="connsiteY4" fmla="*/ 677862 h 677862"/>
                  <a:gd name="connsiteX5" fmla="*/ 23557 w 1312390"/>
                  <a:gd name="connsiteY5" fmla="*/ 390869 h 677862"/>
                  <a:gd name="connsiteX6" fmla="*/ 0 w 1312390"/>
                  <a:gd name="connsiteY6" fmla="*/ 338931 h 677862"/>
                  <a:gd name="connsiteX7" fmla="*/ 23557 w 1312390"/>
                  <a:gd name="connsiteY7" fmla="*/ 286994 h 677862"/>
                  <a:gd name="connsiteX8" fmla="*/ 656195 w 1312390"/>
                  <a:gd name="connsiteY8" fmla="*/ 0 h 677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2390" h="677862">
                    <a:moveTo>
                      <a:pt x="656195" y="0"/>
                    </a:moveTo>
                    <a:cubicBezTo>
                      <a:pt x="940591" y="0"/>
                      <a:pt x="1184602" y="118339"/>
                      <a:pt x="1288833" y="286994"/>
                    </a:cubicBezTo>
                    <a:lnTo>
                      <a:pt x="1312390" y="338931"/>
                    </a:lnTo>
                    <a:lnTo>
                      <a:pt x="1288833" y="390869"/>
                    </a:lnTo>
                    <a:cubicBezTo>
                      <a:pt x="1184602" y="559523"/>
                      <a:pt x="940591" y="677862"/>
                      <a:pt x="656195" y="677862"/>
                    </a:cubicBezTo>
                    <a:cubicBezTo>
                      <a:pt x="371799" y="677862"/>
                      <a:pt x="127788" y="559523"/>
                      <a:pt x="23557" y="390869"/>
                    </a:cubicBezTo>
                    <a:lnTo>
                      <a:pt x="0" y="338931"/>
                    </a:lnTo>
                    <a:lnTo>
                      <a:pt x="23557" y="286994"/>
                    </a:lnTo>
                    <a:cubicBezTo>
                      <a:pt x="127788" y="118339"/>
                      <a:pt x="371799" y="0"/>
                      <a:pt x="656195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F833C36D-1EF3-4E50-B847-0B27ED7D5B19}"/>
                  </a:ext>
                </a:extLst>
              </p:cNvPr>
              <p:cNvSpPr/>
              <p:nvPr/>
            </p:nvSpPr>
            <p:spPr>
              <a:xfrm rot="4196602">
                <a:off x="7847561" y="3308986"/>
                <a:ext cx="81804" cy="4571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62641784-39AA-4808-9DE0-98BED455020B}"/>
                  </a:ext>
                </a:extLst>
              </p:cNvPr>
              <p:cNvSpPr/>
              <p:nvPr/>
            </p:nvSpPr>
            <p:spPr>
              <a:xfrm rot="2700000">
                <a:off x="8024540" y="3169077"/>
                <a:ext cx="125761" cy="134038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3B55667C-D725-4353-AF3D-004F1E653E04}"/>
                  </a:ext>
                </a:extLst>
              </p:cNvPr>
              <p:cNvSpPr/>
              <p:nvPr/>
            </p:nvSpPr>
            <p:spPr>
              <a:xfrm rot="5815506">
                <a:off x="8332068" y="3109789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345CDD9-0C99-48F7-9991-EEF68CA2E992}"/>
                  </a:ext>
                </a:extLst>
              </p:cNvPr>
              <p:cNvSpPr/>
              <p:nvPr/>
            </p:nvSpPr>
            <p:spPr>
              <a:xfrm flipH="1">
                <a:off x="8664301" y="3382032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C2FE32AD-685D-4AC9-8297-EDA3CE66D504}"/>
                  </a:ext>
                </a:extLst>
              </p:cNvPr>
              <p:cNvSpPr/>
              <p:nvPr/>
            </p:nvSpPr>
            <p:spPr>
              <a:xfrm rot="1212245">
                <a:off x="8599373" y="3204254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C5FF6EDB-1944-43A7-8087-55699E2C54C3}"/>
                  </a:ext>
                </a:extLst>
              </p:cNvPr>
              <p:cNvSpPr/>
              <p:nvPr/>
            </p:nvSpPr>
            <p:spPr>
              <a:xfrm flipH="1">
                <a:off x="8198151" y="3296908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3E55C65A-3064-4AF1-BB36-8CD444E3C8A6}"/>
                  </a:ext>
                </a:extLst>
              </p:cNvPr>
              <p:cNvSpPr/>
              <p:nvPr/>
            </p:nvSpPr>
            <p:spPr>
              <a:xfrm rot="5815506">
                <a:off x="8155843" y="3656521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B0785AC-6F86-4883-87EC-859B68709341}"/>
                  </a:ext>
                </a:extLst>
              </p:cNvPr>
              <p:cNvSpPr/>
              <p:nvPr/>
            </p:nvSpPr>
            <p:spPr>
              <a:xfrm rot="20054913" flipH="1">
                <a:off x="8932472" y="3425997"/>
                <a:ext cx="81804" cy="47650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21DB5DE2-E86E-4848-91D0-6DA774B36025}"/>
                  </a:ext>
                </a:extLst>
              </p:cNvPr>
              <p:cNvSpPr/>
              <p:nvPr/>
            </p:nvSpPr>
            <p:spPr>
              <a:xfrm>
                <a:off x="8402349" y="3673085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F5AEA012-7D55-4C2C-A31E-C2BFD42EE40C}"/>
                  </a:ext>
                </a:extLst>
              </p:cNvPr>
              <p:cNvSpPr/>
              <p:nvPr/>
            </p:nvSpPr>
            <p:spPr>
              <a:xfrm rot="3981797">
                <a:off x="7711895" y="3361106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C442D866-76AC-47F1-B8BB-1C5ED9065FAD}"/>
                  </a:ext>
                </a:extLst>
              </p:cNvPr>
              <p:cNvSpPr/>
              <p:nvPr/>
            </p:nvSpPr>
            <p:spPr>
              <a:xfrm rot="6731946">
                <a:off x="8031221" y="3377769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2217CF4-C008-4C8A-A827-12E3C9F3E071}"/>
                  </a:ext>
                </a:extLst>
              </p:cNvPr>
              <p:cNvSpPr/>
              <p:nvPr/>
            </p:nvSpPr>
            <p:spPr>
              <a:xfrm rot="4808983">
                <a:off x="8696599" y="3550617"/>
                <a:ext cx="109145" cy="157389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8CB3E9F9-A216-4205-85CF-1DA1025AF24B}"/>
                  </a:ext>
                </a:extLst>
              </p:cNvPr>
              <p:cNvSpPr/>
              <p:nvPr/>
            </p:nvSpPr>
            <p:spPr>
              <a:xfrm rot="7200000">
                <a:off x="8440492" y="3501867"/>
                <a:ext cx="81804" cy="45719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1032C807-B922-4A82-8A8D-5C1E7CBCE6D5}"/>
                  </a:ext>
                </a:extLst>
              </p:cNvPr>
              <p:cNvSpPr/>
              <p:nvPr/>
            </p:nvSpPr>
            <p:spPr>
              <a:xfrm rot="1369192">
                <a:off x="7830849" y="3551641"/>
                <a:ext cx="209302" cy="91891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adFill flip="none" rotWithShape="1">
                <a:gsLst>
                  <a:gs pos="20000">
                    <a:schemeClr val="bg1">
                      <a:lumMod val="95000"/>
                    </a:schemeClr>
                  </a:gs>
                  <a:gs pos="50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pptxe45_ご飯のイラスト</dc:title>
  <dc:subject>pptxe45_ご飯のイラスト</dc:subject>
  <dc:creator>でじけろお</dc:creator>
  <cp:revision>1</cp:revision>
  <dcterms:created xsi:type="dcterms:W3CDTF">2018-05-20T00:31:01Z</dcterms:created>
  <dcterms:modified xsi:type="dcterms:W3CDTF">2020-08-14T03:21:46Z</dcterms:modified>
  <cp:version>1</cp:version>
</cp:coreProperties>
</file>