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A01C0A-4E44-452D-B85F-C1CBA0511916}"/>
              </a:ext>
            </a:extLst>
          </p:cNvPr>
          <p:cNvGrpSpPr/>
          <p:nvPr/>
        </p:nvGrpSpPr>
        <p:grpSpPr>
          <a:xfrm>
            <a:off x="895036" y="1297869"/>
            <a:ext cx="2265023" cy="1811242"/>
            <a:chOff x="1701860" y="827423"/>
            <a:chExt cx="1854201" cy="148272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8FC43AF-E607-4591-8BF3-2CA76C0AA462}"/>
                </a:ext>
              </a:extLst>
            </p:cNvPr>
            <p:cNvSpPr/>
            <p:nvPr/>
          </p:nvSpPr>
          <p:spPr>
            <a:xfrm rot="10800000">
              <a:off x="1701861" y="1071898"/>
              <a:ext cx="1854200" cy="1238250"/>
            </a:xfrm>
            <a:custGeom>
              <a:avLst/>
              <a:gdLst>
                <a:gd name="connsiteX0" fmla="*/ 933450 w 1854200"/>
                <a:gd name="connsiteY0" fmla="*/ 0 h 1238250"/>
                <a:gd name="connsiteX1" fmla="*/ 1645754 w 1854200"/>
                <a:gd name="connsiteY1" fmla="*/ 65913 h 1238250"/>
                <a:gd name="connsiteX2" fmla="*/ 1649552 w 1854200"/>
                <a:gd name="connsiteY2" fmla="*/ 70191 h 1238250"/>
                <a:gd name="connsiteX3" fmla="*/ 1653264 w 1854200"/>
                <a:gd name="connsiteY3" fmla="*/ 71343 h 1238250"/>
                <a:gd name="connsiteX4" fmla="*/ 1801172 w 1854200"/>
                <a:gd name="connsiteY4" fmla="*/ 234479 h 1238250"/>
                <a:gd name="connsiteX5" fmla="*/ 1801939 w 1854200"/>
                <a:gd name="connsiteY5" fmla="*/ 239553 h 1238250"/>
                <a:gd name="connsiteX6" fmla="*/ 1803806 w 1854200"/>
                <a:gd name="connsiteY6" fmla="*/ 243803 h 1238250"/>
                <a:gd name="connsiteX7" fmla="*/ 1854200 w 1854200"/>
                <a:gd name="connsiteY7" fmla="*/ 641350 h 1238250"/>
                <a:gd name="connsiteX8" fmla="*/ 1820722 w 1854200"/>
                <a:gd name="connsiteY8" fmla="*/ 980355 h 1238250"/>
                <a:gd name="connsiteX9" fmla="*/ 1808202 w 1854200"/>
                <a:gd name="connsiteY9" fmla="*/ 1023684 h 1238250"/>
                <a:gd name="connsiteX10" fmla="*/ 1807614 w 1854200"/>
                <a:gd name="connsiteY10" fmla="*/ 1029518 h 1238250"/>
                <a:gd name="connsiteX11" fmla="*/ 1551508 w 1854200"/>
                <a:gd name="connsiteY11" fmla="*/ 1238250 h 1238250"/>
                <a:gd name="connsiteX12" fmla="*/ 1544500 w 1854200"/>
                <a:gd name="connsiteY12" fmla="*/ 1238250 h 1238250"/>
                <a:gd name="connsiteX13" fmla="*/ 1536352 w 1854200"/>
                <a:gd name="connsiteY13" fmla="*/ 1236546 h 1238250"/>
                <a:gd name="connsiteX14" fmla="*/ 933450 w 1854200"/>
                <a:gd name="connsiteY14" fmla="*/ 1200150 h 1238250"/>
                <a:gd name="connsiteX15" fmla="*/ 330548 w 1854200"/>
                <a:gd name="connsiteY15" fmla="*/ 1236546 h 1238250"/>
                <a:gd name="connsiteX16" fmla="*/ 322400 w 1854200"/>
                <a:gd name="connsiteY16" fmla="*/ 1238250 h 1238250"/>
                <a:gd name="connsiteX17" fmla="*/ 309042 w 1854200"/>
                <a:gd name="connsiteY17" fmla="*/ 1238250 h 1238250"/>
                <a:gd name="connsiteX18" fmla="*/ 124192 w 1854200"/>
                <a:gd name="connsiteY18" fmla="*/ 1161683 h 1238250"/>
                <a:gd name="connsiteX19" fmla="*/ 81274 w 1854200"/>
                <a:gd name="connsiteY19" fmla="*/ 1098027 h 1238250"/>
                <a:gd name="connsiteX20" fmla="*/ 69809 w 1854200"/>
                <a:gd name="connsiteY20" fmla="*/ 1083099 h 1238250"/>
                <a:gd name="connsiteX21" fmla="*/ 0 w 1854200"/>
                <a:gd name="connsiteY21" fmla="*/ 641350 h 1238250"/>
                <a:gd name="connsiteX22" fmla="*/ 69809 w 1854200"/>
                <a:gd name="connsiteY22" fmla="*/ 199601 h 1238250"/>
                <a:gd name="connsiteX23" fmla="*/ 86746 w 1854200"/>
                <a:gd name="connsiteY23" fmla="*/ 177548 h 1238250"/>
                <a:gd name="connsiteX24" fmla="*/ 92271 w 1854200"/>
                <a:gd name="connsiteY24" fmla="*/ 166056 h 1238250"/>
                <a:gd name="connsiteX25" fmla="*/ 207287 w 1854200"/>
                <a:gd name="connsiteY25" fmla="*/ 71343 h 1238250"/>
                <a:gd name="connsiteX26" fmla="*/ 219764 w 1854200"/>
                <a:gd name="connsiteY26" fmla="*/ 67470 h 1238250"/>
                <a:gd name="connsiteX27" fmla="*/ 221147 w 1854200"/>
                <a:gd name="connsiteY27" fmla="*/ 65913 h 1238250"/>
                <a:gd name="connsiteX28" fmla="*/ 933450 w 1854200"/>
                <a:gd name="connsiteY28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54200" h="1238250">
                  <a:moveTo>
                    <a:pt x="933450" y="0"/>
                  </a:moveTo>
                  <a:cubicBezTo>
                    <a:pt x="1284808" y="0"/>
                    <a:pt x="1577956" y="28297"/>
                    <a:pt x="1645754" y="65913"/>
                  </a:cubicBezTo>
                  <a:lnTo>
                    <a:pt x="1649552" y="70191"/>
                  </a:lnTo>
                  <a:lnTo>
                    <a:pt x="1653264" y="71343"/>
                  </a:lnTo>
                  <a:cubicBezTo>
                    <a:pt x="1723634" y="101107"/>
                    <a:pt x="1778258" y="160808"/>
                    <a:pt x="1801172" y="234479"/>
                  </a:cubicBezTo>
                  <a:lnTo>
                    <a:pt x="1801939" y="239553"/>
                  </a:lnTo>
                  <a:lnTo>
                    <a:pt x="1803806" y="243803"/>
                  </a:lnTo>
                  <a:cubicBezTo>
                    <a:pt x="1834210" y="329960"/>
                    <a:pt x="1854200" y="475863"/>
                    <a:pt x="1854200" y="641350"/>
                  </a:cubicBezTo>
                  <a:cubicBezTo>
                    <a:pt x="1854200" y="773740"/>
                    <a:pt x="1841407" y="893596"/>
                    <a:pt x="1820722" y="980355"/>
                  </a:cubicBezTo>
                  <a:lnTo>
                    <a:pt x="1808202" y="1023684"/>
                  </a:lnTo>
                  <a:lnTo>
                    <a:pt x="1807614" y="1029518"/>
                  </a:lnTo>
                  <a:cubicBezTo>
                    <a:pt x="1783238" y="1148641"/>
                    <a:pt x="1677838" y="1238250"/>
                    <a:pt x="1551508" y="1238250"/>
                  </a:cubicBezTo>
                  <a:lnTo>
                    <a:pt x="1544500" y="1238250"/>
                  </a:lnTo>
                  <a:lnTo>
                    <a:pt x="1536352" y="1236546"/>
                  </a:lnTo>
                  <a:cubicBezTo>
                    <a:pt x="1405691" y="1214587"/>
                    <a:pt x="1184420" y="1200150"/>
                    <a:pt x="933450" y="1200150"/>
                  </a:cubicBezTo>
                  <a:cubicBezTo>
                    <a:pt x="682480" y="1200150"/>
                    <a:pt x="461209" y="1214587"/>
                    <a:pt x="330548" y="1236546"/>
                  </a:cubicBezTo>
                  <a:lnTo>
                    <a:pt x="322400" y="1238250"/>
                  </a:lnTo>
                  <a:lnTo>
                    <a:pt x="309042" y="1238250"/>
                  </a:lnTo>
                  <a:cubicBezTo>
                    <a:pt x="236854" y="1238250"/>
                    <a:pt x="171499" y="1208990"/>
                    <a:pt x="124192" y="1161683"/>
                  </a:cubicBezTo>
                  <a:lnTo>
                    <a:pt x="81274" y="1098027"/>
                  </a:lnTo>
                  <a:lnTo>
                    <a:pt x="69809" y="1083099"/>
                  </a:lnTo>
                  <a:cubicBezTo>
                    <a:pt x="28785" y="1010319"/>
                    <a:pt x="0" y="839934"/>
                    <a:pt x="0" y="641350"/>
                  </a:cubicBezTo>
                  <a:cubicBezTo>
                    <a:pt x="0" y="442766"/>
                    <a:pt x="28785" y="272381"/>
                    <a:pt x="69809" y="199601"/>
                  </a:cubicBezTo>
                  <a:lnTo>
                    <a:pt x="86746" y="177548"/>
                  </a:lnTo>
                  <a:lnTo>
                    <a:pt x="92271" y="166056"/>
                  </a:lnTo>
                  <a:cubicBezTo>
                    <a:pt x="120458" y="124334"/>
                    <a:pt x="160374" y="91186"/>
                    <a:pt x="207287" y="71343"/>
                  </a:cubicBezTo>
                  <a:lnTo>
                    <a:pt x="219764" y="67470"/>
                  </a:lnTo>
                  <a:lnTo>
                    <a:pt x="221147" y="65913"/>
                  </a:lnTo>
                  <a:cubicBezTo>
                    <a:pt x="288944" y="28297"/>
                    <a:pt x="582092" y="0"/>
                    <a:pt x="933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80000">
                  <a:srgbClr val="FFFF99"/>
                </a:gs>
                <a:gs pos="20000">
                  <a:srgbClr val="FFFF99"/>
                </a:gs>
                <a:gs pos="100000">
                  <a:srgbClr val="FFFF00"/>
                </a:gs>
              </a:gsLst>
              <a:lin ang="10800000" scaled="1"/>
              <a:tileRect/>
            </a:gra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CA89235-900E-41F2-9E80-AF7116BC175B}"/>
                </a:ext>
              </a:extLst>
            </p:cNvPr>
            <p:cNvSpPr/>
            <p:nvPr/>
          </p:nvSpPr>
          <p:spPr>
            <a:xfrm>
              <a:off x="1701860" y="827423"/>
              <a:ext cx="1854200" cy="1238250"/>
            </a:xfrm>
            <a:custGeom>
              <a:avLst/>
              <a:gdLst>
                <a:gd name="connsiteX0" fmla="*/ 933450 w 1854200"/>
                <a:gd name="connsiteY0" fmla="*/ 0 h 1238250"/>
                <a:gd name="connsiteX1" fmla="*/ 1645754 w 1854200"/>
                <a:gd name="connsiteY1" fmla="*/ 65913 h 1238250"/>
                <a:gd name="connsiteX2" fmla="*/ 1649552 w 1854200"/>
                <a:gd name="connsiteY2" fmla="*/ 70191 h 1238250"/>
                <a:gd name="connsiteX3" fmla="*/ 1653264 w 1854200"/>
                <a:gd name="connsiteY3" fmla="*/ 71343 h 1238250"/>
                <a:gd name="connsiteX4" fmla="*/ 1801172 w 1854200"/>
                <a:gd name="connsiteY4" fmla="*/ 234479 h 1238250"/>
                <a:gd name="connsiteX5" fmla="*/ 1801939 w 1854200"/>
                <a:gd name="connsiteY5" fmla="*/ 239553 h 1238250"/>
                <a:gd name="connsiteX6" fmla="*/ 1803806 w 1854200"/>
                <a:gd name="connsiteY6" fmla="*/ 243803 h 1238250"/>
                <a:gd name="connsiteX7" fmla="*/ 1854200 w 1854200"/>
                <a:gd name="connsiteY7" fmla="*/ 641350 h 1238250"/>
                <a:gd name="connsiteX8" fmla="*/ 1820722 w 1854200"/>
                <a:gd name="connsiteY8" fmla="*/ 980355 h 1238250"/>
                <a:gd name="connsiteX9" fmla="*/ 1808202 w 1854200"/>
                <a:gd name="connsiteY9" fmla="*/ 1023684 h 1238250"/>
                <a:gd name="connsiteX10" fmla="*/ 1807614 w 1854200"/>
                <a:gd name="connsiteY10" fmla="*/ 1029518 h 1238250"/>
                <a:gd name="connsiteX11" fmla="*/ 1551508 w 1854200"/>
                <a:gd name="connsiteY11" fmla="*/ 1238250 h 1238250"/>
                <a:gd name="connsiteX12" fmla="*/ 1544500 w 1854200"/>
                <a:gd name="connsiteY12" fmla="*/ 1238250 h 1238250"/>
                <a:gd name="connsiteX13" fmla="*/ 1536352 w 1854200"/>
                <a:gd name="connsiteY13" fmla="*/ 1236546 h 1238250"/>
                <a:gd name="connsiteX14" fmla="*/ 933450 w 1854200"/>
                <a:gd name="connsiteY14" fmla="*/ 1200150 h 1238250"/>
                <a:gd name="connsiteX15" fmla="*/ 330548 w 1854200"/>
                <a:gd name="connsiteY15" fmla="*/ 1236546 h 1238250"/>
                <a:gd name="connsiteX16" fmla="*/ 322400 w 1854200"/>
                <a:gd name="connsiteY16" fmla="*/ 1238250 h 1238250"/>
                <a:gd name="connsiteX17" fmla="*/ 309042 w 1854200"/>
                <a:gd name="connsiteY17" fmla="*/ 1238250 h 1238250"/>
                <a:gd name="connsiteX18" fmla="*/ 124192 w 1854200"/>
                <a:gd name="connsiteY18" fmla="*/ 1161683 h 1238250"/>
                <a:gd name="connsiteX19" fmla="*/ 81274 w 1854200"/>
                <a:gd name="connsiteY19" fmla="*/ 1098027 h 1238250"/>
                <a:gd name="connsiteX20" fmla="*/ 69809 w 1854200"/>
                <a:gd name="connsiteY20" fmla="*/ 1083099 h 1238250"/>
                <a:gd name="connsiteX21" fmla="*/ 0 w 1854200"/>
                <a:gd name="connsiteY21" fmla="*/ 641350 h 1238250"/>
                <a:gd name="connsiteX22" fmla="*/ 69809 w 1854200"/>
                <a:gd name="connsiteY22" fmla="*/ 199601 h 1238250"/>
                <a:gd name="connsiteX23" fmla="*/ 86746 w 1854200"/>
                <a:gd name="connsiteY23" fmla="*/ 177548 h 1238250"/>
                <a:gd name="connsiteX24" fmla="*/ 92271 w 1854200"/>
                <a:gd name="connsiteY24" fmla="*/ 166056 h 1238250"/>
                <a:gd name="connsiteX25" fmla="*/ 207287 w 1854200"/>
                <a:gd name="connsiteY25" fmla="*/ 71343 h 1238250"/>
                <a:gd name="connsiteX26" fmla="*/ 219764 w 1854200"/>
                <a:gd name="connsiteY26" fmla="*/ 67470 h 1238250"/>
                <a:gd name="connsiteX27" fmla="*/ 221147 w 1854200"/>
                <a:gd name="connsiteY27" fmla="*/ 65913 h 1238250"/>
                <a:gd name="connsiteX28" fmla="*/ 933450 w 1854200"/>
                <a:gd name="connsiteY28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54200" h="1238250">
                  <a:moveTo>
                    <a:pt x="933450" y="0"/>
                  </a:moveTo>
                  <a:cubicBezTo>
                    <a:pt x="1284808" y="0"/>
                    <a:pt x="1577956" y="28297"/>
                    <a:pt x="1645754" y="65913"/>
                  </a:cubicBezTo>
                  <a:lnTo>
                    <a:pt x="1649552" y="70191"/>
                  </a:lnTo>
                  <a:lnTo>
                    <a:pt x="1653264" y="71343"/>
                  </a:lnTo>
                  <a:cubicBezTo>
                    <a:pt x="1723634" y="101107"/>
                    <a:pt x="1778258" y="160808"/>
                    <a:pt x="1801172" y="234479"/>
                  </a:cubicBezTo>
                  <a:lnTo>
                    <a:pt x="1801939" y="239553"/>
                  </a:lnTo>
                  <a:lnTo>
                    <a:pt x="1803806" y="243803"/>
                  </a:lnTo>
                  <a:cubicBezTo>
                    <a:pt x="1834210" y="329960"/>
                    <a:pt x="1854200" y="475863"/>
                    <a:pt x="1854200" y="641350"/>
                  </a:cubicBezTo>
                  <a:cubicBezTo>
                    <a:pt x="1854200" y="773740"/>
                    <a:pt x="1841407" y="893596"/>
                    <a:pt x="1820722" y="980355"/>
                  </a:cubicBezTo>
                  <a:lnTo>
                    <a:pt x="1808202" y="1023684"/>
                  </a:lnTo>
                  <a:lnTo>
                    <a:pt x="1807614" y="1029518"/>
                  </a:lnTo>
                  <a:cubicBezTo>
                    <a:pt x="1783238" y="1148641"/>
                    <a:pt x="1677838" y="1238250"/>
                    <a:pt x="1551508" y="1238250"/>
                  </a:cubicBezTo>
                  <a:lnTo>
                    <a:pt x="1544500" y="1238250"/>
                  </a:lnTo>
                  <a:lnTo>
                    <a:pt x="1536352" y="1236546"/>
                  </a:lnTo>
                  <a:cubicBezTo>
                    <a:pt x="1405691" y="1214587"/>
                    <a:pt x="1184420" y="1200150"/>
                    <a:pt x="933450" y="1200150"/>
                  </a:cubicBezTo>
                  <a:cubicBezTo>
                    <a:pt x="682480" y="1200150"/>
                    <a:pt x="461209" y="1214587"/>
                    <a:pt x="330548" y="1236546"/>
                  </a:cubicBezTo>
                  <a:lnTo>
                    <a:pt x="322400" y="1238250"/>
                  </a:lnTo>
                  <a:lnTo>
                    <a:pt x="309042" y="1238250"/>
                  </a:lnTo>
                  <a:cubicBezTo>
                    <a:pt x="236854" y="1238250"/>
                    <a:pt x="171499" y="1208990"/>
                    <a:pt x="124192" y="1161683"/>
                  </a:cubicBezTo>
                  <a:lnTo>
                    <a:pt x="81274" y="1098027"/>
                  </a:lnTo>
                  <a:lnTo>
                    <a:pt x="69809" y="1083099"/>
                  </a:lnTo>
                  <a:cubicBezTo>
                    <a:pt x="28785" y="1010319"/>
                    <a:pt x="0" y="839934"/>
                    <a:pt x="0" y="641350"/>
                  </a:cubicBezTo>
                  <a:cubicBezTo>
                    <a:pt x="0" y="442766"/>
                    <a:pt x="28785" y="272381"/>
                    <a:pt x="69809" y="199601"/>
                  </a:cubicBezTo>
                  <a:lnTo>
                    <a:pt x="86746" y="177548"/>
                  </a:lnTo>
                  <a:lnTo>
                    <a:pt x="92271" y="166056"/>
                  </a:lnTo>
                  <a:cubicBezTo>
                    <a:pt x="120458" y="124334"/>
                    <a:pt x="160374" y="91186"/>
                    <a:pt x="207287" y="71343"/>
                  </a:cubicBezTo>
                  <a:lnTo>
                    <a:pt x="219764" y="67470"/>
                  </a:lnTo>
                  <a:lnTo>
                    <a:pt x="221147" y="65913"/>
                  </a:lnTo>
                  <a:cubicBezTo>
                    <a:pt x="288944" y="28297"/>
                    <a:pt x="582092" y="0"/>
                    <a:pt x="933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FF99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3AF6E81-1F48-4BD7-AED7-15A55C11CDC7}"/>
                </a:ext>
              </a:extLst>
            </p:cNvPr>
            <p:cNvSpPr/>
            <p:nvPr/>
          </p:nvSpPr>
          <p:spPr>
            <a:xfrm>
              <a:off x="2063810" y="1183022"/>
              <a:ext cx="1130301" cy="401638"/>
            </a:xfrm>
            <a:custGeom>
              <a:avLst/>
              <a:gdLst>
                <a:gd name="connsiteX0" fmla="*/ 0 w 1130301"/>
                <a:gd name="connsiteY0" fmla="*/ 200818 h 401638"/>
                <a:gd name="connsiteX1" fmla="*/ 0 w 1130301"/>
                <a:gd name="connsiteY1" fmla="*/ 200819 h 401638"/>
                <a:gd name="connsiteX2" fmla="*/ 0 w 1130301"/>
                <a:gd name="connsiteY2" fmla="*/ 200819 h 401638"/>
                <a:gd name="connsiteX3" fmla="*/ 200022 w 1130301"/>
                <a:gd name="connsiteY3" fmla="*/ 25401 h 401638"/>
                <a:gd name="connsiteX4" fmla="*/ 28574 w 1130301"/>
                <a:gd name="connsiteY4" fmla="*/ 196849 h 401638"/>
                <a:gd name="connsiteX5" fmla="*/ 200022 w 1130301"/>
                <a:gd name="connsiteY5" fmla="*/ 368297 h 401638"/>
                <a:gd name="connsiteX6" fmla="*/ 930278 w 1130301"/>
                <a:gd name="connsiteY6" fmla="*/ 368297 h 401638"/>
                <a:gd name="connsiteX7" fmla="*/ 1101726 w 1130301"/>
                <a:gd name="connsiteY7" fmla="*/ 196849 h 401638"/>
                <a:gd name="connsiteX8" fmla="*/ 930278 w 1130301"/>
                <a:gd name="connsiteY8" fmla="*/ 25401 h 401638"/>
                <a:gd name="connsiteX9" fmla="*/ 200819 w 1130301"/>
                <a:gd name="connsiteY9" fmla="*/ 0 h 401638"/>
                <a:gd name="connsiteX10" fmla="*/ 929482 w 1130301"/>
                <a:gd name="connsiteY10" fmla="*/ 0 h 401638"/>
                <a:gd name="connsiteX11" fmla="*/ 1130301 w 1130301"/>
                <a:gd name="connsiteY11" fmla="*/ 200819 h 401638"/>
                <a:gd name="connsiteX12" fmla="*/ 1130300 w 1130301"/>
                <a:gd name="connsiteY12" fmla="*/ 200819 h 401638"/>
                <a:gd name="connsiteX13" fmla="*/ 929481 w 1130301"/>
                <a:gd name="connsiteY13" fmla="*/ 401638 h 401638"/>
                <a:gd name="connsiteX14" fmla="*/ 200819 w 1130301"/>
                <a:gd name="connsiteY14" fmla="*/ 401637 h 401638"/>
                <a:gd name="connsiteX15" fmla="*/ 15781 w 1130301"/>
                <a:gd name="connsiteY15" fmla="*/ 278986 h 401638"/>
                <a:gd name="connsiteX16" fmla="*/ 0 w 1130301"/>
                <a:gd name="connsiteY16" fmla="*/ 200819 h 401638"/>
                <a:gd name="connsiteX17" fmla="*/ 15781 w 1130301"/>
                <a:gd name="connsiteY17" fmla="*/ 122651 h 401638"/>
                <a:gd name="connsiteX18" fmla="*/ 200819 w 1130301"/>
                <a:gd name="connsiteY18" fmla="*/ 0 h 40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30301" h="401638">
                  <a:moveTo>
                    <a:pt x="0" y="200818"/>
                  </a:moveTo>
                  <a:lnTo>
                    <a:pt x="0" y="200819"/>
                  </a:lnTo>
                  <a:lnTo>
                    <a:pt x="0" y="200819"/>
                  </a:lnTo>
                  <a:close/>
                  <a:moveTo>
                    <a:pt x="200022" y="25401"/>
                  </a:moveTo>
                  <a:cubicBezTo>
                    <a:pt x="105334" y="25401"/>
                    <a:pt x="28574" y="102161"/>
                    <a:pt x="28574" y="196849"/>
                  </a:cubicBezTo>
                  <a:cubicBezTo>
                    <a:pt x="28574" y="291537"/>
                    <a:pt x="105334" y="368297"/>
                    <a:pt x="200022" y="368297"/>
                  </a:cubicBezTo>
                  <a:lnTo>
                    <a:pt x="930278" y="368297"/>
                  </a:lnTo>
                  <a:cubicBezTo>
                    <a:pt x="1024966" y="368297"/>
                    <a:pt x="1101726" y="291537"/>
                    <a:pt x="1101726" y="196849"/>
                  </a:cubicBezTo>
                  <a:cubicBezTo>
                    <a:pt x="1101726" y="102161"/>
                    <a:pt x="1024966" y="25401"/>
                    <a:pt x="930278" y="25401"/>
                  </a:cubicBezTo>
                  <a:close/>
                  <a:moveTo>
                    <a:pt x="200819" y="0"/>
                  </a:moveTo>
                  <a:lnTo>
                    <a:pt x="929482" y="0"/>
                  </a:lnTo>
                  <a:cubicBezTo>
                    <a:pt x="1040391" y="0"/>
                    <a:pt x="1130301" y="89910"/>
                    <a:pt x="1130301" y="200819"/>
                  </a:cubicBezTo>
                  <a:lnTo>
                    <a:pt x="1130300" y="200819"/>
                  </a:lnTo>
                  <a:cubicBezTo>
                    <a:pt x="1130300" y="311728"/>
                    <a:pt x="1040390" y="401638"/>
                    <a:pt x="929481" y="401638"/>
                  </a:cubicBezTo>
                  <a:lnTo>
                    <a:pt x="200819" y="401637"/>
                  </a:lnTo>
                  <a:cubicBezTo>
                    <a:pt x="117637" y="401637"/>
                    <a:pt x="46267" y="351063"/>
                    <a:pt x="15781" y="278986"/>
                  </a:cubicBezTo>
                  <a:lnTo>
                    <a:pt x="0" y="200819"/>
                  </a:lnTo>
                  <a:lnTo>
                    <a:pt x="15781" y="122651"/>
                  </a:lnTo>
                  <a:cubicBezTo>
                    <a:pt x="46267" y="50574"/>
                    <a:pt x="117637" y="0"/>
                    <a:pt x="200819" y="0"/>
                  </a:cubicBezTo>
                  <a:close/>
                </a:path>
              </a:pathLst>
            </a:custGeom>
            <a:gradFill>
              <a:gsLst>
                <a:gs pos="60000">
                  <a:srgbClr val="FFC000"/>
                </a:gs>
                <a:gs pos="0">
                  <a:srgbClr val="FFFF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4C3BDDA-FA85-4515-B53D-979ADBA398EB}"/>
                </a:ext>
              </a:extLst>
            </p:cNvPr>
            <p:cNvSpPr txBox="1"/>
            <p:nvPr/>
          </p:nvSpPr>
          <p:spPr>
            <a:xfrm>
              <a:off x="2190810" y="1240174"/>
              <a:ext cx="885826" cy="2698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C000">
                        <a:alpha val="20000"/>
                      </a:srgbClr>
                    </a:gs>
                    <a:gs pos="100000">
                      <a:srgbClr val="FF6600">
                        <a:alpha val="7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20364BB-4BB1-4414-AD4C-322C0A6EE180}"/>
              </a:ext>
            </a:extLst>
          </p:cNvPr>
          <p:cNvGrpSpPr/>
          <p:nvPr/>
        </p:nvGrpSpPr>
        <p:grpSpPr>
          <a:xfrm>
            <a:off x="3883541" y="1368851"/>
            <a:ext cx="2168063" cy="1679374"/>
            <a:chOff x="3943409" y="941723"/>
            <a:chExt cx="1774827" cy="1374775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44EDE3-75F0-440B-B61A-0561C2075D1F}"/>
                </a:ext>
              </a:extLst>
            </p:cNvPr>
            <p:cNvSpPr/>
            <p:nvPr/>
          </p:nvSpPr>
          <p:spPr>
            <a:xfrm>
              <a:off x="3943409" y="941723"/>
              <a:ext cx="1774827" cy="1374775"/>
            </a:xfrm>
            <a:custGeom>
              <a:avLst/>
              <a:gdLst>
                <a:gd name="connsiteX0" fmla="*/ 889002 w 1774827"/>
                <a:gd name="connsiteY0" fmla="*/ 0 h 1374775"/>
                <a:gd name="connsiteX1" fmla="*/ 1774827 w 1774827"/>
                <a:gd name="connsiteY1" fmla="*/ 568325 h 1374775"/>
                <a:gd name="connsiteX2" fmla="*/ 1771650 w 1774827"/>
                <a:gd name="connsiteY2" fmla="*/ 588544 h 1374775"/>
                <a:gd name="connsiteX3" fmla="*/ 1771650 w 1774827"/>
                <a:gd name="connsiteY3" fmla="*/ 754597 h 1374775"/>
                <a:gd name="connsiteX4" fmla="*/ 1768855 w 1774827"/>
                <a:gd name="connsiteY4" fmla="*/ 768442 h 1374775"/>
                <a:gd name="connsiteX5" fmla="*/ 1774827 w 1774827"/>
                <a:gd name="connsiteY5" fmla="*/ 806450 h 1374775"/>
                <a:gd name="connsiteX6" fmla="*/ 889002 w 1774827"/>
                <a:gd name="connsiteY6" fmla="*/ 1374775 h 1374775"/>
                <a:gd name="connsiteX7" fmla="*/ 3177 w 1774827"/>
                <a:gd name="connsiteY7" fmla="*/ 806450 h 1374775"/>
                <a:gd name="connsiteX8" fmla="*/ 6368 w 1774827"/>
                <a:gd name="connsiteY8" fmla="*/ 786140 h 1374775"/>
                <a:gd name="connsiteX9" fmla="*/ 0 w 1774827"/>
                <a:gd name="connsiteY9" fmla="*/ 754597 h 1374775"/>
                <a:gd name="connsiteX10" fmla="*/ 0 w 1774827"/>
                <a:gd name="connsiteY10" fmla="*/ 580095 h 1374775"/>
                <a:gd name="connsiteX11" fmla="*/ 5988 w 1774827"/>
                <a:gd name="connsiteY11" fmla="*/ 550438 h 1374775"/>
                <a:gd name="connsiteX12" fmla="*/ 21174 w 1774827"/>
                <a:gd name="connsiteY12" fmla="*/ 453788 h 1374775"/>
                <a:gd name="connsiteX13" fmla="*/ 889002 w 1774827"/>
                <a:gd name="connsiteY13" fmla="*/ 0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4827" h="1374775">
                  <a:moveTo>
                    <a:pt x="889002" y="0"/>
                  </a:moveTo>
                  <a:cubicBezTo>
                    <a:pt x="1378230" y="0"/>
                    <a:pt x="1774827" y="254448"/>
                    <a:pt x="1774827" y="568325"/>
                  </a:cubicBezTo>
                  <a:lnTo>
                    <a:pt x="1771650" y="588544"/>
                  </a:lnTo>
                  <a:lnTo>
                    <a:pt x="1771650" y="754597"/>
                  </a:lnTo>
                  <a:lnTo>
                    <a:pt x="1768855" y="768442"/>
                  </a:lnTo>
                  <a:lnTo>
                    <a:pt x="1774827" y="806450"/>
                  </a:lnTo>
                  <a:cubicBezTo>
                    <a:pt x="1774827" y="1120327"/>
                    <a:pt x="1378230" y="1374775"/>
                    <a:pt x="889002" y="1374775"/>
                  </a:cubicBezTo>
                  <a:cubicBezTo>
                    <a:pt x="399774" y="1374775"/>
                    <a:pt x="3177" y="1120327"/>
                    <a:pt x="3177" y="806450"/>
                  </a:cubicBezTo>
                  <a:lnTo>
                    <a:pt x="6368" y="786140"/>
                  </a:lnTo>
                  <a:lnTo>
                    <a:pt x="0" y="754597"/>
                  </a:lnTo>
                  <a:lnTo>
                    <a:pt x="0" y="580095"/>
                  </a:lnTo>
                  <a:lnTo>
                    <a:pt x="5988" y="550438"/>
                  </a:lnTo>
                  <a:lnTo>
                    <a:pt x="21174" y="453788"/>
                  </a:lnTo>
                  <a:cubicBezTo>
                    <a:pt x="103774" y="194812"/>
                    <a:pt x="460928" y="0"/>
                    <a:pt x="8890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10800000" scaled="1"/>
              <a:tileRect/>
            </a:gra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26DF2E6-344A-4717-97DD-53F183B3984D}"/>
                </a:ext>
              </a:extLst>
            </p:cNvPr>
            <p:cNvSpPr/>
            <p:nvPr/>
          </p:nvSpPr>
          <p:spPr>
            <a:xfrm>
              <a:off x="3946586" y="941723"/>
              <a:ext cx="1771650" cy="113665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FF99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9FBA251-DF1F-4909-BEC1-C4F2B1303A57}"/>
                </a:ext>
              </a:extLst>
            </p:cNvPr>
            <p:cNvSpPr txBox="1"/>
            <p:nvPr/>
          </p:nvSpPr>
          <p:spPr>
            <a:xfrm>
              <a:off x="4429185" y="1279068"/>
              <a:ext cx="885826" cy="269874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1290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C000">
                        <a:alpha val="20000"/>
                      </a:srgbClr>
                    </a:gs>
                    <a:gs pos="100000">
                      <a:srgbClr val="FF6600">
                        <a:alpha val="7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AD61F78-ED29-41F4-8D51-D4663412B542}"/>
              </a:ext>
            </a:extLst>
          </p:cNvPr>
          <p:cNvGrpSpPr/>
          <p:nvPr/>
        </p:nvGrpSpPr>
        <p:grpSpPr>
          <a:xfrm>
            <a:off x="6846781" y="1540671"/>
            <a:ext cx="2164182" cy="1388490"/>
            <a:chOff x="6200835" y="1060785"/>
            <a:chExt cx="1771650" cy="113665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3BC9812-BE40-4094-9C11-55BA64EADB3C}"/>
                </a:ext>
              </a:extLst>
            </p:cNvPr>
            <p:cNvSpPr/>
            <p:nvPr/>
          </p:nvSpPr>
          <p:spPr>
            <a:xfrm>
              <a:off x="6200835" y="1060785"/>
              <a:ext cx="1771650" cy="113665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FF99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C19205F-8E0B-41F0-ACBF-E9EFA8F2BDD9}"/>
                </a:ext>
              </a:extLst>
            </p:cNvPr>
            <p:cNvSpPr txBox="1"/>
            <p:nvPr/>
          </p:nvSpPr>
          <p:spPr>
            <a:xfrm>
              <a:off x="6740606" y="1341120"/>
              <a:ext cx="692108" cy="21085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1290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C000">
                        <a:alpha val="20000"/>
                      </a:srgbClr>
                    </a:gs>
                    <a:gs pos="100000">
                      <a:srgbClr val="FF6600">
                        <a:alpha val="7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616B752-7DD7-4A1B-BB2D-CFEF0FD11F16}"/>
              </a:ext>
            </a:extLst>
          </p:cNvPr>
          <p:cNvGrpSpPr/>
          <p:nvPr/>
        </p:nvGrpSpPr>
        <p:grpSpPr>
          <a:xfrm>
            <a:off x="895036" y="4206710"/>
            <a:ext cx="2265023" cy="1811242"/>
            <a:chOff x="1701860" y="2412383"/>
            <a:chExt cx="1854201" cy="148272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98744DA-E631-4785-AB16-CF29B3BE93F3}"/>
                </a:ext>
              </a:extLst>
            </p:cNvPr>
            <p:cNvSpPr/>
            <p:nvPr/>
          </p:nvSpPr>
          <p:spPr>
            <a:xfrm rot="10800000">
              <a:off x="1701861" y="2656858"/>
              <a:ext cx="1854200" cy="1238250"/>
            </a:xfrm>
            <a:custGeom>
              <a:avLst/>
              <a:gdLst>
                <a:gd name="connsiteX0" fmla="*/ 933450 w 1854200"/>
                <a:gd name="connsiteY0" fmla="*/ 0 h 1238250"/>
                <a:gd name="connsiteX1" fmla="*/ 1645754 w 1854200"/>
                <a:gd name="connsiteY1" fmla="*/ 65913 h 1238250"/>
                <a:gd name="connsiteX2" fmla="*/ 1649552 w 1854200"/>
                <a:gd name="connsiteY2" fmla="*/ 70191 h 1238250"/>
                <a:gd name="connsiteX3" fmla="*/ 1653264 w 1854200"/>
                <a:gd name="connsiteY3" fmla="*/ 71343 h 1238250"/>
                <a:gd name="connsiteX4" fmla="*/ 1801172 w 1854200"/>
                <a:gd name="connsiteY4" fmla="*/ 234479 h 1238250"/>
                <a:gd name="connsiteX5" fmla="*/ 1801939 w 1854200"/>
                <a:gd name="connsiteY5" fmla="*/ 239553 h 1238250"/>
                <a:gd name="connsiteX6" fmla="*/ 1803806 w 1854200"/>
                <a:gd name="connsiteY6" fmla="*/ 243803 h 1238250"/>
                <a:gd name="connsiteX7" fmla="*/ 1854200 w 1854200"/>
                <a:gd name="connsiteY7" fmla="*/ 641350 h 1238250"/>
                <a:gd name="connsiteX8" fmla="*/ 1820722 w 1854200"/>
                <a:gd name="connsiteY8" fmla="*/ 980355 h 1238250"/>
                <a:gd name="connsiteX9" fmla="*/ 1808202 w 1854200"/>
                <a:gd name="connsiteY9" fmla="*/ 1023684 h 1238250"/>
                <a:gd name="connsiteX10" fmla="*/ 1807614 w 1854200"/>
                <a:gd name="connsiteY10" fmla="*/ 1029518 h 1238250"/>
                <a:gd name="connsiteX11" fmla="*/ 1551508 w 1854200"/>
                <a:gd name="connsiteY11" fmla="*/ 1238250 h 1238250"/>
                <a:gd name="connsiteX12" fmla="*/ 1544500 w 1854200"/>
                <a:gd name="connsiteY12" fmla="*/ 1238250 h 1238250"/>
                <a:gd name="connsiteX13" fmla="*/ 1536352 w 1854200"/>
                <a:gd name="connsiteY13" fmla="*/ 1236546 h 1238250"/>
                <a:gd name="connsiteX14" fmla="*/ 933450 w 1854200"/>
                <a:gd name="connsiteY14" fmla="*/ 1200150 h 1238250"/>
                <a:gd name="connsiteX15" fmla="*/ 330548 w 1854200"/>
                <a:gd name="connsiteY15" fmla="*/ 1236546 h 1238250"/>
                <a:gd name="connsiteX16" fmla="*/ 322400 w 1854200"/>
                <a:gd name="connsiteY16" fmla="*/ 1238250 h 1238250"/>
                <a:gd name="connsiteX17" fmla="*/ 309042 w 1854200"/>
                <a:gd name="connsiteY17" fmla="*/ 1238250 h 1238250"/>
                <a:gd name="connsiteX18" fmla="*/ 124192 w 1854200"/>
                <a:gd name="connsiteY18" fmla="*/ 1161683 h 1238250"/>
                <a:gd name="connsiteX19" fmla="*/ 81274 w 1854200"/>
                <a:gd name="connsiteY19" fmla="*/ 1098027 h 1238250"/>
                <a:gd name="connsiteX20" fmla="*/ 69809 w 1854200"/>
                <a:gd name="connsiteY20" fmla="*/ 1083099 h 1238250"/>
                <a:gd name="connsiteX21" fmla="*/ 0 w 1854200"/>
                <a:gd name="connsiteY21" fmla="*/ 641350 h 1238250"/>
                <a:gd name="connsiteX22" fmla="*/ 69809 w 1854200"/>
                <a:gd name="connsiteY22" fmla="*/ 199601 h 1238250"/>
                <a:gd name="connsiteX23" fmla="*/ 86746 w 1854200"/>
                <a:gd name="connsiteY23" fmla="*/ 177548 h 1238250"/>
                <a:gd name="connsiteX24" fmla="*/ 92271 w 1854200"/>
                <a:gd name="connsiteY24" fmla="*/ 166056 h 1238250"/>
                <a:gd name="connsiteX25" fmla="*/ 207287 w 1854200"/>
                <a:gd name="connsiteY25" fmla="*/ 71343 h 1238250"/>
                <a:gd name="connsiteX26" fmla="*/ 219764 w 1854200"/>
                <a:gd name="connsiteY26" fmla="*/ 67470 h 1238250"/>
                <a:gd name="connsiteX27" fmla="*/ 221147 w 1854200"/>
                <a:gd name="connsiteY27" fmla="*/ 65913 h 1238250"/>
                <a:gd name="connsiteX28" fmla="*/ 933450 w 1854200"/>
                <a:gd name="connsiteY28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54200" h="1238250">
                  <a:moveTo>
                    <a:pt x="933450" y="0"/>
                  </a:moveTo>
                  <a:cubicBezTo>
                    <a:pt x="1284808" y="0"/>
                    <a:pt x="1577956" y="28297"/>
                    <a:pt x="1645754" y="65913"/>
                  </a:cubicBezTo>
                  <a:lnTo>
                    <a:pt x="1649552" y="70191"/>
                  </a:lnTo>
                  <a:lnTo>
                    <a:pt x="1653264" y="71343"/>
                  </a:lnTo>
                  <a:cubicBezTo>
                    <a:pt x="1723634" y="101107"/>
                    <a:pt x="1778258" y="160808"/>
                    <a:pt x="1801172" y="234479"/>
                  </a:cubicBezTo>
                  <a:lnTo>
                    <a:pt x="1801939" y="239553"/>
                  </a:lnTo>
                  <a:lnTo>
                    <a:pt x="1803806" y="243803"/>
                  </a:lnTo>
                  <a:cubicBezTo>
                    <a:pt x="1834210" y="329960"/>
                    <a:pt x="1854200" y="475863"/>
                    <a:pt x="1854200" y="641350"/>
                  </a:cubicBezTo>
                  <a:cubicBezTo>
                    <a:pt x="1854200" y="773740"/>
                    <a:pt x="1841407" y="893596"/>
                    <a:pt x="1820722" y="980355"/>
                  </a:cubicBezTo>
                  <a:lnTo>
                    <a:pt x="1808202" y="1023684"/>
                  </a:lnTo>
                  <a:lnTo>
                    <a:pt x="1807614" y="1029518"/>
                  </a:lnTo>
                  <a:cubicBezTo>
                    <a:pt x="1783238" y="1148641"/>
                    <a:pt x="1677838" y="1238250"/>
                    <a:pt x="1551508" y="1238250"/>
                  </a:cubicBezTo>
                  <a:lnTo>
                    <a:pt x="1544500" y="1238250"/>
                  </a:lnTo>
                  <a:lnTo>
                    <a:pt x="1536352" y="1236546"/>
                  </a:lnTo>
                  <a:cubicBezTo>
                    <a:pt x="1405691" y="1214587"/>
                    <a:pt x="1184420" y="1200150"/>
                    <a:pt x="933450" y="1200150"/>
                  </a:cubicBezTo>
                  <a:cubicBezTo>
                    <a:pt x="682480" y="1200150"/>
                    <a:pt x="461209" y="1214587"/>
                    <a:pt x="330548" y="1236546"/>
                  </a:cubicBezTo>
                  <a:lnTo>
                    <a:pt x="322400" y="1238250"/>
                  </a:lnTo>
                  <a:lnTo>
                    <a:pt x="309042" y="1238250"/>
                  </a:lnTo>
                  <a:cubicBezTo>
                    <a:pt x="236854" y="1238250"/>
                    <a:pt x="171499" y="1208990"/>
                    <a:pt x="124192" y="1161683"/>
                  </a:cubicBezTo>
                  <a:lnTo>
                    <a:pt x="81274" y="1098027"/>
                  </a:lnTo>
                  <a:lnTo>
                    <a:pt x="69809" y="1083099"/>
                  </a:lnTo>
                  <a:cubicBezTo>
                    <a:pt x="28785" y="1010319"/>
                    <a:pt x="0" y="839934"/>
                    <a:pt x="0" y="641350"/>
                  </a:cubicBezTo>
                  <a:cubicBezTo>
                    <a:pt x="0" y="442766"/>
                    <a:pt x="28785" y="272381"/>
                    <a:pt x="69809" y="199601"/>
                  </a:cubicBezTo>
                  <a:lnTo>
                    <a:pt x="86746" y="177548"/>
                  </a:lnTo>
                  <a:lnTo>
                    <a:pt x="92271" y="166056"/>
                  </a:lnTo>
                  <a:cubicBezTo>
                    <a:pt x="120458" y="124334"/>
                    <a:pt x="160374" y="91186"/>
                    <a:pt x="207287" y="71343"/>
                  </a:cubicBezTo>
                  <a:lnTo>
                    <a:pt x="219764" y="67470"/>
                  </a:lnTo>
                  <a:lnTo>
                    <a:pt x="221147" y="65913"/>
                  </a:lnTo>
                  <a:cubicBezTo>
                    <a:pt x="288944" y="28297"/>
                    <a:pt x="582092" y="0"/>
                    <a:pt x="933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80000">
                  <a:srgbClr val="FFCCFF"/>
                </a:gs>
                <a:gs pos="20000">
                  <a:srgbClr val="FFCCFF"/>
                </a:gs>
                <a:gs pos="100000">
                  <a:srgbClr val="FF6699"/>
                </a:gs>
              </a:gsLst>
              <a:lin ang="10800000" scaled="1"/>
              <a:tileRect/>
            </a:gradFill>
            <a:ln w="19050"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3B52ED-5EEB-46A1-9A9A-E1516D74ADD6}"/>
                </a:ext>
              </a:extLst>
            </p:cNvPr>
            <p:cNvSpPr/>
            <p:nvPr/>
          </p:nvSpPr>
          <p:spPr>
            <a:xfrm>
              <a:off x="1701860" y="2412383"/>
              <a:ext cx="1854200" cy="1238250"/>
            </a:xfrm>
            <a:custGeom>
              <a:avLst/>
              <a:gdLst>
                <a:gd name="connsiteX0" fmla="*/ 933450 w 1854200"/>
                <a:gd name="connsiteY0" fmla="*/ 0 h 1238250"/>
                <a:gd name="connsiteX1" fmla="*/ 1645754 w 1854200"/>
                <a:gd name="connsiteY1" fmla="*/ 65913 h 1238250"/>
                <a:gd name="connsiteX2" fmla="*/ 1649552 w 1854200"/>
                <a:gd name="connsiteY2" fmla="*/ 70191 h 1238250"/>
                <a:gd name="connsiteX3" fmla="*/ 1653264 w 1854200"/>
                <a:gd name="connsiteY3" fmla="*/ 71343 h 1238250"/>
                <a:gd name="connsiteX4" fmla="*/ 1801172 w 1854200"/>
                <a:gd name="connsiteY4" fmla="*/ 234479 h 1238250"/>
                <a:gd name="connsiteX5" fmla="*/ 1801939 w 1854200"/>
                <a:gd name="connsiteY5" fmla="*/ 239553 h 1238250"/>
                <a:gd name="connsiteX6" fmla="*/ 1803806 w 1854200"/>
                <a:gd name="connsiteY6" fmla="*/ 243803 h 1238250"/>
                <a:gd name="connsiteX7" fmla="*/ 1854200 w 1854200"/>
                <a:gd name="connsiteY7" fmla="*/ 641350 h 1238250"/>
                <a:gd name="connsiteX8" fmla="*/ 1820722 w 1854200"/>
                <a:gd name="connsiteY8" fmla="*/ 980355 h 1238250"/>
                <a:gd name="connsiteX9" fmla="*/ 1808202 w 1854200"/>
                <a:gd name="connsiteY9" fmla="*/ 1023684 h 1238250"/>
                <a:gd name="connsiteX10" fmla="*/ 1807614 w 1854200"/>
                <a:gd name="connsiteY10" fmla="*/ 1029518 h 1238250"/>
                <a:gd name="connsiteX11" fmla="*/ 1551508 w 1854200"/>
                <a:gd name="connsiteY11" fmla="*/ 1238250 h 1238250"/>
                <a:gd name="connsiteX12" fmla="*/ 1544500 w 1854200"/>
                <a:gd name="connsiteY12" fmla="*/ 1238250 h 1238250"/>
                <a:gd name="connsiteX13" fmla="*/ 1536352 w 1854200"/>
                <a:gd name="connsiteY13" fmla="*/ 1236546 h 1238250"/>
                <a:gd name="connsiteX14" fmla="*/ 933450 w 1854200"/>
                <a:gd name="connsiteY14" fmla="*/ 1200150 h 1238250"/>
                <a:gd name="connsiteX15" fmla="*/ 330548 w 1854200"/>
                <a:gd name="connsiteY15" fmla="*/ 1236546 h 1238250"/>
                <a:gd name="connsiteX16" fmla="*/ 322400 w 1854200"/>
                <a:gd name="connsiteY16" fmla="*/ 1238250 h 1238250"/>
                <a:gd name="connsiteX17" fmla="*/ 309042 w 1854200"/>
                <a:gd name="connsiteY17" fmla="*/ 1238250 h 1238250"/>
                <a:gd name="connsiteX18" fmla="*/ 124192 w 1854200"/>
                <a:gd name="connsiteY18" fmla="*/ 1161683 h 1238250"/>
                <a:gd name="connsiteX19" fmla="*/ 81274 w 1854200"/>
                <a:gd name="connsiteY19" fmla="*/ 1098027 h 1238250"/>
                <a:gd name="connsiteX20" fmla="*/ 69809 w 1854200"/>
                <a:gd name="connsiteY20" fmla="*/ 1083099 h 1238250"/>
                <a:gd name="connsiteX21" fmla="*/ 0 w 1854200"/>
                <a:gd name="connsiteY21" fmla="*/ 641350 h 1238250"/>
                <a:gd name="connsiteX22" fmla="*/ 69809 w 1854200"/>
                <a:gd name="connsiteY22" fmla="*/ 199601 h 1238250"/>
                <a:gd name="connsiteX23" fmla="*/ 86746 w 1854200"/>
                <a:gd name="connsiteY23" fmla="*/ 177548 h 1238250"/>
                <a:gd name="connsiteX24" fmla="*/ 92271 w 1854200"/>
                <a:gd name="connsiteY24" fmla="*/ 166056 h 1238250"/>
                <a:gd name="connsiteX25" fmla="*/ 207287 w 1854200"/>
                <a:gd name="connsiteY25" fmla="*/ 71343 h 1238250"/>
                <a:gd name="connsiteX26" fmla="*/ 219764 w 1854200"/>
                <a:gd name="connsiteY26" fmla="*/ 67470 h 1238250"/>
                <a:gd name="connsiteX27" fmla="*/ 221147 w 1854200"/>
                <a:gd name="connsiteY27" fmla="*/ 65913 h 1238250"/>
                <a:gd name="connsiteX28" fmla="*/ 933450 w 1854200"/>
                <a:gd name="connsiteY28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54200" h="1238250">
                  <a:moveTo>
                    <a:pt x="933450" y="0"/>
                  </a:moveTo>
                  <a:cubicBezTo>
                    <a:pt x="1284808" y="0"/>
                    <a:pt x="1577956" y="28297"/>
                    <a:pt x="1645754" y="65913"/>
                  </a:cubicBezTo>
                  <a:lnTo>
                    <a:pt x="1649552" y="70191"/>
                  </a:lnTo>
                  <a:lnTo>
                    <a:pt x="1653264" y="71343"/>
                  </a:lnTo>
                  <a:cubicBezTo>
                    <a:pt x="1723634" y="101107"/>
                    <a:pt x="1778258" y="160808"/>
                    <a:pt x="1801172" y="234479"/>
                  </a:cubicBezTo>
                  <a:lnTo>
                    <a:pt x="1801939" y="239553"/>
                  </a:lnTo>
                  <a:lnTo>
                    <a:pt x="1803806" y="243803"/>
                  </a:lnTo>
                  <a:cubicBezTo>
                    <a:pt x="1834210" y="329960"/>
                    <a:pt x="1854200" y="475863"/>
                    <a:pt x="1854200" y="641350"/>
                  </a:cubicBezTo>
                  <a:cubicBezTo>
                    <a:pt x="1854200" y="773740"/>
                    <a:pt x="1841407" y="893596"/>
                    <a:pt x="1820722" y="980355"/>
                  </a:cubicBezTo>
                  <a:lnTo>
                    <a:pt x="1808202" y="1023684"/>
                  </a:lnTo>
                  <a:lnTo>
                    <a:pt x="1807614" y="1029518"/>
                  </a:lnTo>
                  <a:cubicBezTo>
                    <a:pt x="1783238" y="1148641"/>
                    <a:pt x="1677838" y="1238250"/>
                    <a:pt x="1551508" y="1238250"/>
                  </a:cubicBezTo>
                  <a:lnTo>
                    <a:pt x="1544500" y="1238250"/>
                  </a:lnTo>
                  <a:lnTo>
                    <a:pt x="1536352" y="1236546"/>
                  </a:lnTo>
                  <a:cubicBezTo>
                    <a:pt x="1405691" y="1214587"/>
                    <a:pt x="1184420" y="1200150"/>
                    <a:pt x="933450" y="1200150"/>
                  </a:cubicBezTo>
                  <a:cubicBezTo>
                    <a:pt x="682480" y="1200150"/>
                    <a:pt x="461209" y="1214587"/>
                    <a:pt x="330548" y="1236546"/>
                  </a:cubicBezTo>
                  <a:lnTo>
                    <a:pt x="322400" y="1238250"/>
                  </a:lnTo>
                  <a:lnTo>
                    <a:pt x="309042" y="1238250"/>
                  </a:lnTo>
                  <a:cubicBezTo>
                    <a:pt x="236854" y="1238250"/>
                    <a:pt x="171499" y="1208990"/>
                    <a:pt x="124192" y="1161683"/>
                  </a:cubicBezTo>
                  <a:lnTo>
                    <a:pt x="81274" y="1098027"/>
                  </a:lnTo>
                  <a:lnTo>
                    <a:pt x="69809" y="1083099"/>
                  </a:lnTo>
                  <a:cubicBezTo>
                    <a:pt x="28785" y="1010319"/>
                    <a:pt x="0" y="839934"/>
                    <a:pt x="0" y="641350"/>
                  </a:cubicBezTo>
                  <a:cubicBezTo>
                    <a:pt x="0" y="442766"/>
                    <a:pt x="28785" y="272381"/>
                    <a:pt x="69809" y="199601"/>
                  </a:cubicBezTo>
                  <a:lnTo>
                    <a:pt x="86746" y="177548"/>
                  </a:lnTo>
                  <a:lnTo>
                    <a:pt x="92271" y="166056"/>
                  </a:lnTo>
                  <a:cubicBezTo>
                    <a:pt x="120458" y="124334"/>
                    <a:pt x="160374" y="91186"/>
                    <a:pt x="207287" y="71343"/>
                  </a:cubicBezTo>
                  <a:lnTo>
                    <a:pt x="219764" y="67470"/>
                  </a:lnTo>
                  <a:lnTo>
                    <a:pt x="221147" y="65913"/>
                  </a:lnTo>
                  <a:cubicBezTo>
                    <a:pt x="288944" y="28297"/>
                    <a:pt x="582092" y="0"/>
                    <a:pt x="933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CCFF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73025CC-54EE-4832-BD53-2CD9A5CBFDEF}"/>
                </a:ext>
              </a:extLst>
            </p:cNvPr>
            <p:cNvSpPr/>
            <p:nvPr/>
          </p:nvSpPr>
          <p:spPr>
            <a:xfrm>
              <a:off x="2063810" y="2767982"/>
              <a:ext cx="1130301" cy="401638"/>
            </a:xfrm>
            <a:custGeom>
              <a:avLst/>
              <a:gdLst>
                <a:gd name="connsiteX0" fmla="*/ 0 w 1130301"/>
                <a:gd name="connsiteY0" fmla="*/ 200818 h 401638"/>
                <a:gd name="connsiteX1" fmla="*/ 0 w 1130301"/>
                <a:gd name="connsiteY1" fmla="*/ 200819 h 401638"/>
                <a:gd name="connsiteX2" fmla="*/ 0 w 1130301"/>
                <a:gd name="connsiteY2" fmla="*/ 200819 h 401638"/>
                <a:gd name="connsiteX3" fmla="*/ 200022 w 1130301"/>
                <a:gd name="connsiteY3" fmla="*/ 25401 h 401638"/>
                <a:gd name="connsiteX4" fmla="*/ 28574 w 1130301"/>
                <a:gd name="connsiteY4" fmla="*/ 196849 h 401638"/>
                <a:gd name="connsiteX5" fmla="*/ 200022 w 1130301"/>
                <a:gd name="connsiteY5" fmla="*/ 368297 h 401638"/>
                <a:gd name="connsiteX6" fmla="*/ 930278 w 1130301"/>
                <a:gd name="connsiteY6" fmla="*/ 368297 h 401638"/>
                <a:gd name="connsiteX7" fmla="*/ 1101726 w 1130301"/>
                <a:gd name="connsiteY7" fmla="*/ 196849 h 401638"/>
                <a:gd name="connsiteX8" fmla="*/ 930278 w 1130301"/>
                <a:gd name="connsiteY8" fmla="*/ 25401 h 401638"/>
                <a:gd name="connsiteX9" fmla="*/ 200819 w 1130301"/>
                <a:gd name="connsiteY9" fmla="*/ 0 h 401638"/>
                <a:gd name="connsiteX10" fmla="*/ 929482 w 1130301"/>
                <a:gd name="connsiteY10" fmla="*/ 0 h 401638"/>
                <a:gd name="connsiteX11" fmla="*/ 1130301 w 1130301"/>
                <a:gd name="connsiteY11" fmla="*/ 200819 h 401638"/>
                <a:gd name="connsiteX12" fmla="*/ 1130300 w 1130301"/>
                <a:gd name="connsiteY12" fmla="*/ 200819 h 401638"/>
                <a:gd name="connsiteX13" fmla="*/ 929481 w 1130301"/>
                <a:gd name="connsiteY13" fmla="*/ 401638 h 401638"/>
                <a:gd name="connsiteX14" fmla="*/ 200819 w 1130301"/>
                <a:gd name="connsiteY14" fmla="*/ 401637 h 401638"/>
                <a:gd name="connsiteX15" fmla="*/ 15781 w 1130301"/>
                <a:gd name="connsiteY15" fmla="*/ 278986 h 401638"/>
                <a:gd name="connsiteX16" fmla="*/ 0 w 1130301"/>
                <a:gd name="connsiteY16" fmla="*/ 200819 h 401638"/>
                <a:gd name="connsiteX17" fmla="*/ 15781 w 1130301"/>
                <a:gd name="connsiteY17" fmla="*/ 122651 h 401638"/>
                <a:gd name="connsiteX18" fmla="*/ 200819 w 1130301"/>
                <a:gd name="connsiteY18" fmla="*/ 0 h 40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30301" h="401638">
                  <a:moveTo>
                    <a:pt x="0" y="200818"/>
                  </a:moveTo>
                  <a:lnTo>
                    <a:pt x="0" y="200819"/>
                  </a:lnTo>
                  <a:lnTo>
                    <a:pt x="0" y="200819"/>
                  </a:lnTo>
                  <a:close/>
                  <a:moveTo>
                    <a:pt x="200022" y="25401"/>
                  </a:moveTo>
                  <a:cubicBezTo>
                    <a:pt x="105334" y="25401"/>
                    <a:pt x="28574" y="102161"/>
                    <a:pt x="28574" y="196849"/>
                  </a:cubicBezTo>
                  <a:cubicBezTo>
                    <a:pt x="28574" y="291537"/>
                    <a:pt x="105334" y="368297"/>
                    <a:pt x="200022" y="368297"/>
                  </a:cubicBezTo>
                  <a:lnTo>
                    <a:pt x="930278" y="368297"/>
                  </a:lnTo>
                  <a:cubicBezTo>
                    <a:pt x="1024966" y="368297"/>
                    <a:pt x="1101726" y="291537"/>
                    <a:pt x="1101726" y="196849"/>
                  </a:cubicBezTo>
                  <a:cubicBezTo>
                    <a:pt x="1101726" y="102161"/>
                    <a:pt x="1024966" y="25401"/>
                    <a:pt x="930278" y="25401"/>
                  </a:cubicBezTo>
                  <a:close/>
                  <a:moveTo>
                    <a:pt x="200819" y="0"/>
                  </a:moveTo>
                  <a:lnTo>
                    <a:pt x="929482" y="0"/>
                  </a:lnTo>
                  <a:cubicBezTo>
                    <a:pt x="1040391" y="0"/>
                    <a:pt x="1130301" y="89910"/>
                    <a:pt x="1130301" y="200819"/>
                  </a:cubicBezTo>
                  <a:lnTo>
                    <a:pt x="1130300" y="200819"/>
                  </a:lnTo>
                  <a:cubicBezTo>
                    <a:pt x="1130300" y="311728"/>
                    <a:pt x="1040390" y="401638"/>
                    <a:pt x="929481" y="401638"/>
                  </a:cubicBezTo>
                  <a:lnTo>
                    <a:pt x="200819" y="401637"/>
                  </a:lnTo>
                  <a:cubicBezTo>
                    <a:pt x="117637" y="401637"/>
                    <a:pt x="46267" y="351063"/>
                    <a:pt x="15781" y="278986"/>
                  </a:cubicBezTo>
                  <a:lnTo>
                    <a:pt x="0" y="200819"/>
                  </a:lnTo>
                  <a:lnTo>
                    <a:pt x="15781" y="122651"/>
                  </a:lnTo>
                  <a:cubicBezTo>
                    <a:pt x="46267" y="50574"/>
                    <a:pt x="117637" y="0"/>
                    <a:pt x="200819" y="0"/>
                  </a:cubicBezTo>
                  <a:close/>
                </a:path>
              </a:pathLst>
            </a:custGeom>
            <a:gradFill>
              <a:gsLst>
                <a:gs pos="60000">
                  <a:srgbClr val="FF6699"/>
                </a:gs>
                <a:gs pos="0">
                  <a:srgbClr val="FFCC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0331B2E-53DB-4613-9379-87FC13938FC9}"/>
                </a:ext>
              </a:extLst>
            </p:cNvPr>
            <p:cNvSpPr txBox="1"/>
            <p:nvPr/>
          </p:nvSpPr>
          <p:spPr>
            <a:xfrm>
              <a:off x="2190810" y="2825134"/>
              <a:ext cx="885826" cy="2698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6699">
                        <a:alpha val="10000"/>
                      </a:srgbClr>
                    </a:gs>
                    <a:gs pos="100000">
                      <a:srgbClr val="FF6699">
                        <a:alpha val="8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AFA3F1C-3514-44B7-9010-FA9F4A13772F}"/>
              </a:ext>
            </a:extLst>
          </p:cNvPr>
          <p:cNvGrpSpPr/>
          <p:nvPr/>
        </p:nvGrpSpPr>
        <p:grpSpPr>
          <a:xfrm>
            <a:off x="3883541" y="4277692"/>
            <a:ext cx="2168063" cy="1679374"/>
            <a:chOff x="3943409" y="2526683"/>
            <a:chExt cx="1774827" cy="1374775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C8B1FF7-FF49-4B20-836C-FEA3FA4DF8BA}"/>
                </a:ext>
              </a:extLst>
            </p:cNvPr>
            <p:cNvSpPr/>
            <p:nvPr/>
          </p:nvSpPr>
          <p:spPr>
            <a:xfrm>
              <a:off x="3943409" y="2526683"/>
              <a:ext cx="1774827" cy="1374775"/>
            </a:xfrm>
            <a:custGeom>
              <a:avLst/>
              <a:gdLst>
                <a:gd name="connsiteX0" fmla="*/ 889002 w 1774827"/>
                <a:gd name="connsiteY0" fmla="*/ 0 h 1374775"/>
                <a:gd name="connsiteX1" fmla="*/ 1774827 w 1774827"/>
                <a:gd name="connsiteY1" fmla="*/ 568325 h 1374775"/>
                <a:gd name="connsiteX2" fmla="*/ 1771650 w 1774827"/>
                <a:gd name="connsiteY2" fmla="*/ 588544 h 1374775"/>
                <a:gd name="connsiteX3" fmla="*/ 1771650 w 1774827"/>
                <a:gd name="connsiteY3" fmla="*/ 754597 h 1374775"/>
                <a:gd name="connsiteX4" fmla="*/ 1768855 w 1774827"/>
                <a:gd name="connsiteY4" fmla="*/ 768442 h 1374775"/>
                <a:gd name="connsiteX5" fmla="*/ 1774827 w 1774827"/>
                <a:gd name="connsiteY5" fmla="*/ 806450 h 1374775"/>
                <a:gd name="connsiteX6" fmla="*/ 889002 w 1774827"/>
                <a:gd name="connsiteY6" fmla="*/ 1374775 h 1374775"/>
                <a:gd name="connsiteX7" fmla="*/ 3177 w 1774827"/>
                <a:gd name="connsiteY7" fmla="*/ 806450 h 1374775"/>
                <a:gd name="connsiteX8" fmla="*/ 6368 w 1774827"/>
                <a:gd name="connsiteY8" fmla="*/ 786140 h 1374775"/>
                <a:gd name="connsiteX9" fmla="*/ 0 w 1774827"/>
                <a:gd name="connsiteY9" fmla="*/ 754597 h 1374775"/>
                <a:gd name="connsiteX10" fmla="*/ 0 w 1774827"/>
                <a:gd name="connsiteY10" fmla="*/ 580095 h 1374775"/>
                <a:gd name="connsiteX11" fmla="*/ 5988 w 1774827"/>
                <a:gd name="connsiteY11" fmla="*/ 550438 h 1374775"/>
                <a:gd name="connsiteX12" fmla="*/ 21174 w 1774827"/>
                <a:gd name="connsiteY12" fmla="*/ 453788 h 1374775"/>
                <a:gd name="connsiteX13" fmla="*/ 889002 w 1774827"/>
                <a:gd name="connsiteY13" fmla="*/ 0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4827" h="1374775">
                  <a:moveTo>
                    <a:pt x="889002" y="0"/>
                  </a:moveTo>
                  <a:cubicBezTo>
                    <a:pt x="1378230" y="0"/>
                    <a:pt x="1774827" y="254448"/>
                    <a:pt x="1774827" y="568325"/>
                  </a:cubicBezTo>
                  <a:lnTo>
                    <a:pt x="1771650" y="588544"/>
                  </a:lnTo>
                  <a:lnTo>
                    <a:pt x="1771650" y="754597"/>
                  </a:lnTo>
                  <a:lnTo>
                    <a:pt x="1768855" y="768442"/>
                  </a:lnTo>
                  <a:lnTo>
                    <a:pt x="1774827" y="806450"/>
                  </a:lnTo>
                  <a:cubicBezTo>
                    <a:pt x="1774827" y="1120327"/>
                    <a:pt x="1378230" y="1374775"/>
                    <a:pt x="889002" y="1374775"/>
                  </a:cubicBezTo>
                  <a:cubicBezTo>
                    <a:pt x="399774" y="1374775"/>
                    <a:pt x="3177" y="1120327"/>
                    <a:pt x="3177" y="806450"/>
                  </a:cubicBezTo>
                  <a:lnTo>
                    <a:pt x="6368" y="786140"/>
                  </a:lnTo>
                  <a:lnTo>
                    <a:pt x="0" y="754597"/>
                  </a:lnTo>
                  <a:lnTo>
                    <a:pt x="0" y="580095"/>
                  </a:lnTo>
                  <a:lnTo>
                    <a:pt x="5988" y="550438"/>
                  </a:lnTo>
                  <a:lnTo>
                    <a:pt x="21174" y="453788"/>
                  </a:lnTo>
                  <a:cubicBezTo>
                    <a:pt x="103774" y="194812"/>
                    <a:pt x="460928" y="0"/>
                    <a:pt x="8890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10800000" scaled="1"/>
              <a:tileRect/>
            </a:gradFill>
            <a:ln w="19050"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6F34727E-E331-428B-8E64-A07A046A888C}"/>
                </a:ext>
              </a:extLst>
            </p:cNvPr>
            <p:cNvSpPr/>
            <p:nvPr/>
          </p:nvSpPr>
          <p:spPr>
            <a:xfrm>
              <a:off x="3946586" y="2526683"/>
              <a:ext cx="1771650" cy="113665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CCFF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E4D6EE4-E2CF-4FCF-92C4-B36A6D97AE3B}"/>
                </a:ext>
              </a:extLst>
            </p:cNvPr>
            <p:cNvSpPr txBox="1"/>
            <p:nvPr/>
          </p:nvSpPr>
          <p:spPr>
            <a:xfrm>
              <a:off x="4429185" y="2864028"/>
              <a:ext cx="885826" cy="269874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1290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6699">
                        <a:alpha val="10000"/>
                      </a:srgbClr>
                    </a:gs>
                    <a:gs pos="100000">
                      <a:srgbClr val="FF6699">
                        <a:alpha val="8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5711898-7B94-48DF-A176-26AA71611539}"/>
              </a:ext>
            </a:extLst>
          </p:cNvPr>
          <p:cNvGrpSpPr/>
          <p:nvPr/>
        </p:nvGrpSpPr>
        <p:grpSpPr>
          <a:xfrm>
            <a:off x="6846781" y="4449512"/>
            <a:ext cx="2164182" cy="1388490"/>
            <a:chOff x="6200835" y="2645745"/>
            <a:chExt cx="1771650" cy="1136650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22E4C4CA-E1CC-4686-A4BA-C04BCA39D881}"/>
                </a:ext>
              </a:extLst>
            </p:cNvPr>
            <p:cNvSpPr/>
            <p:nvPr/>
          </p:nvSpPr>
          <p:spPr>
            <a:xfrm>
              <a:off x="6200835" y="2645745"/>
              <a:ext cx="1771650" cy="113665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rgbClr val="FFCCFF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3B6F85D-582E-432D-BA28-1A9C414AEECA}"/>
                </a:ext>
              </a:extLst>
            </p:cNvPr>
            <p:cNvSpPr txBox="1"/>
            <p:nvPr/>
          </p:nvSpPr>
          <p:spPr>
            <a:xfrm>
              <a:off x="6740606" y="2926080"/>
              <a:ext cx="692108" cy="21085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1290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rPr>
                <a:t>SOAP</a:t>
              </a:r>
              <a:endParaRPr kumimoji="1" lang="ja-JP" altLang="en-US" b="1" dirty="0">
                <a:gradFill>
                  <a:gsLst>
                    <a:gs pos="0">
                      <a:srgbClr val="FF6699">
                        <a:alpha val="10000"/>
                      </a:srgbClr>
                    </a:gs>
                    <a:gs pos="100000">
                      <a:srgbClr val="FF6699">
                        <a:alpha val="80000"/>
                      </a:srgbClr>
                    </a:gs>
                  </a:gsLst>
                  <a:lin ang="5400000" scaled="1"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C72DC8A-EEA0-4B2D-AD2F-F04FBE0204E7}"/>
              </a:ext>
            </a:extLst>
          </p:cNvPr>
          <p:cNvGrpSpPr/>
          <p:nvPr/>
        </p:nvGrpSpPr>
        <p:grpSpPr>
          <a:xfrm>
            <a:off x="760836" y="1437023"/>
            <a:ext cx="2526030" cy="1731437"/>
            <a:chOff x="1298718" y="3494423"/>
            <a:chExt cx="2526030" cy="17314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86D477E-DC2F-4279-BAD5-3FCB7C92BA53}"/>
                </a:ext>
              </a:extLst>
            </p:cNvPr>
            <p:cNvGrpSpPr/>
            <p:nvPr/>
          </p:nvGrpSpPr>
          <p:grpSpPr>
            <a:xfrm>
              <a:off x="1701860" y="3494423"/>
              <a:ext cx="1854201" cy="1482725"/>
              <a:chOff x="1701860" y="827423"/>
              <a:chExt cx="1854201" cy="148272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3EF23C1-6166-4BA6-A8DD-A98EED5B82FE}"/>
                  </a:ext>
                </a:extLst>
              </p:cNvPr>
              <p:cNvSpPr/>
              <p:nvPr/>
            </p:nvSpPr>
            <p:spPr>
              <a:xfrm rot="10800000">
                <a:off x="1701861" y="1071898"/>
                <a:ext cx="1854200" cy="1238250"/>
              </a:xfrm>
              <a:custGeom>
                <a:avLst/>
                <a:gdLst>
                  <a:gd name="connsiteX0" fmla="*/ 933450 w 1854200"/>
                  <a:gd name="connsiteY0" fmla="*/ 0 h 1238250"/>
                  <a:gd name="connsiteX1" fmla="*/ 1645754 w 1854200"/>
                  <a:gd name="connsiteY1" fmla="*/ 65913 h 1238250"/>
                  <a:gd name="connsiteX2" fmla="*/ 1649552 w 1854200"/>
                  <a:gd name="connsiteY2" fmla="*/ 70191 h 1238250"/>
                  <a:gd name="connsiteX3" fmla="*/ 1653264 w 1854200"/>
                  <a:gd name="connsiteY3" fmla="*/ 71343 h 1238250"/>
                  <a:gd name="connsiteX4" fmla="*/ 1801172 w 1854200"/>
                  <a:gd name="connsiteY4" fmla="*/ 234479 h 1238250"/>
                  <a:gd name="connsiteX5" fmla="*/ 1801939 w 1854200"/>
                  <a:gd name="connsiteY5" fmla="*/ 239553 h 1238250"/>
                  <a:gd name="connsiteX6" fmla="*/ 1803806 w 1854200"/>
                  <a:gd name="connsiteY6" fmla="*/ 243803 h 1238250"/>
                  <a:gd name="connsiteX7" fmla="*/ 1854200 w 1854200"/>
                  <a:gd name="connsiteY7" fmla="*/ 641350 h 1238250"/>
                  <a:gd name="connsiteX8" fmla="*/ 1820722 w 1854200"/>
                  <a:gd name="connsiteY8" fmla="*/ 980355 h 1238250"/>
                  <a:gd name="connsiteX9" fmla="*/ 1808202 w 1854200"/>
                  <a:gd name="connsiteY9" fmla="*/ 1023684 h 1238250"/>
                  <a:gd name="connsiteX10" fmla="*/ 1807614 w 1854200"/>
                  <a:gd name="connsiteY10" fmla="*/ 1029518 h 1238250"/>
                  <a:gd name="connsiteX11" fmla="*/ 1551508 w 1854200"/>
                  <a:gd name="connsiteY11" fmla="*/ 1238250 h 1238250"/>
                  <a:gd name="connsiteX12" fmla="*/ 1544500 w 1854200"/>
                  <a:gd name="connsiteY12" fmla="*/ 1238250 h 1238250"/>
                  <a:gd name="connsiteX13" fmla="*/ 1536352 w 1854200"/>
                  <a:gd name="connsiteY13" fmla="*/ 1236546 h 1238250"/>
                  <a:gd name="connsiteX14" fmla="*/ 933450 w 1854200"/>
                  <a:gd name="connsiteY14" fmla="*/ 1200150 h 1238250"/>
                  <a:gd name="connsiteX15" fmla="*/ 330548 w 1854200"/>
                  <a:gd name="connsiteY15" fmla="*/ 1236546 h 1238250"/>
                  <a:gd name="connsiteX16" fmla="*/ 322400 w 1854200"/>
                  <a:gd name="connsiteY16" fmla="*/ 1238250 h 1238250"/>
                  <a:gd name="connsiteX17" fmla="*/ 309042 w 1854200"/>
                  <a:gd name="connsiteY17" fmla="*/ 1238250 h 1238250"/>
                  <a:gd name="connsiteX18" fmla="*/ 124192 w 1854200"/>
                  <a:gd name="connsiteY18" fmla="*/ 1161683 h 1238250"/>
                  <a:gd name="connsiteX19" fmla="*/ 81274 w 1854200"/>
                  <a:gd name="connsiteY19" fmla="*/ 1098027 h 1238250"/>
                  <a:gd name="connsiteX20" fmla="*/ 69809 w 1854200"/>
                  <a:gd name="connsiteY20" fmla="*/ 1083099 h 1238250"/>
                  <a:gd name="connsiteX21" fmla="*/ 0 w 1854200"/>
                  <a:gd name="connsiteY21" fmla="*/ 641350 h 1238250"/>
                  <a:gd name="connsiteX22" fmla="*/ 69809 w 1854200"/>
                  <a:gd name="connsiteY22" fmla="*/ 199601 h 1238250"/>
                  <a:gd name="connsiteX23" fmla="*/ 86746 w 1854200"/>
                  <a:gd name="connsiteY23" fmla="*/ 177548 h 1238250"/>
                  <a:gd name="connsiteX24" fmla="*/ 92271 w 1854200"/>
                  <a:gd name="connsiteY24" fmla="*/ 166056 h 1238250"/>
                  <a:gd name="connsiteX25" fmla="*/ 207287 w 1854200"/>
                  <a:gd name="connsiteY25" fmla="*/ 71343 h 1238250"/>
                  <a:gd name="connsiteX26" fmla="*/ 219764 w 1854200"/>
                  <a:gd name="connsiteY26" fmla="*/ 67470 h 1238250"/>
                  <a:gd name="connsiteX27" fmla="*/ 221147 w 1854200"/>
                  <a:gd name="connsiteY27" fmla="*/ 65913 h 1238250"/>
                  <a:gd name="connsiteX28" fmla="*/ 933450 w 1854200"/>
                  <a:gd name="connsiteY28" fmla="*/ 0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54200" h="1238250">
                    <a:moveTo>
                      <a:pt x="933450" y="0"/>
                    </a:moveTo>
                    <a:cubicBezTo>
                      <a:pt x="1284808" y="0"/>
                      <a:pt x="1577956" y="28297"/>
                      <a:pt x="1645754" y="65913"/>
                    </a:cubicBezTo>
                    <a:lnTo>
                      <a:pt x="1649552" y="70191"/>
                    </a:lnTo>
                    <a:lnTo>
                      <a:pt x="1653264" y="71343"/>
                    </a:lnTo>
                    <a:cubicBezTo>
                      <a:pt x="1723634" y="101107"/>
                      <a:pt x="1778258" y="160808"/>
                      <a:pt x="1801172" y="234479"/>
                    </a:cubicBezTo>
                    <a:lnTo>
                      <a:pt x="1801939" y="239553"/>
                    </a:lnTo>
                    <a:lnTo>
                      <a:pt x="1803806" y="243803"/>
                    </a:lnTo>
                    <a:cubicBezTo>
                      <a:pt x="1834210" y="329960"/>
                      <a:pt x="1854200" y="475863"/>
                      <a:pt x="1854200" y="641350"/>
                    </a:cubicBezTo>
                    <a:cubicBezTo>
                      <a:pt x="1854200" y="773740"/>
                      <a:pt x="1841407" y="893596"/>
                      <a:pt x="1820722" y="980355"/>
                    </a:cubicBezTo>
                    <a:lnTo>
                      <a:pt x="1808202" y="1023684"/>
                    </a:lnTo>
                    <a:lnTo>
                      <a:pt x="1807614" y="1029518"/>
                    </a:lnTo>
                    <a:cubicBezTo>
                      <a:pt x="1783238" y="1148641"/>
                      <a:pt x="1677838" y="1238250"/>
                      <a:pt x="1551508" y="1238250"/>
                    </a:cubicBezTo>
                    <a:lnTo>
                      <a:pt x="1544500" y="1238250"/>
                    </a:lnTo>
                    <a:lnTo>
                      <a:pt x="1536352" y="1236546"/>
                    </a:lnTo>
                    <a:cubicBezTo>
                      <a:pt x="1405691" y="1214587"/>
                      <a:pt x="1184420" y="1200150"/>
                      <a:pt x="933450" y="1200150"/>
                    </a:cubicBezTo>
                    <a:cubicBezTo>
                      <a:pt x="682480" y="1200150"/>
                      <a:pt x="461209" y="1214587"/>
                      <a:pt x="330548" y="1236546"/>
                    </a:cubicBezTo>
                    <a:lnTo>
                      <a:pt x="322400" y="1238250"/>
                    </a:lnTo>
                    <a:lnTo>
                      <a:pt x="309042" y="1238250"/>
                    </a:lnTo>
                    <a:cubicBezTo>
                      <a:pt x="236854" y="1238250"/>
                      <a:pt x="171499" y="1208990"/>
                      <a:pt x="124192" y="1161683"/>
                    </a:cubicBezTo>
                    <a:lnTo>
                      <a:pt x="81274" y="1098027"/>
                    </a:lnTo>
                    <a:lnTo>
                      <a:pt x="69809" y="1083099"/>
                    </a:lnTo>
                    <a:cubicBezTo>
                      <a:pt x="28785" y="1010319"/>
                      <a:pt x="0" y="839934"/>
                      <a:pt x="0" y="641350"/>
                    </a:cubicBezTo>
                    <a:cubicBezTo>
                      <a:pt x="0" y="442766"/>
                      <a:pt x="28785" y="272381"/>
                      <a:pt x="69809" y="199601"/>
                    </a:cubicBezTo>
                    <a:lnTo>
                      <a:pt x="86746" y="177548"/>
                    </a:lnTo>
                    <a:lnTo>
                      <a:pt x="92271" y="166056"/>
                    </a:lnTo>
                    <a:cubicBezTo>
                      <a:pt x="120458" y="124334"/>
                      <a:pt x="160374" y="91186"/>
                      <a:pt x="207287" y="71343"/>
                    </a:cubicBezTo>
                    <a:lnTo>
                      <a:pt x="219764" y="67470"/>
                    </a:lnTo>
                    <a:lnTo>
                      <a:pt x="221147" y="65913"/>
                    </a:lnTo>
                    <a:cubicBezTo>
                      <a:pt x="288944" y="28297"/>
                      <a:pt x="582092" y="0"/>
                      <a:pt x="933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80000">
                    <a:srgbClr val="FFFF99"/>
                  </a:gs>
                  <a:gs pos="20000">
                    <a:srgbClr val="FFFF99"/>
                  </a:gs>
                  <a:gs pos="100000">
                    <a:srgbClr val="FFFF00"/>
                  </a:gs>
                </a:gsLst>
                <a:lin ang="10800000" scaled="1"/>
                <a:tileRect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231A2B2-5EBF-4EBB-88F9-06E4DAB30027}"/>
                  </a:ext>
                </a:extLst>
              </p:cNvPr>
              <p:cNvSpPr/>
              <p:nvPr/>
            </p:nvSpPr>
            <p:spPr>
              <a:xfrm>
                <a:off x="1701860" y="827423"/>
                <a:ext cx="1854200" cy="1238250"/>
              </a:xfrm>
              <a:custGeom>
                <a:avLst/>
                <a:gdLst>
                  <a:gd name="connsiteX0" fmla="*/ 933450 w 1854200"/>
                  <a:gd name="connsiteY0" fmla="*/ 0 h 1238250"/>
                  <a:gd name="connsiteX1" fmla="*/ 1645754 w 1854200"/>
                  <a:gd name="connsiteY1" fmla="*/ 65913 h 1238250"/>
                  <a:gd name="connsiteX2" fmla="*/ 1649552 w 1854200"/>
                  <a:gd name="connsiteY2" fmla="*/ 70191 h 1238250"/>
                  <a:gd name="connsiteX3" fmla="*/ 1653264 w 1854200"/>
                  <a:gd name="connsiteY3" fmla="*/ 71343 h 1238250"/>
                  <a:gd name="connsiteX4" fmla="*/ 1801172 w 1854200"/>
                  <a:gd name="connsiteY4" fmla="*/ 234479 h 1238250"/>
                  <a:gd name="connsiteX5" fmla="*/ 1801939 w 1854200"/>
                  <a:gd name="connsiteY5" fmla="*/ 239553 h 1238250"/>
                  <a:gd name="connsiteX6" fmla="*/ 1803806 w 1854200"/>
                  <a:gd name="connsiteY6" fmla="*/ 243803 h 1238250"/>
                  <a:gd name="connsiteX7" fmla="*/ 1854200 w 1854200"/>
                  <a:gd name="connsiteY7" fmla="*/ 641350 h 1238250"/>
                  <a:gd name="connsiteX8" fmla="*/ 1820722 w 1854200"/>
                  <a:gd name="connsiteY8" fmla="*/ 980355 h 1238250"/>
                  <a:gd name="connsiteX9" fmla="*/ 1808202 w 1854200"/>
                  <a:gd name="connsiteY9" fmla="*/ 1023684 h 1238250"/>
                  <a:gd name="connsiteX10" fmla="*/ 1807614 w 1854200"/>
                  <a:gd name="connsiteY10" fmla="*/ 1029518 h 1238250"/>
                  <a:gd name="connsiteX11" fmla="*/ 1551508 w 1854200"/>
                  <a:gd name="connsiteY11" fmla="*/ 1238250 h 1238250"/>
                  <a:gd name="connsiteX12" fmla="*/ 1544500 w 1854200"/>
                  <a:gd name="connsiteY12" fmla="*/ 1238250 h 1238250"/>
                  <a:gd name="connsiteX13" fmla="*/ 1536352 w 1854200"/>
                  <a:gd name="connsiteY13" fmla="*/ 1236546 h 1238250"/>
                  <a:gd name="connsiteX14" fmla="*/ 933450 w 1854200"/>
                  <a:gd name="connsiteY14" fmla="*/ 1200150 h 1238250"/>
                  <a:gd name="connsiteX15" fmla="*/ 330548 w 1854200"/>
                  <a:gd name="connsiteY15" fmla="*/ 1236546 h 1238250"/>
                  <a:gd name="connsiteX16" fmla="*/ 322400 w 1854200"/>
                  <a:gd name="connsiteY16" fmla="*/ 1238250 h 1238250"/>
                  <a:gd name="connsiteX17" fmla="*/ 309042 w 1854200"/>
                  <a:gd name="connsiteY17" fmla="*/ 1238250 h 1238250"/>
                  <a:gd name="connsiteX18" fmla="*/ 124192 w 1854200"/>
                  <a:gd name="connsiteY18" fmla="*/ 1161683 h 1238250"/>
                  <a:gd name="connsiteX19" fmla="*/ 81274 w 1854200"/>
                  <a:gd name="connsiteY19" fmla="*/ 1098027 h 1238250"/>
                  <a:gd name="connsiteX20" fmla="*/ 69809 w 1854200"/>
                  <a:gd name="connsiteY20" fmla="*/ 1083099 h 1238250"/>
                  <a:gd name="connsiteX21" fmla="*/ 0 w 1854200"/>
                  <a:gd name="connsiteY21" fmla="*/ 641350 h 1238250"/>
                  <a:gd name="connsiteX22" fmla="*/ 69809 w 1854200"/>
                  <a:gd name="connsiteY22" fmla="*/ 199601 h 1238250"/>
                  <a:gd name="connsiteX23" fmla="*/ 86746 w 1854200"/>
                  <a:gd name="connsiteY23" fmla="*/ 177548 h 1238250"/>
                  <a:gd name="connsiteX24" fmla="*/ 92271 w 1854200"/>
                  <a:gd name="connsiteY24" fmla="*/ 166056 h 1238250"/>
                  <a:gd name="connsiteX25" fmla="*/ 207287 w 1854200"/>
                  <a:gd name="connsiteY25" fmla="*/ 71343 h 1238250"/>
                  <a:gd name="connsiteX26" fmla="*/ 219764 w 1854200"/>
                  <a:gd name="connsiteY26" fmla="*/ 67470 h 1238250"/>
                  <a:gd name="connsiteX27" fmla="*/ 221147 w 1854200"/>
                  <a:gd name="connsiteY27" fmla="*/ 65913 h 1238250"/>
                  <a:gd name="connsiteX28" fmla="*/ 933450 w 1854200"/>
                  <a:gd name="connsiteY28" fmla="*/ 0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54200" h="1238250">
                    <a:moveTo>
                      <a:pt x="933450" y="0"/>
                    </a:moveTo>
                    <a:cubicBezTo>
                      <a:pt x="1284808" y="0"/>
                      <a:pt x="1577956" y="28297"/>
                      <a:pt x="1645754" y="65913"/>
                    </a:cubicBezTo>
                    <a:lnTo>
                      <a:pt x="1649552" y="70191"/>
                    </a:lnTo>
                    <a:lnTo>
                      <a:pt x="1653264" y="71343"/>
                    </a:lnTo>
                    <a:cubicBezTo>
                      <a:pt x="1723634" y="101107"/>
                      <a:pt x="1778258" y="160808"/>
                      <a:pt x="1801172" y="234479"/>
                    </a:cubicBezTo>
                    <a:lnTo>
                      <a:pt x="1801939" y="239553"/>
                    </a:lnTo>
                    <a:lnTo>
                      <a:pt x="1803806" y="243803"/>
                    </a:lnTo>
                    <a:cubicBezTo>
                      <a:pt x="1834210" y="329960"/>
                      <a:pt x="1854200" y="475863"/>
                      <a:pt x="1854200" y="641350"/>
                    </a:cubicBezTo>
                    <a:cubicBezTo>
                      <a:pt x="1854200" y="773740"/>
                      <a:pt x="1841407" y="893596"/>
                      <a:pt x="1820722" y="980355"/>
                    </a:cubicBezTo>
                    <a:lnTo>
                      <a:pt x="1808202" y="1023684"/>
                    </a:lnTo>
                    <a:lnTo>
                      <a:pt x="1807614" y="1029518"/>
                    </a:lnTo>
                    <a:cubicBezTo>
                      <a:pt x="1783238" y="1148641"/>
                      <a:pt x="1677838" y="1238250"/>
                      <a:pt x="1551508" y="1238250"/>
                    </a:cubicBezTo>
                    <a:lnTo>
                      <a:pt x="1544500" y="1238250"/>
                    </a:lnTo>
                    <a:lnTo>
                      <a:pt x="1536352" y="1236546"/>
                    </a:lnTo>
                    <a:cubicBezTo>
                      <a:pt x="1405691" y="1214587"/>
                      <a:pt x="1184420" y="1200150"/>
                      <a:pt x="933450" y="1200150"/>
                    </a:cubicBezTo>
                    <a:cubicBezTo>
                      <a:pt x="682480" y="1200150"/>
                      <a:pt x="461209" y="1214587"/>
                      <a:pt x="330548" y="1236546"/>
                    </a:cubicBezTo>
                    <a:lnTo>
                      <a:pt x="322400" y="1238250"/>
                    </a:lnTo>
                    <a:lnTo>
                      <a:pt x="309042" y="1238250"/>
                    </a:lnTo>
                    <a:cubicBezTo>
                      <a:pt x="236854" y="1238250"/>
                      <a:pt x="171499" y="1208990"/>
                      <a:pt x="124192" y="1161683"/>
                    </a:cubicBezTo>
                    <a:lnTo>
                      <a:pt x="81274" y="1098027"/>
                    </a:lnTo>
                    <a:lnTo>
                      <a:pt x="69809" y="1083099"/>
                    </a:lnTo>
                    <a:cubicBezTo>
                      <a:pt x="28785" y="1010319"/>
                      <a:pt x="0" y="839934"/>
                      <a:pt x="0" y="641350"/>
                    </a:cubicBezTo>
                    <a:cubicBezTo>
                      <a:pt x="0" y="442766"/>
                      <a:pt x="28785" y="272381"/>
                      <a:pt x="69809" y="199601"/>
                    </a:cubicBezTo>
                    <a:lnTo>
                      <a:pt x="86746" y="177548"/>
                    </a:lnTo>
                    <a:lnTo>
                      <a:pt x="92271" y="166056"/>
                    </a:lnTo>
                    <a:cubicBezTo>
                      <a:pt x="120458" y="124334"/>
                      <a:pt x="160374" y="91186"/>
                      <a:pt x="207287" y="71343"/>
                    </a:cubicBezTo>
                    <a:lnTo>
                      <a:pt x="219764" y="67470"/>
                    </a:lnTo>
                    <a:lnTo>
                      <a:pt x="221147" y="65913"/>
                    </a:lnTo>
                    <a:cubicBezTo>
                      <a:pt x="288944" y="28297"/>
                      <a:pt x="582092" y="0"/>
                      <a:pt x="933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FF99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6274A18-C9C9-4F60-8247-77E42A9F12FE}"/>
                  </a:ext>
                </a:extLst>
              </p:cNvPr>
              <p:cNvSpPr/>
              <p:nvPr/>
            </p:nvSpPr>
            <p:spPr>
              <a:xfrm>
                <a:off x="2063810" y="1183022"/>
                <a:ext cx="1130301" cy="401638"/>
              </a:xfrm>
              <a:custGeom>
                <a:avLst/>
                <a:gdLst>
                  <a:gd name="connsiteX0" fmla="*/ 0 w 1130301"/>
                  <a:gd name="connsiteY0" fmla="*/ 200818 h 401638"/>
                  <a:gd name="connsiteX1" fmla="*/ 0 w 1130301"/>
                  <a:gd name="connsiteY1" fmla="*/ 200819 h 401638"/>
                  <a:gd name="connsiteX2" fmla="*/ 0 w 1130301"/>
                  <a:gd name="connsiteY2" fmla="*/ 200819 h 401638"/>
                  <a:gd name="connsiteX3" fmla="*/ 200022 w 1130301"/>
                  <a:gd name="connsiteY3" fmla="*/ 25401 h 401638"/>
                  <a:gd name="connsiteX4" fmla="*/ 28574 w 1130301"/>
                  <a:gd name="connsiteY4" fmla="*/ 196849 h 401638"/>
                  <a:gd name="connsiteX5" fmla="*/ 200022 w 1130301"/>
                  <a:gd name="connsiteY5" fmla="*/ 368297 h 401638"/>
                  <a:gd name="connsiteX6" fmla="*/ 930278 w 1130301"/>
                  <a:gd name="connsiteY6" fmla="*/ 368297 h 401638"/>
                  <a:gd name="connsiteX7" fmla="*/ 1101726 w 1130301"/>
                  <a:gd name="connsiteY7" fmla="*/ 196849 h 401638"/>
                  <a:gd name="connsiteX8" fmla="*/ 930278 w 1130301"/>
                  <a:gd name="connsiteY8" fmla="*/ 25401 h 401638"/>
                  <a:gd name="connsiteX9" fmla="*/ 200819 w 1130301"/>
                  <a:gd name="connsiteY9" fmla="*/ 0 h 401638"/>
                  <a:gd name="connsiteX10" fmla="*/ 929482 w 1130301"/>
                  <a:gd name="connsiteY10" fmla="*/ 0 h 401638"/>
                  <a:gd name="connsiteX11" fmla="*/ 1130301 w 1130301"/>
                  <a:gd name="connsiteY11" fmla="*/ 200819 h 401638"/>
                  <a:gd name="connsiteX12" fmla="*/ 1130300 w 1130301"/>
                  <a:gd name="connsiteY12" fmla="*/ 200819 h 401638"/>
                  <a:gd name="connsiteX13" fmla="*/ 929481 w 1130301"/>
                  <a:gd name="connsiteY13" fmla="*/ 401638 h 401638"/>
                  <a:gd name="connsiteX14" fmla="*/ 200819 w 1130301"/>
                  <a:gd name="connsiteY14" fmla="*/ 401637 h 401638"/>
                  <a:gd name="connsiteX15" fmla="*/ 15781 w 1130301"/>
                  <a:gd name="connsiteY15" fmla="*/ 278986 h 401638"/>
                  <a:gd name="connsiteX16" fmla="*/ 0 w 1130301"/>
                  <a:gd name="connsiteY16" fmla="*/ 200819 h 401638"/>
                  <a:gd name="connsiteX17" fmla="*/ 15781 w 1130301"/>
                  <a:gd name="connsiteY17" fmla="*/ 122651 h 401638"/>
                  <a:gd name="connsiteX18" fmla="*/ 200819 w 1130301"/>
                  <a:gd name="connsiteY18" fmla="*/ 0 h 40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0301" h="401638">
                    <a:moveTo>
                      <a:pt x="0" y="200818"/>
                    </a:moveTo>
                    <a:lnTo>
                      <a:pt x="0" y="200819"/>
                    </a:lnTo>
                    <a:lnTo>
                      <a:pt x="0" y="200819"/>
                    </a:lnTo>
                    <a:close/>
                    <a:moveTo>
                      <a:pt x="200022" y="25401"/>
                    </a:moveTo>
                    <a:cubicBezTo>
                      <a:pt x="105334" y="25401"/>
                      <a:pt x="28574" y="102161"/>
                      <a:pt x="28574" y="196849"/>
                    </a:cubicBezTo>
                    <a:cubicBezTo>
                      <a:pt x="28574" y="291537"/>
                      <a:pt x="105334" y="368297"/>
                      <a:pt x="200022" y="368297"/>
                    </a:cubicBezTo>
                    <a:lnTo>
                      <a:pt x="930278" y="368297"/>
                    </a:lnTo>
                    <a:cubicBezTo>
                      <a:pt x="1024966" y="368297"/>
                      <a:pt x="1101726" y="291537"/>
                      <a:pt x="1101726" y="196849"/>
                    </a:cubicBezTo>
                    <a:cubicBezTo>
                      <a:pt x="1101726" y="102161"/>
                      <a:pt x="1024966" y="25401"/>
                      <a:pt x="930278" y="25401"/>
                    </a:cubicBezTo>
                    <a:close/>
                    <a:moveTo>
                      <a:pt x="200819" y="0"/>
                    </a:moveTo>
                    <a:lnTo>
                      <a:pt x="929482" y="0"/>
                    </a:lnTo>
                    <a:cubicBezTo>
                      <a:pt x="1040391" y="0"/>
                      <a:pt x="1130301" y="89910"/>
                      <a:pt x="1130301" y="200819"/>
                    </a:cubicBezTo>
                    <a:lnTo>
                      <a:pt x="1130300" y="200819"/>
                    </a:lnTo>
                    <a:cubicBezTo>
                      <a:pt x="1130300" y="311728"/>
                      <a:pt x="1040390" y="401638"/>
                      <a:pt x="929481" y="401638"/>
                    </a:cubicBezTo>
                    <a:lnTo>
                      <a:pt x="200819" y="401637"/>
                    </a:lnTo>
                    <a:cubicBezTo>
                      <a:pt x="117637" y="401637"/>
                      <a:pt x="46267" y="351063"/>
                      <a:pt x="15781" y="278986"/>
                    </a:cubicBezTo>
                    <a:lnTo>
                      <a:pt x="0" y="200819"/>
                    </a:lnTo>
                    <a:lnTo>
                      <a:pt x="15781" y="122651"/>
                    </a:lnTo>
                    <a:cubicBezTo>
                      <a:pt x="46267" y="50574"/>
                      <a:pt x="117637" y="0"/>
                      <a:pt x="200819" y="0"/>
                    </a:cubicBezTo>
                    <a:close/>
                  </a:path>
                </a:pathLst>
              </a:custGeom>
              <a:gradFill>
                <a:gsLst>
                  <a:gs pos="60000">
                    <a:srgbClr val="FFC000"/>
                  </a:gs>
                  <a:gs pos="0">
                    <a:srgbClr val="FFFF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F71B1C3A-EEE7-4EA5-97F3-86C34374718E}"/>
                  </a:ext>
                </a:extLst>
              </p:cNvPr>
              <p:cNvSpPr txBox="1"/>
              <p:nvPr/>
            </p:nvSpPr>
            <p:spPr>
              <a:xfrm>
                <a:off x="2190810" y="1240174"/>
                <a:ext cx="885826" cy="2698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C000">
                            <a:alpha val="20000"/>
                          </a:srgbClr>
                        </a:gs>
                        <a:gs pos="100000">
                          <a:srgbClr val="FF6600">
                            <a:alpha val="7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3EE7182-647A-4C8F-B4B4-29769D51571C}"/>
                </a:ext>
              </a:extLst>
            </p:cNvPr>
            <p:cNvGrpSpPr/>
            <p:nvPr/>
          </p:nvGrpSpPr>
          <p:grpSpPr>
            <a:xfrm>
              <a:off x="1298718" y="4025705"/>
              <a:ext cx="2526030" cy="1200155"/>
              <a:chOff x="1298718" y="4025705"/>
              <a:chExt cx="2526030" cy="1200155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91FEFB4-E09A-469B-B006-CABE13DE6B9F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1C355E5-FE20-4A1C-8C52-41F75C997497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57ACCB5-EC8D-47BE-BE7F-FB8553E74579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3521DC3-D0AD-444A-8A01-1A2782956480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8D133E2-CCB3-436B-BC49-0A2780198DAE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E25F433-C38C-464C-962B-C88CE3AE7011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7CB89EA-83E8-426D-9A3B-3025FF6FEC41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6891BA3-7329-4196-A299-A02E308E8486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A236A8D-9A03-49C1-BBF7-FEB3D43C2862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ACE2F62-33D2-474B-8FA2-1BE5198EDD5B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57454D7-1D69-451F-B99E-01BCA9A21706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47B1630-5F56-4B40-A8E0-747FAF68E1B1}"/>
              </a:ext>
            </a:extLst>
          </p:cNvPr>
          <p:cNvGrpSpPr/>
          <p:nvPr/>
        </p:nvGrpSpPr>
        <p:grpSpPr>
          <a:xfrm>
            <a:off x="3722033" y="1435321"/>
            <a:ext cx="2515918" cy="1746760"/>
            <a:chOff x="3700857" y="3608723"/>
            <a:chExt cx="2181751" cy="1514755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E2937FC-7A2F-421B-9228-94D344519B68}"/>
                </a:ext>
              </a:extLst>
            </p:cNvPr>
            <p:cNvGrpSpPr/>
            <p:nvPr/>
          </p:nvGrpSpPr>
          <p:grpSpPr>
            <a:xfrm>
              <a:off x="3943409" y="3608723"/>
              <a:ext cx="1774827" cy="1374775"/>
              <a:chOff x="3943409" y="941723"/>
              <a:chExt cx="1774827" cy="1374775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ECCE985-7D86-40CB-AECE-0BF6A08DAAB1}"/>
                  </a:ext>
                </a:extLst>
              </p:cNvPr>
              <p:cNvSpPr/>
              <p:nvPr/>
            </p:nvSpPr>
            <p:spPr>
              <a:xfrm>
                <a:off x="3943409" y="941723"/>
                <a:ext cx="1774827" cy="1374775"/>
              </a:xfrm>
              <a:custGeom>
                <a:avLst/>
                <a:gdLst>
                  <a:gd name="connsiteX0" fmla="*/ 889002 w 1774827"/>
                  <a:gd name="connsiteY0" fmla="*/ 0 h 1374775"/>
                  <a:gd name="connsiteX1" fmla="*/ 1774827 w 1774827"/>
                  <a:gd name="connsiteY1" fmla="*/ 568325 h 1374775"/>
                  <a:gd name="connsiteX2" fmla="*/ 1771650 w 1774827"/>
                  <a:gd name="connsiteY2" fmla="*/ 588544 h 1374775"/>
                  <a:gd name="connsiteX3" fmla="*/ 1771650 w 1774827"/>
                  <a:gd name="connsiteY3" fmla="*/ 754597 h 1374775"/>
                  <a:gd name="connsiteX4" fmla="*/ 1768855 w 1774827"/>
                  <a:gd name="connsiteY4" fmla="*/ 768442 h 1374775"/>
                  <a:gd name="connsiteX5" fmla="*/ 1774827 w 1774827"/>
                  <a:gd name="connsiteY5" fmla="*/ 806450 h 1374775"/>
                  <a:gd name="connsiteX6" fmla="*/ 889002 w 1774827"/>
                  <a:gd name="connsiteY6" fmla="*/ 1374775 h 1374775"/>
                  <a:gd name="connsiteX7" fmla="*/ 3177 w 1774827"/>
                  <a:gd name="connsiteY7" fmla="*/ 806450 h 1374775"/>
                  <a:gd name="connsiteX8" fmla="*/ 6368 w 1774827"/>
                  <a:gd name="connsiteY8" fmla="*/ 786140 h 1374775"/>
                  <a:gd name="connsiteX9" fmla="*/ 0 w 1774827"/>
                  <a:gd name="connsiteY9" fmla="*/ 754597 h 1374775"/>
                  <a:gd name="connsiteX10" fmla="*/ 0 w 1774827"/>
                  <a:gd name="connsiteY10" fmla="*/ 580095 h 1374775"/>
                  <a:gd name="connsiteX11" fmla="*/ 5988 w 1774827"/>
                  <a:gd name="connsiteY11" fmla="*/ 550438 h 1374775"/>
                  <a:gd name="connsiteX12" fmla="*/ 21174 w 1774827"/>
                  <a:gd name="connsiteY12" fmla="*/ 453788 h 1374775"/>
                  <a:gd name="connsiteX13" fmla="*/ 889002 w 1774827"/>
                  <a:gd name="connsiteY13" fmla="*/ 0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74827" h="1374775">
                    <a:moveTo>
                      <a:pt x="889002" y="0"/>
                    </a:moveTo>
                    <a:cubicBezTo>
                      <a:pt x="1378230" y="0"/>
                      <a:pt x="1774827" y="254448"/>
                      <a:pt x="1774827" y="568325"/>
                    </a:cubicBezTo>
                    <a:lnTo>
                      <a:pt x="1771650" y="588544"/>
                    </a:lnTo>
                    <a:lnTo>
                      <a:pt x="1771650" y="754597"/>
                    </a:lnTo>
                    <a:lnTo>
                      <a:pt x="1768855" y="768442"/>
                    </a:lnTo>
                    <a:lnTo>
                      <a:pt x="1774827" y="806450"/>
                    </a:lnTo>
                    <a:cubicBezTo>
                      <a:pt x="1774827" y="1120327"/>
                      <a:pt x="1378230" y="1374775"/>
                      <a:pt x="889002" y="1374775"/>
                    </a:cubicBezTo>
                    <a:cubicBezTo>
                      <a:pt x="399774" y="1374775"/>
                      <a:pt x="3177" y="1120327"/>
                      <a:pt x="3177" y="806450"/>
                    </a:cubicBezTo>
                    <a:lnTo>
                      <a:pt x="6368" y="786140"/>
                    </a:lnTo>
                    <a:lnTo>
                      <a:pt x="0" y="754597"/>
                    </a:lnTo>
                    <a:lnTo>
                      <a:pt x="0" y="580095"/>
                    </a:lnTo>
                    <a:lnTo>
                      <a:pt x="5988" y="550438"/>
                    </a:lnTo>
                    <a:lnTo>
                      <a:pt x="21174" y="453788"/>
                    </a:lnTo>
                    <a:cubicBezTo>
                      <a:pt x="103774" y="194812"/>
                      <a:pt x="460928" y="0"/>
                      <a:pt x="8890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chemeClr val="bg1"/>
                  </a:gs>
                  <a:gs pos="100000">
                    <a:srgbClr val="FFFF00"/>
                  </a:gs>
                </a:gsLst>
                <a:lin ang="10800000" scaled="1"/>
                <a:tileRect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C3ACAEE-522E-4EDC-A2FB-50708C9CA545}"/>
                  </a:ext>
                </a:extLst>
              </p:cNvPr>
              <p:cNvSpPr/>
              <p:nvPr/>
            </p:nvSpPr>
            <p:spPr>
              <a:xfrm>
                <a:off x="3946586" y="941723"/>
                <a:ext cx="1771650" cy="11366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FF99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D23D8CF-89B7-4785-A49E-E82D117140CD}"/>
                  </a:ext>
                </a:extLst>
              </p:cNvPr>
              <p:cNvSpPr txBox="1"/>
              <p:nvPr/>
            </p:nvSpPr>
            <p:spPr>
              <a:xfrm>
                <a:off x="4429185" y="1279068"/>
                <a:ext cx="885826" cy="2698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290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C000">
                            <a:alpha val="20000"/>
                          </a:srgbClr>
                        </a:gs>
                        <a:gs pos="100000">
                          <a:srgbClr val="FF6600">
                            <a:alpha val="7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ECDC5EC-F17E-4DDA-B7F8-9D0E593E7F15}"/>
                </a:ext>
              </a:extLst>
            </p:cNvPr>
            <p:cNvGrpSpPr/>
            <p:nvPr/>
          </p:nvGrpSpPr>
          <p:grpSpPr>
            <a:xfrm>
              <a:off x="3700857" y="4086895"/>
              <a:ext cx="2181751" cy="1036583"/>
              <a:chOff x="1298718" y="4025705"/>
              <a:chExt cx="2526030" cy="1200155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A030A46-AA7A-45FD-AF58-427ABEA5EAED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1DAAF6D-0F85-409E-963A-84D7DE0E9BFF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6FD0FA5-36E9-4717-A92F-9110AB1F42A0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89761C6-5078-4773-A2C5-591C188F2951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174CB75-BBD5-4D98-AB1F-D256FA56CD05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DA4FEF6-503A-40B3-A1A1-54EA32961BDA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CA06CBE-A71D-49ED-AF28-98240CA3BF74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44AFA7C-2D09-40DA-AE47-48897A7D2478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E01245F-3548-4599-99F5-06DF3703CDB0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41BD2953-C0FC-4085-A93C-F20573FE5486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113105E-85B8-470C-9AC8-CC16DEE6A4E4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9F3E5DA-61A6-45CC-999F-13517C6C5423}"/>
              </a:ext>
            </a:extLst>
          </p:cNvPr>
          <p:cNvGrpSpPr/>
          <p:nvPr/>
        </p:nvGrpSpPr>
        <p:grpSpPr>
          <a:xfrm>
            <a:off x="6717469" y="1592092"/>
            <a:ext cx="2426532" cy="1552280"/>
            <a:chOff x="5952352" y="3727785"/>
            <a:chExt cx="2181751" cy="1395693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F536AE3-3C21-4146-948C-2209393B778F}"/>
                </a:ext>
              </a:extLst>
            </p:cNvPr>
            <p:cNvGrpSpPr/>
            <p:nvPr/>
          </p:nvGrpSpPr>
          <p:grpSpPr>
            <a:xfrm>
              <a:off x="6200835" y="3727785"/>
              <a:ext cx="1771650" cy="1136650"/>
              <a:chOff x="6200835" y="1060785"/>
              <a:chExt cx="1771650" cy="1136650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69FB2693-53FB-4212-A1B5-E14EAE413DBA}"/>
                  </a:ext>
                </a:extLst>
              </p:cNvPr>
              <p:cNvSpPr/>
              <p:nvPr/>
            </p:nvSpPr>
            <p:spPr>
              <a:xfrm>
                <a:off x="6200835" y="1060785"/>
                <a:ext cx="1771650" cy="11366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FF99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D6E00A07-A586-400E-B564-F2DFC5114425}"/>
                  </a:ext>
                </a:extLst>
              </p:cNvPr>
              <p:cNvSpPr txBox="1"/>
              <p:nvPr/>
            </p:nvSpPr>
            <p:spPr>
              <a:xfrm>
                <a:off x="6740606" y="1341120"/>
                <a:ext cx="692108" cy="2108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290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C000">
                            <a:alpha val="20000"/>
                          </a:srgbClr>
                        </a:gs>
                        <a:gs pos="100000">
                          <a:srgbClr val="FF6600">
                            <a:alpha val="7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C000">
                          <a:alpha val="20000"/>
                        </a:srgbClr>
                      </a:gs>
                      <a:gs pos="100000">
                        <a:srgbClr val="FF6600">
                          <a:alpha val="7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D1638D7-3BB2-436A-934F-1F709EC3FE06}"/>
                </a:ext>
              </a:extLst>
            </p:cNvPr>
            <p:cNvGrpSpPr/>
            <p:nvPr/>
          </p:nvGrpSpPr>
          <p:grpSpPr>
            <a:xfrm>
              <a:off x="5952352" y="4086895"/>
              <a:ext cx="2181751" cy="1036583"/>
              <a:chOff x="1298718" y="4025705"/>
              <a:chExt cx="2526030" cy="1200155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D4DEC31-8C4B-4AA1-A644-9F032EB48D06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A918045-8136-4F8A-8C48-517FA121D02C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CA50DF8-BE8A-496C-AA3C-2B7ECF756407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A2C5520-FB35-41DB-A05E-0D39DC0C7EF4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445CDA9-3CE0-4851-946A-D526DEDC983C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71F7CA4-0D1E-478A-B9CC-0FD5C8B3862D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BA7035B-E393-48AA-A419-44F095F2C9E5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462D01-40F6-4C89-BC1C-AF7650C3DA0A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57E40DA-DB5F-4A20-8A95-462C4B422EF9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CF16911-CAAF-4FCA-9A12-C3C1EFD228A3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D28C89A-5145-4058-B987-16784EB81B54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6F6A002-53BE-4ECD-A169-4675A38EFA93}"/>
              </a:ext>
            </a:extLst>
          </p:cNvPr>
          <p:cNvGrpSpPr/>
          <p:nvPr/>
        </p:nvGrpSpPr>
        <p:grpSpPr>
          <a:xfrm>
            <a:off x="760836" y="4207350"/>
            <a:ext cx="2526030" cy="1688580"/>
            <a:chOff x="1298718" y="5538609"/>
            <a:chExt cx="2526030" cy="1688580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67B8638-A09F-49DC-9402-A7E358D0CAB1}"/>
                </a:ext>
              </a:extLst>
            </p:cNvPr>
            <p:cNvGrpSpPr/>
            <p:nvPr/>
          </p:nvGrpSpPr>
          <p:grpSpPr>
            <a:xfrm>
              <a:off x="1701860" y="5538609"/>
              <a:ext cx="1854201" cy="1482725"/>
              <a:chOff x="1701860" y="2412383"/>
              <a:chExt cx="1854201" cy="148272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0C695EA-A1BB-41A9-9B6C-EB681B8E99DF}"/>
                  </a:ext>
                </a:extLst>
              </p:cNvPr>
              <p:cNvSpPr/>
              <p:nvPr/>
            </p:nvSpPr>
            <p:spPr>
              <a:xfrm rot="10800000">
                <a:off x="1701861" y="2656858"/>
                <a:ext cx="1854200" cy="1238250"/>
              </a:xfrm>
              <a:custGeom>
                <a:avLst/>
                <a:gdLst>
                  <a:gd name="connsiteX0" fmla="*/ 933450 w 1854200"/>
                  <a:gd name="connsiteY0" fmla="*/ 0 h 1238250"/>
                  <a:gd name="connsiteX1" fmla="*/ 1645754 w 1854200"/>
                  <a:gd name="connsiteY1" fmla="*/ 65913 h 1238250"/>
                  <a:gd name="connsiteX2" fmla="*/ 1649552 w 1854200"/>
                  <a:gd name="connsiteY2" fmla="*/ 70191 h 1238250"/>
                  <a:gd name="connsiteX3" fmla="*/ 1653264 w 1854200"/>
                  <a:gd name="connsiteY3" fmla="*/ 71343 h 1238250"/>
                  <a:gd name="connsiteX4" fmla="*/ 1801172 w 1854200"/>
                  <a:gd name="connsiteY4" fmla="*/ 234479 h 1238250"/>
                  <a:gd name="connsiteX5" fmla="*/ 1801939 w 1854200"/>
                  <a:gd name="connsiteY5" fmla="*/ 239553 h 1238250"/>
                  <a:gd name="connsiteX6" fmla="*/ 1803806 w 1854200"/>
                  <a:gd name="connsiteY6" fmla="*/ 243803 h 1238250"/>
                  <a:gd name="connsiteX7" fmla="*/ 1854200 w 1854200"/>
                  <a:gd name="connsiteY7" fmla="*/ 641350 h 1238250"/>
                  <a:gd name="connsiteX8" fmla="*/ 1820722 w 1854200"/>
                  <a:gd name="connsiteY8" fmla="*/ 980355 h 1238250"/>
                  <a:gd name="connsiteX9" fmla="*/ 1808202 w 1854200"/>
                  <a:gd name="connsiteY9" fmla="*/ 1023684 h 1238250"/>
                  <a:gd name="connsiteX10" fmla="*/ 1807614 w 1854200"/>
                  <a:gd name="connsiteY10" fmla="*/ 1029518 h 1238250"/>
                  <a:gd name="connsiteX11" fmla="*/ 1551508 w 1854200"/>
                  <a:gd name="connsiteY11" fmla="*/ 1238250 h 1238250"/>
                  <a:gd name="connsiteX12" fmla="*/ 1544500 w 1854200"/>
                  <a:gd name="connsiteY12" fmla="*/ 1238250 h 1238250"/>
                  <a:gd name="connsiteX13" fmla="*/ 1536352 w 1854200"/>
                  <a:gd name="connsiteY13" fmla="*/ 1236546 h 1238250"/>
                  <a:gd name="connsiteX14" fmla="*/ 933450 w 1854200"/>
                  <a:gd name="connsiteY14" fmla="*/ 1200150 h 1238250"/>
                  <a:gd name="connsiteX15" fmla="*/ 330548 w 1854200"/>
                  <a:gd name="connsiteY15" fmla="*/ 1236546 h 1238250"/>
                  <a:gd name="connsiteX16" fmla="*/ 322400 w 1854200"/>
                  <a:gd name="connsiteY16" fmla="*/ 1238250 h 1238250"/>
                  <a:gd name="connsiteX17" fmla="*/ 309042 w 1854200"/>
                  <a:gd name="connsiteY17" fmla="*/ 1238250 h 1238250"/>
                  <a:gd name="connsiteX18" fmla="*/ 124192 w 1854200"/>
                  <a:gd name="connsiteY18" fmla="*/ 1161683 h 1238250"/>
                  <a:gd name="connsiteX19" fmla="*/ 81274 w 1854200"/>
                  <a:gd name="connsiteY19" fmla="*/ 1098027 h 1238250"/>
                  <a:gd name="connsiteX20" fmla="*/ 69809 w 1854200"/>
                  <a:gd name="connsiteY20" fmla="*/ 1083099 h 1238250"/>
                  <a:gd name="connsiteX21" fmla="*/ 0 w 1854200"/>
                  <a:gd name="connsiteY21" fmla="*/ 641350 h 1238250"/>
                  <a:gd name="connsiteX22" fmla="*/ 69809 w 1854200"/>
                  <a:gd name="connsiteY22" fmla="*/ 199601 h 1238250"/>
                  <a:gd name="connsiteX23" fmla="*/ 86746 w 1854200"/>
                  <a:gd name="connsiteY23" fmla="*/ 177548 h 1238250"/>
                  <a:gd name="connsiteX24" fmla="*/ 92271 w 1854200"/>
                  <a:gd name="connsiteY24" fmla="*/ 166056 h 1238250"/>
                  <a:gd name="connsiteX25" fmla="*/ 207287 w 1854200"/>
                  <a:gd name="connsiteY25" fmla="*/ 71343 h 1238250"/>
                  <a:gd name="connsiteX26" fmla="*/ 219764 w 1854200"/>
                  <a:gd name="connsiteY26" fmla="*/ 67470 h 1238250"/>
                  <a:gd name="connsiteX27" fmla="*/ 221147 w 1854200"/>
                  <a:gd name="connsiteY27" fmla="*/ 65913 h 1238250"/>
                  <a:gd name="connsiteX28" fmla="*/ 933450 w 1854200"/>
                  <a:gd name="connsiteY28" fmla="*/ 0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54200" h="1238250">
                    <a:moveTo>
                      <a:pt x="933450" y="0"/>
                    </a:moveTo>
                    <a:cubicBezTo>
                      <a:pt x="1284808" y="0"/>
                      <a:pt x="1577956" y="28297"/>
                      <a:pt x="1645754" y="65913"/>
                    </a:cubicBezTo>
                    <a:lnTo>
                      <a:pt x="1649552" y="70191"/>
                    </a:lnTo>
                    <a:lnTo>
                      <a:pt x="1653264" y="71343"/>
                    </a:lnTo>
                    <a:cubicBezTo>
                      <a:pt x="1723634" y="101107"/>
                      <a:pt x="1778258" y="160808"/>
                      <a:pt x="1801172" y="234479"/>
                    </a:cubicBezTo>
                    <a:lnTo>
                      <a:pt x="1801939" y="239553"/>
                    </a:lnTo>
                    <a:lnTo>
                      <a:pt x="1803806" y="243803"/>
                    </a:lnTo>
                    <a:cubicBezTo>
                      <a:pt x="1834210" y="329960"/>
                      <a:pt x="1854200" y="475863"/>
                      <a:pt x="1854200" y="641350"/>
                    </a:cubicBezTo>
                    <a:cubicBezTo>
                      <a:pt x="1854200" y="773740"/>
                      <a:pt x="1841407" y="893596"/>
                      <a:pt x="1820722" y="980355"/>
                    </a:cubicBezTo>
                    <a:lnTo>
                      <a:pt x="1808202" y="1023684"/>
                    </a:lnTo>
                    <a:lnTo>
                      <a:pt x="1807614" y="1029518"/>
                    </a:lnTo>
                    <a:cubicBezTo>
                      <a:pt x="1783238" y="1148641"/>
                      <a:pt x="1677838" y="1238250"/>
                      <a:pt x="1551508" y="1238250"/>
                    </a:cubicBezTo>
                    <a:lnTo>
                      <a:pt x="1544500" y="1238250"/>
                    </a:lnTo>
                    <a:lnTo>
                      <a:pt x="1536352" y="1236546"/>
                    </a:lnTo>
                    <a:cubicBezTo>
                      <a:pt x="1405691" y="1214587"/>
                      <a:pt x="1184420" y="1200150"/>
                      <a:pt x="933450" y="1200150"/>
                    </a:cubicBezTo>
                    <a:cubicBezTo>
                      <a:pt x="682480" y="1200150"/>
                      <a:pt x="461209" y="1214587"/>
                      <a:pt x="330548" y="1236546"/>
                    </a:cubicBezTo>
                    <a:lnTo>
                      <a:pt x="322400" y="1238250"/>
                    </a:lnTo>
                    <a:lnTo>
                      <a:pt x="309042" y="1238250"/>
                    </a:lnTo>
                    <a:cubicBezTo>
                      <a:pt x="236854" y="1238250"/>
                      <a:pt x="171499" y="1208990"/>
                      <a:pt x="124192" y="1161683"/>
                    </a:cubicBezTo>
                    <a:lnTo>
                      <a:pt x="81274" y="1098027"/>
                    </a:lnTo>
                    <a:lnTo>
                      <a:pt x="69809" y="1083099"/>
                    </a:lnTo>
                    <a:cubicBezTo>
                      <a:pt x="28785" y="1010319"/>
                      <a:pt x="0" y="839934"/>
                      <a:pt x="0" y="641350"/>
                    </a:cubicBezTo>
                    <a:cubicBezTo>
                      <a:pt x="0" y="442766"/>
                      <a:pt x="28785" y="272381"/>
                      <a:pt x="69809" y="199601"/>
                    </a:cubicBezTo>
                    <a:lnTo>
                      <a:pt x="86746" y="177548"/>
                    </a:lnTo>
                    <a:lnTo>
                      <a:pt x="92271" y="166056"/>
                    </a:lnTo>
                    <a:cubicBezTo>
                      <a:pt x="120458" y="124334"/>
                      <a:pt x="160374" y="91186"/>
                      <a:pt x="207287" y="71343"/>
                    </a:cubicBezTo>
                    <a:lnTo>
                      <a:pt x="219764" y="67470"/>
                    </a:lnTo>
                    <a:lnTo>
                      <a:pt x="221147" y="65913"/>
                    </a:lnTo>
                    <a:cubicBezTo>
                      <a:pt x="288944" y="28297"/>
                      <a:pt x="582092" y="0"/>
                      <a:pt x="933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80000">
                    <a:srgbClr val="FFCCFF"/>
                  </a:gs>
                  <a:gs pos="20000">
                    <a:srgbClr val="FFCCFF"/>
                  </a:gs>
                  <a:gs pos="100000">
                    <a:srgbClr val="FF6699"/>
                  </a:gs>
                </a:gsLst>
                <a:lin ang="10800000" scaled="1"/>
                <a:tileRect/>
              </a:gradFill>
              <a:ln w="19050">
                <a:solidFill>
                  <a:srgbClr val="FF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07BA5E5-23EA-40B7-B03A-CA97981B5F0A}"/>
                  </a:ext>
                </a:extLst>
              </p:cNvPr>
              <p:cNvSpPr/>
              <p:nvPr/>
            </p:nvSpPr>
            <p:spPr>
              <a:xfrm>
                <a:off x="1701860" y="2412383"/>
                <a:ext cx="1854200" cy="1238250"/>
              </a:xfrm>
              <a:custGeom>
                <a:avLst/>
                <a:gdLst>
                  <a:gd name="connsiteX0" fmla="*/ 933450 w 1854200"/>
                  <a:gd name="connsiteY0" fmla="*/ 0 h 1238250"/>
                  <a:gd name="connsiteX1" fmla="*/ 1645754 w 1854200"/>
                  <a:gd name="connsiteY1" fmla="*/ 65913 h 1238250"/>
                  <a:gd name="connsiteX2" fmla="*/ 1649552 w 1854200"/>
                  <a:gd name="connsiteY2" fmla="*/ 70191 h 1238250"/>
                  <a:gd name="connsiteX3" fmla="*/ 1653264 w 1854200"/>
                  <a:gd name="connsiteY3" fmla="*/ 71343 h 1238250"/>
                  <a:gd name="connsiteX4" fmla="*/ 1801172 w 1854200"/>
                  <a:gd name="connsiteY4" fmla="*/ 234479 h 1238250"/>
                  <a:gd name="connsiteX5" fmla="*/ 1801939 w 1854200"/>
                  <a:gd name="connsiteY5" fmla="*/ 239553 h 1238250"/>
                  <a:gd name="connsiteX6" fmla="*/ 1803806 w 1854200"/>
                  <a:gd name="connsiteY6" fmla="*/ 243803 h 1238250"/>
                  <a:gd name="connsiteX7" fmla="*/ 1854200 w 1854200"/>
                  <a:gd name="connsiteY7" fmla="*/ 641350 h 1238250"/>
                  <a:gd name="connsiteX8" fmla="*/ 1820722 w 1854200"/>
                  <a:gd name="connsiteY8" fmla="*/ 980355 h 1238250"/>
                  <a:gd name="connsiteX9" fmla="*/ 1808202 w 1854200"/>
                  <a:gd name="connsiteY9" fmla="*/ 1023684 h 1238250"/>
                  <a:gd name="connsiteX10" fmla="*/ 1807614 w 1854200"/>
                  <a:gd name="connsiteY10" fmla="*/ 1029518 h 1238250"/>
                  <a:gd name="connsiteX11" fmla="*/ 1551508 w 1854200"/>
                  <a:gd name="connsiteY11" fmla="*/ 1238250 h 1238250"/>
                  <a:gd name="connsiteX12" fmla="*/ 1544500 w 1854200"/>
                  <a:gd name="connsiteY12" fmla="*/ 1238250 h 1238250"/>
                  <a:gd name="connsiteX13" fmla="*/ 1536352 w 1854200"/>
                  <a:gd name="connsiteY13" fmla="*/ 1236546 h 1238250"/>
                  <a:gd name="connsiteX14" fmla="*/ 933450 w 1854200"/>
                  <a:gd name="connsiteY14" fmla="*/ 1200150 h 1238250"/>
                  <a:gd name="connsiteX15" fmla="*/ 330548 w 1854200"/>
                  <a:gd name="connsiteY15" fmla="*/ 1236546 h 1238250"/>
                  <a:gd name="connsiteX16" fmla="*/ 322400 w 1854200"/>
                  <a:gd name="connsiteY16" fmla="*/ 1238250 h 1238250"/>
                  <a:gd name="connsiteX17" fmla="*/ 309042 w 1854200"/>
                  <a:gd name="connsiteY17" fmla="*/ 1238250 h 1238250"/>
                  <a:gd name="connsiteX18" fmla="*/ 124192 w 1854200"/>
                  <a:gd name="connsiteY18" fmla="*/ 1161683 h 1238250"/>
                  <a:gd name="connsiteX19" fmla="*/ 81274 w 1854200"/>
                  <a:gd name="connsiteY19" fmla="*/ 1098027 h 1238250"/>
                  <a:gd name="connsiteX20" fmla="*/ 69809 w 1854200"/>
                  <a:gd name="connsiteY20" fmla="*/ 1083099 h 1238250"/>
                  <a:gd name="connsiteX21" fmla="*/ 0 w 1854200"/>
                  <a:gd name="connsiteY21" fmla="*/ 641350 h 1238250"/>
                  <a:gd name="connsiteX22" fmla="*/ 69809 w 1854200"/>
                  <a:gd name="connsiteY22" fmla="*/ 199601 h 1238250"/>
                  <a:gd name="connsiteX23" fmla="*/ 86746 w 1854200"/>
                  <a:gd name="connsiteY23" fmla="*/ 177548 h 1238250"/>
                  <a:gd name="connsiteX24" fmla="*/ 92271 w 1854200"/>
                  <a:gd name="connsiteY24" fmla="*/ 166056 h 1238250"/>
                  <a:gd name="connsiteX25" fmla="*/ 207287 w 1854200"/>
                  <a:gd name="connsiteY25" fmla="*/ 71343 h 1238250"/>
                  <a:gd name="connsiteX26" fmla="*/ 219764 w 1854200"/>
                  <a:gd name="connsiteY26" fmla="*/ 67470 h 1238250"/>
                  <a:gd name="connsiteX27" fmla="*/ 221147 w 1854200"/>
                  <a:gd name="connsiteY27" fmla="*/ 65913 h 1238250"/>
                  <a:gd name="connsiteX28" fmla="*/ 933450 w 1854200"/>
                  <a:gd name="connsiteY28" fmla="*/ 0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54200" h="1238250">
                    <a:moveTo>
                      <a:pt x="933450" y="0"/>
                    </a:moveTo>
                    <a:cubicBezTo>
                      <a:pt x="1284808" y="0"/>
                      <a:pt x="1577956" y="28297"/>
                      <a:pt x="1645754" y="65913"/>
                    </a:cubicBezTo>
                    <a:lnTo>
                      <a:pt x="1649552" y="70191"/>
                    </a:lnTo>
                    <a:lnTo>
                      <a:pt x="1653264" y="71343"/>
                    </a:lnTo>
                    <a:cubicBezTo>
                      <a:pt x="1723634" y="101107"/>
                      <a:pt x="1778258" y="160808"/>
                      <a:pt x="1801172" y="234479"/>
                    </a:cubicBezTo>
                    <a:lnTo>
                      <a:pt x="1801939" y="239553"/>
                    </a:lnTo>
                    <a:lnTo>
                      <a:pt x="1803806" y="243803"/>
                    </a:lnTo>
                    <a:cubicBezTo>
                      <a:pt x="1834210" y="329960"/>
                      <a:pt x="1854200" y="475863"/>
                      <a:pt x="1854200" y="641350"/>
                    </a:cubicBezTo>
                    <a:cubicBezTo>
                      <a:pt x="1854200" y="773740"/>
                      <a:pt x="1841407" y="893596"/>
                      <a:pt x="1820722" y="980355"/>
                    </a:cubicBezTo>
                    <a:lnTo>
                      <a:pt x="1808202" y="1023684"/>
                    </a:lnTo>
                    <a:lnTo>
                      <a:pt x="1807614" y="1029518"/>
                    </a:lnTo>
                    <a:cubicBezTo>
                      <a:pt x="1783238" y="1148641"/>
                      <a:pt x="1677838" y="1238250"/>
                      <a:pt x="1551508" y="1238250"/>
                    </a:cubicBezTo>
                    <a:lnTo>
                      <a:pt x="1544500" y="1238250"/>
                    </a:lnTo>
                    <a:lnTo>
                      <a:pt x="1536352" y="1236546"/>
                    </a:lnTo>
                    <a:cubicBezTo>
                      <a:pt x="1405691" y="1214587"/>
                      <a:pt x="1184420" y="1200150"/>
                      <a:pt x="933450" y="1200150"/>
                    </a:cubicBezTo>
                    <a:cubicBezTo>
                      <a:pt x="682480" y="1200150"/>
                      <a:pt x="461209" y="1214587"/>
                      <a:pt x="330548" y="1236546"/>
                    </a:cubicBezTo>
                    <a:lnTo>
                      <a:pt x="322400" y="1238250"/>
                    </a:lnTo>
                    <a:lnTo>
                      <a:pt x="309042" y="1238250"/>
                    </a:lnTo>
                    <a:cubicBezTo>
                      <a:pt x="236854" y="1238250"/>
                      <a:pt x="171499" y="1208990"/>
                      <a:pt x="124192" y="1161683"/>
                    </a:cubicBezTo>
                    <a:lnTo>
                      <a:pt x="81274" y="1098027"/>
                    </a:lnTo>
                    <a:lnTo>
                      <a:pt x="69809" y="1083099"/>
                    </a:lnTo>
                    <a:cubicBezTo>
                      <a:pt x="28785" y="1010319"/>
                      <a:pt x="0" y="839934"/>
                      <a:pt x="0" y="641350"/>
                    </a:cubicBezTo>
                    <a:cubicBezTo>
                      <a:pt x="0" y="442766"/>
                      <a:pt x="28785" y="272381"/>
                      <a:pt x="69809" y="199601"/>
                    </a:cubicBezTo>
                    <a:lnTo>
                      <a:pt x="86746" y="177548"/>
                    </a:lnTo>
                    <a:lnTo>
                      <a:pt x="92271" y="166056"/>
                    </a:lnTo>
                    <a:cubicBezTo>
                      <a:pt x="120458" y="124334"/>
                      <a:pt x="160374" y="91186"/>
                      <a:pt x="207287" y="71343"/>
                    </a:cubicBezTo>
                    <a:lnTo>
                      <a:pt x="219764" y="67470"/>
                    </a:lnTo>
                    <a:lnTo>
                      <a:pt x="221147" y="65913"/>
                    </a:lnTo>
                    <a:cubicBezTo>
                      <a:pt x="288944" y="28297"/>
                      <a:pt x="582092" y="0"/>
                      <a:pt x="933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CC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D41C5E8-3717-4A09-BF45-C7C088EF4723}"/>
                  </a:ext>
                </a:extLst>
              </p:cNvPr>
              <p:cNvSpPr/>
              <p:nvPr/>
            </p:nvSpPr>
            <p:spPr>
              <a:xfrm>
                <a:off x="2063810" y="2767982"/>
                <a:ext cx="1130301" cy="401638"/>
              </a:xfrm>
              <a:custGeom>
                <a:avLst/>
                <a:gdLst>
                  <a:gd name="connsiteX0" fmla="*/ 0 w 1130301"/>
                  <a:gd name="connsiteY0" fmla="*/ 200818 h 401638"/>
                  <a:gd name="connsiteX1" fmla="*/ 0 w 1130301"/>
                  <a:gd name="connsiteY1" fmla="*/ 200819 h 401638"/>
                  <a:gd name="connsiteX2" fmla="*/ 0 w 1130301"/>
                  <a:gd name="connsiteY2" fmla="*/ 200819 h 401638"/>
                  <a:gd name="connsiteX3" fmla="*/ 200022 w 1130301"/>
                  <a:gd name="connsiteY3" fmla="*/ 25401 h 401638"/>
                  <a:gd name="connsiteX4" fmla="*/ 28574 w 1130301"/>
                  <a:gd name="connsiteY4" fmla="*/ 196849 h 401638"/>
                  <a:gd name="connsiteX5" fmla="*/ 200022 w 1130301"/>
                  <a:gd name="connsiteY5" fmla="*/ 368297 h 401638"/>
                  <a:gd name="connsiteX6" fmla="*/ 930278 w 1130301"/>
                  <a:gd name="connsiteY6" fmla="*/ 368297 h 401638"/>
                  <a:gd name="connsiteX7" fmla="*/ 1101726 w 1130301"/>
                  <a:gd name="connsiteY7" fmla="*/ 196849 h 401638"/>
                  <a:gd name="connsiteX8" fmla="*/ 930278 w 1130301"/>
                  <a:gd name="connsiteY8" fmla="*/ 25401 h 401638"/>
                  <a:gd name="connsiteX9" fmla="*/ 200819 w 1130301"/>
                  <a:gd name="connsiteY9" fmla="*/ 0 h 401638"/>
                  <a:gd name="connsiteX10" fmla="*/ 929482 w 1130301"/>
                  <a:gd name="connsiteY10" fmla="*/ 0 h 401638"/>
                  <a:gd name="connsiteX11" fmla="*/ 1130301 w 1130301"/>
                  <a:gd name="connsiteY11" fmla="*/ 200819 h 401638"/>
                  <a:gd name="connsiteX12" fmla="*/ 1130300 w 1130301"/>
                  <a:gd name="connsiteY12" fmla="*/ 200819 h 401638"/>
                  <a:gd name="connsiteX13" fmla="*/ 929481 w 1130301"/>
                  <a:gd name="connsiteY13" fmla="*/ 401638 h 401638"/>
                  <a:gd name="connsiteX14" fmla="*/ 200819 w 1130301"/>
                  <a:gd name="connsiteY14" fmla="*/ 401637 h 401638"/>
                  <a:gd name="connsiteX15" fmla="*/ 15781 w 1130301"/>
                  <a:gd name="connsiteY15" fmla="*/ 278986 h 401638"/>
                  <a:gd name="connsiteX16" fmla="*/ 0 w 1130301"/>
                  <a:gd name="connsiteY16" fmla="*/ 200819 h 401638"/>
                  <a:gd name="connsiteX17" fmla="*/ 15781 w 1130301"/>
                  <a:gd name="connsiteY17" fmla="*/ 122651 h 401638"/>
                  <a:gd name="connsiteX18" fmla="*/ 200819 w 1130301"/>
                  <a:gd name="connsiteY18" fmla="*/ 0 h 40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0301" h="401638">
                    <a:moveTo>
                      <a:pt x="0" y="200818"/>
                    </a:moveTo>
                    <a:lnTo>
                      <a:pt x="0" y="200819"/>
                    </a:lnTo>
                    <a:lnTo>
                      <a:pt x="0" y="200819"/>
                    </a:lnTo>
                    <a:close/>
                    <a:moveTo>
                      <a:pt x="200022" y="25401"/>
                    </a:moveTo>
                    <a:cubicBezTo>
                      <a:pt x="105334" y="25401"/>
                      <a:pt x="28574" y="102161"/>
                      <a:pt x="28574" y="196849"/>
                    </a:cubicBezTo>
                    <a:cubicBezTo>
                      <a:pt x="28574" y="291537"/>
                      <a:pt x="105334" y="368297"/>
                      <a:pt x="200022" y="368297"/>
                    </a:cubicBezTo>
                    <a:lnTo>
                      <a:pt x="930278" y="368297"/>
                    </a:lnTo>
                    <a:cubicBezTo>
                      <a:pt x="1024966" y="368297"/>
                      <a:pt x="1101726" y="291537"/>
                      <a:pt x="1101726" y="196849"/>
                    </a:cubicBezTo>
                    <a:cubicBezTo>
                      <a:pt x="1101726" y="102161"/>
                      <a:pt x="1024966" y="25401"/>
                      <a:pt x="930278" y="25401"/>
                    </a:cubicBezTo>
                    <a:close/>
                    <a:moveTo>
                      <a:pt x="200819" y="0"/>
                    </a:moveTo>
                    <a:lnTo>
                      <a:pt x="929482" y="0"/>
                    </a:lnTo>
                    <a:cubicBezTo>
                      <a:pt x="1040391" y="0"/>
                      <a:pt x="1130301" y="89910"/>
                      <a:pt x="1130301" y="200819"/>
                    </a:cubicBezTo>
                    <a:lnTo>
                      <a:pt x="1130300" y="200819"/>
                    </a:lnTo>
                    <a:cubicBezTo>
                      <a:pt x="1130300" y="311728"/>
                      <a:pt x="1040390" y="401638"/>
                      <a:pt x="929481" y="401638"/>
                    </a:cubicBezTo>
                    <a:lnTo>
                      <a:pt x="200819" y="401637"/>
                    </a:lnTo>
                    <a:cubicBezTo>
                      <a:pt x="117637" y="401637"/>
                      <a:pt x="46267" y="351063"/>
                      <a:pt x="15781" y="278986"/>
                    </a:cubicBezTo>
                    <a:lnTo>
                      <a:pt x="0" y="200819"/>
                    </a:lnTo>
                    <a:lnTo>
                      <a:pt x="15781" y="122651"/>
                    </a:lnTo>
                    <a:cubicBezTo>
                      <a:pt x="46267" y="50574"/>
                      <a:pt x="117637" y="0"/>
                      <a:pt x="200819" y="0"/>
                    </a:cubicBezTo>
                    <a:close/>
                  </a:path>
                </a:pathLst>
              </a:custGeom>
              <a:gradFill>
                <a:gsLst>
                  <a:gs pos="60000">
                    <a:srgbClr val="FF6699"/>
                  </a:gs>
                  <a:gs pos="0">
                    <a:srgbClr val="FFCCF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9D7B445D-1F8D-4311-8816-D32F81ED2032}"/>
                  </a:ext>
                </a:extLst>
              </p:cNvPr>
              <p:cNvSpPr txBox="1"/>
              <p:nvPr/>
            </p:nvSpPr>
            <p:spPr>
              <a:xfrm>
                <a:off x="2190810" y="2825134"/>
                <a:ext cx="885826" cy="2698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6699">
                            <a:alpha val="10000"/>
                          </a:srgbClr>
                        </a:gs>
                        <a:gs pos="100000">
                          <a:srgbClr val="FF6699">
                            <a:alpha val="8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838D651-0041-448E-8168-36D2381DFD0D}"/>
                </a:ext>
              </a:extLst>
            </p:cNvPr>
            <p:cNvGrpSpPr/>
            <p:nvPr/>
          </p:nvGrpSpPr>
          <p:grpSpPr>
            <a:xfrm>
              <a:off x="1298718" y="6027034"/>
              <a:ext cx="2526030" cy="1200155"/>
              <a:chOff x="1298718" y="4025705"/>
              <a:chExt cx="2526030" cy="1200155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4BFAFAD-692C-4482-B41F-D1A099C0D8DA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59E4FC8-D6BE-4009-97C2-63EBF53B8D2B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16C671F-60C9-4F60-BD32-AF4BD021A93B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C48BC85-BE5D-4009-AFD0-F648C43A047E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82C9E99-CADB-40E6-8064-C12803FABE5B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C9566DD3-852B-4991-A07D-BC53B9924538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F3DC6C5-5763-4173-88CA-EACFD78526DE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E85295D-E1FD-4A3D-9E47-C1E7AF68B22E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D22E63D-7874-48B1-8DF3-7484B4CAB2AF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6C64583-3575-4816-AB23-EFD369F96FD6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01F787F-D427-4083-9D63-7A7D056A5A0C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40C6BCA-E96E-46F1-8AFB-80EC96FA0788}"/>
              </a:ext>
            </a:extLst>
          </p:cNvPr>
          <p:cNvGrpSpPr/>
          <p:nvPr/>
        </p:nvGrpSpPr>
        <p:grpSpPr>
          <a:xfrm>
            <a:off x="3722033" y="4208929"/>
            <a:ext cx="2515918" cy="1697340"/>
            <a:chOff x="3700857" y="5652909"/>
            <a:chExt cx="2181751" cy="1471898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4FA5564-EC0C-43EF-8AA4-BB2BB2F65097}"/>
                </a:ext>
              </a:extLst>
            </p:cNvPr>
            <p:cNvGrpSpPr/>
            <p:nvPr/>
          </p:nvGrpSpPr>
          <p:grpSpPr>
            <a:xfrm>
              <a:off x="3943409" y="5652909"/>
              <a:ext cx="1774827" cy="1374775"/>
              <a:chOff x="3943409" y="2526683"/>
              <a:chExt cx="1774827" cy="137477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9638C64-02E6-4A1A-98F9-31897BB88C03}"/>
                  </a:ext>
                </a:extLst>
              </p:cNvPr>
              <p:cNvSpPr/>
              <p:nvPr/>
            </p:nvSpPr>
            <p:spPr>
              <a:xfrm>
                <a:off x="3943409" y="2526683"/>
                <a:ext cx="1774827" cy="1374775"/>
              </a:xfrm>
              <a:custGeom>
                <a:avLst/>
                <a:gdLst>
                  <a:gd name="connsiteX0" fmla="*/ 889002 w 1774827"/>
                  <a:gd name="connsiteY0" fmla="*/ 0 h 1374775"/>
                  <a:gd name="connsiteX1" fmla="*/ 1774827 w 1774827"/>
                  <a:gd name="connsiteY1" fmla="*/ 568325 h 1374775"/>
                  <a:gd name="connsiteX2" fmla="*/ 1771650 w 1774827"/>
                  <a:gd name="connsiteY2" fmla="*/ 588544 h 1374775"/>
                  <a:gd name="connsiteX3" fmla="*/ 1771650 w 1774827"/>
                  <a:gd name="connsiteY3" fmla="*/ 754597 h 1374775"/>
                  <a:gd name="connsiteX4" fmla="*/ 1768855 w 1774827"/>
                  <a:gd name="connsiteY4" fmla="*/ 768442 h 1374775"/>
                  <a:gd name="connsiteX5" fmla="*/ 1774827 w 1774827"/>
                  <a:gd name="connsiteY5" fmla="*/ 806450 h 1374775"/>
                  <a:gd name="connsiteX6" fmla="*/ 889002 w 1774827"/>
                  <a:gd name="connsiteY6" fmla="*/ 1374775 h 1374775"/>
                  <a:gd name="connsiteX7" fmla="*/ 3177 w 1774827"/>
                  <a:gd name="connsiteY7" fmla="*/ 806450 h 1374775"/>
                  <a:gd name="connsiteX8" fmla="*/ 6368 w 1774827"/>
                  <a:gd name="connsiteY8" fmla="*/ 786140 h 1374775"/>
                  <a:gd name="connsiteX9" fmla="*/ 0 w 1774827"/>
                  <a:gd name="connsiteY9" fmla="*/ 754597 h 1374775"/>
                  <a:gd name="connsiteX10" fmla="*/ 0 w 1774827"/>
                  <a:gd name="connsiteY10" fmla="*/ 580095 h 1374775"/>
                  <a:gd name="connsiteX11" fmla="*/ 5988 w 1774827"/>
                  <a:gd name="connsiteY11" fmla="*/ 550438 h 1374775"/>
                  <a:gd name="connsiteX12" fmla="*/ 21174 w 1774827"/>
                  <a:gd name="connsiteY12" fmla="*/ 453788 h 1374775"/>
                  <a:gd name="connsiteX13" fmla="*/ 889002 w 1774827"/>
                  <a:gd name="connsiteY13" fmla="*/ 0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74827" h="1374775">
                    <a:moveTo>
                      <a:pt x="889002" y="0"/>
                    </a:moveTo>
                    <a:cubicBezTo>
                      <a:pt x="1378230" y="0"/>
                      <a:pt x="1774827" y="254448"/>
                      <a:pt x="1774827" y="568325"/>
                    </a:cubicBezTo>
                    <a:lnTo>
                      <a:pt x="1771650" y="588544"/>
                    </a:lnTo>
                    <a:lnTo>
                      <a:pt x="1771650" y="754597"/>
                    </a:lnTo>
                    <a:lnTo>
                      <a:pt x="1768855" y="768442"/>
                    </a:lnTo>
                    <a:lnTo>
                      <a:pt x="1774827" y="806450"/>
                    </a:lnTo>
                    <a:cubicBezTo>
                      <a:pt x="1774827" y="1120327"/>
                      <a:pt x="1378230" y="1374775"/>
                      <a:pt x="889002" y="1374775"/>
                    </a:cubicBezTo>
                    <a:cubicBezTo>
                      <a:pt x="399774" y="1374775"/>
                      <a:pt x="3177" y="1120327"/>
                      <a:pt x="3177" y="806450"/>
                    </a:cubicBezTo>
                    <a:lnTo>
                      <a:pt x="6368" y="786140"/>
                    </a:lnTo>
                    <a:lnTo>
                      <a:pt x="0" y="754597"/>
                    </a:lnTo>
                    <a:lnTo>
                      <a:pt x="0" y="580095"/>
                    </a:lnTo>
                    <a:lnTo>
                      <a:pt x="5988" y="550438"/>
                    </a:lnTo>
                    <a:lnTo>
                      <a:pt x="21174" y="453788"/>
                    </a:lnTo>
                    <a:cubicBezTo>
                      <a:pt x="103774" y="194812"/>
                      <a:pt x="460928" y="0"/>
                      <a:pt x="8890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FF"/>
                  </a:gs>
                  <a:gs pos="50000">
                    <a:schemeClr val="bg1"/>
                  </a:gs>
                  <a:gs pos="100000">
                    <a:srgbClr val="FFCCFF"/>
                  </a:gs>
                </a:gsLst>
                <a:lin ang="10800000" scaled="1"/>
                <a:tileRect/>
              </a:gradFill>
              <a:ln w="19050">
                <a:solidFill>
                  <a:srgbClr val="FF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FCF6379-DEDA-4278-ABFC-CECE2A0F3CCC}"/>
                  </a:ext>
                </a:extLst>
              </p:cNvPr>
              <p:cNvSpPr/>
              <p:nvPr/>
            </p:nvSpPr>
            <p:spPr>
              <a:xfrm>
                <a:off x="3946586" y="2526683"/>
                <a:ext cx="1771650" cy="11366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CC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1F214F30-C13A-4FC5-9E91-8983137AA6F0}"/>
                  </a:ext>
                </a:extLst>
              </p:cNvPr>
              <p:cNvSpPr txBox="1"/>
              <p:nvPr/>
            </p:nvSpPr>
            <p:spPr>
              <a:xfrm>
                <a:off x="4429185" y="2864028"/>
                <a:ext cx="885826" cy="2698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290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6699">
                            <a:alpha val="10000"/>
                          </a:srgbClr>
                        </a:gs>
                        <a:gs pos="100000">
                          <a:srgbClr val="FF6699">
                            <a:alpha val="8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EE76840-86DB-4A69-97EF-07A0E3AAD2BD}"/>
                </a:ext>
              </a:extLst>
            </p:cNvPr>
            <p:cNvGrpSpPr/>
            <p:nvPr/>
          </p:nvGrpSpPr>
          <p:grpSpPr>
            <a:xfrm>
              <a:off x="3700857" y="6088224"/>
              <a:ext cx="2181751" cy="1036583"/>
              <a:chOff x="1298718" y="4025705"/>
              <a:chExt cx="2526030" cy="1200155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B5913EC2-2A1D-403D-923C-844414F1F377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52C3EED-68F5-495B-9AE6-12A5866BCDFC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4DC3307-A821-49B4-8A90-CBFE93F93249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3878C62-5782-4444-B8B5-BCDD101F700D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E4503FA-51FC-4BEF-8189-FB6DAC44B32A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0EC875C-B67C-44E6-8304-2B577E9E83A5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E0D93B8-BABA-4E96-A6A3-B0D128A1AF48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6EDA2D6-5912-4B33-84C5-BA30FA4E6E12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902760D-8B9D-4EBF-A577-6614E81222D5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087FBB6-07ED-45E5-A05A-E428DA9D8691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CAE2F70-1B8F-4971-88FE-650A68752481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8595F8BB-5F27-4A63-86AA-A4FB9900EA6C}"/>
              </a:ext>
            </a:extLst>
          </p:cNvPr>
          <p:cNvGrpSpPr/>
          <p:nvPr/>
        </p:nvGrpSpPr>
        <p:grpSpPr>
          <a:xfrm>
            <a:off x="6717469" y="4364822"/>
            <a:ext cx="2426532" cy="1504616"/>
            <a:chOff x="5952352" y="5771971"/>
            <a:chExt cx="2181751" cy="1352836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BF6E8771-5178-4CB7-B314-35129076BDCC}"/>
                </a:ext>
              </a:extLst>
            </p:cNvPr>
            <p:cNvGrpSpPr/>
            <p:nvPr/>
          </p:nvGrpSpPr>
          <p:grpSpPr>
            <a:xfrm>
              <a:off x="6200835" y="5771971"/>
              <a:ext cx="1771650" cy="1136650"/>
              <a:chOff x="6200835" y="2645745"/>
              <a:chExt cx="1771650" cy="1136650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07B0F85D-BFD1-4256-9F70-2C20087F631A}"/>
                  </a:ext>
                </a:extLst>
              </p:cNvPr>
              <p:cNvSpPr/>
              <p:nvPr/>
            </p:nvSpPr>
            <p:spPr>
              <a:xfrm>
                <a:off x="6200835" y="2645745"/>
                <a:ext cx="1771650" cy="11366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FFCC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0AE151D8-B841-4254-8391-30E2D2355C5E}"/>
                  </a:ext>
                </a:extLst>
              </p:cNvPr>
              <p:cNvSpPr txBox="1"/>
              <p:nvPr/>
            </p:nvSpPr>
            <p:spPr>
              <a:xfrm>
                <a:off x="6740606" y="2926080"/>
                <a:ext cx="692108" cy="2108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1290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gradFill>
                      <a:gsLst>
                        <a:gs pos="0">
                          <a:srgbClr val="FF6699">
                            <a:alpha val="10000"/>
                          </a:srgbClr>
                        </a:gs>
                        <a:gs pos="100000">
                          <a:srgbClr val="FF6699">
                            <a:alpha val="80000"/>
                          </a:srgbClr>
                        </a:gs>
                      </a:gsLst>
                      <a:lin ang="5400000" scaled="1"/>
                    </a:gradFill>
                  </a:rPr>
                  <a:t>SOAP</a:t>
                </a:r>
                <a:endParaRPr kumimoji="1" lang="ja-JP" altLang="en-US" b="1" dirty="0">
                  <a:gradFill>
                    <a:gsLst>
                      <a:gs pos="0">
                        <a:srgbClr val="FF6699">
                          <a:alpha val="10000"/>
                        </a:srgbClr>
                      </a:gs>
                      <a:gs pos="100000">
                        <a:srgbClr val="FF6699">
                          <a:alpha val="80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E908E09-EC58-4288-A101-4F01EEDF3D2D}"/>
                </a:ext>
              </a:extLst>
            </p:cNvPr>
            <p:cNvGrpSpPr/>
            <p:nvPr/>
          </p:nvGrpSpPr>
          <p:grpSpPr>
            <a:xfrm>
              <a:off x="5952352" y="6088224"/>
              <a:ext cx="2181751" cy="1036583"/>
              <a:chOff x="1298718" y="4025705"/>
              <a:chExt cx="2526030" cy="1200155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1326581-3E3F-4C39-8680-7282831045A4}"/>
                  </a:ext>
                </a:extLst>
              </p:cNvPr>
              <p:cNvSpPr/>
              <p:nvPr/>
            </p:nvSpPr>
            <p:spPr>
              <a:xfrm>
                <a:off x="1367155" y="4381178"/>
                <a:ext cx="566360" cy="566360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521EDD3-AFD2-4674-9860-7664044A69CC}"/>
                  </a:ext>
                </a:extLst>
              </p:cNvPr>
              <p:cNvSpPr/>
              <p:nvPr/>
            </p:nvSpPr>
            <p:spPr>
              <a:xfrm>
                <a:off x="1737995" y="4664358"/>
                <a:ext cx="337502" cy="337502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D50D352-99AE-4B83-AAD4-3C15AD3E50ED}"/>
                  </a:ext>
                </a:extLst>
              </p:cNvPr>
              <p:cNvSpPr/>
              <p:nvPr/>
            </p:nvSpPr>
            <p:spPr>
              <a:xfrm>
                <a:off x="3364427" y="4419883"/>
                <a:ext cx="401417" cy="401417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DBCC0D4-3DEF-4379-80E9-E7E8583B8F1A}"/>
                  </a:ext>
                </a:extLst>
              </p:cNvPr>
              <p:cNvSpPr/>
              <p:nvPr/>
            </p:nvSpPr>
            <p:spPr>
              <a:xfrm>
                <a:off x="3364427" y="4741698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62EED34-6C61-4F5F-82A8-DC5022FCE29C}"/>
                  </a:ext>
                </a:extLst>
              </p:cNvPr>
              <p:cNvSpPr/>
              <p:nvPr/>
            </p:nvSpPr>
            <p:spPr>
              <a:xfrm>
                <a:off x="3027997" y="484521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7216B45-E2A9-4A90-B329-1A8C2C06DA9B}"/>
                  </a:ext>
                </a:extLst>
              </p:cNvPr>
              <p:cNvSpPr/>
              <p:nvPr/>
            </p:nvSpPr>
            <p:spPr>
              <a:xfrm>
                <a:off x="1509748" y="4025705"/>
                <a:ext cx="233086" cy="23308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48B2695-EE81-426C-97AE-C4BE771A2B2C}"/>
                  </a:ext>
                </a:extLst>
              </p:cNvPr>
              <p:cNvSpPr/>
              <p:nvPr/>
            </p:nvSpPr>
            <p:spPr>
              <a:xfrm>
                <a:off x="1302826" y="4265155"/>
                <a:ext cx="172826" cy="17282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9604A07-B589-42EC-9035-8AE790F4A424}"/>
                  </a:ext>
                </a:extLst>
              </p:cNvPr>
              <p:cNvSpPr/>
              <p:nvPr/>
            </p:nvSpPr>
            <p:spPr>
              <a:xfrm>
                <a:off x="2316061" y="4723707"/>
                <a:ext cx="502153" cy="50215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CA97109-9B40-4978-9C77-07C7474DC527}"/>
                  </a:ext>
                </a:extLst>
              </p:cNvPr>
              <p:cNvSpPr/>
              <p:nvPr/>
            </p:nvSpPr>
            <p:spPr>
              <a:xfrm>
                <a:off x="1581574" y="4845215"/>
                <a:ext cx="262216" cy="262216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330513E-2AFD-45FB-9FAD-5FEAC40F30D1}"/>
                  </a:ext>
                </a:extLst>
              </p:cNvPr>
              <p:cNvSpPr/>
              <p:nvPr/>
            </p:nvSpPr>
            <p:spPr>
              <a:xfrm>
                <a:off x="1298718" y="4934097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92A9AD2-D210-4E2C-AC90-036F313E86FD}"/>
                  </a:ext>
                </a:extLst>
              </p:cNvPr>
              <p:cNvSpPr/>
              <p:nvPr/>
            </p:nvSpPr>
            <p:spPr>
              <a:xfrm>
                <a:off x="3626035" y="4900090"/>
                <a:ext cx="198713" cy="198713"/>
              </a:xfrm>
              <a:custGeom>
                <a:avLst/>
                <a:gdLst>
                  <a:gd name="connsiteX0" fmla="*/ 837536 w 1662492"/>
                  <a:gd name="connsiteY0" fmla="*/ 0 h 1662492"/>
                  <a:gd name="connsiteX1" fmla="*/ 1143571 w 1662492"/>
                  <a:gd name="connsiteY1" fmla="*/ 202853 h 1662492"/>
                  <a:gd name="connsiteX2" fmla="*/ 1143819 w 1662492"/>
                  <a:gd name="connsiteY2" fmla="*/ 203652 h 1662492"/>
                  <a:gd name="connsiteX3" fmla="*/ 1184171 w 1662492"/>
                  <a:gd name="connsiteY3" fmla="*/ 199784 h 1662492"/>
                  <a:gd name="connsiteX4" fmla="*/ 1381127 w 1662492"/>
                  <a:gd name="connsiteY4" fmla="*/ 281366 h 1662492"/>
                  <a:gd name="connsiteX5" fmla="*/ 1462709 w 1662492"/>
                  <a:gd name="connsiteY5" fmla="*/ 478323 h 1662492"/>
                  <a:gd name="connsiteX6" fmla="*/ 1458256 w 1662492"/>
                  <a:gd name="connsiteY6" fmla="*/ 524782 h 1662492"/>
                  <a:gd name="connsiteX7" fmla="*/ 1459639 w 1662492"/>
                  <a:gd name="connsiteY7" fmla="*/ 525211 h 1662492"/>
                  <a:gd name="connsiteX8" fmla="*/ 1662492 w 1662492"/>
                  <a:gd name="connsiteY8" fmla="*/ 831246 h 1662492"/>
                  <a:gd name="connsiteX9" fmla="*/ 1516057 w 1662492"/>
                  <a:gd name="connsiteY9" fmla="*/ 1106659 h 1662492"/>
                  <a:gd name="connsiteX10" fmla="*/ 1462918 w 1662492"/>
                  <a:gd name="connsiteY10" fmla="*/ 1135502 h 1662492"/>
                  <a:gd name="connsiteX11" fmla="*/ 1467156 w 1662492"/>
                  <a:gd name="connsiteY11" fmla="*/ 1179723 h 1662492"/>
                  <a:gd name="connsiteX12" fmla="*/ 1385574 w 1662492"/>
                  <a:gd name="connsiteY12" fmla="*/ 1376679 h 1662492"/>
                  <a:gd name="connsiteX13" fmla="*/ 1188618 w 1662492"/>
                  <a:gd name="connsiteY13" fmla="*/ 1458261 h 1662492"/>
                  <a:gd name="connsiteX14" fmla="*/ 1145288 w 1662492"/>
                  <a:gd name="connsiteY14" fmla="*/ 1454108 h 1662492"/>
                  <a:gd name="connsiteX15" fmla="*/ 1143571 w 1662492"/>
                  <a:gd name="connsiteY15" fmla="*/ 1459639 h 1662492"/>
                  <a:gd name="connsiteX16" fmla="*/ 837536 w 1662492"/>
                  <a:gd name="connsiteY16" fmla="*/ 1662492 h 1662492"/>
                  <a:gd name="connsiteX17" fmla="*/ 531501 w 1662492"/>
                  <a:gd name="connsiteY17" fmla="*/ 1459639 h 1662492"/>
                  <a:gd name="connsiteX18" fmla="*/ 530890 w 1662492"/>
                  <a:gd name="connsiteY18" fmla="*/ 1457670 h 1662492"/>
                  <a:gd name="connsiteX19" fmla="*/ 478323 w 1662492"/>
                  <a:gd name="connsiteY19" fmla="*/ 1462708 h 1662492"/>
                  <a:gd name="connsiteX20" fmla="*/ 281367 w 1662492"/>
                  <a:gd name="connsiteY20" fmla="*/ 1381126 h 1662492"/>
                  <a:gd name="connsiteX21" fmla="*/ 199785 w 1662492"/>
                  <a:gd name="connsiteY21" fmla="*/ 1184170 h 1662492"/>
                  <a:gd name="connsiteX22" fmla="*/ 204238 w 1662492"/>
                  <a:gd name="connsiteY22" fmla="*/ 1137711 h 1662492"/>
                  <a:gd name="connsiteX23" fmla="*/ 202853 w 1662492"/>
                  <a:gd name="connsiteY23" fmla="*/ 1137281 h 1662492"/>
                  <a:gd name="connsiteX24" fmla="*/ 0 w 1662492"/>
                  <a:gd name="connsiteY24" fmla="*/ 831246 h 1662492"/>
                  <a:gd name="connsiteX25" fmla="*/ 202853 w 1662492"/>
                  <a:gd name="connsiteY25" fmla="*/ 525211 h 1662492"/>
                  <a:gd name="connsiteX26" fmla="*/ 208970 w 1662492"/>
                  <a:gd name="connsiteY26" fmla="*/ 523312 h 1662492"/>
                  <a:gd name="connsiteX27" fmla="*/ 204232 w 1662492"/>
                  <a:gd name="connsiteY27" fmla="*/ 473875 h 1662492"/>
                  <a:gd name="connsiteX28" fmla="*/ 285814 w 1662492"/>
                  <a:gd name="connsiteY28" fmla="*/ 276919 h 1662492"/>
                  <a:gd name="connsiteX29" fmla="*/ 482770 w 1662492"/>
                  <a:gd name="connsiteY29" fmla="*/ 195337 h 1662492"/>
                  <a:gd name="connsiteX30" fmla="*/ 532969 w 1662492"/>
                  <a:gd name="connsiteY30" fmla="*/ 200148 h 1662492"/>
                  <a:gd name="connsiteX31" fmla="*/ 562124 w 1662492"/>
                  <a:gd name="connsiteY31" fmla="*/ 146435 h 1662492"/>
                  <a:gd name="connsiteX32" fmla="*/ 837536 w 1662492"/>
                  <a:gd name="connsiteY32" fmla="*/ 0 h 166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62492" h="1662492">
                    <a:moveTo>
                      <a:pt x="837536" y="0"/>
                    </a:moveTo>
                    <a:cubicBezTo>
                      <a:pt x="975112" y="0"/>
                      <a:pt x="1093150" y="83645"/>
                      <a:pt x="1143571" y="202853"/>
                    </a:cubicBezTo>
                    <a:lnTo>
                      <a:pt x="1143819" y="203652"/>
                    </a:lnTo>
                    <a:lnTo>
                      <a:pt x="1184171" y="199784"/>
                    </a:lnTo>
                    <a:cubicBezTo>
                      <a:pt x="1255455" y="199785"/>
                      <a:pt x="1326739" y="226979"/>
                      <a:pt x="1381127" y="281366"/>
                    </a:cubicBezTo>
                    <a:cubicBezTo>
                      <a:pt x="1435514" y="335755"/>
                      <a:pt x="1462708" y="407039"/>
                      <a:pt x="1462709" y="478323"/>
                    </a:cubicBezTo>
                    <a:lnTo>
                      <a:pt x="1458256" y="524782"/>
                    </a:lnTo>
                    <a:lnTo>
                      <a:pt x="1459639" y="525211"/>
                    </a:lnTo>
                    <a:cubicBezTo>
                      <a:pt x="1578847" y="575632"/>
                      <a:pt x="1662492" y="693671"/>
                      <a:pt x="1662492" y="831246"/>
                    </a:cubicBezTo>
                    <a:cubicBezTo>
                      <a:pt x="1662492" y="945892"/>
                      <a:pt x="1604405" y="1046972"/>
                      <a:pt x="1516057" y="1106659"/>
                    </a:cubicBezTo>
                    <a:lnTo>
                      <a:pt x="1462918" y="1135502"/>
                    </a:lnTo>
                    <a:lnTo>
                      <a:pt x="1467156" y="1179723"/>
                    </a:lnTo>
                    <a:cubicBezTo>
                      <a:pt x="1467156" y="1251007"/>
                      <a:pt x="1439962" y="1322292"/>
                      <a:pt x="1385574" y="1376679"/>
                    </a:cubicBezTo>
                    <a:cubicBezTo>
                      <a:pt x="1331186" y="1431067"/>
                      <a:pt x="1259902" y="1458261"/>
                      <a:pt x="1188618" y="1458261"/>
                    </a:cubicBezTo>
                    <a:lnTo>
                      <a:pt x="1145288" y="1454108"/>
                    </a:lnTo>
                    <a:lnTo>
                      <a:pt x="1143571" y="1459639"/>
                    </a:lnTo>
                    <a:cubicBezTo>
                      <a:pt x="1093150" y="1578847"/>
                      <a:pt x="975112" y="1662492"/>
                      <a:pt x="837536" y="1662492"/>
                    </a:cubicBezTo>
                    <a:cubicBezTo>
                      <a:pt x="699961" y="1662492"/>
                      <a:pt x="581922" y="1578847"/>
                      <a:pt x="531501" y="1459639"/>
                    </a:cubicBezTo>
                    <a:lnTo>
                      <a:pt x="530890" y="1457670"/>
                    </a:lnTo>
                    <a:lnTo>
                      <a:pt x="478323" y="1462708"/>
                    </a:lnTo>
                    <a:cubicBezTo>
                      <a:pt x="407040" y="1462708"/>
                      <a:pt x="335756" y="1435513"/>
                      <a:pt x="281367" y="1381126"/>
                    </a:cubicBezTo>
                    <a:cubicBezTo>
                      <a:pt x="226980" y="1326738"/>
                      <a:pt x="199786" y="1255454"/>
                      <a:pt x="199785" y="1184170"/>
                    </a:cubicBezTo>
                    <a:lnTo>
                      <a:pt x="204238" y="1137711"/>
                    </a:lnTo>
                    <a:lnTo>
                      <a:pt x="202853" y="1137281"/>
                    </a:lnTo>
                    <a:cubicBezTo>
                      <a:pt x="83645" y="1086861"/>
                      <a:pt x="0" y="968822"/>
                      <a:pt x="0" y="831246"/>
                    </a:cubicBezTo>
                    <a:cubicBezTo>
                      <a:pt x="0" y="693671"/>
                      <a:pt x="83645" y="575632"/>
                      <a:pt x="202853" y="525211"/>
                    </a:cubicBezTo>
                    <a:lnTo>
                      <a:pt x="208970" y="523312"/>
                    </a:lnTo>
                    <a:lnTo>
                      <a:pt x="204232" y="473875"/>
                    </a:lnTo>
                    <a:cubicBezTo>
                      <a:pt x="204232" y="402591"/>
                      <a:pt x="231426" y="331307"/>
                      <a:pt x="285814" y="276919"/>
                    </a:cubicBezTo>
                    <a:cubicBezTo>
                      <a:pt x="340202" y="222531"/>
                      <a:pt x="411486" y="195337"/>
                      <a:pt x="482770" y="195337"/>
                    </a:cubicBezTo>
                    <a:lnTo>
                      <a:pt x="532969" y="200148"/>
                    </a:lnTo>
                    <a:lnTo>
                      <a:pt x="562124" y="146435"/>
                    </a:lnTo>
                    <a:cubicBezTo>
                      <a:pt x="621811" y="58087"/>
                      <a:pt x="722890" y="0"/>
                      <a:pt x="8375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rgbClr val="CCFFFF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pptxe42_石けんのイラスト</dc:title>
  <dc:subject>pptxe42_石けんのイラスト</dc:subject>
  <dc:creator>でじけろお</dc:creator>
  <cp:revision>1</cp:revision>
  <dcterms:created xsi:type="dcterms:W3CDTF">2018-05-20T00:31:01Z</dcterms:created>
  <dcterms:modified xsi:type="dcterms:W3CDTF">2020-08-10T02:34:26Z</dcterms:modified>
  <cp:version>1</cp:version>
</cp:coreProperties>
</file>