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08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8383F65-7CDF-4A2F-9456-87EF1062F909}"/>
              </a:ext>
            </a:extLst>
          </p:cNvPr>
          <p:cNvGrpSpPr/>
          <p:nvPr/>
        </p:nvGrpSpPr>
        <p:grpSpPr>
          <a:xfrm>
            <a:off x="1021745" y="954741"/>
            <a:ext cx="1985628" cy="2474259"/>
            <a:chOff x="-707003" y="3821945"/>
            <a:chExt cx="1714125" cy="213594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B3E4603-B478-4CB2-9C04-4025D777F646}"/>
                </a:ext>
              </a:extLst>
            </p:cNvPr>
            <p:cNvGrpSpPr/>
            <p:nvPr/>
          </p:nvGrpSpPr>
          <p:grpSpPr>
            <a:xfrm>
              <a:off x="-677541" y="4343400"/>
              <a:ext cx="1649091" cy="1592875"/>
              <a:chOff x="-677541" y="3800475"/>
              <a:chExt cx="1811016" cy="1592875"/>
            </a:xfrm>
          </p:grpSpPr>
          <p:grpSp>
            <p:nvGrpSpPr>
              <p:cNvPr id="22" name="グループ化 21">
                <a:extLst>
                  <a:ext uri="{FF2B5EF4-FFF2-40B4-BE49-F238E27FC236}">
                    <a16:creationId xmlns:a16="http://schemas.microsoft.com/office/drawing/2014/main" id="{536D0443-C3CD-408B-853B-AE50EB47AF84}"/>
                  </a:ext>
                </a:extLst>
              </p:cNvPr>
              <p:cNvGrpSpPr/>
              <p:nvPr/>
            </p:nvGrpSpPr>
            <p:grpSpPr>
              <a:xfrm>
                <a:off x="-677541" y="3800475"/>
                <a:ext cx="1811016" cy="1592875"/>
                <a:chOff x="691404" y="3800475"/>
                <a:chExt cx="1811016" cy="1592875"/>
              </a:xfrm>
            </p:grpSpPr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6125A45E-3CDC-491C-99C8-D51CB5550743}"/>
                    </a:ext>
                  </a:extLst>
                </p:cNvPr>
                <p:cNvSpPr/>
                <p:nvPr/>
              </p:nvSpPr>
              <p:spPr>
                <a:xfrm>
                  <a:off x="691404" y="3800475"/>
                  <a:ext cx="1811016" cy="1592875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811016" h="1592875">
                      <a:moveTo>
                        <a:pt x="650223" y="0"/>
                      </a:moveTo>
                      <a:lnTo>
                        <a:pt x="738073" y="0"/>
                      </a:lnTo>
                      <a:lnTo>
                        <a:pt x="1138060" y="29901"/>
                      </a:lnTo>
                      <a:cubicBezTo>
                        <a:pt x="1163354" y="31791"/>
                        <a:pt x="1204365" y="31791"/>
                        <a:pt x="1229660" y="29901"/>
                      </a:cubicBezTo>
                      <a:lnTo>
                        <a:pt x="1629648" y="0"/>
                      </a:lnTo>
                      <a:lnTo>
                        <a:pt x="1746245" y="0"/>
                      </a:lnTo>
                      <a:cubicBezTo>
                        <a:pt x="1782017" y="0"/>
                        <a:pt x="1811016" y="28047"/>
                        <a:pt x="1811016" y="62644"/>
                      </a:cubicBezTo>
                      <a:lnTo>
                        <a:pt x="1811016" y="154148"/>
                      </a:lnTo>
                      <a:lnTo>
                        <a:pt x="1777869" y="568922"/>
                      </a:lnTo>
                      <a:cubicBezTo>
                        <a:pt x="1775914" y="593386"/>
                        <a:pt x="1775914" y="633050"/>
                        <a:pt x="1777869" y="657514"/>
                      </a:cubicBezTo>
                      <a:lnTo>
                        <a:pt x="1811016" y="1072279"/>
                      </a:lnTo>
                      <a:lnTo>
                        <a:pt x="1811016" y="1137270"/>
                      </a:lnTo>
                      <a:lnTo>
                        <a:pt x="1742275" y="1178305"/>
                      </a:lnTo>
                      <a:cubicBezTo>
                        <a:pt x="1703261" y="1202721"/>
                        <a:pt x="1658294" y="1231899"/>
                        <a:pt x="1603802" y="1268220"/>
                      </a:cubicBezTo>
                      <a:cubicBezTo>
                        <a:pt x="1440326" y="1377185"/>
                        <a:pt x="1359544" y="1424501"/>
                        <a:pt x="1268425" y="1487560"/>
                      </a:cubicBezTo>
                      <a:lnTo>
                        <a:pt x="1243076" y="1505968"/>
                      </a:lnTo>
                      <a:lnTo>
                        <a:pt x="1180772" y="1545066"/>
                      </a:lnTo>
                      <a:lnTo>
                        <a:pt x="1103813" y="1592875"/>
                      </a:lnTo>
                      <a:lnTo>
                        <a:pt x="1035413" y="1592875"/>
                      </a:lnTo>
                      <a:lnTo>
                        <a:pt x="142359" y="1592875"/>
                      </a:lnTo>
                      <a:lnTo>
                        <a:pt x="61918" y="1592875"/>
                      </a:lnTo>
                      <a:cubicBezTo>
                        <a:pt x="27722" y="1592875"/>
                        <a:pt x="0" y="1565153"/>
                        <a:pt x="0" y="1530957"/>
                      </a:cubicBezTo>
                      <a:lnTo>
                        <a:pt x="0" y="1467309"/>
                      </a:lnTo>
                      <a:lnTo>
                        <a:pt x="33758" y="1030545"/>
                      </a:lnTo>
                      <a:cubicBezTo>
                        <a:pt x="35627" y="1006365"/>
                        <a:pt x="35627" y="967160"/>
                        <a:pt x="33758" y="942980"/>
                      </a:cubicBezTo>
                      <a:lnTo>
                        <a:pt x="0" y="506216"/>
                      </a:lnTo>
                      <a:lnTo>
                        <a:pt x="0" y="459406"/>
                      </a:lnTo>
                      <a:cubicBezTo>
                        <a:pt x="0" y="425210"/>
                        <a:pt x="20578" y="414157"/>
                        <a:pt x="54774" y="385582"/>
                      </a:cubicBezTo>
                      <a:cubicBezTo>
                        <a:pt x="225835" y="274188"/>
                        <a:pt x="396995" y="149352"/>
                        <a:pt x="532240" y="63307"/>
                      </a:cubicBezTo>
                      <a:cubicBezTo>
                        <a:pt x="566051" y="41796"/>
                        <a:pt x="596626" y="23156"/>
                        <a:pt x="625271" y="6235"/>
                      </a:cubicBezTo>
                      <a:lnTo>
                        <a:pt x="629245" y="3954"/>
                      </a:lnTo>
                      <a:lnTo>
                        <a:pt x="635872" y="2321"/>
                      </a:lnTo>
                      <a:cubicBezTo>
                        <a:pt x="640108" y="1640"/>
                        <a:pt x="644360" y="1157"/>
                        <a:pt x="650223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B6EFA4A3-EF2D-4474-84B5-A2A97CE71A42}"/>
                    </a:ext>
                  </a:extLst>
                </p:cNvPr>
                <p:cNvSpPr/>
                <p:nvPr/>
              </p:nvSpPr>
              <p:spPr>
                <a:xfrm>
                  <a:off x="758824" y="3809026"/>
                  <a:ext cx="1737436" cy="1559197"/>
                </a:xfrm>
                <a:custGeom>
                  <a:avLst/>
                  <a:gdLst>
                    <a:gd name="connsiteX0" fmla="*/ 1564058 w 1737436"/>
                    <a:gd name="connsiteY0" fmla="*/ 0 h 1559197"/>
                    <a:gd name="connsiteX1" fmla="*/ 1675518 w 1737436"/>
                    <a:gd name="connsiteY1" fmla="*/ 0 h 1559197"/>
                    <a:gd name="connsiteX2" fmla="*/ 1737436 w 1737436"/>
                    <a:gd name="connsiteY2" fmla="*/ 61918 h 1559197"/>
                    <a:gd name="connsiteX3" fmla="*/ 1737436 w 1737436"/>
                    <a:gd name="connsiteY3" fmla="*/ 152362 h 1559197"/>
                    <a:gd name="connsiteX4" fmla="*/ 1705749 w 1737436"/>
                    <a:gd name="connsiteY4" fmla="*/ 562330 h 1559197"/>
                    <a:gd name="connsiteX5" fmla="*/ 1705749 w 1737436"/>
                    <a:gd name="connsiteY5" fmla="*/ 649895 h 1559197"/>
                    <a:gd name="connsiteX6" fmla="*/ 1737436 w 1737436"/>
                    <a:gd name="connsiteY6" fmla="*/ 1059855 h 1559197"/>
                    <a:gd name="connsiteX7" fmla="*/ 1737436 w 1737436"/>
                    <a:gd name="connsiteY7" fmla="*/ 1083320 h 1559197"/>
                    <a:gd name="connsiteX8" fmla="*/ 988740 w 1737436"/>
                    <a:gd name="connsiteY8" fmla="*/ 1559197 h 1559197"/>
                    <a:gd name="connsiteX9" fmla="*/ 988740 w 1737436"/>
                    <a:gd name="connsiteY9" fmla="*/ 530016 h 1559197"/>
                    <a:gd name="connsiteX10" fmla="*/ 947855 w 1737436"/>
                    <a:gd name="connsiteY10" fmla="*/ 489131 h 1559197"/>
                    <a:gd name="connsiteX11" fmla="*/ 0 w 1737436"/>
                    <a:gd name="connsiteY11" fmla="*/ 489131 h 1559197"/>
                    <a:gd name="connsiteX12" fmla="*/ 763282 w 1737436"/>
                    <a:gd name="connsiteY12" fmla="*/ 3983 h 1559197"/>
                    <a:gd name="connsiteX13" fmla="*/ 1094125 w 1737436"/>
                    <a:gd name="connsiteY13" fmla="*/ 29554 h 1559197"/>
                    <a:gd name="connsiteX14" fmla="*/ 1181690 w 1737436"/>
                    <a:gd name="connsiteY14" fmla="*/ 29554 h 1559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37436" h="1559197">
                      <a:moveTo>
                        <a:pt x="1564058" y="0"/>
                      </a:moveTo>
                      <a:lnTo>
                        <a:pt x="1675518" y="0"/>
                      </a:lnTo>
                      <a:cubicBezTo>
                        <a:pt x="1709714" y="0"/>
                        <a:pt x="1737436" y="27722"/>
                        <a:pt x="1737436" y="61918"/>
                      </a:cubicBezTo>
                      <a:lnTo>
                        <a:pt x="1737436" y="152362"/>
                      </a:lnTo>
                      <a:lnTo>
                        <a:pt x="1705749" y="562330"/>
                      </a:lnTo>
                      <a:cubicBezTo>
                        <a:pt x="1703880" y="586510"/>
                        <a:pt x="1703880" y="625715"/>
                        <a:pt x="1705749" y="649895"/>
                      </a:cubicBezTo>
                      <a:lnTo>
                        <a:pt x="1737436" y="1059855"/>
                      </a:lnTo>
                      <a:lnTo>
                        <a:pt x="1737436" y="1083320"/>
                      </a:lnTo>
                      <a:lnTo>
                        <a:pt x="988740" y="1559197"/>
                      </a:lnTo>
                      <a:lnTo>
                        <a:pt x="988740" y="530016"/>
                      </a:lnTo>
                      <a:cubicBezTo>
                        <a:pt x="988740" y="507436"/>
                        <a:pt x="970435" y="489131"/>
                        <a:pt x="947855" y="489131"/>
                      </a:cubicBezTo>
                      <a:lnTo>
                        <a:pt x="0" y="489131"/>
                      </a:lnTo>
                      <a:lnTo>
                        <a:pt x="763282" y="3983"/>
                      </a:lnTo>
                      <a:lnTo>
                        <a:pt x="1094125" y="29554"/>
                      </a:lnTo>
                      <a:cubicBezTo>
                        <a:pt x="1118305" y="31423"/>
                        <a:pt x="1157510" y="31423"/>
                        <a:pt x="1181690" y="295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>
                        <a:alpha val="50000"/>
                      </a:srgbClr>
                    </a:gs>
                    <a:gs pos="22000">
                      <a:schemeClr val="bg1">
                        <a:alpha val="0"/>
                      </a:schemeClr>
                    </a:gs>
                    <a:gs pos="76000">
                      <a:schemeClr val="bg1">
                        <a:alpha val="0"/>
                      </a:schemeClr>
                    </a:gs>
                    <a:gs pos="40000">
                      <a:srgbClr val="FFC000">
                        <a:alpha val="50000"/>
                      </a:srgbClr>
                    </a:gs>
                    <a:gs pos="56000">
                      <a:schemeClr val="bg1">
                        <a:alpha val="80000"/>
                      </a:schemeClr>
                    </a:gs>
                  </a:gsLst>
                  <a:lin ang="14400000" scaled="0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0F1A174E-58AA-4297-A4D6-F1B55D546DDC}"/>
                    </a:ext>
                  </a:extLst>
                </p:cNvPr>
                <p:cNvSpPr/>
                <p:nvPr/>
              </p:nvSpPr>
              <p:spPr>
                <a:xfrm>
                  <a:off x="736389" y="4231324"/>
                  <a:ext cx="1106362" cy="1128846"/>
                </a:xfrm>
                <a:custGeom>
                  <a:avLst/>
                  <a:gdLst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88884 w 1171575"/>
                    <a:gd name="connsiteY15" fmla="*/ 1162856 h 1195387"/>
                    <a:gd name="connsiteX16" fmla="*/ 545102 w 1171575"/>
                    <a:gd name="connsiteY16" fmla="*/ 1164258 h 1195387"/>
                    <a:gd name="connsiteX17" fmla="*/ 142359 w 1171575"/>
                    <a:gd name="connsiteY17" fmla="*/ 1195387 h 1195387"/>
                    <a:gd name="connsiteX18" fmla="*/ 61918 w 1171575"/>
                    <a:gd name="connsiteY18" fmla="*/ 1195387 h 1195387"/>
                    <a:gd name="connsiteX19" fmla="*/ 0 w 1171575"/>
                    <a:gd name="connsiteY19" fmla="*/ 1133469 h 1195387"/>
                    <a:gd name="connsiteX20" fmla="*/ 0 w 1171575"/>
                    <a:gd name="connsiteY20" fmla="*/ 1069821 h 1195387"/>
                    <a:gd name="connsiteX21" fmla="*/ 33758 w 1171575"/>
                    <a:gd name="connsiteY21" fmla="*/ 633057 h 1195387"/>
                    <a:gd name="connsiteX22" fmla="*/ 33758 w 1171575"/>
                    <a:gd name="connsiteY22" fmla="*/ 545492 h 1195387"/>
                    <a:gd name="connsiteX23" fmla="*/ 0 w 1171575"/>
                    <a:gd name="connsiteY23" fmla="*/ 108728 h 1195387"/>
                    <a:gd name="connsiteX24" fmla="*/ 0 w 1171575"/>
                    <a:gd name="connsiteY24" fmla="*/ 61918 h 1195387"/>
                    <a:gd name="connsiteX25" fmla="*/ 61918 w 1171575"/>
                    <a:gd name="connsiteY25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45102 w 1171575"/>
                    <a:gd name="connsiteY15" fmla="*/ 1164258 h 1195387"/>
                    <a:gd name="connsiteX16" fmla="*/ 142359 w 1171575"/>
                    <a:gd name="connsiteY16" fmla="*/ 1195387 h 1195387"/>
                    <a:gd name="connsiteX17" fmla="*/ 61918 w 1171575"/>
                    <a:gd name="connsiteY17" fmla="*/ 1195387 h 1195387"/>
                    <a:gd name="connsiteX18" fmla="*/ 0 w 1171575"/>
                    <a:gd name="connsiteY18" fmla="*/ 1133469 h 1195387"/>
                    <a:gd name="connsiteX19" fmla="*/ 0 w 1171575"/>
                    <a:gd name="connsiteY19" fmla="*/ 1069821 h 1195387"/>
                    <a:gd name="connsiteX20" fmla="*/ 33758 w 1171575"/>
                    <a:gd name="connsiteY20" fmla="*/ 633057 h 1195387"/>
                    <a:gd name="connsiteX21" fmla="*/ 33758 w 1171575"/>
                    <a:gd name="connsiteY21" fmla="*/ 545492 h 1195387"/>
                    <a:gd name="connsiteX22" fmla="*/ 0 w 1171575"/>
                    <a:gd name="connsiteY22" fmla="*/ 108728 h 1195387"/>
                    <a:gd name="connsiteX23" fmla="*/ 0 w 1171575"/>
                    <a:gd name="connsiteY23" fmla="*/ 61918 h 1195387"/>
                    <a:gd name="connsiteX24" fmla="*/ 61918 w 1171575"/>
                    <a:gd name="connsiteY24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142359 w 1171575"/>
                    <a:gd name="connsiteY15" fmla="*/ 1195387 h 1195387"/>
                    <a:gd name="connsiteX16" fmla="*/ 61918 w 1171575"/>
                    <a:gd name="connsiteY16" fmla="*/ 1195387 h 1195387"/>
                    <a:gd name="connsiteX17" fmla="*/ 0 w 1171575"/>
                    <a:gd name="connsiteY17" fmla="*/ 1133469 h 1195387"/>
                    <a:gd name="connsiteX18" fmla="*/ 0 w 1171575"/>
                    <a:gd name="connsiteY18" fmla="*/ 1069821 h 1195387"/>
                    <a:gd name="connsiteX19" fmla="*/ 33758 w 1171575"/>
                    <a:gd name="connsiteY19" fmla="*/ 633057 h 1195387"/>
                    <a:gd name="connsiteX20" fmla="*/ 33758 w 1171575"/>
                    <a:gd name="connsiteY20" fmla="*/ 545492 h 1195387"/>
                    <a:gd name="connsiteX21" fmla="*/ 0 w 1171575"/>
                    <a:gd name="connsiteY21" fmla="*/ 108728 h 1195387"/>
                    <a:gd name="connsiteX22" fmla="*/ 0 w 1171575"/>
                    <a:gd name="connsiteY22" fmla="*/ 61918 h 1195387"/>
                    <a:gd name="connsiteX23" fmla="*/ 61918 w 1171575"/>
                    <a:gd name="connsiteY23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142359 w 1171575"/>
                    <a:gd name="connsiteY14" fmla="*/ 1195387 h 1195387"/>
                    <a:gd name="connsiteX15" fmla="*/ 61918 w 1171575"/>
                    <a:gd name="connsiteY15" fmla="*/ 1195387 h 1195387"/>
                    <a:gd name="connsiteX16" fmla="*/ 0 w 1171575"/>
                    <a:gd name="connsiteY16" fmla="*/ 1133469 h 1195387"/>
                    <a:gd name="connsiteX17" fmla="*/ 0 w 1171575"/>
                    <a:gd name="connsiteY17" fmla="*/ 1069821 h 1195387"/>
                    <a:gd name="connsiteX18" fmla="*/ 33758 w 1171575"/>
                    <a:gd name="connsiteY18" fmla="*/ 633057 h 1195387"/>
                    <a:gd name="connsiteX19" fmla="*/ 33758 w 1171575"/>
                    <a:gd name="connsiteY19" fmla="*/ 545492 h 1195387"/>
                    <a:gd name="connsiteX20" fmla="*/ 0 w 1171575"/>
                    <a:gd name="connsiteY20" fmla="*/ 108728 h 1195387"/>
                    <a:gd name="connsiteX21" fmla="*/ 0 w 1171575"/>
                    <a:gd name="connsiteY21" fmla="*/ 61918 h 1195387"/>
                    <a:gd name="connsiteX22" fmla="*/ 61918 w 1171575"/>
                    <a:gd name="connsiteY22" fmla="*/ 0 h 1195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71575" h="1195387">
                      <a:moveTo>
                        <a:pt x="61918" y="0"/>
                      </a:moveTo>
                      <a:lnTo>
                        <a:pt x="145898" y="0"/>
                      </a:lnTo>
                      <a:lnTo>
                        <a:pt x="528264" y="29554"/>
                      </a:lnTo>
                      <a:cubicBezTo>
                        <a:pt x="552444" y="31423"/>
                        <a:pt x="591649" y="31423"/>
                        <a:pt x="615829" y="29554"/>
                      </a:cubicBezTo>
                      <a:lnTo>
                        <a:pt x="998197" y="0"/>
                      </a:lnTo>
                      <a:lnTo>
                        <a:pt x="1109657" y="0"/>
                      </a:lnTo>
                      <a:cubicBezTo>
                        <a:pt x="1143853" y="0"/>
                        <a:pt x="1171575" y="27722"/>
                        <a:pt x="1171575" y="61918"/>
                      </a:cubicBezTo>
                      <a:lnTo>
                        <a:pt x="1171575" y="152362"/>
                      </a:lnTo>
                      <a:lnTo>
                        <a:pt x="1139888" y="562330"/>
                      </a:lnTo>
                      <a:cubicBezTo>
                        <a:pt x="1138019" y="586510"/>
                        <a:pt x="1138019" y="625715"/>
                        <a:pt x="1139888" y="649895"/>
                      </a:cubicBezTo>
                      <a:lnTo>
                        <a:pt x="1171575" y="1059855"/>
                      </a:lnTo>
                      <a:lnTo>
                        <a:pt x="1171575" y="1133469"/>
                      </a:lnTo>
                      <a:cubicBezTo>
                        <a:pt x="1171575" y="1167665"/>
                        <a:pt x="1143853" y="1195387"/>
                        <a:pt x="1109657" y="1195387"/>
                      </a:cubicBezTo>
                      <a:lnTo>
                        <a:pt x="1035413" y="1195387"/>
                      </a:lnTo>
                      <a:lnTo>
                        <a:pt x="142359" y="1195387"/>
                      </a:lnTo>
                      <a:lnTo>
                        <a:pt x="61918" y="1195387"/>
                      </a:lnTo>
                      <a:cubicBezTo>
                        <a:pt x="27722" y="1195387"/>
                        <a:pt x="0" y="1167665"/>
                        <a:pt x="0" y="1133469"/>
                      </a:cubicBezTo>
                      <a:lnTo>
                        <a:pt x="0" y="1069821"/>
                      </a:lnTo>
                      <a:lnTo>
                        <a:pt x="33758" y="633057"/>
                      </a:lnTo>
                      <a:cubicBezTo>
                        <a:pt x="35627" y="608877"/>
                        <a:pt x="35627" y="569672"/>
                        <a:pt x="33758" y="545492"/>
                      </a:cubicBezTo>
                      <a:lnTo>
                        <a:pt x="0" y="108728"/>
                      </a:lnTo>
                      <a:lnTo>
                        <a:pt x="0" y="61918"/>
                      </a:lnTo>
                      <a:cubicBezTo>
                        <a:pt x="0" y="27722"/>
                        <a:pt x="27722" y="0"/>
                        <a:pt x="61918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07017300-F6C4-44AE-96C6-69468C5EE82C}"/>
                    </a:ext>
                  </a:extLst>
                </p:cNvPr>
                <p:cNvSpPr/>
                <p:nvPr/>
              </p:nvSpPr>
              <p:spPr>
                <a:xfrm>
                  <a:off x="736389" y="4232810"/>
                  <a:ext cx="1106362" cy="1128846"/>
                </a:xfrm>
                <a:custGeom>
                  <a:avLst/>
                  <a:gdLst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88884 w 1171575"/>
                    <a:gd name="connsiteY15" fmla="*/ 1162856 h 1195387"/>
                    <a:gd name="connsiteX16" fmla="*/ 545102 w 1171575"/>
                    <a:gd name="connsiteY16" fmla="*/ 1164258 h 1195387"/>
                    <a:gd name="connsiteX17" fmla="*/ 142359 w 1171575"/>
                    <a:gd name="connsiteY17" fmla="*/ 1195387 h 1195387"/>
                    <a:gd name="connsiteX18" fmla="*/ 61918 w 1171575"/>
                    <a:gd name="connsiteY18" fmla="*/ 1195387 h 1195387"/>
                    <a:gd name="connsiteX19" fmla="*/ 0 w 1171575"/>
                    <a:gd name="connsiteY19" fmla="*/ 1133469 h 1195387"/>
                    <a:gd name="connsiteX20" fmla="*/ 0 w 1171575"/>
                    <a:gd name="connsiteY20" fmla="*/ 1069821 h 1195387"/>
                    <a:gd name="connsiteX21" fmla="*/ 33758 w 1171575"/>
                    <a:gd name="connsiteY21" fmla="*/ 633057 h 1195387"/>
                    <a:gd name="connsiteX22" fmla="*/ 33758 w 1171575"/>
                    <a:gd name="connsiteY22" fmla="*/ 545492 h 1195387"/>
                    <a:gd name="connsiteX23" fmla="*/ 0 w 1171575"/>
                    <a:gd name="connsiteY23" fmla="*/ 108728 h 1195387"/>
                    <a:gd name="connsiteX24" fmla="*/ 0 w 1171575"/>
                    <a:gd name="connsiteY24" fmla="*/ 61918 h 1195387"/>
                    <a:gd name="connsiteX25" fmla="*/ 61918 w 1171575"/>
                    <a:gd name="connsiteY25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45102 w 1171575"/>
                    <a:gd name="connsiteY15" fmla="*/ 1164258 h 1195387"/>
                    <a:gd name="connsiteX16" fmla="*/ 142359 w 1171575"/>
                    <a:gd name="connsiteY16" fmla="*/ 1195387 h 1195387"/>
                    <a:gd name="connsiteX17" fmla="*/ 61918 w 1171575"/>
                    <a:gd name="connsiteY17" fmla="*/ 1195387 h 1195387"/>
                    <a:gd name="connsiteX18" fmla="*/ 0 w 1171575"/>
                    <a:gd name="connsiteY18" fmla="*/ 1133469 h 1195387"/>
                    <a:gd name="connsiteX19" fmla="*/ 0 w 1171575"/>
                    <a:gd name="connsiteY19" fmla="*/ 1069821 h 1195387"/>
                    <a:gd name="connsiteX20" fmla="*/ 33758 w 1171575"/>
                    <a:gd name="connsiteY20" fmla="*/ 633057 h 1195387"/>
                    <a:gd name="connsiteX21" fmla="*/ 33758 w 1171575"/>
                    <a:gd name="connsiteY21" fmla="*/ 545492 h 1195387"/>
                    <a:gd name="connsiteX22" fmla="*/ 0 w 1171575"/>
                    <a:gd name="connsiteY22" fmla="*/ 108728 h 1195387"/>
                    <a:gd name="connsiteX23" fmla="*/ 0 w 1171575"/>
                    <a:gd name="connsiteY23" fmla="*/ 61918 h 1195387"/>
                    <a:gd name="connsiteX24" fmla="*/ 61918 w 1171575"/>
                    <a:gd name="connsiteY24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142359 w 1171575"/>
                    <a:gd name="connsiteY15" fmla="*/ 1195387 h 1195387"/>
                    <a:gd name="connsiteX16" fmla="*/ 61918 w 1171575"/>
                    <a:gd name="connsiteY16" fmla="*/ 1195387 h 1195387"/>
                    <a:gd name="connsiteX17" fmla="*/ 0 w 1171575"/>
                    <a:gd name="connsiteY17" fmla="*/ 1133469 h 1195387"/>
                    <a:gd name="connsiteX18" fmla="*/ 0 w 1171575"/>
                    <a:gd name="connsiteY18" fmla="*/ 1069821 h 1195387"/>
                    <a:gd name="connsiteX19" fmla="*/ 33758 w 1171575"/>
                    <a:gd name="connsiteY19" fmla="*/ 633057 h 1195387"/>
                    <a:gd name="connsiteX20" fmla="*/ 33758 w 1171575"/>
                    <a:gd name="connsiteY20" fmla="*/ 545492 h 1195387"/>
                    <a:gd name="connsiteX21" fmla="*/ 0 w 1171575"/>
                    <a:gd name="connsiteY21" fmla="*/ 108728 h 1195387"/>
                    <a:gd name="connsiteX22" fmla="*/ 0 w 1171575"/>
                    <a:gd name="connsiteY22" fmla="*/ 61918 h 1195387"/>
                    <a:gd name="connsiteX23" fmla="*/ 61918 w 1171575"/>
                    <a:gd name="connsiteY23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142359 w 1171575"/>
                    <a:gd name="connsiteY14" fmla="*/ 1195387 h 1195387"/>
                    <a:gd name="connsiteX15" fmla="*/ 61918 w 1171575"/>
                    <a:gd name="connsiteY15" fmla="*/ 1195387 h 1195387"/>
                    <a:gd name="connsiteX16" fmla="*/ 0 w 1171575"/>
                    <a:gd name="connsiteY16" fmla="*/ 1133469 h 1195387"/>
                    <a:gd name="connsiteX17" fmla="*/ 0 w 1171575"/>
                    <a:gd name="connsiteY17" fmla="*/ 1069821 h 1195387"/>
                    <a:gd name="connsiteX18" fmla="*/ 33758 w 1171575"/>
                    <a:gd name="connsiteY18" fmla="*/ 633057 h 1195387"/>
                    <a:gd name="connsiteX19" fmla="*/ 33758 w 1171575"/>
                    <a:gd name="connsiteY19" fmla="*/ 545492 h 1195387"/>
                    <a:gd name="connsiteX20" fmla="*/ 0 w 1171575"/>
                    <a:gd name="connsiteY20" fmla="*/ 108728 h 1195387"/>
                    <a:gd name="connsiteX21" fmla="*/ 0 w 1171575"/>
                    <a:gd name="connsiteY21" fmla="*/ 61918 h 1195387"/>
                    <a:gd name="connsiteX22" fmla="*/ 61918 w 1171575"/>
                    <a:gd name="connsiteY22" fmla="*/ 0 h 1195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71575" h="1195387">
                      <a:moveTo>
                        <a:pt x="61918" y="0"/>
                      </a:moveTo>
                      <a:lnTo>
                        <a:pt x="145898" y="0"/>
                      </a:lnTo>
                      <a:lnTo>
                        <a:pt x="528264" y="29554"/>
                      </a:lnTo>
                      <a:cubicBezTo>
                        <a:pt x="552444" y="31423"/>
                        <a:pt x="591649" y="31423"/>
                        <a:pt x="615829" y="29554"/>
                      </a:cubicBezTo>
                      <a:lnTo>
                        <a:pt x="998197" y="0"/>
                      </a:lnTo>
                      <a:lnTo>
                        <a:pt x="1109657" y="0"/>
                      </a:lnTo>
                      <a:cubicBezTo>
                        <a:pt x="1143853" y="0"/>
                        <a:pt x="1171575" y="27722"/>
                        <a:pt x="1171575" y="61918"/>
                      </a:cubicBezTo>
                      <a:lnTo>
                        <a:pt x="1171575" y="152362"/>
                      </a:lnTo>
                      <a:lnTo>
                        <a:pt x="1139888" y="562330"/>
                      </a:lnTo>
                      <a:cubicBezTo>
                        <a:pt x="1138019" y="586510"/>
                        <a:pt x="1138019" y="625715"/>
                        <a:pt x="1139888" y="649895"/>
                      </a:cubicBezTo>
                      <a:lnTo>
                        <a:pt x="1171575" y="1059855"/>
                      </a:lnTo>
                      <a:lnTo>
                        <a:pt x="1171575" y="1133469"/>
                      </a:lnTo>
                      <a:cubicBezTo>
                        <a:pt x="1171575" y="1167665"/>
                        <a:pt x="1143853" y="1195387"/>
                        <a:pt x="1109657" y="1195387"/>
                      </a:cubicBezTo>
                      <a:lnTo>
                        <a:pt x="1035413" y="1195387"/>
                      </a:lnTo>
                      <a:lnTo>
                        <a:pt x="142359" y="1195387"/>
                      </a:lnTo>
                      <a:lnTo>
                        <a:pt x="61918" y="1195387"/>
                      </a:lnTo>
                      <a:cubicBezTo>
                        <a:pt x="27722" y="1195387"/>
                        <a:pt x="0" y="1167665"/>
                        <a:pt x="0" y="1133469"/>
                      </a:cubicBezTo>
                      <a:lnTo>
                        <a:pt x="0" y="1069821"/>
                      </a:lnTo>
                      <a:lnTo>
                        <a:pt x="33758" y="633057"/>
                      </a:lnTo>
                      <a:cubicBezTo>
                        <a:pt x="35627" y="608877"/>
                        <a:pt x="35627" y="569672"/>
                        <a:pt x="33758" y="545492"/>
                      </a:cubicBezTo>
                      <a:lnTo>
                        <a:pt x="0" y="108728"/>
                      </a:lnTo>
                      <a:lnTo>
                        <a:pt x="0" y="61918"/>
                      </a:lnTo>
                      <a:cubicBezTo>
                        <a:pt x="0" y="27722"/>
                        <a:pt x="27722" y="0"/>
                        <a:pt x="61918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  <a:alpha val="50000"/>
                      </a:schemeClr>
                    </a:gs>
                    <a:gs pos="100000">
                      <a:srgbClr val="FFFF00">
                        <a:alpha val="0"/>
                      </a:srgbClr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C43AFF09-5B67-4224-847F-351B9A0A980D}"/>
                  </a:ext>
                </a:extLst>
              </p:cNvPr>
              <p:cNvSpPr/>
              <p:nvPr/>
            </p:nvSpPr>
            <p:spPr>
              <a:xfrm>
                <a:off x="-211932" y="3911433"/>
                <a:ext cx="1138084" cy="1148723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4ECF2937-8996-4974-B16F-65001CBF924E}"/>
                  </a:ext>
                </a:extLst>
              </p:cNvPr>
              <p:cNvSpPr/>
              <p:nvPr/>
            </p:nvSpPr>
            <p:spPr>
              <a:xfrm>
                <a:off x="-440532" y="4073359"/>
                <a:ext cx="1145382" cy="1129672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10A7F0B-949C-4389-B340-6BFD97986C0D}"/>
                </a:ext>
              </a:extLst>
            </p:cNvPr>
            <p:cNvGrpSpPr/>
            <p:nvPr/>
          </p:nvGrpSpPr>
          <p:grpSpPr>
            <a:xfrm>
              <a:off x="-707003" y="3830989"/>
              <a:ext cx="1711629" cy="2126900"/>
              <a:chOff x="-707003" y="3830989"/>
              <a:chExt cx="1711629" cy="2126900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3F0CB50B-A038-4D6E-9309-AB1DA3350529}"/>
                  </a:ext>
                </a:extLst>
              </p:cNvPr>
              <p:cNvGrpSpPr/>
              <p:nvPr/>
            </p:nvGrpSpPr>
            <p:grpSpPr>
              <a:xfrm>
                <a:off x="-707003" y="3830989"/>
                <a:ext cx="1711629" cy="2126900"/>
                <a:chOff x="-707003" y="3830989"/>
                <a:chExt cx="1711629" cy="2126900"/>
              </a:xfrm>
            </p:grpSpPr>
            <p:grpSp>
              <p:nvGrpSpPr>
                <p:cNvPr id="8" name="グループ化 7">
                  <a:extLst>
                    <a:ext uri="{FF2B5EF4-FFF2-40B4-BE49-F238E27FC236}">
                      <a16:creationId xmlns:a16="http://schemas.microsoft.com/office/drawing/2014/main" id="{F08128DB-E3B2-4987-AA62-970B5F9C04FB}"/>
                    </a:ext>
                  </a:extLst>
                </p:cNvPr>
                <p:cNvGrpSpPr/>
                <p:nvPr/>
              </p:nvGrpSpPr>
              <p:grpSpPr>
                <a:xfrm>
                  <a:off x="-707003" y="3830989"/>
                  <a:ext cx="1711629" cy="2126900"/>
                  <a:chOff x="-707003" y="3830989"/>
                  <a:chExt cx="1711629" cy="2126900"/>
                </a:xfrm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36C407F7-EC50-4D44-A427-43B01174A415}"/>
                      </a:ext>
                    </a:extLst>
                  </p:cNvPr>
                  <p:cNvSpPr/>
                  <p:nvPr/>
                </p:nvSpPr>
                <p:spPr>
                  <a:xfrm>
                    <a:off x="-707003" y="4302078"/>
                    <a:ext cx="1711629" cy="1655811"/>
                  </a:xfrm>
                  <a:custGeom>
                    <a:avLst/>
                    <a:gdLst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590028 w 1690690"/>
                      <a:gd name="connsiteY12" fmla="*/ 442912 h 2152650"/>
                      <a:gd name="connsiteX13" fmla="*/ 595641 w 1690690"/>
                      <a:gd name="connsiteY13" fmla="*/ 387236 h 2152650"/>
                      <a:gd name="connsiteX14" fmla="*/ 1070763 w 1690690"/>
                      <a:gd name="connsiteY14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595641 w 1690690"/>
                      <a:gd name="connsiteY12" fmla="*/ 387236 h 2152650"/>
                      <a:gd name="connsiteX13" fmla="*/ 1070763 w 1690690"/>
                      <a:gd name="connsiteY13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1070763 w 1690690"/>
                      <a:gd name="connsiteY12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1070763 w 1690690"/>
                      <a:gd name="connsiteY11" fmla="*/ 0 h 2152650"/>
                      <a:gd name="connsiteX0" fmla="*/ 0 w 1690690"/>
                      <a:gd name="connsiteY0" fmla="*/ 927887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0" fmla="*/ 0 w 1690690"/>
                      <a:gd name="connsiteY0" fmla="*/ 927887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2112155 h 2152650"/>
                      <a:gd name="connsiteX6" fmla="*/ 1064407 w 1690690"/>
                      <a:gd name="connsiteY6" fmla="*/ 2152650 h 2152650"/>
                      <a:gd name="connsiteX7" fmla="*/ 40495 w 1690690"/>
                      <a:gd name="connsiteY7" fmla="*/ 2152650 h 2152650"/>
                      <a:gd name="connsiteX8" fmla="*/ 0 w 1690690"/>
                      <a:gd name="connsiteY8" fmla="*/ 2112155 h 2152650"/>
                      <a:gd name="connsiteX9" fmla="*/ 0 w 1690690"/>
                      <a:gd name="connsiteY9" fmla="*/ 927887 h 2152650"/>
                      <a:gd name="connsiteX0" fmla="*/ 0 w 1690690"/>
                      <a:gd name="connsiteY0" fmla="*/ 875499 h 2100262"/>
                      <a:gd name="connsiteX1" fmla="*/ 896152 w 1690690"/>
                      <a:gd name="connsiteY1" fmla="*/ 0 h 2100262"/>
                      <a:gd name="connsiteX2" fmla="*/ 1690690 w 1690690"/>
                      <a:gd name="connsiteY2" fmla="*/ 432587 h 2100262"/>
                      <a:gd name="connsiteX3" fmla="*/ 1690690 w 1690690"/>
                      <a:gd name="connsiteY3" fmla="*/ 1616855 h 2100262"/>
                      <a:gd name="connsiteX4" fmla="*/ 1650195 w 1690690"/>
                      <a:gd name="connsiteY4" fmla="*/ 1657350 h 2100262"/>
                      <a:gd name="connsiteX5" fmla="*/ 1104902 w 1690690"/>
                      <a:gd name="connsiteY5" fmla="*/ 2059767 h 2100262"/>
                      <a:gd name="connsiteX6" fmla="*/ 1064407 w 1690690"/>
                      <a:gd name="connsiteY6" fmla="*/ 2100262 h 2100262"/>
                      <a:gd name="connsiteX7" fmla="*/ 40495 w 1690690"/>
                      <a:gd name="connsiteY7" fmla="*/ 2100262 h 2100262"/>
                      <a:gd name="connsiteX8" fmla="*/ 0 w 1690690"/>
                      <a:gd name="connsiteY8" fmla="*/ 2059767 h 2100262"/>
                      <a:gd name="connsiteX9" fmla="*/ 0 w 1690690"/>
                      <a:gd name="connsiteY9" fmla="*/ 875499 h 2100262"/>
                      <a:gd name="connsiteX0" fmla="*/ 2528 w 1693218"/>
                      <a:gd name="connsiteY0" fmla="*/ 875499 h 2100262"/>
                      <a:gd name="connsiteX1" fmla="*/ 898680 w 1693218"/>
                      <a:gd name="connsiteY1" fmla="*/ 0 h 2100262"/>
                      <a:gd name="connsiteX2" fmla="*/ 1693218 w 1693218"/>
                      <a:gd name="connsiteY2" fmla="*/ 432587 h 2100262"/>
                      <a:gd name="connsiteX3" fmla="*/ 1693218 w 1693218"/>
                      <a:gd name="connsiteY3" fmla="*/ 1616855 h 2100262"/>
                      <a:gd name="connsiteX4" fmla="*/ 1652723 w 1693218"/>
                      <a:gd name="connsiteY4" fmla="*/ 1657350 h 2100262"/>
                      <a:gd name="connsiteX5" fmla="*/ 1107430 w 1693218"/>
                      <a:gd name="connsiteY5" fmla="*/ 2059767 h 2100262"/>
                      <a:gd name="connsiteX6" fmla="*/ 1066935 w 1693218"/>
                      <a:gd name="connsiteY6" fmla="*/ 2100262 h 2100262"/>
                      <a:gd name="connsiteX7" fmla="*/ 43023 w 1693218"/>
                      <a:gd name="connsiteY7" fmla="*/ 2100262 h 2100262"/>
                      <a:gd name="connsiteX8" fmla="*/ 2528 w 1693218"/>
                      <a:gd name="connsiteY8" fmla="*/ 2059767 h 2100262"/>
                      <a:gd name="connsiteX9" fmla="*/ 2528 w 1693218"/>
                      <a:gd name="connsiteY9" fmla="*/ 875499 h 2100262"/>
                      <a:gd name="connsiteX0" fmla="*/ 48977 w 1739667"/>
                      <a:gd name="connsiteY0" fmla="*/ 562159 h 1786922"/>
                      <a:gd name="connsiteX1" fmla="*/ 710179 w 1739667"/>
                      <a:gd name="connsiteY1" fmla="*/ 118460 h 1786922"/>
                      <a:gd name="connsiteX2" fmla="*/ 1739667 w 1739667"/>
                      <a:gd name="connsiteY2" fmla="*/ 119247 h 1786922"/>
                      <a:gd name="connsiteX3" fmla="*/ 1739667 w 1739667"/>
                      <a:gd name="connsiteY3" fmla="*/ 1303515 h 1786922"/>
                      <a:gd name="connsiteX4" fmla="*/ 1699172 w 1739667"/>
                      <a:gd name="connsiteY4" fmla="*/ 1344010 h 1786922"/>
                      <a:gd name="connsiteX5" fmla="*/ 1153879 w 1739667"/>
                      <a:gd name="connsiteY5" fmla="*/ 1746427 h 1786922"/>
                      <a:gd name="connsiteX6" fmla="*/ 1113384 w 1739667"/>
                      <a:gd name="connsiteY6" fmla="*/ 1786922 h 1786922"/>
                      <a:gd name="connsiteX7" fmla="*/ 89472 w 1739667"/>
                      <a:gd name="connsiteY7" fmla="*/ 1786922 h 1786922"/>
                      <a:gd name="connsiteX8" fmla="*/ 48977 w 1739667"/>
                      <a:gd name="connsiteY8" fmla="*/ 1746427 h 1786922"/>
                      <a:gd name="connsiteX9" fmla="*/ 48977 w 1739667"/>
                      <a:gd name="connsiteY9" fmla="*/ 562159 h 1786922"/>
                      <a:gd name="connsiteX0" fmla="*/ 8056 w 1698746"/>
                      <a:gd name="connsiteY0" fmla="*/ 562159 h 1786922"/>
                      <a:gd name="connsiteX1" fmla="*/ 669258 w 1698746"/>
                      <a:gd name="connsiteY1" fmla="*/ 118460 h 1786922"/>
                      <a:gd name="connsiteX2" fmla="*/ 1698746 w 1698746"/>
                      <a:gd name="connsiteY2" fmla="*/ 119247 h 1786922"/>
                      <a:gd name="connsiteX3" fmla="*/ 1698746 w 1698746"/>
                      <a:gd name="connsiteY3" fmla="*/ 1303515 h 1786922"/>
                      <a:gd name="connsiteX4" fmla="*/ 1658251 w 1698746"/>
                      <a:gd name="connsiteY4" fmla="*/ 1344010 h 1786922"/>
                      <a:gd name="connsiteX5" fmla="*/ 1112958 w 1698746"/>
                      <a:gd name="connsiteY5" fmla="*/ 1746427 h 1786922"/>
                      <a:gd name="connsiteX6" fmla="*/ 1072463 w 1698746"/>
                      <a:gd name="connsiteY6" fmla="*/ 1786922 h 1786922"/>
                      <a:gd name="connsiteX7" fmla="*/ 48551 w 1698746"/>
                      <a:gd name="connsiteY7" fmla="*/ 1786922 h 1786922"/>
                      <a:gd name="connsiteX8" fmla="*/ 8056 w 1698746"/>
                      <a:gd name="connsiteY8" fmla="*/ 1746427 h 1786922"/>
                      <a:gd name="connsiteX9" fmla="*/ 8056 w 1698746"/>
                      <a:gd name="connsiteY9" fmla="*/ 562159 h 1786922"/>
                      <a:gd name="connsiteX0" fmla="*/ 8056 w 1698746"/>
                      <a:gd name="connsiteY0" fmla="*/ 562159 h 1786922"/>
                      <a:gd name="connsiteX1" fmla="*/ 669258 w 1698746"/>
                      <a:gd name="connsiteY1" fmla="*/ 118460 h 1786922"/>
                      <a:gd name="connsiteX2" fmla="*/ 1698746 w 1698746"/>
                      <a:gd name="connsiteY2" fmla="*/ 119247 h 1786922"/>
                      <a:gd name="connsiteX3" fmla="*/ 1698746 w 1698746"/>
                      <a:gd name="connsiteY3" fmla="*/ 1303515 h 1786922"/>
                      <a:gd name="connsiteX4" fmla="*/ 1658251 w 1698746"/>
                      <a:gd name="connsiteY4" fmla="*/ 1344010 h 1786922"/>
                      <a:gd name="connsiteX5" fmla="*/ 1112958 w 1698746"/>
                      <a:gd name="connsiteY5" fmla="*/ 1746427 h 1786922"/>
                      <a:gd name="connsiteX6" fmla="*/ 1072463 w 1698746"/>
                      <a:gd name="connsiteY6" fmla="*/ 1786922 h 1786922"/>
                      <a:gd name="connsiteX7" fmla="*/ 48551 w 1698746"/>
                      <a:gd name="connsiteY7" fmla="*/ 1786922 h 1786922"/>
                      <a:gd name="connsiteX8" fmla="*/ 8056 w 1698746"/>
                      <a:gd name="connsiteY8" fmla="*/ 1746427 h 1786922"/>
                      <a:gd name="connsiteX9" fmla="*/ 8056 w 1698746"/>
                      <a:gd name="connsiteY9" fmla="*/ 562159 h 1786922"/>
                      <a:gd name="connsiteX0" fmla="*/ 13700 w 1704390"/>
                      <a:gd name="connsiteY0" fmla="*/ 562159 h 1786922"/>
                      <a:gd name="connsiteX1" fmla="*/ 674902 w 1704390"/>
                      <a:gd name="connsiteY1" fmla="*/ 118460 h 1786922"/>
                      <a:gd name="connsiteX2" fmla="*/ 1704390 w 1704390"/>
                      <a:gd name="connsiteY2" fmla="*/ 119247 h 1786922"/>
                      <a:gd name="connsiteX3" fmla="*/ 1704390 w 1704390"/>
                      <a:gd name="connsiteY3" fmla="*/ 1303515 h 1786922"/>
                      <a:gd name="connsiteX4" fmla="*/ 1663895 w 1704390"/>
                      <a:gd name="connsiteY4" fmla="*/ 1344010 h 1786922"/>
                      <a:gd name="connsiteX5" fmla="*/ 1118602 w 1704390"/>
                      <a:gd name="connsiteY5" fmla="*/ 1746427 h 1786922"/>
                      <a:gd name="connsiteX6" fmla="*/ 1078107 w 1704390"/>
                      <a:gd name="connsiteY6" fmla="*/ 1786922 h 1786922"/>
                      <a:gd name="connsiteX7" fmla="*/ 54195 w 1704390"/>
                      <a:gd name="connsiteY7" fmla="*/ 1786922 h 1786922"/>
                      <a:gd name="connsiteX8" fmla="*/ 13700 w 1704390"/>
                      <a:gd name="connsiteY8" fmla="*/ 1746427 h 1786922"/>
                      <a:gd name="connsiteX9" fmla="*/ 13700 w 1704390"/>
                      <a:gd name="connsiteY9" fmla="*/ 562159 h 1786922"/>
                      <a:gd name="connsiteX0" fmla="*/ 13700 w 1719912"/>
                      <a:gd name="connsiteY0" fmla="*/ 460561 h 1685324"/>
                      <a:gd name="connsiteX1" fmla="*/ 674902 w 1719912"/>
                      <a:gd name="connsiteY1" fmla="*/ 16862 h 1685324"/>
                      <a:gd name="connsiteX2" fmla="*/ 1704390 w 1719912"/>
                      <a:gd name="connsiteY2" fmla="*/ 17649 h 1685324"/>
                      <a:gd name="connsiteX3" fmla="*/ 1704390 w 1719912"/>
                      <a:gd name="connsiteY3" fmla="*/ 1201917 h 1685324"/>
                      <a:gd name="connsiteX4" fmla="*/ 1663895 w 1719912"/>
                      <a:gd name="connsiteY4" fmla="*/ 1242412 h 1685324"/>
                      <a:gd name="connsiteX5" fmla="*/ 1118602 w 1719912"/>
                      <a:gd name="connsiteY5" fmla="*/ 1644829 h 1685324"/>
                      <a:gd name="connsiteX6" fmla="*/ 1078107 w 1719912"/>
                      <a:gd name="connsiteY6" fmla="*/ 1685324 h 1685324"/>
                      <a:gd name="connsiteX7" fmla="*/ 54195 w 1719912"/>
                      <a:gd name="connsiteY7" fmla="*/ 1685324 h 1685324"/>
                      <a:gd name="connsiteX8" fmla="*/ 13700 w 1719912"/>
                      <a:gd name="connsiteY8" fmla="*/ 1644829 h 1685324"/>
                      <a:gd name="connsiteX9" fmla="*/ 13700 w 1719912"/>
                      <a:gd name="connsiteY9" fmla="*/ 460561 h 1685324"/>
                      <a:gd name="connsiteX0" fmla="*/ 13700 w 1709575"/>
                      <a:gd name="connsiteY0" fmla="*/ 445784 h 1670547"/>
                      <a:gd name="connsiteX1" fmla="*/ 674902 w 1709575"/>
                      <a:gd name="connsiteY1" fmla="*/ 2085 h 1670547"/>
                      <a:gd name="connsiteX2" fmla="*/ 1688515 w 1709575"/>
                      <a:gd name="connsiteY2" fmla="*/ 28272 h 1670547"/>
                      <a:gd name="connsiteX3" fmla="*/ 1704390 w 1709575"/>
                      <a:gd name="connsiteY3" fmla="*/ 1187140 h 1670547"/>
                      <a:gd name="connsiteX4" fmla="*/ 1663895 w 1709575"/>
                      <a:gd name="connsiteY4" fmla="*/ 1227635 h 1670547"/>
                      <a:gd name="connsiteX5" fmla="*/ 1118602 w 1709575"/>
                      <a:gd name="connsiteY5" fmla="*/ 1630052 h 1670547"/>
                      <a:gd name="connsiteX6" fmla="*/ 1078107 w 1709575"/>
                      <a:gd name="connsiteY6" fmla="*/ 1670547 h 1670547"/>
                      <a:gd name="connsiteX7" fmla="*/ 54195 w 1709575"/>
                      <a:gd name="connsiteY7" fmla="*/ 1670547 h 1670547"/>
                      <a:gd name="connsiteX8" fmla="*/ 13700 w 1709575"/>
                      <a:gd name="connsiteY8" fmla="*/ 1630052 h 1670547"/>
                      <a:gd name="connsiteX9" fmla="*/ 13700 w 1709575"/>
                      <a:gd name="connsiteY9" fmla="*/ 445784 h 1670547"/>
                      <a:gd name="connsiteX0" fmla="*/ 48977 w 1804395"/>
                      <a:gd name="connsiteY0" fmla="*/ 509128 h 1733891"/>
                      <a:gd name="connsiteX1" fmla="*/ 710179 w 1804395"/>
                      <a:gd name="connsiteY1" fmla="*/ 74954 h 1733891"/>
                      <a:gd name="connsiteX2" fmla="*/ 1723792 w 1804395"/>
                      <a:gd name="connsiteY2" fmla="*/ 91616 h 1733891"/>
                      <a:gd name="connsiteX3" fmla="*/ 1739667 w 1804395"/>
                      <a:gd name="connsiteY3" fmla="*/ 1250484 h 1733891"/>
                      <a:gd name="connsiteX4" fmla="*/ 1699172 w 1804395"/>
                      <a:gd name="connsiteY4" fmla="*/ 1290979 h 1733891"/>
                      <a:gd name="connsiteX5" fmla="*/ 1153879 w 1804395"/>
                      <a:gd name="connsiteY5" fmla="*/ 1693396 h 1733891"/>
                      <a:gd name="connsiteX6" fmla="*/ 1113384 w 1804395"/>
                      <a:gd name="connsiteY6" fmla="*/ 1733891 h 1733891"/>
                      <a:gd name="connsiteX7" fmla="*/ 89472 w 1804395"/>
                      <a:gd name="connsiteY7" fmla="*/ 1733891 h 1733891"/>
                      <a:gd name="connsiteX8" fmla="*/ 48977 w 1804395"/>
                      <a:gd name="connsiteY8" fmla="*/ 1693396 h 1733891"/>
                      <a:gd name="connsiteX9" fmla="*/ 48977 w 1804395"/>
                      <a:gd name="connsiteY9" fmla="*/ 509128 h 1733891"/>
                      <a:gd name="connsiteX0" fmla="*/ 48977 w 1804395"/>
                      <a:gd name="connsiteY0" fmla="*/ 512481 h 1737244"/>
                      <a:gd name="connsiteX1" fmla="*/ 710179 w 1804395"/>
                      <a:gd name="connsiteY1" fmla="*/ 78307 h 1737244"/>
                      <a:gd name="connsiteX2" fmla="*/ 1723792 w 1804395"/>
                      <a:gd name="connsiteY2" fmla="*/ 94969 h 1737244"/>
                      <a:gd name="connsiteX3" fmla="*/ 1739667 w 1804395"/>
                      <a:gd name="connsiteY3" fmla="*/ 1253837 h 1737244"/>
                      <a:gd name="connsiteX4" fmla="*/ 1699172 w 1804395"/>
                      <a:gd name="connsiteY4" fmla="*/ 1294332 h 1737244"/>
                      <a:gd name="connsiteX5" fmla="*/ 1153879 w 1804395"/>
                      <a:gd name="connsiteY5" fmla="*/ 1696749 h 1737244"/>
                      <a:gd name="connsiteX6" fmla="*/ 1113384 w 1804395"/>
                      <a:gd name="connsiteY6" fmla="*/ 1737244 h 1737244"/>
                      <a:gd name="connsiteX7" fmla="*/ 89472 w 1804395"/>
                      <a:gd name="connsiteY7" fmla="*/ 1737244 h 1737244"/>
                      <a:gd name="connsiteX8" fmla="*/ 48977 w 1804395"/>
                      <a:gd name="connsiteY8" fmla="*/ 1696749 h 1737244"/>
                      <a:gd name="connsiteX9" fmla="*/ 48977 w 1804395"/>
                      <a:gd name="connsiteY9" fmla="*/ 512481 h 1737244"/>
                      <a:gd name="connsiteX0" fmla="*/ 46627 w 1804390"/>
                      <a:gd name="connsiteY0" fmla="*/ 512481 h 1737244"/>
                      <a:gd name="connsiteX1" fmla="*/ 676079 w 1804390"/>
                      <a:gd name="connsiteY1" fmla="*/ 78307 h 1737244"/>
                      <a:gd name="connsiteX2" fmla="*/ 1721442 w 1804390"/>
                      <a:gd name="connsiteY2" fmla="*/ 94969 h 1737244"/>
                      <a:gd name="connsiteX3" fmla="*/ 1737317 w 1804390"/>
                      <a:gd name="connsiteY3" fmla="*/ 1253837 h 1737244"/>
                      <a:gd name="connsiteX4" fmla="*/ 1696822 w 1804390"/>
                      <a:gd name="connsiteY4" fmla="*/ 1294332 h 1737244"/>
                      <a:gd name="connsiteX5" fmla="*/ 1151529 w 1804390"/>
                      <a:gd name="connsiteY5" fmla="*/ 1696749 h 1737244"/>
                      <a:gd name="connsiteX6" fmla="*/ 1111034 w 1804390"/>
                      <a:gd name="connsiteY6" fmla="*/ 1737244 h 1737244"/>
                      <a:gd name="connsiteX7" fmla="*/ 87122 w 1804390"/>
                      <a:gd name="connsiteY7" fmla="*/ 1737244 h 1737244"/>
                      <a:gd name="connsiteX8" fmla="*/ 46627 w 1804390"/>
                      <a:gd name="connsiteY8" fmla="*/ 1696749 h 1737244"/>
                      <a:gd name="connsiteX9" fmla="*/ 46627 w 1804390"/>
                      <a:gd name="connsiteY9" fmla="*/ 512481 h 1737244"/>
                      <a:gd name="connsiteX0" fmla="*/ 43804 w 1804381"/>
                      <a:gd name="connsiteY0" fmla="*/ 506708 h 1731471"/>
                      <a:gd name="connsiteX1" fmla="*/ 635156 w 1804381"/>
                      <a:gd name="connsiteY1" fmla="*/ 88409 h 1731471"/>
                      <a:gd name="connsiteX2" fmla="*/ 1718619 w 1804381"/>
                      <a:gd name="connsiteY2" fmla="*/ 89196 h 1731471"/>
                      <a:gd name="connsiteX3" fmla="*/ 1734494 w 1804381"/>
                      <a:gd name="connsiteY3" fmla="*/ 1248064 h 1731471"/>
                      <a:gd name="connsiteX4" fmla="*/ 1693999 w 1804381"/>
                      <a:gd name="connsiteY4" fmla="*/ 1288559 h 1731471"/>
                      <a:gd name="connsiteX5" fmla="*/ 1148706 w 1804381"/>
                      <a:gd name="connsiteY5" fmla="*/ 1690976 h 1731471"/>
                      <a:gd name="connsiteX6" fmla="*/ 1108211 w 1804381"/>
                      <a:gd name="connsiteY6" fmla="*/ 1731471 h 1731471"/>
                      <a:gd name="connsiteX7" fmla="*/ 84299 w 1804381"/>
                      <a:gd name="connsiteY7" fmla="*/ 1731471 h 1731471"/>
                      <a:gd name="connsiteX8" fmla="*/ 43804 w 1804381"/>
                      <a:gd name="connsiteY8" fmla="*/ 1690976 h 1731471"/>
                      <a:gd name="connsiteX9" fmla="*/ 43804 w 1804381"/>
                      <a:gd name="connsiteY9" fmla="*/ 506708 h 1731471"/>
                      <a:gd name="connsiteX0" fmla="*/ 43804 w 1804381"/>
                      <a:gd name="connsiteY0" fmla="*/ 507458 h 1732221"/>
                      <a:gd name="connsiteX1" fmla="*/ 635156 w 1804381"/>
                      <a:gd name="connsiteY1" fmla="*/ 89159 h 1732221"/>
                      <a:gd name="connsiteX2" fmla="*/ 1718619 w 1804381"/>
                      <a:gd name="connsiteY2" fmla="*/ 89946 h 1732221"/>
                      <a:gd name="connsiteX3" fmla="*/ 1734494 w 1804381"/>
                      <a:gd name="connsiteY3" fmla="*/ 1248814 h 1732221"/>
                      <a:gd name="connsiteX4" fmla="*/ 1693999 w 1804381"/>
                      <a:gd name="connsiteY4" fmla="*/ 1289309 h 1732221"/>
                      <a:gd name="connsiteX5" fmla="*/ 1148706 w 1804381"/>
                      <a:gd name="connsiteY5" fmla="*/ 1691726 h 1732221"/>
                      <a:gd name="connsiteX6" fmla="*/ 1108211 w 1804381"/>
                      <a:gd name="connsiteY6" fmla="*/ 1732221 h 1732221"/>
                      <a:gd name="connsiteX7" fmla="*/ 84299 w 1804381"/>
                      <a:gd name="connsiteY7" fmla="*/ 1732221 h 1732221"/>
                      <a:gd name="connsiteX8" fmla="*/ 43804 w 1804381"/>
                      <a:gd name="connsiteY8" fmla="*/ 1691726 h 1732221"/>
                      <a:gd name="connsiteX9" fmla="*/ 43804 w 1804381"/>
                      <a:gd name="connsiteY9" fmla="*/ 507458 h 1732221"/>
                      <a:gd name="connsiteX0" fmla="*/ 11349 w 1771926"/>
                      <a:gd name="connsiteY0" fmla="*/ 507458 h 1732221"/>
                      <a:gd name="connsiteX1" fmla="*/ 602701 w 1771926"/>
                      <a:gd name="connsiteY1" fmla="*/ 89159 h 1732221"/>
                      <a:gd name="connsiteX2" fmla="*/ 1686164 w 1771926"/>
                      <a:gd name="connsiteY2" fmla="*/ 89946 h 1732221"/>
                      <a:gd name="connsiteX3" fmla="*/ 1702039 w 1771926"/>
                      <a:gd name="connsiteY3" fmla="*/ 1248814 h 1732221"/>
                      <a:gd name="connsiteX4" fmla="*/ 1661544 w 1771926"/>
                      <a:gd name="connsiteY4" fmla="*/ 1289309 h 1732221"/>
                      <a:gd name="connsiteX5" fmla="*/ 1116251 w 1771926"/>
                      <a:gd name="connsiteY5" fmla="*/ 1691726 h 1732221"/>
                      <a:gd name="connsiteX6" fmla="*/ 1075756 w 1771926"/>
                      <a:gd name="connsiteY6" fmla="*/ 1732221 h 1732221"/>
                      <a:gd name="connsiteX7" fmla="*/ 51844 w 1771926"/>
                      <a:gd name="connsiteY7" fmla="*/ 1732221 h 1732221"/>
                      <a:gd name="connsiteX8" fmla="*/ 11349 w 1771926"/>
                      <a:gd name="connsiteY8" fmla="*/ 1691726 h 1732221"/>
                      <a:gd name="connsiteX9" fmla="*/ 11349 w 1771926"/>
                      <a:gd name="connsiteY9" fmla="*/ 507458 h 1732221"/>
                      <a:gd name="connsiteX0" fmla="*/ 13266 w 1767493"/>
                      <a:gd name="connsiteY0" fmla="*/ 534634 h 1746697"/>
                      <a:gd name="connsiteX1" fmla="*/ 598268 w 1767493"/>
                      <a:gd name="connsiteY1" fmla="*/ 103635 h 1746697"/>
                      <a:gd name="connsiteX2" fmla="*/ 1681731 w 1767493"/>
                      <a:gd name="connsiteY2" fmla="*/ 104422 h 1746697"/>
                      <a:gd name="connsiteX3" fmla="*/ 1697606 w 1767493"/>
                      <a:gd name="connsiteY3" fmla="*/ 1263290 h 1746697"/>
                      <a:gd name="connsiteX4" fmla="*/ 1657111 w 1767493"/>
                      <a:gd name="connsiteY4" fmla="*/ 1303785 h 1746697"/>
                      <a:gd name="connsiteX5" fmla="*/ 1111818 w 1767493"/>
                      <a:gd name="connsiteY5" fmla="*/ 1706202 h 1746697"/>
                      <a:gd name="connsiteX6" fmla="*/ 1071323 w 1767493"/>
                      <a:gd name="connsiteY6" fmla="*/ 1746697 h 1746697"/>
                      <a:gd name="connsiteX7" fmla="*/ 47411 w 1767493"/>
                      <a:gd name="connsiteY7" fmla="*/ 1746697 h 1746697"/>
                      <a:gd name="connsiteX8" fmla="*/ 6916 w 1767493"/>
                      <a:gd name="connsiteY8" fmla="*/ 1706202 h 1746697"/>
                      <a:gd name="connsiteX9" fmla="*/ 13266 w 1767493"/>
                      <a:gd name="connsiteY9" fmla="*/ 534634 h 1746697"/>
                      <a:gd name="connsiteX0" fmla="*/ 13266 w 1767493"/>
                      <a:gd name="connsiteY0" fmla="*/ 518177 h 1730240"/>
                      <a:gd name="connsiteX1" fmla="*/ 598268 w 1767493"/>
                      <a:gd name="connsiteY1" fmla="*/ 87178 h 1730240"/>
                      <a:gd name="connsiteX2" fmla="*/ 1681731 w 1767493"/>
                      <a:gd name="connsiteY2" fmla="*/ 87965 h 1730240"/>
                      <a:gd name="connsiteX3" fmla="*/ 1697606 w 1767493"/>
                      <a:gd name="connsiteY3" fmla="*/ 1246833 h 1730240"/>
                      <a:gd name="connsiteX4" fmla="*/ 1657111 w 1767493"/>
                      <a:gd name="connsiteY4" fmla="*/ 1287328 h 1730240"/>
                      <a:gd name="connsiteX5" fmla="*/ 1111818 w 1767493"/>
                      <a:gd name="connsiteY5" fmla="*/ 1689745 h 1730240"/>
                      <a:gd name="connsiteX6" fmla="*/ 1071323 w 1767493"/>
                      <a:gd name="connsiteY6" fmla="*/ 1730240 h 1730240"/>
                      <a:gd name="connsiteX7" fmla="*/ 47411 w 1767493"/>
                      <a:gd name="connsiteY7" fmla="*/ 1730240 h 1730240"/>
                      <a:gd name="connsiteX8" fmla="*/ 6916 w 1767493"/>
                      <a:gd name="connsiteY8" fmla="*/ 1689745 h 1730240"/>
                      <a:gd name="connsiteX9" fmla="*/ 13266 w 1767493"/>
                      <a:gd name="connsiteY9" fmla="*/ 518177 h 1730240"/>
                      <a:gd name="connsiteX0" fmla="*/ 13266 w 1700096"/>
                      <a:gd name="connsiteY0" fmla="*/ 443652 h 1655715"/>
                      <a:gd name="connsiteX1" fmla="*/ 598268 w 1700096"/>
                      <a:gd name="connsiteY1" fmla="*/ 12653 h 1655715"/>
                      <a:gd name="connsiteX2" fmla="*/ 1681731 w 1700096"/>
                      <a:gd name="connsiteY2" fmla="*/ 13440 h 1655715"/>
                      <a:gd name="connsiteX3" fmla="*/ 1697606 w 1700096"/>
                      <a:gd name="connsiteY3" fmla="*/ 1172308 h 1655715"/>
                      <a:gd name="connsiteX4" fmla="*/ 1657111 w 1700096"/>
                      <a:gd name="connsiteY4" fmla="*/ 1212803 h 1655715"/>
                      <a:gd name="connsiteX5" fmla="*/ 1111818 w 1700096"/>
                      <a:gd name="connsiteY5" fmla="*/ 1615220 h 1655715"/>
                      <a:gd name="connsiteX6" fmla="*/ 1071323 w 1700096"/>
                      <a:gd name="connsiteY6" fmla="*/ 1655715 h 1655715"/>
                      <a:gd name="connsiteX7" fmla="*/ 47411 w 1700096"/>
                      <a:gd name="connsiteY7" fmla="*/ 1655715 h 1655715"/>
                      <a:gd name="connsiteX8" fmla="*/ 6916 w 1700096"/>
                      <a:gd name="connsiteY8" fmla="*/ 1615220 h 1655715"/>
                      <a:gd name="connsiteX9" fmla="*/ 13266 w 1700096"/>
                      <a:gd name="connsiteY9" fmla="*/ 443652 h 1655715"/>
                      <a:gd name="connsiteX0" fmla="*/ 13266 w 1703438"/>
                      <a:gd name="connsiteY0" fmla="*/ 462935 h 1674998"/>
                      <a:gd name="connsiteX1" fmla="*/ 598268 w 1703438"/>
                      <a:gd name="connsiteY1" fmla="*/ 31936 h 1674998"/>
                      <a:gd name="connsiteX2" fmla="*/ 1688081 w 1703438"/>
                      <a:gd name="connsiteY2" fmla="*/ 48598 h 1674998"/>
                      <a:gd name="connsiteX3" fmla="*/ 1697606 w 1703438"/>
                      <a:gd name="connsiteY3" fmla="*/ 1191591 h 1674998"/>
                      <a:gd name="connsiteX4" fmla="*/ 1657111 w 1703438"/>
                      <a:gd name="connsiteY4" fmla="*/ 1232086 h 1674998"/>
                      <a:gd name="connsiteX5" fmla="*/ 1111818 w 1703438"/>
                      <a:gd name="connsiteY5" fmla="*/ 1634503 h 1674998"/>
                      <a:gd name="connsiteX6" fmla="*/ 1071323 w 1703438"/>
                      <a:gd name="connsiteY6" fmla="*/ 1674998 h 1674998"/>
                      <a:gd name="connsiteX7" fmla="*/ 47411 w 1703438"/>
                      <a:gd name="connsiteY7" fmla="*/ 1674998 h 1674998"/>
                      <a:gd name="connsiteX8" fmla="*/ 6916 w 1703438"/>
                      <a:gd name="connsiteY8" fmla="*/ 1634503 h 1674998"/>
                      <a:gd name="connsiteX9" fmla="*/ 13266 w 1703438"/>
                      <a:gd name="connsiteY9" fmla="*/ 462935 h 1674998"/>
                      <a:gd name="connsiteX0" fmla="*/ 13266 w 1703438"/>
                      <a:gd name="connsiteY0" fmla="*/ 438970 h 1651033"/>
                      <a:gd name="connsiteX1" fmla="*/ 598268 w 1703438"/>
                      <a:gd name="connsiteY1" fmla="*/ 7971 h 1651033"/>
                      <a:gd name="connsiteX2" fmla="*/ 1688081 w 1703438"/>
                      <a:gd name="connsiteY2" fmla="*/ 24633 h 1651033"/>
                      <a:gd name="connsiteX3" fmla="*/ 1697606 w 1703438"/>
                      <a:gd name="connsiteY3" fmla="*/ 1167626 h 1651033"/>
                      <a:gd name="connsiteX4" fmla="*/ 1657111 w 1703438"/>
                      <a:gd name="connsiteY4" fmla="*/ 1208121 h 1651033"/>
                      <a:gd name="connsiteX5" fmla="*/ 1111818 w 1703438"/>
                      <a:gd name="connsiteY5" fmla="*/ 1610538 h 1651033"/>
                      <a:gd name="connsiteX6" fmla="*/ 1071323 w 1703438"/>
                      <a:gd name="connsiteY6" fmla="*/ 1651033 h 1651033"/>
                      <a:gd name="connsiteX7" fmla="*/ 47411 w 1703438"/>
                      <a:gd name="connsiteY7" fmla="*/ 1651033 h 1651033"/>
                      <a:gd name="connsiteX8" fmla="*/ 6916 w 1703438"/>
                      <a:gd name="connsiteY8" fmla="*/ 1610538 h 1651033"/>
                      <a:gd name="connsiteX9" fmla="*/ 13266 w 1703438"/>
                      <a:gd name="connsiteY9" fmla="*/ 438970 h 1651033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11818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33250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33250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711629" h="1655811">
                        <a:moveTo>
                          <a:pt x="13266" y="443748"/>
                        </a:moveTo>
                        <a:cubicBezTo>
                          <a:pt x="38800" y="402079"/>
                          <a:pt x="531857" y="27830"/>
                          <a:pt x="598268" y="12749"/>
                        </a:cubicBezTo>
                        <a:cubicBezTo>
                          <a:pt x="664679" y="-2332"/>
                          <a:pt x="1641383" y="-11465"/>
                          <a:pt x="1688081" y="29411"/>
                        </a:cubicBezTo>
                        <a:cubicBezTo>
                          <a:pt x="1734779" y="70287"/>
                          <a:pt x="1697606" y="777648"/>
                          <a:pt x="1697606" y="1172404"/>
                        </a:cubicBezTo>
                        <a:cubicBezTo>
                          <a:pt x="1697606" y="1194769"/>
                          <a:pt x="1679476" y="1212899"/>
                          <a:pt x="1657111" y="1212899"/>
                        </a:cubicBezTo>
                        <a:lnTo>
                          <a:pt x="1133250" y="1615316"/>
                        </a:lnTo>
                        <a:cubicBezTo>
                          <a:pt x="1116581" y="1637681"/>
                          <a:pt x="1093688" y="1655811"/>
                          <a:pt x="1071323" y="1655811"/>
                        </a:cubicBezTo>
                        <a:lnTo>
                          <a:pt x="47411" y="1655811"/>
                        </a:lnTo>
                        <a:cubicBezTo>
                          <a:pt x="25046" y="1655811"/>
                          <a:pt x="6916" y="1637681"/>
                          <a:pt x="6916" y="1615316"/>
                        </a:cubicBezTo>
                        <a:cubicBezTo>
                          <a:pt x="6916" y="1220560"/>
                          <a:pt x="-12268" y="485417"/>
                          <a:pt x="13266" y="443748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1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663550C9-0CC9-4F06-90C1-E8A5D24B60D8}"/>
                      </a:ext>
                    </a:extLst>
                  </p:cNvPr>
                  <p:cNvSpPr/>
                  <p:nvPr/>
                </p:nvSpPr>
                <p:spPr>
                  <a:xfrm>
                    <a:off x="32004" y="4457449"/>
                    <a:ext cx="298990" cy="117976"/>
                  </a:xfrm>
                  <a:custGeom>
                    <a:avLst/>
                    <a:gdLst>
                      <a:gd name="connsiteX0" fmla="*/ 146806 w 378728"/>
                      <a:gd name="connsiteY0" fmla="*/ 372 h 149441"/>
                      <a:gd name="connsiteX1" fmla="*/ 168166 w 378728"/>
                      <a:gd name="connsiteY1" fmla="*/ 1455 h 149441"/>
                      <a:gd name="connsiteX2" fmla="*/ 364649 w 378728"/>
                      <a:gd name="connsiteY2" fmla="*/ 45161 h 149441"/>
                      <a:gd name="connsiteX3" fmla="*/ 374952 w 378728"/>
                      <a:gd name="connsiteY3" fmla="*/ 59976 h 149441"/>
                      <a:gd name="connsiteX4" fmla="*/ 326510 w 378728"/>
                      <a:gd name="connsiteY4" fmla="*/ 92302 h 149441"/>
                      <a:gd name="connsiteX5" fmla="*/ 257583 w 378728"/>
                      <a:gd name="connsiteY5" fmla="*/ 76057 h 149441"/>
                      <a:gd name="connsiteX6" fmla="*/ 275190 w 378728"/>
                      <a:gd name="connsiteY6" fmla="*/ 62378 h 149441"/>
                      <a:gd name="connsiteX7" fmla="*/ 185887 w 378728"/>
                      <a:gd name="connsiteY7" fmla="*/ 41330 h 149441"/>
                      <a:gd name="connsiteX8" fmla="*/ 128250 w 378728"/>
                      <a:gd name="connsiteY8" fmla="*/ 86104 h 149441"/>
                      <a:gd name="connsiteX9" fmla="*/ 217554 w 378728"/>
                      <a:gd name="connsiteY9" fmla="*/ 107152 h 149441"/>
                      <a:gd name="connsiteX10" fmla="*/ 226627 w 378728"/>
                      <a:gd name="connsiteY10" fmla="*/ 100104 h 149441"/>
                      <a:gd name="connsiteX11" fmla="*/ 291800 w 378728"/>
                      <a:gd name="connsiteY11" fmla="*/ 115465 h 149441"/>
                      <a:gd name="connsiteX12" fmla="*/ 249013 w 378728"/>
                      <a:gd name="connsiteY12" fmla="*/ 144018 h 149441"/>
                      <a:gd name="connsiteX13" fmla="*/ 210562 w 378728"/>
                      <a:gd name="connsiteY13" fmla="*/ 147987 h 149441"/>
                      <a:gd name="connsiteX14" fmla="*/ 14079 w 378728"/>
                      <a:gd name="connsiteY14" fmla="*/ 104281 h 149441"/>
                      <a:gd name="connsiteX15" fmla="*/ 3776 w 378728"/>
                      <a:gd name="connsiteY15" fmla="*/ 89467 h 149441"/>
                      <a:gd name="connsiteX16" fmla="*/ 129715 w 378728"/>
                      <a:gd name="connsiteY16" fmla="*/ 5424 h 149441"/>
                      <a:gd name="connsiteX17" fmla="*/ 146806 w 378728"/>
                      <a:gd name="connsiteY17" fmla="*/ 372 h 1494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78728" h="149441">
                        <a:moveTo>
                          <a:pt x="146806" y="372"/>
                        </a:moveTo>
                        <a:cubicBezTo>
                          <a:pt x="153765" y="-347"/>
                          <a:pt x="161434" y="-43"/>
                          <a:pt x="168166" y="1455"/>
                        </a:cubicBezTo>
                        <a:lnTo>
                          <a:pt x="364649" y="45161"/>
                        </a:lnTo>
                        <a:cubicBezTo>
                          <a:pt x="378113" y="48156"/>
                          <a:pt x="382725" y="54789"/>
                          <a:pt x="374952" y="59976"/>
                        </a:cubicBezTo>
                        <a:lnTo>
                          <a:pt x="326510" y="92302"/>
                        </a:lnTo>
                        <a:lnTo>
                          <a:pt x="257583" y="76057"/>
                        </a:lnTo>
                        <a:lnTo>
                          <a:pt x="275190" y="62378"/>
                        </a:lnTo>
                        <a:lnTo>
                          <a:pt x="185887" y="41330"/>
                        </a:lnTo>
                        <a:lnTo>
                          <a:pt x="128250" y="86104"/>
                        </a:lnTo>
                        <a:lnTo>
                          <a:pt x="217554" y="107152"/>
                        </a:lnTo>
                        <a:lnTo>
                          <a:pt x="226627" y="100104"/>
                        </a:lnTo>
                        <a:lnTo>
                          <a:pt x="291800" y="115465"/>
                        </a:lnTo>
                        <a:lnTo>
                          <a:pt x="249013" y="144018"/>
                        </a:lnTo>
                        <a:cubicBezTo>
                          <a:pt x="241240" y="149205"/>
                          <a:pt x="224026" y="150982"/>
                          <a:pt x="210562" y="147987"/>
                        </a:cubicBezTo>
                        <a:lnTo>
                          <a:pt x="14079" y="104281"/>
                        </a:lnTo>
                        <a:cubicBezTo>
                          <a:pt x="615" y="101286"/>
                          <a:pt x="-3997" y="94654"/>
                          <a:pt x="3776" y="89467"/>
                        </a:cubicBezTo>
                        <a:lnTo>
                          <a:pt x="129715" y="5424"/>
                        </a:lnTo>
                        <a:cubicBezTo>
                          <a:pt x="133601" y="2831"/>
                          <a:pt x="139848" y="1090"/>
                          <a:pt x="146806" y="372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45412A7E-C728-4455-AE8E-2AEF5CB842A2}"/>
                      </a:ext>
                    </a:extLst>
                  </p:cNvPr>
                  <p:cNvSpPr/>
                  <p:nvPr/>
                </p:nvSpPr>
                <p:spPr>
                  <a:xfrm>
                    <a:off x="88638" y="4421353"/>
                    <a:ext cx="199494" cy="122939"/>
                  </a:xfrm>
                  <a:custGeom>
                    <a:avLst/>
                    <a:gdLst>
                      <a:gd name="connsiteX0" fmla="*/ 90884 w 181768"/>
                      <a:gd name="connsiteY0" fmla="*/ 0 h 136247"/>
                      <a:gd name="connsiteX1" fmla="*/ 181768 w 181768"/>
                      <a:gd name="connsiteY1" fmla="*/ 53931 h 136247"/>
                      <a:gd name="connsiteX2" fmla="*/ 176939 w 181768"/>
                      <a:gd name="connsiteY2" fmla="*/ 68124 h 136247"/>
                      <a:gd name="connsiteX3" fmla="*/ 181768 w 181768"/>
                      <a:gd name="connsiteY3" fmla="*/ 82316 h 136247"/>
                      <a:gd name="connsiteX4" fmla="*/ 90884 w 181768"/>
                      <a:gd name="connsiteY4" fmla="*/ 136247 h 136247"/>
                      <a:gd name="connsiteX5" fmla="*/ 0 w 181768"/>
                      <a:gd name="connsiteY5" fmla="*/ 82316 h 136247"/>
                      <a:gd name="connsiteX6" fmla="*/ 4829 w 181768"/>
                      <a:gd name="connsiteY6" fmla="*/ 68124 h 136247"/>
                      <a:gd name="connsiteX7" fmla="*/ 0 w 181768"/>
                      <a:gd name="connsiteY7" fmla="*/ 53931 h 136247"/>
                      <a:gd name="connsiteX8" fmla="*/ 90884 w 181768"/>
                      <a:gd name="connsiteY8" fmla="*/ 0 h 136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1768" h="136247">
                        <a:moveTo>
                          <a:pt x="90884" y="0"/>
                        </a:moveTo>
                        <a:cubicBezTo>
                          <a:pt x="141078" y="0"/>
                          <a:pt x="181768" y="24146"/>
                          <a:pt x="181768" y="53931"/>
                        </a:cubicBezTo>
                        <a:lnTo>
                          <a:pt x="176939" y="68124"/>
                        </a:lnTo>
                        <a:lnTo>
                          <a:pt x="181768" y="82316"/>
                        </a:lnTo>
                        <a:cubicBezTo>
                          <a:pt x="181768" y="112101"/>
                          <a:pt x="141078" y="136247"/>
                          <a:pt x="90884" y="136247"/>
                        </a:cubicBezTo>
                        <a:cubicBezTo>
                          <a:pt x="40690" y="136247"/>
                          <a:pt x="0" y="112101"/>
                          <a:pt x="0" y="82316"/>
                        </a:cubicBezTo>
                        <a:lnTo>
                          <a:pt x="4829" y="68124"/>
                        </a:lnTo>
                        <a:lnTo>
                          <a:pt x="0" y="53931"/>
                        </a:lnTo>
                        <a:cubicBezTo>
                          <a:pt x="0" y="24146"/>
                          <a:pt x="40690" y="0"/>
                          <a:pt x="90884" y="0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1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9F276125-B24D-4862-81F2-464D33AA809E}"/>
                      </a:ext>
                    </a:extLst>
                  </p:cNvPr>
                  <p:cNvSpPr/>
                  <p:nvPr/>
                </p:nvSpPr>
                <p:spPr>
                  <a:xfrm>
                    <a:off x="-190267" y="3831472"/>
                    <a:ext cx="757006" cy="619410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AA30754E-4FD9-4FCA-9D6C-025918AAE25C}"/>
                      </a:ext>
                    </a:extLst>
                  </p:cNvPr>
                  <p:cNvSpPr/>
                  <p:nvPr/>
                </p:nvSpPr>
                <p:spPr>
                  <a:xfrm>
                    <a:off x="-706246" y="4767899"/>
                    <a:ext cx="1709608" cy="1188805"/>
                  </a:xfrm>
                  <a:custGeom>
                    <a:avLst/>
                    <a:gdLst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417 w 1709608"/>
                      <a:gd name="connsiteY10" fmla="*/ 460970 h 1188805"/>
                      <a:gd name="connsiteX11" fmla="*/ 1080227 w 1709608"/>
                      <a:gd name="connsiteY11" fmla="*/ 460970 h 1188805"/>
                      <a:gd name="connsiteX12" fmla="*/ 1144930 w 1709608"/>
                      <a:gd name="connsiteY12" fmla="*/ 419468 h 1188805"/>
                      <a:gd name="connsiteX13" fmla="*/ 1692273 w 1709608"/>
                      <a:gd name="connsiteY13" fmla="*/ 7043 h 11888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709608" h="1188805">
                        <a:moveTo>
                          <a:pt x="1709608" y="0"/>
                        </a:moveTo>
                        <a:lnTo>
                          <a:pt x="1709598" y="1197"/>
                        </a:lnTo>
                        <a:cubicBezTo>
                          <a:pt x="1706142" y="232491"/>
                          <a:pt x="1696849" y="508020"/>
                          <a:pt x="1696849" y="705398"/>
                        </a:cubicBezTo>
                        <a:cubicBezTo>
                          <a:pt x="1696849" y="727763"/>
                          <a:pt x="1678719" y="745893"/>
                          <a:pt x="1656354" y="745893"/>
                        </a:cubicBezTo>
                        <a:lnTo>
                          <a:pt x="1132493" y="1148310"/>
                        </a:lnTo>
                        <a:cubicBezTo>
                          <a:pt x="1115824" y="1170675"/>
                          <a:pt x="1092931" y="1188805"/>
                          <a:pt x="1070566" y="1188805"/>
                        </a:cubicBezTo>
                        <a:lnTo>
                          <a:pt x="46654" y="1188805"/>
                        </a:lnTo>
                        <a:cubicBezTo>
                          <a:pt x="24289" y="1188805"/>
                          <a:pt x="6159" y="1170675"/>
                          <a:pt x="6159" y="1148310"/>
                        </a:cubicBezTo>
                        <a:cubicBezTo>
                          <a:pt x="6159" y="1000277"/>
                          <a:pt x="3461" y="804376"/>
                          <a:pt x="1436" y="615129"/>
                        </a:cubicBezTo>
                        <a:lnTo>
                          <a:pt x="0" y="456738"/>
                        </a:lnTo>
                        <a:lnTo>
                          <a:pt x="10417" y="460970"/>
                        </a:lnTo>
                        <a:lnTo>
                          <a:pt x="1080227" y="460970"/>
                        </a:lnTo>
                        <a:cubicBezTo>
                          <a:pt x="1103594" y="460970"/>
                          <a:pt x="1127514" y="442389"/>
                          <a:pt x="1144930" y="419468"/>
                        </a:cubicBezTo>
                        <a:lnTo>
                          <a:pt x="1692273" y="704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E599AC8E-4EDD-41C2-970F-840683DC4548}"/>
                      </a:ext>
                    </a:extLst>
                  </p:cNvPr>
                  <p:cNvSpPr/>
                  <p:nvPr/>
                </p:nvSpPr>
                <p:spPr>
                  <a:xfrm>
                    <a:off x="14522" y="4079189"/>
                    <a:ext cx="347428" cy="367078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B09BD253-768F-4E47-83BA-E2E4D1E0B4F3}"/>
                      </a:ext>
                    </a:extLst>
                  </p:cNvPr>
                  <p:cNvSpPr/>
                  <p:nvPr/>
                </p:nvSpPr>
                <p:spPr>
                  <a:xfrm>
                    <a:off x="119297" y="4079189"/>
                    <a:ext cx="137878" cy="367078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1A2D6943-1518-487A-903B-24DB29324324}"/>
                      </a:ext>
                    </a:extLst>
                  </p:cNvPr>
                  <p:cNvSpPr/>
                  <p:nvPr/>
                </p:nvSpPr>
                <p:spPr>
                  <a:xfrm>
                    <a:off x="-190267" y="3830989"/>
                    <a:ext cx="757006" cy="437909"/>
                  </a:xfrm>
                  <a:custGeom>
                    <a:avLst/>
                    <a:gdLst>
                      <a:gd name="connsiteX0" fmla="*/ 514983 w 757006"/>
                      <a:gd name="connsiteY0" fmla="*/ 365 h 437909"/>
                      <a:gd name="connsiteX1" fmla="*/ 655320 w 757006"/>
                      <a:gd name="connsiteY1" fmla="*/ 14167 h 437909"/>
                      <a:gd name="connsiteX2" fmla="*/ 757006 w 757006"/>
                      <a:gd name="connsiteY2" fmla="*/ 24169 h 437909"/>
                      <a:gd name="connsiteX3" fmla="*/ 757006 w 757006"/>
                      <a:gd name="connsiteY3" fmla="*/ 307298 h 437909"/>
                      <a:gd name="connsiteX4" fmla="*/ 730849 w 757006"/>
                      <a:gd name="connsiteY4" fmla="*/ 415948 h 437909"/>
                      <a:gd name="connsiteX5" fmla="*/ 725678 w 757006"/>
                      <a:gd name="connsiteY5" fmla="*/ 424074 h 437909"/>
                      <a:gd name="connsiteX6" fmla="*/ 721496 w 757006"/>
                      <a:gd name="connsiteY6" fmla="*/ 423742 h 437909"/>
                      <a:gd name="connsiteX7" fmla="*/ 547610 w 757006"/>
                      <a:gd name="connsiteY7" fmla="*/ 409940 h 437909"/>
                      <a:gd name="connsiteX8" fmla="*/ 373724 w 757006"/>
                      <a:gd name="connsiteY8" fmla="*/ 423742 h 437909"/>
                      <a:gd name="connsiteX9" fmla="*/ 199838 w 757006"/>
                      <a:gd name="connsiteY9" fmla="*/ 437545 h 437909"/>
                      <a:gd name="connsiteX10" fmla="*/ 31392 w 757006"/>
                      <a:gd name="connsiteY10" fmla="*/ 424174 h 437909"/>
                      <a:gd name="connsiteX11" fmla="*/ 26157 w 757006"/>
                      <a:gd name="connsiteY11" fmla="*/ 415948 h 437909"/>
                      <a:gd name="connsiteX12" fmla="*/ 0 w 757006"/>
                      <a:gd name="connsiteY12" fmla="*/ 307298 h 437909"/>
                      <a:gd name="connsiteX13" fmla="*/ 0 w 757006"/>
                      <a:gd name="connsiteY13" fmla="*/ 4925 h 437909"/>
                      <a:gd name="connsiteX14" fmla="*/ 93973 w 757006"/>
                      <a:gd name="connsiteY14" fmla="*/ 14167 h 437909"/>
                      <a:gd name="connsiteX15" fmla="*/ 374646 w 757006"/>
                      <a:gd name="connsiteY15" fmla="*/ 14167 h 437909"/>
                      <a:gd name="connsiteX16" fmla="*/ 514983 w 757006"/>
                      <a:gd name="connsiteY16" fmla="*/ 365 h 4379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7006" h="437909">
                        <a:moveTo>
                          <a:pt x="514983" y="365"/>
                        </a:moveTo>
                        <a:cubicBezTo>
                          <a:pt x="561762" y="1899"/>
                          <a:pt x="608540" y="8033"/>
                          <a:pt x="655320" y="14167"/>
                        </a:cubicBezTo>
                        <a:lnTo>
                          <a:pt x="757006" y="24169"/>
                        </a:lnTo>
                        <a:lnTo>
                          <a:pt x="757006" y="307298"/>
                        </a:lnTo>
                        <a:cubicBezTo>
                          <a:pt x="757006" y="345474"/>
                          <a:pt x="747771" y="382069"/>
                          <a:pt x="730849" y="415948"/>
                        </a:cubicBezTo>
                        <a:lnTo>
                          <a:pt x="725678" y="424074"/>
                        </a:lnTo>
                        <a:lnTo>
                          <a:pt x="721496" y="423742"/>
                        </a:lnTo>
                        <a:cubicBezTo>
                          <a:pt x="663534" y="417608"/>
                          <a:pt x="605573" y="411474"/>
                          <a:pt x="547610" y="409940"/>
                        </a:cubicBezTo>
                        <a:cubicBezTo>
                          <a:pt x="489648" y="408406"/>
                          <a:pt x="431686" y="411474"/>
                          <a:pt x="373724" y="423742"/>
                        </a:cubicBezTo>
                        <a:cubicBezTo>
                          <a:pt x="315762" y="436011"/>
                          <a:pt x="257800" y="439078"/>
                          <a:pt x="199838" y="437545"/>
                        </a:cubicBezTo>
                        <a:lnTo>
                          <a:pt x="31392" y="424174"/>
                        </a:lnTo>
                        <a:lnTo>
                          <a:pt x="26157" y="415948"/>
                        </a:lnTo>
                        <a:cubicBezTo>
                          <a:pt x="9235" y="382069"/>
                          <a:pt x="0" y="345474"/>
                          <a:pt x="0" y="307298"/>
                        </a:cubicBezTo>
                        <a:lnTo>
                          <a:pt x="0" y="4925"/>
                        </a:lnTo>
                        <a:lnTo>
                          <a:pt x="93973" y="14167"/>
                        </a:lnTo>
                        <a:cubicBezTo>
                          <a:pt x="187530" y="26436"/>
                          <a:pt x="281089" y="38705"/>
                          <a:pt x="374646" y="14167"/>
                        </a:cubicBezTo>
                        <a:cubicBezTo>
                          <a:pt x="421425" y="1899"/>
                          <a:pt x="468204" y="-1169"/>
                          <a:pt x="514983" y="365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795D9E3F-BC60-478D-B594-BF2F72BFF778}"/>
                      </a:ext>
                    </a:extLst>
                  </p:cNvPr>
                  <p:cNvSpPr/>
                  <p:nvPr/>
                </p:nvSpPr>
                <p:spPr>
                  <a:xfrm>
                    <a:off x="364320" y="4766714"/>
                    <a:ext cx="639042" cy="1188805"/>
                  </a:xfrm>
                  <a:custGeom>
                    <a:avLst/>
                    <a:gdLst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417 w 1709608"/>
                      <a:gd name="connsiteY10" fmla="*/ 460970 h 1188805"/>
                      <a:gd name="connsiteX11" fmla="*/ 1080227 w 1709608"/>
                      <a:gd name="connsiteY11" fmla="*/ 460970 h 1188805"/>
                      <a:gd name="connsiteX12" fmla="*/ 1144930 w 1709608"/>
                      <a:gd name="connsiteY12" fmla="*/ 419468 h 1188805"/>
                      <a:gd name="connsiteX13" fmla="*/ 1692273 w 1709608"/>
                      <a:gd name="connsiteY13" fmla="*/ 7043 h 1188805"/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80227 w 1709608"/>
                      <a:gd name="connsiteY10" fmla="*/ 460970 h 1188805"/>
                      <a:gd name="connsiteX11" fmla="*/ 1144930 w 1709608"/>
                      <a:gd name="connsiteY11" fmla="*/ 419468 h 1188805"/>
                      <a:gd name="connsiteX12" fmla="*/ 1692273 w 1709608"/>
                      <a:gd name="connsiteY12" fmla="*/ 7043 h 1188805"/>
                      <a:gd name="connsiteX13" fmla="*/ 1709608 w 1709608"/>
                      <a:gd name="connsiteY13" fmla="*/ 0 h 1188805"/>
                      <a:gd name="connsiteX0" fmla="*/ 1708172 w 1708172"/>
                      <a:gd name="connsiteY0" fmla="*/ 0 h 1188805"/>
                      <a:gd name="connsiteX1" fmla="*/ 1708162 w 1708172"/>
                      <a:gd name="connsiteY1" fmla="*/ 1197 h 1188805"/>
                      <a:gd name="connsiteX2" fmla="*/ 1695413 w 1708172"/>
                      <a:gd name="connsiteY2" fmla="*/ 705398 h 1188805"/>
                      <a:gd name="connsiteX3" fmla="*/ 1654918 w 1708172"/>
                      <a:gd name="connsiteY3" fmla="*/ 745893 h 1188805"/>
                      <a:gd name="connsiteX4" fmla="*/ 1131057 w 1708172"/>
                      <a:gd name="connsiteY4" fmla="*/ 1148310 h 1188805"/>
                      <a:gd name="connsiteX5" fmla="*/ 1069130 w 1708172"/>
                      <a:gd name="connsiteY5" fmla="*/ 1188805 h 1188805"/>
                      <a:gd name="connsiteX6" fmla="*/ 45218 w 1708172"/>
                      <a:gd name="connsiteY6" fmla="*/ 1188805 h 1188805"/>
                      <a:gd name="connsiteX7" fmla="*/ 4723 w 1708172"/>
                      <a:gd name="connsiteY7" fmla="*/ 1148310 h 1188805"/>
                      <a:gd name="connsiteX8" fmla="*/ 0 w 1708172"/>
                      <a:gd name="connsiteY8" fmla="*/ 615129 h 1188805"/>
                      <a:gd name="connsiteX9" fmla="*/ 1078791 w 1708172"/>
                      <a:gd name="connsiteY9" fmla="*/ 460970 h 1188805"/>
                      <a:gd name="connsiteX10" fmla="*/ 1143494 w 1708172"/>
                      <a:gd name="connsiteY10" fmla="*/ 419468 h 1188805"/>
                      <a:gd name="connsiteX11" fmla="*/ 1690837 w 1708172"/>
                      <a:gd name="connsiteY11" fmla="*/ 7043 h 1188805"/>
                      <a:gd name="connsiteX12" fmla="*/ 1708172 w 1708172"/>
                      <a:gd name="connsiteY12" fmla="*/ 0 h 1188805"/>
                      <a:gd name="connsiteX0" fmla="*/ 1774918 w 1774918"/>
                      <a:gd name="connsiteY0" fmla="*/ 0 h 1215175"/>
                      <a:gd name="connsiteX1" fmla="*/ 1774908 w 1774918"/>
                      <a:gd name="connsiteY1" fmla="*/ 1197 h 1215175"/>
                      <a:gd name="connsiteX2" fmla="*/ 1762159 w 1774918"/>
                      <a:gd name="connsiteY2" fmla="*/ 705398 h 1215175"/>
                      <a:gd name="connsiteX3" fmla="*/ 1721664 w 1774918"/>
                      <a:gd name="connsiteY3" fmla="*/ 745893 h 1215175"/>
                      <a:gd name="connsiteX4" fmla="*/ 1197803 w 1774918"/>
                      <a:gd name="connsiteY4" fmla="*/ 1148310 h 1215175"/>
                      <a:gd name="connsiteX5" fmla="*/ 1135876 w 1774918"/>
                      <a:gd name="connsiteY5" fmla="*/ 1188805 h 1215175"/>
                      <a:gd name="connsiteX6" fmla="*/ 111964 w 1774918"/>
                      <a:gd name="connsiteY6" fmla="*/ 1188805 h 1215175"/>
                      <a:gd name="connsiteX7" fmla="*/ 71469 w 1774918"/>
                      <a:gd name="connsiteY7" fmla="*/ 1148310 h 1215175"/>
                      <a:gd name="connsiteX8" fmla="*/ 1145537 w 1774918"/>
                      <a:gd name="connsiteY8" fmla="*/ 460970 h 1215175"/>
                      <a:gd name="connsiteX9" fmla="*/ 1210240 w 1774918"/>
                      <a:gd name="connsiteY9" fmla="*/ 419468 h 1215175"/>
                      <a:gd name="connsiteX10" fmla="*/ 1757583 w 1774918"/>
                      <a:gd name="connsiteY10" fmla="*/ 7043 h 1215175"/>
                      <a:gd name="connsiteX11" fmla="*/ 1774918 w 1774918"/>
                      <a:gd name="connsiteY11" fmla="*/ 0 h 1215175"/>
                      <a:gd name="connsiteX0" fmla="*/ 1662954 w 1662954"/>
                      <a:gd name="connsiteY0" fmla="*/ 0 h 1188805"/>
                      <a:gd name="connsiteX1" fmla="*/ 1662944 w 1662954"/>
                      <a:gd name="connsiteY1" fmla="*/ 1197 h 1188805"/>
                      <a:gd name="connsiteX2" fmla="*/ 1650195 w 1662954"/>
                      <a:gd name="connsiteY2" fmla="*/ 705398 h 1188805"/>
                      <a:gd name="connsiteX3" fmla="*/ 1609700 w 1662954"/>
                      <a:gd name="connsiteY3" fmla="*/ 745893 h 1188805"/>
                      <a:gd name="connsiteX4" fmla="*/ 1085839 w 1662954"/>
                      <a:gd name="connsiteY4" fmla="*/ 1148310 h 1188805"/>
                      <a:gd name="connsiteX5" fmla="*/ 1023912 w 1662954"/>
                      <a:gd name="connsiteY5" fmla="*/ 1188805 h 1188805"/>
                      <a:gd name="connsiteX6" fmla="*/ 0 w 1662954"/>
                      <a:gd name="connsiteY6" fmla="*/ 1188805 h 1188805"/>
                      <a:gd name="connsiteX7" fmla="*/ 1033573 w 1662954"/>
                      <a:gd name="connsiteY7" fmla="*/ 460970 h 1188805"/>
                      <a:gd name="connsiteX8" fmla="*/ 1098276 w 1662954"/>
                      <a:gd name="connsiteY8" fmla="*/ 419468 h 1188805"/>
                      <a:gd name="connsiteX9" fmla="*/ 1645619 w 1662954"/>
                      <a:gd name="connsiteY9" fmla="*/ 7043 h 1188805"/>
                      <a:gd name="connsiteX10" fmla="*/ 1662954 w 1662954"/>
                      <a:gd name="connsiteY10" fmla="*/ 0 h 1188805"/>
                      <a:gd name="connsiteX0" fmla="*/ 639042 w 639042"/>
                      <a:gd name="connsiteY0" fmla="*/ 0 h 1188805"/>
                      <a:gd name="connsiteX1" fmla="*/ 639032 w 639042"/>
                      <a:gd name="connsiteY1" fmla="*/ 1197 h 1188805"/>
                      <a:gd name="connsiteX2" fmla="*/ 626283 w 639042"/>
                      <a:gd name="connsiteY2" fmla="*/ 705398 h 1188805"/>
                      <a:gd name="connsiteX3" fmla="*/ 585788 w 639042"/>
                      <a:gd name="connsiteY3" fmla="*/ 745893 h 1188805"/>
                      <a:gd name="connsiteX4" fmla="*/ 61927 w 639042"/>
                      <a:gd name="connsiteY4" fmla="*/ 1148310 h 1188805"/>
                      <a:gd name="connsiteX5" fmla="*/ 0 w 639042"/>
                      <a:gd name="connsiteY5" fmla="*/ 1188805 h 1188805"/>
                      <a:gd name="connsiteX6" fmla="*/ 9661 w 639042"/>
                      <a:gd name="connsiteY6" fmla="*/ 460970 h 1188805"/>
                      <a:gd name="connsiteX7" fmla="*/ 74364 w 639042"/>
                      <a:gd name="connsiteY7" fmla="*/ 419468 h 1188805"/>
                      <a:gd name="connsiteX8" fmla="*/ 621707 w 639042"/>
                      <a:gd name="connsiteY8" fmla="*/ 7043 h 1188805"/>
                      <a:gd name="connsiteX9" fmla="*/ 639042 w 639042"/>
                      <a:gd name="connsiteY9" fmla="*/ 0 h 11888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39042" h="1188805">
                        <a:moveTo>
                          <a:pt x="639042" y="0"/>
                        </a:moveTo>
                        <a:cubicBezTo>
                          <a:pt x="639039" y="399"/>
                          <a:pt x="639035" y="798"/>
                          <a:pt x="639032" y="1197"/>
                        </a:cubicBezTo>
                        <a:cubicBezTo>
                          <a:pt x="635576" y="232491"/>
                          <a:pt x="626283" y="508020"/>
                          <a:pt x="626283" y="705398"/>
                        </a:cubicBezTo>
                        <a:cubicBezTo>
                          <a:pt x="626283" y="727763"/>
                          <a:pt x="608153" y="745893"/>
                          <a:pt x="585788" y="745893"/>
                        </a:cubicBezTo>
                        <a:lnTo>
                          <a:pt x="61927" y="1148310"/>
                        </a:lnTo>
                        <a:cubicBezTo>
                          <a:pt x="45258" y="1170675"/>
                          <a:pt x="22365" y="1188805"/>
                          <a:pt x="0" y="1188805"/>
                        </a:cubicBezTo>
                        <a:lnTo>
                          <a:pt x="9661" y="460970"/>
                        </a:lnTo>
                        <a:cubicBezTo>
                          <a:pt x="33028" y="460970"/>
                          <a:pt x="56948" y="442389"/>
                          <a:pt x="74364" y="419468"/>
                        </a:cubicBezTo>
                        <a:lnTo>
                          <a:pt x="621707" y="7043"/>
                        </a:lnTo>
                        <a:lnTo>
                          <a:pt x="639042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" name="テキスト ボックス 8">
                  <a:extLst>
                    <a:ext uri="{FF2B5EF4-FFF2-40B4-BE49-F238E27FC236}">
                      <a16:creationId xmlns:a16="http://schemas.microsoft.com/office/drawing/2014/main" id="{5791B0BB-5749-4FB1-9A73-0408F527F60B}"/>
                    </a:ext>
                  </a:extLst>
                </p:cNvPr>
                <p:cNvSpPr txBox="1"/>
                <p:nvPr/>
              </p:nvSpPr>
              <p:spPr>
                <a:xfrm>
                  <a:off x="-553183" y="5326177"/>
                  <a:ext cx="739962" cy="1630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chemeClr val="bg1"/>
                      </a:solidFill>
                      <a:latin typeface="Arial Black" panose="020B0A04020102020204" pitchFamily="34" charset="0"/>
                    </a:rPr>
                    <a:t>Bread</a:t>
                  </a:r>
                  <a:endParaRPr kumimoji="1" lang="ja-JP" altLang="en-US" dirty="0">
                    <a:solidFill>
                      <a:schemeClr val="bg1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10" name="テキスト ボックス 9">
                  <a:extLst>
                    <a:ext uri="{FF2B5EF4-FFF2-40B4-BE49-F238E27FC236}">
                      <a16:creationId xmlns:a16="http://schemas.microsoft.com/office/drawing/2014/main" id="{D7043A78-1762-4DAA-9277-485D9D2932C5}"/>
                    </a:ext>
                  </a:extLst>
                </p:cNvPr>
                <p:cNvSpPr txBox="1"/>
                <p:nvPr/>
              </p:nvSpPr>
              <p:spPr>
                <a:xfrm>
                  <a:off x="-98685" y="5757580"/>
                  <a:ext cx="234404" cy="1075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枚切</a:t>
                  </a:r>
                </a:p>
              </p:txBody>
            </p:sp>
            <p:sp>
              <p:nvSpPr>
                <p:cNvPr id="11" name="テキスト ボックス 10">
                  <a:extLst>
                    <a:ext uri="{FF2B5EF4-FFF2-40B4-BE49-F238E27FC236}">
                      <a16:creationId xmlns:a16="http://schemas.microsoft.com/office/drawing/2014/main" id="{1CDAF937-AF83-4B4E-A945-44C30DCF30BC}"/>
                    </a:ext>
                  </a:extLst>
                </p:cNvPr>
                <p:cNvSpPr txBox="1"/>
                <p:nvPr/>
              </p:nvSpPr>
              <p:spPr>
                <a:xfrm>
                  <a:off x="-430568" y="5574110"/>
                  <a:ext cx="315248" cy="2944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chemeClr val="bg1"/>
                      </a:solidFill>
                      <a:latin typeface="Arial Black" panose="020B0A04020102020204" pitchFamily="34" charset="0"/>
                    </a:rPr>
                    <a:t>3</a:t>
                  </a:r>
                  <a:endParaRPr kumimoji="1" lang="ja-JP" altLang="en-US" dirty="0">
                    <a:solidFill>
                      <a:schemeClr val="bg1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12" name="テキスト ボックス 11">
                  <a:extLst>
                    <a:ext uri="{FF2B5EF4-FFF2-40B4-BE49-F238E27FC236}">
                      <a16:creationId xmlns:a16="http://schemas.microsoft.com/office/drawing/2014/main" id="{916B1FE7-100D-4EA4-A497-71C013D6CD16}"/>
                    </a:ext>
                  </a:extLst>
                </p:cNvPr>
                <p:cNvSpPr txBox="1"/>
                <p:nvPr/>
              </p:nvSpPr>
              <p:spPr>
                <a:xfrm>
                  <a:off x="453118" y="5002943"/>
                  <a:ext cx="501485" cy="6790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SlantUp">
                    <a:avLst>
                      <a:gd name="adj" fmla="val 59348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ふんわり食感</a:t>
                  </a:r>
                </a:p>
              </p:txBody>
            </p:sp>
          </p:grp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6D64A2DB-6AD0-45F5-A2A0-CE41AEAA5153}"/>
                  </a:ext>
                </a:extLst>
              </p:cNvPr>
              <p:cNvSpPr/>
              <p:nvPr/>
            </p:nvSpPr>
            <p:spPr>
              <a:xfrm>
                <a:off x="33615" y="3832994"/>
                <a:ext cx="226778" cy="435018"/>
              </a:xfrm>
              <a:custGeom>
                <a:avLst/>
                <a:gdLst>
                  <a:gd name="connsiteX0" fmla="*/ 226778 w 226778"/>
                  <a:gd name="connsiteY0" fmla="*/ 0 h 435018"/>
                  <a:gd name="connsiteX1" fmla="*/ 226778 w 226778"/>
                  <a:gd name="connsiteY1" fmla="*/ 343226 h 435018"/>
                  <a:gd name="connsiteX2" fmla="*/ 223315 w 226778"/>
                  <a:gd name="connsiteY2" fmla="*/ 411860 h 435018"/>
                  <a:gd name="connsiteX3" fmla="*/ 152205 w 226778"/>
                  <a:gd name="connsiteY3" fmla="*/ 421737 h 435018"/>
                  <a:gd name="connsiteX4" fmla="*/ 65262 w 226778"/>
                  <a:gd name="connsiteY4" fmla="*/ 433814 h 435018"/>
                  <a:gd name="connsiteX5" fmla="*/ 4632 w 226778"/>
                  <a:gd name="connsiteY5" fmla="*/ 435018 h 435018"/>
                  <a:gd name="connsiteX6" fmla="*/ 0 w 226778"/>
                  <a:gd name="connsiteY6" fmla="*/ 343226 h 435018"/>
                  <a:gd name="connsiteX7" fmla="*/ 0 w 226778"/>
                  <a:gd name="connsiteY7" fmla="*/ 24707 h 435018"/>
                  <a:gd name="connsiteX8" fmla="*/ 12791 w 226778"/>
                  <a:gd name="connsiteY8" fmla="*/ 25965 h 435018"/>
                  <a:gd name="connsiteX9" fmla="*/ 153127 w 226778"/>
                  <a:gd name="connsiteY9" fmla="*/ 12162 h 435018"/>
                  <a:gd name="connsiteX10" fmla="*/ 223296 w 226778"/>
                  <a:gd name="connsiteY10" fmla="*/ 85 h 435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6778" h="435018">
                    <a:moveTo>
                      <a:pt x="226778" y="0"/>
                    </a:moveTo>
                    <a:lnTo>
                      <a:pt x="226778" y="343226"/>
                    </a:lnTo>
                    <a:lnTo>
                      <a:pt x="223315" y="411860"/>
                    </a:lnTo>
                    <a:lnTo>
                      <a:pt x="152205" y="421737"/>
                    </a:lnTo>
                    <a:cubicBezTo>
                      <a:pt x="123224" y="427872"/>
                      <a:pt x="94243" y="431706"/>
                      <a:pt x="65262" y="433814"/>
                    </a:cubicBezTo>
                    <a:lnTo>
                      <a:pt x="4632" y="435018"/>
                    </a:lnTo>
                    <a:lnTo>
                      <a:pt x="0" y="343226"/>
                    </a:lnTo>
                    <a:lnTo>
                      <a:pt x="0" y="24707"/>
                    </a:lnTo>
                    <a:lnTo>
                      <a:pt x="12791" y="25965"/>
                    </a:lnTo>
                    <a:cubicBezTo>
                      <a:pt x="59570" y="27498"/>
                      <a:pt x="106349" y="24431"/>
                      <a:pt x="153127" y="12162"/>
                    </a:cubicBezTo>
                    <a:cubicBezTo>
                      <a:pt x="176517" y="6028"/>
                      <a:pt x="199906" y="2194"/>
                      <a:pt x="223296" y="85"/>
                    </a:cubicBezTo>
                    <a:close/>
                  </a:path>
                </a:pathLst>
              </a:custGeom>
              <a:solidFill>
                <a:srgbClr val="990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D5C97335-1B28-4930-B4E3-FE463F7E6410}"/>
                </a:ext>
              </a:extLst>
            </p:cNvPr>
            <p:cNvSpPr/>
            <p:nvPr/>
          </p:nvSpPr>
          <p:spPr>
            <a:xfrm>
              <a:off x="-704507" y="3821945"/>
              <a:ext cx="1711629" cy="2126416"/>
            </a:xfrm>
            <a:custGeom>
              <a:avLst/>
              <a:gdLst>
                <a:gd name="connsiteX0" fmla="*/ 1031719 w 1711629"/>
                <a:gd name="connsiteY0" fmla="*/ 364 h 2126416"/>
                <a:gd name="connsiteX1" fmla="*/ 1172056 w 1711629"/>
                <a:gd name="connsiteY1" fmla="*/ 14166 h 2126416"/>
                <a:gd name="connsiteX2" fmla="*/ 1273742 w 1711629"/>
                <a:gd name="connsiteY2" fmla="*/ 24167 h 2126416"/>
                <a:gd name="connsiteX3" fmla="*/ 1273742 w 1711629"/>
                <a:gd name="connsiteY3" fmla="*/ 307297 h 2126416"/>
                <a:gd name="connsiteX4" fmla="*/ 1216631 w 1711629"/>
                <a:gd name="connsiteY4" fmla="*/ 464586 h 2126416"/>
                <a:gd name="connsiteX5" fmla="*/ 1210225 w 1711629"/>
                <a:gd name="connsiteY5" fmla="*/ 471363 h 2126416"/>
                <a:gd name="connsiteX6" fmla="*/ 1340247 w 1711629"/>
                <a:gd name="connsiteY6" fmla="*/ 472805 h 2126416"/>
                <a:gd name="connsiteX7" fmla="*/ 1688081 w 1711629"/>
                <a:gd name="connsiteY7" fmla="*/ 500016 h 2126416"/>
                <a:gd name="connsiteX8" fmla="*/ 1697606 w 1711629"/>
                <a:gd name="connsiteY8" fmla="*/ 1643009 h 2126416"/>
                <a:gd name="connsiteX9" fmla="*/ 1657111 w 1711629"/>
                <a:gd name="connsiteY9" fmla="*/ 1683504 h 2126416"/>
                <a:gd name="connsiteX10" fmla="*/ 1133250 w 1711629"/>
                <a:gd name="connsiteY10" fmla="*/ 2085921 h 2126416"/>
                <a:gd name="connsiteX11" fmla="*/ 1071323 w 1711629"/>
                <a:gd name="connsiteY11" fmla="*/ 2126416 h 2126416"/>
                <a:gd name="connsiteX12" fmla="*/ 47411 w 1711629"/>
                <a:gd name="connsiteY12" fmla="*/ 2126416 h 2126416"/>
                <a:gd name="connsiteX13" fmla="*/ 6916 w 1711629"/>
                <a:gd name="connsiteY13" fmla="*/ 2085921 h 2126416"/>
                <a:gd name="connsiteX14" fmla="*/ 13266 w 1711629"/>
                <a:gd name="connsiteY14" fmla="*/ 914353 h 2126416"/>
                <a:gd name="connsiteX15" fmla="*/ 581035 w 1711629"/>
                <a:gd name="connsiteY15" fmla="*/ 490222 h 2126416"/>
                <a:gd name="connsiteX16" fmla="*/ 593417 w 1711629"/>
                <a:gd name="connsiteY16" fmla="*/ 485288 h 2126416"/>
                <a:gd name="connsiteX17" fmla="*/ 573848 w 1711629"/>
                <a:gd name="connsiteY17" fmla="*/ 464586 h 2126416"/>
                <a:gd name="connsiteX18" fmla="*/ 516736 w 1711629"/>
                <a:gd name="connsiteY18" fmla="*/ 307297 h 2126416"/>
                <a:gd name="connsiteX19" fmla="*/ 516736 w 1711629"/>
                <a:gd name="connsiteY19" fmla="*/ 4924 h 2126416"/>
                <a:gd name="connsiteX20" fmla="*/ 610709 w 1711629"/>
                <a:gd name="connsiteY20" fmla="*/ 14166 h 2126416"/>
                <a:gd name="connsiteX21" fmla="*/ 891382 w 1711629"/>
                <a:gd name="connsiteY21" fmla="*/ 14166 h 2126416"/>
                <a:gd name="connsiteX22" fmla="*/ 1031719 w 1711629"/>
                <a:gd name="connsiteY22" fmla="*/ 364 h 2126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11629" h="2126416">
                  <a:moveTo>
                    <a:pt x="1031719" y="364"/>
                  </a:moveTo>
                  <a:cubicBezTo>
                    <a:pt x="1078498" y="1897"/>
                    <a:pt x="1125276" y="8032"/>
                    <a:pt x="1172056" y="14166"/>
                  </a:cubicBezTo>
                  <a:lnTo>
                    <a:pt x="1273742" y="24167"/>
                  </a:lnTo>
                  <a:lnTo>
                    <a:pt x="1273742" y="307297"/>
                  </a:lnTo>
                  <a:cubicBezTo>
                    <a:pt x="1273742" y="364561"/>
                    <a:pt x="1252963" y="418268"/>
                    <a:pt x="1216631" y="464586"/>
                  </a:cubicBezTo>
                  <a:lnTo>
                    <a:pt x="1210225" y="471363"/>
                  </a:lnTo>
                  <a:lnTo>
                    <a:pt x="1340247" y="472805"/>
                  </a:lnTo>
                  <a:cubicBezTo>
                    <a:pt x="1522276" y="476392"/>
                    <a:pt x="1670569" y="484688"/>
                    <a:pt x="1688081" y="500016"/>
                  </a:cubicBezTo>
                  <a:cubicBezTo>
                    <a:pt x="1734779" y="540892"/>
                    <a:pt x="1697606" y="1248253"/>
                    <a:pt x="1697606" y="1643009"/>
                  </a:cubicBezTo>
                  <a:cubicBezTo>
                    <a:pt x="1697606" y="1665374"/>
                    <a:pt x="1679476" y="1683504"/>
                    <a:pt x="1657111" y="1683504"/>
                  </a:cubicBezTo>
                  <a:lnTo>
                    <a:pt x="1133250" y="2085921"/>
                  </a:lnTo>
                  <a:cubicBezTo>
                    <a:pt x="1116581" y="2108286"/>
                    <a:pt x="1093688" y="2126416"/>
                    <a:pt x="1071323" y="2126416"/>
                  </a:cubicBezTo>
                  <a:lnTo>
                    <a:pt x="47411" y="2126416"/>
                  </a:lnTo>
                  <a:cubicBezTo>
                    <a:pt x="25046" y="2126416"/>
                    <a:pt x="6916" y="2108286"/>
                    <a:pt x="6916" y="2085921"/>
                  </a:cubicBezTo>
                  <a:cubicBezTo>
                    <a:pt x="6916" y="1691165"/>
                    <a:pt x="-12268" y="956022"/>
                    <a:pt x="13266" y="914353"/>
                  </a:cubicBezTo>
                  <a:cubicBezTo>
                    <a:pt x="37204" y="875289"/>
                    <a:pt x="472051" y="543917"/>
                    <a:pt x="581035" y="490222"/>
                  </a:cubicBezTo>
                  <a:lnTo>
                    <a:pt x="593417" y="485288"/>
                  </a:lnTo>
                  <a:lnTo>
                    <a:pt x="573848" y="464586"/>
                  </a:lnTo>
                  <a:cubicBezTo>
                    <a:pt x="537515" y="418268"/>
                    <a:pt x="516736" y="364561"/>
                    <a:pt x="516736" y="307297"/>
                  </a:cubicBezTo>
                  <a:lnTo>
                    <a:pt x="516736" y="4924"/>
                  </a:lnTo>
                  <a:lnTo>
                    <a:pt x="610709" y="14166"/>
                  </a:lnTo>
                  <a:cubicBezTo>
                    <a:pt x="704266" y="26434"/>
                    <a:pt x="797825" y="38704"/>
                    <a:pt x="891382" y="14166"/>
                  </a:cubicBezTo>
                  <a:cubicBezTo>
                    <a:pt x="938161" y="1897"/>
                    <a:pt x="984940" y="-1170"/>
                    <a:pt x="1031719" y="364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E4A22929-F9E5-4B1B-9F9A-5C50A071E863}"/>
              </a:ext>
            </a:extLst>
          </p:cNvPr>
          <p:cNvGrpSpPr/>
          <p:nvPr/>
        </p:nvGrpSpPr>
        <p:grpSpPr>
          <a:xfrm>
            <a:off x="3974495" y="954741"/>
            <a:ext cx="1985628" cy="2474259"/>
            <a:chOff x="1350397" y="3821945"/>
            <a:chExt cx="1714125" cy="2135944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24840E1C-4EA8-4C50-A047-B549C9DDBF06}"/>
                </a:ext>
              </a:extLst>
            </p:cNvPr>
            <p:cNvGrpSpPr/>
            <p:nvPr/>
          </p:nvGrpSpPr>
          <p:grpSpPr>
            <a:xfrm>
              <a:off x="1379859" y="4343400"/>
              <a:ext cx="1649091" cy="1592875"/>
              <a:chOff x="1379859" y="3800475"/>
              <a:chExt cx="1811016" cy="1592875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BE99550D-F451-476E-8E48-41E659157671}"/>
                  </a:ext>
                </a:extLst>
              </p:cNvPr>
              <p:cNvGrpSpPr/>
              <p:nvPr/>
            </p:nvGrpSpPr>
            <p:grpSpPr>
              <a:xfrm>
                <a:off x="1379859" y="3800475"/>
                <a:ext cx="1811016" cy="1592875"/>
                <a:chOff x="691404" y="3800475"/>
                <a:chExt cx="1811016" cy="1592875"/>
              </a:xfrm>
            </p:grpSpPr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F49C1F02-1DA4-4F77-8F14-7885ABB52ABC}"/>
                    </a:ext>
                  </a:extLst>
                </p:cNvPr>
                <p:cNvSpPr/>
                <p:nvPr/>
              </p:nvSpPr>
              <p:spPr>
                <a:xfrm>
                  <a:off x="691404" y="3800475"/>
                  <a:ext cx="1811016" cy="1592875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811016" h="1592875">
                      <a:moveTo>
                        <a:pt x="650223" y="0"/>
                      </a:moveTo>
                      <a:lnTo>
                        <a:pt x="738073" y="0"/>
                      </a:lnTo>
                      <a:lnTo>
                        <a:pt x="1138060" y="29901"/>
                      </a:lnTo>
                      <a:cubicBezTo>
                        <a:pt x="1163354" y="31791"/>
                        <a:pt x="1204365" y="31791"/>
                        <a:pt x="1229660" y="29901"/>
                      </a:cubicBezTo>
                      <a:lnTo>
                        <a:pt x="1629648" y="0"/>
                      </a:lnTo>
                      <a:lnTo>
                        <a:pt x="1746245" y="0"/>
                      </a:lnTo>
                      <a:cubicBezTo>
                        <a:pt x="1782017" y="0"/>
                        <a:pt x="1811016" y="28047"/>
                        <a:pt x="1811016" y="62644"/>
                      </a:cubicBezTo>
                      <a:lnTo>
                        <a:pt x="1811016" y="154148"/>
                      </a:lnTo>
                      <a:lnTo>
                        <a:pt x="1777869" y="568922"/>
                      </a:lnTo>
                      <a:cubicBezTo>
                        <a:pt x="1775914" y="593386"/>
                        <a:pt x="1775914" y="633050"/>
                        <a:pt x="1777869" y="657514"/>
                      </a:cubicBezTo>
                      <a:lnTo>
                        <a:pt x="1811016" y="1072279"/>
                      </a:lnTo>
                      <a:lnTo>
                        <a:pt x="1811016" y="1137270"/>
                      </a:lnTo>
                      <a:lnTo>
                        <a:pt x="1742275" y="1178305"/>
                      </a:lnTo>
                      <a:cubicBezTo>
                        <a:pt x="1703261" y="1202721"/>
                        <a:pt x="1658294" y="1231899"/>
                        <a:pt x="1603802" y="1268220"/>
                      </a:cubicBezTo>
                      <a:cubicBezTo>
                        <a:pt x="1440326" y="1377185"/>
                        <a:pt x="1359544" y="1424501"/>
                        <a:pt x="1268425" y="1487560"/>
                      </a:cubicBezTo>
                      <a:lnTo>
                        <a:pt x="1243076" y="1505968"/>
                      </a:lnTo>
                      <a:lnTo>
                        <a:pt x="1180772" y="1545066"/>
                      </a:lnTo>
                      <a:lnTo>
                        <a:pt x="1103813" y="1592875"/>
                      </a:lnTo>
                      <a:lnTo>
                        <a:pt x="1035413" y="1592875"/>
                      </a:lnTo>
                      <a:lnTo>
                        <a:pt x="142359" y="1592875"/>
                      </a:lnTo>
                      <a:lnTo>
                        <a:pt x="61918" y="1592875"/>
                      </a:lnTo>
                      <a:cubicBezTo>
                        <a:pt x="27722" y="1592875"/>
                        <a:pt x="0" y="1565153"/>
                        <a:pt x="0" y="1530957"/>
                      </a:cubicBezTo>
                      <a:lnTo>
                        <a:pt x="0" y="1467309"/>
                      </a:lnTo>
                      <a:lnTo>
                        <a:pt x="33758" y="1030545"/>
                      </a:lnTo>
                      <a:cubicBezTo>
                        <a:pt x="35627" y="1006365"/>
                        <a:pt x="35627" y="967160"/>
                        <a:pt x="33758" y="942980"/>
                      </a:cubicBezTo>
                      <a:lnTo>
                        <a:pt x="0" y="506216"/>
                      </a:lnTo>
                      <a:lnTo>
                        <a:pt x="0" y="459406"/>
                      </a:lnTo>
                      <a:cubicBezTo>
                        <a:pt x="0" y="425210"/>
                        <a:pt x="20578" y="414157"/>
                        <a:pt x="54774" y="385582"/>
                      </a:cubicBezTo>
                      <a:cubicBezTo>
                        <a:pt x="225835" y="274188"/>
                        <a:pt x="396995" y="149352"/>
                        <a:pt x="532240" y="63307"/>
                      </a:cubicBezTo>
                      <a:cubicBezTo>
                        <a:pt x="566051" y="41796"/>
                        <a:pt x="596626" y="23156"/>
                        <a:pt x="625271" y="6235"/>
                      </a:cubicBezTo>
                      <a:lnTo>
                        <a:pt x="629245" y="3954"/>
                      </a:lnTo>
                      <a:lnTo>
                        <a:pt x="635872" y="2321"/>
                      </a:lnTo>
                      <a:cubicBezTo>
                        <a:pt x="640108" y="1640"/>
                        <a:pt x="644360" y="1157"/>
                        <a:pt x="650223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1E67C653-AD1F-49D8-9C90-82FE70AED86E}"/>
                    </a:ext>
                  </a:extLst>
                </p:cNvPr>
                <p:cNvSpPr/>
                <p:nvPr/>
              </p:nvSpPr>
              <p:spPr>
                <a:xfrm>
                  <a:off x="758824" y="3809026"/>
                  <a:ext cx="1737436" cy="1559197"/>
                </a:xfrm>
                <a:custGeom>
                  <a:avLst/>
                  <a:gdLst>
                    <a:gd name="connsiteX0" fmla="*/ 1564058 w 1737436"/>
                    <a:gd name="connsiteY0" fmla="*/ 0 h 1559197"/>
                    <a:gd name="connsiteX1" fmla="*/ 1675518 w 1737436"/>
                    <a:gd name="connsiteY1" fmla="*/ 0 h 1559197"/>
                    <a:gd name="connsiteX2" fmla="*/ 1737436 w 1737436"/>
                    <a:gd name="connsiteY2" fmla="*/ 61918 h 1559197"/>
                    <a:gd name="connsiteX3" fmla="*/ 1737436 w 1737436"/>
                    <a:gd name="connsiteY3" fmla="*/ 152362 h 1559197"/>
                    <a:gd name="connsiteX4" fmla="*/ 1705749 w 1737436"/>
                    <a:gd name="connsiteY4" fmla="*/ 562330 h 1559197"/>
                    <a:gd name="connsiteX5" fmla="*/ 1705749 w 1737436"/>
                    <a:gd name="connsiteY5" fmla="*/ 649895 h 1559197"/>
                    <a:gd name="connsiteX6" fmla="*/ 1737436 w 1737436"/>
                    <a:gd name="connsiteY6" fmla="*/ 1059855 h 1559197"/>
                    <a:gd name="connsiteX7" fmla="*/ 1737436 w 1737436"/>
                    <a:gd name="connsiteY7" fmla="*/ 1083320 h 1559197"/>
                    <a:gd name="connsiteX8" fmla="*/ 988740 w 1737436"/>
                    <a:gd name="connsiteY8" fmla="*/ 1559197 h 1559197"/>
                    <a:gd name="connsiteX9" fmla="*/ 988740 w 1737436"/>
                    <a:gd name="connsiteY9" fmla="*/ 530016 h 1559197"/>
                    <a:gd name="connsiteX10" fmla="*/ 947855 w 1737436"/>
                    <a:gd name="connsiteY10" fmla="*/ 489131 h 1559197"/>
                    <a:gd name="connsiteX11" fmla="*/ 0 w 1737436"/>
                    <a:gd name="connsiteY11" fmla="*/ 489131 h 1559197"/>
                    <a:gd name="connsiteX12" fmla="*/ 763282 w 1737436"/>
                    <a:gd name="connsiteY12" fmla="*/ 3983 h 1559197"/>
                    <a:gd name="connsiteX13" fmla="*/ 1094125 w 1737436"/>
                    <a:gd name="connsiteY13" fmla="*/ 29554 h 1559197"/>
                    <a:gd name="connsiteX14" fmla="*/ 1181690 w 1737436"/>
                    <a:gd name="connsiteY14" fmla="*/ 29554 h 1559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37436" h="1559197">
                      <a:moveTo>
                        <a:pt x="1564058" y="0"/>
                      </a:moveTo>
                      <a:lnTo>
                        <a:pt x="1675518" y="0"/>
                      </a:lnTo>
                      <a:cubicBezTo>
                        <a:pt x="1709714" y="0"/>
                        <a:pt x="1737436" y="27722"/>
                        <a:pt x="1737436" y="61918"/>
                      </a:cubicBezTo>
                      <a:lnTo>
                        <a:pt x="1737436" y="152362"/>
                      </a:lnTo>
                      <a:lnTo>
                        <a:pt x="1705749" y="562330"/>
                      </a:lnTo>
                      <a:cubicBezTo>
                        <a:pt x="1703880" y="586510"/>
                        <a:pt x="1703880" y="625715"/>
                        <a:pt x="1705749" y="649895"/>
                      </a:cubicBezTo>
                      <a:lnTo>
                        <a:pt x="1737436" y="1059855"/>
                      </a:lnTo>
                      <a:lnTo>
                        <a:pt x="1737436" y="1083320"/>
                      </a:lnTo>
                      <a:lnTo>
                        <a:pt x="988740" y="1559197"/>
                      </a:lnTo>
                      <a:lnTo>
                        <a:pt x="988740" y="530016"/>
                      </a:lnTo>
                      <a:cubicBezTo>
                        <a:pt x="988740" y="507436"/>
                        <a:pt x="970435" y="489131"/>
                        <a:pt x="947855" y="489131"/>
                      </a:cubicBezTo>
                      <a:lnTo>
                        <a:pt x="0" y="489131"/>
                      </a:lnTo>
                      <a:lnTo>
                        <a:pt x="763282" y="3983"/>
                      </a:lnTo>
                      <a:lnTo>
                        <a:pt x="1094125" y="29554"/>
                      </a:lnTo>
                      <a:cubicBezTo>
                        <a:pt x="1118305" y="31423"/>
                        <a:pt x="1157510" y="31423"/>
                        <a:pt x="1181690" y="295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>
                        <a:alpha val="50000"/>
                      </a:srgbClr>
                    </a:gs>
                    <a:gs pos="22000">
                      <a:schemeClr val="bg1">
                        <a:alpha val="0"/>
                      </a:schemeClr>
                    </a:gs>
                    <a:gs pos="76000">
                      <a:schemeClr val="bg1">
                        <a:alpha val="0"/>
                      </a:schemeClr>
                    </a:gs>
                    <a:gs pos="40000">
                      <a:srgbClr val="FFC000">
                        <a:alpha val="50000"/>
                      </a:srgbClr>
                    </a:gs>
                    <a:gs pos="56000">
                      <a:schemeClr val="bg1">
                        <a:alpha val="80000"/>
                      </a:schemeClr>
                    </a:gs>
                  </a:gsLst>
                  <a:lin ang="14400000" scaled="0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1FFB7E68-439F-45D3-8E23-87A58713C948}"/>
                    </a:ext>
                  </a:extLst>
                </p:cNvPr>
                <p:cNvSpPr/>
                <p:nvPr/>
              </p:nvSpPr>
              <p:spPr>
                <a:xfrm>
                  <a:off x="736389" y="4231324"/>
                  <a:ext cx="1106362" cy="1128846"/>
                </a:xfrm>
                <a:custGeom>
                  <a:avLst/>
                  <a:gdLst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88884 w 1171575"/>
                    <a:gd name="connsiteY15" fmla="*/ 1162856 h 1195387"/>
                    <a:gd name="connsiteX16" fmla="*/ 545102 w 1171575"/>
                    <a:gd name="connsiteY16" fmla="*/ 1164258 h 1195387"/>
                    <a:gd name="connsiteX17" fmla="*/ 142359 w 1171575"/>
                    <a:gd name="connsiteY17" fmla="*/ 1195387 h 1195387"/>
                    <a:gd name="connsiteX18" fmla="*/ 61918 w 1171575"/>
                    <a:gd name="connsiteY18" fmla="*/ 1195387 h 1195387"/>
                    <a:gd name="connsiteX19" fmla="*/ 0 w 1171575"/>
                    <a:gd name="connsiteY19" fmla="*/ 1133469 h 1195387"/>
                    <a:gd name="connsiteX20" fmla="*/ 0 w 1171575"/>
                    <a:gd name="connsiteY20" fmla="*/ 1069821 h 1195387"/>
                    <a:gd name="connsiteX21" fmla="*/ 33758 w 1171575"/>
                    <a:gd name="connsiteY21" fmla="*/ 633057 h 1195387"/>
                    <a:gd name="connsiteX22" fmla="*/ 33758 w 1171575"/>
                    <a:gd name="connsiteY22" fmla="*/ 545492 h 1195387"/>
                    <a:gd name="connsiteX23" fmla="*/ 0 w 1171575"/>
                    <a:gd name="connsiteY23" fmla="*/ 108728 h 1195387"/>
                    <a:gd name="connsiteX24" fmla="*/ 0 w 1171575"/>
                    <a:gd name="connsiteY24" fmla="*/ 61918 h 1195387"/>
                    <a:gd name="connsiteX25" fmla="*/ 61918 w 1171575"/>
                    <a:gd name="connsiteY25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45102 w 1171575"/>
                    <a:gd name="connsiteY15" fmla="*/ 1164258 h 1195387"/>
                    <a:gd name="connsiteX16" fmla="*/ 142359 w 1171575"/>
                    <a:gd name="connsiteY16" fmla="*/ 1195387 h 1195387"/>
                    <a:gd name="connsiteX17" fmla="*/ 61918 w 1171575"/>
                    <a:gd name="connsiteY17" fmla="*/ 1195387 h 1195387"/>
                    <a:gd name="connsiteX18" fmla="*/ 0 w 1171575"/>
                    <a:gd name="connsiteY18" fmla="*/ 1133469 h 1195387"/>
                    <a:gd name="connsiteX19" fmla="*/ 0 w 1171575"/>
                    <a:gd name="connsiteY19" fmla="*/ 1069821 h 1195387"/>
                    <a:gd name="connsiteX20" fmla="*/ 33758 w 1171575"/>
                    <a:gd name="connsiteY20" fmla="*/ 633057 h 1195387"/>
                    <a:gd name="connsiteX21" fmla="*/ 33758 w 1171575"/>
                    <a:gd name="connsiteY21" fmla="*/ 545492 h 1195387"/>
                    <a:gd name="connsiteX22" fmla="*/ 0 w 1171575"/>
                    <a:gd name="connsiteY22" fmla="*/ 108728 h 1195387"/>
                    <a:gd name="connsiteX23" fmla="*/ 0 w 1171575"/>
                    <a:gd name="connsiteY23" fmla="*/ 61918 h 1195387"/>
                    <a:gd name="connsiteX24" fmla="*/ 61918 w 1171575"/>
                    <a:gd name="connsiteY24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142359 w 1171575"/>
                    <a:gd name="connsiteY15" fmla="*/ 1195387 h 1195387"/>
                    <a:gd name="connsiteX16" fmla="*/ 61918 w 1171575"/>
                    <a:gd name="connsiteY16" fmla="*/ 1195387 h 1195387"/>
                    <a:gd name="connsiteX17" fmla="*/ 0 w 1171575"/>
                    <a:gd name="connsiteY17" fmla="*/ 1133469 h 1195387"/>
                    <a:gd name="connsiteX18" fmla="*/ 0 w 1171575"/>
                    <a:gd name="connsiteY18" fmla="*/ 1069821 h 1195387"/>
                    <a:gd name="connsiteX19" fmla="*/ 33758 w 1171575"/>
                    <a:gd name="connsiteY19" fmla="*/ 633057 h 1195387"/>
                    <a:gd name="connsiteX20" fmla="*/ 33758 w 1171575"/>
                    <a:gd name="connsiteY20" fmla="*/ 545492 h 1195387"/>
                    <a:gd name="connsiteX21" fmla="*/ 0 w 1171575"/>
                    <a:gd name="connsiteY21" fmla="*/ 108728 h 1195387"/>
                    <a:gd name="connsiteX22" fmla="*/ 0 w 1171575"/>
                    <a:gd name="connsiteY22" fmla="*/ 61918 h 1195387"/>
                    <a:gd name="connsiteX23" fmla="*/ 61918 w 1171575"/>
                    <a:gd name="connsiteY23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142359 w 1171575"/>
                    <a:gd name="connsiteY14" fmla="*/ 1195387 h 1195387"/>
                    <a:gd name="connsiteX15" fmla="*/ 61918 w 1171575"/>
                    <a:gd name="connsiteY15" fmla="*/ 1195387 h 1195387"/>
                    <a:gd name="connsiteX16" fmla="*/ 0 w 1171575"/>
                    <a:gd name="connsiteY16" fmla="*/ 1133469 h 1195387"/>
                    <a:gd name="connsiteX17" fmla="*/ 0 w 1171575"/>
                    <a:gd name="connsiteY17" fmla="*/ 1069821 h 1195387"/>
                    <a:gd name="connsiteX18" fmla="*/ 33758 w 1171575"/>
                    <a:gd name="connsiteY18" fmla="*/ 633057 h 1195387"/>
                    <a:gd name="connsiteX19" fmla="*/ 33758 w 1171575"/>
                    <a:gd name="connsiteY19" fmla="*/ 545492 h 1195387"/>
                    <a:gd name="connsiteX20" fmla="*/ 0 w 1171575"/>
                    <a:gd name="connsiteY20" fmla="*/ 108728 h 1195387"/>
                    <a:gd name="connsiteX21" fmla="*/ 0 w 1171575"/>
                    <a:gd name="connsiteY21" fmla="*/ 61918 h 1195387"/>
                    <a:gd name="connsiteX22" fmla="*/ 61918 w 1171575"/>
                    <a:gd name="connsiteY22" fmla="*/ 0 h 1195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71575" h="1195387">
                      <a:moveTo>
                        <a:pt x="61918" y="0"/>
                      </a:moveTo>
                      <a:lnTo>
                        <a:pt x="145898" y="0"/>
                      </a:lnTo>
                      <a:lnTo>
                        <a:pt x="528264" y="29554"/>
                      </a:lnTo>
                      <a:cubicBezTo>
                        <a:pt x="552444" y="31423"/>
                        <a:pt x="591649" y="31423"/>
                        <a:pt x="615829" y="29554"/>
                      </a:cubicBezTo>
                      <a:lnTo>
                        <a:pt x="998197" y="0"/>
                      </a:lnTo>
                      <a:lnTo>
                        <a:pt x="1109657" y="0"/>
                      </a:lnTo>
                      <a:cubicBezTo>
                        <a:pt x="1143853" y="0"/>
                        <a:pt x="1171575" y="27722"/>
                        <a:pt x="1171575" y="61918"/>
                      </a:cubicBezTo>
                      <a:lnTo>
                        <a:pt x="1171575" y="152362"/>
                      </a:lnTo>
                      <a:lnTo>
                        <a:pt x="1139888" y="562330"/>
                      </a:lnTo>
                      <a:cubicBezTo>
                        <a:pt x="1138019" y="586510"/>
                        <a:pt x="1138019" y="625715"/>
                        <a:pt x="1139888" y="649895"/>
                      </a:cubicBezTo>
                      <a:lnTo>
                        <a:pt x="1171575" y="1059855"/>
                      </a:lnTo>
                      <a:lnTo>
                        <a:pt x="1171575" y="1133469"/>
                      </a:lnTo>
                      <a:cubicBezTo>
                        <a:pt x="1171575" y="1167665"/>
                        <a:pt x="1143853" y="1195387"/>
                        <a:pt x="1109657" y="1195387"/>
                      </a:cubicBezTo>
                      <a:lnTo>
                        <a:pt x="1035413" y="1195387"/>
                      </a:lnTo>
                      <a:lnTo>
                        <a:pt x="142359" y="1195387"/>
                      </a:lnTo>
                      <a:lnTo>
                        <a:pt x="61918" y="1195387"/>
                      </a:lnTo>
                      <a:cubicBezTo>
                        <a:pt x="27722" y="1195387"/>
                        <a:pt x="0" y="1167665"/>
                        <a:pt x="0" y="1133469"/>
                      </a:cubicBezTo>
                      <a:lnTo>
                        <a:pt x="0" y="1069821"/>
                      </a:lnTo>
                      <a:lnTo>
                        <a:pt x="33758" y="633057"/>
                      </a:lnTo>
                      <a:cubicBezTo>
                        <a:pt x="35627" y="608877"/>
                        <a:pt x="35627" y="569672"/>
                        <a:pt x="33758" y="545492"/>
                      </a:cubicBezTo>
                      <a:lnTo>
                        <a:pt x="0" y="108728"/>
                      </a:lnTo>
                      <a:lnTo>
                        <a:pt x="0" y="61918"/>
                      </a:lnTo>
                      <a:cubicBezTo>
                        <a:pt x="0" y="27722"/>
                        <a:pt x="27722" y="0"/>
                        <a:pt x="61918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FF48C094-A062-4944-A1D6-976D476FBF59}"/>
                    </a:ext>
                  </a:extLst>
                </p:cNvPr>
                <p:cNvSpPr/>
                <p:nvPr/>
              </p:nvSpPr>
              <p:spPr>
                <a:xfrm>
                  <a:off x="736389" y="4232810"/>
                  <a:ext cx="1106362" cy="1128846"/>
                </a:xfrm>
                <a:custGeom>
                  <a:avLst/>
                  <a:gdLst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88884 w 1171575"/>
                    <a:gd name="connsiteY15" fmla="*/ 1162856 h 1195387"/>
                    <a:gd name="connsiteX16" fmla="*/ 545102 w 1171575"/>
                    <a:gd name="connsiteY16" fmla="*/ 1164258 h 1195387"/>
                    <a:gd name="connsiteX17" fmla="*/ 142359 w 1171575"/>
                    <a:gd name="connsiteY17" fmla="*/ 1195387 h 1195387"/>
                    <a:gd name="connsiteX18" fmla="*/ 61918 w 1171575"/>
                    <a:gd name="connsiteY18" fmla="*/ 1195387 h 1195387"/>
                    <a:gd name="connsiteX19" fmla="*/ 0 w 1171575"/>
                    <a:gd name="connsiteY19" fmla="*/ 1133469 h 1195387"/>
                    <a:gd name="connsiteX20" fmla="*/ 0 w 1171575"/>
                    <a:gd name="connsiteY20" fmla="*/ 1069821 h 1195387"/>
                    <a:gd name="connsiteX21" fmla="*/ 33758 w 1171575"/>
                    <a:gd name="connsiteY21" fmla="*/ 633057 h 1195387"/>
                    <a:gd name="connsiteX22" fmla="*/ 33758 w 1171575"/>
                    <a:gd name="connsiteY22" fmla="*/ 545492 h 1195387"/>
                    <a:gd name="connsiteX23" fmla="*/ 0 w 1171575"/>
                    <a:gd name="connsiteY23" fmla="*/ 108728 h 1195387"/>
                    <a:gd name="connsiteX24" fmla="*/ 0 w 1171575"/>
                    <a:gd name="connsiteY24" fmla="*/ 61918 h 1195387"/>
                    <a:gd name="connsiteX25" fmla="*/ 61918 w 1171575"/>
                    <a:gd name="connsiteY25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45102 w 1171575"/>
                    <a:gd name="connsiteY15" fmla="*/ 1164258 h 1195387"/>
                    <a:gd name="connsiteX16" fmla="*/ 142359 w 1171575"/>
                    <a:gd name="connsiteY16" fmla="*/ 1195387 h 1195387"/>
                    <a:gd name="connsiteX17" fmla="*/ 61918 w 1171575"/>
                    <a:gd name="connsiteY17" fmla="*/ 1195387 h 1195387"/>
                    <a:gd name="connsiteX18" fmla="*/ 0 w 1171575"/>
                    <a:gd name="connsiteY18" fmla="*/ 1133469 h 1195387"/>
                    <a:gd name="connsiteX19" fmla="*/ 0 w 1171575"/>
                    <a:gd name="connsiteY19" fmla="*/ 1069821 h 1195387"/>
                    <a:gd name="connsiteX20" fmla="*/ 33758 w 1171575"/>
                    <a:gd name="connsiteY20" fmla="*/ 633057 h 1195387"/>
                    <a:gd name="connsiteX21" fmla="*/ 33758 w 1171575"/>
                    <a:gd name="connsiteY21" fmla="*/ 545492 h 1195387"/>
                    <a:gd name="connsiteX22" fmla="*/ 0 w 1171575"/>
                    <a:gd name="connsiteY22" fmla="*/ 108728 h 1195387"/>
                    <a:gd name="connsiteX23" fmla="*/ 0 w 1171575"/>
                    <a:gd name="connsiteY23" fmla="*/ 61918 h 1195387"/>
                    <a:gd name="connsiteX24" fmla="*/ 61918 w 1171575"/>
                    <a:gd name="connsiteY24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142359 w 1171575"/>
                    <a:gd name="connsiteY15" fmla="*/ 1195387 h 1195387"/>
                    <a:gd name="connsiteX16" fmla="*/ 61918 w 1171575"/>
                    <a:gd name="connsiteY16" fmla="*/ 1195387 h 1195387"/>
                    <a:gd name="connsiteX17" fmla="*/ 0 w 1171575"/>
                    <a:gd name="connsiteY17" fmla="*/ 1133469 h 1195387"/>
                    <a:gd name="connsiteX18" fmla="*/ 0 w 1171575"/>
                    <a:gd name="connsiteY18" fmla="*/ 1069821 h 1195387"/>
                    <a:gd name="connsiteX19" fmla="*/ 33758 w 1171575"/>
                    <a:gd name="connsiteY19" fmla="*/ 633057 h 1195387"/>
                    <a:gd name="connsiteX20" fmla="*/ 33758 w 1171575"/>
                    <a:gd name="connsiteY20" fmla="*/ 545492 h 1195387"/>
                    <a:gd name="connsiteX21" fmla="*/ 0 w 1171575"/>
                    <a:gd name="connsiteY21" fmla="*/ 108728 h 1195387"/>
                    <a:gd name="connsiteX22" fmla="*/ 0 w 1171575"/>
                    <a:gd name="connsiteY22" fmla="*/ 61918 h 1195387"/>
                    <a:gd name="connsiteX23" fmla="*/ 61918 w 1171575"/>
                    <a:gd name="connsiteY23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142359 w 1171575"/>
                    <a:gd name="connsiteY14" fmla="*/ 1195387 h 1195387"/>
                    <a:gd name="connsiteX15" fmla="*/ 61918 w 1171575"/>
                    <a:gd name="connsiteY15" fmla="*/ 1195387 h 1195387"/>
                    <a:gd name="connsiteX16" fmla="*/ 0 w 1171575"/>
                    <a:gd name="connsiteY16" fmla="*/ 1133469 h 1195387"/>
                    <a:gd name="connsiteX17" fmla="*/ 0 w 1171575"/>
                    <a:gd name="connsiteY17" fmla="*/ 1069821 h 1195387"/>
                    <a:gd name="connsiteX18" fmla="*/ 33758 w 1171575"/>
                    <a:gd name="connsiteY18" fmla="*/ 633057 h 1195387"/>
                    <a:gd name="connsiteX19" fmla="*/ 33758 w 1171575"/>
                    <a:gd name="connsiteY19" fmla="*/ 545492 h 1195387"/>
                    <a:gd name="connsiteX20" fmla="*/ 0 w 1171575"/>
                    <a:gd name="connsiteY20" fmla="*/ 108728 h 1195387"/>
                    <a:gd name="connsiteX21" fmla="*/ 0 w 1171575"/>
                    <a:gd name="connsiteY21" fmla="*/ 61918 h 1195387"/>
                    <a:gd name="connsiteX22" fmla="*/ 61918 w 1171575"/>
                    <a:gd name="connsiteY22" fmla="*/ 0 h 1195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71575" h="1195387">
                      <a:moveTo>
                        <a:pt x="61918" y="0"/>
                      </a:moveTo>
                      <a:lnTo>
                        <a:pt x="145898" y="0"/>
                      </a:lnTo>
                      <a:lnTo>
                        <a:pt x="528264" y="29554"/>
                      </a:lnTo>
                      <a:cubicBezTo>
                        <a:pt x="552444" y="31423"/>
                        <a:pt x="591649" y="31423"/>
                        <a:pt x="615829" y="29554"/>
                      </a:cubicBezTo>
                      <a:lnTo>
                        <a:pt x="998197" y="0"/>
                      </a:lnTo>
                      <a:lnTo>
                        <a:pt x="1109657" y="0"/>
                      </a:lnTo>
                      <a:cubicBezTo>
                        <a:pt x="1143853" y="0"/>
                        <a:pt x="1171575" y="27722"/>
                        <a:pt x="1171575" y="61918"/>
                      </a:cubicBezTo>
                      <a:lnTo>
                        <a:pt x="1171575" y="152362"/>
                      </a:lnTo>
                      <a:lnTo>
                        <a:pt x="1139888" y="562330"/>
                      </a:lnTo>
                      <a:cubicBezTo>
                        <a:pt x="1138019" y="586510"/>
                        <a:pt x="1138019" y="625715"/>
                        <a:pt x="1139888" y="649895"/>
                      </a:cubicBezTo>
                      <a:lnTo>
                        <a:pt x="1171575" y="1059855"/>
                      </a:lnTo>
                      <a:lnTo>
                        <a:pt x="1171575" y="1133469"/>
                      </a:lnTo>
                      <a:cubicBezTo>
                        <a:pt x="1171575" y="1167665"/>
                        <a:pt x="1143853" y="1195387"/>
                        <a:pt x="1109657" y="1195387"/>
                      </a:cubicBezTo>
                      <a:lnTo>
                        <a:pt x="1035413" y="1195387"/>
                      </a:lnTo>
                      <a:lnTo>
                        <a:pt x="142359" y="1195387"/>
                      </a:lnTo>
                      <a:lnTo>
                        <a:pt x="61918" y="1195387"/>
                      </a:lnTo>
                      <a:cubicBezTo>
                        <a:pt x="27722" y="1195387"/>
                        <a:pt x="0" y="1167665"/>
                        <a:pt x="0" y="1133469"/>
                      </a:cubicBezTo>
                      <a:lnTo>
                        <a:pt x="0" y="1069821"/>
                      </a:lnTo>
                      <a:lnTo>
                        <a:pt x="33758" y="633057"/>
                      </a:lnTo>
                      <a:cubicBezTo>
                        <a:pt x="35627" y="608877"/>
                        <a:pt x="35627" y="569672"/>
                        <a:pt x="33758" y="545492"/>
                      </a:cubicBezTo>
                      <a:lnTo>
                        <a:pt x="0" y="108728"/>
                      </a:lnTo>
                      <a:lnTo>
                        <a:pt x="0" y="61918"/>
                      </a:lnTo>
                      <a:cubicBezTo>
                        <a:pt x="0" y="27722"/>
                        <a:pt x="27722" y="0"/>
                        <a:pt x="61918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  <a:alpha val="50000"/>
                      </a:schemeClr>
                    </a:gs>
                    <a:gs pos="100000">
                      <a:srgbClr val="FFFF00">
                        <a:alpha val="0"/>
                      </a:srgbClr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58426CEC-448C-453F-8AB4-BA94F2E4FFF7}"/>
                  </a:ext>
                </a:extLst>
              </p:cNvPr>
              <p:cNvGrpSpPr/>
              <p:nvPr/>
            </p:nvGrpSpPr>
            <p:grpSpPr>
              <a:xfrm>
                <a:off x="1545430" y="3900386"/>
                <a:ext cx="1484167" cy="1340745"/>
                <a:chOff x="1517650" y="3900386"/>
                <a:chExt cx="1511948" cy="1351582"/>
              </a:xfrm>
            </p:grpSpPr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A764529F-5925-4041-8CAF-1B5BCF5C8DFB}"/>
                    </a:ext>
                  </a:extLst>
                </p:cNvPr>
                <p:cNvSpPr/>
                <p:nvPr/>
              </p:nvSpPr>
              <p:spPr>
                <a:xfrm>
                  <a:off x="1677166" y="4007542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F4740161-8003-4C37-8E5C-B47C6A8CB06C}"/>
                    </a:ext>
                  </a:extLst>
                </p:cNvPr>
                <p:cNvSpPr/>
                <p:nvPr/>
              </p:nvSpPr>
              <p:spPr>
                <a:xfrm>
                  <a:off x="1843853" y="3900386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B96E9A88-8003-4F03-A5AE-0C027F309EFF}"/>
                    </a:ext>
                  </a:extLst>
                </p:cNvPr>
                <p:cNvSpPr/>
                <p:nvPr/>
              </p:nvSpPr>
              <p:spPr>
                <a:xfrm>
                  <a:off x="1517650" y="4114698"/>
                  <a:ext cx="1178574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1DF1C8AB-E071-4F5C-B938-858E5EDFC434}"/>
                </a:ext>
              </a:extLst>
            </p:cNvPr>
            <p:cNvGrpSpPr/>
            <p:nvPr/>
          </p:nvGrpSpPr>
          <p:grpSpPr>
            <a:xfrm>
              <a:off x="1350397" y="3830989"/>
              <a:ext cx="1711629" cy="2126900"/>
              <a:chOff x="-707003" y="3830989"/>
              <a:chExt cx="1711629" cy="2126900"/>
            </a:xfrm>
          </p:grpSpPr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55EEB0A0-5352-4697-8AED-EB8119804DC9}"/>
                  </a:ext>
                </a:extLst>
              </p:cNvPr>
              <p:cNvGrpSpPr/>
              <p:nvPr/>
            </p:nvGrpSpPr>
            <p:grpSpPr>
              <a:xfrm>
                <a:off x="-707003" y="3830989"/>
                <a:ext cx="1711629" cy="2126900"/>
                <a:chOff x="-707003" y="3830989"/>
                <a:chExt cx="1711629" cy="2126900"/>
              </a:xfrm>
            </p:grpSpPr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E4783626-A6EF-4DC8-8DDF-989DAB65F0E1}"/>
                    </a:ext>
                  </a:extLst>
                </p:cNvPr>
                <p:cNvGrpSpPr/>
                <p:nvPr/>
              </p:nvGrpSpPr>
              <p:grpSpPr>
                <a:xfrm>
                  <a:off x="-707003" y="3830989"/>
                  <a:ext cx="1711629" cy="2126900"/>
                  <a:chOff x="-707003" y="3830989"/>
                  <a:chExt cx="1711629" cy="2126900"/>
                </a:xfrm>
              </p:grpSpPr>
              <p:sp>
                <p:nvSpPr>
                  <p:cNvPr id="40" name="フリーフォーム: 図形 39">
                    <a:extLst>
                      <a:ext uri="{FF2B5EF4-FFF2-40B4-BE49-F238E27FC236}">
                        <a16:creationId xmlns:a16="http://schemas.microsoft.com/office/drawing/2014/main" id="{7F595421-BFF8-47A3-8310-5A23C21F8918}"/>
                      </a:ext>
                    </a:extLst>
                  </p:cNvPr>
                  <p:cNvSpPr/>
                  <p:nvPr/>
                </p:nvSpPr>
                <p:spPr>
                  <a:xfrm>
                    <a:off x="-707003" y="4302078"/>
                    <a:ext cx="1711629" cy="1655811"/>
                  </a:xfrm>
                  <a:custGeom>
                    <a:avLst/>
                    <a:gdLst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590028 w 1690690"/>
                      <a:gd name="connsiteY12" fmla="*/ 442912 h 2152650"/>
                      <a:gd name="connsiteX13" fmla="*/ 595641 w 1690690"/>
                      <a:gd name="connsiteY13" fmla="*/ 387236 h 2152650"/>
                      <a:gd name="connsiteX14" fmla="*/ 1070763 w 1690690"/>
                      <a:gd name="connsiteY14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595641 w 1690690"/>
                      <a:gd name="connsiteY12" fmla="*/ 387236 h 2152650"/>
                      <a:gd name="connsiteX13" fmla="*/ 1070763 w 1690690"/>
                      <a:gd name="connsiteY13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1070763 w 1690690"/>
                      <a:gd name="connsiteY12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1070763 w 1690690"/>
                      <a:gd name="connsiteY11" fmla="*/ 0 h 2152650"/>
                      <a:gd name="connsiteX0" fmla="*/ 0 w 1690690"/>
                      <a:gd name="connsiteY0" fmla="*/ 927887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0" fmla="*/ 0 w 1690690"/>
                      <a:gd name="connsiteY0" fmla="*/ 927887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2112155 h 2152650"/>
                      <a:gd name="connsiteX6" fmla="*/ 1064407 w 1690690"/>
                      <a:gd name="connsiteY6" fmla="*/ 2152650 h 2152650"/>
                      <a:gd name="connsiteX7" fmla="*/ 40495 w 1690690"/>
                      <a:gd name="connsiteY7" fmla="*/ 2152650 h 2152650"/>
                      <a:gd name="connsiteX8" fmla="*/ 0 w 1690690"/>
                      <a:gd name="connsiteY8" fmla="*/ 2112155 h 2152650"/>
                      <a:gd name="connsiteX9" fmla="*/ 0 w 1690690"/>
                      <a:gd name="connsiteY9" fmla="*/ 927887 h 2152650"/>
                      <a:gd name="connsiteX0" fmla="*/ 0 w 1690690"/>
                      <a:gd name="connsiteY0" fmla="*/ 875499 h 2100262"/>
                      <a:gd name="connsiteX1" fmla="*/ 896152 w 1690690"/>
                      <a:gd name="connsiteY1" fmla="*/ 0 h 2100262"/>
                      <a:gd name="connsiteX2" fmla="*/ 1690690 w 1690690"/>
                      <a:gd name="connsiteY2" fmla="*/ 432587 h 2100262"/>
                      <a:gd name="connsiteX3" fmla="*/ 1690690 w 1690690"/>
                      <a:gd name="connsiteY3" fmla="*/ 1616855 h 2100262"/>
                      <a:gd name="connsiteX4" fmla="*/ 1650195 w 1690690"/>
                      <a:gd name="connsiteY4" fmla="*/ 1657350 h 2100262"/>
                      <a:gd name="connsiteX5" fmla="*/ 1104902 w 1690690"/>
                      <a:gd name="connsiteY5" fmla="*/ 2059767 h 2100262"/>
                      <a:gd name="connsiteX6" fmla="*/ 1064407 w 1690690"/>
                      <a:gd name="connsiteY6" fmla="*/ 2100262 h 2100262"/>
                      <a:gd name="connsiteX7" fmla="*/ 40495 w 1690690"/>
                      <a:gd name="connsiteY7" fmla="*/ 2100262 h 2100262"/>
                      <a:gd name="connsiteX8" fmla="*/ 0 w 1690690"/>
                      <a:gd name="connsiteY8" fmla="*/ 2059767 h 2100262"/>
                      <a:gd name="connsiteX9" fmla="*/ 0 w 1690690"/>
                      <a:gd name="connsiteY9" fmla="*/ 875499 h 2100262"/>
                      <a:gd name="connsiteX0" fmla="*/ 2528 w 1693218"/>
                      <a:gd name="connsiteY0" fmla="*/ 875499 h 2100262"/>
                      <a:gd name="connsiteX1" fmla="*/ 898680 w 1693218"/>
                      <a:gd name="connsiteY1" fmla="*/ 0 h 2100262"/>
                      <a:gd name="connsiteX2" fmla="*/ 1693218 w 1693218"/>
                      <a:gd name="connsiteY2" fmla="*/ 432587 h 2100262"/>
                      <a:gd name="connsiteX3" fmla="*/ 1693218 w 1693218"/>
                      <a:gd name="connsiteY3" fmla="*/ 1616855 h 2100262"/>
                      <a:gd name="connsiteX4" fmla="*/ 1652723 w 1693218"/>
                      <a:gd name="connsiteY4" fmla="*/ 1657350 h 2100262"/>
                      <a:gd name="connsiteX5" fmla="*/ 1107430 w 1693218"/>
                      <a:gd name="connsiteY5" fmla="*/ 2059767 h 2100262"/>
                      <a:gd name="connsiteX6" fmla="*/ 1066935 w 1693218"/>
                      <a:gd name="connsiteY6" fmla="*/ 2100262 h 2100262"/>
                      <a:gd name="connsiteX7" fmla="*/ 43023 w 1693218"/>
                      <a:gd name="connsiteY7" fmla="*/ 2100262 h 2100262"/>
                      <a:gd name="connsiteX8" fmla="*/ 2528 w 1693218"/>
                      <a:gd name="connsiteY8" fmla="*/ 2059767 h 2100262"/>
                      <a:gd name="connsiteX9" fmla="*/ 2528 w 1693218"/>
                      <a:gd name="connsiteY9" fmla="*/ 875499 h 2100262"/>
                      <a:gd name="connsiteX0" fmla="*/ 48977 w 1739667"/>
                      <a:gd name="connsiteY0" fmla="*/ 562159 h 1786922"/>
                      <a:gd name="connsiteX1" fmla="*/ 710179 w 1739667"/>
                      <a:gd name="connsiteY1" fmla="*/ 118460 h 1786922"/>
                      <a:gd name="connsiteX2" fmla="*/ 1739667 w 1739667"/>
                      <a:gd name="connsiteY2" fmla="*/ 119247 h 1786922"/>
                      <a:gd name="connsiteX3" fmla="*/ 1739667 w 1739667"/>
                      <a:gd name="connsiteY3" fmla="*/ 1303515 h 1786922"/>
                      <a:gd name="connsiteX4" fmla="*/ 1699172 w 1739667"/>
                      <a:gd name="connsiteY4" fmla="*/ 1344010 h 1786922"/>
                      <a:gd name="connsiteX5" fmla="*/ 1153879 w 1739667"/>
                      <a:gd name="connsiteY5" fmla="*/ 1746427 h 1786922"/>
                      <a:gd name="connsiteX6" fmla="*/ 1113384 w 1739667"/>
                      <a:gd name="connsiteY6" fmla="*/ 1786922 h 1786922"/>
                      <a:gd name="connsiteX7" fmla="*/ 89472 w 1739667"/>
                      <a:gd name="connsiteY7" fmla="*/ 1786922 h 1786922"/>
                      <a:gd name="connsiteX8" fmla="*/ 48977 w 1739667"/>
                      <a:gd name="connsiteY8" fmla="*/ 1746427 h 1786922"/>
                      <a:gd name="connsiteX9" fmla="*/ 48977 w 1739667"/>
                      <a:gd name="connsiteY9" fmla="*/ 562159 h 1786922"/>
                      <a:gd name="connsiteX0" fmla="*/ 8056 w 1698746"/>
                      <a:gd name="connsiteY0" fmla="*/ 562159 h 1786922"/>
                      <a:gd name="connsiteX1" fmla="*/ 669258 w 1698746"/>
                      <a:gd name="connsiteY1" fmla="*/ 118460 h 1786922"/>
                      <a:gd name="connsiteX2" fmla="*/ 1698746 w 1698746"/>
                      <a:gd name="connsiteY2" fmla="*/ 119247 h 1786922"/>
                      <a:gd name="connsiteX3" fmla="*/ 1698746 w 1698746"/>
                      <a:gd name="connsiteY3" fmla="*/ 1303515 h 1786922"/>
                      <a:gd name="connsiteX4" fmla="*/ 1658251 w 1698746"/>
                      <a:gd name="connsiteY4" fmla="*/ 1344010 h 1786922"/>
                      <a:gd name="connsiteX5" fmla="*/ 1112958 w 1698746"/>
                      <a:gd name="connsiteY5" fmla="*/ 1746427 h 1786922"/>
                      <a:gd name="connsiteX6" fmla="*/ 1072463 w 1698746"/>
                      <a:gd name="connsiteY6" fmla="*/ 1786922 h 1786922"/>
                      <a:gd name="connsiteX7" fmla="*/ 48551 w 1698746"/>
                      <a:gd name="connsiteY7" fmla="*/ 1786922 h 1786922"/>
                      <a:gd name="connsiteX8" fmla="*/ 8056 w 1698746"/>
                      <a:gd name="connsiteY8" fmla="*/ 1746427 h 1786922"/>
                      <a:gd name="connsiteX9" fmla="*/ 8056 w 1698746"/>
                      <a:gd name="connsiteY9" fmla="*/ 562159 h 1786922"/>
                      <a:gd name="connsiteX0" fmla="*/ 8056 w 1698746"/>
                      <a:gd name="connsiteY0" fmla="*/ 562159 h 1786922"/>
                      <a:gd name="connsiteX1" fmla="*/ 669258 w 1698746"/>
                      <a:gd name="connsiteY1" fmla="*/ 118460 h 1786922"/>
                      <a:gd name="connsiteX2" fmla="*/ 1698746 w 1698746"/>
                      <a:gd name="connsiteY2" fmla="*/ 119247 h 1786922"/>
                      <a:gd name="connsiteX3" fmla="*/ 1698746 w 1698746"/>
                      <a:gd name="connsiteY3" fmla="*/ 1303515 h 1786922"/>
                      <a:gd name="connsiteX4" fmla="*/ 1658251 w 1698746"/>
                      <a:gd name="connsiteY4" fmla="*/ 1344010 h 1786922"/>
                      <a:gd name="connsiteX5" fmla="*/ 1112958 w 1698746"/>
                      <a:gd name="connsiteY5" fmla="*/ 1746427 h 1786922"/>
                      <a:gd name="connsiteX6" fmla="*/ 1072463 w 1698746"/>
                      <a:gd name="connsiteY6" fmla="*/ 1786922 h 1786922"/>
                      <a:gd name="connsiteX7" fmla="*/ 48551 w 1698746"/>
                      <a:gd name="connsiteY7" fmla="*/ 1786922 h 1786922"/>
                      <a:gd name="connsiteX8" fmla="*/ 8056 w 1698746"/>
                      <a:gd name="connsiteY8" fmla="*/ 1746427 h 1786922"/>
                      <a:gd name="connsiteX9" fmla="*/ 8056 w 1698746"/>
                      <a:gd name="connsiteY9" fmla="*/ 562159 h 1786922"/>
                      <a:gd name="connsiteX0" fmla="*/ 13700 w 1704390"/>
                      <a:gd name="connsiteY0" fmla="*/ 562159 h 1786922"/>
                      <a:gd name="connsiteX1" fmla="*/ 674902 w 1704390"/>
                      <a:gd name="connsiteY1" fmla="*/ 118460 h 1786922"/>
                      <a:gd name="connsiteX2" fmla="*/ 1704390 w 1704390"/>
                      <a:gd name="connsiteY2" fmla="*/ 119247 h 1786922"/>
                      <a:gd name="connsiteX3" fmla="*/ 1704390 w 1704390"/>
                      <a:gd name="connsiteY3" fmla="*/ 1303515 h 1786922"/>
                      <a:gd name="connsiteX4" fmla="*/ 1663895 w 1704390"/>
                      <a:gd name="connsiteY4" fmla="*/ 1344010 h 1786922"/>
                      <a:gd name="connsiteX5" fmla="*/ 1118602 w 1704390"/>
                      <a:gd name="connsiteY5" fmla="*/ 1746427 h 1786922"/>
                      <a:gd name="connsiteX6" fmla="*/ 1078107 w 1704390"/>
                      <a:gd name="connsiteY6" fmla="*/ 1786922 h 1786922"/>
                      <a:gd name="connsiteX7" fmla="*/ 54195 w 1704390"/>
                      <a:gd name="connsiteY7" fmla="*/ 1786922 h 1786922"/>
                      <a:gd name="connsiteX8" fmla="*/ 13700 w 1704390"/>
                      <a:gd name="connsiteY8" fmla="*/ 1746427 h 1786922"/>
                      <a:gd name="connsiteX9" fmla="*/ 13700 w 1704390"/>
                      <a:gd name="connsiteY9" fmla="*/ 562159 h 1786922"/>
                      <a:gd name="connsiteX0" fmla="*/ 13700 w 1719912"/>
                      <a:gd name="connsiteY0" fmla="*/ 460561 h 1685324"/>
                      <a:gd name="connsiteX1" fmla="*/ 674902 w 1719912"/>
                      <a:gd name="connsiteY1" fmla="*/ 16862 h 1685324"/>
                      <a:gd name="connsiteX2" fmla="*/ 1704390 w 1719912"/>
                      <a:gd name="connsiteY2" fmla="*/ 17649 h 1685324"/>
                      <a:gd name="connsiteX3" fmla="*/ 1704390 w 1719912"/>
                      <a:gd name="connsiteY3" fmla="*/ 1201917 h 1685324"/>
                      <a:gd name="connsiteX4" fmla="*/ 1663895 w 1719912"/>
                      <a:gd name="connsiteY4" fmla="*/ 1242412 h 1685324"/>
                      <a:gd name="connsiteX5" fmla="*/ 1118602 w 1719912"/>
                      <a:gd name="connsiteY5" fmla="*/ 1644829 h 1685324"/>
                      <a:gd name="connsiteX6" fmla="*/ 1078107 w 1719912"/>
                      <a:gd name="connsiteY6" fmla="*/ 1685324 h 1685324"/>
                      <a:gd name="connsiteX7" fmla="*/ 54195 w 1719912"/>
                      <a:gd name="connsiteY7" fmla="*/ 1685324 h 1685324"/>
                      <a:gd name="connsiteX8" fmla="*/ 13700 w 1719912"/>
                      <a:gd name="connsiteY8" fmla="*/ 1644829 h 1685324"/>
                      <a:gd name="connsiteX9" fmla="*/ 13700 w 1719912"/>
                      <a:gd name="connsiteY9" fmla="*/ 460561 h 1685324"/>
                      <a:gd name="connsiteX0" fmla="*/ 13700 w 1709575"/>
                      <a:gd name="connsiteY0" fmla="*/ 445784 h 1670547"/>
                      <a:gd name="connsiteX1" fmla="*/ 674902 w 1709575"/>
                      <a:gd name="connsiteY1" fmla="*/ 2085 h 1670547"/>
                      <a:gd name="connsiteX2" fmla="*/ 1688515 w 1709575"/>
                      <a:gd name="connsiteY2" fmla="*/ 28272 h 1670547"/>
                      <a:gd name="connsiteX3" fmla="*/ 1704390 w 1709575"/>
                      <a:gd name="connsiteY3" fmla="*/ 1187140 h 1670547"/>
                      <a:gd name="connsiteX4" fmla="*/ 1663895 w 1709575"/>
                      <a:gd name="connsiteY4" fmla="*/ 1227635 h 1670547"/>
                      <a:gd name="connsiteX5" fmla="*/ 1118602 w 1709575"/>
                      <a:gd name="connsiteY5" fmla="*/ 1630052 h 1670547"/>
                      <a:gd name="connsiteX6" fmla="*/ 1078107 w 1709575"/>
                      <a:gd name="connsiteY6" fmla="*/ 1670547 h 1670547"/>
                      <a:gd name="connsiteX7" fmla="*/ 54195 w 1709575"/>
                      <a:gd name="connsiteY7" fmla="*/ 1670547 h 1670547"/>
                      <a:gd name="connsiteX8" fmla="*/ 13700 w 1709575"/>
                      <a:gd name="connsiteY8" fmla="*/ 1630052 h 1670547"/>
                      <a:gd name="connsiteX9" fmla="*/ 13700 w 1709575"/>
                      <a:gd name="connsiteY9" fmla="*/ 445784 h 1670547"/>
                      <a:gd name="connsiteX0" fmla="*/ 48977 w 1804395"/>
                      <a:gd name="connsiteY0" fmla="*/ 509128 h 1733891"/>
                      <a:gd name="connsiteX1" fmla="*/ 710179 w 1804395"/>
                      <a:gd name="connsiteY1" fmla="*/ 74954 h 1733891"/>
                      <a:gd name="connsiteX2" fmla="*/ 1723792 w 1804395"/>
                      <a:gd name="connsiteY2" fmla="*/ 91616 h 1733891"/>
                      <a:gd name="connsiteX3" fmla="*/ 1739667 w 1804395"/>
                      <a:gd name="connsiteY3" fmla="*/ 1250484 h 1733891"/>
                      <a:gd name="connsiteX4" fmla="*/ 1699172 w 1804395"/>
                      <a:gd name="connsiteY4" fmla="*/ 1290979 h 1733891"/>
                      <a:gd name="connsiteX5" fmla="*/ 1153879 w 1804395"/>
                      <a:gd name="connsiteY5" fmla="*/ 1693396 h 1733891"/>
                      <a:gd name="connsiteX6" fmla="*/ 1113384 w 1804395"/>
                      <a:gd name="connsiteY6" fmla="*/ 1733891 h 1733891"/>
                      <a:gd name="connsiteX7" fmla="*/ 89472 w 1804395"/>
                      <a:gd name="connsiteY7" fmla="*/ 1733891 h 1733891"/>
                      <a:gd name="connsiteX8" fmla="*/ 48977 w 1804395"/>
                      <a:gd name="connsiteY8" fmla="*/ 1693396 h 1733891"/>
                      <a:gd name="connsiteX9" fmla="*/ 48977 w 1804395"/>
                      <a:gd name="connsiteY9" fmla="*/ 509128 h 1733891"/>
                      <a:gd name="connsiteX0" fmla="*/ 48977 w 1804395"/>
                      <a:gd name="connsiteY0" fmla="*/ 512481 h 1737244"/>
                      <a:gd name="connsiteX1" fmla="*/ 710179 w 1804395"/>
                      <a:gd name="connsiteY1" fmla="*/ 78307 h 1737244"/>
                      <a:gd name="connsiteX2" fmla="*/ 1723792 w 1804395"/>
                      <a:gd name="connsiteY2" fmla="*/ 94969 h 1737244"/>
                      <a:gd name="connsiteX3" fmla="*/ 1739667 w 1804395"/>
                      <a:gd name="connsiteY3" fmla="*/ 1253837 h 1737244"/>
                      <a:gd name="connsiteX4" fmla="*/ 1699172 w 1804395"/>
                      <a:gd name="connsiteY4" fmla="*/ 1294332 h 1737244"/>
                      <a:gd name="connsiteX5" fmla="*/ 1153879 w 1804395"/>
                      <a:gd name="connsiteY5" fmla="*/ 1696749 h 1737244"/>
                      <a:gd name="connsiteX6" fmla="*/ 1113384 w 1804395"/>
                      <a:gd name="connsiteY6" fmla="*/ 1737244 h 1737244"/>
                      <a:gd name="connsiteX7" fmla="*/ 89472 w 1804395"/>
                      <a:gd name="connsiteY7" fmla="*/ 1737244 h 1737244"/>
                      <a:gd name="connsiteX8" fmla="*/ 48977 w 1804395"/>
                      <a:gd name="connsiteY8" fmla="*/ 1696749 h 1737244"/>
                      <a:gd name="connsiteX9" fmla="*/ 48977 w 1804395"/>
                      <a:gd name="connsiteY9" fmla="*/ 512481 h 1737244"/>
                      <a:gd name="connsiteX0" fmla="*/ 46627 w 1804390"/>
                      <a:gd name="connsiteY0" fmla="*/ 512481 h 1737244"/>
                      <a:gd name="connsiteX1" fmla="*/ 676079 w 1804390"/>
                      <a:gd name="connsiteY1" fmla="*/ 78307 h 1737244"/>
                      <a:gd name="connsiteX2" fmla="*/ 1721442 w 1804390"/>
                      <a:gd name="connsiteY2" fmla="*/ 94969 h 1737244"/>
                      <a:gd name="connsiteX3" fmla="*/ 1737317 w 1804390"/>
                      <a:gd name="connsiteY3" fmla="*/ 1253837 h 1737244"/>
                      <a:gd name="connsiteX4" fmla="*/ 1696822 w 1804390"/>
                      <a:gd name="connsiteY4" fmla="*/ 1294332 h 1737244"/>
                      <a:gd name="connsiteX5" fmla="*/ 1151529 w 1804390"/>
                      <a:gd name="connsiteY5" fmla="*/ 1696749 h 1737244"/>
                      <a:gd name="connsiteX6" fmla="*/ 1111034 w 1804390"/>
                      <a:gd name="connsiteY6" fmla="*/ 1737244 h 1737244"/>
                      <a:gd name="connsiteX7" fmla="*/ 87122 w 1804390"/>
                      <a:gd name="connsiteY7" fmla="*/ 1737244 h 1737244"/>
                      <a:gd name="connsiteX8" fmla="*/ 46627 w 1804390"/>
                      <a:gd name="connsiteY8" fmla="*/ 1696749 h 1737244"/>
                      <a:gd name="connsiteX9" fmla="*/ 46627 w 1804390"/>
                      <a:gd name="connsiteY9" fmla="*/ 512481 h 1737244"/>
                      <a:gd name="connsiteX0" fmla="*/ 43804 w 1804381"/>
                      <a:gd name="connsiteY0" fmla="*/ 506708 h 1731471"/>
                      <a:gd name="connsiteX1" fmla="*/ 635156 w 1804381"/>
                      <a:gd name="connsiteY1" fmla="*/ 88409 h 1731471"/>
                      <a:gd name="connsiteX2" fmla="*/ 1718619 w 1804381"/>
                      <a:gd name="connsiteY2" fmla="*/ 89196 h 1731471"/>
                      <a:gd name="connsiteX3" fmla="*/ 1734494 w 1804381"/>
                      <a:gd name="connsiteY3" fmla="*/ 1248064 h 1731471"/>
                      <a:gd name="connsiteX4" fmla="*/ 1693999 w 1804381"/>
                      <a:gd name="connsiteY4" fmla="*/ 1288559 h 1731471"/>
                      <a:gd name="connsiteX5" fmla="*/ 1148706 w 1804381"/>
                      <a:gd name="connsiteY5" fmla="*/ 1690976 h 1731471"/>
                      <a:gd name="connsiteX6" fmla="*/ 1108211 w 1804381"/>
                      <a:gd name="connsiteY6" fmla="*/ 1731471 h 1731471"/>
                      <a:gd name="connsiteX7" fmla="*/ 84299 w 1804381"/>
                      <a:gd name="connsiteY7" fmla="*/ 1731471 h 1731471"/>
                      <a:gd name="connsiteX8" fmla="*/ 43804 w 1804381"/>
                      <a:gd name="connsiteY8" fmla="*/ 1690976 h 1731471"/>
                      <a:gd name="connsiteX9" fmla="*/ 43804 w 1804381"/>
                      <a:gd name="connsiteY9" fmla="*/ 506708 h 1731471"/>
                      <a:gd name="connsiteX0" fmla="*/ 43804 w 1804381"/>
                      <a:gd name="connsiteY0" fmla="*/ 507458 h 1732221"/>
                      <a:gd name="connsiteX1" fmla="*/ 635156 w 1804381"/>
                      <a:gd name="connsiteY1" fmla="*/ 89159 h 1732221"/>
                      <a:gd name="connsiteX2" fmla="*/ 1718619 w 1804381"/>
                      <a:gd name="connsiteY2" fmla="*/ 89946 h 1732221"/>
                      <a:gd name="connsiteX3" fmla="*/ 1734494 w 1804381"/>
                      <a:gd name="connsiteY3" fmla="*/ 1248814 h 1732221"/>
                      <a:gd name="connsiteX4" fmla="*/ 1693999 w 1804381"/>
                      <a:gd name="connsiteY4" fmla="*/ 1289309 h 1732221"/>
                      <a:gd name="connsiteX5" fmla="*/ 1148706 w 1804381"/>
                      <a:gd name="connsiteY5" fmla="*/ 1691726 h 1732221"/>
                      <a:gd name="connsiteX6" fmla="*/ 1108211 w 1804381"/>
                      <a:gd name="connsiteY6" fmla="*/ 1732221 h 1732221"/>
                      <a:gd name="connsiteX7" fmla="*/ 84299 w 1804381"/>
                      <a:gd name="connsiteY7" fmla="*/ 1732221 h 1732221"/>
                      <a:gd name="connsiteX8" fmla="*/ 43804 w 1804381"/>
                      <a:gd name="connsiteY8" fmla="*/ 1691726 h 1732221"/>
                      <a:gd name="connsiteX9" fmla="*/ 43804 w 1804381"/>
                      <a:gd name="connsiteY9" fmla="*/ 507458 h 1732221"/>
                      <a:gd name="connsiteX0" fmla="*/ 11349 w 1771926"/>
                      <a:gd name="connsiteY0" fmla="*/ 507458 h 1732221"/>
                      <a:gd name="connsiteX1" fmla="*/ 602701 w 1771926"/>
                      <a:gd name="connsiteY1" fmla="*/ 89159 h 1732221"/>
                      <a:gd name="connsiteX2" fmla="*/ 1686164 w 1771926"/>
                      <a:gd name="connsiteY2" fmla="*/ 89946 h 1732221"/>
                      <a:gd name="connsiteX3" fmla="*/ 1702039 w 1771926"/>
                      <a:gd name="connsiteY3" fmla="*/ 1248814 h 1732221"/>
                      <a:gd name="connsiteX4" fmla="*/ 1661544 w 1771926"/>
                      <a:gd name="connsiteY4" fmla="*/ 1289309 h 1732221"/>
                      <a:gd name="connsiteX5" fmla="*/ 1116251 w 1771926"/>
                      <a:gd name="connsiteY5" fmla="*/ 1691726 h 1732221"/>
                      <a:gd name="connsiteX6" fmla="*/ 1075756 w 1771926"/>
                      <a:gd name="connsiteY6" fmla="*/ 1732221 h 1732221"/>
                      <a:gd name="connsiteX7" fmla="*/ 51844 w 1771926"/>
                      <a:gd name="connsiteY7" fmla="*/ 1732221 h 1732221"/>
                      <a:gd name="connsiteX8" fmla="*/ 11349 w 1771926"/>
                      <a:gd name="connsiteY8" fmla="*/ 1691726 h 1732221"/>
                      <a:gd name="connsiteX9" fmla="*/ 11349 w 1771926"/>
                      <a:gd name="connsiteY9" fmla="*/ 507458 h 1732221"/>
                      <a:gd name="connsiteX0" fmla="*/ 13266 w 1767493"/>
                      <a:gd name="connsiteY0" fmla="*/ 534634 h 1746697"/>
                      <a:gd name="connsiteX1" fmla="*/ 598268 w 1767493"/>
                      <a:gd name="connsiteY1" fmla="*/ 103635 h 1746697"/>
                      <a:gd name="connsiteX2" fmla="*/ 1681731 w 1767493"/>
                      <a:gd name="connsiteY2" fmla="*/ 104422 h 1746697"/>
                      <a:gd name="connsiteX3" fmla="*/ 1697606 w 1767493"/>
                      <a:gd name="connsiteY3" fmla="*/ 1263290 h 1746697"/>
                      <a:gd name="connsiteX4" fmla="*/ 1657111 w 1767493"/>
                      <a:gd name="connsiteY4" fmla="*/ 1303785 h 1746697"/>
                      <a:gd name="connsiteX5" fmla="*/ 1111818 w 1767493"/>
                      <a:gd name="connsiteY5" fmla="*/ 1706202 h 1746697"/>
                      <a:gd name="connsiteX6" fmla="*/ 1071323 w 1767493"/>
                      <a:gd name="connsiteY6" fmla="*/ 1746697 h 1746697"/>
                      <a:gd name="connsiteX7" fmla="*/ 47411 w 1767493"/>
                      <a:gd name="connsiteY7" fmla="*/ 1746697 h 1746697"/>
                      <a:gd name="connsiteX8" fmla="*/ 6916 w 1767493"/>
                      <a:gd name="connsiteY8" fmla="*/ 1706202 h 1746697"/>
                      <a:gd name="connsiteX9" fmla="*/ 13266 w 1767493"/>
                      <a:gd name="connsiteY9" fmla="*/ 534634 h 1746697"/>
                      <a:gd name="connsiteX0" fmla="*/ 13266 w 1767493"/>
                      <a:gd name="connsiteY0" fmla="*/ 518177 h 1730240"/>
                      <a:gd name="connsiteX1" fmla="*/ 598268 w 1767493"/>
                      <a:gd name="connsiteY1" fmla="*/ 87178 h 1730240"/>
                      <a:gd name="connsiteX2" fmla="*/ 1681731 w 1767493"/>
                      <a:gd name="connsiteY2" fmla="*/ 87965 h 1730240"/>
                      <a:gd name="connsiteX3" fmla="*/ 1697606 w 1767493"/>
                      <a:gd name="connsiteY3" fmla="*/ 1246833 h 1730240"/>
                      <a:gd name="connsiteX4" fmla="*/ 1657111 w 1767493"/>
                      <a:gd name="connsiteY4" fmla="*/ 1287328 h 1730240"/>
                      <a:gd name="connsiteX5" fmla="*/ 1111818 w 1767493"/>
                      <a:gd name="connsiteY5" fmla="*/ 1689745 h 1730240"/>
                      <a:gd name="connsiteX6" fmla="*/ 1071323 w 1767493"/>
                      <a:gd name="connsiteY6" fmla="*/ 1730240 h 1730240"/>
                      <a:gd name="connsiteX7" fmla="*/ 47411 w 1767493"/>
                      <a:gd name="connsiteY7" fmla="*/ 1730240 h 1730240"/>
                      <a:gd name="connsiteX8" fmla="*/ 6916 w 1767493"/>
                      <a:gd name="connsiteY8" fmla="*/ 1689745 h 1730240"/>
                      <a:gd name="connsiteX9" fmla="*/ 13266 w 1767493"/>
                      <a:gd name="connsiteY9" fmla="*/ 518177 h 1730240"/>
                      <a:gd name="connsiteX0" fmla="*/ 13266 w 1700096"/>
                      <a:gd name="connsiteY0" fmla="*/ 443652 h 1655715"/>
                      <a:gd name="connsiteX1" fmla="*/ 598268 w 1700096"/>
                      <a:gd name="connsiteY1" fmla="*/ 12653 h 1655715"/>
                      <a:gd name="connsiteX2" fmla="*/ 1681731 w 1700096"/>
                      <a:gd name="connsiteY2" fmla="*/ 13440 h 1655715"/>
                      <a:gd name="connsiteX3" fmla="*/ 1697606 w 1700096"/>
                      <a:gd name="connsiteY3" fmla="*/ 1172308 h 1655715"/>
                      <a:gd name="connsiteX4" fmla="*/ 1657111 w 1700096"/>
                      <a:gd name="connsiteY4" fmla="*/ 1212803 h 1655715"/>
                      <a:gd name="connsiteX5" fmla="*/ 1111818 w 1700096"/>
                      <a:gd name="connsiteY5" fmla="*/ 1615220 h 1655715"/>
                      <a:gd name="connsiteX6" fmla="*/ 1071323 w 1700096"/>
                      <a:gd name="connsiteY6" fmla="*/ 1655715 h 1655715"/>
                      <a:gd name="connsiteX7" fmla="*/ 47411 w 1700096"/>
                      <a:gd name="connsiteY7" fmla="*/ 1655715 h 1655715"/>
                      <a:gd name="connsiteX8" fmla="*/ 6916 w 1700096"/>
                      <a:gd name="connsiteY8" fmla="*/ 1615220 h 1655715"/>
                      <a:gd name="connsiteX9" fmla="*/ 13266 w 1700096"/>
                      <a:gd name="connsiteY9" fmla="*/ 443652 h 1655715"/>
                      <a:gd name="connsiteX0" fmla="*/ 13266 w 1703438"/>
                      <a:gd name="connsiteY0" fmla="*/ 462935 h 1674998"/>
                      <a:gd name="connsiteX1" fmla="*/ 598268 w 1703438"/>
                      <a:gd name="connsiteY1" fmla="*/ 31936 h 1674998"/>
                      <a:gd name="connsiteX2" fmla="*/ 1688081 w 1703438"/>
                      <a:gd name="connsiteY2" fmla="*/ 48598 h 1674998"/>
                      <a:gd name="connsiteX3" fmla="*/ 1697606 w 1703438"/>
                      <a:gd name="connsiteY3" fmla="*/ 1191591 h 1674998"/>
                      <a:gd name="connsiteX4" fmla="*/ 1657111 w 1703438"/>
                      <a:gd name="connsiteY4" fmla="*/ 1232086 h 1674998"/>
                      <a:gd name="connsiteX5" fmla="*/ 1111818 w 1703438"/>
                      <a:gd name="connsiteY5" fmla="*/ 1634503 h 1674998"/>
                      <a:gd name="connsiteX6" fmla="*/ 1071323 w 1703438"/>
                      <a:gd name="connsiteY6" fmla="*/ 1674998 h 1674998"/>
                      <a:gd name="connsiteX7" fmla="*/ 47411 w 1703438"/>
                      <a:gd name="connsiteY7" fmla="*/ 1674998 h 1674998"/>
                      <a:gd name="connsiteX8" fmla="*/ 6916 w 1703438"/>
                      <a:gd name="connsiteY8" fmla="*/ 1634503 h 1674998"/>
                      <a:gd name="connsiteX9" fmla="*/ 13266 w 1703438"/>
                      <a:gd name="connsiteY9" fmla="*/ 462935 h 1674998"/>
                      <a:gd name="connsiteX0" fmla="*/ 13266 w 1703438"/>
                      <a:gd name="connsiteY0" fmla="*/ 438970 h 1651033"/>
                      <a:gd name="connsiteX1" fmla="*/ 598268 w 1703438"/>
                      <a:gd name="connsiteY1" fmla="*/ 7971 h 1651033"/>
                      <a:gd name="connsiteX2" fmla="*/ 1688081 w 1703438"/>
                      <a:gd name="connsiteY2" fmla="*/ 24633 h 1651033"/>
                      <a:gd name="connsiteX3" fmla="*/ 1697606 w 1703438"/>
                      <a:gd name="connsiteY3" fmla="*/ 1167626 h 1651033"/>
                      <a:gd name="connsiteX4" fmla="*/ 1657111 w 1703438"/>
                      <a:gd name="connsiteY4" fmla="*/ 1208121 h 1651033"/>
                      <a:gd name="connsiteX5" fmla="*/ 1111818 w 1703438"/>
                      <a:gd name="connsiteY5" fmla="*/ 1610538 h 1651033"/>
                      <a:gd name="connsiteX6" fmla="*/ 1071323 w 1703438"/>
                      <a:gd name="connsiteY6" fmla="*/ 1651033 h 1651033"/>
                      <a:gd name="connsiteX7" fmla="*/ 47411 w 1703438"/>
                      <a:gd name="connsiteY7" fmla="*/ 1651033 h 1651033"/>
                      <a:gd name="connsiteX8" fmla="*/ 6916 w 1703438"/>
                      <a:gd name="connsiteY8" fmla="*/ 1610538 h 1651033"/>
                      <a:gd name="connsiteX9" fmla="*/ 13266 w 1703438"/>
                      <a:gd name="connsiteY9" fmla="*/ 438970 h 1651033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11818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33250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33250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711629" h="1655811">
                        <a:moveTo>
                          <a:pt x="13266" y="443748"/>
                        </a:moveTo>
                        <a:cubicBezTo>
                          <a:pt x="38800" y="402079"/>
                          <a:pt x="531857" y="27830"/>
                          <a:pt x="598268" y="12749"/>
                        </a:cubicBezTo>
                        <a:cubicBezTo>
                          <a:pt x="664679" y="-2332"/>
                          <a:pt x="1641383" y="-11465"/>
                          <a:pt x="1688081" y="29411"/>
                        </a:cubicBezTo>
                        <a:cubicBezTo>
                          <a:pt x="1734779" y="70287"/>
                          <a:pt x="1697606" y="777648"/>
                          <a:pt x="1697606" y="1172404"/>
                        </a:cubicBezTo>
                        <a:cubicBezTo>
                          <a:pt x="1697606" y="1194769"/>
                          <a:pt x="1679476" y="1212899"/>
                          <a:pt x="1657111" y="1212899"/>
                        </a:cubicBezTo>
                        <a:lnTo>
                          <a:pt x="1133250" y="1615316"/>
                        </a:lnTo>
                        <a:cubicBezTo>
                          <a:pt x="1116581" y="1637681"/>
                          <a:pt x="1093688" y="1655811"/>
                          <a:pt x="1071323" y="1655811"/>
                        </a:cubicBezTo>
                        <a:lnTo>
                          <a:pt x="47411" y="1655811"/>
                        </a:lnTo>
                        <a:cubicBezTo>
                          <a:pt x="25046" y="1655811"/>
                          <a:pt x="6916" y="1637681"/>
                          <a:pt x="6916" y="1615316"/>
                        </a:cubicBezTo>
                        <a:cubicBezTo>
                          <a:pt x="6916" y="1220560"/>
                          <a:pt x="-12268" y="485417"/>
                          <a:pt x="13266" y="443748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1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フリーフォーム: 図形 40">
                    <a:extLst>
                      <a:ext uri="{FF2B5EF4-FFF2-40B4-BE49-F238E27FC236}">
                        <a16:creationId xmlns:a16="http://schemas.microsoft.com/office/drawing/2014/main" id="{978A3607-3A07-4FC4-A703-D1E83132C588}"/>
                      </a:ext>
                    </a:extLst>
                  </p:cNvPr>
                  <p:cNvSpPr/>
                  <p:nvPr/>
                </p:nvSpPr>
                <p:spPr>
                  <a:xfrm>
                    <a:off x="32004" y="4457449"/>
                    <a:ext cx="298990" cy="117976"/>
                  </a:xfrm>
                  <a:custGeom>
                    <a:avLst/>
                    <a:gdLst>
                      <a:gd name="connsiteX0" fmla="*/ 146806 w 378728"/>
                      <a:gd name="connsiteY0" fmla="*/ 372 h 149441"/>
                      <a:gd name="connsiteX1" fmla="*/ 168166 w 378728"/>
                      <a:gd name="connsiteY1" fmla="*/ 1455 h 149441"/>
                      <a:gd name="connsiteX2" fmla="*/ 364649 w 378728"/>
                      <a:gd name="connsiteY2" fmla="*/ 45161 h 149441"/>
                      <a:gd name="connsiteX3" fmla="*/ 374952 w 378728"/>
                      <a:gd name="connsiteY3" fmla="*/ 59976 h 149441"/>
                      <a:gd name="connsiteX4" fmla="*/ 326510 w 378728"/>
                      <a:gd name="connsiteY4" fmla="*/ 92302 h 149441"/>
                      <a:gd name="connsiteX5" fmla="*/ 257583 w 378728"/>
                      <a:gd name="connsiteY5" fmla="*/ 76057 h 149441"/>
                      <a:gd name="connsiteX6" fmla="*/ 275190 w 378728"/>
                      <a:gd name="connsiteY6" fmla="*/ 62378 h 149441"/>
                      <a:gd name="connsiteX7" fmla="*/ 185887 w 378728"/>
                      <a:gd name="connsiteY7" fmla="*/ 41330 h 149441"/>
                      <a:gd name="connsiteX8" fmla="*/ 128250 w 378728"/>
                      <a:gd name="connsiteY8" fmla="*/ 86104 h 149441"/>
                      <a:gd name="connsiteX9" fmla="*/ 217554 w 378728"/>
                      <a:gd name="connsiteY9" fmla="*/ 107152 h 149441"/>
                      <a:gd name="connsiteX10" fmla="*/ 226627 w 378728"/>
                      <a:gd name="connsiteY10" fmla="*/ 100104 h 149441"/>
                      <a:gd name="connsiteX11" fmla="*/ 291800 w 378728"/>
                      <a:gd name="connsiteY11" fmla="*/ 115465 h 149441"/>
                      <a:gd name="connsiteX12" fmla="*/ 249013 w 378728"/>
                      <a:gd name="connsiteY12" fmla="*/ 144018 h 149441"/>
                      <a:gd name="connsiteX13" fmla="*/ 210562 w 378728"/>
                      <a:gd name="connsiteY13" fmla="*/ 147987 h 149441"/>
                      <a:gd name="connsiteX14" fmla="*/ 14079 w 378728"/>
                      <a:gd name="connsiteY14" fmla="*/ 104281 h 149441"/>
                      <a:gd name="connsiteX15" fmla="*/ 3776 w 378728"/>
                      <a:gd name="connsiteY15" fmla="*/ 89467 h 149441"/>
                      <a:gd name="connsiteX16" fmla="*/ 129715 w 378728"/>
                      <a:gd name="connsiteY16" fmla="*/ 5424 h 149441"/>
                      <a:gd name="connsiteX17" fmla="*/ 146806 w 378728"/>
                      <a:gd name="connsiteY17" fmla="*/ 372 h 1494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78728" h="149441">
                        <a:moveTo>
                          <a:pt x="146806" y="372"/>
                        </a:moveTo>
                        <a:cubicBezTo>
                          <a:pt x="153765" y="-347"/>
                          <a:pt x="161434" y="-43"/>
                          <a:pt x="168166" y="1455"/>
                        </a:cubicBezTo>
                        <a:lnTo>
                          <a:pt x="364649" y="45161"/>
                        </a:lnTo>
                        <a:cubicBezTo>
                          <a:pt x="378113" y="48156"/>
                          <a:pt x="382725" y="54789"/>
                          <a:pt x="374952" y="59976"/>
                        </a:cubicBezTo>
                        <a:lnTo>
                          <a:pt x="326510" y="92302"/>
                        </a:lnTo>
                        <a:lnTo>
                          <a:pt x="257583" y="76057"/>
                        </a:lnTo>
                        <a:lnTo>
                          <a:pt x="275190" y="62378"/>
                        </a:lnTo>
                        <a:lnTo>
                          <a:pt x="185887" y="41330"/>
                        </a:lnTo>
                        <a:lnTo>
                          <a:pt x="128250" y="86104"/>
                        </a:lnTo>
                        <a:lnTo>
                          <a:pt x="217554" y="107152"/>
                        </a:lnTo>
                        <a:lnTo>
                          <a:pt x="226627" y="100104"/>
                        </a:lnTo>
                        <a:lnTo>
                          <a:pt x="291800" y="115465"/>
                        </a:lnTo>
                        <a:lnTo>
                          <a:pt x="249013" y="144018"/>
                        </a:lnTo>
                        <a:cubicBezTo>
                          <a:pt x="241240" y="149205"/>
                          <a:pt x="224026" y="150982"/>
                          <a:pt x="210562" y="147987"/>
                        </a:cubicBezTo>
                        <a:lnTo>
                          <a:pt x="14079" y="104281"/>
                        </a:lnTo>
                        <a:cubicBezTo>
                          <a:pt x="615" y="101286"/>
                          <a:pt x="-3997" y="94654"/>
                          <a:pt x="3776" y="89467"/>
                        </a:cubicBezTo>
                        <a:lnTo>
                          <a:pt x="129715" y="5424"/>
                        </a:lnTo>
                        <a:cubicBezTo>
                          <a:pt x="133601" y="2831"/>
                          <a:pt x="139848" y="1090"/>
                          <a:pt x="146806" y="372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66556021-CE2B-4B73-B1A8-C150C2540110}"/>
                      </a:ext>
                    </a:extLst>
                  </p:cNvPr>
                  <p:cNvSpPr/>
                  <p:nvPr/>
                </p:nvSpPr>
                <p:spPr>
                  <a:xfrm>
                    <a:off x="88638" y="4421353"/>
                    <a:ext cx="199494" cy="122939"/>
                  </a:xfrm>
                  <a:custGeom>
                    <a:avLst/>
                    <a:gdLst>
                      <a:gd name="connsiteX0" fmla="*/ 90884 w 181768"/>
                      <a:gd name="connsiteY0" fmla="*/ 0 h 136247"/>
                      <a:gd name="connsiteX1" fmla="*/ 181768 w 181768"/>
                      <a:gd name="connsiteY1" fmla="*/ 53931 h 136247"/>
                      <a:gd name="connsiteX2" fmla="*/ 176939 w 181768"/>
                      <a:gd name="connsiteY2" fmla="*/ 68124 h 136247"/>
                      <a:gd name="connsiteX3" fmla="*/ 181768 w 181768"/>
                      <a:gd name="connsiteY3" fmla="*/ 82316 h 136247"/>
                      <a:gd name="connsiteX4" fmla="*/ 90884 w 181768"/>
                      <a:gd name="connsiteY4" fmla="*/ 136247 h 136247"/>
                      <a:gd name="connsiteX5" fmla="*/ 0 w 181768"/>
                      <a:gd name="connsiteY5" fmla="*/ 82316 h 136247"/>
                      <a:gd name="connsiteX6" fmla="*/ 4829 w 181768"/>
                      <a:gd name="connsiteY6" fmla="*/ 68124 h 136247"/>
                      <a:gd name="connsiteX7" fmla="*/ 0 w 181768"/>
                      <a:gd name="connsiteY7" fmla="*/ 53931 h 136247"/>
                      <a:gd name="connsiteX8" fmla="*/ 90884 w 181768"/>
                      <a:gd name="connsiteY8" fmla="*/ 0 h 136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1768" h="136247">
                        <a:moveTo>
                          <a:pt x="90884" y="0"/>
                        </a:moveTo>
                        <a:cubicBezTo>
                          <a:pt x="141078" y="0"/>
                          <a:pt x="181768" y="24146"/>
                          <a:pt x="181768" y="53931"/>
                        </a:cubicBezTo>
                        <a:lnTo>
                          <a:pt x="176939" y="68124"/>
                        </a:lnTo>
                        <a:lnTo>
                          <a:pt x="181768" y="82316"/>
                        </a:lnTo>
                        <a:cubicBezTo>
                          <a:pt x="181768" y="112101"/>
                          <a:pt x="141078" y="136247"/>
                          <a:pt x="90884" y="136247"/>
                        </a:cubicBezTo>
                        <a:cubicBezTo>
                          <a:pt x="40690" y="136247"/>
                          <a:pt x="0" y="112101"/>
                          <a:pt x="0" y="82316"/>
                        </a:cubicBezTo>
                        <a:lnTo>
                          <a:pt x="4829" y="68124"/>
                        </a:lnTo>
                        <a:lnTo>
                          <a:pt x="0" y="53931"/>
                        </a:lnTo>
                        <a:cubicBezTo>
                          <a:pt x="0" y="24146"/>
                          <a:pt x="40690" y="0"/>
                          <a:pt x="90884" y="0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1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3" name="フリーフォーム: 図形 42">
                    <a:extLst>
                      <a:ext uri="{FF2B5EF4-FFF2-40B4-BE49-F238E27FC236}">
                        <a16:creationId xmlns:a16="http://schemas.microsoft.com/office/drawing/2014/main" id="{A1B9CA95-1EAF-434E-9488-E425636C68B2}"/>
                      </a:ext>
                    </a:extLst>
                  </p:cNvPr>
                  <p:cNvSpPr/>
                  <p:nvPr/>
                </p:nvSpPr>
                <p:spPr>
                  <a:xfrm>
                    <a:off x="-190267" y="3831472"/>
                    <a:ext cx="757006" cy="619410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フリーフォーム: 図形 43">
                    <a:extLst>
                      <a:ext uri="{FF2B5EF4-FFF2-40B4-BE49-F238E27FC236}">
                        <a16:creationId xmlns:a16="http://schemas.microsoft.com/office/drawing/2014/main" id="{0661A664-76E2-4940-AD8E-0091D8DFF2A9}"/>
                      </a:ext>
                    </a:extLst>
                  </p:cNvPr>
                  <p:cNvSpPr/>
                  <p:nvPr/>
                </p:nvSpPr>
                <p:spPr>
                  <a:xfrm>
                    <a:off x="-706246" y="4767899"/>
                    <a:ext cx="1709608" cy="1188805"/>
                  </a:xfrm>
                  <a:custGeom>
                    <a:avLst/>
                    <a:gdLst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417 w 1709608"/>
                      <a:gd name="connsiteY10" fmla="*/ 460970 h 1188805"/>
                      <a:gd name="connsiteX11" fmla="*/ 1080227 w 1709608"/>
                      <a:gd name="connsiteY11" fmla="*/ 460970 h 1188805"/>
                      <a:gd name="connsiteX12" fmla="*/ 1144930 w 1709608"/>
                      <a:gd name="connsiteY12" fmla="*/ 419468 h 1188805"/>
                      <a:gd name="connsiteX13" fmla="*/ 1692273 w 1709608"/>
                      <a:gd name="connsiteY13" fmla="*/ 7043 h 11888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709608" h="1188805">
                        <a:moveTo>
                          <a:pt x="1709608" y="0"/>
                        </a:moveTo>
                        <a:lnTo>
                          <a:pt x="1709598" y="1197"/>
                        </a:lnTo>
                        <a:cubicBezTo>
                          <a:pt x="1706142" y="232491"/>
                          <a:pt x="1696849" y="508020"/>
                          <a:pt x="1696849" y="705398"/>
                        </a:cubicBezTo>
                        <a:cubicBezTo>
                          <a:pt x="1696849" y="727763"/>
                          <a:pt x="1678719" y="745893"/>
                          <a:pt x="1656354" y="745893"/>
                        </a:cubicBezTo>
                        <a:lnTo>
                          <a:pt x="1132493" y="1148310"/>
                        </a:lnTo>
                        <a:cubicBezTo>
                          <a:pt x="1115824" y="1170675"/>
                          <a:pt x="1092931" y="1188805"/>
                          <a:pt x="1070566" y="1188805"/>
                        </a:cubicBezTo>
                        <a:lnTo>
                          <a:pt x="46654" y="1188805"/>
                        </a:lnTo>
                        <a:cubicBezTo>
                          <a:pt x="24289" y="1188805"/>
                          <a:pt x="6159" y="1170675"/>
                          <a:pt x="6159" y="1148310"/>
                        </a:cubicBezTo>
                        <a:cubicBezTo>
                          <a:pt x="6159" y="1000277"/>
                          <a:pt x="3461" y="804376"/>
                          <a:pt x="1436" y="615129"/>
                        </a:cubicBezTo>
                        <a:lnTo>
                          <a:pt x="0" y="456738"/>
                        </a:lnTo>
                        <a:lnTo>
                          <a:pt x="10417" y="460970"/>
                        </a:lnTo>
                        <a:lnTo>
                          <a:pt x="1080227" y="460970"/>
                        </a:lnTo>
                        <a:cubicBezTo>
                          <a:pt x="1103594" y="460970"/>
                          <a:pt x="1127514" y="442389"/>
                          <a:pt x="1144930" y="419468"/>
                        </a:cubicBezTo>
                        <a:lnTo>
                          <a:pt x="1692273" y="704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EABC214F-C84E-4F5C-A40C-0B6CC3B6C807}"/>
                      </a:ext>
                    </a:extLst>
                  </p:cNvPr>
                  <p:cNvSpPr/>
                  <p:nvPr/>
                </p:nvSpPr>
                <p:spPr>
                  <a:xfrm>
                    <a:off x="14522" y="4079189"/>
                    <a:ext cx="347428" cy="367078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F7B763B5-DF10-4F40-B904-9887CA1FCC25}"/>
                      </a:ext>
                    </a:extLst>
                  </p:cNvPr>
                  <p:cNvSpPr/>
                  <p:nvPr/>
                </p:nvSpPr>
                <p:spPr>
                  <a:xfrm>
                    <a:off x="119297" y="4079189"/>
                    <a:ext cx="137878" cy="367078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フリーフォーム: 図形 46">
                    <a:extLst>
                      <a:ext uri="{FF2B5EF4-FFF2-40B4-BE49-F238E27FC236}">
                        <a16:creationId xmlns:a16="http://schemas.microsoft.com/office/drawing/2014/main" id="{26A6A9C1-9B2E-4345-8BB8-394C50C14E34}"/>
                      </a:ext>
                    </a:extLst>
                  </p:cNvPr>
                  <p:cNvSpPr/>
                  <p:nvPr/>
                </p:nvSpPr>
                <p:spPr>
                  <a:xfrm>
                    <a:off x="-190267" y="3830989"/>
                    <a:ext cx="757006" cy="437909"/>
                  </a:xfrm>
                  <a:custGeom>
                    <a:avLst/>
                    <a:gdLst>
                      <a:gd name="connsiteX0" fmla="*/ 514983 w 757006"/>
                      <a:gd name="connsiteY0" fmla="*/ 365 h 437909"/>
                      <a:gd name="connsiteX1" fmla="*/ 655320 w 757006"/>
                      <a:gd name="connsiteY1" fmla="*/ 14167 h 437909"/>
                      <a:gd name="connsiteX2" fmla="*/ 757006 w 757006"/>
                      <a:gd name="connsiteY2" fmla="*/ 24169 h 437909"/>
                      <a:gd name="connsiteX3" fmla="*/ 757006 w 757006"/>
                      <a:gd name="connsiteY3" fmla="*/ 307298 h 437909"/>
                      <a:gd name="connsiteX4" fmla="*/ 730849 w 757006"/>
                      <a:gd name="connsiteY4" fmla="*/ 415948 h 437909"/>
                      <a:gd name="connsiteX5" fmla="*/ 725678 w 757006"/>
                      <a:gd name="connsiteY5" fmla="*/ 424074 h 437909"/>
                      <a:gd name="connsiteX6" fmla="*/ 721496 w 757006"/>
                      <a:gd name="connsiteY6" fmla="*/ 423742 h 437909"/>
                      <a:gd name="connsiteX7" fmla="*/ 547610 w 757006"/>
                      <a:gd name="connsiteY7" fmla="*/ 409940 h 437909"/>
                      <a:gd name="connsiteX8" fmla="*/ 373724 w 757006"/>
                      <a:gd name="connsiteY8" fmla="*/ 423742 h 437909"/>
                      <a:gd name="connsiteX9" fmla="*/ 199838 w 757006"/>
                      <a:gd name="connsiteY9" fmla="*/ 437545 h 437909"/>
                      <a:gd name="connsiteX10" fmla="*/ 31392 w 757006"/>
                      <a:gd name="connsiteY10" fmla="*/ 424174 h 437909"/>
                      <a:gd name="connsiteX11" fmla="*/ 26157 w 757006"/>
                      <a:gd name="connsiteY11" fmla="*/ 415948 h 437909"/>
                      <a:gd name="connsiteX12" fmla="*/ 0 w 757006"/>
                      <a:gd name="connsiteY12" fmla="*/ 307298 h 437909"/>
                      <a:gd name="connsiteX13" fmla="*/ 0 w 757006"/>
                      <a:gd name="connsiteY13" fmla="*/ 4925 h 437909"/>
                      <a:gd name="connsiteX14" fmla="*/ 93973 w 757006"/>
                      <a:gd name="connsiteY14" fmla="*/ 14167 h 437909"/>
                      <a:gd name="connsiteX15" fmla="*/ 374646 w 757006"/>
                      <a:gd name="connsiteY15" fmla="*/ 14167 h 437909"/>
                      <a:gd name="connsiteX16" fmla="*/ 514983 w 757006"/>
                      <a:gd name="connsiteY16" fmla="*/ 365 h 4379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7006" h="437909">
                        <a:moveTo>
                          <a:pt x="514983" y="365"/>
                        </a:moveTo>
                        <a:cubicBezTo>
                          <a:pt x="561762" y="1899"/>
                          <a:pt x="608540" y="8033"/>
                          <a:pt x="655320" y="14167"/>
                        </a:cubicBezTo>
                        <a:lnTo>
                          <a:pt x="757006" y="24169"/>
                        </a:lnTo>
                        <a:lnTo>
                          <a:pt x="757006" y="307298"/>
                        </a:lnTo>
                        <a:cubicBezTo>
                          <a:pt x="757006" y="345474"/>
                          <a:pt x="747771" y="382069"/>
                          <a:pt x="730849" y="415948"/>
                        </a:cubicBezTo>
                        <a:lnTo>
                          <a:pt x="725678" y="424074"/>
                        </a:lnTo>
                        <a:lnTo>
                          <a:pt x="721496" y="423742"/>
                        </a:lnTo>
                        <a:cubicBezTo>
                          <a:pt x="663534" y="417608"/>
                          <a:pt x="605573" y="411474"/>
                          <a:pt x="547610" y="409940"/>
                        </a:cubicBezTo>
                        <a:cubicBezTo>
                          <a:pt x="489648" y="408406"/>
                          <a:pt x="431686" y="411474"/>
                          <a:pt x="373724" y="423742"/>
                        </a:cubicBezTo>
                        <a:cubicBezTo>
                          <a:pt x="315762" y="436011"/>
                          <a:pt x="257800" y="439078"/>
                          <a:pt x="199838" y="437545"/>
                        </a:cubicBezTo>
                        <a:lnTo>
                          <a:pt x="31392" y="424174"/>
                        </a:lnTo>
                        <a:lnTo>
                          <a:pt x="26157" y="415948"/>
                        </a:lnTo>
                        <a:cubicBezTo>
                          <a:pt x="9235" y="382069"/>
                          <a:pt x="0" y="345474"/>
                          <a:pt x="0" y="307298"/>
                        </a:cubicBezTo>
                        <a:lnTo>
                          <a:pt x="0" y="4925"/>
                        </a:lnTo>
                        <a:lnTo>
                          <a:pt x="93973" y="14167"/>
                        </a:lnTo>
                        <a:cubicBezTo>
                          <a:pt x="187530" y="26436"/>
                          <a:pt x="281089" y="38705"/>
                          <a:pt x="374646" y="14167"/>
                        </a:cubicBezTo>
                        <a:cubicBezTo>
                          <a:pt x="421425" y="1899"/>
                          <a:pt x="468204" y="-1169"/>
                          <a:pt x="514983" y="365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" name="フリーフォーム: 図形 47">
                    <a:extLst>
                      <a:ext uri="{FF2B5EF4-FFF2-40B4-BE49-F238E27FC236}">
                        <a16:creationId xmlns:a16="http://schemas.microsoft.com/office/drawing/2014/main" id="{6AB30274-B41D-41BD-85CC-18D3AF6B2723}"/>
                      </a:ext>
                    </a:extLst>
                  </p:cNvPr>
                  <p:cNvSpPr/>
                  <p:nvPr/>
                </p:nvSpPr>
                <p:spPr>
                  <a:xfrm>
                    <a:off x="364320" y="4766714"/>
                    <a:ext cx="639042" cy="1188805"/>
                  </a:xfrm>
                  <a:custGeom>
                    <a:avLst/>
                    <a:gdLst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417 w 1709608"/>
                      <a:gd name="connsiteY10" fmla="*/ 460970 h 1188805"/>
                      <a:gd name="connsiteX11" fmla="*/ 1080227 w 1709608"/>
                      <a:gd name="connsiteY11" fmla="*/ 460970 h 1188805"/>
                      <a:gd name="connsiteX12" fmla="*/ 1144930 w 1709608"/>
                      <a:gd name="connsiteY12" fmla="*/ 419468 h 1188805"/>
                      <a:gd name="connsiteX13" fmla="*/ 1692273 w 1709608"/>
                      <a:gd name="connsiteY13" fmla="*/ 7043 h 1188805"/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80227 w 1709608"/>
                      <a:gd name="connsiteY10" fmla="*/ 460970 h 1188805"/>
                      <a:gd name="connsiteX11" fmla="*/ 1144930 w 1709608"/>
                      <a:gd name="connsiteY11" fmla="*/ 419468 h 1188805"/>
                      <a:gd name="connsiteX12" fmla="*/ 1692273 w 1709608"/>
                      <a:gd name="connsiteY12" fmla="*/ 7043 h 1188805"/>
                      <a:gd name="connsiteX13" fmla="*/ 1709608 w 1709608"/>
                      <a:gd name="connsiteY13" fmla="*/ 0 h 1188805"/>
                      <a:gd name="connsiteX0" fmla="*/ 1708172 w 1708172"/>
                      <a:gd name="connsiteY0" fmla="*/ 0 h 1188805"/>
                      <a:gd name="connsiteX1" fmla="*/ 1708162 w 1708172"/>
                      <a:gd name="connsiteY1" fmla="*/ 1197 h 1188805"/>
                      <a:gd name="connsiteX2" fmla="*/ 1695413 w 1708172"/>
                      <a:gd name="connsiteY2" fmla="*/ 705398 h 1188805"/>
                      <a:gd name="connsiteX3" fmla="*/ 1654918 w 1708172"/>
                      <a:gd name="connsiteY3" fmla="*/ 745893 h 1188805"/>
                      <a:gd name="connsiteX4" fmla="*/ 1131057 w 1708172"/>
                      <a:gd name="connsiteY4" fmla="*/ 1148310 h 1188805"/>
                      <a:gd name="connsiteX5" fmla="*/ 1069130 w 1708172"/>
                      <a:gd name="connsiteY5" fmla="*/ 1188805 h 1188805"/>
                      <a:gd name="connsiteX6" fmla="*/ 45218 w 1708172"/>
                      <a:gd name="connsiteY6" fmla="*/ 1188805 h 1188805"/>
                      <a:gd name="connsiteX7" fmla="*/ 4723 w 1708172"/>
                      <a:gd name="connsiteY7" fmla="*/ 1148310 h 1188805"/>
                      <a:gd name="connsiteX8" fmla="*/ 0 w 1708172"/>
                      <a:gd name="connsiteY8" fmla="*/ 615129 h 1188805"/>
                      <a:gd name="connsiteX9" fmla="*/ 1078791 w 1708172"/>
                      <a:gd name="connsiteY9" fmla="*/ 460970 h 1188805"/>
                      <a:gd name="connsiteX10" fmla="*/ 1143494 w 1708172"/>
                      <a:gd name="connsiteY10" fmla="*/ 419468 h 1188805"/>
                      <a:gd name="connsiteX11" fmla="*/ 1690837 w 1708172"/>
                      <a:gd name="connsiteY11" fmla="*/ 7043 h 1188805"/>
                      <a:gd name="connsiteX12" fmla="*/ 1708172 w 1708172"/>
                      <a:gd name="connsiteY12" fmla="*/ 0 h 1188805"/>
                      <a:gd name="connsiteX0" fmla="*/ 1774918 w 1774918"/>
                      <a:gd name="connsiteY0" fmla="*/ 0 h 1215175"/>
                      <a:gd name="connsiteX1" fmla="*/ 1774908 w 1774918"/>
                      <a:gd name="connsiteY1" fmla="*/ 1197 h 1215175"/>
                      <a:gd name="connsiteX2" fmla="*/ 1762159 w 1774918"/>
                      <a:gd name="connsiteY2" fmla="*/ 705398 h 1215175"/>
                      <a:gd name="connsiteX3" fmla="*/ 1721664 w 1774918"/>
                      <a:gd name="connsiteY3" fmla="*/ 745893 h 1215175"/>
                      <a:gd name="connsiteX4" fmla="*/ 1197803 w 1774918"/>
                      <a:gd name="connsiteY4" fmla="*/ 1148310 h 1215175"/>
                      <a:gd name="connsiteX5" fmla="*/ 1135876 w 1774918"/>
                      <a:gd name="connsiteY5" fmla="*/ 1188805 h 1215175"/>
                      <a:gd name="connsiteX6" fmla="*/ 111964 w 1774918"/>
                      <a:gd name="connsiteY6" fmla="*/ 1188805 h 1215175"/>
                      <a:gd name="connsiteX7" fmla="*/ 71469 w 1774918"/>
                      <a:gd name="connsiteY7" fmla="*/ 1148310 h 1215175"/>
                      <a:gd name="connsiteX8" fmla="*/ 1145537 w 1774918"/>
                      <a:gd name="connsiteY8" fmla="*/ 460970 h 1215175"/>
                      <a:gd name="connsiteX9" fmla="*/ 1210240 w 1774918"/>
                      <a:gd name="connsiteY9" fmla="*/ 419468 h 1215175"/>
                      <a:gd name="connsiteX10" fmla="*/ 1757583 w 1774918"/>
                      <a:gd name="connsiteY10" fmla="*/ 7043 h 1215175"/>
                      <a:gd name="connsiteX11" fmla="*/ 1774918 w 1774918"/>
                      <a:gd name="connsiteY11" fmla="*/ 0 h 1215175"/>
                      <a:gd name="connsiteX0" fmla="*/ 1662954 w 1662954"/>
                      <a:gd name="connsiteY0" fmla="*/ 0 h 1188805"/>
                      <a:gd name="connsiteX1" fmla="*/ 1662944 w 1662954"/>
                      <a:gd name="connsiteY1" fmla="*/ 1197 h 1188805"/>
                      <a:gd name="connsiteX2" fmla="*/ 1650195 w 1662954"/>
                      <a:gd name="connsiteY2" fmla="*/ 705398 h 1188805"/>
                      <a:gd name="connsiteX3" fmla="*/ 1609700 w 1662954"/>
                      <a:gd name="connsiteY3" fmla="*/ 745893 h 1188805"/>
                      <a:gd name="connsiteX4" fmla="*/ 1085839 w 1662954"/>
                      <a:gd name="connsiteY4" fmla="*/ 1148310 h 1188805"/>
                      <a:gd name="connsiteX5" fmla="*/ 1023912 w 1662954"/>
                      <a:gd name="connsiteY5" fmla="*/ 1188805 h 1188805"/>
                      <a:gd name="connsiteX6" fmla="*/ 0 w 1662954"/>
                      <a:gd name="connsiteY6" fmla="*/ 1188805 h 1188805"/>
                      <a:gd name="connsiteX7" fmla="*/ 1033573 w 1662954"/>
                      <a:gd name="connsiteY7" fmla="*/ 460970 h 1188805"/>
                      <a:gd name="connsiteX8" fmla="*/ 1098276 w 1662954"/>
                      <a:gd name="connsiteY8" fmla="*/ 419468 h 1188805"/>
                      <a:gd name="connsiteX9" fmla="*/ 1645619 w 1662954"/>
                      <a:gd name="connsiteY9" fmla="*/ 7043 h 1188805"/>
                      <a:gd name="connsiteX10" fmla="*/ 1662954 w 1662954"/>
                      <a:gd name="connsiteY10" fmla="*/ 0 h 1188805"/>
                      <a:gd name="connsiteX0" fmla="*/ 639042 w 639042"/>
                      <a:gd name="connsiteY0" fmla="*/ 0 h 1188805"/>
                      <a:gd name="connsiteX1" fmla="*/ 639032 w 639042"/>
                      <a:gd name="connsiteY1" fmla="*/ 1197 h 1188805"/>
                      <a:gd name="connsiteX2" fmla="*/ 626283 w 639042"/>
                      <a:gd name="connsiteY2" fmla="*/ 705398 h 1188805"/>
                      <a:gd name="connsiteX3" fmla="*/ 585788 w 639042"/>
                      <a:gd name="connsiteY3" fmla="*/ 745893 h 1188805"/>
                      <a:gd name="connsiteX4" fmla="*/ 61927 w 639042"/>
                      <a:gd name="connsiteY4" fmla="*/ 1148310 h 1188805"/>
                      <a:gd name="connsiteX5" fmla="*/ 0 w 639042"/>
                      <a:gd name="connsiteY5" fmla="*/ 1188805 h 1188805"/>
                      <a:gd name="connsiteX6" fmla="*/ 9661 w 639042"/>
                      <a:gd name="connsiteY6" fmla="*/ 460970 h 1188805"/>
                      <a:gd name="connsiteX7" fmla="*/ 74364 w 639042"/>
                      <a:gd name="connsiteY7" fmla="*/ 419468 h 1188805"/>
                      <a:gd name="connsiteX8" fmla="*/ 621707 w 639042"/>
                      <a:gd name="connsiteY8" fmla="*/ 7043 h 1188805"/>
                      <a:gd name="connsiteX9" fmla="*/ 639042 w 639042"/>
                      <a:gd name="connsiteY9" fmla="*/ 0 h 11888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39042" h="1188805">
                        <a:moveTo>
                          <a:pt x="639042" y="0"/>
                        </a:moveTo>
                        <a:cubicBezTo>
                          <a:pt x="639039" y="399"/>
                          <a:pt x="639035" y="798"/>
                          <a:pt x="639032" y="1197"/>
                        </a:cubicBezTo>
                        <a:cubicBezTo>
                          <a:pt x="635576" y="232491"/>
                          <a:pt x="626283" y="508020"/>
                          <a:pt x="626283" y="705398"/>
                        </a:cubicBezTo>
                        <a:cubicBezTo>
                          <a:pt x="626283" y="727763"/>
                          <a:pt x="608153" y="745893"/>
                          <a:pt x="585788" y="745893"/>
                        </a:cubicBezTo>
                        <a:lnTo>
                          <a:pt x="61927" y="1148310"/>
                        </a:lnTo>
                        <a:cubicBezTo>
                          <a:pt x="45258" y="1170675"/>
                          <a:pt x="22365" y="1188805"/>
                          <a:pt x="0" y="1188805"/>
                        </a:cubicBezTo>
                        <a:lnTo>
                          <a:pt x="9661" y="460970"/>
                        </a:lnTo>
                        <a:cubicBezTo>
                          <a:pt x="33028" y="460970"/>
                          <a:pt x="56948" y="442389"/>
                          <a:pt x="74364" y="419468"/>
                        </a:cubicBezTo>
                        <a:lnTo>
                          <a:pt x="621707" y="7043"/>
                        </a:lnTo>
                        <a:lnTo>
                          <a:pt x="639042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" name="テキスト ボックス 35">
                  <a:extLst>
                    <a:ext uri="{FF2B5EF4-FFF2-40B4-BE49-F238E27FC236}">
                      <a16:creationId xmlns:a16="http://schemas.microsoft.com/office/drawing/2014/main" id="{73591345-E703-4BD0-8EAD-5FBF54A09377}"/>
                    </a:ext>
                  </a:extLst>
                </p:cNvPr>
                <p:cNvSpPr txBox="1"/>
                <p:nvPr/>
              </p:nvSpPr>
              <p:spPr>
                <a:xfrm>
                  <a:off x="-553183" y="5326177"/>
                  <a:ext cx="739962" cy="1630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chemeClr val="bg1"/>
                      </a:solidFill>
                      <a:latin typeface="Arial Black" panose="020B0A04020102020204" pitchFamily="34" charset="0"/>
                    </a:rPr>
                    <a:t>Bread</a:t>
                  </a:r>
                  <a:endParaRPr kumimoji="1" lang="ja-JP" altLang="en-US" dirty="0">
                    <a:solidFill>
                      <a:schemeClr val="bg1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37" name="テキスト ボックス 36">
                  <a:extLst>
                    <a:ext uri="{FF2B5EF4-FFF2-40B4-BE49-F238E27FC236}">
                      <a16:creationId xmlns:a16="http://schemas.microsoft.com/office/drawing/2014/main" id="{9158B07C-2549-4170-AD9C-47F727DA2546}"/>
                    </a:ext>
                  </a:extLst>
                </p:cNvPr>
                <p:cNvSpPr txBox="1"/>
                <p:nvPr/>
              </p:nvSpPr>
              <p:spPr>
                <a:xfrm>
                  <a:off x="-98685" y="5757580"/>
                  <a:ext cx="234404" cy="1075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枚切</a:t>
                  </a:r>
                </a:p>
              </p:txBody>
            </p:sp>
            <p:sp>
              <p:nvSpPr>
                <p:cNvPr id="38" name="テキスト ボックス 37">
                  <a:extLst>
                    <a:ext uri="{FF2B5EF4-FFF2-40B4-BE49-F238E27FC236}">
                      <a16:creationId xmlns:a16="http://schemas.microsoft.com/office/drawing/2014/main" id="{F6AFBCA5-39FE-4BF0-82B0-14ACE7785E71}"/>
                    </a:ext>
                  </a:extLst>
                </p:cNvPr>
                <p:cNvSpPr txBox="1"/>
                <p:nvPr/>
              </p:nvSpPr>
              <p:spPr>
                <a:xfrm>
                  <a:off x="-430568" y="5574110"/>
                  <a:ext cx="315248" cy="2944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chemeClr val="bg1"/>
                      </a:solidFill>
                      <a:latin typeface="Arial Black" panose="020B0A04020102020204" pitchFamily="34" charset="0"/>
                    </a:rPr>
                    <a:t>4</a:t>
                  </a:r>
                  <a:endParaRPr kumimoji="1" lang="ja-JP" altLang="en-US" dirty="0">
                    <a:solidFill>
                      <a:schemeClr val="bg1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39" name="テキスト ボックス 38">
                  <a:extLst>
                    <a:ext uri="{FF2B5EF4-FFF2-40B4-BE49-F238E27FC236}">
                      <a16:creationId xmlns:a16="http://schemas.microsoft.com/office/drawing/2014/main" id="{B511CCC3-5DBB-49DB-A95E-E94FAFB14CB9}"/>
                    </a:ext>
                  </a:extLst>
                </p:cNvPr>
                <p:cNvSpPr txBox="1"/>
                <p:nvPr/>
              </p:nvSpPr>
              <p:spPr>
                <a:xfrm>
                  <a:off x="453118" y="5002943"/>
                  <a:ext cx="501485" cy="6790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SlantUp">
                    <a:avLst>
                      <a:gd name="adj" fmla="val 59348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ふんわり食感</a:t>
                  </a:r>
                </a:p>
              </p:txBody>
            </p:sp>
          </p:grp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F69C6F60-41D6-40EB-8E58-9A49390B2C76}"/>
                  </a:ext>
                </a:extLst>
              </p:cNvPr>
              <p:cNvSpPr/>
              <p:nvPr/>
            </p:nvSpPr>
            <p:spPr>
              <a:xfrm>
                <a:off x="33615" y="3832994"/>
                <a:ext cx="226778" cy="435018"/>
              </a:xfrm>
              <a:custGeom>
                <a:avLst/>
                <a:gdLst>
                  <a:gd name="connsiteX0" fmla="*/ 226778 w 226778"/>
                  <a:gd name="connsiteY0" fmla="*/ 0 h 435018"/>
                  <a:gd name="connsiteX1" fmla="*/ 226778 w 226778"/>
                  <a:gd name="connsiteY1" fmla="*/ 343226 h 435018"/>
                  <a:gd name="connsiteX2" fmla="*/ 223315 w 226778"/>
                  <a:gd name="connsiteY2" fmla="*/ 411860 h 435018"/>
                  <a:gd name="connsiteX3" fmla="*/ 152205 w 226778"/>
                  <a:gd name="connsiteY3" fmla="*/ 421737 h 435018"/>
                  <a:gd name="connsiteX4" fmla="*/ 65262 w 226778"/>
                  <a:gd name="connsiteY4" fmla="*/ 433814 h 435018"/>
                  <a:gd name="connsiteX5" fmla="*/ 4632 w 226778"/>
                  <a:gd name="connsiteY5" fmla="*/ 435018 h 435018"/>
                  <a:gd name="connsiteX6" fmla="*/ 0 w 226778"/>
                  <a:gd name="connsiteY6" fmla="*/ 343226 h 435018"/>
                  <a:gd name="connsiteX7" fmla="*/ 0 w 226778"/>
                  <a:gd name="connsiteY7" fmla="*/ 24707 h 435018"/>
                  <a:gd name="connsiteX8" fmla="*/ 12791 w 226778"/>
                  <a:gd name="connsiteY8" fmla="*/ 25965 h 435018"/>
                  <a:gd name="connsiteX9" fmla="*/ 153127 w 226778"/>
                  <a:gd name="connsiteY9" fmla="*/ 12162 h 435018"/>
                  <a:gd name="connsiteX10" fmla="*/ 223296 w 226778"/>
                  <a:gd name="connsiteY10" fmla="*/ 85 h 435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6778" h="435018">
                    <a:moveTo>
                      <a:pt x="226778" y="0"/>
                    </a:moveTo>
                    <a:lnTo>
                      <a:pt x="226778" y="343226"/>
                    </a:lnTo>
                    <a:lnTo>
                      <a:pt x="223315" y="411860"/>
                    </a:lnTo>
                    <a:lnTo>
                      <a:pt x="152205" y="421737"/>
                    </a:lnTo>
                    <a:cubicBezTo>
                      <a:pt x="123224" y="427872"/>
                      <a:pt x="94243" y="431706"/>
                      <a:pt x="65262" y="433814"/>
                    </a:cubicBezTo>
                    <a:lnTo>
                      <a:pt x="4632" y="435018"/>
                    </a:lnTo>
                    <a:lnTo>
                      <a:pt x="0" y="343226"/>
                    </a:lnTo>
                    <a:lnTo>
                      <a:pt x="0" y="24707"/>
                    </a:lnTo>
                    <a:lnTo>
                      <a:pt x="12791" y="25965"/>
                    </a:lnTo>
                    <a:cubicBezTo>
                      <a:pt x="59570" y="27498"/>
                      <a:pt x="106349" y="24431"/>
                      <a:pt x="153127" y="12162"/>
                    </a:cubicBezTo>
                    <a:cubicBezTo>
                      <a:pt x="176517" y="6028"/>
                      <a:pt x="199906" y="2194"/>
                      <a:pt x="223296" y="85"/>
                    </a:cubicBezTo>
                    <a:close/>
                  </a:path>
                </a:pathLst>
              </a:custGeom>
              <a:solidFill>
                <a:srgbClr val="990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AD6AB27D-21AA-4B21-853D-7FCE763370A7}"/>
                </a:ext>
              </a:extLst>
            </p:cNvPr>
            <p:cNvSpPr/>
            <p:nvPr/>
          </p:nvSpPr>
          <p:spPr>
            <a:xfrm>
              <a:off x="1352893" y="3821945"/>
              <a:ext cx="1711629" cy="2126416"/>
            </a:xfrm>
            <a:custGeom>
              <a:avLst/>
              <a:gdLst>
                <a:gd name="connsiteX0" fmla="*/ 1031719 w 1711629"/>
                <a:gd name="connsiteY0" fmla="*/ 364 h 2126416"/>
                <a:gd name="connsiteX1" fmla="*/ 1172056 w 1711629"/>
                <a:gd name="connsiteY1" fmla="*/ 14166 h 2126416"/>
                <a:gd name="connsiteX2" fmla="*/ 1273742 w 1711629"/>
                <a:gd name="connsiteY2" fmla="*/ 24167 h 2126416"/>
                <a:gd name="connsiteX3" fmla="*/ 1273742 w 1711629"/>
                <a:gd name="connsiteY3" fmla="*/ 307297 h 2126416"/>
                <a:gd name="connsiteX4" fmla="*/ 1216631 w 1711629"/>
                <a:gd name="connsiteY4" fmla="*/ 464586 h 2126416"/>
                <a:gd name="connsiteX5" fmla="*/ 1210225 w 1711629"/>
                <a:gd name="connsiteY5" fmla="*/ 471363 h 2126416"/>
                <a:gd name="connsiteX6" fmla="*/ 1340247 w 1711629"/>
                <a:gd name="connsiteY6" fmla="*/ 472805 h 2126416"/>
                <a:gd name="connsiteX7" fmla="*/ 1688081 w 1711629"/>
                <a:gd name="connsiteY7" fmla="*/ 500016 h 2126416"/>
                <a:gd name="connsiteX8" fmla="*/ 1697606 w 1711629"/>
                <a:gd name="connsiteY8" fmla="*/ 1643009 h 2126416"/>
                <a:gd name="connsiteX9" fmla="*/ 1657111 w 1711629"/>
                <a:gd name="connsiteY9" fmla="*/ 1683504 h 2126416"/>
                <a:gd name="connsiteX10" fmla="*/ 1133250 w 1711629"/>
                <a:gd name="connsiteY10" fmla="*/ 2085921 h 2126416"/>
                <a:gd name="connsiteX11" fmla="*/ 1071323 w 1711629"/>
                <a:gd name="connsiteY11" fmla="*/ 2126416 h 2126416"/>
                <a:gd name="connsiteX12" fmla="*/ 47411 w 1711629"/>
                <a:gd name="connsiteY12" fmla="*/ 2126416 h 2126416"/>
                <a:gd name="connsiteX13" fmla="*/ 6916 w 1711629"/>
                <a:gd name="connsiteY13" fmla="*/ 2085921 h 2126416"/>
                <a:gd name="connsiteX14" fmla="*/ 13266 w 1711629"/>
                <a:gd name="connsiteY14" fmla="*/ 914353 h 2126416"/>
                <a:gd name="connsiteX15" fmla="*/ 581035 w 1711629"/>
                <a:gd name="connsiteY15" fmla="*/ 490222 h 2126416"/>
                <a:gd name="connsiteX16" fmla="*/ 593417 w 1711629"/>
                <a:gd name="connsiteY16" fmla="*/ 485288 h 2126416"/>
                <a:gd name="connsiteX17" fmla="*/ 573848 w 1711629"/>
                <a:gd name="connsiteY17" fmla="*/ 464586 h 2126416"/>
                <a:gd name="connsiteX18" fmla="*/ 516736 w 1711629"/>
                <a:gd name="connsiteY18" fmla="*/ 307297 h 2126416"/>
                <a:gd name="connsiteX19" fmla="*/ 516736 w 1711629"/>
                <a:gd name="connsiteY19" fmla="*/ 4924 h 2126416"/>
                <a:gd name="connsiteX20" fmla="*/ 610709 w 1711629"/>
                <a:gd name="connsiteY20" fmla="*/ 14166 h 2126416"/>
                <a:gd name="connsiteX21" fmla="*/ 891382 w 1711629"/>
                <a:gd name="connsiteY21" fmla="*/ 14166 h 2126416"/>
                <a:gd name="connsiteX22" fmla="*/ 1031719 w 1711629"/>
                <a:gd name="connsiteY22" fmla="*/ 364 h 2126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11629" h="2126416">
                  <a:moveTo>
                    <a:pt x="1031719" y="364"/>
                  </a:moveTo>
                  <a:cubicBezTo>
                    <a:pt x="1078498" y="1897"/>
                    <a:pt x="1125276" y="8032"/>
                    <a:pt x="1172056" y="14166"/>
                  </a:cubicBezTo>
                  <a:lnTo>
                    <a:pt x="1273742" y="24167"/>
                  </a:lnTo>
                  <a:lnTo>
                    <a:pt x="1273742" y="307297"/>
                  </a:lnTo>
                  <a:cubicBezTo>
                    <a:pt x="1273742" y="364561"/>
                    <a:pt x="1252963" y="418268"/>
                    <a:pt x="1216631" y="464586"/>
                  </a:cubicBezTo>
                  <a:lnTo>
                    <a:pt x="1210225" y="471363"/>
                  </a:lnTo>
                  <a:lnTo>
                    <a:pt x="1340247" y="472805"/>
                  </a:lnTo>
                  <a:cubicBezTo>
                    <a:pt x="1522276" y="476392"/>
                    <a:pt x="1670569" y="484688"/>
                    <a:pt x="1688081" y="500016"/>
                  </a:cubicBezTo>
                  <a:cubicBezTo>
                    <a:pt x="1734779" y="540892"/>
                    <a:pt x="1697606" y="1248253"/>
                    <a:pt x="1697606" y="1643009"/>
                  </a:cubicBezTo>
                  <a:cubicBezTo>
                    <a:pt x="1697606" y="1665374"/>
                    <a:pt x="1679476" y="1683504"/>
                    <a:pt x="1657111" y="1683504"/>
                  </a:cubicBezTo>
                  <a:lnTo>
                    <a:pt x="1133250" y="2085921"/>
                  </a:lnTo>
                  <a:cubicBezTo>
                    <a:pt x="1116581" y="2108286"/>
                    <a:pt x="1093688" y="2126416"/>
                    <a:pt x="1071323" y="2126416"/>
                  </a:cubicBezTo>
                  <a:lnTo>
                    <a:pt x="47411" y="2126416"/>
                  </a:lnTo>
                  <a:cubicBezTo>
                    <a:pt x="25046" y="2126416"/>
                    <a:pt x="6916" y="2108286"/>
                    <a:pt x="6916" y="2085921"/>
                  </a:cubicBezTo>
                  <a:cubicBezTo>
                    <a:pt x="6916" y="1691165"/>
                    <a:pt x="-12268" y="956022"/>
                    <a:pt x="13266" y="914353"/>
                  </a:cubicBezTo>
                  <a:cubicBezTo>
                    <a:pt x="37204" y="875289"/>
                    <a:pt x="472051" y="543917"/>
                    <a:pt x="581035" y="490222"/>
                  </a:cubicBezTo>
                  <a:lnTo>
                    <a:pt x="593417" y="485288"/>
                  </a:lnTo>
                  <a:lnTo>
                    <a:pt x="573848" y="464586"/>
                  </a:lnTo>
                  <a:cubicBezTo>
                    <a:pt x="537515" y="418268"/>
                    <a:pt x="516736" y="364561"/>
                    <a:pt x="516736" y="307297"/>
                  </a:cubicBezTo>
                  <a:lnTo>
                    <a:pt x="516736" y="4924"/>
                  </a:lnTo>
                  <a:lnTo>
                    <a:pt x="610709" y="14166"/>
                  </a:lnTo>
                  <a:cubicBezTo>
                    <a:pt x="704266" y="26434"/>
                    <a:pt x="797825" y="38704"/>
                    <a:pt x="891382" y="14166"/>
                  </a:cubicBezTo>
                  <a:cubicBezTo>
                    <a:pt x="938161" y="1897"/>
                    <a:pt x="984940" y="-1170"/>
                    <a:pt x="1031719" y="364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9331EB75-9B60-4960-9015-4FD10F79C518}"/>
              </a:ext>
            </a:extLst>
          </p:cNvPr>
          <p:cNvGrpSpPr/>
          <p:nvPr/>
        </p:nvGrpSpPr>
        <p:grpSpPr>
          <a:xfrm>
            <a:off x="6936770" y="954741"/>
            <a:ext cx="1985628" cy="2474259"/>
            <a:chOff x="3303022" y="3821945"/>
            <a:chExt cx="1714125" cy="2135944"/>
          </a:xfrm>
        </p:grpSpPr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411B250-3B3B-4797-BFC4-73B77DEC01FE}"/>
                </a:ext>
              </a:extLst>
            </p:cNvPr>
            <p:cNvGrpSpPr/>
            <p:nvPr/>
          </p:nvGrpSpPr>
          <p:grpSpPr>
            <a:xfrm>
              <a:off x="3332484" y="4343400"/>
              <a:ext cx="1649091" cy="1592875"/>
              <a:chOff x="3332484" y="3800475"/>
              <a:chExt cx="1811016" cy="1592875"/>
            </a:xfrm>
          </p:grpSpPr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61071AD7-9EC3-4782-84E9-BB6515122CA6}"/>
                  </a:ext>
                </a:extLst>
              </p:cNvPr>
              <p:cNvGrpSpPr/>
              <p:nvPr/>
            </p:nvGrpSpPr>
            <p:grpSpPr>
              <a:xfrm>
                <a:off x="3332484" y="3800475"/>
                <a:ext cx="1811016" cy="1592875"/>
                <a:chOff x="691404" y="3800475"/>
                <a:chExt cx="1811016" cy="1592875"/>
              </a:xfrm>
            </p:grpSpPr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D9DD189E-4BA5-4ED1-A033-14EF1587ABAE}"/>
                    </a:ext>
                  </a:extLst>
                </p:cNvPr>
                <p:cNvSpPr/>
                <p:nvPr/>
              </p:nvSpPr>
              <p:spPr>
                <a:xfrm>
                  <a:off x="691404" y="3800475"/>
                  <a:ext cx="1811016" cy="1592875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811016" h="1592875">
                      <a:moveTo>
                        <a:pt x="650223" y="0"/>
                      </a:moveTo>
                      <a:lnTo>
                        <a:pt x="738073" y="0"/>
                      </a:lnTo>
                      <a:lnTo>
                        <a:pt x="1138060" y="29901"/>
                      </a:lnTo>
                      <a:cubicBezTo>
                        <a:pt x="1163354" y="31791"/>
                        <a:pt x="1204365" y="31791"/>
                        <a:pt x="1229660" y="29901"/>
                      </a:cubicBezTo>
                      <a:lnTo>
                        <a:pt x="1629648" y="0"/>
                      </a:lnTo>
                      <a:lnTo>
                        <a:pt x="1746245" y="0"/>
                      </a:lnTo>
                      <a:cubicBezTo>
                        <a:pt x="1782017" y="0"/>
                        <a:pt x="1811016" y="28047"/>
                        <a:pt x="1811016" y="62644"/>
                      </a:cubicBezTo>
                      <a:lnTo>
                        <a:pt x="1811016" y="154148"/>
                      </a:lnTo>
                      <a:lnTo>
                        <a:pt x="1777869" y="568922"/>
                      </a:lnTo>
                      <a:cubicBezTo>
                        <a:pt x="1775914" y="593386"/>
                        <a:pt x="1775914" y="633050"/>
                        <a:pt x="1777869" y="657514"/>
                      </a:cubicBezTo>
                      <a:lnTo>
                        <a:pt x="1811016" y="1072279"/>
                      </a:lnTo>
                      <a:lnTo>
                        <a:pt x="1811016" y="1137270"/>
                      </a:lnTo>
                      <a:lnTo>
                        <a:pt x="1742275" y="1178305"/>
                      </a:lnTo>
                      <a:cubicBezTo>
                        <a:pt x="1703261" y="1202721"/>
                        <a:pt x="1658294" y="1231899"/>
                        <a:pt x="1603802" y="1268220"/>
                      </a:cubicBezTo>
                      <a:cubicBezTo>
                        <a:pt x="1440326" y="1377185"/>
                        <a:pt x="1359544" y="1424501"/>
                        <a:pt x="1268425" y="1487560"/>
                      </a:cubicBezTo>
                      <a:lnTo>
                        <a:pt x="1243076" y="1505968"/>
                      </a:lnTo>
                      <a:lnTo>
                        <a:pt x="1180772" y="1545066"/>
                      </a:lnTo>
                      <a:lnTo>
                        <a:pt x="1103813" y="1592875"/>
                      </a:lnTo>
                      <a:lnTo>
                        <a:pt x="1035413" y="1592875"/>
                      </a:lnTo>
                      <a:lnTo>
                        <a:pt x="142359" y="1592875"/>
                      </a:lnTo>
                      <a:lnTo>
                        <a:pt x="61918" y="1592875"/>
                      </a:lnTo>
                      <a:cubicBezTo>
                        <a:pt x="27722" y="1592875"/>
                        <a:pt x="0" y="1565153"/>
                        <a:pt x="0" y="1530957"/>
                      </a:cubicBezTo>
                      <a:lnTo>
                        <a:pt x="0" y="1467309"/>
                      </a:lnTo>
                      <a:lnTo>
                        <a:pt x="33758" y="1030545"/>
                      </a:lnTo>
                      <a:cubicBezTo>
                        <a:pt x="35627" y="1006365"/>
                        <a:pt x="35627" y="967160"/>
                        <a:pt x="33758" y="942980"/>
                      </a:cubicBezTo>
                      <a:lnTo>
                        <a:pt x="0" y="506216"/>
                      </a:lnTo>
                      <a:lnTo>
                        <a:pt x="0" y="459406"/>
                      </a:lnTo>
                      <a:cubicBezTo>
                        <a:pt x="0" y="425210"/>
                        <a:pt x="20578" y="414157"/>
                        <a:pt x="54774" y="385582"/>
                      </a:cubicBezTo>
                      <a:cubicBezTo>
                        <a:pt x="225835" y="274188"/>
                        <a:pt x="396995" y="149352"/>
                        <a:pt x="532240" y="63307"/>
                      </a:cubicBezTo>
                      <a:cubicBezTo>
                        <a:pt x="566051" y="41796"/>
                        <a:pt x="596626" y="23156"/>
                        <a:pt x="625271" y="6235"/>
                      </a:cubicBezTo>
                      <a:lnTo>
                        <a:pt x="629245" y="3954"/>
                      </a:lnTo>
                      <a:lnTo>
                        <a:pt x="635872" y="2321"/>
                      </a:lnTo>
                      <a:cubicBezTo>
                        <a:pt x="640108" y="1640"/>
                        <a:pt x="644360" y="1157"/>
                        <a:pt x="650223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94FECD89-18F4-4E22-A0F6-5422ED9EF2C8}"/>
                    </a:ext>
                  </a:extLst>
                </p:cNvPr>
                <p:cNvSpPr/>
                <p:nvPr/>
              </p:nvSpPr>
              <p:spPr>
                <a:xfrm>
                  <a:off x="758824" y="3809026"/>
                  <a:ext cx="1737436" cy="1559197"/>
                </a:xfrm>
                <a:custGeom>
                  <a:avLst/>
                  <a:gdLst>
                    <a:gd name="connsiteX0" fmla="*/ 1564058 w 1737436"/>
                    <a:gd name="connsiteY0" fmla="*/ 0 h 1559197"/>
                    <a:gd name="connsiteX1" fmla="*/ 1675518 w 1737436"/>
                    <a:gd name="connsiteY1" fmla="*/ 0 h 1559197"/>
                    <a:gd name="connsiteX2" fmla="*/ 1737436 w 1737436"/>
                    <a:gd name="connsiteY2" fmla="*/ 61918 h 1559197"/>
                    <a:gd name="connsiteX3" fmla="*/ 1737436 w 1737436"/>
                    <a:gd name="connsiteY3" fmla="*/ 152362 h 1559197"/>
                    <a:gd name="connsiteX4" fmla="*/ 1705749 w 1737436"/>
                    <a:gd name="connsiteY4" fmla="*/ 562330 h 1559197"/>
                    <a:gd name="connsiteX5" fmla="*/ 1705749 w 1737436"/>
                    <a:gd name="connsiteY5" fmla="*/ 649895 h 1559197"/>
                    <a:gd name="connsiteX6" fmla="*/ 1737436 w 1737436"/>
                    <a:gd name="connsiteY6" fmla="*/ 1059855 h 1559197"/>
                    <a:gd name="connsiteX7" fmla="*/ 1737436 w 1737436"/>
                    <a:gd name="connsiteY7" fmla="*/ 1083320 h 1559197"/>
                    <a:gd name="connsiteX8" fmla="*/ 988740 w 1737436"/>
                    <a:gd name="connsiteY8" fmla="*/ 1559197 h 1559197"/>
                    <a:gd name="connsiteX9" fmla="*/ 988740 w 1737436"/>
                    <a:gd name="connsiteY9" fmla="*/ 530016 h 1559197"/>
                    <a:gd name="connsiteX10" fmla="*/ 947855 w 1737436"/>
                    <a:gd name="connsiteY10" fmla="*/ 489131 h 1559197"/>
                    <a:gd name="connsiteX11" fmla="*/ 0 w 1737436"/>
                    <a:gd name="connsiteY11" fmla="*/ 489131 h 1559197"/>
                    <a:gd name="connsiteX12" fmla="*/ 763282 w 1737436"/>
                    <a:gd name="connsiteY12" fmla="*/ 3983 h 1559197"/>
                    <a:gd name="connsiteX13" fmla="*/ 1094125 w 1737436"/>
                    <a:gd name="connsiteY13" fmla="*/ 29554 h 1559197"/>
                    <a:gd name="connsiteX14" fmla="*/ 1181690 w 1737436"/>
                    <a:gd name="connsiteY14" fmla="*/ 29554 h 1559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37436" h="1559197">
                      <a:moveTo>
                        <a:pt x="1564058" y="0"/>
                      </a:moveTo>
                      <a:lnTo>
                        <a:pt x="1675518" y="0"/>
                      </a:lnTo>
                      <a:cubicBezTo>
                        <a:pt x="1709714" y="0"/>
                        <a:pt x="1737436" y="27722"/>
                        <a:pt x="1737436" y="61918"/>
                      </a:cubicBezTo>
                      <a:lnTo>
                        <a:pt x="1737436" y="152362"/>
                      </a:lnTo>
                      <a:lnTo>
                        <a:pt x="1705749" y="562330"/>
                      </a:lnTo>
                      <a:cubicBezTo>
                        <a:pt x="1703880" y="586510"/>
                        <a:pt x="1703880" y="625715"/>
                        <a:pt x="1705749" y="649895"/>
                      </a:cubicBezTo>
                      <a:lnTo>
                        <a:pt x="1737436" y="1059855"/>
                      </a:lnTo>
                      <a:lnTo>
                        <a:pt x="1737436" y="1083320"/>
                      </a:lnTo>
                      <a:lnTo>
                        <a:pt x="988740" y="1559197"/>
                      </a:lnTo>
                      <a:lnTo>
                        <a:pt x="988740" y="530016"/>
                      </a:lnTo>
                      <a:cubicBezTo>
                        <a:pt x="988740" y="507436"/>
                        <a:pt x="970435" y="489131"/>
                        <a:pt x="947855" y="489131"/>
                      </a:cubicBezTo>
                      <a:lnTo>
                        <a:pt x="0" y="489131"/>
                      </a:lnTo>
                      <a:lnTo>
                        <a:pt x="763282" y="3983"/>
                      </a:lnTo>
                      <a:lnTo>
                        <a:pt x="1094125" y="29554"/>
                      </a:lnTo>
                      <a:cubicBezTo>
                        <a:pt x="1118305" y="31423"/>
                        <a:pt x="1157510" y="31423"/>
                        <a:pt x="1181690" y="295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>
                        <a:alpha val="50000"/>
                      </a:srgbClr>
                    </a:gs>
                    <a:gs pos="22000">
                      <a:schemeClr val="bg1">
                        <a:alpha val="0"/>
                      </a:schemeClr>
                    </a:gs>
                    <a:gs pos="76000">
                      <a:schemeClr val="bg1">
                        <a:alpha val="0"/>
                      </a:schemeClr>
                    </a:gs>
                    <a:gs pos="40000">
                      <a:srgbClr val="FFC000">
                        <a:alpha val="50000"/>
                      </a:srgbClr>
                    </a:gs>
                    <a:gs pos="56000">
                      <a:schemeClr val="bg1">
                        <a:alpha val="80000"/>
                      </a:schemeClr>
                    </a:gs>
                  </a:gsLst>
                  <a:lin ang="14400000" scaled="0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0038BF6A-4B5B-46F5-8A5E-2CAED55F7997}"/>
                    </a:ext>
                  </a:extLst>
                </p:cNvPr>
                <p:cNvSpPr/>
                <p:nvPr/>
              </p:nvSpPr>
              <p:spPr>
                <a:xfrm>
                  <a:off x="736389" y="4231324"/>
                  <a:ext cx="1106362" cy="1128846"/>
                </a:xfrm>
                <a:custGeom>
                  <a:avLst/>
                  <a:gdLst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88884 w 1171575"/>
                    <a:gd name="connsiteY15" fmla="*/ 1162856 h 1195387"/>
                    <a:gd name="connsiteX16" fmla="*/ 545102 w 1171575"/>
                    <a:gd name="connsiteY16" fmla="*/ 1164258 h 1195387"/>
                    <a:gd name="connsiteX17" fmla="*/ 142359 w 1171575"/>
                    <a:gd name="connsiteY17" fmla="*/ 1195387 h 1195387"/>
                    <a:gd name="connsiteX18" fmla="*/ 61918 w 1171575"/>
                    <a:gd name="connsiteY18" fmla="*/ 1195387 h 1195387"/>
                    <a:gd name="connsiteX19" fmla="*/ 0 w 1171575"/>
                    <a:gd name="connsiteY19" fmla="*/ 1133469 h 1195387"/>
                    <a:gd name="connsiteX20" fmla="*/ 0 w 1171575"/>
                    <a:gd name="connsiteY20" fmla="*/ 1069821 h 1195387"/>
                    <a:gd name="connsiteX21" fmla="*/ 33758 w 1171575"/>
                    <a:gd name="connsiteY21" fmla="*/ 633057 h 1195387"/>
                    <a:gd name="connsiteX22" fmla="*/ 33758 w 1171575"/>
                    <a:gd name="connsiteY22" fmla="*/ 545492 h 1195387"/>
                    <a:gd name="connsiteX23" fmla="*/ 0 w 1171575"/>
                    <a:gd name="connsiteY23" fmla="*/ 108728 h 1195387"/>
                    <a:gd name="connsiteX24" fmla="*/ 0 w 1171575"/>
                    <a:gd name="connsiteY24" fmla="*/ 61918 h 1195387"/>
                    <a:gd name="connsiteX25" fmla="*/ 61918 w 1171575"/>
                    <a:gd name="connsiteY25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45102 w 1171575"/>
                    <a:gd name="connsiteY15" fmla="*/ 1164258 h 1195387"/>
                    <a:gd name="connsiteX16" fmla="*/ 142359 w 1171575"/>
                    <a:gd name="connsiteY16" fmla="*/ 1195387 h 1195387"/>
                    <a:gd name="connsiteX17" fmla="*/ 61918 w 1171575"/>
                    <a:gd name="connsiteY17" fmla="*/ 1195387 h 1195387"/>
                    <a:gd name="connsiteX18" fmla="*/ 0 w 1171575"/>
                    <a:gd name="connsiteY18" fmla="*/ 1133469 h 1195387"/>
                    <a:gd name="connsiteX19" fmla="*/ 0 w 1171575"/>
                    <a:gd name="connsiteY19" fmla="*/ 1069821 h 1195387"/>
                    <a:gd name="connsiteX20" fmla="*/ 33758 w 1171575"/>
                    <a:gd name="connsiteY20" fmla="*/ 633057 h 1195387"/>
                    <a:gd name="connsiteX21" fmla="*/ 33758 w 1171575"/>
                    <a:gd name="connsiteY21" fmla="*/ 545492 h 1195387"/>
                    <a:gd name="connsiteX22" fmla="*/ 0 w 1171575"/>
                    <a:gd name="connsiteY22" fmla="*/ 108728 h 1195387"/>
                    <a:gd name="connsiteX23" fmla="*/ 0 w 1171575"/>
                    <a:gd name="connsiteY23" fmla="*/ 61918 h 1195387"/>
                    <a:gd name="connsiteX24" fmla="*/ 61918 w 1171575"/>
                    <a:gd name="connsiteY24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142359 w 1171575"/>
                    <a:gd name="connsiteY15" fmla="*/ 1195387 h 1195387"/>
                    <a:gd name="connsiteX16" fmla="*/ 61918 w 1171575"/>
                    <a:gd name="connsiteY16" fmla="*/ 1195387 h 1195387"/>
                    <a:gd name="connsiteX17" fmla="*/ 0 w 1171575"/>
                    <a:gd name="connsiteY17" fmla="*/ 1133469 h 1195387"/>
                    <a:gd name="connsiteX18" fmla="*/ 0 w 1171575"/>
                    <a:gd name="connsiteY18" fmla="*/ 1069821 h 1195387"/>
                    <a:gd name="connsiteX19" fmla="*/ 33758 w 1171575"/>
                    <a:gd name="connsiteY19" fmla="*/ 633057 h 1195387"/>
                    <a:gd name="connsiteX20" fmla="*/ 33758 w 1171575"/>
                    <a:gd name="connsiteY20" fmla="*/ 545492 h 1195387"/>
                    <a:gd name="connsiteX21" fmla="*/ 0 w 1171575"/>
                    <a:gd name="connsiteY21" fmla="*/ 108728 h 1195387"/>
                    <a:gd name="connsiteX22" fmla="*/ 0 w 1171575"/>
                    <a:gd name="connsiteY22" fmla="*/ 61918 h 1195387"/>
                    <a:gd name="connsiteX23" fmla="*/ 61918 w 1171575"/>
                    <a:gd name="connsiteY23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142359 w 1171575"/>
                    <a:gd name="connsiteY14" fmla="*/ 1195387 h 1195387"/>
                    <a:gd name="connsiteX15" fmla="*/ 61918 w 1171575"/>
                    <a:gd name="connsiteY15" fmla="*/ 1195387 h 1195387"/>
                    <a:gd name="connsiteX16" fmla="*/ 0 w 1171575"/>
                    <a:gd name="connsiteY16" fmla="*/ 1133469 h 1195387"/>
                    <a:gd name="connsiteX17" fmla="*/ 0 w 1171575"/>
                    <a:gd name="connsiteY17" fmla="*/ 1069821 h 1195387"/>
                    <a:gd name="connsiteX18" fmla="*/ 33758 w 1171575"/>
                    <a:gd name="connsiteY18" fmla="*/ 633057 h 1195387"/>
                    <a:gd name="connsiteX19" fmla="*/ 33758 w 1171575"/>
                    <a:gd name="connsiteY19" fmla="*/ 545492 h 1195387"/>
                    <a:gd name="connsiteX20" fmla="*/ 0 w 1171575"/>
                    <a:gd name="connsiteY20" fmla="*/ 108728 h 1195387"/>
                    <a:gd name="connsiteX21" fmla="*/ 0 w 1171575"/>
                    <a:gd name="connsiteY21" fmla="*/ 61918 h 1195387"/>
                    <a:gd name="connsiteX22" fmla="*/ 61918 w 1171575"/>
                    <a:gd name="connsiteY22" fmla="*/ 0 h 1195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71575" h="1195387">
                      <a:moveTo>
                        <a:pt x="61918" y="0"/>
                      </a:moveTo>
                      <a:lnTo>
                        <a:pt x="145898" y="0"/>
                      </a:lnTo>
                      <a:lnTo>
                        <a:pt x="528264" y="29554"/>
                      </a:lnTo>
                      <a:cubicBezTo>
                        <a:pt x="552444" y="31423"/>
                        <a:pt x="591649" y="31423"/>
                        <a:pt x="615829" y="29554"/>
                      </a:cubicBezTo>
                      <a:lnTo>
                        <a:pt x="998197" y="0"/>
                      </a:lnTo>
                      <a:lnTo>
                        <a:pt x="1109657" y="0"/>
                      </a:lnTo>
                      <a:cubicBezTo>
                        <a:pt x="1143853" y="0"/>
                        <a:pt x="1171575" y="27722"/>
                        <a:pt x="1171575" y="61918"/>
                      </a:cubicBezTo>
                      <a:lnTo>
                        <a:pt x="1171575" y="152362"/>
                      </a:lnTo>
                      <a:lnTo>
                        <a:pt x="1139888" y="562330"/>
                      </a:lnTo>
                      <a:cubicBezTo>
                        <a:pt x="1138019" y="586510"/>
                        <a:pt x="1138019" y="625715"/>
                        <a:pt x="1139888" y="649895"/>
                      </a:cubicBezTo>
                      <a:lnTo>
                        <a:pt x="1171575" y="1059855"/>
                      </a:lnTo>
                      <a:lnTo>
                        <a:pt x="1171575" y="1133469"/>
                      </a:lnTo>
                      <a:cubicBezTo>
                        <a:pt x="1171575" y="1167665"/>
                        <a:pt x="1143853" y="1195387"/>
                        <a:pt x="1109657" y="1195387"/>
                      </a:cubicBezTo>
                      <a:lnTo>
                        <a:pt x="1035413" y="1195387"/>
                      </a:lnTo>
                      <a:lnTo>
                        <a:pt x="142359" y="1195387"/>
                      </a:lnTo>
                      <a:lnTo>
                        <a:pt x="61918" y="1195387"/>
                      </a:lnTo>
                      <a:cubicBezTo>
                        <a:pt x="27722" y="1195387"/>
                        <a:pt x="0" y="1167665"/>
                        <a:pt x="0" y="1133469"/>
                      </a:cubicBezTo>
                      <a:lnTo>
                        <a:pt x="0" y="1069821"/>
                      </a:lnTo>
                      <a:lnTo>
                        <a:pt x="33758" y="633057"/>
                      </a:lnTo>
                      <a:cubicBezTo>
                        <a:pt x="35627" y="608877"/>
                        <a:pt x="35627" y="569672"/>
                        <a:pt x="33758" y="545492"/>
                      </a:cubicBezTo>
                      <a:lnTo>
                        <a:pt x="0" y="108728"/>
                      </a:lnTo>
                      <a:lnTo>
                        <a:pt x="0" y="61918"/>
                      </a:lnTo>
                      <a:cubicBezTo>
                        <a:pt x="0" y="27722"/>
                        <a:pt x="27722" y="0"/>
                        <a:pt x="61918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8F1DFC13-6B1C-44B7-B32E-1A42829CD7D2}"/>
                    </a:ext>
                  </a:extLst>
                </p:cNvPr>
                <p:cNvSpPr/>
                <p:nvPr/>
              </p:nvSpPr>
              <p:spPr>
                <a:xfrm>
                  <a:off x="736389" y="4232810"/>
                  <a:ext cx="1106362" cy="1128846"/>
                </a:xfrm>
                <a:custGeom>
                  <a:avLst/>
                  <a:gdLst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88884 w 1171575"/>
                    <a:gd name="connsiteY15" fmla="*/ 1162856 h 1195387"/>
                    <a:gd name="connsiteX16" fmla="*/ 545102 w 1171575"/>
                    <a:gd name="connsiteY16" fmla="*/ 1164258 h 1195387"/>
                    <a:gd name="connsiteX17" fmla="*/ 142359 w 1171575"/>
                    <a:gd name="connsiteY17" fmla="*/ 1195387 h 1195387"/>
                    <a:gd name="connsiteX18" fmla="*/ 61918 w 1171575"/>
                    <a:gd name="connsiteY18" fmla="*/ 1195387 h 1195387"/>
                    <a:gd name="connsiteX19" fmla="*/ 0 w 1171575"/>
                    <a:gd name="connsiteY19" fmla="*/ 1133469 h 1195387"/>
                    <a:gd name="connsiteX20" fmla="*/ 0 w 1171575"/>
                    <a:gd name="connsiteY20" fmla="*/ 1069821 h 1195387"/>
                    <a:gd name="connsiteX21" fmla="*/ 33758 w 1171575"/>
                    <a:gd name="connsiteY21" fmla="*/ 633057 h 1195387"/>
                    <a:gd name="connsiteX22" fmla="*/ 33758 w 1171575"/>
                    <a:gd name="connsiteY22" fmla="*/ 545492 h 1195387"/>
                    <a:gd name="connsiteX23" fmla="*/ 0 w 1171575"/>
                    <a:gd name="connsiteY23" fmla="*/ 108728 h 1195387"/>
                    <a:gd name="connsiteX24" fmla="*/ 0 w 1171575"/>
                    <a:gd name="connsiteY24" fmla="*/ 61918 h 1195387"/>
                    <a:gd name="connsiteX25" fmla="*/ 61918 w 1171575"/>
                    <a:gd name="connsiteY25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45102 w 1171575"/>
                    <a:gd name="connsiteY15" fmla="*/ 1164258 h 1195387"/>
                    <a:gd name="connsiteX16" fmla="*/ 142359 w 1171575"/>
                    <a:gd name="connsiteY16" fmla="*/ 1195387 h 1195387"/>
                    <a:gd name="connsiteX17" fmla="*/ 61918 w 1171575"/>
                    <a:gd name="connsiteY17" fmla="*/ 1195387 h 1195387"/>
                    <a:gd name="connsiteX18" fmla="*/ 0 w 1171575"/>
                    <a:gd name="connsiteY18" fmla="*/ 1133469 h 1195387"/>
                    <a:gd name="connsiteX19" fmla="*/ 0 w 1171575"/>
                    <a:gd name="connsiteY19" fmla="*/ 1069821 h 1195387"/>
                    <a:gd name="connsiteX20" fmla="*/ 33758 w 1171575"/>
                    <a:gd name="connsiteY20" fmla="*/ 633057 h 1195387"/>
                    <a:gd name="connsiteX21" fmla="*/ 33758 w 1171575"/>
                    <a:gd name="connsiteY21" fmla="*/ 545492 h 1195387"/>
                    <a:gd name="connsiteX22" fmla="*/ 0 w 1171575"/>
                    <a:gd name="connsiteY22" fmla="*/ 108728 h 1195387"/>
                    <a:gd name="connsiteX23" fmla="*/ 0 w 1171575"/>
                    <a:gd name="connsiteY23" fmla="*/ 61918 h 1195387"/>
                    <a:gd name="connsiteX24" fmla="*/ 61918 w 1171575"/>
                    <a:gd name="connsiteY24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142359 w 1171575"/>
                    <a:gd name="connsiteY15" fmla="*/ 1195387 h 1195387"/>
                    <a:gd name="connsiteX16" fmla="*/ 61918 w 1171575"/>
                    <a:gd name="connsiteY16" fmla="*/ 1195387 h 1195387"/>
                    <a:gd name="connsiteX17" fmla="*/ 0 w 1171575"/>
                    <a:gd name="connsiteY17" fmla="*/ 1133469 h 1195387"/>
                    <a:gd name="connsiteX18" fmla="*/ 0 w 1171575"/>
                    <a:gd name="connsiteY18" fmla="*/ 1069821 h 1195387"/>
                    <a:gd name="connsiteX19" fmla="*/ 33758 w 1171575"/>
                    <a:gd name="connsiteY19" fmla="*/ 633057 h 1195387"/>
                    <a:gd name="connsiteX20" fmla="*/ 33758 w 1171575"/>
                    <a:gd name="connsiteY20" fmla="*/ 545492 h 1195387"/>
                    <a:gd name="connsiteX21" fmla="*/ 0 w 1171575"/>
                    <a:gd name="connsiteY21" fmla="*/ 108728 h 1195387"/>
                    <a:gd name="connsiteX22" fmla="*/ 0 w 1171575"/>
                    <a:gd name="connsiteY22" fmla="*/ 61918 h 1195387"/>
                    <a:gd name="connsiteX23" fmla="*/ 61918 w 1171575"/>
                    <a:gd name="connsiteY23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142359 w 1171575"/>
                    <a:gd name="connsiteY14" fmla="*/ 1195387 h 1195387"/>
                    <a:gd name="connsiteX15" fmla="*/ 61918 w 1171575"/>
                    <a:gd name="connsiteY15" fmla="*/ 1195387 h 1195387"/>
                    <a:gd name="connsiteX16" fmla="*/ 0 w 1171575"/>
                    <a:gd name="connsiteY16" fmla="*/ 1133469 h 1195387"/>
                    <a:gd name="connsiteX17" fmla="*/ 0 w 1171575"/>
                    <a:gd name="connsiteY17" fmla="*/ 1069821 h 1195387"/>
                    <a:gd name="connsiteX18" fmla="*/ 33758 w 1171575"/>
                    <a:gd name="connsiteY18" fmla="*/ 633057 h 1195387"/>
                    <a:gd name="connsiteX19" fmla="*/ 33758 w 1171575"/>
                    <a:gd name="connsiteY19" fmla="*/ 545492 h 1195387"/>
                    <a:gd name="connsiteX20" fmla="*/ 0 w 1171575"/>
                    <a:gd name="connsiteY20" fmla="*/ 108728 h 1195387"/>
                    <a:gd name="connsiteX21" fmla="*/ 0 w 1171575"/>
                    <a:gd name="connsiteY21" fmla="*/ 61918 h 1195387"/>
                    <a:gd name="connsiteX22" fmla="*/ 61918 w 1171575"/>
                    <a:gd name="connsiteY22" fmla="*/ 0 h 1195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71575" h="1195387">
                      <a:moveTo>
                        <a:pt x="61918" y="0"/>
                      </a:moveTo>
                      <a:lnTo>
                        <a:pt x="145898" y="0"/>
                      </a:lnTo>
                      <a:lnTo>
                        <a:pt x="528264" y="29554"/>
                      </a:lnTo>
                      <a:cubicBezTo>
                        <a:pt x="552444" y="31423"/>
                        <a:pt x="591649" y="31423"/>
                        <a:pt x="615829" y="29554"/>
                      </a:cubicBezTo>
                      <a:lnTo>
                        <a:pt x="998197" y="0"/>
                      </a:lnTo>
                      <a:lnTo>
                        <a:pt x="1109657" y="0"/>
                      </a:lnTo>
                      <a:cubicBezTo>
                        <a:pt x="1143853" y="0"/>
                        <a:pt x="1171575" y="27722"/>
                        <a:pt x="1171575" y="61918"/>
                      </a:cubicBezTo>
                      <a:lnTo>
                        <a:pt x="1171575" y="152362"/>
                      </a:lnTo>
                      <a:lnTo>
                        <a:pt x="1139888" y="562330"/>
                      </a:lnTo>
                      <a:cubicBezTo>
                        <a:pt x="1138019" y="586510"/>
                        <a:pt x="1138019" y="625715"/>
                        <a:pt x="1139888" y="649895"/>
                      </a:cubicBezTo>
                      <a:lnTo>
                        <a:pt x="1171575" y="1059855"/>
                      </a:lnTo>
                      <a:lnTo>
                        <a:pt x="1171575" y="1133469"/>
                      </a:lnTo>
                      <a:cubicBezTo>
                        <a:pt x="1171575" y="1167665"/>
                        <a:pt x="1143853" y="1195387"/>
                        <a:pt x="1109657" y="1195387"/>
                      </a:cubicBezTo>
                      <a:lnTo>
                        <a:pt x="1035413" y="1195387"/>
                      </a:lnTo>
                      <a:lnTo>
                        <a:pt x="142359" y="1195387"/>
                      </a:lnTo>
                      <a:lnTo>
                        <a:pt x="61918" y="1195387"/>
                      </a:lnTo>
                      <a:cubicBezTo>
                        <a:pt x="27722" y="1195387"/>
                        <a:pt x="0" y="1167665"/>
                        <a:pt x="0" y="1133469"/>
                      </a:cubicBezTo>
                      <a:lnTo>
                        <a:pt x="0" y="1069821"/>
                      </a:lnTo>
                      <a:lnTo>
                        <a:pt x="33758" y="633057"/>
                      </a:lnTo>
                      <a:cubicBezTo>
                        <a:pt x="35627" y="608877"/>
                        <a:pt x="35627" y="569672"/>
                        <a:pt x="33758" y="545492"/>
                      </a:cubicBezTo>
                      <a:lnTo>
                        <a:pt x="0" y="108728"/>
                      </a:lnTo>
                      <a:lnTo>
                        <a:pt x="0" y="61918"/>
                      </a:lnTo>
                      <a:cubicBezTo>
                        <a:pt x="0" y="27722"/>
                        <a:pt x="27722" y="0"/>
                        <a:pt x="61918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  <a:alpha val="50000"/>
                      </a:schemeClr>
                    </a:gs>
                    <a:gs pos="100000">
                      <a:srgbClr val="FFFF00">
                        <a:alpha val="0"/>
                      </a:srgbClr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FE191D05-89EC-419D-B790-91C1DF9F8B81}"/>
                  </a:ext>
                </a:extLst>
              </p:cNvPr>
              <p:cNvGrpSpPr/>
              <p:nvPr/>
            </p:nvGrpSpPr>
            <p:grpSpPr>
              <a:xfrm>
                <a:off x="3486150" y="3878956"/>
                <a:ext cx="1529412" cy="1388370"/>
                <a:chOff x="3448050" y="3878955"/>
                <a:chExt cx="1567512" cy="1394445"/>
              </a:xfrm>
            </p:grpSpPr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1E23648E-97A2-4DDC-82CB-33C36529075B}"/>
                    </a:ext>
                  </a:extLst>
                </p:cNvPr>
                <p:cNvSpPr/>
                <p:nvPr/>
              </p:nvSpPr>
              <p:spPr>
                <a:xfrm>
                  <a:off x="3563117" y="4050405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7D5AAEEA-8481-4971-AC7B-0705428DA37A}"/>
                    </a:ext>
                  </a:extLst>
                </p:cNvPr>
                <p:cNvSpPr/>
                <p:nvPr/>
              </p:nvSpPr>
              <p:spPr>
                <a:xfrm>
                  <a:off x="3829817" y="3878955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E8CD6EB8-207A-429A-B7B7-3E87F9E9B0A2}"/>
                    </a:ext>
                  </a:extLst>
                </p:cNvPr>
                <p:cNvSpPr/>
                <p:nvPr/>
              </p:nvSpPr>
              <p:spPr>
                <a:xfrm>
                  <a:off x="3696467" y="3964680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14B103F7-EB61-4321-9B1A-41C09EB7A52F}"/>
                    </a:ext>
                  </a:extLst>
                </p:cNvPr>
                <p:cNvSpPr/>
                <p:nvPr/>
              </p:nvSpPr>
              <p:spPr>
                <a:xfrm>
                  <a:off x="3448050" y="4136130"/>
                  <a:ext cx="1167462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AAB6431C-181F-424C-A2E5-DDB4C3E8976F}"/>
                </a:ext>
              </a:extLst>
            </p:cNvPr>
            <p:cNvGrpSpPr/>
            <p:nvPr/>
          </p:nvGrpSpPr>
          <p:grpSpPr>
            <a:xfrm>
              <a:off x="3303022" y="3830989"/>
              <a:ext cx="1711629" cy="2126900"/>
              <a:chOff x="-707003" y="3830989"/>
              <a:chExt cx="1711629" cy="2126900"/>
            </a:xfrm>
          </p:grpSpPr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46C49F4D-63A0-405A-AF9F-4651E77F0B6E}"/>
                  </a:ext>
                </a:extLst>
              </p:cNvPr>
              <p:cNvGrpSpPr/>
              <p:nvPr/>
            </p:nvGrpSpPr>
            <p:grpSpPr>
              <a:xfrm>
                <a:off x="-707003" y="3830989"/>
                <a:ext cx="1711629" cy="2126900"/>
                <a:chOff x="-707003" y="3830989"/>
                <a:chExt cx="1711629" cy="2126900"/>
              </a:xfrm>
            </p:grpSpPr>
            <p:grpSp>
              <p:nvGrpSpPr>
                <p:cNvPr id="64" name="グループ化 63">
                  <a:extLst>
                    <a:ext uri="{FF2B5EF4-FFF2-40B4-BE49-F238E27FC236}">
                      <a16:creationId xmlns:a16="http://schemas.microsoft.com/office/drawing/2014/main" id="{09E108C4-5177-471A-A0EF-F8D658A31518}"/>
                    </a:ext>
                  </a:extLst>
                </p:cNvPr>
                <p:cNvGrpSpPr/>
                <p:nvPr/>
              </p:nvGrpSpPr>
              <p:grpSpPr>
                <a:xfrm>
                  <a:off x="-707003" y="3830989"/>
                  <a:ext cx="1711629" cy="2126900"/>
                  <a:chOff x="-707003" y="3830989"/>
                  <a:chExt cx="1711629" cy="2126900"/>
                </a:xfrm>
              </p:grpSpPr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3A4F924F-212C-4556-98FA-7B147D7C6435}"/>
                      </a:ext>
                    </a:extLst>
                  </p:cNvPr>
                  <p:cNvSpPr/>
                  <p:nvPr/>
                </p:nvSpPr>
                <p:spPr>
                  <a:xfrm>
                    <a:off x="-707003" y="4302078"/>
                    <a:ext cx="1711629" cy="1655811"/>
                  </a:xfrm>
                  <a:custGeom>
                    <a:avLst/>
                    <a:gdLst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590028 w 1690690"/>
                      <a:gd name="connsiteY12" fmla="*/ 442912 h 2152650"/>
                      <a:gd name="connsiteX13" fmla="*/ 595641 w 1690690"/>
                      <a:gd name="connsiteY13" fmla="*/ 387236 h 2152650"/>
                      <a:gd name="connsiteX14" fmla="*/ 1070763 w 1690690"/>
                      <a:gd name="connsiteY14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595641 w 1690690"/>
                      <a:gd name="connsiteY12" fmla="*/ 387236 h 2152650"/>
                      <a:gd name="connsiteX13" fmla="*/ 1070763 w 1690690"/>
                      <a:gd name="connsiteY13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1070763 w 1690690"/>
                      <a:gd name="connsiteY12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1070763 w 1690690"/>
                      <a:gd name="connsiteY11" fmla="*/ 0 h 2152650"/>
                      <a:gd name="connsiteX0" fmla="*/ 0 w 1690690"/>
                      <a:gd name="connsiteY0" fmla="*/ 927887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0" fmla="*/ 0 w 1690690"/>
                      <a:gd name="connsiteY0" fmla="*/ 927887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2112155 h 2152650"/>
                      <a:gd name="connsiteX6" fmla="*/ 1064407 w 1690690"/>
                      <a:gd name="connsiteY6" fmla="*/ 2152650 h 2152650"/>
                      <a:gd name="connsiteX7" fmla="*/ 40495 w 1690690"/>
                      <a:gd name="connsiteY7" fmla="*/ 2152650 h 2152650"/>
                      <a:gd name="connsiteX8" fmla="*/ 0 w 1690690"/>
                      <a:gd name="connsiteY8" fmla="*/ 2112155 h 2152650"/>
                      <a:gd name="connsiteX9" fmla="*/ 0 w 1690690"/>
                      <a:gd name="connsiteY9" fmla="*/ 927887 h 2152650"/>
                      <a:gd name="connsiteX0" fmla="*/ 0 w 1690690"/>
                      <a:gd name="connsiteY0" fmla="*/ 875499 h 2100262"/>
                      <a:gd name="connsiteX1" fmla="*/ 896152 w 1690690"/>
                      <a:gd name="connsiteY1" fmla="*/ 0 h 2100262"/>
                      <a:gd name="connsiteX2" fmla="*/ 1690690 w 1690690"/>
                      <a:gd name="connsiteY2" fmla="*/ 432587 h 2100262"/>
                      <a:gd name="connsiteX3" fmla="*/ 1690690 w 1690690"/>
                      <a:gd name="connsiteY3" fmla="*/ 1616855 h 2100262"/>
                      <a:gd name="connsiteX4" fmla="*/ 1650195 w 1690690"/>
                      <a:gd name="connsiteY4" fmla="*/ 1657350 h 2100262"/>
                      <a:gd name="connsiteX5" fmla="*/ 1104902 w 1690690"/>
                      <a:gd name="connsiteY5" fmla="*/ 2059767 h 2100262"/>
                      <a:gd name="connsiteX6" fmla="*/ 1064407 w 1690690"/>
                      <a:gd name="connsiteY6" fmla="*/ 2100262 h 2100262"/>
                      <a:gd name="connsiteX7" fmla="*/ 40495 w 1690690"/>
                      <a:gd name="connsiteY7" fmla="*/ 2100262 h 2100262"/>
                      <a:gd name="connsiteX8" fmla="*/ 0 w 1690690"/>
                      <a:gd name="connsiteY8" fmla="*/ 2059767 h 2100262"/>
                      <a:gd name="connsiteX9" fmla="*/ 0 w 1690690"/>
                      <a:gd name="connsiteY9" fmla="*/ 875499 h 2100262"/>
                      <a:gd name="connsiteX0" fmla="*/ 2528 w 1693218"/>
                      <a:gd name="connsiteY0" fmla="*/ 875499 h 2100262"/>
                      <a:gd name="connsiteX1" fmla="*/ 898680 w 1693218"/>
                      <a:gd name="connsiteY1" fmla="*/ 0 h 2100262"/>
                      <a:gd name="connsiteX2" fmla="*/ 1693218 w 1693218"/>
                      <a:gd name="connsiteY2" fmla="*/ 432587 h 2100262"/>
                      <a:gd name="connsiteX3" fmla="*/ 1693218 w 1693218"/>
                      <a:gd name="connsiteY3" fmla="*/ 1616855 h 2100262"/>
                      <a:gd name="connsiteX4" fmla="*/ 1652723 w 1693218"/>
                      <a:gd name="connsiteY4" fmla="*/ 1657350 h 2100262"/>
                      <a:gd name="connsiteX5" fmla="*/ 1107430 w 1693218"/>
                      <a:gd name="connsiteY5" fmla="*/ 2059767 h 2100262"/>
                      <a:gd name="connsiteX6" fmla="*/ 1066935 w 1693218"/>
                      <a:gd name="connsiteY6" fmla="*/ 2100262 h 2100262"/>
                      <a:gd name="connsiteX7" fmla="*/ 43023 w 1693218"/>
                      <a:gd name="connsiteY7" fmla="*/ 2100262 h 2100262"/>
                      <a:gd name="connsiteX8" fmla="*/ 2528 w 1693218"/>
                      <a:gd name="connsiteY8" fmla="*/ 2059767 h 2100262"/>
                      <a:gd name="connsiteX9" fmla="*/ 2528 w 1693218"/>
                      <a:gd name="connsiteY9" fmla="*/ 875499 h 2100262"/>
                      <a:gd name="connsiteX0" fmla="*/ 48977 w 1739667"/>
                      <a:gd name="connsiteY0" fmla="*/ 562159 h 1786922"/>
                      <a:gd name="connsiteX1" fmla="*/ 710179 w 1739667"/>
                      <a:gd name="connsiteY1" fmla="*/ 118460 h 1786922"/>
                      <a:gd name="connsiteX2" fmla="*/ 1739667 w 1739667"/>
                      <a:gd name="connsiteY2" fmla="*/ 119247 h 1786922"/>
                      <a:gd name="connsiteX3" fmla="*/ 1739667 w 1739667"/>
                      <a:gd name="connsiteY3" fmla="*/ 1303515 h 1786922"/>
                      <a:gd name="connsiteX4" fmla="*/ 1699172 w 1739667"/>
                      <a:gd name="connsiteY4" fmla="*/ 1344010 h 1786922"/>
                      <a:gd name="connsiteX5" fmla="*/ 1153879 w 1739667"/>
                      <a:gd name="connsiteY5" fmla="*/ 1746427 h 1786922"/>
                      <a:gd name="connsiteX6" fmla="*/ 1113384 w 1739667"/>
                      <a:gd name="connsiteY6" fmla="*/ 1786922 h 1786922"/>
                      <a:gd name="connsiteX7" fmla="*/ 89472 w 1739667"/>
                      <a:gd name="connsiteY7" fmla="*/ 1786922 h 1786922"/>
                      <a:gd name="connsiteX8" fmla="*/ 48977 w 1739667"/>
                      <a:gd name="connsiteY8" fmla="*/ 1746427 h 1786922"/>
                      <a:gd name="connsiteX9" fmla="*/ 48977 w 1739667"/>
                      <a:gd name="connsiteY9" fmla="*/ 562159 h 1786922"/>
                      <a:gd name="connsiteX0" fmla="*/ 8056 w 1698746"/>
                      <a:gd name="connsiteY0" fmla="*/ 562159 h 1786922"/>
                      <a:gd name="connsiteX1" fmla="*/ 669258 w 1698746"/>
                      <a:gd name="connsiteY1" fmla="*/ 118460 h 1786922"/>
                      <a:gd name="connsiteX2" fmla="*/ 1698746 w 1698746"/>
                      <a:gd name="connsiteY2" fmla="*/ 119247 h 1786922"/>
                      <a:gd name="connsiteX3" fmla="*/ 1698746 w 1698746"/>
                      <a:gd name="connsiteY3" fmla="*/ 1303515 h 1786922"/>
                      <a:gd name="connsiteX4" fmla="*/ 1658251 w 1698746"/>
                      <a:gd name="connsiteY4" fmla="*/ 1344010 h 1786922"/>
                      <a:gd name="connsiteX5" fmla="*/ 1112958 w 1698746"/>
                      <a:gd name="connsiteY5" fmla="*/ 1746427 h 1786922"/>
                      <a:gd name="connsiteX6" fmla="*/ 1072463 w 1698746"/>
                      <a:gd name="connsiteY6" fmla="*/ 1786922 h 1786922"/>
                      <a:gd name="connsiteX7" fmla="*/ 48551 w 1698746"/>
                      <a:gd name="connsiteY7" fmla="*/ 1786922 h 1786922"/>
                      <a:gd name="connsiteX8" fmla="*/ 8056 w 1698746"/>
                      <a:gd name="connsiteY8" fmla="*/ 1746427 h 1786922"/>
                      <a:gd name="connsiteX9" fmla="*/ 8056 w 1698746"/>
                      <a:gd name="connsiteY9" fmla="*/ 562159 h 1786922"/>
                      <a:gd name="connsiteX0" fmla="*/ 8056 w 1698746"/>
                      <a:gd name="connsiteY0" fmla="*/ 562159 h 1786922"/>
                      <a:gd name="connsiteX1" fmla="*/ 669258 w 1698746"/>
                      <a:gd name="connsiteY1" fmla="*/ 118460 h 1786922"/>
                      <a:gd name="connsiteX2" fmla="*/ 1698746 w 1698746"/>
                      <a:gd name="connsiteY2" fmla="*/ 119247 h 1786922"/>
                      <a:gd name="connsiteX3" fmla="*/ 1698746 w 1698746"/>
                      <a:gd name="connsiteY3" fmla="*/ 1303515 h 1786922"/>
                      <a:gd name="connsiteX4" fmla="*/ 1658251 w 1698746"/>
                      <a:gd name="connsiteY4" fmla="*/ 1344010 h 1786922"/>
                      <a:gd name="connsiteX5" fmla="*/ 1112958 w 1698746"/>
                      <a:gd name="connsiteY5" fmla="*/ 1746427 h 1786922"/>
                      <a:gd name="connsiteX6" fmla="*/ 1072463 w 1698746"/>
                      <a:gd name="connsiteY6" fmla="*/ 1786922 h 1786922"/>
                      <a:gd name="connsiteX7" fmla="*/ 48551 w 1698746"/>
                      <a:gd name="connsiteY7" fmla="*/ 1786922 h 1786922"/>
                      <a:gd name="connsiteX8" fmla="*/ 8056 w 1698746"/>
                      <a:gd name="connsiteY8" fmla="*/ 1746427 h 1786922"/>
                      <a:gd name="connsiteX9" fmla="*/ 8056 w 1698746"/>
                      <a:gd name="connsiteY9" fmla="*/ 562159 h 1786922"/>
                      <a:gd name="connsiteX0" fmla="*/ 13700 w 1704390"/>
                      <a:gd name="connsiteY0" fmla="*/ 562159 h 1786922"/>
                      <a:gd name="connsiteX1" fmla="*/ 674902 w 1704390"/>
                      <a:gd name="connsiteY1" fmla="*/ 118460 h 1786922"/>
                      <a:gd name="connsiteX2" fmla="*/ 1704390 w 1704390"/>
                      <a:gd name="connsiteY2" fmla="*/ 119247 h 1786922"/>
                      <a:gd name="connsiteX3" fmla="*/ 1704390 w 1704390"/>
                      <a:gd name="connsiteY3" fmla="*/ 1303515 h 1786922"/>
                      <a:gd name="connsiteX4" fmla="*/ 1663895 w 1704390"/>
                      <a:gd name="connsiteY4" fmla="*/ 1344010 h 1786922"/>
                      <a:gd name="connsiteX5" fmla="*/ 1118602 w 1704390"/>
                      <a:gd name="connsiteY5" fmla="*/ 1746427 h 1786922"/>
                      <a:gd name="connsiteX6" fmla="*/ 1078107 w 1704390"/>
                      <a:gd name="connsiteY6" fmla="*/ 1786922 h 1786922"/>
                      <a:gd name="connsiteX7" fmla="*/ 54195 w 1704390"/>
                      <a:gd name="connsiteY7" fmla="*/ 1786922 h 1786922"/>
                      <a:gd name="connsiteX8" fmla="*/ 13700 w 1704390"/>
                      <a:gd name="connsiteY8" fmla="*/ 1746427 h 1786922"/>
                      <a:gd name="connsiteX9" fmla="*/ 13700 w 1704390"/>
                      <a:gd name="connsiteY9" fmla="*/ 562159 h 1786922"/>
                      <a:gd name="connsiteX0" fmla="*/ 13700 w 1719912"/>
                      <a:gd name="connsiteY0" fmla="*/ 460561 h 1685324"/>
                      <a:gd name="connsiteX1" fmla="*/ 674902 w 1719912"/>
                      <a:gd name="connsiteY1" fmla="*/ 16862 h 1685324"/>
                      <a:gd name="connsiteX2" fmla="*/ 1704390 w 1719912"/>
                      <a:gd name="connsiteY2" fmla="*/ 17649 h 1685324"/>
                      <a:gd name="connsiteX3" fmla="*/ 1704390 w 1719912"/>
                      <a:gd name="connsiteY3" fmla="*/ 1201917 h 1685324"/>
                      <a:gd name="connsiteX4" fmla="*/ 1663895 w 1719912"/>
                      <a:gd name="connsiteY4" fmla="*/ 1242412 h 1685324"/>
                      <a:gd name="connsiteX5" fmla="*/ 1118602 w 1719912"/>
                      <a:gd name="connsiteY5" fmla="*/ 1644829 h 1685324"/>
                      <a:gd name="connsiteX6" fmla="*/ 1078107 w 1719912"/>
                      <a:gd name="connsiteY6" fmla="*/ 1685324 h 1685324"/>
                      <a:gd name="connsiteX7" fmla="*/ 54195 w 1719912"/>
                      <a:gd name="connsiteY7" fmla="*/ 1685324 h 1685324"/>
                      <a:gd name="connsiteX8" fmla="*/ 13700 w 1719912"/>
                      <a:gd name="connsiteY8" fmla="*/ 1644829 h 1685324"/>
                      <a:gd name="connsiteX9" fmla="*/ 13700 w 1719912"/>
                      <a:gd name="connsiteY9" fmla="*/ 460561 h 1685324"/>
                      <a:gd name="connsiteX0" fmla="*/ 13700 w 1709575"/>
                      <a:gd name="connsiteY0" fmla="*/ 445784 h 1670547"/>
                      <a:gd name="connsiteX1" fmla="*/ 674902 w 1709575"/>
                      <a:gd name="connsiteY1" fmla="*/ 2085 h 1670547"/>
                      <a:gd name="connsiteX2" fmla="*/ 1688515 w 1709575"/>
                      <a:gd name="connsiteY2" fmla="*/ 28272 h 1670547"/>
                      <a:gd name="connsiteX3" fmla="*/ 1704390 w 1709575"/>
                      <a:gd name="connsiteY3" fmla="*/ 1187140 h 1670547"/>
                      <a:gd name="connsiteX4" fmla="*/ 1663895 w 1709575"/>
                      <a:gd name="connsiteY4" fmla="*/ 1227635 h 1670547"/>
                      <a:gd name="connsiteX5" fmla="*/ 1118602 w 1709575"/>
                      <a:gd name="connsiteY5" fmla="*/ 1630052 h 1670547"/>
                      <a:gd name="connsiteX6" fmla="*/ 1078107 w 1709575"/>
                      <a:gd name="connsiteY6" fmla="*/ 1670547 h 1670547"/>
                      <a:gd name="connsiteX7" fmla="*/ 54195 w 1709575"/>
                      <a:gd name="connsiteY7" fmla="*/ 1670547 h 1670547"/>
                      <a:gd name="connsiteX8" fmla="*/ 13700 w 1709575"/>
                      <a:gd name="connsiteY8" fmla="*/ 1630052 h 1670547"/>
                      <a:gd name="connsiteX9" fmla="*/ 13700 w 1709575"/>
                      <a:gd name="connsiteY9" fmla="*/ 445784 h 1670547"/>
                      <a:gd name="connsiteX0" fmla="*/ 48977 w 1804395"/>
                      <a:gd name="connsiteY0" fmla="*/ 509128 h 1733891"/>
                      <a:gd name="connsiteX1" fmla="*/ 710179 w 1804395"/>
                      <a:gd name="connsiteY1" fmla="*/ 74954 h 1733891"/>
                      <a:gd name="connsiteX2" fmla="*/ 1723792 w 1804395"/>
                      <a:gd name="connsiteY2" fmla="*/ 91616 h 1733891"/>
                      <a:gd name="connsiteX3" fmla="*/ 1739667 w 1804395"/>
                      <a:gd name="connsiteY3" fmla="*/ 1250484 h 1733891"/>
                      <a:gd name="connsiteX4" fmla="*/ 1699172 w 1804395"/>
                      <a:gd name="connsiteY4" fmla="*/ 1290979 h 1733891"/>
                      <a:gd name="connsiteX5" fmla="*/ 1153879 w 1804395"/>
                      <a:gd name="connsiteY5" fmla="*/ 1693396 h 1733891"/>
                      <a:gd name="connsiteX6" fmla="*/ 1113384 w 1804395"/>
                      <a:gd name="connsiteY6" fmla="*/ 1733891 h 1733891"/>
                      <a:gd name="connsiteX7" fmla="*/ 89472 w 1804395"/>
                      <a:gd name="connsiteY7" fmla="*/ 1733891 h 1733891"/>
                      <a:gd name="connsiteX8" fmla="*/ 48977 w 1804395"/>
                      <a:gd name="connsiteY8" fmla="*/ 1693396 h 1733891"/>
                      <a:gd name="connsiteX9" fmla="*/ 48977 w 1804395"/>
                      <a:gd name="connsiteY9" fmla="*/ 509128 h 1733891"/>
                      <a:gd name="connsiteX0" fmla="*/ 48977 w 1804395"/>
                      <a:gd name="connsiteY0" fmla="*/ 512481 h 1737244"/>
                      <a:gd name="connsiteX1" fmla="*/ 710179 w 1804395"/>
                      <a:gd name="connsiteY1" fmla="*/ 78307 h 1737244"/>
                      <a:gd name="connsiteX2" fmla="*/ 1723792 w 1804395"/>
                      <a:gd name="connsiteY2" fmla="*/ 94969 h 1737244"/>
                      <a:gd name="connsiteX3" fmla="*/ 1739667 w 1804395"/>
                      <a:gd name="connsiteY3" fmla="*/ 1253837 h 1737244"/>
                      <a:gd name="connsiteX4" fmla="*/ 1699172 w 1804395"/>
                      <a:gd name="connsiteY4" fmla="*/ 1294332 h 1737244"/>
                      <a:gd name="connsiteX5" fmla="*/ 1153879 w 1804395"/>
                      <a:gd name="connsiteY5" fmla="*/ 1696749 h 1737244"/>
                      <a:gd name="connsiteX6" fmla="*/ 1113384 w 1804395"/>
                      <a:gd name="connsiteY6" fmla="*/ 1737244 h 1737244"/>
                      <a:gd name="connsiteX7" fmla="*/ 89472 w 1804395"/>
                      <a:gd name="connsiteY7" fmla="*/ 1737244 h 1737244"/>
                      <a:gd name="connsiteX8" fmla="*/ 48977 w 1804395"/>
                      <a:gd name="connsiteY8" fmla="*/ 1696749 h 1737244"/>
                      <a:gd name="connsiteX9" fmla="*/ 48977 w 1804395"/>
                      <a:gd name="connsiteY9" fmla="*/ 512481 h 1737244"/>
                      <a:gd name="connsiteX0" fmla="*/ 46627 w 1804390"/>
                      <a:gd name="connsiteY0" fmla="*/ 512481 h 1737244"/>
                      <a:gd name="connsiteX1" fmla="*/ 676079 w 1804390"/>
                      <a:gd name="connsiteY1" fmla="*/ 78307 h 1737244"/>
                      <a:gd name="connsiteX2" fmla="*/ 1721442 w 1804390"/>
                      <a:gd name="connsiteY2" fmla="*/ 94969 h 1737244"/>
                      <a:gd name="connsiteX3" fmla="*/ 1737317 w 1804390"/>
                      <a:gd name="connsiteY3" fmla="*/ 1253837 h 1737244"/>
                      <a:gd name="connsiteX4" fmla="*/ 1696822 w 1804390"/>
                      <a:gd name="connsiteY4" fmla="*/ 1294332 h 1737244"/>
                      <a:gd name="connsiteX5" fmla="*/ 1151529 w 1804390"/>
                      <a:gd name="connsiteY5" fmla="*/ 1696749 h 1737244"/>
                      <a:gd name="connsiteX6" fmla="*/ 1111034 w 1804390"/>
                      <a:gd name="connsiteY6" fmla="*/ 1737244 h 1737244"/>
                      <a:gd name="connsiteX7" fmla="*/ 87122 w 1804390"/>
                      <a:gd name="connsiteY7" fmla="*/ 1737244 h 1737244"/>
                      <a:gd name="connsiteX8" fmla="*/ 46627 w 1804390"/>
                      <a:gd name="connsiteY8" fmla="*/ 1696749 h 1737244"/>
                      <a:gd name="connsiteX9" fmla="*/ 46627 w 1804390"/>
                      <a:gd name="connsiteY9" fmla="*/ 512481 h 1737244"/>
                      <a:gd name="connsiteX0" fmla="*/ 43804 w 1804381"/>
                      <a:gd name="connsiteY0" fmla="*/ 506708 h 1731471"/>
                      <a:gd name="connsiteX1" fmla="*/ 635156 w 1804381"/>
                      <a:gd name="connsiteY1" fmla="*/ 88409 h 1731471"/>
                      <a:gd name="connsiteX2" fmla="*/ 1718619 w 1804381"/>
                      <a:gd name="connsiteY2" fmla="*/ 89196 h 1731471"/>
                      <a:gd name="connsiteX3" fmla="*/ 1734494 w 1804381"/>
                      <a:gd name="connsiteY3" fmla="*/ 1248064 h 1731471"/>
                      <a:gd name="connsiteX4" fmla="*/ 1693999 w 1804381"/>
                      <a:gd name="connsiteY4" fmla="*/ 1288559 h 1731471"/>
                      <a:gd name="connsiteX5" fmla="*/ 1148706 w 1804381"/>
                      <a:gd name="connsiteY5" fmla="*/ 1690976 h 1731471"/>
                      <a:gd name="connsiteX6" fmla="*/ 1108211 w 1804381"/>
                      <a:gd name="connsiteY6" fmla="*/ 1731471 h 1731471"/>
                      <a:gd name="connsiteX7" fmla="*/ 84299 w 1804381"/>
                      <a:gd name="connsiteY7" fmla="*/ 1731471 h 1731471"/>
                      <a:gd name="connsiteX8" fmla="*/ 43804 w 1804381"/>
                      <a:gd name="connsiteY8" fmla="*/ 1690976 h 1731471"/>
                      <a:gd name="connsiteX9" fmla="*/ 43804 w 1804381"/>
                      <a:gd name="connsiteY9" fmla="*/ 506708 h 1731471"/>
                      <a:gd name="connsiteX0" fmla="*/ 43804 w 1804381"/>
                      <a:gd name="connsiteY0" fmla="*/ 507458 h 1732221"/>
                      <a:gd name="connsiteX1" fmla="*/ 635156 w 1804381"/>
                      <a:gd name="connsiteY1" fmla="*/ 89159 h 1732221"/>
                      <a:gd name="connsiteX2" fmla="*/ 1718619 w 1804381"/>
                      <a:gd name="connsiteY2" fmla="*/ 89946 h 1732221"/>
                      <a:gd name="connsiteX3" fmla="*/ 1734494 w 1804381"/>
                      <a:gd name="connsiteY3" fmla="*/ 1248814 h 1732221"/>
                      <a:gd name="connsiteX4" fmla="*/ 1693999 w 1804381"/>
                      <a:gd name="connsiteY4" fmla="*/ 1289309 h 1732221"/>
                      <a:gd name="connsiteX5" fmla="*/ 1148706 w 1804381"/>
                      <a:gd name="connsiteY5" fmla="*/ 1691726 h 1732221"/>
                      <a:gd name="connsiteX6" fmla="*/ 1108211 w 1804381"/>
                      <a:gd name="connsiteY6" fmla="*/ 1732221 h 1732221"/>
                      <a:gd name="connsiteX7" fmla="*/ 84299 w 1804381"/>
                      <a:gd name="connsiteY7" fmla="*/ 1732221 h 1732221"/>
                      <a:gd name="connsiteX8" fmla="*/ 43804 w 1804381"/>
                      <a:gd name="connsiteY8" fmla="*/ 1691726 h 1732221"/>
                      <a:gd name="connsiteX9" fmla="*/ 43804 w 1804381"/>
                      <a:gd name="connsiteY9" fmla="*/ 507458 h 1732221"/>
                      <a:gd name="connsiteX0" fmla="*/ 11349 w 1771926"/>
                      <a:gd name="connsiteY0" fmla="*/ 507458 h 1732221"/>
                      <a:gd name="connsiteX1" fmla="*/ 602701 w 1771926"/>
                      <a:gd name="connsiteY1" fmla="*/ 89159 h 1732221"/>
                      <a:gd name="connsiteX2" fmla="*/ 1686164 w 1771926"/>
                      <a:gd name="connsiteY2" fmla="*/ 89946 h 1732221"/>
                      <a:gd name="connsiteX3" fmla="*/ 1702039 w 1771926"/>
                      <a:gd name="connsiteY3" fmla="*/ 1248814 h 1732221"/>
                      <a:gd name="connsiteX4" fmla="*/ 1661544 w 1771926"/>
                      <a:gd name="connsiteY4" fmla="*/ 1289309 h 1732221"/>
                      <a:gd name="connsiteX5" fmla="*/ 1116251 w 1771926"/>
                      <a:gd name="connsiteY5" fmla="*/ 1691726 h 1732221"/>
                      <a:gd name="connsiteX6" fmla="*/ 1075756 w 1771926"/>
                      <a:gd name="connsiteY6" fmla="*/ 1732221 h 1732221"/>
                      <a:gd name="connsiteX7" fmla="*/ 51844 w 1771926"/>
                      <a:gd name="connsiteY7" fmla="*/ 1732221 h 1732221"/>
                      <a:gd name="connsiteX8" fmla="*/ 11349 w 1771926"/>
                      <a:gd name="connsiteY8" fmla="*/ 1691726 h 1732221"/>
                      <a:gd name="connsiteX9" fmla="*/ 11349 w 1771926"/>
                      <a:gd name="connsiteY9" fmla="*/ 507458 h 1732221"/>
                      <a:gd name="connsiteX0" fmla="*/ 13266 w 1767493"/>
                      <a:gd name="connsiteY0" fmla="*/ 534634 h 1746697"/>
                      <a:gd name="connsiteX1" fmla="*/ 598268 w 1767493"/>
                      <a:gd name="connsiteY1" fmla="*/ 103635 h 1746697"/>
                      <a:gd name="connsiteX2" fmla="*/ 1681731 w 1767493"/>
                      <a:gd name="connsiteY2" fmla="*/ 104422 h 1746697"/>
                      <a:gd name="connsiteX3" fmla="*/ 1697606 w 1767493"/>
                      <a:gd name="connsiteY3" fmla="*/ 1263290 h 1746697"/>
                      <a:gd name="connsiteX4" fmla="*/ 1657111 w 1767493"/>
                      <a:gd name="connsiteY4" fmla="*/ 1303785 h 1746697"/>
                      <a:gd name="connsiteX5" fmla="*/ 1111818 w 1767493"/>
                      <a:gd name="connsiteY5" fmla="*/ 1706202 h 1746697"/>
                      <a:gd name="connsiteX6" fmla="*/ 1071323 w 1767493"/>
                      <a:gd name="connsiteY6" fmla="*/ 1746697 h 1746697"/>
                      <a:gd name="connsiteX7" fmla="*/ 47411 w 1767493"/>
                      <a:gd name="connsiteY7" fmla="*/ 1746697 h 1746697"/>
                      <a:gd name="connsiteX8" fmla="*/ 6916 w 1767493"/>
                      <a:gd name="connsiteY8" fmla="*/ 1706202 h 1746697"/>
                      <a:gd name="connsiteX9" fmla="*/ 13266 w 1767493"/>
                      <a:gd name="connsiteY9" fmla="*/ 534634 h 1746697"/>
                      <a:gd name="connsiteX0" fmla="*/ 13266 w 1767493"/>
                      <a:gd name="connsiteY0" fmla="*/ 518177 h 1730240"/>
                      <a:gd name="connsiteX1" fmla="*/ 598268 w 1767493"/>
                      <a:gd name="connsiteY1" fmla="*/ 87178 h 1730240"/>
                      <a:gd name="connsiteX2" fmla="*/ 1681731 w 1767493"/>
                      <a:gd name="connsiteY2" fmla="*/ 87965 h 1730240"/>
                      <a:gd name="connsiteX3" fmla="*/ 1697606 w 1767493"/>
                      <a:gd name="connsiteY3" fmla="*/ 1246833 h 1730240"/>
                      <a:gd name="connsiteX4" fmla="*/ 1657111 w 1767493"/>
                      <a:gd name="connsiteY4" fmla="*/ 1287328 h 1730240"/>
                      <a:gd name="connsiteX5" fmla="*/ 1111818 w 1767493"/>
                      <a:gd name="connsiteY5" fmla="*/ 1689745 h 1730240"/>
                      <a:gd name="connsiteX6" fmla="*/ 1071323 w 1767493"/>
                      <a:gd name="connsiteY6" fmla="*/ 1730240 h 1730240"/>
                      <a:gd name="connsiteX7" fmla="*/ 47411 w 1767493"/>
                      <a:gd name="connsiteY7" fmla="*/ 1730240 h 1730240"/>
                      <a:gd name="connsiteX8" fmla="*/ 6916 w 1767493"/>
                      <a:gd name="connsiteY8" fmla="*/ 1689745 h 1730240"/>
                      <a:gd name="connsiteX9" fmla="*/ 13266 w 1767493"/>
                      <a:gd name="connsiteY9" fmla="*/ 518177 h 1730240"/>
                      <a:gd name="connsiteX0" fmla="*/ 13266 w 1700096"/>
                      <a:gd name="connsiteY0" fmla="*/ 443652 h 1655715"/>
                      <a:gd name="connsiteX1" fmla="*/ 598268 w 1700096"/>
                      <a:gd name="connsiteY1" fmla="*/ 12653 h 1655715"/>
                      <a:gd name="connsiteX2" fmla="*/ 1681731 w 1700096"/>
                      <a:gd name="connsiteY2" fmla="*/ 13440 h 1655715"/>
                      <a:gd name="connsiteX3" fmla="*/ 1697606 w 1700096"/>
                      <a:gd name="connsiteY3" fmla="*/ 1172308 h 1655715"/>
                      <a:gd name="connsiteX4" fmla="*/ 1657111 w 1700096"/>
                      <a:gd name="connsiteY4" fmla="*/ 1212803 h 1655715"/>
                      <a:gd name="connsiteX5" fmla="*/ 1111818 w 1700096"/>
                      <a:gd name="connsiteY5" fmla="*/ 1615220 h 1655715"/>
                      <a:gd name="connsiteX6" fmla="*/ 1071323 w 1700096"/>
                      <a:gd name="connsiteY6" fmla="*/ 1655715 h 1655715"/>
                      <a:gd name="connsiteX7" fmla="*/ 47411 w 1700096"/>
                      <a:gd name="connsiteY7" fmla="*/ 1655715 h 1655715"/>
                      <a:gd name="connsiteX8" fmla="*/ 6916 w 1700096"/>
                      <a:gd name="connsiteY8" fmla="*/ 1615220 h 1655715"/>
                      <a:gd name="connsiteX9" fmla="*/ 13266 w 1700096"/>
                      <a:gd name="connsiteY9" fmla="*/ 443652 h 1655715"/>
                      <a:gd name="connsiteX0" fmla="*/ 13266 w 1703438"/>
                      <a:gd name="connsiteY0" fmla="*/ 462935 h 1674998"/>
                      <a:gd name="connsiteX1" fmla="*/ 598268 w 1703438"/>
                      <a:gd name="connsiteY1" fmla="*/ 31936 h 1674998"/>
                      <a:gd name="connsiteX2" fmla="*/ 1688081 w 1703438"/>
                      <a:gd name="connsiteY2" fmla="*/ 48598 h 1674998"/>
                      <a:gd name="connsiteX3" fmla="*/ 1697606 w 1703438"/>
                      <a:gd name="connsiteY3" fmla="*/ 1191591 h 1674998"/>
                      <a:gd name="connsiteX4" fmla="*/ 1657111 w 1703438"/>
                      <a:gd name="connsiteY4" fmla="*/ 1232086 h 1674998"/>
                      <a:gd name="connsiteX5" fmla="*/ 1111818 w 1703438"/>
                      <a:gd name="connsiteY5" fmla="*/ 1634503 h 1674998"/>
                      <a:gd name="connsiteX6" fmla="*/ 1071323 w 1703438"/>
                      <a:gd name="connsiteY6" fmla="*/ 1674998 h 1674998"/>
                      <a:gd name="connsiteX7" fmla="*/ 47411 w 1703438"/>
                      <a:gd name="connsiteY7" fmla="*/ 1674998 h 1674998"/>
                      <a:gd name="connsiteX8" fmla="*/ 6916 w 1703438"/>
                      <a:gd name="connsiteY8" fmla="*/ 1634503 h 1674998"/>
                      <a:gd name="connsiteX9" fmla="*/ 13266 w 1703438"/>
                      <a:gd name="connsiteY9" fmla="*/ 462935 h 1674998"/>
                      <a:gd name="connsiteX0" fmla="*/ 13266 w 1703438"/>
                      <a:gd name="connsiteY0" fmla="*/ 438970 h 1651033"/>
                      <a:gd name="connsiteX1" fmla="*/ 598268 w 1703438"/>
                      <a:gd name="connsiteY1" fmla="*/ 7971 h 1651033"/>
                      <a:gd name="connsiteX2" fmla="*/ 1688081 w 1703438"/>
                      <a:gd name="connsiteY2" fmla="*/ 24633 h 1651033"/>
                      <a:gd name="connsiteX3" fmla="*/ 1697606 w 1703438"/>
                      <a:gd name="connsiteY3" fmla="*/ 1167626 h 1651033"/>
                      <a:gd name="connsiteX4" fmla="*/ 1657111 w 1703438"/>
                      <a:gd name="connsiteY4" fmla="*/ 1208121 h 1651033"/>
                      <a:gd name="connsiteX5" fmla="*/ 1111818 w 1703438"/>
                      <a:gd name="connsiteY5" fmla="*/ 1610538 h 1651033"/>
                      <a:gd name="connsiteX6" fmla="*/ 1071323 w 1703438"/>
                      <a:gd name="connsiteY6" fmla="*/ 1651033 h 1651033"/>
                      <a:gd name="connsiteX7" fmla="*/ 47411 w 1703438"/>
                      <a:gd name="connsiteY7" fmla="*/ 1651033 h 1651033"/>
                      <a:gd name="connsiteX8" fmla="*/ 6916 w 1703438"/>
                      <a:gd name="connsiteY8" fmla="*/ 1610538 h 1651033"/>
                      <a:gd name="connsiteX9" fmla="*/ 13266 w 1703438"/>
                      <a:gd name="connsiteY9" fmla="*/ 438970 h 1651033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11818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33250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33250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711629" h="1655811">
                        <a:moveTo>
                          <a:pt x="13266" y="443748"/>
                        </a:moveTo>
                        <a:cubicBezTo>
                          <a:pt x="38800" y="402079"/>
                          <a:pt x="531857" y="27830"/>
                          <a:pt x="598268" y="12749"/>
                        </a:cubicBezTo>
                        <a:cubicBezTo>
                          <a:pt x="664679" y="-2332"/>
                          <a:pt x="1641383" y="-11465"/>
                          <a:pt x="1688081" y="29411"/>
                        </a:cubicBezTo>
                        <a:cubicBezTo>
                          <a:pt x="1734779" y="70287"/>
                          <a:pt x="1697606" y="777648"/>
                          <a:pt x="1697606" y="1172404"/>
                        </a:cubicBezTo>
                        <a:cubicBezTo>
                          <a:pt x="1697606" y="1194769"/>
                          <a:pt x="1679476" y="1212899"/>
                          <a:pt x="1657111" y="1212899"/>
                        </a:cubicBezTo>
                        <a:lnTo>
                          <a:pt x="1133250" y="1615316"/>
                        </a:lnTo>
                        <a:cubicBezTo>
                          <a:pt x="1116581" y="1637681"/>
                          <a:pt x="1093688" y="1655811"/>
                          <a:pt x="1071323" y="1655811"/>
                        </a:cubicBezTo>
                        <a:lnTo>
                          <a:pt x="47411" y="1655811"/>
                        </a:lnTo>
                        <a:cubicBezTo>
                          <a:pt x="25046" y="1655811"/>
                          <a:pt x="6916" y="1637681"/>
                          <a:pt x="6916" y="1615316"/>
                        </a:cubicBezTo>
                        <a:cubicBezTo>
                          <a:pt x="6916" y="1220560"/>
                          <a:pt x="-12268" y="485417"/>
                          <a:pt x="13266" y="443748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1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F370C995-0A1C-44C1-8762-C4691F57542C}"/>
                      </a:ext>
                    </a:extLst>
                  </p:cNvPr>
                  <p:cNvSpPr/>
                  <p:nvPr/>
                </p:nvSpPr>
                <p:spPr>
                  <a:xfrm>
                    <a:off x="32004" y="4457449"/>
                    <a:ext cx="298990" cy="117976"/>
                  </a:xfrm>
                  <a:custGeom>
                    <a:avLst/>
                    <a:gdLst>
                      <a:gd name="connsiteX0" fmla="*/ 146806 w 378728"/>
                      <a:gd name="connsiteY0" fmla="*/ 372 h 149441"/>
                      <a:gd name="connsiteX1" fmla="*/ 168166 w 378728"/>
                      <a:gd name="connsiteY1" fmla="*/ 1455 h 149441"/>
                      <a:gd name="connsiteX2" fmla="*/ 364649 w 378728"/>
                      <a:gd name="connsiteY2" fmla="*/ 45161 h 149441"/>
                      <a:gd name="connsiteX3" fmla="*/ 374952 w 378728"/>
                      <a:gd name="connsiteY3" fmla="*/ 59976 h 149441"/>
                      <a:gd name="connsiteX4" fmla="*/ 326510 w 378728"/>
                      <a:gd name="connsiteY4" fmla="*/ 92302 h 149441"/>
                      <a:gd name="connsiteX5" fmla="*/ 257583 w 378728"/>
                      <a:gd name="connsiteY5" fmla="*/ 76057 h 149441"/>
                      <a:gd name="connsiteX6" fmla="*/ 275190 w 378728"/>
                      <a:gd name="connsiteY6" fmla="*/ 62378 h 149441"/>
                      <a:gd name="connsiteX7" fmla="*/ 185887 w 378728"/>
                      <a:gd name="connsiteY7" fmla="*/ 41330 h 149441"/>
                      <a:gd name="connsiteX8" fmla="*/ 128250 w 378728"/>
                      <a:gd name="connsiteY8" fmla="*/ 86104 h 149441"/>
                      <a:gd name="connsiteX9" fmla="*/ 217554 w 378728"/>
                      <a:gd name="connsiteY9" fmla="*/ 107152 h 149441"/>
                      <a:gd name="connsiteX10" fmla="*/ 226627 w 378728"/>
                      <a:gd name="connsiteY10" fmla="*/ 100104 h 149441"/>
                      <a:gd name="connsiteX11" fmla="*/ 291800 w 378728"/>
                      <a:gd name="connsiteY11" fmla="*/ 115465 h 149441"/>
                      <a:gd name="connsiteX12" fmla="*/ 249013 w 378728"/>
                      <a:gd name="connsiteY12" fmla="*/ 144018 h 149441"/>
                      <a:gd name="connsiteX13" fmla="*/ 210562 w 378728"/>
                      <a:gd name="connsiteY13" fmla="*/ 147987 h 149441"/>
                      <a:gd name="connsiteX14" fmla="*/ 14079 w 378728"/>
                      <a:gd name="connsiteY14" fmla="*/ 104281 h 149441"/>
                      <a:gd name="connsiteX15" fmla="*/ 3776 w 378728"/>
                      <a:gd name="connsiteY15" fmla="*/ 89467 h 149441"/>
                      <a:gd name="connsiteX16" fmla="*/ 129715 w 378728"/>
                      <a:gd name="connsiteY16" fmla="*/ 5424 h 149441"/>
                      <a:gd name="connsiteX17" fmla="*/ 146806 w 378728"/>
                      <a:gd name="connsiteY17" fmla="*/ 372 h 1494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78728" h="149441">
                        <a:moveTo>
                          <a:pt x="146806" y="372"/>
                        </a:moveTo>
                        <a:cubicBezTo>
                          <a:pt x="153765" y="-347"/>
                          <a:pt x="161434" y="-43"/>
                          <a:pt x="168166" y="1455"/>
                        </a:cubicBezTo>
                        <a:lnTo>
                          <a:pt x="364649" y="45161"/>
                        </a:lnTo>
                        <a:cubicBezTo>
                          <a:pt x="378113" y="48156"/>
                          <a:pt x="382725" y="54789"/>
                          <a:pt x="374952" y="59976"/>
                        </a:cubicBezTo>
                        <a:lnTo>
                          <a:pt x="326510" y="92302"/>
                        </a:lnTo>
                        <a:lnTo>
                          <a:pt x="257583" y="76057"/>
                        </a:lnTo>
                        <a:lnTo>
                          <a:pt x="275190" y="62378"/>
                        </a:lnTo>
                        <a:lnTo>
                          <a:pt x="185887" y="41330"/>
                        </a:lnTo>
                        <a:lnTo>
                          <a:pt x="128250" y="86104"/>
                        </a:lnTo>
                        <a:lnTo>
                          <a:pt x="217554" y="107152"/>
                        </a:lnTo>
                        <a:lnTo>
                          <a:pt x="226627" y="100104"/>
                        </a:lnTo>
                        <a:lnTo>
                          <a:pt x="291800" y="115465"/>
                        </a:lnTo>
                        <a:lnTo>
                          <a:pt x="249013" y="144018"/>
                        </a:lnTo>
                        <a:cubicBezTo>
                          <a:pt x="241240" y="149205"/>
                          <a:pt x="224026" y="150982"/>
                          <a:pt x="210562" y="147987"/>
                        </a:cubicBezTo>
                        <a:lnTo>
                          <a:pt x="14079" y="104281"/>
                        </a:lnTo>
                        <a:cubicBezTo>
                          <a:pt x="615" y="101286"/>
                          <a:pt x="-3997" y="94654"/>
                          <a:pt x="3776" y="89467"/>
                        </a:cubicBezTo>
                        <a:lnTo>
                          <a:pt x="129715" y="5424"/>
                        </a:lnTo>
                        <a:cubicBezTo>
                          <a:pt x="133601" y="2831"/>
                          <a:pt x="139848" y="1090"/>
                          <a:pt x="146806" y="372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23FCC348-F797-430C-B328-91F20C73D15D}"/>
                      </a:ext>
                    </a:extLst>
                  </p:cNvPr>
                  <p:cNvSpPr/>
                  <p:nvPr/>
                </p:nvSpPr>
                <p:spPr>
                  <a:xfrm>
                    <a:off x="88638" y="4421353"/>
                    <a:ext cx="199494" cy="122939"/>
                  </a:xfrm>
                  <a:custGeom>
                    <a:avLst/>
                    <a:gdLst>
                      <a:gd name="connsiteX0" fmla="*/ 90884 w 181768"/>
                      <a:gd name="connsiteY0" fmla="*/ 0 h 136247"/>
                      <a:gd name="connsiteX1" fmla="*/ 181768 w 181768"/>
                      <a:gd name="connsiteY1" fmla="*/ 53931 h 136247"/>
                      <a:gd name="connsiteX2" fmla="*/ 176939 w 181768"/>
                      <a:gd name="connsiteY2" fmla="*/ 68124 h 136247"/>
                      <a:gd name="connsiteX3" fmla="*/ 181768 w 181768"/>
                      <a:gd name="connsiteY3" fmla="*/ 82316 h 136247"/>
                      <a:gd name="connsiteX4" fmla="*/ 90884 w 181768"/>
                      <a:gd name="connsiteY4" fmla="*/ 136247 h 136247"/>
                      <a:gd name="connsiteX5" fmla="*/ 0 w 181768"/>
                      <a:gd name="connsiteY5" fmla="*/ 82316 h 136247"/>
                      <a:gd name="connsiteX6" fmla="*/ 4829 w 181768"/>
                      <a:gd name="connsiteY6" fmla="*/ 68124 h 136247"/>
                      <a:gd name="connsiteX7" fmla="*/ 0 w 181768"/>
                      <a:gd name="connsiteY7" fmla="*/ 53931 h 136247"/>
                      <a:gd name="connsiteX8" fmla="*/ 90884 w 181768"/>
                      <a:gd name="connsiteY8" fmla="*/ 0 h 136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1768" h="136247">
                        <a:moveTo>
                          <a:pt x="90884" y="0"/>
                        </a:moveTo>
                        <a:cubicBezTo>
                          <a:pt x="141078" y="0"/>
                          <a:pt x="181768" y="24146"/>
                          <a:pt x="181768" y="53931"/>
                        </a:cubicBezTo>
                        <a:lnTo>
                          <a:pt x="176939" y="68124"/>
                        </a:lnTo>
                        <a:lnTo>
                          <a:pt x="181768" y="82316"/>
                        </a:lnTo>
                        <a:cubicBezTo>
                          <a:pt x="181768" y="112101"/>
                          <a:pt x="141078" y="136247"/>
                          <a:pt x="90884" y="136247"/>
                        </a:cubicBezTo>
                        <a:cubicBezTo>
                          <a:pt x="40690" y="136247"/>
                          <a:pt x="0" y="112101"/>
                          <a:pt x="0" y="82316"/>
                        </a:cubicBezTo>
                        <a:lnTo>
                          <a:pt x="4829" y="68124"/>
                        </a:lnTo>
                        <a:lnTo>
                          <a:pt x="0" y="53931"/>
                        </a:lnTo>
                        <a:cubicBezTo>
                          <a:pt x="0" y="24146"/>
                          <a:pt x="40690" y="0"/>
                          <a:pt x="90884" y="0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1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370EAEBF-2805-4DC9-94E7-308B12EB2D51}"/>
                      </a:ext>
                    </a:extLst>
                  </p:cNvPr>
                  <p:cNvSpPr/>
                  <p:nvPr/>
                </p:nvSpPr>
                <p:spPr>
                  <a:xfrm>
                    <a:off x="-190267" y="3831472"/>
                    <a:ext cx="757006" cy="619410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7347AA3B-C4A6-48A0-ADB1-259384889EC3}"/>
                      </a:ext>
                    </a:extLst>
                  </p:cNvPr>
                  <p:cNvSpPr/>
                  <p:nvPr/>
                </p:nvSpPr>
                <p:spPr>
                  <a:xfrm>
                    <a:off x="-706246" y="4767899"/>
                    <a:ext cx="1709608" cy="1188805"/>
                  </a:xfrm>
                  <a:custGeom>
                    <a:avLst/>
                    <a:gdLst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417 w 1709608"/>
                      <a:gd name="connsiteY10" fmla="*/ 460970 h 1188805"/>
                      <a:gd name="connsiteX11" fmla="*/ 1080227 w 1709608"/>
                      <a:gd name="connsiteY11" fmla="*/ 460970 h 1188805"/>
                      <a:gd name="connsiteX12" fmla="*/ 1144930 w 1709608"/>
                      <a:gd name="connsiteY12" fmla="*/ 419468 h 1188805"/>
                      <a:gd name="connsiteX13" fmla="*/ 1692273 w 1709608"/>
                      <a:gd name="connsiteY13" fmla="*/ 7043 h 11888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709608" h="1188805">
                        <a:moveTo>
                          <a:pt x="1709608" y="0"/>
                        </a:moveTo>
                        <a:lnTo>
                          <a:pt x="1709598" y="1197"/>
                        </a:lnTo>
                        <a:cubicBezTo>
                          <a:pt x="1706142" y="232491"/>
                          <a:pt x="1696849" y="508020"/>
                          <a:pt x="1696849" y="705398"/>
                        </a:cubicBezTo>
                        <a:cubicBezTo>
                          <a:pt x="1696849" y="727763"/>
                          <a:pt x="1678719" y="745893"/>
                          <a:pt x="1656354" y="745893"/>
                        </a:cubicBezTo>
                        <a:lnTo>
                          <a:pt x="1132493" y="1148310"/>
                        </a:lnTo>
                        <a:cubicBezTo>
                          <a:pt x="1115824" y="1170675"/>
                          <a:pt x="1092931" y="1188805"/>
                          <a:pt x="1070566" y="1188805"/>
                        </a:cubicBezTo>
                        <a:lnTo>
                          <a:pt x="46654" y="1188805"/>
                        </a:lnTo>
                        <a:cubicBezTo>
                          <a:pt x="24289" y="1188805"/>
                          <a:pt x="6159" y="1170675"/>
                          <a:pt x="6159" y="1148310"/>
                        </a:cubicBezTo>
                        <a:cubicBezTo>
                          <a:pt x="6159" y="1000277"/>
                          <a:pt x="3461" y="804376"/>
                          <a:pt x="1436" y="615129"/>
                        </a:cubicBezTo>
                        <a:lnTo>
                          <a:pt x="0" y="456738"/>
                        </a:lnTo>
                        <a:lnTo>
                          <a:pt x="10417" y="460970"/>
                        </a:lnTo>
                        <a:lnTo>
                          <a:pt x="1080227" y="460970"/>
                        </a:lnTo>
                        <a:cubicBezTo>
                          <a:pt x="1103594" y="460970"/>
                          <a:pt x="1127514" y="442389"/>
                          <a:pt x="1144930" y="419468"/>
                        </a:cubicBezTo>
                        <a:lnTo>
                          <a:pt x="1692273" y="704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C947EC26-F0D4-4D6E-8B55-F4F60CC85D60}"/>
                      </a:ext>
                    </a:extLst>
                  </p:cNvPr>
                  <p:cNvSpPr/>
                  <p:nvPr/>
                </p:nvSpPr>
                <p:spPr>
                  <a:xfrm>
                    <a:off x="14522" y="4079189"/>
                    <a:ext cx="347428" cy="367078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E31A0CDE-C382-40DD-9971-43B5885277FB}"/>
                      </a:ext>
                    </a:extLst>
                  </p:cNvPr>
                  <p:cNvSpPr/>
                  <p:nvPr/>
                </p:nvSpPr>
                <p:spPr>
                  <a:xfrm>
                    <a:off x="119297" y="4079189"/>
                    <a:ext cx="137878" cy="367078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B9DF2897-C344-4BBE-9284-4F523C2D6A17}"/>
                      </a:ext>
                    </a:extLst>
                  </p:cNvPr>
                  <p:cNvSpPr/>
                  <p:nvPr/>
                </p:nvSpPr>
                <p:spPr>
                  <a:xfrm>
                    <a:off x="-190267" y="3830989"/>
                    <a:ext cx="757006" cy="437909"/>
                  </a:xfrm>
                  <a:custGeom>
                    <a:avLst/>
                    <a:gdLst>
                      <a:gd name="connsiteX0" fmla="*/ 514983 w 757006"/>
                      <a:gd name="connsiteY0" fmla="*/ 365 h 437909"/>
                      <a:gd name="connsiteX1" fmla="*/ 655320 w 757006"/>
                      <a:gd name="connsiteY1" fmla="*/ 14167 h 437909"/>
                      <a:gd name="connsiteX2" fmla="*/ 757006 w 757006"/>
                      <a:gd name="connsiteY2" fmla="*/ 24169 h 437909"/>
                      <a:gd name="connsiteX3" fmla="*/ 757006 w 757006"/>
                      <a:gd name="connsiteY3" fmla="*/ 307298 h 437909"/>
                      <a:gd name="connsiteX4" fmla="*/ 730849 w 757006"/>
                      <a:gd name="connsiteY4" fmla="*/ 415948 h 437909"/>
                      <a:gd name="connsiteX5" fmla="*/ 725678 w 757006"/>
                      <a:gd name="connsiteY5" fmla="*/ 424074 h 437909"/>
                      <a:gd name="connsiteX6" fmla="*/ 721496 w 757006"/>
                      <a:gd name="connsiteY6" fmla="*/ 423742 h 437909"/>
                      <a:gd name="connsiteX7" fmla="*/ 547610 w 757006"/>
                      <a:gd name="connsiteY7" fmla="*/ 409940 h 437909"/>
                      <a:gd name="connsiteX8" fmla="*/ 373724 w 757006"/>
                      <a:gd name="connsiteY8" fmla="*/ 423742 h 437909"/>
                      <a:gd name="connsiteX9" fmla="*/ 199838 w 757006"/>
                      <a:gd name="connsiteY9" fmla="*/ 437545 h 437909"/>
                      <a:gd name="connsiteX10" fmla="*/ 31392 w 757006"/>
                      <a:gd name="connsiteY10" fmla="*/ 424174 h 437909"/>
                      <a:gd name="connsiteX11" fmla="*/ 26157 w 757006"/>
                      <a:gd name="connsiteY11" fmla="*/ 415948 h 437909"/>
                      <a:gd name="connsiteX12" fmla="*/ 0 w 757006"/>
                      <a:gd name="connsiteY12" fmla="*/ 307298 h 437909"/>
                      <a:gd name="connsiteX13" fmla="*/ 0 w 757006"/>
                      <a:gd name="connsiteY13" fmla="*/ 4925 h 437909"/>
                      <a:gd name="connsiteX14" fmla="*/ 93973 w 757006"/>
                      <a:gd name="connsiteY14" fmla="*/ 14167 h 437909"/>
                      <a:gd name="connsiteX15" fmla="*/ 374646 w 757006"/>
                      <a:gd name="connsiteY15" fmla="*/ 14167 h 437909"/>
                      <a:gd name="connsiteX16" fmla="*/ 514983 w 757006"/>
                      <a:gd name="connsiteY16" fmla="*/ 365 h 4379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7006" h="437909">
                        <a:moveTo>
                          <a:pt x="514983" y="365"/>
                        </a:moveTo>
                        <a:cubicBezTo>
                          <a:pt x="561762" y="1899"/>
                          <a:pt x="608540" y="8033"/>
                          <a:pt x="655320" y="14167"/>
                        </a:cubicBezTo>
                        <a:lnTo>
                          <a:pt x="757006" y="24169"/>
                        </a:lnTo>
                        <a:lnTo>
                          <a:pt x="757006" y="307298"/>
                        </a:lnTo>
                        <a:cubicBezTo>
                          <a:pt x="757006" y="345474"/>
                          <a:pt x="747771" y="382069"/>
                          <a:pt x="730849" y="415948"/>
                        </a:cubicBezTo>
                        <a:lnTo>
                          <a:pt x="725678" y="424074"/>
                        </a:lnTo>
                        <a:lnTo>
                          <a:pt x="721496" y="423742"/>
                        </a:lnTo>
                        <a:cubicBezTo>
                          <a:pt x="663534" y="417608"/>
                          <a:pt x="605573" y="411474"/>
                          <a:pt x="547610" y="409940"/>
                        </a:cubicBezTo>
                        <a:cubicBezTo>
                          <a:pt x="489648" y="408406"/>
                          <a:pt x="431686" y="411474"/>
                          <a:pt x="373724" y="423742"/>
                        </a:cubicBezTo>
                        <a:cubicBezTo>
                          <a:pt x="315762" y="436011"/>
                          <a:pt x="257800" y="439078"/>
                          <a:pt x="199838" y="437545"/>
                        </a:cubicBezTo>
                        <a:lnTo>
                          <a:pt x="31392" y="424174"/>
                        </a:lnTo>
                        <a:lnTo>
                          <a:pt x="26157" y="415948"/>
                        </a:lnTo>
                        <a:cubicBezTo>
                          <a:pt x="9235" y="382069"/>
                          <a:pt x="0" y="345474"/>
                          <a:pt x="0" y="307298"/>
                        </a:cubicBezTo>
                        <a:lnTo>
                          <a:pt x="0" y="4925"/>
                        </a:lnTo>
                        <a:lnTo>
                          <a:pt x="93973" y="14167"/>
                        </a:lnTo>
                        <a:cubicBezTo>
                          <a:pt x="187530" y="26436"/>
                          <a:pt x="281089" y="38705"/>
                          <a:pt x="374646" y="14167"/>
                        </a:cubicBezTo>
                        <a:cubicBezTo>
                          <a:pt x="421425" y="1899"/>
                          <a:pt x="468204" y="-1169"/>
                          <a:pt x="514983" y="365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フリーフォーム: 図形 76">
                    <a:extLst>
                      <a:ext uri="{FF2B5EF4-FFF2-40B4-BE49-F238E27FC236}">
                        <a16:creationId xmlns:a16="http://schemas.microsoft.com/office/drawing/2014/main" id="{941F8EA9-346F-4D2C-805E-49A670BB49A4}"/>
                      </a:ext>
                    </a:extLst>
                  </p:cNvPr>
                  <p:cNvSpPr/>
                  <p:nvPr/>
                </p:nvSpPr>
                <p:spPr>
                  <a:xfrm>
                    <a:off x="364320" y="4766714"/>
                    <a:ext cx="639042" cy="1188805"/>
                  </a:xfrm>
                  <a:custGeom>
                    <a:avLst/>
                    <a:gdLst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417 w 1709608"/>
                      <a:gd name="connsiteY10" fmla="*/ 460970 h 1188805"/>
                      <a:gd name="connsiteX11" fmla="*/ 1080227 w 1709608"/>
                      <a:gd name="connsiteY11" fmla="*/ 460970 h 1188805"/>
                      <a:gd name="connsiteX12" fmla="*/ 1144930 w 1709608"/>
                      <a:gd name="connsiteY12" fmla="*/ 419468 h 1188805"/>
                      <a:gd name="connsiteX13" fmla="*/ 1692273 w 1709608"/>
                      <a:gd name="connsiteY13" fmla="*/ 7043 h 1188805"/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80227 w 1709608"/>
                      <a:gd name="connsiteY10" fmla="*/ 460970 h 1188805"/>
                      <a:gd name="connsiteX11" fmla="*/ 1144930 w 1709608"/>
                      <a:gd name="connsiteY11" fmla="*/ 419468 h 1188805"/>
                      <a:gd name="connsiteX12" fmla="*/ 1692273 w 1709608"/>
                      <a:gd name="connsiteY12" fmla="*/ 7043 h 1188805"/>
                      <a:gd name="connsiteX13" fmla="*/ 1709608 w 1709608"/>
                      <a:gd name="connsiteY13" fmla="*/ 0 h 1188805"/>
                      <a:gd name="connsiteX0" fmla="*/ 1708172 w 1708172"/>
                      <a:gd name="connsiteY0" fmla="*/ 0 h 1188805"/>
                      <a:gd name="connsiteX1" fmla="*/ 1708162 w 1708172"/>
                      <a:gd name="connsiteY1" fmla="*/ 1197 h 1188805"/>
                      <a:gd name="connsiteX2" fmla="*/ 1695413 w 1708172"/>
                      <a:gd name="connsiteY2" fmla="*/ 705398 h 1188805"/>
                      <a:gd name="connsiteX3" fmla="*/ 1654918 w 1708172"/>
                      <a:gd name="connsiteY3" fmla="*/ 745893 h 1188805"/>
                      <a:gd name="connsiteX4" fmla="*/ 1131057 w 1708172"/>
                      <a:gd name="connsiteY4" fmla="*/ 1148310 h 1188805"/>
                      <a:gd name="connsiteX5" fmla="*/ 1069130 w 1708172"/>
                      <a:gd name="connsiteY5" fmla="*/ 1188805 h 1188805"/>
                      <a:gd name="connsiteX6" fmla="*/ 45218 w 1708172"/>
                      <a:gd name="connsiteY6" fmla="*/ 1188805 h 1188805"/>
                      <a:gd name="connsiteX7" fmla="*/ 4723 w 1708172"/>
                      <a:gd name="connsiteY7" fmla="*/ 1148310 h 1188805"/>
                      <a:gd name="connsiteX8" fmla="*/ 0 w 1708172"/>
                      <a:gd name="connsiteY8" fmla="*/ 615129 h 1188805"/>
                      <a:gd name="connsiteX9" fmla="*/ 1078791 w 1708172"/>
                      <a:gd name="connsiteY9" fmla="*/ 460970 h 1188805"/>
                      <a:gd name="connsiteX10" fmla="*/ 1143494 w 1708172"/>
                      <a:gd name="connsiteY10" fmla="*/ 419468 h 1188805"/>
                      <a:gd name="connsiteX11" fmla="*/ 1690837 w 1708172"/>
                      <a:gd name="connsiteY11" fmla="*/ 7043 h 1188805"/>
                      <a:gd name="connsiteX12" fmla="*/ 1708172 w 1708172"/>
                      <a:gd name="connsiteY12" fmla="*/ 0 h 1188805"/>
                      <a:gd name="connsiteX0" fmla="*/ 1774918 w 1774918"/>
                      <a:gd name="connsiteY0" fmla="*/ 0 h 1215175"/>
                      <a:gd name="connsiteX1" fmla="*/ 1774908 w 1774918"/>
                      <a:gd name="connsiteY1" fmla="*/ 1197 h 1215175"/>
                      <a:gd name="connsiteX2" fmla="*/ 1762159 w 1774918"/>
                      <a:gd name="connsiteY2" fmla="*/ 705398 h 1215175"/>
                      <a:gd name="connsiteX3" fmla="*/ 1721664 w 1774918"/>
                      <a:gd name="connsiteY3" fmla="*/ 745893 h 1215175"/>
                      <a:gd name="connsiteX4" fmla="*/ 1197803 w 1774918"/>
                      <a:gd name="connsiteY4" fmla="*/ 1148310 h 1215175"/>
                      <a:gd name="connsiteX5" fmla="*/ 1135876 w 1774918"/>
                      <a:gd name="connsiteY5" fmla="*/ 1188805 h 1215175"/>
                      <a:gd name="connsiteX6" fmla="*/ 111964 w 1774918"/>
                      <a:gd name="connsiteY6" fmla="*/ 1188805 h 1215175"/>
                      <a:gd name="connsiteX7" fmla="*/ 71469 w 1774918"/>
                      <a:gd name="connsiteY7" fmla="*/ 1148310 h 1215175"/>
                      <a:gd name="connsiteX8" fmla="*/ 1145537 w 1774918"/>
                      <a:gd name="connsiteY8" fmla="*/ 460970 h 1215175"/>
                      <a:gd name="connsiteX9" fmla="*/ 1210240 w 1774918"/>
                      <a:gd name="connsiteY9" fmla="*/ 419468 h 1215175"/>
                      <a:gd name="connsiteX10" fmla="*/ 1757583 w 1774918"/>
                      <a:gd name="connsiteY10" fmla="*/ 7043 h 1215175"/>
                      <a:gd name="connsiteX11" fmla="*/ 1774918 w 1774918"/>
                      <a:gd name="connsiteY11" fmla="*/ 0 h 1215175"/>
                      <a:gd name="connsiteX0" fmla="*/ 1662954 w 1662954"/>
                      <a:gd name="connsiteY0" fmla="*/ 0 h 1188805"/>
                      <a:gd name="connsiteX1" fmla="*/ 1662944 w 1662954"/>
                      <a:gd name="connsiteY1" fmla="*/ 1197 h 1188805"/>
                      <a:gd name="connsiteX2" fmla="*/ 1650195 w 1662954"/>
                      <a:gd name="connsiteY2" fmla="*/ 705398 h 1188805"/>
                      <a:gd name="connsiteX3" fmla="*/ 1609700 w 1662954"/>
                      <a:gd name="connsiteY3" fmla="*/ 745893 h 1188805"/>
                      <a:gd name="connsiteX4" fmla="*/ 1085839 w 1662954"/>
                      <a:gd name="connsiteY4" fmla="*/ 1148310 h 1188805"/>
                      <a:gd name="connsiteX5" fmla="*/ 1023912 w 1662954"/>
                      <a:gd name="connsiteY5" fmla="*/ 1188805 h 1188805"/>
                      <a:gd name="connsiteX6" fmla="*/ 0 w 1662954"/>
                      <a:gd name="connsiteY6" fmla="*/ 1188805 h 1188805"/>
                      <a:gd name="connsiteX7" fmla="*/ 1033573 w 1662954"/>
                      <a:gd name="connsiteY7" fmla="*/ 460970 h 1188805"/>
                      <a:gd name="connsiteX8" fmla="*/ 1098276 w 1662954"/>
                      <a:gd name="connsiteY8" fmla="*/ 419468 h 1188805"/>
                      <a:gd name="connsiteX9" fmla="*/ 1645619 w 1662954"/>
                      <a:gd name="connsiteY9" fmla="*/ 7043 h 1188805"/>
                      <a:gd name="connsiteX10" fmla="*/ 1662954 w 1662954"/>
                      <a:gd name="connsiteY10" fmla="*/ 0 h 1188805"/>
                      <a:gd name="connsiteX0" fmla="*/ 639042 w 639042"/>
                      <a:gd name="connsiteY0" fmla="*/ 0 h 1188805"/>
                      <a:gd name="connsiteX1" fmla="*/ 639032 w 639042"/>
                      <a:gd name="connsiteY1" fmla="*/ 1197 h 1188805"/>
                      <a:gd name="connsiteX2" fmla="*/ 626283 w 639042"/>
                      <a:gd name="connsiteY2" fmla="*/ 705398 h 1188805"/>
                      <a:gd name="connsiteX3" fmla="*/ 585788 w 639042"/>
                      <a:gd name="connsiteY3" fmla="*/ 745893 h 1188805"/>
                      <a:gd name="connsiteX4" fmla="*/ 61927 w 639042"/>
                      <a:gd name="connsiteY4" fmla="*/ 1148310 h 1188805"/>
                      <a:gd name="connsiteX5" fmla="*/ 0 w 639042"/>
                      <a:gd name="connsiteY5" fmla="*/ 1188805 h 1188805"/>
                      <a:gd name="connsiteX6" fmla="*/ 9661 w 639042"/>
                      <a:gd name="connsiteY6" fmla="*/ 460970 h 1188805"/>
                      <a:gd name="connsiteX7" fmla="*/ 74364 w 639042"/>
                      <a:gd name="connsiteY7" fmla="*/ 419468 h 1188805"/>
                      <a:gd name="connsiteX8" fmla="*/ 621707 w 639042"/>
                      <a:gd name="connsiteY8" fmla="*/ 7043 h 1188805"/>
                      <a:gd name="connsiteX9" fmla="*/ 639042 w 639042"/>
                      <a:gd name="connsiteY9" fmla="*/ 0 h 11888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39042" h="1188805">
                        <a:moveTo>
                          <a:pt x="639042" y="0"/>
                        </a:moveTo>
                        <a:cubicBezTo>
                          <a:pt x="639039" y="399"/>
                          <a:pt x="639035" y="798"/>
                          <a:pt x="639032" y="1197"/>
                        </a:cubicBezTo>
                        <a:cubicBezTo>
                          <a:pt x="635576" y="232491"/>
                          <a:pt x="626283" y="508020"/>
                          <a:pt x="626283" y="705398"/>
                        </a:cubicBezTo>
                        <a:cubicBezTo>
                          <a:pt x="626283" y="727763"/>
                          <a:pt x="608153" y="745893"/>
                          <a:pt x="585788" y="745893"/>
                        </a:cubicBezTo>
                        <a:lnTo>
                          <a:pt x="61927" y="1148310"/>
                        </a:lnTo>
                        <a:cubicBezTo>
                          <a:pt x="45258" y="1170675"/>
                          <a:pt x="22365" y="1188805"/>
                          <a:pt x="0" y="1188805"/>
                        </a:cubicBezTo>
                        <a:lnTo>
                          <a:pt x="9661" y="460970"/>
                        </a:lnTo>
                        <a:cubicBezTo>
                          <a:pt x="33028" y="460970"/>
                          <a:pt x="56948" y="442389"/>
                          <a:pt x="74364" y="419468"/>
                        </a:cubicBezTo>
                        <a:lnTo>
                          <a:pt x="621707" y="7043"/>
                        </a:lnTo>
                        <a:lnTo>
                          <a:pt x="639042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5" name="テキスト ボックス 64">
                  <a:extLst>
                    <a:ext uri="{FF2B5EF4-FFF2-40B4-BE49-F238E27FC236}">
                      <a16:creationId xmlns:a16="http://schemas.microsoft.com/office/drawing/2014/main" id="{E4FBCDDC-BEAE-476C-B26C-F60D95DB8A7D}"/>
                    </a:ext>
                  </a:extLst>
                </p:cNvPr>
                <p:cNvSpPr txBox="1"/>
                <p:nvPr/>
              </p:nvSpPr>
              <p:spPr>
                <a:xfrm>
                  <a:off x="-553183" y="5326177"/>
                  <a:ext cx="739962" cy="1630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chemeClr val="bg1"/>
                      </a:solidFill>
                      <a:latin typeface="Arial Black" panose="020B0A04020102020204" pitchFamily="34" charset="0"/>
                    </a:rPr>
                    <a:t>Bread</a:t>
                  </a:r>
                  <a:endParaRPr kumimoji="1" lang="ja-JP" altLang="en-US" dirty="0">
                    <a:solidFill>
                      <a:schemeClr val="bg1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6" name="テキスト ボックス 65">
                  <a:extLst>
                    <a:ext uri="{FF2B5EF4-FFF2-40B4-BE49-F238E27FC236}">
                      <a16:creationId xmlns:a16="http://schemas.microsoft.com/office/drawing/2014/main" id="{4E6EBFD2-7E7E-4A41-9B33-2F73F1848046}"/>
                    </a:ext>
                  </a:extLst>
                </p:cNvPr>
                <p:cNvSpPr txBox="1"/>
                <p:nvPr/>
              </p:nvSpPr>
              <p:spPr>
                <a:xfrm>
                  <a:off x="-98685" y="5757580"/>
                  <a:ext cx="234404" cy="1075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枚切</a:t>
                  </a:r>
                </a:p>
              </p:txBody>
            </p:sp>
            <p:sp>
              <p:nvSpPr>
                <p:cNvPr id="67" name="テキスト ボックス 66">
                  <a:extLst>
                    <a:ext uri="{FF2B5EF4-FFF2-40B4-BE49-F238E27FC236}">
                      <a16:creationId xmlns:a16="http://schemas.microsoft.com/office/drawing/2014/main" id="{F9DC6126-975C-47A7-B2F0-E343DBB2B83E}"/>
                    </a:ext>
                  </a:extLst>
                </p:cNvPr>
                <p:cNvSpPr txBox="1"/>
                <p:nvPr/>
              </p:nvSpPr>
              <p:spPr>
                <a:xfrm>
                  <a:off x="-430568" y="5574110"/>
                  <a:ext cx="315248" cy="2944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chemeClr val="bg1"/>
                      </a:solidFill>
                      <a:latin typeface="Arial Black" panose="020B0A04020102020204" pitchFamily="34" charset="0"/>
                    </a:rPr>
                    <a:t>5</a:t>
                  </a:r>
                  <a:endParaRPr kumimoji="1" lang="ja-JP" altLang="en-US" dirty="0">
                    <a:solidFill>
                      <a:schemeClr val="bg1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8" name="テキスト ボックス 67">
                  <a:extLst>
                    <a:ext uri="{FF2B5EF4-FFF2-40B4-BE49-F238E27FC236}">
                      <a16:creationId xmlns:a16="http://schemas.microsoft.com/office/drawing/2014/main" id="{245E2327-3007-4097-BB5A-EB0B3AB7D193}"/>
                    </a:ext>
                  </a:extLst>
                </p:cNvPr>
                <p:cNvSpPr txBox="1"/>
                <p:nvPr/>
              </p:nvSpPr>
              <p:spPr>
                <a:xfrm>
                  <a:off x="453118" y="5002943"/>
                  <a:ext cx="501485" cy="6790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SlantUp">
                    <a:avLst>
                      <a:gd name="adj" fmla="val 59348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ふんわり食感</a:t>
                  </a:r>
                </a:p>
              </p:txBody>
            </p:sp>
          </p:grp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3C43E2DA-6C77-4370-B2D9-A0F0C9AA8076}"/>
                  </a:ext>
                </a:extLst>
              </p:cNvPr>
              <p:cNvSpPr/>
              <p:nvPr/>
            </p:nvSpPr>
            <p:spPr>
              <a:xfrm>
                <a:off x="33615" y="3832994"/>
                <a:ext cx="226778" cy="435018"/>
              </a:xfrm>
              <a:custGeom>
                <a:avLst/>
                <a:gdLst>
                  <a:gd name="connsiteX0" fmla="*/ 226778 w 226778"/>
                  <a:gd name="connsiteY0" fmla="*/ 0 h 435018"/>
                  <a:gd name="connsiteX1" fmla="*/ 226778 w 226778"/>
                  <a:gd name="connsiteY1" fmla="*/ 343226 h 435018"/>
                  <a:gd name="connsiteX2" fmla="*/ 223315 w 226778"/>
                  <a:gd name="connsiteY2" fmla="*/ 411860 h 435018"/>
                  <a:gd name="connsiteX3" fmla="*/ 152205 w 226778"/>
                  <a:gd name="connsiteY3" fmla="*/ 421737 h 435018"/>
                  <a:gd name="connsiteX4" fmla="*/ 65262 w 226778"/>
                  <a:gd name="connsiteY4" fmla="*/ 433814 h 435018"/>
                  <a:gd name="connsiteX5" fmla="*/ 4632 w 226778"/>
                  <a:gd name="connsiteY5" fmla="*/ 435018 h 435018"/>
                  <a:gd name="connsiteX6" fmla="*/ 0 w 226778"/>
                  <a:gd name="connsiteY6" fmla="*/ 343226 h 435018"/>
                  <a:gd name="connsiteX7" fmla="*/ 0 w 226778"/>
                  <a:gd name="connsiteY7" fmla="*/ 24707 h 435018"/>
                  <a:gd name="connsiteX8" fmla="*/ 12791 w 226778"/>
                  <a:gd name="connsiteY8" fmla="*/ 25965 h 435018"/>
                  <a:gd name="connsiteX9" fmla="*/ 153127 w 226778"/>
                  <a:gd name="connsiteY9" fmla="*/ 12162 h 435018"/>
                  <a:gd name="connsiteX10" fmla="*/ 223296 w 226778"/>
                  <a:gd name="connsiteY10" fmla="*/ 85 h 435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6778" h="435018">
                    <a:moveTo>
                      <a:pt x="226778" y="0"/>
                    </a:moveTo>
                    <a:lnTo>
                      <a:pt x="226778" y="343226"/>
                    </a:lnTo>
                    <a:lnTo>
                      <a:pt x="223315" y="411860"/>
                    </a:lnTo>
                    <a:lnTo>
                      <a:pt x="152205" y="421737"/>
                    </a:lnTo>
                    <a:cubicBezTo>
                      <a:pt x="123224" y="427872"/>
                      <a:pt x="94243" y="431706"/>
                      <a:pt x="65262" y="433814"/>
                    </a:cubicBezTo>
                    <a:lnTo>
                      <a:pt x="4632" y="435018"/>
                    </a:lnTo>
                    <a:lnTo>
                      <a:pt x="0" y="343226"/>
                    </a:lnTo>
                    <a:lnTo>
                      <a:pt x="0" y="24707"/>
                    </a:lnTo>
                    <a:lnTo>
                      <a:pt x="12791" y="25965"/>
                    </a:lnTo>
                    <a:cubicBezTo>
                      <a:pt x="59570" y="27498"/>
                      <a:pt x="106349" y="24431"/>
                      <a:pt x="153127" y="12162"/>
                    </a:cubicBezTo>
                    <a:cubicBezTo>
                      <a:pt x="176517" y="6028"/>
                      <a:pt x="199906" y="2194"/>
                      <a:pt x="223296" y="85"/>
                    </a:cubicBezTo>
                    <a:close/>
                  </a:path>
                </a:pathLst>
              </a:custGeom>
              <a:solidFill>
                <a:srgbClr val="990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586AACED-44CB-46C6-BC8F-AE95EF11C434}"/>
                </a:ext>
              </a:extLst>
            </p:cNvPr>
            <p:cNvSpPr/>
            <p:nvPr/>
          </p:nvSpPr>
          <p:spPr>
            <a:xfrm>
              <a:off x="3305518" y="3821945"/>
              <a:ext cx="1711629" cy="2126416"/>
            </a:xfrm>
            <a:custGeom>
              <a:avLst/>
              <a:gdLst>
                <a:gd name="connsiteX0" fmla="*/ 1031719 w 1711629"/>
                <a:gd name="connsiteY0" fmla="*/ 364 h 2126416"/>
                <a:gd name="connsiteX1" fmla="*/ 1172056 w 1711629"/>
                <a:gd name="connsiteY1" fmla="*/ 14166 h 2126416"/>
                <a:gd name="connsiteX2" fmla="*/ 1273742 w 1711629"/>
                <a:gd name="connsiteY2" fmla="*/ 24167 h 2126416"/>
                <a:gd name="connsiteX3" fmla="*/ 1273742 w 1711629"/>
                <a:gd name="connsiteY3" fmla="*/ 307297 h 2126416"/>
                <a:gd name="connsiteX4" fmla="*/ 1216631 w 1711629"/>
                <a:gd name="connsiteY4" fmla="*/ 464586 h 2126416"/>
                <a:gd name="connsiteX5" fmla="*/ 1210225 w 1711629"/>
                <a:gd name="connsiteY5" fmla="*/ 471363 h 2126416"/>
                <a:gd name="connsiteX6" fmla="*/ 1340247 w 1711629"/>
                <a:gd name="connsiteY6" fmla="*/ 472805 h 2126416"/>
                <a:gd name="connsiteX7" fmla="*/ 1688081 w 1711629"/>
                <a:gd name="connsiteY7" fmla="*/ 500016 h 2126416"/>
                <a:gd name="connsiteX8" fmla="*/ 1697606 w 1711629"/>
                <a:gd name="connsiteY8" fmla="*/ 1643009 h 2126416"/>
                <a:gd name="connsiteX9" fmla="*/ 1657111 w 1711629"/>
                <a:gd name="connsiteY9" fmla="*/ 1683504 h 2126416"/>
                <a:gd name="connsiteX10" fmla="*/ 1133250 w 1711629"/>
                <a:gd name="connsiteY10" fmla="*/ 2085921 h 2126416"/>
                <a:gd name="connsiteX11" fmla="*/ 1071323 w 1711629"/>
                <a:gd name="connsiteY11" fmla="*/ 2126416 h 2126416"/>
                <a:gd name="connsiteX12" fmla="*/ 47411 w 1711629"/>
                <a:gd name="connsiteY12" fmla="*/ 2126416 h 2126416"/>
                <a:gd name="connsiteX13" fmla="*/ 6916 w 1711629"/>
                <a:gd name="connsiteY13" fmla="*/ 2085921 h 2126416"/>
                <a:gd name="connsiteX14" fmla="*/ 13266 w 1711629"/>
                <a:gd name="connsiteY14" fmla="*/ 914353 h 2126416"/>
                <a:gd name="connsiteX15" fmla="*/ 581035 w 1711629"/>
                <a:gd name="connsiteY15" fmla="*/ 490222 h 2126416"/>
                <a:gd name="connsiteX16" fmla="*/ 593417 w 1711629"/>
                <a:gd name="connsiteY16" fmla="*/ 485288 h 2126416"/>
                <a:gd name="connsiteX17" fmla="*/ 573848 w 1711629"/>
                <a:gd name="connsiteY17" fmla="*/ 464586 h 2126416"/>
                <a:gd name="connsiteX18" fmla="*/ 516736 w 1711629"/>
                <a:gd name="connsiteY18" fmla="*/ 307297 h 2126416"/>
                <a:gd name="connsiteX19" fmla="*/ 516736 w 1711629"/>
                <a:gd name="connsiteY19" fmla="*/ 4924 h 2126416"/>
                <a:gd name="connsiteX20" fmla="*/ 610709 w 1711629"/>
                <a:gd name="connsiteY20" fmla="*/ 14166 h 2126416"/>
                <a:gd name="connsiteX21" fmla="*/ 891382 w 1711629"/>
                <a:gd name="connsiteY21" fmla="*/ 14166 h 2126416"/>
                <a:gd name="connsiteX22" fmla="*/ 1031719 w 1711629"/>
                <a:gd name="connsiteY22" fmla="*/ 364 h 2126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11629" h="2126416">
                  <a:moveTo>
                    <a:pt x="1031719" y="364"/>
                  </a:moveTo>
                  <a:cubicBezTo>
                    <a:pt x="1078498" y="1897"/>
                    <a:pt x="1125276" y="8032"/>
                    <a:pt x="1172056" y="14166"/>
                  </a:cubicBezTo>
                  <a:lnTo>
                    <a:pt x="1273742" y="24167"/>
                  </a:lnTo>
                  <a:lnTo>
                    <a:pt x="1273742" y="307297"/>
                  </a:lnTo>
                  <a:cubicBezTo>
                    <a:pt x="1273742" y="364561"/>
                    <a:pt x="1252963" y="418268"/>
                    <a:pt x="1216631" y="464586"/>
                  </a:cubicBezTo>
                  <a:lnTo>
                    <a:pt x="1210225" y="471363"/>
                  </a:lnTo>
                  <a:lnTo>
                    <a:pt x="1340247" y="472805"/>
                  </a:lnTo>
                  <a:cubicBezTo>
                    <a:pt x="1522276" y="476392"/>
                    <a:pt x="1670569" y="484688"/>
                    <a:pt x="1688081" y="500016"/>
                  </a:cubicBezTo>
                  <a:cubicBezTo>
                    <a:pt x="1734779" y="540892"/>
                    <a:pt x="1697606" y="1248253"/>
                    <a:pt x="1697606" y="1643009"/>
                  </a:cubicBezTo>
                  <a:cubicBezTo>
                    <a:pt x="1697606" y="1665374"/>
                    <a:pt x="1679476" y="1683504"/>
                    <a:pt x="1657111" y="1683504"/>
                  </a:cubicBezTo>
                  <a:lnTo>
                    <a:pt x="1133250" y="2085921"/>
                  </a:lnTo>
                  <a:cubicBezTo>
                    <a:pt x="1116581" y="2108286"/>
                    <a:pt x="1093688" y="2126416"/>
                    <a:pt x="1071323" y="2126416"/>
                  </a:cubicBezTo>
                  <a:lnTo>
                    <a:pt x="47411" y="2126416"/>
                  </a:lnTo>
                  <a:cubicBezTo>
                    <a:pt x="25046" y="2126416"/>
                    <a:pt x="6916" y="2108286"/>
                    <a:pt x="6916" y="2085921"/>
                  </a:cubicBezTo>
                  <a:cubicBezTo>
                    <a:pt x="6916" y="1691165"/>
                    <a:pt x="-12268" y="956022"/>
                    <a:pt x="13266" y="914353"/>
                  </a:cubicBezTo>
                  <a:cubicBezTo>
                    <a:pt x="37204" y="875289"/>
                    <a:pt x="472051" y="543917"/>
                    <a:pt x="581035" y="490222"/>
                  </a:cubicBezTo>
                  <a:lnTo>
                    <a:pt x="593417" y="485288"/>
                  </a:lnTo>
                  <a:lnTo>
                    <a:pt x="573848" y="464586"/>
                  </a:lnTo>
                  <a:cubicBezTo>
                    <a:pt x="537515" y="418268"/>
                    <a:pt x="516736" y="364561"/>
                    <a:pt x="516736" y="307297"/>
                  </a:cubicBezTo>
                  <a:lnTo>
                    <a:pt x="516736" y="4924"/>
                  </a:lnTo>
                  <a:lnTo>
                    <a:pt x="610709" y="14166"/>
                  </a:lnTo>
                  <a:cubicBezTo>
                    <a:pt x="704266" y="26434"/>
                    <a:pt x="797825" y="38704"/>
                    <a:pt x="891382" y="14166"/>
                  </a:cubicBezTo>
                  <a:cubicBezTo>
                    <a:pt x="938161" y="1897"/>
                    <a:pt x="984940" y="-1170"/>
                    <a:pt x="1031719" y="364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CF90A598-EEDE-4F79-AA3B-76C57AA273EA}"/>
              </a:ext>
            </a:extLst>
          </p:cNvPr>
          <p:cNvGrpSpPr/>
          <p:nvPr/>
        </p:nvGrpSpPr>
        <p:grpSpPr>
          <a:xfrm>
            <a:off x="1023650" y="3831291"/>
            <a:ext cx="1985628" cy="2474259"/>
            <a:chOff x="5238502" y="3821945"/>
            <a:chExt cx="1714125" cy="2135944"/>
          </a:xfrm>
        </p:grpSpPr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9C946808-BB60-4715-924D-62CDD7AB5ED8}"/>
                </a:ext>
              </a:extLst>
            </p:cNvPr>
            <p:cNvGrpSpPr/>
            <p:nvPr/>
          </p:nvGrpSpPr>
          <p:grpSpPr>
            <a:xfrm>
              <a:off x="5275584" y="4343400"/>
              <a:ext cx="1649091" cy="1592875"/>
              <a:chOff x="5275584" y="3800475"/>
              <a:chExt cx="1811016" cy="1592875"/>
            </a:xfrm>
          </p:grpSpPr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DCEAF587-53DC-4FEE-B60A-5F5642E16530}"/>
                  </a:ext>
                </a:extLst>
              </p:cNvPr>
              <p:cNvGrpSpPr/>
              <p:nvPr/>
            </p:nvGrpSpPr>
            <p:grpSpPr>
              <a:xfrm>
                <a:off x="5275584" y="3800475"/>
                <a:ext cx="1811016" cy="1592875"/>
                <a:chOff x="691404" y="3800475"/>
                <a:chExt cx="1811016" cy="1592875"/>
              </a:xfrm>
            </p:grpSpPr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BCD28AA8-FC64-47FA-938E-5CFF7C28D55F}"/>
                    </a:ext>
                  </a:extLst>
                </p:cNvPr>
                <p:cNvSpPr/>
                <p:nvPr/>
              </p:nvSpPr>
              <p:spPr>
                <a:xfrm>
                  <a:off x="691404" y="3800475"/>
                  <a:ext cx="1811016" cy="1592875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811016" h="1592875">
                      <a:moveTo>
                        <a:pt x="650223" y="0"/>
                      </a:moveTo>
                      <a:lnTo>
                        <a:pt x="738073" y="0"/>
                      </a:lnTo>
                      <a:lnTo>
                        <a:pt x="1138060" y="29901"/>
                      </a:lnTo>
                      <a:cubicBezTo>
                        <a:pt x="1163354" y="31791"/>
                        <a:pt x="1204365" y="31791"/>
                        <a:pt x="1229660" y="29901"/>
                      </a:cubicBezTo>
                      <a:lnTo>
                        <a:pt x="1629648" y="0"/>
                      </a:lnTo>
                      <a:lnTo>
                        <a:pt x="1746245" y="0"/>
                      </a:lnTo>
                      <a:cubicBezTo>
                        <a:pt x="1782017" y="0"/>
                        <a:pt x="1811016" y="28047"/>
                        <a:pt x="1811016" y="62644"/>
                      </a:cubicBezTo>
                      <a:lnTo>
                        <a:pt x="1811016" y="154148"/>
                      </a:lnTo>
                      <a:lnTo>
                        <a:pt x="1777869" y="568922"/>
                      </a:lnTo>
                      <a:cubicBezTo>
                        <a:pt x="1775914" y="593386"/>
                        <a:pt x="1775914" y="633050"/>
                        <a:pt x="1777869" y="657514"/>
                      </a:cubicBezTo>
                      <a:lnTo>
                        <a:pt x="1811016" y="1072279"/>
                      </a:lnTo>
                      <a:lnTo>
                        <a:pt x="1811016" y="1137270"/>
                      </a:lnTo>
                      <a:lnTo>
                        <a:pt x="1742275" y="1178305"/>
                      </a:lnTo>
                      <a:cubicBezTo>
                        <a:pt x="1703261" y="1202721"/>
                        <a:pt x="1658294" y="1231899"/>
                        <a:pt x="1603802" y="1268220"/>
                      </a:cubicBezTo>
                      <a:cubicBezTo>
                        <a:pt x="1440326" y="1377185"/>
                        <a:pt x="1359544" y="1424501"/>
                        <a:pt x="1268425" y="1487560"/>
                      </a:cubicBezTo>
                      <a:lnTo>
                        <a:pt x="1243076" y="1505968"/>
                      </a:lnTo>
                      <a:lnTo>
                        <a:pt x="1180772" y="1545066"/>
                      </a:lnTo>
                      <a:lnTo>
                        <a:pt x="1103813" y="1592875"/>
                      </a:lnTo>
                      <a:lnTo>
                        <a:pt x="1035413" y="1592875"/>
                      </a:lnTo>
                      <a:lnTo>
                        <a:pt x="142359" y="1592875"/>
                      </a:lnTo>
                      <a:lnTo>
                        <a:pt x="61918" y="1592875"/>
                      </a:lnTo>
                      <a:cubicBezTo>
                        <a:pt x="27722" y="1592875"/>
                        <a:pt x="0" y="1565153"/>
                        <a:pt x="0" y="1530957"/>
                      </a:cubicBezTo>
                      <a:lnTo>
                        <a:pt x="0" y="1467309"/>
                      </a:lnTo>
                      <a:lnTo>
                        <a:pt x="33758" y="1030545"/>
                      </a:lnTo>
                      <a:cubicBezTo>
                        <a:pt x="35627" y="1006365"/>
                        <a:pt x="35627" y="967160"/>
                        <a:pt x="33758" y="942980"/>
                      </a:cubicBezTo>
                      <a:lnTo>
                        <a:pt x="0" y="506216"/>
                      </a:lnTo>
                      <a:lnTo>
                        <a:pt x="0" y="459406"/>
                      </a:lnTo>
                      <a:cubicBezTo>
                        <a:pt x="0" y="425210"/>
                        <a:pt x="20578" y="414157"/>
                        <a:pt x="54774" y="385582"/>
                      </a:cubicBezTo>
                      <a:cubicBezTo>
                        <a:pt x="225835" y="274188"/>
                        <a:pt x="396995" y="149352"/>
                        <a:pt x="532240" y="63307"/>
                      </a:cubicBezTo>
                      <a:cubicBezTo>
                        <a:pt x="566051" y="41796"/>
                        <a:pt x="596626" y="23156"/>
                        <a:pt x="625271" y="6235"/>
                      </a:cubicBezTo>
                      <a:lnTo>
                        <a:pt x="629245" y="3954"/>
                      </a:lnTo>
                      <a:lnTo>
                        <a:pt x="635872" y="2321"/>
                      </a:lnTo>
                      <a:cubicBezTo>
                        <a:pt x="640108" y="1640"/>
                        <a:pt x="644360" y="1157"/>
                        <a:pt x="650223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287E3EDC-A0D2-4865-9A98-887ADB1A8BE3}"/>
                    </a:ext>
                  </a:extLst>
                </p:cNvPr>
                <p:cNvSpPr/>
                <p:nvPr/>
              </p:nvSpPr>
              <p:spPr>
                <a:xfrm>
                  <a:off x="758824" y="3809026"/>
                  <a:ext cx="1737436" cy="1559197"/>
                </a:xfrm>
                <a:custGeom>
                  <a:avLst/>
                  <a:gdLst>
                    <a:gd name="connsiteX0" fmla="*/ 1564058 w 1737436"/>
                    <a:gd name="connsiteY0" fmla="*/ 0 h 1559197"/>
                    <a:gd name="connsiteX1" fmla="*/ 1675518 w 1737436"/>
                    <a:gd name="connsiteY1" fmla="*/ 0 h 1559197"/>
                    <a:gd name="connsiteX2" fmla="*/ 1737436 w 1737436"/>
                    <a:gd name="connsiteY2" fmla="*/ 61918 h 1559197"/>
                    <a:gd name="connsiteX3" fmla="*/ 1737436 w 1737436"/>
                    <a:gd name="connsiteY3" fmla="*/ 152362 h 1559197"/>
                    <a:gd name="connsiteX4" fmla="*/ 1705749 w 1737436"/>
                    <a:gd name="connsiteY4" fmla="*/ 562330 h 1559197"/>
                    <a:gd name="connsiteX5" fmla="*/ 1705749 w 1737436"/>
                    <a:gd name="connsiteY5" fmla="*/ 649895 h 1559197"/>
                    <a:gd name="connsiteX6" fmla="*/ 1737436 w 1737436"/>
                    <a:gd name="connsiteY6" fmla="*/ 1059855 h 1559197"/>
                    <a:gd name="connsiteX7" fmla="*/ 1737436 w 1737436"/>
                    <a:gd name="connsiteY7" fmla="*/ 1083320 h 1559197"/>
                    <a:gd name="connsiteX8" fmla="*/ 988740 w 1737436"/>
                    <a:gd name="connsiteY8" fmla="*/ 1559197 h 1559197"/>
                    <a:gd name="connsiteX9" fmla="*/ 988740 w 1737436"/>
                    <a:gd name="connsiteY9" fmla="*/ 530016 h 1559197"/>
                    <a:gd name="connsiteX10" fmla="*/ 947855 w 1737436"/>
                    <a:gd name="connsiteY10" fmla="*/ 489131 h 1559197"/>
                    <a:gd name="connsiteX11" fmla="*/ 0 w 1737436"/>
                    <a:gd name="connsiteY11" fmla="*/ 489131 h 1559197"/>
                    <a:gd name="connsiteX12" fmla="*/ 763282 w 1737436"/>
                    <a:gd name="connsiteY12" fmla="*/ 3983 h 1559197"/>
                    <a:gd name="connsiteX13" fmla="*/ 1094125 w 1737436"/>
                    <a:gd name="connsiteY13" fmla="*/ 29554 h 1559197"/>
                    <a:gd name="connsiteX14" fmla="*/ 1181690 w 1737436"/>
                    <a:gd name="connsiteY14" fmla="*/ 29554 h 1559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37436" h="1559197">
                      <a:moveTo>
                        <a:pt x="1564058" y="0"/>
                      </a:moveTo>
                      <a:lnTo>
                        <a:pt x="1675518" y="0"/>
                      </a:lnTo>
                      <a:cubicBezTo>
                        <a:pt x="1709714" y="0"/>
                        <a:pt x="1737436" y="27722"/>
                        <a:pt x="1737436" y="61918"/>
                      </a:cubicBezTo>
                      <a:lnTo>
                        <a:pt x="1737436" y="152362"/>
                      </a:lnTo>
                      <a:lnTo>
                        <a:pt x="1705749" y="562330"/>
                      </a:lnTo>
                      <a:cubicBezTo>
                        <a:pt x="1703880" y="586510"/>
                        <a:pt x="1703880" y="625715"/>
                        <a:pt x="1705749" y="649895"/>
                      </a:cubicBezTo>
                      <a:lnTo>
                        <a:pt x="1737436" y="1059855"/>
                      </a:lnTo>
                      <a:lnTo>
                        <a:pt x="1737436" y="1083320"/>
                      </a:lnTo>
                      <a:lnTo>
                        <a:pt x="988740" y="1559197"/>
                      </a:lnTo>
                      <a:lnTo>
                        <a:pt x="988740" y="530016"/>
                      </a:lnTo>
                      <a:cubicBezTo>
                        <a:pt x="988740" y="507436"/>
                        <a:pt x="970435" y="489131"/>
                        <a:pt x="947855" y="489131"/>
                      </a:cubicBezTo>
                      <a:lnTo>
                        <a:pt x="0" y="489131"/>
                      </a:lnTo>
                      <a:lnTo>
                        <a:pt x="763282" y="3983"/>
                      </a:lnTo>
                      <a:lnTo>
                        <a:pt x="1094125" y="29554"/>
                      </a:lnTo>
                      <a:cubicBezTo>
                        <a:pt x="1118305" y="31423"/>
                        <a:pt x="1157510" y="31423"/>
                        <a:pt x="1181690" y="295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>
                        <a:alpha val="50000"/>
                      </a:srgbClr>
                    </a:gs>
                    <a:gs pos="22000">
                      <a:schemeClr val="bg1">
                        <a:alpha val="0"/>
                      </a:schemeClr>
                    </a:gs>
                    <a:gs pos="76000">
                      <a:schemeClr val="bg1">
                        <a:alpha val="0"/>
                      </a:schemeClr>
                    </a:gs>
                    <a:gs pos="40000">
                      <a:srgbClr val="FFC000">
                        <a:alpha val="50000"/>
                      </a:srgbClr>
                    </a:gs>
                    <a:gs pos="56000">
                      <a:schemeClr val="bg1">
                        <a:alpha val="80000"/>
                      </a:schemeClr>
                    </a:gs>
                  </a:gsLst>
                  <a:lin ang="14400000" scaled="0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3E15F609-E05E-481D-8336-03D61AFC6212}"/>
                    </a:ext>
                  </a:extLst>
                </p:cNvPr>
                <p:cNvSpPr/>
                <p:nvPr/>
              </p:nvSpPr>
              <p:spPr>
                <a:xfrm>
                  <a:off x="736389" y="4231324"/>
                  <a:ext cx="1106362" cy="1128846"/>
                </a:xfrm>
                <a:custGeom>
                  <a:avLst/>
                  <a:gdLst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88884 w 1171575"/>
                    <a:gd name="connsiteY15" fmla="*/ 1162856 h 1195387"/>
                    <a:gd name="connsiteX16" fmla="*/ 545102 w 1171575"/>
                    <a:gd name="connsiteY16" fmla="*/ 1164258 h 1195387"/>
                    <a:gd name="connsiteX17" fmla="*/ 142359 w 1171575"/>
                    <a:gd name="connsiteY17" fmla="*/ 1195387 h 1195387"/>
                    <a:gd name="connsiteX18" fmla="*/ 61918 w 1171575"/>
                    <a:gd name="connsiteY18" fmla="*/ 1195387 h 1195387"/>
                    <a:gd name="connsiteX19" fmla="*/ 0 w 1171575"/>
                    <a:gd name="connsiteY19" fmla="*/ 1133469 h 1195387"/>
                    <a:gd name="connsiteX20" fmla="*/ 0 w 1171575"/>
                    <a:gd name="connsiteY20" fmla="*/ 1069821 h 1195387"/>
                    <a:gd name="connsiteX21" fmla="*/ 33758 w 1171575"/>
                    <a:gd name="connsiteY21" fmla="*/ 633057 h 1195387"/>
                    <a:gd name="connsiteX22" fmla="*/ 33758 w 1171575"/>
                    <a:gd name="connsiteY22" fmla="*/ 545492 h 1195387"/>
                    <a:gd name="connsiteX23" fmla="*/ 0 w 1171575"/>
                    <a:gd name="connsiteY23" fmla="*/ 108728 h 1195387"/>
                    <a:gd name="connsiteX24" fmla="*/ 0 w 1171575"/>
                    <a:gd name="connsiteY24" fmla="*/ 61918 h 1195387"/>
                    <a:gd name="connsiteX25" fmla="*/ 61918 w 1171575"/>
                    <a:gd name="connsiteY25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45102 w 1171575"/>
                    <a:gd name="connsiteY15" fmla="*/ 1164258 h 1195387"/>
                    <a:gd name="connsiteX16" fmla="*/ 142359 w 1171575"/>
                    <a:gd name="connsiteY16" fmla="*/ 1195387 h 1195387"/>
                    <a:gd name="connsiteX17" fmla="*/ 61918 w 1171575"/>
                    <a:gd name="connsiteY17" fmla="*/ 1195387 h 1195387"/>
                    <a:gd name="connsiteX18" fmla="*/ 0 w 1171575"/>
                    <a:gd name="connsiteY18" fmla="*/ 1133469 h 1195387"/>
                    <a:gd name="connsiteX19" fmla="*/ 0 w 1171575"/>
                    <a:gd name="connsiteY19" fmla="*/ 1069821 h 1195387"/>
                    <a:gd name="connsiteX20" fmla="*/ 33758 w 1171575"/>
                    <a:gd name="connsiteY20" fmla="*/ 633057 h 1195387"/>
                    <a:gd name="connsiteX21" fmla="*/ 33758 w 1171575"/>
                    <a:gd name="connsiteY21" fmla="*/ 545492 h 1195387"/>
                    <a:gd name="connsiteX22" fmla="*/ 0 w 1171575"/>
                    <a:gd name="connsiteY22" fmla="*/ 108728 h 1195387"/>
                    <a:gd name="connsiteX23" fmla="*/ 0 w 1171575"/>
                    <a:gd name="connsiteY23" fmla="*/ 61918 h 1195387"/>
                    <a:gd name="connsiteX24" fmla="*/ 61918 w 1171575"/>
                    <a:gd name="connsiteY24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142359 w 1171575"/>
                    <a:gd name="connsiteY15" fmla="*/ 1195387 h 1195387"/>
                    <a:gd name="connsiteX16" fmla="*/ 61918 w 1171575"/>
                    <a:gd name="connsiteY16" fmla="*/ 1195387 h 1195387"/>
                    <a:gd name="connsiteX17" fmla="*/ 0 w 1171575"/>
                    <a:gd name="connsiteY17" fmla="*/ 1133469 h 1195387"/>
                    <a:gd name="connsiteX18" fmla="*/ 0 w 1171575"/>
                    <a:gd name="connsiteY18" fmla="*/ 1069821 h 1195387"/>
                    <a:gd name="connsiteX19" fmla="*/ 33758 w 1171575"/>
                    <a:gd name="connsiteY19" fmla="*/ 633057 h 1195387"/>
                    <a:gd name="connsiteX20" fmla="*/ 33758 w 1171575"/>
                    <a:gd name="connsiteY20" fmla="*/ 545492 h 1195387"/>
                    <a:gd name="connsiteX21" fmla="*/ 0 w 1171575"/>
                    <a:gd name="connsiteY21" fmla="*/ 108728 h 1195387"/>
                    <a:gd name="connsiteX22" fmla="*/ 0 w 1171575"/>
                    <a:gd name="connsiteY22" fmla="*/ 61918 h 1195387"/>
                    <a:gd name="connsiteX23" fmla="*/ 61918 w 1171575"/>
                    <a:gd name="connsiteY23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142359 w 1171575"/>
                    <a:gd name="connsiteY14" fmla="*/ 1195387 h 1195387"/>
                    <a:gd name="connsiteX15" fmla="*/ 61918 w 1171575"/>
                    <a:gd name="connsiteY15" fmla="*/ 1195387 h 1195387"/>
                    <a:gd name="connsiteX16" fmla="*/ 0 w 1171575"/>
                    <a:gd name="connsiteY16" fmla="*/ 1133469 h 1195387"/>
                    <a:gd name="connsiteX17" fmla="*/ 0 w 1171575"/>
                    <a:gd name="connsiteY17" fmla="*/ 1069821 h 1195387"/>
                    <a:gd name="connsiteX18" fmla="*/ 33758 w 1171575"/>
                    <a:gd name="connsiteY18" fmla="*/ 633057 h 1195387"/>
                    <a:gd name="connsiteX19" fmla="*/ 33758 w 1171575"/>
                    <a:gd name="connsiteY19" fmla="*/ 545492 h 1195387"/>
                    <a:gd name="connsiteX20" fmla="*/ 0 w 1171575"/>
                    <a:gd name="connsiteY20" fmla="*/ 108728 h 1195387"/>
                    <a:gd name="connsiteX21" fmla="*/ 0 w 1171575"/>
                    <a:gd name="connsiteY21" fmla="*/ 61918 h 1195387"/>
                    <a:gd name="connsiteX22" fmla="*/ 61918 w 1171575"/>
                    <a:gd name="connsiteY22" fmla="*/ 0 h 1195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71575" h="1195387">
                      <a:moveTo>
                        <a:pt x="61918" y="0"/>
                      </a:moveTo>
                      <a:lnTo>
                        <a:pt x="145898" y="0"/>
                      </a:lnTo>
                      <a:lnTo>
                        <a:pt x="528264" y="29554"/>
                      </a:lnTo>
                      <a:cubicBezTo>
                        <a:pt x="552444" y="31423"/>
                        <a:pt x="591649" y="31423"/>
                        <a:pt x="615829" y="29554"/>
                      </a:cubicBezTo>
                      <a:lnTo>
                        <a:pt x="998197" y="0"/>
                      </a:lnTo>
                      <a:lnTo>
                        <a:pt x="1109657" y="0"/>
                      </a:lnTo>
                      <a:cubicBezTo>
                        <a:pt x="1143853" y="0"/>
                        <a:pt x="1171575" y="27722"/>
                        <a:pt x="1171575" y="61918"/>
                      </a:cubicBezTo>
                      <a:lnTo>
                        <a:pt x="1171575" y="152362"/>
                      </a:lnTo>
                      <a:lnTo>
                        <a:pt x="1139888" y="562330"/>
                      </a:lnTo>
                      <a:cubicBezTo>
                        <a:pt x="1138019" y="586510"/>
                        <a:pt x="1138019" y="625715"/>
                        <a:pt x="1139888" y="649895"/>
                      </a:cubicBezTo>
                      <a:lnTo>
                        <a:pt x="1171575" y="1059855"/>
                      </a:lnTo>
                      <a:lnTo>
                        <a:pt x="1171575" y="1133469"/>
                      </a:lnTo>
                      <a:cubicBezTo>
                        <a:pt x="1171575" y="1167665"/>
                        <a:pt x="1143853" y="1195387"/>
                        <a:pt x="1109657" y="1195387"/>
                      </a:cubicBezTo>
                      <a:lnTo>
                        <a:pt x="1035413" y="1195387"/>
                      </a:lnTo>
                      <a:lnTo>
                        <a:pt x="142359" y="1195387"/>
                      </a:lnTo>
                      <a:lnTo>
                        <a:pt x="61918" y="1195387"/>
                      </a:lnTo>
                      <a:cubicBezTo>
                        <a:pt x="27722" y="1195387"/>
                        <a:pt x="0" y="1167665"/>
                        <a:pt x="0" y="1133469"/>
                      </a:cubicBezTo>
                      <a:lnTo>
                        <a:pt x="0" y="1069821"/>
                      </a:lnTo>
                      <a:lnTo>
                        <a:pt x="33758" y="633057"/>
                      </a:lnTo>
                      <a:cubicBezTo>
                        <a:pt x="35627" y="608877"/>
                        <a:pt x="35627" y="569672"/>
                        <a:pt x="33758" y="545492"/>
                      </a:cubicBezTo>
                      <a:lnTo>
                        <a:pt x="0" y="108728"/>
                      </a:lnTo>
                      <a:lnTo>
                        <a:pt x="0" y="61918"/>
                      </a:lnTo>
                      <a:cubicBezTo>
                        <a:pt x="0" y="27722"/>
                        <a:pt x="27722" y="0"/>
                        <a:pt x="61918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85C554ED-202F-4CAC-847E-9E029D6A7AFD}"/>
                    </a:ext>
                  </a:extLst>
                </p:cNvPr>
                <p:cNvSpPr/>
                <p:nvPr/>
              </p:nvSpPr>
              <p:spPr>
                <a:xfrm>
                  <a:off x="736389" y="4232810"/>
                  <a:ext cx="1106362" cy="1128846"/>
                </a:xfrm>
                <a:custGeom>
                  <a:avLst/>
                  <a:gdLst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88884 w 1171575"/>
                    <a:gd name="connsiteY15" fmla="*/ 1162856 h 1195387"/>
                    <a:gd name="connsiteX16" fmla="*/ 545102 w 1171575"/>
                    <a:gd name="connsiteY16" fmla="*/ 1164258 h 1195387"/>
                    <a:gd name="connsiteX17" fmla="*/ 142359 w 1171575"/>
                    <a:gd name="connsiteY17" fmla="*/ 1195387 h 1195387"/>
                    <a:gd name="connsiteX18" fmla="*/ 61918 w 1171575"/>
                    <a:gd name="connsiteY18" fmla="*/ 1195387 h 1195387"/>
                    <a:gd name="connsiteX19" fmla="*/ 0 w 1171575"/>
                    <a:gd name="connsiteY19" fmla="*/ 1133469 h 1195387"/>
                    <a:gd name="connsiteX20" fmla="*/ 0 w 1171575"/>
                    <a:gd name="connsiteY20" fmla="*/ 1069821 h 1195387"/>
                    <a:gd name="connsiteX21" fmla="*/ 33758 w 1171575"/>
                    <a:gd name="connsiteY21" fmla="*/ 633057 h 1195387"/>
                    <a:gd name="connsiteX22" fmla="*/ 33758 w 1171575"/>
                    <a:gd name="connsiteY22" fmla="*/ 545492 h 1195387"/>
                    <a:gd name="connsiteX23" fmla="*/ 0 w 1171575"/>
                    <a:gd name="connsiteY23" fmla="*/ 108728 h 1195387"/>
                    <a:gd name="connsiteX24" fmla="*/ 0 w 1171575"/>
                    <a:gd name="connsiteY24" fmla="*/ 61918 h 1195387"/>
                    <a:gd name="connsiteX25" fmla="*/ 61918 w 1171575"/>
                    <a:gd name="connsiteY25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45102 w 1171575"/>
                    <a:gd name="connsiteY15" fmla="*/ 1164258 h 1195387"/>
                    <a:gd name="connsiteX16" fmla="*/ 142359 w 1171575"/>
                    <a:gd name="connsiteY16" fmla="*/ 1195387 h 1195387"/>
                    <a:gd name="connsiteX17" fmla="*/ 61918 w 1171575"/>
                    <a:gd name="connsiteY17" fmla="*/ 1195387 h 1195387"/>
                    <a:gd name="connsiteX18" fmla="*/ 0 w 1171575"/>
                    <a:gd name="connsiteY18" fmla="*/ 1133469 h 1195387"/>
                    <a:gd name="connsiteX19" fmla="*/ 0 w 1171575"/>
                    <a:gd name="connsiteY19" fmla="*/ 1069821 h 1195387"/>
                    <a:gd name="connsiteX20" fmla="*/ 33758 w 1171575"/>
                    <a:gd name="connsiteY20" fmla="*/ 633057 h 1195387"/>
                    <a:gd name="connsiteX21" fmla="*/ 33758 w 1171575"/>
                    <a:gd name="connsiteY21" fmla="*/ 545492 h 1195387"/>
                    <a:gd name="connsiteX22" fmla="*/ 0 w 1171575"/>
                    <a:gd name="connsiteY22" fmla="*/ 108728 h 1195387"/>
                    <a:gd name="connsiteX23" fmla="*/ 0 w 1171575"/>
                    <a:gd name="connsiteY23" fmla="*/ 61918 h 1195387"/>
                    <a:gd name="connsiteX24" fmla="*/ 61918 w 1171575"/>
                    <a:gd name="connsiteY24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142359 w 1171575"/>
                    <a:gd name="connsiteY15" fmla="*/ 1195387 h 1195387"/>
                    <a:gd name="connsiteX16" fmla="*/ 61918 w 1171575"/>
                    <a:gd name="connsiteY16" fmla="*/ 1195387 h 1195387"/>
                    <a:gd name="connsiteX17" fmla="*/ 0 w 1171575"/>
                    <a:gd name="connsiteY17" fmla="*/ 1133469 h 1195387"/>
                    <a:gd name="connsiteX18" fmla="*/ 0 w 1171575"/>
                    <a:gd name="connsiteY18" fmla="*/ 1069821 h 1195387"/>
                    <a:gd name="connsiteX19" fmla="*/ 33758 w 1171575"/>
                    <a:gd name="connsiteY19" fmla="*/ 633057 h 1195387"/>
                    <a:gd name="connsiteX20" fmla="*/ 33758 w 1171575"/>
                    <a:gd name="connsiteY20" fmla="*/ 545492 h 1195387"/>
                    <a:gd name="connsiteX21" fmla="*/ 0 w 1171575"/>
                    <a:gd name="connsiteY21" fmla="*/ 108728 h 1195387"/>
                    <a:gd name="connsiteX22" fmla="*/ 0 w 1171575"/>
                    <a:gd name="connsiteY22" fmla="*/ 61918 h 1195387"/>
                    <a:gd name="connsiteX23" fmla="*/ 61918 w 1171575"/>
                    <a:gd name="connsiteY23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142359 w 1171575"/>
                    <a:gd name="connsiteY14" fmla="*/ 1195387 h 1195387"/>
                    <a:gd name="connsiteX15" fmla="*/ 61918 w 1171575"/>
                    <a:gd name="connsiteY15" fmla="*/ 1195387 h 1195387"/>
                    <a:gd name="connsiteX16" fmla="*/ 0 w 1171575"/>
                    <a:gd name="connsiteY16" fmla="*/ 1133469 h 1195387"/>
                    <a:gd name="connsiteX17" fmla="*/ 0 w 1171575"/>
                    <a:gd name="connsiteY17" fmla="*/ 1069821 h 1195387"/>
                    <a:gd name="connsiteX18" fmla="*/ 33758 w 1171575"/>
                    <a:gd name="connsiteY18" fmla="*/ 633057 h 1195387"/>
                    <a:gd name="connsiteX19" fmla="*/ 33758 w 1171575"/>
                    <a:gd name="connsiteY19" fmla="*/ 545492 h 1195387"/>
                    <a:gd name="connsiteX20" fmla="*/ 0 w 1171575"/>
                    <a:gd name="connsiteY20" fmla="*/ 108728 h 1195387"/>
                    <a:gd name="connsiteX21" fmla="*/ 0 w 1171575"/>
                    <a:gd name="connsiteY21" fmla="*/ 61918 h 1195387"/>
                    <a:gd name="connsiteX22" fmla="*/ 61918 w 1171575"/>
                    <a:gd name="connsiteY22" fmla="*/ 0 h 1195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71575" h="1195387">
                      <a:moveTo>
                        <a:pt x="61918" y="0"/>
                      </a:moveTo>
                      <a:lnTo>
                        <a:pt x="145898" y="0"/>
                      </a:lnTo>
                      <a:lnTo>
                        <a:pt x="528264" y="29554"/>
                      </a:lnTo>
                      <a:cubicBezTo>
                        <a:pt x="552444" y="31423"/>
                        <a:pt x="591649" y="31423"/>
                        <a:pt x="615829" y="29554"/>
                      </a:cubicBezTo>
                      <a:lnTo>
                        <a:pt x="998197" y="0"/>
                      </a:lnTo>
                      <a:lnTo>
                        <a:pt x="1109657" y="0"/>
                      </a:lnTo>
                      <a:cubicBezTo>
                        <a:pt x="1143853" y="0"/>
                        <a:pt x="1171575" y="27722"/>
                        <a:pt x="1171575" y="61918"/>
                      </a:cubicBezTo>
                      <a:lnTo>
                        <a:pt x="1171575" y="152362"/>
                      </a:lnTo>
                      <a:lnTo>
                        <a:pt x="1139888" y="562330"/>
                      </a:lnTo>
                      <a:cubicBezTo>
                        <a:pt x="1138019" y="586510"/>
                        <a:pt x="1138019" y="625715"/>
                        <a:pt x="1139888" y="649895"/>
                      </a:cubicBezTo>
                      <a:lnTo>
                        <a:pt x="1171575" y="1059855"/>
                      </a:lnTo>
                      <a:lnTo>
                        <a:pt x="1171575" y="1133469"/>
                      </a:lnTo>
                      <a:cubicBezTo>
                        <a:pt x="1171575" y="1167665"/>
                        <a:pt x="1143853" y="1195387"/>
                        <a:pt x="1109657" y="1195387"/>
                      </a:cubicBezTo>
                      <a:lnTo>
                        <a:pt x="1035413" y="1195387"/>
                      </a:lnTo>
                      <a:lnTo>
                        <a:pt x="142359" y="1195387"/>
                      </a:lnTo>
                      <a:lnTo>
                        <a:pt x="61918" y="1195387"/>
                      </a:lnTo>
                      <a:cubicBezTo>
                        <a:pt x="27722" y="1195387"/>
                        <a:pt x="0" y="1167665"/>
                        <a:pt x="0" y="1133469"/>
                      </a:cubicBezTo>
                      <a:lnTo>
                        <a:pt x="0" y="1069821"/>
                      </a:lnTo>
                      <a:lnTo>
                        <a:pt x="33758" y="633057"/>
                      </a:lnTo>
                      <a:cubicBezTo>
                        <a:pt x="35627" y="608877"/>
                        <a:pt x="35627" y="569672"/>
                        <a:pt x="33758" y="545492"/>
                      </a:cubicBezTo>
                      <a:lnTo>
                        <a:pt x="0" y="108728"/>
                      </a:lnTo>
                      <a:lnTo>
                        <a:pt x="0" y="61918"/>
                      </a:lnTo>
                      <a:cubicBezTo>
                        <a:pt x="0" y="27722"/>
                        <a:pt x="27722" y="0"/>
                        <a:pt x="61918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  <a:alpha val="50000"/>
                      </a:schemeClr>
                    </a:gs>
                    <a:gs pos="100000">
                      <a:srgbClr val="FFFF00">
                        <a:alpha val="0"/>
                      </a:srgbClr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D2DC8068-5AE6-468F-B700-52CBBF2B43CB}"/>
                  </a:ext>
                </a:extLst>
              </p:cNvPr>
              <p:cNvGrpSpPr/>
              <p:nvPr/>
            </p:nvGrpSpPr>
            <p:grpSpPr>
              <a:xfrm>
                <a:off x="5384005" y="3864667"/>
                <a:ext cx="1596881" cy="1409802"/>
                <a:chOff x="5375275" y="3864667"/>
                <a:chExt cx="1605612" cy="1423020"/>
              </a:xfrm>
            </p:grpSpPr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50EB202A-8CA3-4E65-95D8-BEFADB0C6586}"/>
                    </a:ext>
                  </a:extLst>
                </p:cNvPr>
                <p:cNvSpPr/>
                <p:nvPr/>
              </p:nvSpPr>
              <p:spPr>
                <a:xfrm>
                  <a:off x="5603081" y="4007541"/>
                  <a:ext cx="1155556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2CCAAAEC-D0CF-4072-A558-27EADFE26587}"/>
                    </a:ext>
                  </a:extLst>
                </p:cNvPr>
                <p:cNvSpPr/>
                <p:nvPr/>
              </p:nvSpPr>
              <p:spPr>
                <a:xfrm>
                  <a:off x="5795142" y="3864667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9FC78F46-0873-4F90-8686-83F5E1E17172}"/>
                    </a:ext>
                  </a:extLst>
                </p:cNvPr>
                <p:cNvSpPr/>
                <p:nvPr/>
              </p:nvSpPr>
              <p:spPr>
                <a:xfrm>
                  <a:off x="5375275" y="4150417"/>
                  <a:ext cx="1161112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EF77ACD8-2935-4B5E-AE02-5510ACB0C2C8}"/>
                    </a:ext>
                  </a:extLst>
                </p:cNvPr>
                <p:cNvSpPr/>
                <p:nvPr/>
              </p:nvSpPr>
              <p:spPr>
                <a:xfrm>
                  <a:off x="5684017" y="3936104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7BCC54F9-CFC1-4BB3-8612-F407AAEA1464}"/>
                    </a:ext>
                  </a:extLst>
                </p:cNvPr>
                <p:cNvSpPr/>
                <p:nvPr/>
              </p:nvSpPr>
              <p:spPr>
                <a:xfrm>
                  <a:off x="5481638" y="4078979"/>
                  <a:ext cx="1165874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CB5F932B-9119-43C7-8A07-FAA38CF3B8DB}"/>
                </a:ext>
              </a:extLst>
            </p:cNvPr>
            <p:cNvGrpSpPr/>
            <p:nvPr/>
          </p:nvGrpSpPr>
          <p:grpSpPr>
            <a:xfrm>
              <a:off x="5238502" y="3830989"/>
              <a:ext cx="1711629" cy="2126900"/>
              <a:chOff x="-707003" y="3830989"/>
              <a:chExt cx="1711629" cy="2126900"/>
            </a:xfrm>
          </p:grpSpPr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3DEDBA2B-737C-445E-A4FB-20DD205D506A}"/>
                  </a:ext>
                </a:extLst>
              </p:cNvPr>
              <p:cNvGrpSpPr/>
              <p:nvPr/>
            </p:nvGrpSpPr>
            <p:grpSpPr>
              <a:xfrm>
                <a:off x="-707003" y="3830989"/>
                <a:ext cx="1711629" cy="2126900"/>
                <a:chOff x="-707003" y="3830989"/>
                <a:chExt cx="1711629" cy="2126900"/>
              </a:xfrm>
            </p:grpSpPr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9D013E1B-C716-44B9-BB7F-51E5B6F727CD}"/>
                    </a:ext>
                  </a:extLst>
                </p:cNvPr>
                <p:cNvGrpSpPr/>
                <p:nvPr/>
              </p:nvGrpSpPr>
              <p:grpSpPr>
                <a:xfrm>
                  <a:off x="-707003" y="3830989"/>
                  <a:ext cx="1711629" cy="2126900"/>
                  <a:chOff x="-707003" y="3830989"/>
                  <a:chExt cx="1711629" cy="2126900"/>
                </a:xfrm>
              </p:grpSpPr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0D5436B0-6EDD-4142-97BC-D1C5EC022392}"/>
                      </a:ext>
                    </a:extLst>
                  </p:cNvPr>
                  <p:cNvSpPr/>
                  <p:nvPr/>
                </p:nvSpPr>
                <p:spPr>
                  <a:xfrm>
                    <a:off x="-707003" y="4302078"/>
                    <a:ext cx="1711629" cy="1655811"/>
                  </a:xfrm>
                  <a:custGeom>
                    <a:avLst/>
                    <a:gdLst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590028 w 1690690"/>
                      <a:gd name="connsiteY12" fmla="*/ 442912 h 2152650"/>
                      <a:gd name="connsiteX13" fmla="*/ 595641 w 1690690"/>
                      <a:gd name="connsiteY13" fmla="*/ 387236 h 2152650"/>
                      <a:gd name="connsiteX14" fmla="*/ 1070763 w 1690690"/>
                      <a:gd name="connsiteY14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595641 w 1690690"/>
                      <a:gd name="connsiteY12" fmla="*/ 387236 h 2152650"/>
                      <a:gd name="connsiteX13" fmla="*/ 1070763 w 1690690"/>
                      <a:gd name="connsiteY13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1070763 w 1690690"/>
                      <a:gd name="connsiteY12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1070763 w 1690690"/>
                      <a:gd name="connsiteY11" fmla="*/ 0 h 2152650"/>
                      <a:gd name="connsiteX0" fmla="*/ 0 w 1690690"/>
                      <a:gd name="connsiteY0" fmla="*/ 927887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0" fmla="*/ 0 w 1690690"/>
                      <a:gd name="connsiteY0" fmla="*/ 927887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2112155 h 2152650"/>
                      <a:gd name="connsiteX6" fmla="*/ 1064407 w 1690690"/>
                      <a:gd name="connsiteY6" fmla="*/ 2152650 h 2152650"/>
                      <a:gd name="connsiteX7" fmla="*/ 40495 w 1690690"/>
                      <a:gd name="connsiteY7" fmla="*/ 2152650 h 2152650"/>
                      <a:gd name="connsiteX8" fmla="*/ 0 w 1690690"/>
                      <a:gd name="connsiteY8" fmla="*/ 2112155 h 2152650"/>
                      <a:gd name="connsiteX9" fmla="*/ 0 w 1690690"/>
                      <a:gd name="connsiteY9" fmla="*/ 927887 h 2152650"/>
                      <a:gd name="connsiteX0" fmla="*/ 0 w 1690690"/>
                      <a:gd name="connsiteY0" fmla="*/ 875499 h 2100262"/>
                      <a:gd name="connsiteX1" fmla="*/ 896152 w 1690690"/>
                      <a:gd name="connsiteY1" fmla="*/ 0 h 2100262"/>
                      <a:gd name="connsiteX2" fmla="*/ 1690690 w 1690690"/>
                      <a:gd name="connsiteY2" fmla="*/ 432587 h 2100262"/>
                      <a:gd name="connsiteX3" fmla="*/ 1690690 w 1690690"/>
                      <a:gd name="connsiteY3" fmla="*/ 1616855 h 2100262"/>
                      <a:gd name="connsiteX4" fmla="*/ 1650195 w 1690690"/>
                      <a:gd name="connsiteY4" fmla="*/ 1657350 h 2100262"/>
                      <a:gd name="connsiteX5" fmla="*/ 1104902 w 1690690"/>
                      <a:gd name="connsiteY5" fmla="*/ 2059767 h 2100262"/>
                      <a:gd name="connsiteX6" fmla="*/ 1064407 w 1690690"/>
                      <a:gd name="connsiteY6" fmla="*/ 2100262 h 2100262"/>
                      <a:gd name="connsiteX7" fmla="*/ 40495 w 1690690"/>
                      <a:gd name="connsiteY7" fmla="*/ 2100262 h 2100262"/>
                      <a:gd name="connsiteX8" fmla="*/ 0 w 1690690"/>
                      <a:gd name="connsiteY8" fmla="*/ 2059767 h 2100262"/>
                      <a:gd name="connsiteX9" fmla="*/ 0 w 1690690"/>
                      <a:gd name="connsiteY9" fmla="*/ 875499 h 2100262"/>
                      <a:gd name="connsiteX0" fmla="*/ 2528 w 1693218"/>
                      <a:gd name="connsiteY0" fmla="*/ 875499 h 2100262"/>
                      <a:gd name="connsiteX1" fmla="*/ 898680 w 1693218"/>
                      <a:gd name="connsiteY1" fmla="*/ 0 h 2100262"/>
                      <a:gd name="connsiteX2" fmla="*/ 1693218 w 1693218"/>
                      <a:gd name="connsiteY2" fmla="*/ 432587 h 2100262"/>
                      <a:gd name="connsiteX3" fmla="*/ 1693218 w 1693218"/>
                      <a:gd name="connsiteY3" fmla="*/ 1616855 h 2100262"/>
                      <a:gd name="connsiteX4" fmla="*/ 1652723 w 1693218"/>
                      <a:gd name="connsiteY4" fmla="*/ 1657350 h 2100262"/>
                      <a:gd name="connsiteX5" fmla="*/ 1107430 w 1693218"/>
                      <a:gd name="connsiteY5" fmla="*/ 2059767 h 2100262"/>
                      <a:gd name="connsiteX6" fmla="*/ 1066935 w 1693218"/>
                      <a:gd name="connsiteY6" fmla="*/ 2100262 h 2100262"/>
                      <a:gd name="connsiteX7" fmla="*/ 43023 w 1693218"/>
                      <a:gd name="connsiteY7" fmla="*/ 2100262 h 2100262"/>
                      <a:gd name="connsiteX8" fmla="*/ 2528 w 1693218"/>
                      <a:gd name="connsiteY8" fmla="*/ 2059767 h 2100262"/>
                      <a:gd name="connsiteX9" fmla="*/ 2528 w 1693218"/>
                      <a:gd name="connsiteY9" fmla="*/ 875499 h 2100262"/>
                      <a:gd name="connsiteX0" fmla="*/ 48977 w 1739667"/>
                      <a:gd name="connsiteY0" fmla="*/ 562159 h 1786922"/>
                      <a:gd name="connsiteX1" fmla="*/ 710179 w 1739667"/>
                      <a:gd name="connsiteY1" fmla="*/ 118460 h 1786922"/>
                      <a:gd name="connsiteX2" fmla="*/ 1739667 w 1739667"/>
                      <a:gd name="connsiteY2" fmla="*/ 119247 h 1786922"/>
                      <a:gd name="connsiteX3" fmla="*/ 1739667 w 1739667"/>
                      <a:gd name="connsiteY3" fmla="*/ 1303515 h 1786922"/>
                      <a:gd name="connsiteX4" fmla="*/ 1699172 w 1739667"/>
                      <a:gd name="connsiteY4" fmla="*/ 1344010 h 1786922"/>
                      <a:gd name="connsiteX5" fmla="*/ 1153879 w 1739667"/>
                      <a:gd name="connsiteY5" fmla="*/ 1746427 h 1786922"/>
                      <a:gd name="connsiteX6" fmla="*/ 1113384 w 1739667"/>
                      <a:gd name="connsiteY6" fmla="*/ 1786922 h 1786922"/>
                      <a:gd name="connsiteX7" fmla="*/ 89472 w 1739667"/>
                      <a:gd name="connsiteY7" fmla="*/ 1786922 h 1786922"/>
                      <a:gd name="connsiteX8" fmla="*/ 48977 w 1739667"/>
                      <a:gd name="connsiteY8" fmla="*/ 1746427 h 1786922"/>
                      <a:gd name="connsiteX9" fmla="*/ 48977 w 1739667"/>
                      <a:gd name="connsiteY9" fmla="*/ 562159 h 1786922"/>
                      <a:gd name="connsiteX0" fmla="*/ 8056 w 1698746"/>
                      <a:gd name="connsiteY0" fmla="*/ 562159 h 1786922"/>
                      <a:gd name="connsiteX1" fmla="*/ 669258 w 1698746"/>
                      <a:gd name="connsiteY1" fmla="*/ 118460 h 1786922"/>
                      <a:gd name="connsiteX2" fmla="*/ 1698746 w 1698746"/>
                      <a:gd name="connsiteY2" fmla="*/ 119247 h 1786922"/>
                      <a:gd name="connsiteX3" fmla="*/ 1698746 w 1698746"/>
                      <a:gd name="connsiteY3" fmla="*/ 1303515 h 1786922"/>
                      <a:gd name="connsiteX4" fmla="*/ 1658251 w 1698746"/>
                      <a:gd name="connsiteY4" fmla="*/ 1344010 h 1786922"/>
                      <a:gd name="connsiteX5" fmla="*/ 1112958 w 1698746"/>
                      <a:gd name="connsiteY5" fmla="*/ 1746427 h 1786922"/>
                      <a:gd name="connsiteX6" fmla="*/ 1072463 w 1698746"/>
                      <a:gd name="connsiteY6" fmla="*/ 1786922 h 1786922"/>
                      <a:gd name="connsiteX7" fmla="*/ 48551 w 1698746"/>
                      <a:gd name="connsiteY7" fmla="*/ 1786922 h 1786922"/>
                      <a:gd name="connsiteX8" fmla="*/ 8056 w 1698746"/>
                      <a:gd name="connsiteY8" fmla="*/ 1746427 h 1786922"/>
                      <a:gd name="connsiteX9" fmla="*/ 8056 w 1698746"/>
                      <a:gd name="connsiteY9" fmla="*/ 562159 h 1786922"/>
                      <a:gd name="connsiteX0" fmla="*/ 8056 w 1698746"/>
                      <a:gd name="connsiteY0" fmla="*/ 562159 h 1786922"/>
                      <a:gd name="connsiteX1" fmla="*/ 669258 w 1698746"/>
                      <a:gd name="connsiteY1" fmla="*/ 118460 h 1786922"/>
                      <a:gd name="connsiteX2" fmla="*/ 1698746 w 1698746"/>
                      <a:gd name="connsiteY2" fmla="*/ 119247 h 1786922"/>
                      <a:gd name="connsiteX3" fmla="*/ 1698746 w 1698746"/>
                      <a:gd name="connsiteY3" fmla="*/ 1303515 h 1786922"/>
                      <a:gd name="connsiteX4" fmla="*/ 1658251 w 1698746"/>
                      <a:gd name="connsiteY4" fmla="*/ 1344010 h 1786922"/>
                      <a:gd name="connsiteX5" fmla="*/ 1112958 w 1698746"/>
                      <a:gd name="connsiteY5" fmla="*/ 1746427 h 1786922"/>
                      <a:gd name="connsiteX6" fmla="*/ 1072463 w 1698746"/>
                      <a:gd name="connsiteY6" fmla="*/ 1786922 h 1786922"/>
                      <a:gd name="connsiteX7" fmla="*/ 48551 w 1698746"/>
                      <a:gd name="connsiteY7" fmla="*/ 1786922 h 1786922"/>
                      <a:gd name="connsiteX8" fmla="*/ 8056 w 1698746"/>
                      <a:gd name="connsiteY8" fmla="*/ 1746427 h 1786922"/>
                      <a:gd name="connsiteX9" fmla="*/ 8056 w 1698746"/>
                      <a:gd name="connsiteY9" fmla="*/ 562159 h 1786922"/>
                      <a:gd name="connsiteX0" fmla="*/ 13700 w 1704390"/>
                      <a:gd name="connsiteY0" fmla="*/ 562159 h 1786922"/>
                      <a:gd name="connsiteX1" fmla="*/ 674902 w 1704390"/>
                      <a:gd name="connsiteY1" fmla="*/ 118460 h 1786922"/>
                      <a:gd name="connsiteX2" fmla="*/ 1704390 w 1704390"/>
                      <a:gd name="connsiteY2" fmla="*/ 119247 h 1786922"/>
                      <a:gd name="connsiteX3" fmla="*/ 1704390 w 1704390"/>
                      <a:gd name="connsiteY3" fmla="*/ 1303515 h 1786922"/>
                      <a:gd name="connsiteX4" fmla="*/ 1663895 w 1704390"/>
                      <a:gd name="connsiteY4" fmla="*/ 1344010 h 1786922"/>
                      <a:gd name="connsiteX5" fmla="*/ 1118602 w 1704390"/>
                      <a:gd name="connsiteY5" fmla="*/ 1746427 h 1786922"/>
                      <a:gd name="connsiteX6" fmla="*/ 1078107 w 1704390"/>
                      <a:gd name="connsiteY6" fmla="*/ 1786922 h 1786922"/>
                      <a:gd name="connsiteX7" fmla="*/ 54195 w 1704390"/>
                      <a:gd name="connsiteY7" fmla="*/ 1786922 h 1786922"/>
                      <a:gd name="connsiteX8" fmla="*/ 13700 w 1704390"/>
                      <a:gd name="connsiteY8" fmla="*/ 1746427 h 1786922"/>
                      <a:gd name="connsiteX9" fmla="*/ 13700 w 1704390"/>
                      <a:gd name="connsiteY9" fmla="*/ 562159 h 1786922"/>
                      <a:gd name="connsiteX0" fmla="*/ 13700 w 1719912"/>
                      <a:gd name="connsiteY0" fmla="*/ 460561 h 1685324"/>
                      <a:gd name="connsiteX1" fmla="*/ 674902 w 1719912"/>
                      <a:gd name="connsiteY1" fmla="*/ 16862 h 1685324"/>
                      <a:gd name="connsiteX2" fmla="*/ 1704390 w 1719912"/>
                      <a:gd name="connsiteY2" fmla="*/ 17649 h 1685324"/>
                      <a:gd name="connsiteX3" fmla="*/ 1704390 w 1719912"/>
                      <a:gd name="connsiteY3" fmla="*/ 1201917 h 1685324"/>
                      <a:gd name="connsiteX4" fmla="*/ 1663895 w 1719912"/>
                      <a:gd name="connsiteY4" fmla="*/ 1242412 h 1685324"/>
                      <a:gd name="connsiteX5" fmla="*/ 1118602 w 1719912"/>
                      <a:gd name="connsiteY5" fmla="*/ 1644829 h 1685324"/>
                      <a:gd name="connsiteX6" fmla="*/ 1078107 w 1719912"/>
                      <a:gd name="connsiteY6" fmla="*/ 1685324 h 1685324"/>
                      <a:gd name="connsiteX7" fmla="*/ 54195 w 1719912"/>
                      <a:gd name="connsiteY7" fmla="*/ 1685324 h 1685324"/>
                      <a:gd name="connsiteX8" fmla="*/ 13700 w 1719912"/>
                      <a:gd name="connsiteY8" fmla="*/ 1644829 h 1685324"/>
                      <a:gd name="connsiteX9" fmla="*/ 13700 w 1719912"/>
                      <a:gd name="connsiteY9" fmla="*/ 460561 h 1685324"/>
                      <a:gd name="connsiteX0" fmla="*/ 13700 w 1709575"/>
                      <a:gd name="connsiteY0" fmla="*/ 445784 h 1670547"/>
                      <a:gd name="connsiteX1" fmla="*/ 674902 w 1709575"/>
                      <a:gd name="connsiteY1" fmla="*/ 2085 h 1670547"/>
                      <a:gd name="connsiteX2" fmla="*/ 1688515 w 1709575"/>
                      <a:gd name="connsiteY2" fmla="*/ 28272 h 1670547"/>
                      <a:gd name="connsiteX3" fmla="*/ 1704390 w 1709575"/>
                      <a:gd name="connsiteY3" fmla="*/ 1187140 h 1670547"/>
                      <a:gd name="connsiteX4" fmla="*/ 1663895 w 1709575"/>
                      <a:gd name="connsiteY4" fmla="*/ 1227635 h 1670547"/>
                      <a:gd name="connsiteX5" fmla="*/ 1118602 w 1709575"/>
                      <a:gd name="connsiteY5" fmla="*/ 1630052 h 1670547"/>
                      <a:gd name="connsiteX6" fmla="*/ 1078107 w 1709575"/>
                      <a:gd name="connsiteY6" fmla="*/ 1670547 h 1670547"/>
                      <a:gd name="connsiteX7" fmla="*/ 54195 w 1709575"/>
                      <a:gd name="connsiteY7" fmla="*/ 1670547 h 1670547"/>
                      <a:gd name="connsiteX8" fmla="*/ 13700 w 1709575"/>
                      <a:gd name="connsiteY8" fmla="*/ 1630052 h 1670547"/>
                      <a:gd name="connsiteX9" fmla="*/ 13700 w 1709575"/>
                      <a:gd name="connsiteY9" fmla="*/ 445784 h 1670547"/>
                      <a:gd name="connsiteX0" fmla="*/ 48977 w 1804395"/>
                      <a:gd name="connsiteY0" fmla="*/ 509128 h 1733891"/>
                      <a:gd name="connsiteX1" fmla="*/ 710179 w 1804395"/>
                      <a:gd name="connsiteY1" fmla="*/ 74954 h 1733891"/>
                      <a:gd name="connsiteX2" fmla="*/ 1723792 w 1804395"/>
                      <a:gd name="connsiteY2" fmla="*/ 91616 h 1733891"/>
                      <a:gd name="connsiteX3" fmla="*/ 1739667 w 1804395"/>
                      <a:gd name="connsiteY3" fmla="*/ 1250484 h 1733891"/>
                      <a:gd name="connsiteX4" fmla="*/ 1699172 w 1804395"/>
                      <a:gd name="connsiteY4" fmla="*/ 1290979 h 1733891"/>
                      <a:gd name="connsiteX5" fmla="*/ 1153879 w 1804395"/>
                      <a:gd name="connsiteY5" fmla="*/ 1693396 h 1733891"/>
                      <a:gd name="connsiteX6" fmla="*/ 1113384 w 1804395"/>
                      <a:gd name="connsiteY6" fmla="*/ 1733891 h 1733891"/>
                      <a:gd name="connsiteX7" fmla="*/ 89472 w 1804395"/>
                      <a:gd name="connsiteY7" fmla="*/ 1733891 h 1733891"/>
                      <a:gd name="connsiteX8" fmla="*/ 48977 w 1804395"/>
                      <a:gd name="connsiteY8" fmla="*/ 1693396 h 1733891"/>
                      <a:gd name="connsiteX9" fmla="*/ 48977 w 1804395"/>
                      <a:gd name="connsiteY9" fmla="*/ 509128 h 1733891"/>
                      <a:gd name="connsiteX0" fmla="*/ 48977 w 1804395"/>
                      <a:gd name="connsiteY0" fmla="*/ 512481 h 1737244"/>
                      <a:gd name="connsiteX1" fmla="*/ 710179 w 1804395"/>
                      <a:gd name="connsiteY1" fmla="*/ 78307 h 1737244"/>
                      <a:gd name="connsiteX2" fmla="*/ 1723792 w 1804395"/>
                      <a:gd name="connsiteY2" fmla="*/ 94969 h 1737244"/>
                      <a:gd name="connsiteX3" fmla="*/ 1739667 w 1804395"/>
                      <a:gd name="connsiteY3" fmla="*/ 1253837 h 1737244"/>
                      <a:gd name="connsiteX4" fmla="*/ 1699172 w 1804395"/>
                      <a:gd name="connsiteY4" fmla="*/ 1294332 h 1737244"/>
                      <a:gd name="connsiteX5" fmla="*/ 1153879 w 1804395"/>
                      <a:gd name="connsiteY5" fmla="*/ 1696749 h 1737244"/>
                      <a:gd name="connsiteX6" fmla="*/ 1113384 w 1804395"/>
                      <a:gd name="connsiteY6" fmla="*/ 1737244 h 1737244"/>
                      <a:gd name="connsiteX7" fmla="*/ 89472 w 1804395"/>
                      <a:gd name="connsiteY7" fmla="*/ 1737244 h 1737244"/>
                      <a:gd name="connsiteX8" fmla="*/ 48977 w 1804395"/>
                      <a:gd name="connsiteY8" fmla="*/ 1696749 h 1737244"/>
                      <a:gd name="connsiteX9" fmla="*/ 48977 w 1804395"/>
                      <a:gd name="connsiteY9" fmla="*/ 512481 h 1737244"/>
                      <a:gd name="connsiteX0" fmla="*/ 46627 w 1804390"/>
                      <a:gd name="connsiteY0" fmla="*/ 512481 h 1737244"/>
                      <a:gd name="connsiteX1" fmla="*/ 676079 w 1804390"/>
                      <a:gd name="connsiteY1" fmla="*/ 78307 h 1737244"/>
                      <a:gd name="connsiteX2" fmla="*/ 1721442 w 1804390"/>
                      <a:gd name="connsiteY2" fmla="*/ 94969 h 1737244"/>
                      <a:gd name="connsiteX3" fmla="*/ 1737317 w 1804390"/>
                      <a:gd name="connsiteY3" fmla="*/ 1253837 h 1737244"/>
                      <a:gd name="connsiteX4" fmla="*/ 1696822 w 1804390"/>
                      <a:gd name="connsiteY4" fmla="*/ 1294332 h 1737244"/>
                      <a:gd name="connsiteX5" fmla="*/ 1151529 w 1804390"/>
                      <a:gd name="connsiteY5" fmla="*/ 1696749 h 1737244"/>
                      <a:gd name="connsiteX6" fmla="*/ 1111034 w 1804390"/>
                      <a:gd name="connsiteY6" fmla="*/ 1737244 h 1737244"/>
                      <a:gd name="connsiteX7" fmla="*/ 87122 w 1804390"/>
                      <a:gd name="connsiteY7" fmla="*/ 1737244 h 1737244"/>
                      <a:gd name="connsiteX8" fmla="*/ 46627 w 1804390"/>
                      <a:gd name="connsiteY8" fmla="*/ 1696749 h 1737244"/>
                      <a:gd name="connsiteX9" fmla="*/ 46627 w 1804390"/>
                      <a:gd name="connsiteY9" fmla="*/ 512481 h 1737244"/>
                      <a:gd name="connsiteX0" fmla="*/ 43804 w 1804381"/>
                      <a:gd name="connsiteY0" fmla="*/ 506708 h 1731471"/>
                      <a:gd name="connsiteX1" fmla="*/ 635156 w 1804381"/>
                      <a:gd name="connsiteY1" fmla="*/ 88409 h 1731471"/>
                      <a:gd name="connsiteX2" fmla="*/ 1718619 w 1804381"/>
                      <a:gd name="connsiteY2" fmla="*/ 89196 h 1731471"/>
                      <a:gd name="connsiteX3" fmla="*/ 1734494 w 1804381"/>
                      <a:gd name="connsiteY3" fmla="*/ 1248064 h 1731471"/>
                      <a:gd name="connsiteX4" fmla="*/ 1693999 w 1804381"/>
                      <a:gd name="connsiteY4" fmla="*/ 1288559 h 1731471"/>
                      <a:gd name="connsiteX5" fmla="*/ 1148706 w 1804381"/>
                      <a:gd name="connsiteY5" fmla="*/ 1690976 h 1731471"/>
                      <a:gd name="connsiteX6" fmla="*/ 1108211 w 1804381"/>
                      <a:gd name="connsiteY6" fmla="*/ 1731471 h 1731471"/>
                      <a:gd name="connsiteX7" fmla="*/ 84299 w 1804381"/>
                      <a:gd name="connsiteY7" fmla="*/ 1731471 h 1731471"/>
                      <a:gd name="connsiteX8" fmla="*/ 43804 w 1804381"/>
                      <a:gd name="connsiteY8" fmla="*/ 1690976 h 1731471"/>
                      <a:gd name="connsiteX9" fmla="*/ 43804 w 1804381"/>
                      <a:gd name="connsiteY9" fmla="*/ 506708 h 1731471"/>
                      <a:gd name="connsiteX0" fmla="*/ 43804 w 1804381"/>
                      <a:gd name="connsiteY0" fmla="*/ 507458 h 1732221"/>
                      <a:gd name="connsiteX1" fmla="*/ 635156 w 1804381"/>
                      <a:gd name="connsiteY1" fmla="*/ 89159 h 1732221"/>
                      <a:gd name="connsiteX2" fmla="*/ 1718619 w 1804381"/>
                      <a:gd name="connsiteY2" fmla="*/ 89946 h 1732221"/>
                      <a:gd name="connsiteX3" fmla="*/ 1734494 w 1804381"/>
                      <a:gd name="connsiteY3" fmla="*/ 1248814 h 1732221"/>
                      <a:gd name="connsiteX4" fmla="*/ 1693999 w 1804381"/>
                      <a:gd name="connsiteY4" fmla="*/ 1289309 h 1732221"/>
                      <a:gd name="connsiteX5" fmla="*/ 1148706 w 1804381"/>
                      <a:gd name="connsiteY5" fmla="*/ 1691726 h 1732221"/>
                      <a:gd name="connsiteX6" fmla="*/ 1108211 w 1804381"/>
                      <a:gd name="connsiteY6" fmla="*/ 1732221 h 1732221"/>
                      <a:gd name="connsiteX7" fmla="*/ 84299 w 1804381"/>
                      <a:gd name="connsiteY7" fmla="*/ 1732221 h 1732221"/>
                      <a:gd name="connsiteX8" fmla="*/ 43804 w 1804381"/>
                      <a:gd name="connsiteY8" fmla="*/ 1691726 h 1732221"/>
                      <a:gd name="connsiteX9" fmla="*/ 43804 w 1804381"/>
                      <a:gd name="connsiteY9" fmla="*/ 507458 h 1732221"/>
                      <a:gd name="connsiteX0" fmla="*/ 11349 w 1771926"/>
                      <a:gd name="connsiteY0" fmla="*/ 507458 h 1732221"/>
                      <a:gd name="connsiteX1" fmla="*/ 602701 w 1771926"/>
                      <a:gd name="connsiteY1" fmla="*/ 89159 h 1732221"/>
                      <a:gd name="connsiteX2" fmla="*/ 1686164 w 1771926"/>
                      <a:gd name="connsiteY2" fmla="*/ 89946 h 1732221"/>
                      <a:gd name="connsiteX3" fmla="*/ 1702039 w 1771926"/>
                      <a:gd name="connsiteY3" fmla="*/ 1248814 h 1732221"/>
                      <a:gd name="connsiteX4" fmla="*/ 1661544 w 1771926"/>
                      <a:gd name="connsiteY4" fmla="*/ 1289309 h 1732221"/>
                      <a:gd name="connsiteX5" fmla="*/ 1116251 w 1771926"/>
                      <a:gd name="connsiteY5" fmla="*/ 1691726 h 1732221"/>
                      <a:gd name="connsiteX6" fmla="*/ 1075756 w 1771926"/>
                      <a:gd name="connsiteY6" fmla="*/ 1732221 h 1732221"/>
                      <a:gd name="connsiteX7" fmla="*/ 51844 w 1771926"/>
                      <a:gd name="connsiteY7" fmla="*/ 1732221 h 1732221"/>
                      <a:gd name="connsiteX8" fmla="*/ 11349 w 1771926"/>
                      <a:gd name="connsiteY8" fmla="*/ 1691726 h 1732221"/>
                      <a:gd name="connsiteX9" fmla="*/ 11349 w 1771926"/>
                      <a:gd name="connsiteY9" fmla="*/ 507458 h 1732221"/>
                      <a:gd name="connsiteX0" fmla="*/ 13266 w 1767493"/>
                      <a:gd name="connsiteY0" fmla="*/ 534634 h 1746697"/>
                      <a:gd name="connsiteX1" fmla="*/ 598268 w 1767493"/>
                      <a:gd name="connsiteY1" fmla="*/ 103635 h 1746697"/>
                      <a:gd name="connsiteX2" fmla="*/ 1681731 w 1767493"/>
                      <a:gd name="connsiteY2" fmla="*/ 104422 h 1746697"/>
                      <a:gd name="connsiteX3" fmla="*/ 1697606 w 1767493"/>
                      <a:gd name="connsiteY3" fmla="*/ 1263290 h 1746697"/>
                      <a:gd name="connsiteX4" fmla="*/ 1657111 w 1767493"/>
                      <a:gd name="connsiteY4" fmla="*/ 1303785 h 1746697"/>
                      <a:gd name="connsiteX5" fmla="*/ 1111818 w 1767493"/>
                      <a:gd name="connsiteY5" fmla="*/ 1706202 h 1746697"/>
                      <a:gd name="connsiteX6" fmla="*/ 1071323 w 1767493"/>
                      <a:gd name="connsiteY6" fmla="*/ 1746697 h 1746697"/>
                      <a:gd name="connsiteX7" fmla="*/ 47411 w 1767493"/>
                      <a:gd name="connsiteY7" fmla="*/ 1746697 h 1746697"/>
                      <a:gd name="connsiteX8" fmla="*/ 6916 w 1767493"/>
                      <a:gd name="connsiteY8" fmla="*/ 1706202 h 1746697"/>
                      <a:gd name="connsiteX9" fmla="*/ 13266 w 1767493"/>
                      <a:gd name="connsiteY9" fmla="*/ 534634 h 1746697"/>
                      <a:gd name="connsiteX0" fmla="*/ 13266 w 1767493"/>
                      <a:gd name="connsiteY0" fmla="*/ 518177 h 1730240"/>
                      <a:gd name="connsiteX1" fmla="*/ 598268 w 1767493"/>
                      <a:gd name="connsiteY1" fmla="*/ 87178 h 1730240"/>
                      <a:gd name="connsiteX2" fmla="*/ 1681731 w 1767493"/>
                      <a:gd name="connsiteY2" fmla="*/ 87965 h 1730240"/>
                      <a:gd name="connsiteX3" fmla="*/ 1697606 w 1767493"/>
                      <a:gd name="connsiteY3" fmla="*/ 1246833 h 1730240"/>
                      <a:gd name="connsiteX4" fmla="*/ 1657111 w 1767493"/>
                      <a:gd name="connsiteY4" fmla="*/ 1287328 h 1730240"/>
                      <a:gd name="connsiteX5" fmla="*/ 1111818 w 1767493"/>
                      <a:gd name="connsiteY5" fmla="*/ 1689745 h 1730240"/>
                      <a:gd name="connsiteX6" fmla="*/ 1071323 w 1767493"/>
                      <a:gd name="connsiteY6" fmla="*/ 1730240 h 1730240"/>
                      <a:gd name="connsiteX7" fmla="*/ 47411 w 1767493"/>
                      <a:gd name="connsiteY7" fmla="*/ 1730240 h 1730240"/>
                      <a:gd name="connsiteX8" fmla="*/ 6916 w 1767493"/>
                      <a:gd name="connsiteY8" fmla="*/ 1689745 h 1730240"/>
                      <a:gd name="connsiteX9" fmla="*/ 13266 w 1767493"/>
                      <a:gd name="connsiteY9" fmla="*/ 518177 h 1730240"/>
                      <a:gd name="connsiteX0" fmla="*/ 13266 w 1700096"/>
                      <a:gd name="connsiteY0" fmla="*/ 443652 h 1655715"/>
                      <a:gd name="connsiteX1" fmla="*/ 598268 w 1700096"/>
                      <a:gd name="connsiteY1" fmla="*/ 12653 h 1655715"/>
                      <a:gd name="connsiteX2" fmla="*/ 1681731 w 1700096"/>
                      <a:gd name="connsiteY2" fmla="*/ 13440 h 1655715"/>
                      <a:gd name="connsiteX3" fmla="*/ 1697606 w 1700096"/>
                      <a:gd name="connsiteY3" fmla="*/ 1172308 h 1655715"/>
                      <a:gd name="connsiteX4" fmla="*/ 1657111 w 1700096"/>
                      <a:gd name="connsiteY4" fmla="*/ 1212803 h 1655715"/>
                      <a:gd name="connsiteX5" fmla="*/ 1111818 w 1700096"/>
                      <a:gd name="connsiteY5" fmla="*/ 1615220 h 1655715"/>
                      <a:gd name="connsiteX6" fmla="*/ 1071323 w 1700096"/>
                      <a:gd name="connsiteY6" fmla="*/ 1655715 h 1655715"/>
                      <a:gd name="connsiteX7" fmla="*/ 47411 w 1700096"/>
                      <a:gd name="connsiteY7" fmla="*/ 1655715 h 1655715"/>
                      <a:gd name="connsiteX8" fmla="*/ 6916 w 1700096"/>
                      <a:gd name="connsiteY8" fmla="*/ 1615220 h 1655715"/>
                      <a:gd name="connsiteX9" fmla="*/ 13266 w 1700096"/>
                      <a:gd name="connsiteY9" fmla="*/ 443652 h 1655715"/>
                      <a:gd name="connsiteX0" fmla="*/ 13266 w 1703438"/>
                      <a:gd name="connsiteY0" fmla="*/ 462935 h 1674998"/>
                      <a:gd name="connsiteX1" fmla="*/ 598268 w 1703438"/>
                      <a:gd name="connsiteY1" fmla="*/ 31936 h 1674998"/>
                      <a:gd name="connsiteX2" fmla="*/ 1688081 w 1703438"/>
                      <a:gd name="connsiteY2" fmla="*/ 48598 h 1674998"/>
                      <a:gd name="connsiteX3" fmla="*/ 1697606 w 1703438"/>
                      <a:gd name="connsiteY3" fmla="*/ 1191591 h 1674998"/>
                      <a:gd name="connsiteX4" fmla="*/ 1657111 w 1703438"/>
                      <a:gd name="connsiteY4" fmla="*/ 1232086 h 1674998"/>
                      <a:gd name="connsiteX5" fmla="*/ 1111818 w 1703438"/>
                      <a:gd name="connsiteY5" fmla="*/ 1634503 h 1674998"/>
                      <a:gd name="connsiteX6" fmla="*/ 1071323 w 1703438"/>
                      <a:gd name="connsiteY6" fmla="*/ 1674998 h 1674998"/>
                      <a:gd name="connsiteX7" fmla="*/ 47411 w 1703438"/>
                      <a:gd name="connsiteY7" fmla="*/ 1674998 h 1674998"/>
                      <a:gd name="connsiteX8" fmla="*/ 6916 w 1703438"/>
                      <a:gd name="connsiteY8" fmla="*/ 1634503 h 1674998"/>
                      <a:gd name="connsiteX9" fmla="*/ 13266 w 1703438"/>
                      <a:gd name="connsiteY9" fmla="*/ 462935 h 1674998"/>
                      <a:gd name="connsiteX0" fmla="*/ 13266 w 1703438"/>
                      <a:gd name="connsiteY0" fmla="*/ 438970 h 1651033"/>
                      <a:gd name="connsiteX1" fmla="*/ 598268 w 1703438"/>
                      <a:gd name="connsiteY1" fmla="*/ 7971 h 1651033"/>
                      <a:gd name="connsiteX2" fmla="*/ 1688081 w 1703438"/>
                      <a:gd name="connsiteY2" fmla="*/ 24633 h 1651033"/>
                      <a:gd name="connsiteX3" fmla="*/ 1697606 w 1703438"/>
                      <a:gd name="connsiteY3" fmla="*/ 1167626 h 1651033"/>
                      <a:gd name="connsiteX4" fmla="*/ 1657111 w 1703438"/>
                      <a:gd name="connsiteY4" fmla="*/ 1208121 h 1651033"/>
                      <a:gd name="connsiteX5" fmla="*/ 1111818 w 1703438"/>
                      <a:gd name="connsiteY5" fmla="*/ 1610538 h 1651033"/>
                      <a:gd name="connsiteX6" fmla="*/ 1071323 w 1703438"/>
                      <a:gd name="connsiteY6" fmla="*/ 1651033 h 1651033"/>
                      <a:gd name="connsiteX7" fmla="*/ 47411 w 1703438"/>
                      <a:gd name="connsiteY7" fmla="*/ 1651033 h 1651033"/>
                      <a:gd name="connsiteX8" fmla="*/ 6916 w 1703438"/>
                      <a:gd name="connsiteY8" fmla="*/ 1610538 h 1651033"/>
                      <a:gd name="connsiteX9" fmla="*/ 13266 w 1703438"/>
                      <a:gd name="connsiteY9" fmla="*/ 438970 h 1651033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11818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33250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33250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711629" h="1655811">
                        <a:moveTo>
                          <a:pt x="13266" y="443748"/>
                        </a:moveTo>
                        <a:cubicBezTo>
                          <a:pt x="38800" y="402079"/>
                          <a:pt x="531857" y="27830"/>
                          <a:pt x="598268" y="12749"/>
                        </a:cubicBezTo>
                        <a:cubicBezTo>
                          <a:pt x="664679" y="-2332"/>
                          <a:pt x="1641383" y="-11465"/>
                          <a:pt x="1688081" y="29411"/>
                        </a:cubicBezTo>
                        <a:cubicBezTo>
                          <a:pt x="1734779" y="70287"/>
                          <a:pt x="1697606" y="777648"/>
                          <a:pt x="1697606" y="1172404"/>
                        </a:cubicBezTo>
                        <a:cubicBezTo>
                          <a:pt x="1697606" y="1194769"/>
                          <a:pt x="1679476" y="1212899"/>
                          <a:pt x="1657111" y="1212899"/>
                        </a:cubicBezTo>
                        <a:lnTo>
                          <a:pt x="1133250" y="1615316"/>
                        </a:lnTo>
                        <a:cubicBezTo>
                          <a:pt x="1116581" y="1637681"/>
                          <a:pt x="1093688" y="1655811"/>
                          <a:pt x="1071323" y="1655811"/>
                        </a:cubicBezTo>
                        <a:lnTo>
                          <a:pt x="47411" y="1655811"/>
                        </a:lnTo>
                        <a:cubicBezTo>
                          <a:pt x="25046" y="1655811"/>
                          <a:pt x="6916" y="1637681"/>
                          <a:pt x="6916" y="1615316"/>
                        </a:cubicBezTo>
                        <a:cubicBezTo>
                          <a:pt x="6916" y="1220560"/>
                          <a:pt x="-12268" y="485417"/>
                          <a:pt x="13266" y="443748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1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フリーフォーム: 図形 99">
                    <a:extLst>
                      <a:ext uri="{FF2B5EF4-FFF2-40B4-BE49-F238E27FC236}">
                        <a16:creationId xmlns:a16="http://schemas.microsoft.com/office/drawing/2014/main" id="{F0B79447-A825-42EF-9F0C-A8D5DA10FEA5}"/>
                      </a:ext>
                    </a:extLst>
                  </p:cNvPr>
                  <p:cNvSpPr/>
                  <p:nvPr/>
                </p:nvSpPr>
                <p:spPr>
                  <a:xfrm>
                    <a:off x="32004" y="4457449"/>
                    <a:ext cx="298990" cy="117976"/>
                  </a:xfrm>
                  <a:custGeom>
                    <a:avLst/>
                    <a:gdLst>
                      <a:gd name="connsiteX0" fmla="*/ 146806 w 378728"/>
                      <a:gd name="connsiteY0" fmla="*/ 372 h 149441"/>
                      <a:gd name="connsiteX1" fmla="*/ 168166 w 378728"/>
                      <a:gd name="connsiteY1" fmla="*/ 1455 h 149441"/>
                      <a:gd name="connsiteX2" fmla="*/ 364649 w 378728"/>
                      <a:gd name="connsiteY2" fmla="*/ 45161 h 149441"/>
                      <a:gd name="connsiteX3" fmla="*/ 374952 w 378728"/>
                      <a:gd name="connsiteY3" fmla="*/ 59976 h 149441"/>
                      <a:gd name="connsiteX4" fmla="*/ 326510 w 378728"/>
                      <a:gd name="connsiteY4" fmla="*/ 92302 h 149441"/>
                      <a:gd name="connsiteX5" fmla="*/ 257583 w 378728"/>
                      <a:gd name="connsiteY5" fmla="*/ 76057 h 149441"/>
                      <a:gd name="connsiteX6" fmla="*/ 275190 w 378728"/>
                      <a:gd name="connsiteY6" fmla="*/ 62378 h 149441"/>
                      <a:gd name="connsiteX7" fmla="*/ 185887 w 378728"/>
                      <a:gd name="connsiteY7" fmla="*/ 41330 h 149441"/>
                      <a:gd name="connsiteX8" fmla="*/ 128250 w 378728"/>
                      <a:gd name="connsiteY8" fmla="*/ 86104 h 149441"/>
                      <a:gd name="connsiteX9" fmla="*/ 217554 w 378728"/>
                      <a:gd name="connsiteY9" fmla="*/ 107152 h 149441"/>
                      <a:gd name="connsiteX10" fmla="*/ 226627 w 378728"/>
                      <a:gd name="connsiteY10" fmla="*/ 100104 h 149441"/>
                      <a:gd name="connsiteX11" fmla="*/ 291800 w 378728"/>
                      <a:gd name="connsiteY11" fmla="*/ 115465 h 149441"/>
                      <a:gd name="connsiteX12" fmla="*/ 249013 w 378728"/>
                      <a:gd name="connsiteY12" fmla="*/ 144018 h 149441"/>
                      <a:gd name="connsiteX13" fmla="*/ 210562 w 378728"/>
                      <a:gd name="connsiteY13" fmla="*/ 147987 h 149441"/>
                      <a:gd name="connsiteX14" fmla="*/ 14079 w 378728"/>
                      <a:gd name="connsiteY14" fmla="*/ 104281 h 149441"/>
                      <a:gd name="connsiteX15" fmla="*/ 3776 w 378728"/>
                      <a:gd name="connsiteY15" fmla="*/ 89467 h 149441"/>
                      <a:gd name="connsiteX16" fmla="*/ 129715 w 378728"/>
                      <a:gd name="connsiteY16" fmla="*/ 5424 h 149441"/>
                      <a:gd name="connsiteX17" fmla="*/ 146806 w 378728"/>
                      <a:gd name="connsiteY17" fmla="*/ 372 h 1494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78728" h="149441">
                        <a:moveTo>
                          <a:pt x="146806" y="372"/>
                        </a:moveTo>
                        <a:cubicBezTo>
                          <a:pt x="153765" y="-347"/>
                          <a:pt x="161434" y="-43"/>
                          <a:pt x="168166" y="1455"/>
                        </a:cubicBezTo>
                        <a:lnTo>
                          <a:pt x="364649" y="45161"/>
                        </a:lnTo>
                        <a:cubicBezTo>
                          <a:pt x="378113" y="48156"/>
                          <a:pt x="382725" y="54789"/>
                          <a:pt x="374952" y="59976"/>
                        </a:cubicBezTo>
                        <a:lnTo>
                          <a:pt x="326510" y="92302"/>
                        </a:lnTo>
                        <a:lnTo>
                          <a:pt x="257583" y="76057"/>
                        </a:lnTo>
                        <a:lnTo>
                          <a:pt x="275190" y="62378"/>
                        </a:lnTo>
                        <a:lnTo>
                          <a:pt x="185887" y="41330"/>
                        </a:lnTo>
                        <a:lnTo>
                          <a:pt x="128250" y="86104"/>
                        </a:lnTo>
                        <a:lnTo>
                          <a:pt x="217554" y="107152"/>
                        </a:lnTo>
                        <a:lnTo>
                          <a:pt x="226627" y="100104"/>
                        </a:lnTo>
                        <a:lnTo>
                          <a:pt x="291800" y="115465"/>
                        </a:lnTo>
                        <a:lnTo>
                          <a:pt x="249013" y="144018"/>
                        </a:lnTo>
                        <a:cubicBezTo>
                          <a:pt x="241240" y="149205"/>
                          <a:pt x="224026" y="150982"/>
                          <a:pt x="210562" y="147987"/>
                        </a:cubicBezTo>
                        <a:lnTo>
                          <a:pt x="14079" y="104281"/>
                        </a:lnTo>
                        <a:cubicBezTo>
                          <a:pt x="615" y="101286"/>
                          <a:pt x="-3997" y="94654"/>
                          <a:pt x="3776" y="89467"/>
                        </a:cubicBezTo>
                        <a:lnTo>
                          <a:pt x="129715" y="5424"/>
                        </a:lnTo>
                        <a:cubicBezTo>
                          <a:pt x="133601" y="2831"/>
                          <a:pt x="139848" y="1090"/>
                          <a:pt x="146806" y="372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フリーフォーム: 図形 100">
                    <a:extLst>
                      <a:ext uri="{FF2B5EF4-FFF2-40B4-BE49-F238E27FC236}">
                        <a16:creationId xmlns:a16="http://schemas.microsoft.com/office/drawing/2014/main" id="{AAB0D5E0-0E44-4294-8969-F6951AA42BA0}"/>
                      </a:ext>
                    </a:extLst>
                  </p:cNvPr>
                  <p:cNvSpPr/>
                  <p:nvPr/>
                </p:nvSpPr>
                <p:spPr>
                  <a:xfrm>
                    <a:off x="88638" y="4421353"/>
                    <a:ext cx="199494" cy="122939"/>
                  </a:xfrm>
                  <a:custGeom>
                    <a:avLst/>
                    <a:gdLst>
                      <a:gd name="connsiteX0" fmla="*/ 90884 w 181768"/>
                      <a:gd name="connsiteY0" fmla="*/ 0 h 136247"/>
                      <a:gd name="connsiteX1" fmla="*/ 181768 w 181768"/>
                      <a:gd name="connsiteY1" fmla="*/ 53931 h 136247"/>
                      <a:gd name="connsiteX2" fmla="*/ 176939 w 181768"/>
                      <a:gd name="connsiteY2" fmla="*/ 68124 h 136247"/>
                      <a:gd name="connsiteX3" fmla="*/ 181768 w 181768"/>
                      <a:gd name="connsiteY3" fmla="*/ 82316 h 136247"/>
                      <a:gd name="connsiteX4" fmla="*/ 90884 w 181768"/>
                      <a:gd name="connsiteY4" fmla="*/ 136247 h 136247"/>
                      <a:gd name="connsiteX5" fmla="*/ 0 w 181768"/>
                      <a:gd name="connsiteY5" fmla="*/ 82316 h 136247"/>
                      <a:gd name="connsiteX6" fmla="*/ 4829 w 181768"/>
                      <a:gd name="connsiteY6" fmla="*/ 68124 h 136247"/>
                      <a:gd name="connsiteX7" fmla="*/ 0 w 181768"/>
                      <a:gd name="connsiteY7" fmla="*/ 53931 h 136247"/>
                      <a:gd name="connsiteX8" fmla="*/ 90884 w 181768"/>
                      <a:gd name="connsiteY8" fmla="*/ 0 h 136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1768" h="136247">
                        <a:moveTo>
                          <a:pt x="90884" y="0"/>
                        </a:moveTo>
                        <a:cubicBezTo>
                          <a:pt x="141078" y="0"/>
                          <a:pt x="181768" y="24146"/>
                          <a:pt x="181768" y="53931"/>
                        </a:cubicBezTo>
                        <a:lnTo>
                          <a:pt x="176939" y="68124"/>
                        </a:lnTo>
                        <a:lnTo>
                          <a:pt x="181768" y="82316"/>
                        </a:lnTo>
                        <a:cubicBezTo>
                          <a:pt x="181768" y="112101"/>
                          <a:pt x="141078" y="136247"/>
                          <a:pt x="90884" y="136247"/>
                        </a:cubicBezTo>
                        <a:cubicBezTo>
                          <a:pt x="40690" y="136247"/>
                          <a:pt x="0" y="112101"/>
                          <a:pt x="0" y="82316"/>
                        </a:cubicBezTo>
                        <a:lnTo>
                          <a:pt x="4829" y="68124"/>
                        </a:lnTo>
                        <a:lnTo>
                          <a:pt x="0" y="53931"/>
                        </a:lnTo>
                        <a:cubicBezTo>
                          <a:pt x="0" y="24146"/>
                          <a:pt x="40690" y="0"/>
                          <a:pt x="90884" y="0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1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02" name="フリーフォーム: 図形 101">
                    <a:extLst>
                      <a:ext uri="{FF2B5EF4-FFF2-40B4-BE49-F238E27FC236}">
                        <a16:creationId xmlns:a16="http://schemas.microsoft.com/office/drawing/2014/main" id="{9D6AD67D-2D25-44E4-96CE-C389FE284CCD}"/>
                      </a:ext>
                    </a:extLst>
                  </p:cNvPr>
                  <p:cNvSpPr/>
                  <p:nvPr/>
                </p:nvSpPr>
                <p:spPr>
                  <a:xfrm>
                    <a:off x="-190267" y="3831472"/>
                    <a:ext cx="757006" cy="619410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C1915234-7379-4FC7-8076-973E431AD2D4}"/>
                      </a:ext>
                    </a:extLst>
                  </p:cNvPr>
                  <p:cNvSpPr/>
                  <p:nvPr/>
                </p:nvSpPr>
                <p:spPr>
                  <a:xfrm>
                    <a:off x="-706246" y="4767899"/>
                    <a:ext cx="1709608" cy="1188805"/>
                  </a:xfrm>
                  <a:custGeom>
                    <a:avLst/>
                    <a:gdLst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417 w 1709608"/>
                      <a:gd name="connsiteY10" fmla="*/ 460970 h 1188805"/>
                      <a:gd name="connsiteX11" fmla="*/ 1080227 w 1709608"/>
                      <a:gd name="connsiteY11" fmla="*/ 460970 h 1188805"/>
                      <a:gd name="connsiteX12" fmla="*/ 1144930 w 1709608"/>
                      <a:gd name="connsiteY12" fmla="*/ 419468 h 1188805"/>
                      <a:gd name="connsiteX13" fmla="*/ 1692273 w 1709608"/>
                      <a:gd name="connsiteY13" fmla="*/ 7043 h 11888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709608" h="1188805">
                        <a:moveTo>
                          <a:pt x="1709608" y="0"/>
                        </a:moveTo>
                        <a:lnTo>
                          <a:pt x="1709598" y="1197"/>
                        </a:lnTo>
                        <a:cubicBezTo>
                          <a:pt x="1706142" y="232491"/>
                          <a:pt x="1696849" y="508020"/>
                          <a:pt x="1696849" y="705398"/>
                        </a:cubicBezTo>
                        <a:cubicBezTo>
                          <a:pt x="1696849" y="727763"/>
                          <a:pt x="1678719" y="745893"/>
                          <a:pt x="1656354" y="745893"/>
                        </a:cubicBezTo>
                        <a:lnTo>
                          <a:pt x="1132493" y="1148310"/>
                        </a:lnTo>
                        <a:cubicBezTo>
                          <a:pt x="1115824" y="1170675"/>
                          <a:pt x="1092931" y="1188805"/>
                          <a:pt x="1070566" y="1188805"/>
                        </a:cubicBezTo>
                        <a:lnTo>
                          <a:pt x="46654" y="1188805"/>
                        </a:lnTo>
                        <a:cubicBezTo>
                          <a:pt x="24289" y="1188805"/>
                          <a:pt x="6159" y="1170675"/>
                          <a:pt x="6159" y="1148310"/>
                        </a:cubicBezTo>
                        <a:cubicBezTo>
                          <a:pt x="6159" y="1000277"/>
                          <a:pt x="3461" y="804376"/>
                          <a:pt x="1436" y="615129"/>
                        </a:cubicBezTo>
                        <a:lnTo>
                          <a:pt x="0" y="456738"/>
                        </a:lnTo>
                        <a:lnTo>
                          <a:pt x="10417" y="460970"/>
                        </a:lnTo>
                        <a:lnTo>
                          <a:pt x="1080227" y="460970"/>
                        </a:lnTo>
                        <a:cubicBezTo>
                          <a:pt x="1103594" y="460970"/>
                          <a:pt x="1127514" y="442389"/>
                          <a:pt x="1144930" y="419468"/>
                        </a:cubicBezTo>
                        <a:lnTo>
                          <a:pt x="1692273" y="704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フリーフォーム: 図形 103">
                    <a:extLst>
                      <a:ext uri="{FF2B5EF4-FFF2-40B4-BE49-F238E27FC236}">
                        <a16:creationId xmlns:a16="http://schemas.microsoft.com/office/drawing/2014/main" id="{165BF4D1-A7C6-45C7-A4C5-53F5F51CAA43}"/>
                      </a:ext>
                    </a:extLst>
                  </p:cNvPr>
                  <p:cNvSpPr/>
                  <p:nvPr/>
                </p:nvSpPr>
                <p:spPr>
                  <a:xfrm>
                    <a:off x="14522" y="4079189"/>
                    <a:ext cx="347428" cy="367078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フリーフォーム: 図形 104">
                    <a:extLst>
                      <a:ext uri="{FF2B5EF4-FFF2-40B4-BE49-F238E27FC236}">
                        <a16:creationId xmlns:a16="http://schemas.microsoft.com/office/drawing/2014/main" id="{0974F9AA-352B-4E7C-B73A-5E4891DF6C46}"/>
                      </a:ext>
                    </a:extLst>
                  </p:cNvPr>
                  <p:cNvSpPr/>
                  <p:nvPr/>
                </p:nvSpPr>
                <p:spPr>
                  <a:xfrm>
                    <a:off x="119297" y="4079189"/>
                    <a:ext cx="137878" cy="367078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フリーフォーム: 図形 105">
                    <a:extLst>
                      <a:ext uri="{FF2B5EF4-FFF2-40B4-BE49-F238E27FC236}">
                        <a16:creationId xmlns:a16="http://schemas.microsoft.com/office/drawing/2014/main" id="{A996B98E-C8D6-48AE-A927-70D5AB92C851}"/>
                      </a:ext>
                    </a:extLst>
                  </p:cNvPr>
                  <p:cNvSpPr/>
                  <p:nvPr/>
                </p:nvSpPr>
                <p:spPr>
                  <a:xfrm>
                    <a:off x="-190267" y="3830989"/>
                    <a:ext cx="757006" cy="437909"/>
                  </a:xfrm>
                  <a:custGeom>
                    <a:avLst/>
                    <a:gdLst>
                      <a:gd name="connsiteX0" fmla="*/ 514983 w 757006"/>
                      <a:gd name="connsiteY0" fmla="*/ 365 h 437909"/>
                      <a:gd name="connsiteX1" fmla="*/ 655320 w 757006"/>
                      <a:gd name="connsiteY1" fmla="*/ 14167 h 437909"/>
                      <a:gd name="connsiteX2" fmla="*/ 757006 w 757006"/>
                      <a:gd name="connsiteY2" fmla="*/ 24169 h 437909"/>
                      <a:gd name="connsiteX3" fmla="*/ 757006 w 757006"/>
                      <a:gd name="connsiteY3" fmla="*/ 307298 h 437909"/>
                      <a:gd name="connsiteX4" fmla="*/ 730849 w 757006"/>
                      <a:gd name="connsiteY4" fmla="*/ 415948 h 437909"/>
                      <a:gd name="connsiteX5" fmla="*/ 725678 w 757006"/>
                      <a:gd name="connsiteY5" fmla="*/ 424074 h 437909"/>
                      <a:gd name="connsiteX6" fmla="*/ 721496 w 757006"/>
                      <a:gd name="connsiteY6" fmla="*/ 423742 h 437909"/>
                      <a:gd name="connsiteX7" fmla="*/ 547610 w 757006"/>
                      <a:gd name="connsiteY7" fmla="*/ 409940 h 437909"/>
                      <a:gd name="connsiteX8" fmla="*/ 373724 w 757006"/>
                      <a:gd name="connsiteY8" fmla="*/ 423742 h 437909"/>
                      <a:gd name="connsiteX9" fmla="*/ 199838 w 757006"/>
                      <a:gd name="connsiteY9" fmla="*/ 437545 h 437909"/>
                      <a:gd name="connsiteX10" fmla="*/ 31392 w 757006"/>
                      <a:gd name="connsiteY10" fmla="*/ 424174 h 437909"/>
                      <a:gd name="connsiteX11" fmla="*/ 26157 w 757006"/>
                      <a:gd name="connsiteY11" fmla="*/ 415948 h 437909"/>
                      <a:gd name="connsiteX12" fmla="*/ 0 w 757006"/>
                      <a:gd name="connsiteY12" fmla="*/ 307298 h 437909"/>
                      <a:gd name="connsiteX13" fmla="*/ 0 w 757006"/>
                      <a:gd name="connsiteY13" fmla="*/ 4925 h 437909"/>
                      <a:gd name="connsiteX14" fmla="*/ 93973 w 757006"/>
                      <a:gd name="connsiteY14" fmla="*/ 14167 h 437909"/>
                      <a:gd name="connsiteX15" fmla="*/ 374646 w 757006"/>
                      <a:gd name="connsiteY15" fmla="*/ 14167 h 437909"/>
                      <a:gd name="connsiteX16" fmla="*/ 514983 w 757006"/>
                      <a:gd name="connsiteY16" fmla="*/ 365 h 4379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7006" h="437909">
                        <a:moveTo>
                          <a:pt x="514983" y="365"/>
                        </a:moveTo>
                        <a:cubicBezTo>
                          <a:pt x="561762" y="1899"/>
                          <a:pt x="608540" y="8033"/>
                          <a:pt x="655320" y="14167"/>
                        </a:cubicBezTo>
                        <a:lnTo>
                          <a:pt x="757006" y="24169"/>
                        </a:lnTo>
                        <a:lnTo>
                          <a:pt x="757006" y="307298"/>
                        </a:lnTo>
                        <a:cubicBezTo>
                          <a:pt x="757006" y="345474"/>
                          <a:pt x="747771" y="382069"/>
                          <a:pt x="730849" y="415948"/>
                        </a:cubicBezTo>
                        <a:lnTo>
                          <a:pt x="725678" y="424074"/>
                        </a:lnTo>
                        <a:lnTo>
                          <a:pt x="721496" y="423742"/>
                        </a:lnTo>
                        <a:cubicBezTo>
                          <a:pt x="663534" y="417608"/>
                          <a:pt x="605573" y="411474"/>
                          <a:pt x="547610" y="409940"/>
                        </a:cubicBezTo>
                        <a:cubicBezTo>
                          <a:pt x="489648" y="408406"/>
                          <a:pt x="431686" y="411474"/>
                          <a:pt x="373724" y="423742"/>
                        </a:cubicBezTo>
                        <a:cubicBezTo>
                          <a:pt x="315762" y="436011"/>
                          <a:pt x="257800" y="439078"/>
                          <a:pt x="199838" y="437545"/>
                        </a:cubicBezTo>
                        <a:lnTo>
                          <a:pt x="31392" y="424174"/>
                        </a:lnTo>
                        <a:lnTo>
                          <a:pt x="26157" y="415948"/>
                        </a:lnTo>
                        <a:cubicBezTo>
                          <a:pt x="9235" y="382069"/>
                          <a:pt x="0" y="345474"/>
                          <a:pt x="0" y="307298"/>
                        </a:cubicBezTo>
                        <a:lnTo>
                          <a:pt x="0" y="4925"/>
                        </a:lnTo>
                        <a:lnTo>
                          <a:pt x="93973" y="14167"/>
                        </a:lnTo>
                        <a:cubicBezTo>
                          <a:pt x="187530" y="26436"/>
                          <a:pt x="281089" y="38705"/>
                          <a:pt x="374646" y="14167"/>
                        </a:cubicBezTo>
                        <a:cubicBezTo>
                          <a:pt x="421425" y="1899"/>
                          <a:pt x="468204" y="-1169"/>
                          <a:pt x="514983" y="365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フリーフォーム: 図形 106">
                    <a:extLst>
                      <a:ext uri="{FF2B5EF4-FFF2-40B4-BE49-F238E27FC236}">
                        <a16:creationId xmlns:a16="http://schemas.microsoft.com/office/drawing/2014/main" id="{DDD751D8-E841-430C-B1F6-82FFABEE5455}"/>
                      </a:ext>
                    </a:extLst>
                  </p:cNvPr>
                  <p:cNvSpPr/>
                  <p:nvPr/>
                </p:nvSpPr>
                <p:spPr>
                  <a:xfrm>
                    <a:off x="364320" y="4766714"/>
                    <a:ext cx="639042" cy="1188805"/>
                  </a:xfrm>
                  <a:custGeom>
                    <a:avLst/>
                    <a:gdLst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417 w 1709608"/>
                      <a:gd name="connsiteY10" fmla="*/ 460970 h 1188805"/>
                      <a:gd name="connsiteX11" fmla="*/ 1080227 w 1709608"/>
                      <a:gd name="connsiteY11" fmla="*/ 460970 h 1188805"/>
                      <a:gd name="connsiteX12" fmla="*/ 1144930 w 1709608"/>
                      <a:gd name="connsiteY12" fmla="*/ 419468 h 1188805"/>
                      <a:gd name="connsiteX13" fmla="*/ 1692273 w 1709608"/>
                      <a:gd name="connsiteY13" fmla="*/ 7043 h 1188805"/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80227 w 1709608"/>
                      <a:gd name="connsiteY10" fmla="*/ 460970 h 1188805"/>
                      <a:gd name="connsiteX11" fmla="*/ 1144930 w 1709608"/>
                      <a:gd name="connsiteY11" fmla="*/ 419468 h 1188805"/>
                      <a:gd name="connsiteX12" fmla="*/ 1692273 w 1709608"/>
                      <a:gd name="connsiteY12" fmla="*/ 7043 h 1188805"/>
                      <a:gd name="connsiteX13" fmla="*/ 1709608 w 1709608"/>
                      <a:gd name="connsiteY13" fmla="*/ 0 h 1188805"/>
                      <a:gd name="connsiteX0" fmla="*/ 1708172 w 1708172"/>
                      <a:gd name="connsiteY0" fmla="*/ 0 h 1188805"/>
                      <a:gd name="connsiteX1" fmla="*/ 1708162 w 1708172"/>
                      <a:gd name="connsiteY1" fmla="*/ 1197 h 1188805"/>
                      <a:gd name="connsiteX2" fmla="*/ 1695413 w 1708172"/>
                      <a:gd name="connsiteY2" fmla="*/ 705398 h 1188805"/>
                      <a:gd name="connsiteX3" fmla="*/ 1654918 w 1708172"/>
                      <a:gd name="connsiteY3" fmla="*/ 745893 h 1188805"/>
                      <a:gd name="connsiteX4" fmla="*/ 1131057 w 1708172"/>
                      <a:gd name="connsiteY4" fmla="*/ 1148310 h 1188805"/>
                      <a:gd name="connsiteX5" fmla="*/ 1069130 w 1708172"/>
                      <a:gd name="connsiteY5" fmla="*/ 1188805 h 1188805"/>
                      <a:gd name="connsiteX6" fmla="*/ 45218 w 1708172"/>
                      <a:gd name="connsiteY6" fmla="*/ 1188805 h 1188805"/>
                      <a:gd name="connsiteX7" fmla="*/ 4723 w 1708172"/>
                      <a:gd name="connsiteY7" fmla="*/ 1148310 h 1188805"/>
                      <a:gd name="connsiteX8" fmla="*/ 0 w 1708172"/>
                      <a:gd name="connsiteY8" fmla="*/ 615129 h 1188805"/>
                      <a:gd name="connsiteX9" fmla="*/ 1078791 w 1708172"/>
                      <a:gd name="connsiteY9" fmla="*/ 460970 h 1188805"/>
                      <a:gd name="connsiteX10" fmla="*/ 1143494 w 1708172"/>
                      <a:gd name="connsiteY10" fmla="*/ 419468 h 1188805"/>
                      <a:gd name="connsiteX11" fmla="*/ 1690837 w 1708172"/>
                      <a:gd name="connsiteY11" fmla="*/ 7043 h 1188805"/>
                      <a:gd name="connsiteX12" fmla="*/ 1708172 w 1708172"/>
                      <a:gd name="connsiteY12" fmla="*/ 0 h 1188805"/>
                      <a:gd name="connsiteX0" fmla="*/ 1774918 w 1774918"/>
                      <a:gd name="connsiteY0" fmla="*/ 0 h 1215175"/>
                      <a:gd name="connsiteX1" fmla="*/ 1774908 w 1774918"/>
                      <a:gd name="connsiteY1" fmla="*/ 1197 h 1215175"/>
                      <a:gd name="connsiteX2" fmla="*/ 1762159 w 1774918"/>
                      <a:gd name="connsiteY2" fmla="*/ 705398 h 1215175"/>
                      <a:gd name="connsiteX3" fmla="*/ 1721664 w 1774918"/>
                      <a:gd name="connsiteY3" fmla="*/ 745893 h 1215175"/>
                      <a:gd name="connsiteX4" fmla="*/ 1197803 w 1774918"/>
                      <a:gd name="connsiteY4" fmla="*/ 1148310 h 1215175"/>
                      <a:gd name="connsiteX5" fmla="*/ 1135876 w 1774918"/>
                      <a:gd name="connsiteY5" fmla="*/ 1188805 h 1215175"/>
                      <a:gd name="connsiteX6" fmla="*/ 111964 w 1774918"/>
                      <a:gd name="connsiteY6" fmla="*/ 1188805 h 1215175"/>
                      <a:gd name="connsiteX7" fmla="*/ 71469 w 1774918"/>
                      <a:gd name="connsiteY7" fmla="*/ 1148310 h 1215175"/>
                      <a:gd name="connsiteX8" fmla="*/ 1145537 w 1774918"/>
                      <a:gd name="connsiteY8" fmla="*/ 460970 h 1215175"/>
                      <a:gd name="connsiteX9" fmla="*/ 1210240 w 1774918"/>
                      <a:gd name="connsiteY9" fmla="*/ 419468 h 1215175"/>
                      <a:gd name="connsiteX10" fmla="*/ 1757583 w 1774918"/>
                      <a:gd name="connsiteY10" fmla="*/ 7043 h 1215175"/>
                      <a:gd name="connsiteX11" fmla="*/ 1774918 w 1774918"/>
                      <a:gd name="connsiteY11" fmla="*/ 0 h 1215175"/>
                      <a:gd name="connsiteX0" fmla="*/ 1662954 w 1662954"/>
                      <a:gd name="connsiteY0" fmla="*/ 0 h 1188805"/>
                      <a:gd name="connsiteX1" fmla="*/ 1662944 w 1662954"/>
                      <a:gd name="connsiteY1" fmla="*/ 1197 h 1188805"/>
                      <a:gd name="connsiteX2" fmla="*/ 1650195 w 1662954"/>
                      <a:gd name="connsiteY2" fmla="*/ 705398 h 1188805"/>
                      <a:gd name="connsiteX3" fmla="*/ 1609700 w 1662954"/>
                      <a:gd name="connsiteY3" fmla="*/ 745893 h 1188805"/>
                      <a:gd name="connsiteX4" fmla="*/ 1085839 w 1662954"/>
                      <a:gd name="connsiteY4" fmla="*/ 1148310 h 1188805"/>
                      <a:gd name="connsiteX5" fmla="*/ 1023912 w 1662954"/>
                      <a:gd name="connsiteY5" fmla="*/ 1188805 h 1188805"/>
                      <a:gd name="connsiteX6" fmla="*/ 0 w 1662954"/>
                      <a:gd name="connsiteY6" fmla="*/ 1188805 h 1188805"/>
                      <a:gd name="connsiteX7" fmla="*/ 1033573 w 1662954"/>
                      <a:gd name="connsiteY7" fmla="*/ 460970 h 1188805"/>
                      <a:gd name="connsiteX8" fmla="*/ 1098276 w 1662954"/>
                      <a:gd name="connsiteY8" fmla="*/ 419468 h 1188805"/>
                      <a:gd name="connsiteX9" fmla="*/ 1645619 w 1662954"/>
                      <a:gd name="connsiteY9" fmla="*/ 7043 h 1188805"/>
                      <a:gd name="connsiteX10" fmla="*/ 1662954 w 1662954"/>
                      <a:gd name="connsiteY10" fmla="*/ 0 h 1188805"/>
                      <a:gd name="connsiteX0" fmla="*/ 639042 w 639042"/>
                      <a:gd name="connsiteY0" fmla="*/ 0 h 1188805"/>
                      <a:gd name="connsiteX1" fmla="*/ 639032 w 639042"/>
                      <a:gd name="connsiteY1" fmla="*/ 1197 h 1188805"/>
                      <a:gd name="connsiteX2" fmla="*/ 626283 w 639042"/>
                      <a:gd name="connsiteY2" fmla="*/ 705398 h 1188805"/>
                      <a:gd name="connsiteX3" fmla="*/ 585788 w 639042"/>
                      <a:gd name="connsiteY3" fmla="*/ 745893 h 1188805"/>
                      <a:gd name="connsiteX4" fmla="*/ 61927 w 639042"/>
                      <a:gd name="connsiteY4" fmla="*/ 1148310 h 1188805"/>
                      <a:gd name="connsiteX5" fmla="*/ 0 w 639042"/>
                      <a:gd name="connsiteY5" fmla="*/ 1188805 h 1188805"/>
                      <a:gd name="connsiteX6" fmla="*/ 9661 w 639042"/>
                      <a:gd name="connsiteY6" fmla="*/ 460970 h 1188805"/>
                      <a:gd name="connsiteX7" fmla="*/ 74364 w 639042"/>
                      <a:gd name="connsiteY7" fmla="*/ 419468 h 1188805"/>
                      <a:gd name="connsiteX8" fmla="*/ 621707 w 639042"/>
                      <a:gd name="connsiteY8" fmla="*/ 7043 h 1188805"/>
                      <a:gd name="connsiteX9" fmla="*/ 639042 w 639042"/>
                      <a:gd name="connsiteY9" fmla="*/ 0 h 11888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39042" h="1188805">
                        <a:moveTo>
                          <a:pt x="639042" y="0"/>
                        </a:moveTo>
                        <a:cubicBezTo>
                          <a:pt x="639039" y="399"/>
                          <a:pt x="639035" y="798"/>
                          <a:pt x="639032" y="1197"/>
                        </a:cubicBezTo>
                        <a:cubicBezTo>
                          <a:pt x="635576" y="232491"/>
                          <a:pt x="626283" y="508020"/>
                          <a:pt x="626283" y="705398"/>
                        </a:cubicBezTo>
                        <a:cubicBezTo>
                          <a:pt x="626283" y="727763"/>
                          <a:pt x="608153" y="745893"/>
                          <a:pt x="585788" y="745893"/>
                        </a:cubicBezTo>
                        <a:lnTo>
                          <a:pt x="61927" y="1148310"/>
                        </a:lnTo>
                        <a:cubicBezTo>
                          <a:pt x="45258" y="1170675"/>
                          <a:pt x="22365" y="1188805"/>
                          <a:pt x="0" y="1188805"/>
                        </a:cubicBezTo>
                        <a:lnTo>
                          <a:pt x="9661" y="460970"/>
                        </a:lnTo>
                        <a:cubicBezTo>
                          <a:pt x="33028" y="460970"/>
                          <a:pt x="56948" y="442389"/>
                          <a:pt x="74364" y="419468"/>
                        </a:cubicBezTo>
                        <a:lnTo>
                          <a:pt x="621707" y="7043"/>
                        </a:lnTo>
                        <a:lnTo>
                          <a:pt x="639042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5" name="テキスト ボックス 94">
                  <a:extLst>
                    <a:ext uri="{FF2B5EF4-FFF2-40B4-BE49-F238E27FC236}">
                      <a16:creationId xmlns:a16="http://schemas.microsoft.com/office/drawing/2014/main" id="{0B59C4F4-BA68-4242-A48D-52DA7AE789CD}"/>
                    </a:ext>
                  </a:extLst>
                </p:cNvPr>
                <p:cNvSpPr txBox="1"/>
                <p:nvPr/>
              </p:nvSpPr>
              <p:spPr>
                <a:xfrm>
                  <a:off x="-553183" y="5326177"/>
                  <a:ext cx="739962" cy="1630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chemeClr val="bg1"/>
                      </a:solidFill>
                      <a:latin typeface="Arial Black" panose="020B0A04020102020204" pitchFamily="34" charset="0"/>
                    </a:rPr>
                    <a:t>Bread</a:t>
                  </a:r>
                  <a:endParaRPr kumimoji="1" lang="ja-JP" altLang="en-US" dirty="0">
                    <a:solidFill>
                      <a:schemeClr val="bg1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96" name="テキスト ボックス 95">
                  <a:extLst>
                    <a:ext uri="{FF2B5EF4-FFF2-40B4-BE49-F238E27FC236}">
                      <a16:creationId xmlns:a16="http://schemas.microsoft.com/office/drawing/2014/main" id="{5E017E08-2225-40BA-AFCA-456AFA3FBA41}"/>
                    </a:ext>
                  </a:extLst>
                </p:cNvPr>
                <p:cNvSpPr txBox="1"/>
                <p:nvPr/>
              </p:nvSpPr>
              <p:spPr>
                <a:xfrm>
                  <a:off x="-98685" y="5757580"/>
                  <a:ext cx="234404" cy="1075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枚切</a:t>
                  </a:r>
                </a:p>
              </p:txBody>
            </p:sp>
            <p:sp>
              <p:nvSpPr>
                <p:cNvPr id="97" name="テキスト ボックス 96">
                  <a:extLst>
                    <a:ext uri="{FF2B5EF4-FFF2-40B4-BE49-F238E27FC236}">
                      <a16:creationId xmlns:a16="http://schemas.microsoft.com/office/drawing/2014/main" id="{5A3590D7-E411-4179-BE51-DC0DFF059470}"/>
                    </a:ext>
                  </a:extLst>
                </p:cNvPr>
                <p:cNvSpPr txBox="1"/>
                <p:nvPr/>
              </p:nvSpPr>
              <p:spPr>
                <a:xfrm>
                  <a:off x="-430568" y="5574110"/>
                  <a:ext cx="315248" cy="2944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chemeClr val="bg1"/>
                      </a:solidFill>
                      <a:latin typeface="Arial Black" panose="020B0A04020102020204" pitchFamily="34" charset="0"/>
                    </a:rPr>
                    <a:t>6</a:t>
                  </a:r>
                  <a:endParaRPr kumimoji="1" lang="ja-JP" altLang="en-US" dirty="0">
                    <a:solidFill>
                      <a:schemeClr val="bg1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98" name="テキスト ボックス 97">
                  <a:extLst>
                    <a:ext uri="{FF2B5EF4-FFF2-40B4-BE49-F238E27FC236}">
                      <a16:creationId xmlns:a16="http://schemas.microsoft.com/office/drawing/2014/main" id="{17119E00-4425-4AE3-A41D-88DA748A2E97}"/>
                    </a:ext>
                  </a:extLst>
                </p:cNvPr>
                <p:cNvSpPr txBox="1"/>
                <p:nvPr/>
              </p:nvSpPr>
              <p:spPr>
                <a:xfrm>
                  <a:off x="453118" y="5002943"/>
                  <a:ext cx="501485" cy="6790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SlantUp">
                    <a:avLst>
                      <a:gd name="adj" fmla="val 59348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ふんわり食感</a:t>
                  </a:r>
                </a:p>
              </p:txBody>
            </p:sp>
          </p:grp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6716134E-C0F7-437E-9E63-EC5933FDF90E}"/>
                  </a:ext>
                </a:extLst>
              </p:cNvPr>
              <p:cNvSpPr/>
              <p:nvPr/>
            </p:nvSpPr>
            <p:spPr>
              <a:xfrm>
                <a:off x="33615" y="3832994"/>
                <a:ext cx="226778" cy="435018"/>
              </a:xfrm>
              <a:custGeom>
                <a:avLst/>
                <a:gdLst>
                  <a:gd name="connsiteX0" fmla="*/ 226778 w 226778"/>
                  <a:gd name="connsiteY0" fmla="*/ 0 h 435018"/>
                  <a:gd name="connsiteX1" fmla="*/ 226778 w 226778"/>
                  <a:gd name="connsiteY1" fmla="*/ 343226 h 435018"/>
                  <a:gd name="connsiteX2" fmla="*/ 223315 w 226778"/>
                  <a:gd name="connsiteY2" fmla="*/ 411860 h 435018"/>
                  <a:gd name="connsiteX3" fmla="*/ 152205 w 226778"/>
                  <a:gd name="connsiteY3" fmla="*/ 421737 h 435018"/>
                  <a:gd name="connsiteX4" fmla="*/ 65262 w 226778"/>
                  <a:gd name="connsiteY4" fmla="*/ 433814 h 435018"/>
                  <a:gd name="connsiteX5" fmla="*/ 4632 w 226778"/>
                  <a:gd name="connsiteY5" fmla="*/ 435018 h 435018"/>
                  <a:gd name="connsiteX6" fmla="*/ 0 w 226778"/>
                  <a:gd name="connsiteY6" fmla="*/ 343226 h 435018"/>
                  <a:gd name="connsiteX7" fmla="*/ 0 w 226778"/>
                  <a:gd name="connsiteY7" fmla="*/ 24707 h 435018"/>
                  <a:gd name="connsiteX8" fmla="*/ 12791 w 226778"/>
                  <a:gd name="connsiteY8" fmla="*/ 25965 h 435018"/>
                  <a:gd name="connsiteX9" fmla="*/ 153127 w 226778"/>
                  <a:gd name="connsiteY9" fmla="*/ 12162 h 435018"/>
                  <a:gd name="connsiteX10" fmla="*/ 223296 w 226778"/>
                  <a:gd name="connsiteY10" fmla="*/ 85 h 435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6778" h="435018">
                    <a:moveTo>
                      <a:pt x="226778" y="0"/>
                    </a:moveTo>
                    <a:lnTo>
                      <a:pt x="226778" y="343226"/>
                    </a:lnTo>
                    <a:lnTo>
                      <a:pt x="223315" y="411860"/>
                    </a:lnTo>
                    <a:lnTo>
                      <a:pt x="152205" y="421737"/>
                    </a:lnTo>
                    <a:cubicBezTo>
                      <a:pt x="123224" y="427872"/>
                      <a:pt x="94243" y="431706"/>
                      <a:pt x="65262" y="433814"/>
                    </a:cubicBezTo>
                    <a:lnTo>
                      <a:pt x="4632" y="435018"/>
                    </a:lnTo>
                    <a:lnTo>
                      <a:pt x="0" y="343226"/>
                    </a:lnTo>
                    <a:lnTo>
                      <a:pt x="0" y="24707"/>
                    </a:lnTo>
                    <a:lnTo>
                      <a:pt x="12791" y="25965"/>
                    </a:lnTo>
                    <a:cubicBezTo>
                      <a:pt x="59570" y="27498"/>
                      <a:pt x="106349" y="24431"/>
                      <a:pt x="153127" y="12162"/>
                    </a:cubicBezTo>
                    <a:cubicBezTo>
                      <a:pt x="176517" y="6028"/>
                      <a:pt x="199906" y="2194"/>
                      <a:pt x="223296" y="85"/>
                    </a:cubicBezTo>
                    <a:close/>
                  </a:path>
                </a:pathLst>
              </a:custGeom>
              <a:solidFill>
                <a:srgbClr val="990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AAC242FA-7881-44C3-AC03-2E7CAC937BC3}"/>
                </a:ext>
              </a:extLst>
            </p:cNvPr>
            <p:cNvSpPr/>
            <p:nvPr/>
          </p:nvSpPr>
          <p:spPr>
            <a:xfrm>
              <a:off x="5240998" y="3821945"/>
              <a:ext cx="1711629" cy="2126416"/>
            </a:xfrm>
            <a:custGeom>
              <a:avLst/>
              <a:gdLst>
                <a:gd name="connsiteX0" fmla="*/ 1031719 w 1711629"/>
                <a:gd name="connsiteY0" fmla="*/ 364 h 2126416"/>
                <a:gd name="connsiteX1" fmla="*/ 1172056 w 1711629"/>
                <a:gd name="connsiteY1" fmla="*/ 14166 h 2126416"/>
                <a:gd name="connsiteX2" fmla="*/ 1273742 w 1711629"/>
                <a:gd name="connsiteY2" fmla="*/ 24167 h 2126416"/>
                <a:gd name="connsiteX3" fmla="*/ 1273742 w 1711629"/>
                <a:gd name="connsiteY3" fmla="*/ 307297 h 2126416"/>
                <a:gd name="connsiteX4" fmla="*/ 1216631 w 1711629"/>
                <a:gd name="connsiteY4" fmla="*/ 464586 h 2126416"/>
                <a:gd name="connsiteX5" fmla="*/ 1210225 w 1711629"/>
                <a:gd name="connsiteY5" fmla="*/ 471363 h 2126416"/>
                <a:gd name="connsiteX6" fmla="*/ 1340247 w 1711629"/>
                <a:gd name="connsiteY6" fmla="*/ 472805 h 2126416"/>
                <a:gd name="connsiteX7" fmla="*/ 1688081 w 1711629"/>
                <a:gd name="connsiteY7" fmla="*/ 500016 h 2126416"/>
                <a:gd name="connsiteX8" fmla="*/ 1697606 w 1711629"/>
                <a:gd name="connsiteY8" fmla="*/ 1643009 h 2126416"/>
                <a:gd name="connsiteX9" fmla="*/ 1657111 w 1711629"/>
                <a:gd name="connsiteY9" fmla="*/ 1683504 h 2126416"/>
                <a:gd name="connsiteX10" fmla="*/ 1133250 w 1711629"/>
                <a:gd name="connsiteY10" fmla="*/ 2085921 h 2126416"/>
                <a:gd name="connsiteX11" fmla="*/ 1071323 w 1711629"/>
                <a:gd name="connsiteY11" fmla="*/ 2126416 h 2126416"/>
                <a:gd name="connsiteX12" fmla="*/ 47411 w 1711629"/>
                <a:gd name="connsiteY12" fmla="*/ 2126416 h 2126416"/>
                <a:gd name="connsiteX13" fmla="*/ 6916 w 1711629"/>
                <a:gd name="connsiteY13" fmla="*/ 2085921 h 2126416"/>
                <a:gd name="connsiteX14" fmla="*/ 13266 w 1711629"/>
                <a:gd name="connsiteY14" fmla="*/ 914353 h 2126416"/>
                <a:gd name="connsiteX15" fmla="*/ 581035 w 1711629"/>
                <a:gd name="connsiteY15" fmla="*/ 490222 h 2126416"/>
                <a:gd name="connsiteX16" fmla="*/ 593417 w 1711629"/>
                <a:gd name="connsiteY16" fmla="*/ 485288 h 2126416"/>
                <a:gd name="connsiteX17" fmla="*/ 573848 w 1711629"/>
                <a:gd name="connsiteY17" fmla="*/ 464586 h 2126416"/>
                <a:gd name="connsiteX18" fmla="*/ 516736 w 1711629"/>
                <a:gd name="connsiteY18" fmla="*/ 307297 h 2126416"/>
                <a:gd name="connsiteX19" fmla="*/ 516736 w 1711629"/>
                <a:gd name="connsiteY19" fmla="*/ 4924 h 2126416"/>
                <a:gd name="connsiteX20" fmla="*/ 610709 w 1711629"/>
                <a:gd name="connsiteY20" fmla="*/ 14166 h 2126416"/>
                <a:gd name="connsiteX21" fmla="*/ 891382 w 1711629"/>
                <a:gd name="connsiteY21" fmla="*/ 14166 h 2126416"/>
                <a:gd name="connsiteX22" fmla="*/ 1031719 w 1711629"/>
                <a:gd name="connsiteY22" fmla="*/ 364 h 2126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11629" h="2126416">
                  <a:moveTo>
                    <a:pt x="1031719" y="364"/>
                  </a:moveTo>
                  <a:cubicBezTo>
                    <a:pt x="1078498" y="1897"/>
                    <a:pt x="1125276" y="8032"/>
                    <a:pt x="1172056" y="14166"/>
                  </a:cubicBezTo>
                  <a:lnTo>
                    <a:pt x="1273742" y="24167"/>
                  </a:lnTo>
                  <a:lnTo>
                    <a:pt x="1273742" y="307297"/>
                  </a:lnTo>
                  <a:cubicBezTo>
                    <a:pt x="1273742" y="364561"/>
                    <a:pt x="1252963" y="418268"/>
                    <a:pt x="1216631" y="464586"/>
                  </a:cubicBezTo>
                  <a:lnTo>
                    <a:pt x="1210225" y="471363"/>
                  </a:lnTo>
                  <a:lnTo>
                    <a:pt x="1340247" y="472805"/>
                  </a:lnTo>
                  <a:cubicBezTo>
                    <a:pt x="1522276" y="476392"/>
                    <a:pt x="1670569" y="484688"/>
                    <a:pt x="1688081" y="500016"/>
                  </a:cubicBezTo>
                  <a:cubicBezTo>
                    <a:pt x="1734779" y="540892"/>
                    <a:pt x="1697606" y="1248253"/>
                    <a:pt x="1697606" y="1643009"/>
                  </a:cubicBezTo>
                  <a:cubicBezTo>
                    <a:pt x="1697606" y="1665374"/>
                    <a:pt x="1679476" y="1683504"/>
                    <a:pt x="1657111" y="1683504"/>
                  </a:cubicBezTo>
                  <a:lnTo>
                    <a:pt x="1133250" y="2085921"/>
                  </a:lnTo>
                  <a:cubicBezTo>
                    <a:pt x="1116581" y="2108286"/>
                    <a:pt x="1093688" y="2126416"/>
                    <a:pt x="1071323" y="2126416"/>
                  </a:cubicBezTo>
                  <a:lnTo>
                    <a:pt x="47411" y="2126416"/>
                  </a:lnTo>
                  <a:cubicBezTo>
                    <a:pt x="25046" y="2126416"/>
                    <a:pt x="6916" y="2108286"/>
                    <a:pt x="6916" y="2085921"/>
                  </a:cubicBezTo>
                  <a:cubicBezTo>
                    <a:pt x="6916" y="1691165"/>
                    <a:pt x="-12268" y="956022"/>
                    <a:pt x="13266" y="914353"/>
                  </a:cubicBezTo>
                  <a:cubicBezTo>
                    <a:pt x="37204" y="875289"/>
                    <a:pt x="472051" y="543917"/>
                    <a:pt x="581035" y="490222"/>
                  </a:cubicBezTo>
                  <a:lnTo>
                    <a:pt x="593417" y="485288"/>
                  </a:lnTo>
                  <a:lnTo>
                    <a:pt x="573848" y="464586"/>
                  </a:lnTo>
                  <a:cubicBezTo>
                    <a:pt x="537515" y="418268"/>
                    <a:pt x="516736" y="364561"/>
                    <a:pt x="516736" y="307297"/>
                  </a:cubicBezTo>
                  <a:lnTo>
                    <a:pt x="516736" y="4924"/>
                  </a:lnTo>
                  <a:lnTo>
                    <a:pt x="610709" y="14166"/>
                  </a:lnTo>
                  <a:cubicBezTo>
                    <a:pt x="704266" y="26434"/>
                    <a:pt x="797825" y="38704"/>
                    <a:pt x="891382" y="14166"/>
                  </a:cubicBezTo>
                  <a:cubicBezTo>
                    <a:pt x="938161" y="1897"/>
                    <a:pt x="984940" y="-1170"/>
                    <a:pt x="1031719" y="364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B98533E6-3413-44A7-9ED6-76698549BDD2}"/>
              </a:ext>
            </a:extLst>
          </p:cNvPr>
          <p:cNvGrpSpPr/>
          <p:nvPr/>
        </p:nvGrpSpPr>
        <p:grpSpPr>
          <a:xfrm>
            <a:off x="3972590" y="3831291"/>
            <a:ext cx="1985628" cy="2474259"/>
            <a:chOff x="7273042" y="3821945"/>
            <a:chExt cx="1714125" cy="2135944"/>
          </a:xfrm>
        </p:grpSpPr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9A4162EB-A3B5-412B-A828-EED86129EB28}"/>
                </a:ext>
              </a:extLst>
            </p:cNvPr>
            <p:cNvGrpSpPr/>
            <p:nvPr/>
          </p:nvGrpSpPr>
          <p:grpSpPr>
            <a:xfrm>
              <a:off x="7307584" y="4343400"/>
              <a:ext cx="1649091" cy="1592875"/>
              <a:chOff x="7307584" y="3800475"/>
              <a:chExt cx="1811016" cy="1592875"/>
            </a:xfrm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8901F816-198A-47EC-BEF8-E564D3B70D23}"/>
                  </a:ext>
                </a:extLst>
              </p:cNvPr>
              <p:cNvGrpSpPr/>
              <p:nvPr/>
            </p:nvGrpSpPr>
            <p:grpSpPr>
              <a:xfrm>
                <a:off x="7307584" y="3800475"/>
                <a:ext cx="1811016" cy="1592875"/>
                <a:chOff x="691404" y="3800475"/>
                <a:chExt cx="1811016" cy="1592875"/>
              </a:xfrm>
            </p:grpSpPr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CB30501B-8EF7-4116-8D41-CD2EB30A2125}"/>
                    </a:ext>
                  </a:extLst>
                </p:cNvPr>
                <p:cNvSpPr/>
                <p:nvPr/>
              </p:nvSpPr>
              <p:spPr>
                <a:xfrm>
                  <a:off x="691404" y="3800475"/>
                  <a:ext cx="1811016" cy="1592875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811016" h="1592875">
                      <a:moveTo>
                        <a:pt x="650223" y="0"/>
                      </a:moveTo>
                      <a:lnTo>
                        <a:pt x="738073" y="0"/>
                      </a:lnTo>
                      <a:lnTo>
                        <a:pt x="1138060" y="29901"/>
                      </a:lnTo>
                      <a:cubicBezTo>
                        <a:pt x="1163354" y="31791"/>
                        <a:pt x="1204365" y="31791"/>
                        <a:pt x="1229660" y="29901"/>
                      </a:cubicBezTo>
                      <a:lnTo>
                        <a:pt x="1629648" y="0"/>
                      </a:lnTo>
                      <a:lnTo>
                        <a:pt x="1746245" y="0"/>
                      </a:lnTo>
                      <a:cubicBezTo>
                        <a:pt x="1782017" y="0"/>
                        <a:pt x="1811016" y="28047"/>
                        <a:pt x="1811016" y="62644"/>
                      </a:cubicBezTo>
                      <a:lnTo>
                        <a:pt x="1811016" y="154148"/>
                      </a:lnTo>
                      <a:lnTo>
                        <a:pt x="1777869" y="568922"/>
                      </a:lnTo>
                      <a:cubicBezTo>
                        <a:pt x="1775914" y="593386"/>
                        <a:pt x="1775914" y="633050"/>
                        <a:pt x="1777869" y="657514"/>
                      </a:cubicBezTo>
                      <a:lnTo>
                        <a:pt x="1811016" y="1072279"/>
                      </a:lnTo>
                      <a:lnTo>
                        <a:pt x="1811016" y="1137270"/>
                      </a:lnTo>
                      <a:lnTo>
                        <a:pt x="1742275" y="1178305"/>
                      </a:lnTo>
                      <a:cubicBezTo>
                        <a:pt x="1703261" y="1202721"/>
                        <a:pt x="1658294" y="1231899"/>
                        <a:pt x="1603802" y="1268220"/>
                      </a:cubicBezTo>
                      <a:cubicBezTo>
                        <a:pt x="1440326" y="1377185"/>
                        <a:pt x="1359544" y="1424501"/>
                        <a:pt x="1268425" y="1487560"/>
                      </a:cubicBezTo>
                      <a:lnTo>
                        <a:pt x="1243076" y="1505968"/>
                      </a:lnTo>
                      <a:lnTo>
                        <a:pt x="1180772" y="1545066"/>
                      </a:lnTo>
                      <a:lnTo>
                        <a:pt x="1103813" y="1592875"/>
                      </a:lnTo>
                      <a:lnTo>
                        <a:pt x="1035413" y="1592875"/>
                      </a:lnTo>
                      <a:lnTo>
                        <a:pt x="142359" y="1592875"/>
                      </a:lnTo>
                      <a:lnTo>
                        <a:pt x="61918" y="1592875"/>
                      </a:lnTo>
                      <a:cubicBezTo>
                        <a:pt x="27722" y="1592875"/>
                        <a:pt x="0" y="1565153"/>
                        <a:pt x="0" y="1530957"/>
                      </a:cubicBezTo>
                      <a:lnTo>
                        <a:pt x="0" y="1467309"/>
                      </a:lnTo>
                      <a:lnTo>
                        <a:pt x="33758" y="1030545"/>
                      </a:lnTo>
                      <a:cubicBezTo>
                        <a:pt x="35627" y="1006365"/>
                        <a:pt x="35627" y="967160"/>
                        <a:pt x="33758" y="942980"/>
                      </a:cubicBezTo>
                      <a:lnTo>
                        <a:pt x="0" y="506216"/>
                      </a:lnTo>
                      <a:lnTo>
                        <a:pt x="0" y="459406"/>
                      </a:lnTo>
                      <a:cubicBezTo>
                        <a:pt x="0" y="425210"/>
                        <a:pt x="20578" y="414157"/>
                        <a:pt x="54774" y="385582"/>
                      </a:cubicBezTo>
                      <a:cubicBezTo>
                        <a:pt x="225835" y="274188"/>
                        <a:pt x="396995" y="149352"/>
                        <a:pt x="532240" y="63307"/>
                      </a:cubicBezTo>
                      <a:cubicBezTo>
                        <a:pt x="566051" y="41796"/>
                        <a:pt x="596626" y="23156"/>
                        <a:pt x="625271" y="6235"/>
                      </a:cubicBezTo>
                      <a:lnTo>
                        <a:pt x="629245" y="3954"/>
                      </a:lnTo>
                      <a:lnTo>
                        <a:pt x="635872" y="2321"/>
                      </a:lnTo>
                      <a:cubicBezTo>
                        <a:pt x="640108" y="1640"/>
                        <a:pt x="644360" y="1157"/>
                        <a:pt x="650223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2748040F-3E03-4E40-ADF8-94434E175732}"/>
                    </a:ext>
                  </a:extLst>
                </p:cNvPr>
                <p:cNvSpPr/>
                <p:nvPr/>
              </p:nvSpPr>
              <p:spPr>
                <a:xfrm>
                  <a:off x="758824" y="3809026"/>
                  <a:ext cx="1737436" cy="1559197"/>
                </a:xfrm>
                <a:custGeom>
                  <a:avLst/>
                  <a:gdLst>
                    <a:gd name="connsiteX0" fmla="*/ 1564058 w 1737436"/>
                    <a:gd name="connsiteY0" fmla="*/ 0 h 1559197"/>
                    <a:gd name="connsiteX1" fmla="*/ 1675518 w 1737436"/>
                    <a:gd name="connsiteY1" fmla="*/ 0 h 1559197"/>
                    <a:gd name="connsiteX2" fmla="*/ 1737436 w 1737436"/>
                    <a:gd name="connsiteY2" fmla="*/ 61918 h 1559197"/>
                    <a:gd name="connsiteX3" fmla="*/ 1737436 w 1737436"/>
                    <a:gd name="connsiteY3" fmla="*/ 152362 h 1559197"/>
                    <a:gd name="connsiteX4" fmla="*/ 1705749 w 1737436"/>
                    <a:gd name="connsiteY4" fmla="*/ 562330 h 1559197"/>
                    <a:gd name="connsiteX5" fmla="*/ 1705749 w 1737436"/>
                    <a:gd name="connsiteY5" fmla="*/ 649895 h 1559197"/>
                    <a:gd name="connsiteX6" fmla="*/ 1737436 w 1737436"/>
                    <a:gd name="connsiteY6" fmla="*/ 1059855 h 1559197"/>
                    <a:gd name="connsiteX7" fmla="*/ 1737436 w 1737436"/>
                    <a:gd name="connsiteY7" fmla="*/ 1083320 h 1559197"/>
                    <a:gd name="connsiteX8" fmla="*/ 988740 w 1737436"/>
                    <a:gd name="connsiteY8" fmla="*/ 1559197 h 1559197"/>
                    <a:gd name="connsiteX9" fmla="*/ 988740 w 1737436"/>
                    <a:gd name="connsiteY9" fmla="*/ 530016 h 1559197"/>
                    <a:gd name="connsiteX10" fmla="*/ 947855 w 1737436"/>
                    <a:gd name="connsiteY10" fmla="*/ 489131 h 1559197"/>
                    <a:gd name="connsiteX11" fmla="*/ 0 w 1737436"/>
                    <a:gd name="connsiteY11" fmla="*/ 489131 h 1559197"/>
                    <a:gd name="connsiteX12" fmla="*/ 763282 w 1737436"/>
                    <a:gd name="connsiteY12" fmla="*/ 3983 h 1559197"/>
                    <a:gd name="connsiteX13" fmla="*/ 1094125 w 1737436"/>
                    <a:gd name="connsiteY13" fmla="*/ 29554 h 1559197"/>
                    <a:gd name="connsiteX14" fmla="*/ 1181690 w 1737436"/>
                    <a:gd name="connsiteY14" fmla="*/ 29554 h 1559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37436" h="1559197">
                      <a:moveTo>
                        <a:pt x="1564058" y="0"/>
                      </a:moveTo>
                      <a:lnTo>
                        <a:pt x="1675518" y="0"/>
                      </a:lnTo>
                      <a:cubicBezTo>
                        <a:pt x="1709714" y="0"/>
                        <a:pt x="1737436" y="27722"/>
                        <a:pt x="1737436" y="61918"/>
                      </a:cubicBezTo>
                      <a:lnTo>
                        <a:pt x="1737436" y="152362"/>
                      </a:lnTo>
                      <a:lnTo>
                        <a:pt x="1705749" y="562330"/>
                      </a:lnTo>
                      <a:cubicBezTo>
                        <a:pt x="1703880" y="586510"/>
                        <a:pt x="1703880" y="625715"/>
                        <a:pt x="1705749" y="649895"/>
                      </a:cubicBezTo>
                      <a:lnTo>
                        <a:pt x="1737436" y="1059855"/>
                      </a:lnTo>
                      <a:lnTo>
                        <a:pt x="1737436" y="1083320"/>
                      </a:lnTo>
                      <a:lnTo>
                        <a:pt x="988740" y="1559197"/>
                      </a:lnTo>
                      <a:lnTo>
                        <a:pt x="988740" y="530016"/>
                      </a:lnTo>
                      <a:cubicBezTo>
                        <a:pt x="988740" y="507436"/>
                        <a:pt x="970435" y="489131"/>
                        <a:pt x="947855" y="489131"/>
                      </a:cubicBezTo>
                      <a:lnTo>
                        <a:pt x="0" y="489131"/>
                      </a:lnTo>
                      <a:lnTo>
                        <a:pt x="763282" y="3983"/>
                      </a:lnTo>
                      <a:lnTo>
                        <a:pt x="1094125" y="29554"/>
                      </a:lnTo>
                      <a:cubicBezTo>
                        <a:pt x="1118305" y="31423"/>
                        <a:pt x="1157510" y="31423"/>
                        <a:pt x="1181690" y="295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>
                        <a:alpha val="50000"/>
                      </a:srgbClr>
                    </a:gs>
                    <a:gs pos="22000">
                      <a:schemeClr val="bg1">
                        <a:alpha val="0"/>
                      </a:schemeClr>
                    </a:gs>
                    <a:gs pos="76000">
                      <a:schemeClr val="bg1">
                        <a:alpha val="0"/>
                      </a:schemeClr>
                    </a:gs>
                    <a:gs pos="40000">
                      <a:srgbClr val="FFC000">
                        <a:alpha val="50000"/>
                      </a:srgbClr>
                    </a:gs>
                    <a:gs pos="56000">
                      <a:schemeClr val="bg1">
                        <a:alpha val="80000"/>
                      </a:schemeClr>
                    </a:gs>
                  </a:gsLst>
                  <a:lin ang="14400000" scaled="0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154DEDD0-D00E-430E-8A45-6AD8604CB7F4}"/>
                    </a:ext>
                  </a:extLst>
                </p:cNvPr>
                <p:cNvSpPr/>
                <p:nvPr/>
              </p:nvSpPr>
              <p:spPr>
                <a:xfrm>
                  <a:off x="736389" y="4231324"/>
                  <a:ext cx="1106362" cy="1128846"/>
                </a:xfrm>
                <a:custGeom>
                  <a:avLst/>
                  <a:gdLst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88884 w 1171575"/>
                    <a:gd name="connsiteY15" fmla="*/ 1162856 h 1195387"/>
                    <a:gd name="connsiteX16" fmla="*/ 545102 w 1171575"/>
                    <a:gd name="connsiteY16" fmla="*/ 1164258 h 1195387"/>
                    <a:gd name="connsiteX17" fmla="*/ 142359 w 1171575"/>
                    <a:gd name="connsiteY17" fmla="*/ 1195387 h 1195387"/>
                    <a:gd name="connsiteX18" fmla="*/ 61918 w 1171575"/>
                    <a:gd name="connsiteY18" fmla="*/ 1195387 h 1195387"/>
                    <a:gd name="connsiteX19" fmla="*/ 0 w 1171575"/>
                    <a:gd name="connsiteY19" fmla="*/ 1133469 h 1195387"/>
                    <a:gd name="connsiteX20" fmla="*/ 0 w 1171575"/>
                    <a:gd name="connsiteY20" fmla="*/ 1069821 h 1195387"/>
                    <a:gd name="connsiteX21" fmla="*/ 33758 w 1171575"/>
                    <a:gd name="connsiteY21" fmla="*/ 633057 h 1195387"/>
                    <a:gd name="connsiteX22" fmla="*/ 33758 w 1171575"/>
                    <a:gd name="connsiteY22" fmla="*/ 545492 h 1195387"/>
                    <a:gd name="connsiteX23" fmla="*/ 0 w 1171575"/>
                    <a:gd name="connsiteY23" fmla="*/ 108728 h 1195387"/>
                    <a:gd name="connsiteX24" fmla="*/ 0 w 1171575"/>
                    <a:gd name="connsiteY24" fmla="*/ 61918 h 1195387"/>
                    <a:gd name="connsiteX25" fmla="*/ 61918 w 1171575"/>
                    <a:gd name="connsiteY25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45102 w 1171575"/>
                    <a:gd name="connsiteY15" fmla="*/ 1164258 h 1195387"/>
                    <a:gd name="connsiteX16" fmla="*/ 142359 w 1171575"/>
                    <a:gd name="connsiteY16" fmla="*/ 1195387 h 1195387"/>
                    <a:gd name="connsiteX17" fmla="*/ 61918 w 1171575"/>
                    <a:gd name="connsiteY17" fmla="*/ 1195387 h 1195387"/>
                    <a:gd name="connsiteX18" fmla="*/ 0 w 1171575"/>
                    <a:gd name="connsiteY18" fmla="*/ 1133469 h 1195387"/>
                    <a:gd name="connsiteX19" fmla="*/ 0 w 1171575"/>
                    <a:gd name="connsiteY19" fmla="*/ 1069821 h 1195387"/>
                    <a:gd name="connsiteX20" fmla="*/ 33758 w 1171575"/>
                    <a:gd name="connsiteY20" fmla="*/ 633057 h 1195387"/>
                    <a:gd name="connsiteX21" fmla="*/ 33758 w 1171575"/>
                    <a:gd name="connsiteY21" fmla="*/ 545492 h 1195387"/>
                    <a:gd name="connsiteX22" fmla="*/ 0 w 1171575"/>
                    <a:gd name="connsiteY22" fmla="*/ 108728 h 1195387"/>
                    <a:gd name="connsiteX23" fmla="*/ 0 w 1171575"/>
                    <a:gd name="connsiteY23" fmla="*/ 61918 h 1195387"/>
                    <a:gd name="connsiteX24" fmla="*/ 61918 w 1171575"/>
                    <a:gd name="connsiteY24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142359 w 1171575"/>
                    <a:gd name="connsiteY15" fmla="*/ 1195387 h 1195387"/>
                    <a:gd name="connsiteX16" fmla="*/ 61918 w 1171575"/>
                    <a:gd name="connsiteY16" fmla="*/ 1195387 h 1195387"/>
                    <a:gd name="connsiteX17" fmla="*/ 0 w 1171575"/>
                    <a:gd name="connsiteY17" fmla="*/ 1133469 h 1195387"/>
                    <a:gd name="connsiteX18" fmla="*/ 0 w 1171575"/>
                    <a:gd name="connsiteY18" fmla="*/ 1069821 h 1195387"/>
                    <a:gd name="connsiteX19" fmla="*/ 33758 w 1171575"/>
                    <a:gd name="connsiteY19" fmla="*/ 633057 h 1195387"/>
                    <a:gd name="connsiteX20" fmla="*/ 33758 w 1171575"/>
                    <a:gd name="connsiteY20" fmla="*/ 545492 h 1195387"/>
                    <a:gd name="connsiteX21" fmla="*/ 0 w 1171575"/>
                    <a:gd name="connsiteY21" fmla="*/ 108728 h 1195387"/>
                    <a:gd name="connsiteX22" fmla="*/ 0 w 1171575"/>
                    <a:gd name="connsiteY22" fmla="*/ 61918 h 1195387"/>
                    <a:gd name="connsiteX23" fmla="*/ 61918 w 1171575"/>
                    <a:gd name="connsiteY23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142359 w 1171575"/>
                    <a:gd name="connsiteY14" fmla="*/ 1195387 h 1195387"/>
                    <a:gd name="connsiteX15" fmla="*/ 61918 w 1171575"/>
                    <a:gd name="connsiteY15" fmla="*/ 1195387 h 1195387"/>
                    <a:gd name="connsiteX16" fmla="*/ 0 w 1171575"/>
                    <a:gd name="connsiteY16" fmla="*/ 1133469 h 1195387"/>
                    <a:gd name="connsiteX17" fmla="*/ 0 w 1171575"/>
                    <a:gd name="connsiteY17" fmla="*/ 1069821 h 1195387"/>
                    <a:gd name="connsiteX18" fmla="*/ 33758 w 1171575"/>
                    <a:gd name="connsiteY18" fmla="*/ 633057 h 1195387"/>
                    <a:gd name="connsiteX19" fmla="*/ 33758 w 1171575"/>
                    <a:gd name="connsiteY19" fmla="*/ 545492 h 1195387"/>
                    <a:gd name="connsiteX20" fmla="*/ 0 w 1171575"/>
                    <a:gd name="connsiteY20" fmla="*/ 108728 h 1195387"/>
                    <a:gd name="connsiteX21" fmla="*/ 0 w 1171575"/>
                    <a:gd name="connsiteY21" fmla="*/ 61918 h 1195387"/>
                    <a:gd name="connsiteX22" fmla="*/ 61918 w 1171575"/>
                    <a:gd name="connsiteY22" fmla="*/ 0 h 1195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71575" h="1195387">
                      <a:moveTo>
                        <a:pt x="61918" y="0"/>
                      </a:moveTo>
                      <a:lnTo>
                        <a:pt x="145898" y="0"/>
                      </a:lnTo>
                      <a:lnTo>
                        <a:pt x="528264" y="29554"/>
                      </a:lnTo>
                      <a:cubicBezTo>
                        <a:pt x="552444" y="31423"/>
                        <a:pt x="591649" y="31423"/>
                        <a:pt x="615829" y="29554"/>
                      </a:cubicBezTo>
                      <a:lnTo>
                        <a:pt x="998197" y="0"/>
                      </a:lnTo>
                      <a:lnTo>
                        <a:pt x="1109657" y="0"/>
                      </a:lnTo>
                      <a:cubicBezTo>
                        <a:pt x="1143853" y="0"/>
                        <a:pt x="1171575" y="27722"/>
                        <a:pt x="1171575" y="61918"/>
                      </a:cubicBezTo>
                      <a:lnTo>
                        <a:pt x="1171575" y="152362"/>
                      </a:lnTo>
                      <a:lnTo>
                        <a:pt x="1139888" y="562330"/>
                      </a:lnTo>
                      <a:cubicBezTo>
                        <a:pt x="1138019" y="586510"/>
                        <a:pt x="1138019" y="625715"/>
                        <a:pt x="1139888" y="649895"/>
                      </a:cubicBezTo>
                      <a:lnTo>
                        <a:pt x="1171575" y="1059855"/>
                      </a:lnTo>
                      <a:lnTo>
                        <a:pt x="1171575" y="1133469"/>
                      </a:lnTo>
                      <a:cubicBezTo>
                        <a:pt x="1171575" y="1167665"/>
                        <a:pt x="1143853" y="1195387"/>
                        <a:pt x="1109657" y="1195387"/>
                      </a:cubicBezTo>
                      <a:lnTo>
                        <a:pt x="1035413" y="1195387"/>
                      </a:lnTo>
                      <a:lnTo>
                        <a:pt x="142359" y="1195387"/>
                      </a:lnTo>
                      <a:lnTo>
                        <a:pt x="61918" y="1195387"/>
                      </a:lnTo>
                      <a:cubicBezTo>
                        <a:pt x="27722" y="1195387"/>
                        <a:pt x="0" y="1167665"/>
                        <a:pt x="0" y="1133469"/>
                      </a:cubicBezTo>
                      <a:lnTo>
                        <a:pt x="0" y="1069821"/>
                      </a:lnTo>
                      <a:lnTo>
                        <a:pt x="33758" y="633057"/>
                      </a:lnTo>
                      <a:cubicBezTo>
                        <a:pt x="35627" y="608877"/>
                        <a:pt x="35627" y="569672"/>
                        <a:pt x="33758" y="545492"/>
                      </a:cubicBezTo>
                      <a:lnTo>
                        <a:pt x="0" y="108728"/>
                      </a:lnTo>
                      <a:lnTo>
                        <a:pt x="0" y="61918"/>
                      </a:lnTo>
                      <a:cubicBezTo>
                        <a:pt x="0" y="27722"/>
                        <a:pt x="27722" y="0"/>
                        <a:pt x="61918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9716D18E-E2A2-48F9-A2AF-EAD9247511DB}"/>
                    </a:ext>
                  </a:extLst>
                </p:cNvPr>
                <p:cNvSpPr/>
                <p:nvPr/>
              </p:nvSpPr>
              <p:spPr>
                <a:xfrm>
                  <a:off x="736389" y="4232810"/>
                  <a:ext cx="1106362" cy="1128846"/>
                </a:xfrm>
                <a:custGeom>
                  <a:avLst/>
                  <a:gdLst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88884 w 1171575"/>
                    <a:gd name="connsiteY15" fmla="*/ 1162856 h 1195387"/>
                    <a:gd name="connsiteX16" fmla="*/ 545102 w 1171575"/>
                    <a:gd name="connsiteY16" fmla="*/ 1164258 h 1195387"/>
                    <a:gd name="connsiteX17" fmla="*/ 142359 w 1171575"/>
                    <a:gd name="connsiteY17" fmla="*/ 1195387 h 1195387"/>
                    <a:gd name="connsiteX18" fmla="*/ 61918 w 1171575"/>
                    <a:gd name="connsiteY18" fmla="*/ 1195387 h 1195387"/>
                    <a:gd name="connsiteX19" fmla="*/ 0 w 1171575"/>
                    <a:gd name="connsiteY19" fmla="*/ 1133469 h 1195387"/>
                    <a:gd name="connsiteX20" fmla="*/ 0 w 1171575"/>
                    <a:gd name="connsiteY20" fmla="*/ 1069821 h 1195387"/>
                    <a:gd name="connsiteX21" fmla="*/ 33758 w 1171575"/>
                    <a:gd name="connsiteY21" fmla="*/ 633057 h 1195387"/>
                    <a:gd name="connsiteX22" fmla="*/ 33758 w 1171575"/>
                    <a:gd name="connsiteY22" fmla="*/ 545492 h 1195387"/>
                    <a:gd name="connsiteX23" fmla="*/ 0 w 1171575"/>
                    <a:gd name="connsiteY23" fmla="*/ 108728 h 1195387"/>
                    <a:gd name="connsiteX24" fmla="*/ 0 w 1171575"/>
                    <a:gd name="connsiteY24" fmla="*/ 61918 h 1195387"/>
                    <a:gd name="connsiteX25" fmla="*/ 61918 w 1171575"/>
                    <a:gd name="connsiteY25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45102 w 1171575"/>
                    <a:gd name="connsiteY15" fmla="*/ 1164258 h 1195387"/>
                    <a:gd name="connsiteX16" fmla="*/ 142359 w 1171575"/>
                    <a:gd name="connsiteY16" fmla="*/ 1195387 h 1195387"/>
                    <a:gd name="connsiteX17" fmla="*/ 61918 w 1171575"/>
                    <a:gd name="connsiteY17" fmla="*/ 1195387 h 1195387"/>
                    <a:gd name="connsiteX18" fmla="*/ 0 w 1171575"/>
                    <a:gd name="connsiteY18" fmla="*/ 1133469 h 1195387"/>
                    <a:gd name="connsiteX19" fmla="*/ 0 w 1171575"/>
                    <a:gd name="connsiteY19" fmla="*/ 1069821 h 1195387"/>
                    <a:gd name="connsiteX20" fmla="*/ 33758 w 1171575"/>
                    <a:gd name="connsiteY20" fmla="*/ 633057 h 1195387"/>
                    <a:gd name="connsiteX21" fmla="*/ 33758 w 1171575"/>
                    <a:gd name="connsiteY21" fmla="*/ 545492 h 1195387"/>
                    <a:gd name="connsiteX22" fmla="*/ 0 w 1171575"/>
                    <a:gd name="connsiteY22" fmla="*/ 108728 h 1195387"/>
                    <a:gd name="connsiteX23" fmla="*/ 0 w 1171575"/>
                    <a:gd name="connsiteY23" fmla="*/ 61918 h 1195387"/>
                    <a:gd name="connsiteX24" fmla="*/ 61918 w 1171575"/>
                    <a:gd name="connsiteY24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142359 w 1171575"/>
                    <a:gd name="connsiteY15" fmla="*/ 1195387 h 1195387"/>
                    <a:gd name="connsiteX16" fmla="*/ 61918 w 1171575"/>
                    <a:gd name="connsiteY16" fmla="*/ 1195387 h 1195387"/>
                    <a:gd name="connsiteX17" fmla="*/ 0 w 1171575"/>
                    <a:gd name="connsiteY17" fmla="*/ 1133469 h 1195387"/>
                    <a:gd name="connsiteX18" fmla="*/ 0 w 1171575"/>
                    <a:gd name="connsiteY18" fmla="*/ 1069821 h 1195387"/>
                    <a:gd name="connsiteX19" fmla="*/ 33758 w 1171575"/>
                    <a:gd name="connsiteY19" fmla="*/ 633057 h 1195387"/>
                    <a:gd name="connsiteX20" fmla="*/ 33758 w 1171575"/>
                    <a:gd name="connsiteY20" fmla="*/ 545492 h 1195387"/>
                    <a:gd name="connsiteX21" fmla="*/ 0 w 1171575"/>
                    <a:gd name="connsiteY21" fmla="*/ 108728 h 1195387"/>
                    <a:gd name="connsiteX22" fmla="*/ 0 w 1171575"/>
                    <a:gd name="connsiteY22" fmla="*/ 61918 h 1195387"/>
                    <a:gd name="connsiteX23" fmla="*/ 61918 w 1171575"/>
                    <a:gd name="connsiteY23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142359 w 1171575"/>
                    <a:gd name="connsiteY14" fmla="*/ 1195387 h 1195387"/>
                    <a:gd name="connsiteX15" fmla="*/ 61918 w 1171575"/>
                    <a:gd name="connsiteY15" fmla="*/ 1195387 h 1195387"/>
                    <a:gd name="connsiteX16" fmla="*/ 0 w 1171575"/>
                    <a:gd name="connsiteY16" fmla="*/ 1133469 h 1195387"/>
                    <a:gd name="connsiteX17" fmla="*/ 0 w 1171575"/>
                    <a:gd name="connsiteY17" fmla="*/ 1069821 h 1195387"/>
                    <a:gd name="connsiteX18" fmla="*/ 33758 w 1171575"/>
                    <a:gd name="connsiteY18" fmla="*/ 633057 h 1195387"/>
                    <a:gd name="connsiteX19" fmla="*/ 33758 w 1171575"/>
                    <a:gd name="connsiteY19" fmla="*/ 545492 h 1195387"/>
                    <a:gd name="connsiteX20" fmla="*/ 0 w 1171575"/>
                    <a:gd name="connsiteY20" fmla="*/ 108728 h 1195387"/>
                    <a:gd name="connsiteX21" fmla="*/ 0 w 1171575"/>
                    <a:gd name="connsiteY21" fmla="*/ 61918 h 1195387"/>
                    <a:gd name="connsiteX22" fmla="*/ 61918 w 1171575"/>
                    <a:gd name="connsiteY22" fmla="*/ 0 h 1195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71575" h="1195387">
                      <a:moveTo>
                        <a:pt x="61918" y="0"/>
                      </a:moveTo>
                      <a:lnTo>
                        <a:pt x="145898" y="0"/>
                      </a:lnTo>
                      <a:lnTo>
                        <a:pt x="528264" y="29554"/>
                      </a:lnTo>
                      <a:cubicBezTo>
                        <a:pt x="552444" y="31423"/>
                        <a:pt x="591649" y="31423"/>
                        <a:pt x="615829" y="29554"/>
                      </a:cubicBezTo>
                      <a:lnTo>
                        <a:pt x="998197" y="0"/>
                      </a:lnTo>
                      <a:lnTo>
                        <a:pt x="1109657" y="0"/>
                      </a:lnTo>
                      <a:cubicBezTo>
                        <a:pt x="1143853" y="0"/>
                        <a:pt x="1171575" y="27722"/>
                        <a:pt x="1171575" y="61918"/>
                      </a:cubicBezTo>
                      <a:lnTo>
                        <a:pt x="1171575" y="152362"/>
                      </a:lnTo>
                      <a:lnTo>
                        <a:pt x="1139888" y="562330"/>
                      </a:lnTo>
                      <a:cubicBezTo>
                        <a:pt x="1138019" y="586510"/>
                        <a:pt x="1138019" y="625715"/>
                        <a:pt x="1139888" y="649895"/>
                      </a:cubicBezTo>
                      <a:lnTo>
                        <a:pt x="1171575" y="1059855"/>
                      </a:lnTo>
                      <a:lnTo>
                        <a:pt x="1171575" y="1133469"/>
                      </a:lnTo>
                      <a:cubicBezTo>
                        <a:pt x="1171575" y="1167665"/>
                        <a:pt x="1143853" y="1195387"/>
                        <a:pt x="1109657" y="1195387"/>
                      </a:cubicBezTo>
                      <a:lnTo>
                        <a:pt x="1035413" y="1195387"/>
                      </a:lnTo>
                      <a:lnTo>
                        <a:pt x="142359" y="1195387"/>
                      </a:lnTo>
                      <a:lnTo>
                        <a:pt x="61918" y="1195387"/>
                      </a:lnTo>
                      <a:cubicBezTo>
                        <a:pt x="27722" y="1195387"/>
                        <a:pt x="0" y="1167665"/>
                        <a:pt x="0" y="1133469"/>
                      </a:cubicBezTo>
                      <a:lnTo>
                        <a:pt x="0" y="1069821"/>
                      </a:lnTo>
                      <a:lnTo>
                        <a:pt x="33758" y="633057"/>
                      </a:lnTo>
                      <a:cubicBezTo>
                        <a:pt x="35627" y="608877"/>
                        <a:pt x="35627" y="569672"/>
                        <a:pt x="33758" y="545492"/>
                      </a:cubicBezTo>
                      <a:lnTo>
                        <a:pt x="0" y="108728"/>
                      </a:lnTo>
                      <a:lnTo>
                        <a:pt x="0" y="61918"/>
                      </a:lnTo>
                      <a:cubicBezTo>
                        <a:pt x="0" y="27722"/>
                        <a:pt x="27722" y="0"/>
                        <a:pt x="61918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  <a:alpha val="50000"/>
                      </a:schemeClr>
                    </a:gs>
                    <a:gs pos="100000">
                      <a:srgbClr val="FFFF00">
                        <a:alpha val="0"/>
                      </a:srgbClr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86718A98-04B6-4991-AB6F-C1E1262B19C3}"/>
                  </a:ext>
                </a:extLst>
              </p:cNvPr>
              <p:cNvGrpSpPr/>
              <p:nvPr/>
            </p:nvGrpSpPr>
            <p:grpSpPr>
              <a:xfrm>
                <a:off x="7421453" y="3846808"/>
                <a:ext cx="1619217" cy="1449092"/>
                <a:chOff x="7375525" y="3846808"/>
                <a:chExt cx="1665145" cy="1458738"/>
              </a:xfrm>
            </p:grpSpPr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9412FF40-9E09-4897-833C-C32352F088F9}"/>
                    </a:ext>
                  </a:extLst>
                </p:cNvPr>
                <p:cNvSpPr/>
                <p:nvPr/>
              </p:nvSpPr>
              <p:spPr>
                <a:xfrm>
                  <a:off x="7524750" y="4061120"/>
                  <a:ext cx="1182544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7C984DD1-B3EC-48CB-A842-099A1509198C}"/>
                    </a:ext>
                  </a:extLst>
                </p:cNvPr>
                <p:cNvSpPr/>
                <p:nvPr/>
              </p:nvSpPr>
              <p:spPr>
                <a:xfrm>
                  <a:off x="7854925" y="3846808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6536E66D-204F-4F49-90FD-0CB7330A88CC}"/>
                    </a:ext>
                  </a:extLst>
                </p:cNvPr>
                <p:cNvSpPr/>
                <p:nvPr/>
              </p:nvSpPr>
              <p:spPr>
                <a:xfrm>
                  <a:off x="7375525" y="4168276"/>
                  <a:ext cx="1165081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1ECC6922-EAE2-48E1-BB59-720E4A9403AD}"/>
                    </a:ext>
                  </a:extLst>
                </p:cNvPr>
                <p:cNvSpPr/>
                <p:nvPr/>
              </p:nvSpPr>
              <p:spPr>
                <a:xfrm>
                  <a:off x="7688237" y="3953964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C440696C-ADD6-4ABB-B487-D03BACB1F5E9}"/>
                    </a:ext>
                  </a:extLst>
                </p:cNvPr>
                <p:cNvSpPr/>
                <p:nvPr/>
              </p:nvSpPr>
              <p:spPr>
                <a:xfrm>
                  <a:off x="7445375" y="4114698"/>
                  <a:ext cx="117857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6163695A-0C7A-4B34-B288-5FF19E30745C}"/>
                    </a:ext>
                  </a:extLst>
                </p:cNvPr>
                <p:cNvSpPr/>
                <p:nvPr/>
              </p:nvSpPr>
              <p:spPr>
                <a:xfrm>
                  <a:off x="7604893" y="4007542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BD18BBD1-BCFF-478B-9612-439343A9E289}"/>
                    </a:ext>
                  </a:extLst>
                </p:cNvPr>
                <p:cNvSpPr/>
                <p:nvPr/>
              </p:nvSpPr>
              <p:spPr>
                <a:xfrm>
                  <a:off x="7771581" y="3900386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6A174922-A09D-4EC2-AA9C-7D0F8E7FF1F6}"/>
                </a:ext>
              </a:extLst>
            </p:cNvPr>
            <p:cNvGrpSpPr/>
            <p:nvPr/>
          </p:nvGrpSpPr>
          <p:grpSpPr>
            <a:xfrm>
              <a:off x="7273042" y="3830989"/>
              <a:ext cx="1711629" cy="2126900"/>
              <a:chOff x="-707003" y="3830989"/>
              <a:chExt cx="1711629" cy="2126900"/>
            </a:xfrm>
          </p:grpSpPr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C5477FEA-29D2-42F9-8436-D003A82DB221}"/>
                  </a:ext>
                </a:extLst>
              </p:cNvPr>
              <p:cNvGrpSpPr/>
              <p:nvPr/>
            </p:nvGrpSpPr>
            <p:grpSpPr>
              <a:xfrm>
                <a:off x="-707003" y="3830989"/>
                <a:ext cx="1711629" cy="2126900"/>
                <a:chOff x="-707003" y="3830989"/>
                <a:chExt cx="1711629" cy="2126900"/>
              </a:xfrm>
            </p:grpSpPr>
            <p:grpSp>
              <p:nvGrpSpPr>
                <p:cNvPr id="125" name="グループ化 124">
                  <a:extLst>
                    <a:ext uri="{FF2B5EF4-FFF2-40B4-BE49-F238E27FC236}">
                      <a16:creationId xmlns:a16="http://schemas.microsoft.com/office/drawing/2014/main" id="{E2DC66D4-6CBD-4337-81CD-CD4E279EC998}"/>
                    </a:ext>
                  </a:extLst>
                </p:cNvPr>
                <p:cNvGrpSpPr/>
                <p:nvPr/>
              </p:nvGrpSpPr>
              <p:grpSpPr>
                <a:xfrm>
                  <a:off x="-707003" y="3830989"/>
                  <a:ext cx="1711629" cy="2126900"/>
                  <a:chOff x="-707003" y="3830989"/>
                  <a:chExt cx="1711629" cy="2126900"/>
                </a:xfrm>
              </p:grpSpPr>
              <p:sp>
                <p:nvSpPr>
                  <p:cNvPr id="130" name="フリーフォーム: 図形 129">
                    <a:extLst>
                      <a:ext uri="{FF2B5EF4-FFF2-40B4-BE49-F238E27FC236}">
                        <a16:creationId xmlns:a16="http://schemas.microsoft.com/office/drawing/2014/main" id="{EC19624B-EFB0-4353-997B-B2C69DEF728A}"/>
                      </a:ext>
                    </a:extLst>
                  </p:cNvPr>
                  <p:cNvSpPr/>
                  <p:nvPr/>
                </p:nvSpPr>
                <p:spPr>
                  <a:xfrm>
                    <a:off x="-707003" y="4302078"/>
                    <a:ext cx="1711629" cy="1655811"/>
                  </a:xfrm>
                  <a:custGeom>
                    <a:avLst/>
                    <a:gdLst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590028 w 1690690"/>
                      <a:gd name="connsiteY12" fmla="*/ 442912 h 2152650"/>
                      <a:gd name="connsiteX13" fmla="*/ 595641 w 1690690"/>
                      <a:gd name="connsiteY13" fmla="*/ 387236 h 2152650"/>
                      <a:gd name="connsiteX14" fmla="*/ 1070763 w 1690690"/>
                      <a:gd name="connsiteY14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595641 w 1690690"/>
                      <a:gd name="connsiteY12" fmla="*/ 387236 h 2152650"/>
                      <a:gd name="connsiteX13" fmla="*/ 1070763 w 1690690"/>
                      <a:gd name="connsiteY13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1070763 w 1690690"/>
                      <a:gd name="connsiteY12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1070763 w 1690690"/>
                      <a:gd name="connsiteY11" fmla="*/ 0 h 2152650"/>
                      <a:gd name="connsiteX0" fmla="*/ 0 w 1690690"/>
                      <a:gd name="connsiteY0" fmla="*/ 927887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0" fmla="*/ 0 w 1690690"/>
                      <a:gd name="connsiteY0" fmla="*/ 927887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2112155 h 2152650"/>
                      <a:gd name="connsiteX6" fmla="*/ 1064407 w 1690690"/>
                      <a:gd name="connsiteY6" fmla="*/ 2152650 h 2152650"/>
                      <a:gd name="connsiteX7" fmla="*/ 40495 w 1690690"/>
                      <a:gd name="connsiteY7" fmla="*/ 2152650 h 2152650"/>
                      <a:gd name="connsiteX8" fmla="*/ 0 w 1690690"/>
                      <a:gd name="connsiteY8" fmla="*/ 2112155 h 2152650"/>
                      <a:gd name="connsiteX9" fmla="*/ 0 w 1690690"/>
                      <a:gd name="connsiteY9" fmla="*/ 927887 h 2152650"/>
                      <a:gd name="connsiteX0" fmla="*/ 0 w 1690690"/>
                      <a:gd name="connsiteY0" fmla="*/ 875499 h 2100262"/>
                      <a:gd name="connsiteX1" fmla="*/ 896152 w 1690690"/>
                      <a:gd name="connsiteY1" fmla="*/ 0 h 2100262"/>
                      <a:gd name="connsiteX2" fmla="*/ 1690690 w 1690690"/>
                      <a:gd name="connsiteY2" fmla="*/ 432587 h 2100262"/>
                      <a:gd name="connsiteX3" fmla="*/ 1690690 w 1690690"/>
                      <a:gd name="connsiteY3" fmla="*/ 1616855 h 2100262"/>
                      <a:gd name="connsiteX4" fmla="*/ 1650195 w 1690690"/>
                      <a:gd name="connsiteY4" fmla="*/ 1657350 h 2100262"/>
                      <a:gd name="connsiteX5" fmla="*/ 1104902 w 1690690"/>
                      <a:gd name="connsiteY5" fmla="*/ 2059767 h 2100262"/>
                      <a:gd name="connsiteX6" fmla="*/ 1064407 w 1690690"/>
                      <a:gd name="connsiteY6" fmla="*/ 2100262 h 2100262"/>
                      <a:gd name="connsiteX7" fmla="*/ 40495 w 1690690"/>
                      <a:gd name="connsiteY7" fmla="*/ 2100262 h 2100262"/>
                      <a:gd name="connsiteX8" fmla="*/ 0 w 1690690"/>
                      <a:gd name="connsiteY8" fmla="*/ 2059767 h 2100262"/>
                      <a:gd name="connsiteX9" fmla="*/ 0 w 1690690"/>
                      <a:gd name="connsiteY9" fmla="*/ 875499 h 2100262"/>
                      <a:gd name="connsiteX0" fmla="*/ 2528 w 1693218"/>
                      <a:gd name="connsiteY0" fmla="*/ 875499 h 2100262"/>
                      <a:gd name="connsiteX1" fmla="*/ 898680 w 1693218"/>
                      <a:gd name="connsiteY1" fmla="*/ 0 h 2100262"/>
                      <a:gd name="connsiteX2" fmla="*/ 1693218 w 1693218"/>
                      <a:gd name="connsiteY2" fmla="*/ 432587 h 2100262"/>
                      <a:gd name="connsiteX3" fmla="*/ 1693218 w 1693218"/>
                      <a:gd name="connsiteY3" fmla="*/ 1616855 h 2100262"/>
                      <a:gd name="connsiteX4" fmla="*/ 1652723 w 1693218"/>
                      <a:gd name="connsiteY4" fmla="*/ 1657350 h 2100262"/>
                      <a:gd name="connsiteX5" fmla="*/ 1107430 w 1693218"/>
                      <a:gd name="connsiteY5" fmla="*/ 2059767 h 2100262"/>
                      <a:gd name="connsiteX6" fmla="*/ 1066935 w 1693218"/>
                      <a:gd name="connsiteY6" fmla="*/ 2100262 h 2100262"/>
                      <a:gd name="connsiteX7" fmla="*/ 43023 w 1693218"/>
                      <a:gd name="connsiteY7" fmla="*/ 2100262 h 2100262"/>
                      <a:gd name="connsiteX8" fmla="*/ 2528 w 1693218"/>
                      <a:gd name="connsiteY8" fmla="*/ 2059767 h 2100262"/>
                      <a:gd name="connsiteX9" fmla="*/ 2528 w 1693218"/>
                      <a:gd name="connsiteY9" fmla="*/ 875499 h 2100262"/>
                      <a:gd name="connsiteX0" fmla="*/ 48977 w 1739667"/>
                      <a:gd name="connsiteY0" fmla="*/ 562159 h 1786922"/>
                      <a:gd name="connsiteX1" fmla="*/ 710179 w 1739667"/>
                      <a:gd name="connsiteY1" fmla="*/ 118460 h 1786922"/>
                      <a:gd name="connsiteX2" fmla="*/ 1739667 w 1739667"/>
                      <a:gd name="connsiteY2" fmla="*/ 119247 h 1786922"/>
                      <a:gd name="connsiteX3" fmla="*/ 1739667 w 1739667"/>
                      <a:gd name="connsiteY3" fmla="*/ 1303515 h 1786922"/>
                      <a:gd name="connsiteX4" fmla="*/ 1699172 w 1739667"/>
                      <a:gd name="connsiteY4" fmla="*/ 1344010 h 1786922"/>
                      <a:gd name="connsiteX5" fmla="*/ 1153879 w 1739667"/>
                      <a:gd name="connsiteY5" fmla="*/ 1746427 h 1786922"/>
                      <a:gd name="connsiteX6" fmla="*/ 1113384 w 1739667"/>
                      <a:gd name="connsiteY6" fmla="*/ 1786922 h 1786922"/>
                      <a:gd name="connsiteX7" fmla="*/ 89472 w 1739667"/>
                      <a:gd name="connsiteY7" fmla="*/ 1786922 h 1786922"/>
                      <a:gd name="connsiteX8" fmla="*/ 48977 w 1739667"/>
                      <a:gd name="connsiteY8" fmla="*/ 1746427 h 1786922"/>
                      <a:gd name="connsiteX9" fmla="*/ 48977 w 1739667"/>
                      <a:gd name="connsiteY9" fmla="*/ 562159 h 1786922"/>
                      <a:gd name="connsiteX0" fmla="*/ 8056 w 1698746"/>
                      <a:gd name="connsiteY0" fmla="*/ 562159 h 1786922"/>
                      <a:gd name="connsiteX1" fmla="*/ 669258 w 1698746"/>
                      <a:gd name="connsiteY1" fmla="*/ 118460 h 1786922"/>
                      <a:gd name="connsiteX2" fmla="*/ 1698746 w 1698746"/>
                      <a:gd name="connsiteY2" fmla="*/ 119247 h 1786922"/>
                      <a:gd name="connsiteX3" fmla="*/ 1698746 w 1698746"/>
                      <a:gd name="connsiteY3" fmla="*/ 1303515 h 1786922"/>
                      <a:gd name="connsiteX4" fmla="*/ 1658251 w 1698746"/>
                      <a:gd name="connsiteY4" fmla="*/ 1344010 h 1786922"/>
                      <a:gd name="connsiteX5" fmla="*/ 1112958 w 1698746"/>
                      <a:gd name="connsiteY5" fmla="*/ 1746427 h 1786922"/>
                      <a:gd name="connsiteX6" fmla="*/ 1072463 w 1698746"/>
                      <a:gd name="connsiteY6" fmla="*/ 1786922 h 1786922"/>
                      <a:gd name="connsiteX7" fmla="*/ 48551 w 1698746"/>
                      <a:gd name="connsiteY7" fmla="*/ 1786922 h 1786922"/>
                      <a:gd name="connsiteX8" fmla="*/ 8056 w 1698746"/>
                      <a:gd name="connsiteY8" fmla="*/ 1746427 h 1786922"/>
                      <a:gd name="connsiteX9" fmla="*/ 8056 w 1698746"/>
                      <a:gd name="connsiteY9" fmla="*/ 562159 h 1786922"/>
                      <a:gd name="connsiteX0" fmla="*/ 8056 w 1698746"/>
                      <a:gd name="connsiteY0" fmla="*/ 562159 h 1786922"/>
                      <a:gd name="connsiteX1" fmla="*/ 669258 w 1698746"/>
                      <a:gd name="connsiteY1" fmla="*/ 118460 h 1786922"/>
                      <a:gd name="connsiteX2" fmla="*/ 1698746 w 1698746"/>
                      <a:gd name="connsiteY2" fmla="*/ 119247 h 1786922"/>
                      <a:gd name="connsiteX3" fmla="*/ 1698746 w 1698746"/>
                      <a:gd name="connsiteY3" fmla="*/ 1303515 h 1786922"/>
                      <a:gd name="connsiteX4" fmla="*/ 1658251 w 1698746"/>
                      <a:gd name="connsiteY4" fmla="*/ 1344010 h 1786922"/>
                      <a:gd name="connsiteX5" fmla="*/ 1112958 w 1698746"/>
                      <a:gd name="connsiteY5" fmla="*/ 1746427 h 1786922"/>
                      <a:gd name="connsiteX6" fmla="*/ 1072463 w 1698746"/>
                      <a:gd name="connsiteY6" fmla="*/ 1786922 h 1786922"/>
                      <a:gd name="connsiteX7" fmla="*/ 48551 w 1698746"/>
                      <a:gd name="connsiteY7" fmla="*/ 1786922 h 1786922"/>
                      <a:gd name="connsiteX8" fmla="*/ 8056 w 1698746"/>
                      <a:gd name="connsiteY8" fmla="*/ 1746427 h 1786922"/>
                      <a:gd name="connsiteX9" fmla="*/ 8056 w 1698746"/>
                      <a:gd name="connsiteY9" fmla="*/ 562159 h 1786922"/>
                      <a:gd name="connsiteX0" fmla="*/ 13700 w 1704390"/>
                      <a:gd name="connsiteY0" fmla="*/ 562159 h 1786922"/>
                      <a:gd name="connsiteX1" fmla="*/ 674902 w 1704390"/>
                      <a:gd name="connsiteY1" fmla="*/ 118460 h 1786922"/>
                      <a:gd name="connsiteX2" fmla="*/ 1704390 w 1704390"/>
                      <a:gd name="connsiteY2" fmla="*/ 119247 h 1786922"/>
                      <a:gd name="connsiteX3" fmla="*/ 1704390 w 1704390"/>
                      <a:gd name="connsiteY3" fmla="*/ 1303515 h 1786922"/>
                      <a:gd name="connsiteX4" fmla="*/ 1663895 w 1704390"/>
                      <a:gd name="connsiteY4" fmla="*/ 1344010 h 1786922"/>
                      <a:gd name="connsiteX5" fmla="*/ 1118602 w 1704390"/>
                      <a:gd name="connsiteY5" fmla="*/ 1746427 h 1786922"/>
                      <a:gd name="connsiteX6" fmla="*/ 1078107 w 1704390"/>
                      <a:gd name="connsiteY6" fmla="*/ 1786922 h 1786922"/>
                      <a:gd name="connsiteX7" fmla="*/ 54195 w 1704390"/>
                      <a:gd name="connsiteY7" fmla="*/ 1786922 h 1786922"/>
                      <a:gd name="connsiteX8" fmla="*/ 13700 w 1704390"/>
                      <a:gd name="connsiteY8" fmla="*/ 1746427 h 1786922"/>
                      <a:gd name="connsiteX9" fmla="*/ 13700 w 1704390"/>
                      <a:gd name="connsiteY9" fmla="*/ 562159 h 1786922"/>
                      <a:gd name="connsiteX0" fmla="*/ 13700 w 1719912"/>
                      <a:gd name="connsiteY0" fmla="*/ 460561 h 1685324"/>
                      <a:gd name="connsiteX1" fmla="*/ 674902 w 1719912"/>
                      <a:gd name="connsiteY1" fmla="*/ 16862 h 1685324"/>
                      <a:gd name="connsiteX2" fmla="*/ 1704390 w 1719912"/>
                      <a:gd name="connsiteY2" fmla="*/ 17649 h 1685324"/>
                      <a:gd name="connsiteX3" fmla="*/ 1704390 w 1719912"/>
                      <a:gd name="connsiteY3" fmla="*/ 1201917 h 1685324"/>
                      <a:gd name="connsiteX4" fmla="*/ 1663895 w 1719912"/>
                      <a:gd name="connsiteY4" fmla="*/ 1242412 h 1685324"/>
                      <a:gd name="connsiteX5" fmla="*/ 1118602 w 1719912"/>
                      <a:gd name="connsiteY5" fmla="*/ 1644829 h 1685324"/>
                      <a:gd name="connsiteX6" fmla="*/ 1078107 w 1719912"/>
                      <a:gd name="connsiteY6" fmla="*/ 1685324 h 1685324"/>
                      <a:gd name="connsiteX7" fmla="*/ 54195 w 1719912"/>
                      <a:gd name="connsiteY7" fmla="*/ 1685324 h 1685324"/>
                      <a:gd name="connsiteX8" fmla="*/ 13700 w 1719912"/>
                      <a:gd name="connsiteY8" fmla="*/ 1644829 h 1685324"/>
                      <a:gd name="connsiteX9" fmla="*/ 13700 w 1719912"/>
                      <a:gd name="connsiteY9" fmla="*/ 460561 h 1685324"/>
                      <a:gd name="connsiteX0" fmla="*/ 13700 w 1709575"/>
                      <a:gd name="connsiteY0" fmla="*/ 445784 h 1670547"/>
                      <a:gd name="connsiteX1" fmla="*/ 674902 w 1709575"/>
                      <a:gd name="connsiteY1" fmla="*/ 2085 h 1670547"/>
                      <a:gd name="connsiteX2" fmla="*/ 1688515 w 1709575"/>
                      <a:gd name="connsiteY2" fmla="*/ 28272 h 1670547"/>
                      <a:gd name="connsiteX3" fmla="*/ 1704390 w 1709575"/>
                      <a:gd name="connsiteY3" fmla="*/ 1187140 h 1670547"/>
                      <a:gd name="connsiteX4" fmla="*/ 1663895 w 1709575"/>
                      <a:gd name="connsiteY4" fmla="*/ 1227635 h 1670547"/>
                      <a:gd name="connsiteX5" fmla="*/ 1118602 w 1709575"/>
                      <a:gd name="connsiteY5" fmla="*/ 1630052 h 1670547"/>
                      <a:gd name="connsiteX6" fmla="*/ 1078107 w 1709575"/>
                      <a:gd name="connsiteY6" fmla="*/ 1670547 h 1670547"/>
                      <a:gd name="connsiteX7" fmla="*/ 54195 w 1709575"/>
                      <a:gd name="connsiteY7" fmla="*/ 1670547 h 1670547"/>
                      <a:gd name="connsiteX8" fmla="*/ 13700 w 1709575"/>
                      <a:gd name="connsiteY8" fmla="*/ 1630052 h 1670547"/>
                      <a:gd name="connsiteX9" fmla="*/ 13700 w 1709575"/>
                      <a:gd name="connsiteY9" fmla="*/ 445784 h 1670547"/>
                      <a:gd name="connsiteX0" fmla="*/ 48977 w 1804395"/>
                      <a:gd name="connsiteY0" fmla="*/ 509128 h 1733891"/>
                      <a:gd name="connsiteX1" fmla="*/ 710179 w 1804395"/>
                      <a:gd name="connsiteY1" fmla="*/ 74954 h 1733891"/>
                      <a:gd name="connsiteX2" fmla="*/ 1723792 w 1804395"/>
                      <a:gd name="connsiteY2" fmla="*/ 91616 h 1733891"/>
                      <a:gd name="connsiteX3" fmla="*/ 1739667 w 1804395"/>
                      <a:gd name="connsiteY3" fmla="*/ 1250484 h 1733891"/>
                      <a:gd name="connsiteX4" fmla="*/ 1699172 w 1804395"/>
                      <a:gd name="connsiteY4" fmla="*/ 1290979 h 1733891"/>
                      <a:gd name="connsiteX5" fmla="*/ 1153879 w 1804395"/>
                      <a:gd name="connsiteY5" fmla="*/ 1693396 h 1733891"/>
                      <a:gd name="connsiteX6" fmla="*/ 1113384 w 1804395"/>
                      <a:gd name="connsiteY6" fmla="*/ 1733891 h 1733891"/>
                      <a:gd name="connsiteX7" fmla="*/ 89472 w 1804395"/>
                      <a:gd name="connsiteY7" fmla="*/ 1733891 h 1733891"/>
                      <a:gd name="connsiteX8" fmla="*/ 48977 w 1804395"/>
                      <a:gd name="connsiteY8" fmla="*/ 1693396 h 1733891"/>
                      <a:gd name="connsiteX9" fmla="*/ 48977 w 1804395"/>
                      <a:gd name="connsiteY9" fmla="*/ 509128 h 1733891"/>
                      <a:gd name="connsiteX0" fmla="*/ 48977 w 1804395"/>
                      <a:gd name="connsiteY0" fmla="*/ 512481 h 1737244"/>
                      <a:gd name="connsiteX1" fmla="*/ 710179 w 1804395"/>
                      <a:gd name="connsiteY1" fmla="*/ 78307 h 1737244"/>
                      <a:gd name="connsiteX2" fmla="*/ 1723792 w 1804395"/>
                      <a:gd name="connsiteY2" fmla="*/ 94969 h 1737244"/>
                      <a:gd name="connsiteX3" fmla="*/ 1739667 w 1804395"/>
                      <a:gd name="connsiteY3" fmla="*/ 1253837 h 1737244"/>
                      <a:gd name="connsiteX4" fmla="*/ 1699172 w 1804395"/>
                      <a:gd name="connsiteY4" fmla="*/ 1294332 h 1737244"/>
                      <a:gd name="connsiteX5" fmla="*/ 1153879 w 1804395"/>
                      <a:gd name="connsiteY5" fmla="*/ 1696749 h 1737244"/>
                      <a:gd name="connsiteX6" fmla="*/ 1113384 w 1804395"/>
                      <a:gd name="connsiteY6" fmla="*/ 1737244 h 1737244"/>
                      <a:gd name="connsiteX7" fmla="*/ 89472 w 1804395"/>
                      <a:gd name="connsiteY7" fmla="*/ 1737244 h 1737244"/>
                      <a:gd name="connsiteX8" fmla="*/ 48977 w 1804395"/>
                      <a:gd name="connsiteY8" fmla="*/ 1696749 h 1737244"/>
                      <a:gd name="connsiteX9" fmla="*/ 48977 w 1804395"/>
                      <a:gd name="connsiteY9" fmla="*/ 512481 h 1737244"/>
                      <a:gd name="connsiteX0" fmla="*/ 46627 w 1804390"/>
                      <a:gd name="connsiteY0" fmla="*/ 512481 h 1737244"/>
                      <a:gd name="connsiteX1" fmla="*/ 676079 w 1804390"/>
                      <a:gd name="connsiteY1" fmla="*/ 78307 h 1737244"/>
                      <a:gd name="connsiteX2" fmla="*/ 1721442 w 1804390"/>
                      <a:gd name="connsiteY2" fmla="*/ 94969 h 1737244"/>
                      <a:gd name="connsiteX3" fmla="*/ 1737317 w 1804390"/>
                      <a:gd name="connsiteY3" fmla="*/ 1253837 h 1737244"/>
                      <a:gd name="connsiteX4" fmla="*/ 1696822 w 1804390"/>
                      <a:gd name="connsiteY4" fmla="*/ 1294332 h 1737244"/>
                      <a:gd name="connsiteX5" fmla="*/ 1151529 w 1804390"/>
                      <a:gd name="connsiteY5" fmla="*/ 1696749 h 1737244"/>
                      <a:gd name="connsiteX6" fmla="*/ 1111034 w 1804390"/>
                      <a:gd name="connsiteY6" fmla="*/ 1737244 h 1737244"/>
                      <a:gd name="connsiteX7" fmla="*/ 87122 w 1804390"/>
                      <a:gd name="connsiteY7" fmla="*/ 1737244 h 1737244"/>
                      <a:gd name="connsiteX8" fmla="*/ 46627 w 1804390"/>
                      <a:gd name="connsiteY8" fmla="*/ 1696749 h 1737244"/>
                      <a:gd name="connsiteX9" fmla="*/ 46627 w 1804390"/>
                      <a:gd name="connsiteY9" fmla="*/ 512481 h 1737244"/>
                      <a:gd name="connsiteX0" fmla="*/ 43804 w 1804381"/>
                      <a:gd name="connsiteY0" fmla="*/ 506708 h 1731471"/>
                      <a:gd name="connsiteX1" fmla="*/ 635156 w 1804381"/>
                      <a:gd name="connsiteY1" fmla="*/ 88409 h 1731471"/>
                      <a:gd name="connsiteX2" fmla="*/ 1718619 w 1804381"/>
                      <a:gd name="connsiteY2" fmla="*/ 89196 h 1731471"/>
                      <a:gd name="connsiteX3" fmla="*/ 1734494 w 1804381"/>
                      <a:gd name="connsiteY3" fmla="*/ 1248064 h 1731471"/>
                      <a:gd name="connsiteX4" fmla="*/ 1693999 w 1804381"/>
                      <a:gd name="connsiteY4" fmla="*/ 1288559 h 1731471"/>
                      <a:gd name="connsiteX5" fmla="*/ 1148706 w 1804381"/>
                      <a:gd name="connsiteY5" fmla="*/ 1690976 h 1731471"/>
                      <a:gd name="connsiteX6" fmla="*/ 1108211 w 1804381"/>
                      <a:gd name="connsiteY6" fmla="*/ 1731471 h 1731471"/>
                      <a:gd name="connsiteX7" fmla="*/ 84299 w 1804381"/>
                      <a:gd name="connsiteY7" fmla="*/ 1731471 h 1731471"/>
                      <a:gd name="connsiteX8" fmla="*/ 43804 w 1804381"/>
                      <a:gd name="connsiteY8" fmla="*/ 1690976 h 1731471"/>
                      <a:gd name="connsiteX9" fmla="*/ 43804 w 1804381"/>
                      <a:gd name="connsiteY9" fmla="*/ 506708 h 1731471"/>
                      <a:gd name="connsiteX0" fmla="*/ 43804 w 1804381"/>
                      <a:gd name="connsiteY0" fmla="*/ 507458 h 1732221"/>
                      <a:gd name="connsiteX1" fmla="*/ 635156 w 1804381"/>
                      <a:gd name="connsiteY1" fmla="*/ 89159 h 1732221"/>
                      <a:gd name="connsiteX2" fmla="*/ 1718619 w 1804381"/>
                      <a:gd name="connsiteY2" fmla="*/ 89946 h 1732221"/>
                      <a:gd name="connsiteX3" fmla="*/ 1734494 w 1804381"/>
                      <a:gd name="connsiteY3" fmla="*/ 1248814 h 1732221"/>
                      <a:gd name="connsiteX4" fmla="*/ 1693999 w 1804381"/>
                      <a:gd name="connsiteY4" fmla="*/ 1289309 h 1732221"/>
                      <a:gd name="connsiteX5" fmla="*/ 1148706 w 1804381"/>
                      <a:gd name="connsiteY5" fmla="*/ 1691726 h 1732221"/>
                      <a:gd name="connsiteX6" fmla="*/ 1108211 w 1804381"/>
                      <a:gd name="connsiteY6" fmla="*/ 1732221 h 1732221"/>
                      <a:gd name="connsiteX7" fmla="*/ 84299 w 1804381"/>
                      <a:gd name="connsiteY7" fmla="*/ 1732221 h 1732221"/>
                      <a:gd name="connsiteX8" fmla="*/ 43804 w 1804381"/>
                      <a:gd name="connsiteY8" fmla="*/ 1691726 h 1732221"/>
                      <a:gd name="connsiteX9" fmla="*/ 43804 w 1804381"/>
                      <a:gd name="connsiteY9" fmla="*/ 507458 h 1732221"/>
                      <a:gd name="connsiteX0" fmla="*/ 11349 w 1771926"/>
                      <a:gd name="connsiteY0" fmla="*/ 507458 h 1732221"/>
                      <a:gd name="connsiteX1" fmla="*/ 602701 w 1771926"/>
                      <a:gd name="connsiteY1" fmla="*/ 89159 h 1732221"/>
                      <a:gd name="connsiteX2" fmla="*/ 1686164 w 1771926"/>
                      <a:gd name="connsiteY2" fmla="*/ 89946 h 1732221"/>
                      <a:gd name="connsiteX3" fmla="*/ 1702039 w 1771926"/>
                      <a:gd name="connsiteY3" fmla="*/ 1248814 h 1732221"/>
                      <a:gd name="connsiteX4" fmla="*/ 1661544 w 1771926"/>
                      <a:gd name="connsiteY4" fmla="*/ 1289309 h 1732221"/>
                      <a:gd name="connsiteX5" fmla="*/ 1116251 w 1771926"/>
                      <a:gd name="connsiteY5" fmla="*/ 1691726 h 1732221"/>
                      <a:gd name="connsiteX6" fmla="*/ 1075756 w 1771926"/>
                      <a:gd name="connsiteY6" fmla="*/ 1732221 h 1732221"/>
                      <a:gd name="connsiteX7" fmla="*/ 51844 w 1771926"/>
                      <a:gd name="connsiteY7" fmla="*/ 1732221 h 1732221"/>
                      <a:gd name="connsiteX8" fmla="*/ 11349 w 1771926"/>
                      <a:gd name="connsiteY8" fmla="*/ 1691726 h 1732221"/>
                      <a:gd name="connsiteX9" fmla="*/ 11349 w 1771926"/>
                      <a:gd name="connsiteY9" fmla="*/ 507458 h 1732221"/>
                      <a:gd name="connsiteX0" fmla="*/ 13266 w 1767493"/>
                      <a:gd name="connsiteY0" fmla="*/ 534634 h 1746697"/>
                      <a:gd name="connsiteX1" fmla="*/ 598268 w 1767493"/>
                      <a:gd name="connsiteY1" fmla="*/ 103635 h 1746697"/>
                      <a:gd name="connsiteX2" fmla="*/ 1681731 w 1767493"/>
                      <a:gd name="connsiteY2" fmla="*/ 104422 h 1746697"/>
                      <a:gd name="connsiteX3" fmla="*/ 1697606 w 1767493"/>
                      <a:gd name="connsiteY3" fmla="*/ 1263290 h 1746697"/>
                      <a:gd name="connsiteX4" fmla="*/ 1657111 w 1767493"/>
                      <a:gd name="connsiteY4" fmla="*/ 1303785 h 1746697"/>
                      <a:gd name="connsiteX5" fmla="*/ 1111818 w 1767493"/>
                      <a:gd name="connsiteY5" fmla="*/ 1706202 h 1746697"/>
                      <a:gd name="connsiteX6" fmla="*/ 1071323 w 1767493"/>
                      <a:gd name="connsiteY6" fmla="*/ 1746697 h 1746697"/>
                      <a:gd name="connsiteX7" fmla="*/ 47411 w 1767493"/>
                      <a:gd name="connsiteY7" fmla="*/ 1746697 h 1746697"/>
                      <a:gd name="connsiteX8" fmla="*/ 6916 w 1767493"/>
                      <a:gd name="connsiteY8" fmla="*/ 1706202 h 1746697"/>
                      <a:gd name="connsiteX9" fmla="*/ 13266 w 1767493"/>
                      <a:gd name="connsiteY9" fmla="*/ 534634 h 1746697"/>
                      <a:gd name="connsiteX0" fmla="*/ 13266 w 1767493"/>
                      <a:gd name="connsiteY0" fmla="*/ 518177 h 1730240"/>
                      <a:gd name="connsiteX1" fmla="*/ 598268 w 1767493"/>
                      <a:gd name="connsiteY1" fmla="*/ 87178 h 1730240"/>
                      <a:gd name="connsiteX2" fmla="*/ 1681731 w 1767493"/>
                      <a:gd name="connsiteY2" fmla="*/ 87965 h 1730240"/>
                      <a:gd name="connsiteX3" fmla="*/ 1697606 w 1767493"/>
                      <a:gd name="connsiteY3" fmla="*/ 1246833 h 1730240"/>
                      <a:gd name="connsiteX4" fmla="*/ 1657111 w 1767493"/>
                      <a:gd name="connsiteY4" fmla="*/ 1287328 h 1730240"/>
                      <a:gd name="connsiteX5" fmla="*/ 1111818 w 1767493"/>
                      <a:gd name="connsiteY5" fmla="*/ 1689745 h 1730240"/>
                      <a:gd name="connsiteX6" fmla="*/ 1071323 w 1767493"/>
                      <a:gd name="connsiteY6" fmla="*/ 1730240 h 1730240"/>
                      <a:gd name="connsiteX7" fmla="*/ 47411 w 1767493"/>
                      <a:gd name="connsiteY7" fmla="*/ 1730240 h 1730240"/>
                      <a:gd name="connsiteX8" fmla="*/ 6916 w 1767493"/>
                      <a:gd name="connsiteY8" fmla="*/ 1689745 h 1730240"/>
                      <a:gd name="connsiteX9" fmla="*/ 13266 w 1767493"/>
                      <a:gd name="connsiteY9" fmla="*/ 518177 h 1730240"/>
                      <a:gd name="connsiteX0" fmla="*/ 13266 w 1700096"/>
                      <a:gd name="connsiteY0" fmla="*/ 443652 h 1655715"/>
                      <a:gd name="connsiteX1" fmla="*/ 598268 w 1700096"/>
                      <a:gd name="connsiteY1" fmla="*/ 12653 h 1655715"/>
                      <a:gd name="connsiteX2" fmla="*/ 1681731 w 1700096"/>
                      <a:gd name="connsiteY2" fmla="*/ 13440 h 1655715"/>
                      <a:gd name="connsiteX3" fmla="*/ 1697606 w 1700096"/>
                      <a:gd name="connsiteY3" fmla="*/ 1172308 h 1655715"/>
                      <a:gd name="connsiteX4" fmla="*/ 1657111 w 1700096"/>
                      <a:gd name="connsiteY4" fmla="*/ 1212803 h 1655715"/>
                      <a:gd name="connsiteX5" fmla="*/ 1111818 w 1700096"/>
                      <a:gd name="connsiteY5" fmla="*/ 1615220 h 1655715"/>
                      <a:gd name="connsiteX6" fmla="*/ 1071323 w 1700096"/>
                      <a:gd name="connsiteY6" fmla="*/ 1655715 h 1655715"/>
                      <a:gd name="connsiteX7" fmla="*/ 47411 w 1700096"/>
                      <a:gd name="connsiteY7" fmla="*/ 1655715 h 1655715"/>
                      <a:gd name="connsiteX8" fmla="*/ 6916 w 1700096"/>
                      <a:gd name="connsiteY8" fmla="*/ 1615220 h 1655715"/>
                      <a:gd name="connsiteX9" fmla="*/ 13266 w 1700096"/>
                      <a:gd name="connsiteY9" fmla="*/ 443652 h 1655715"/>
                      <a:gd name="connsiteX0" fmla="*/ 13266 w 1703438"/>
                      <a:gd name="connsiteY0" fmla="*/ 462935 h 1674998"/>
                      <a:gd name="connsiteX1" fmla="*/ 598268 w 1703438"/>
                      <a:gd name="connsiteY1" fmla="*/ 31936 h 1674998"/>
                      <a:gd name="connsiteX2" fmla="*/ 1688081 w 1703438"/>
                      <a:gd name="connsiteY2" fmla="*/ 48598 h 1674998"/>
                      <a:gd name="connsiteX3" fmla="*/ 1697606 w 1703438"/>
                      <a:gd name="connsiteY3" fmla="*/ 1191591 h 1674998"/>
                      <a:gd name="connsiteX4" fmla="*/ 1657111 w 1703438"/>
                      <a:gd name="connsiteY4" fmla="*/ 1232086 h 1674998"/>
                      <a:gd name="connsiteX5" fmla="*/ 1111818 w 1703438"/>
                      <a:gd name="connsiteY5" fmla="*/ 1634503 h 1674998"/>
                      <a:gd name="connsiteX6" fmla="*/ 1071323 w 1703438"/>
                      <a:gd name="connsiteY6" fmla="*/ 1674998 h 1674998"/>
                      <a:gd name="connsiteX7" fmla="*/ 47411 w 1703438"/>
                      <a:gd name="connsiteY7" fmla="*/ 1674998 h 1674998"/>
                      <a:gd name="connsiteX8" fmla="*/ 6916 w 1703438"/>
                      <a:gd name="connsiteY8" fmla="*/ 1634503 h 1674998"/>
                      <a:gd name="connsiteX9" fmla="*/ 13266 w 1703438"/>
                      <a:gd name="connsiteY9" fmla="*/ 462935 h 1674998"/>
                      <a:gd name="connsiteX0" fmla="*/ 13266 w 1703438"/>
                      <a:gd name="connsiteY0" fmla="*/ 438970 h 1651033"/>
                      <a:gd name="connsiteX1" fmla="*/ 598268 w 1703438"/>
                      <a:gd name="connsiteY1" fmla="*/ 7971 h 1651033"/>
                      <a:gd name="connsiteX2" fmla="*/ 1688081 w 1703438"/>
                      <a:gd name="connsiteY2" fmla="*/ 24633 h 1651033"/>
                      <a:gd name="connsiteX3" fmla="*/ 1697606 w 1703438"/>
                      <a:gd name="connsiteY3" fmla="*/ 1167626 h 1651033"/>
                      <a:gd name="connsiteX4" fmla="*/ 1657111 w 1703438"/>
                      <a:gd name="connsiteY4" fmla="*/ 1208121 h 1651033"/>
                      <a:gd name="connsiteX5" fmla="*/ 1111818 w 1703438"/>
                      <a:gd name="connsiteY5" fmla="*/ 1610538 h 1651033"/>
                      <a:gd name="connsiteX6" fmla="*/ 1071323 w 1703438"/>
                      <a:gd name="connsiteY6" fmla="*/ 1651033 h 1651033"/>
                      <a:gd name="connsiteX7" fmla="*/ 47411 w 1703438"/>
                      <a:gd name="connsiteY7" fmla="*/ 1651033 h 1651033"/>
                      <a:gd name="connsiteX8" fmla="*/ 6916 w 1703438"/>
                      <a:gd name="connsiteY8" fmla="*/ 1610538 h 1651033"/>
                      <a:gd name="connsiteX9" fmla="*/ 13266 w 1703438"/>
                      <a:gd name="connsiteY9" fmla="*/ 438970 h 1651033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11818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33250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33250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711629" h="1655811">
                        <a:moveTo>
                          <a:pt x="13266" y="443748"/>
                        </a:moveTo>
                        <a:cubicBezTo>
                          <a:pt x="38800" y="402079"/>
                          <a:pt x="531857" y="27830"/>
                          <a:pt x="598268" y="12749"/>
                        </a:cubicBezTo>
                        <a:cubicBezTo>
                          <a:pt x="664679" y="-2332"/>
                          <a:pt x="1641383" y="-11465"/>
                          <a:pt x="1688081" y="29411"/>
                        </a:cubicBezTo>
                        <a:cubicBezTo>
                          <a:pt x="1734779" y="70287"/>
                          <a:pt x="1697606" y="777648"/>
                          <a:pt x="1697606" y="1172404"/>
                        </a:cubicBezTo>
                        <a:cubicBezTo>
                          <a:pt x="1697606" y="1194769"/>
                          <a:pt x="1679476" y="1212899"/>
                          <a:pt x="1657111" y="1212899"/>
                        </a:cubicBezTo>
                        <a:lnTo>
                          <a:pt x="1133250" y="1615316"/>
                        </a:lnTo>
                        <a:cubicBezTo>
                          <a:pt x="1116581" y="1637681"/>
                          <a:pt x="1093688" y="1655811"/>
                          <a:pt x="1071323" y="1655811"/>
                        </a:cubicBezTo>
                        <a:lnTo>
                          <a:pt x="47411" y="1655811"/>
                        </a:lnTo>
                        <a:cubicBezTo>
                          <a:pt x="25046" y="1655811"/>
                          <a:pt x="6916" y="1637681"/>
                          <a:pt x="6916" y="1615316"/>
                        </a:cubicBezTo>
                        <a:cubicBezTo>
                          <a:pt x="6916" y="1220560"/>
                          <a:pt x="-12268" y="485417"/>
                          <a:pt x="13266" y="443748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1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フリーフォーム: 図形 130">
                    <a:extLst>
                      <a:ext uri="{FF2B5EF4-FFF2-40B4-BE49-F238E27FC236}">
                        <a16:creationId xmlns:a16="http://schemas.microsoft.com/office/drawing/2014/main" id="{B1D3DA29-90B9-4E83-9EBC-EF09794FD555}"/>
                      </a:ext>
                    </a:extLst>
                  </p:cNvPr>
                  <p:cNvSpPr/>
                  <p:nvPr/>
                </p:nvSpPr>
                <p:spPr>
                  <a:xfrm>
                    <a:off x="32004" y="4457449"/>
                    <a:ext cx="298990" cy="117976"/>
                  </a:xfrm>
                  <a:custGeom>
                    <a:avLst/>
                    <a:gdLst>
                      <a:gd name="connsiteX0" fmla="*/ 146806 w 378728"/>
                      <a:gd name="connsiteY0" fmla="*/ 372 h 149441"/>
                      <a:gd name="connsiteX1" fmla="*/ 168166 w 378728"/>
                      <a:gd name="connsiteY1" fmla="*/ 1455 h 149441"/>
                      <a:gd name="connsiteX2" fmla="*/ 364649 w 378728"/>
                      <a:gd name="connsiteY2" fmla="*/ 45161 h 149441"/>
                      <a:gd name="connsiteX3" fmla="*/ 374952 w 378728"/>
                      <a:gd name="connsiteY3" fmla="*/ 59976 h 149441"/>
                      <a:gd name="connsiteX4" fmla="*/ 326510 w 378728"/>
                      <a:gd name="connsiteY4" fmla="*/ 92302 h 149441"/>
                      <a:gd name="connsiteX5" fmla="*/ 257583 w 378728"/>
                      <a:gd name="connsiteY5" fmla="*/ 76057 h 149441"/>
                      <a:gd name="connsiteX6" fmla="*/ 275190 w 378728"/>
                      <a:gd name="connsiteY6" fmla="*/ 62378 h 149441"/>
                      <a:gd name="connsiteX7" fmla="*/ 185887 w 378728"/>
                      <a:gd name="connsiteY7" fmla="*/ 41330 h 149441"/>
                      <a:gd name="connsiteX8" fmla="*/ 128250 w 378728"/>
                      <a:gd name="connsiteY8" fmla="*/ 86104 h 149441"/>
                      <a:gd name="connsiteX9" fmla="*/ 217554 w 378728"/>
                      <a:gd name="connsiteY9" fmla="*/ 107152 h 149441"/>
                      <a:gd name="connsiteX10" fmla="*/ 226627 w 378728"/>
                      <a:gd name="connsiteY10" fmla="*/ 100104 h 149441"/>
                      <a:gd name="connsiteX11" fmla="*/ 291800 w 378728"/>
                      <a:gd name="connsiteY11" fmla="*/ 115465 h 149441"/>
                      <a:gd name="connsiteX12" fmla="*/ 249013 w 378728"/>
                      <a:gd name="connsiteY12" fmla="*/ 144018 h 149441"/>
                      <a:gd name="connsiteX13" fmla="*/ 210562 w 378728"/>
                      <a:gd name="connsiteY13" fmla="*/ 147987 h 149441"/>
                      <a:gd name="connsiteX14" fmla="*/ 14079 w 378728"/>
                      <a:gd name="connsiteY14" fmla="*/ 104281 h 149441"/>
                      <a:gd name="connsiteX15" fmla="*/ 3776 w 378728"/>
                      <a:gd name="connsiteY15" fmla="*/ 89467 h 149441"/>
                      <a:gd name="connsiteX16" fmla="*/ 129715 w 378728"/>
                      <a:gd name="connsiteY16" fmla="*/ 5424 h 149441"/>
                      <a:gd name="connsiteX17" fmla="*/ 146806 w 378728"/>
                      <a:gd name="connsiteY17" fmla="*/ 372 h 1494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78728" h="149441">
                        <a:moveTo>
                          <a:pt x="146806" y="372"/>
                        </a:moveTo>
                        <a:cubicBezTo>
                          <a:pt x="153765" y="-347"/>
                          <a:pt x="161434" y="-43"/>
                          <a:pt x="168166" y="1455"/>
                        </a:cubicBezTo>
                        <a:lnTo>
                          <a:pt x="364649" y="45161"/>
                        </a:lnTo>
                        <a:cubicBezTo>
                          <a:pt x="378113" y="48156"/>
                          <a:pt x="382725" y="54789"/>
                          <a:pt x="374952" y="59976"/>
                        </a:cubicBezTo>
                        <a:lnTo>
                          <a:pt x="326510" y="92302"/>
                        </a:lnTo>
                        <a:lnTo>
                          <a:pt x="257583" y="76057"/>
                        </a:lnTo>
                        <a:lnTo>
                          <a:pt x="275190" y="62378"/>
                        </a:lnTo>
                        <a:lnTo>
                          <a:pt x="185887" y="41330"/>
                        </a:lnTo>
                        <a:lnTo>
                          <a:pt x="128250" y="86104"/>
                        </a:lnTo>
                        <a:lnTo>
                          <a:pt x="217554" y="107152"/>
                        </a:lnTo>
                        <a:lnTo>
                          <a:pt x="226627" y="100104"/>
                        </a:lnTo>
                        <a:lnTo>
                          <a:pt x="291800" y="115465"/>
                        </a:lnTo>
                        <a:lnTo>
                          <a:pt x="249013" y="144018"/>
                        </a:lnTo>
                        <a:cubicBezTo>
                          <a:pt x="241240" y="149205"/>
                          <a:pt x="224026" y="150982"/>
                          <a:pt x="210562" y="147987"/>
                        </a:cubicBezTo>
                        <a:lnTo>
                          <a:pt x="14079" y="104281"/>
                        </a:lnTo>
                        <a:cubicBezTo>
                          <a:pt x="615" y="101286"/>
                          <a:pt x="-3997" y="94654"/>
                          <a:pt x="3776" y="89467"/>
                        </a:cubicBezTo>
                        <a:lnTo>
                          <a:pt x="129715" y="5424"/>
                        </a:lnTo>
                        <a:cubicBezTo>
                          <a:pt x="133601" y="2831"/>
                          <a:pt x="139848" y="1090"/>
                          <a:pt x="146806" y="372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CEE2DC28-4040-4630-A75B-3B531C1A4453}"/>
                      </a:ext>
                    </a:extLst>
                  </p:cNvPr>
                  <p:cNvSpPr/>
                  <p:nvPr/>
                </p:nvSpPr>
                <p:spPr>
                  <a:xfrm>
                    <a:off x="88638" y="4421353"/>
                    <a:ext cx="199494" cy="122939"/>
                  </a:xfrm>
                  <a:custGeom>
                    <a:avLst/>
                    <a:gdLst>
                      <a:gd name="connsiteX0" fmla="*/ 90884 w 181768"/>
                      <a:gd name="connsiteY0" fmla="*/ 0 h 136247"/>
                      <a:gd name="connsiteX1" fmla="*/ 181768 w 181768"/>
                      <a:gd name="connsiteY1" fmla="*/ 53931 h 136247"/>
                      <a:gd name="connsiteX2" fmla="*/ 176939 w 181768"/>
                      <a:gd name="connsiteY2" fmla="*/ 68124 h 136247"/>
                      <a:gd name="connsiteX3" fmla="*/ 181768 w 181768"/>
                      <a:gd name="connsiteY3" fmla="*/ 82316 h 136247"/>
                      <a:gd name="connsiteX4" fmla="*/ 90884 w 181768"/>
                      <a:gd name="connsiteY4" fmla="*/ 136247 h 136247"/>
                      <a:gd name="connsiteX5" fmla="*/ 0 w 181768"/>
                      <a:gd name="connsiteY5" fmla="*/ 82316 h 136247"/>
                      <a:gd name="connsiteX6" fmla="*/ 4829 w 181768"/>
                      <a:gd name="connsiteY6" fmla="*/ 68124 h 136247"/>
                      <a:gd name="connsiteX7" fmla="*/ 0 w 181768"/>
                      <a:gd name="connsiteY7" fmla="*/ 53931 h 136247"/>
                      <a:gd name="connsiteX8" fmla="*/ 90884 w 181768"/>
                      <a:gd name="connsiteY8" fmla="*/ 0 h 136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1768" h="136247">
                        <a:moveTo>
                          <a:pt x="90884" y="0"/>
                        </a:moveTo>
                        <a:cubicBezTo>
                          <a:pt x="141078" y="0"/>
                          <a:pt x="181768" y="24146"/>
                          <a:pt x="181768" y="53931"/>
                        </a:cubicBezTo>
                        <a:lnTo>
                          <a:pt x="176939" y="68124"/>
                        </a:lnTo>
                        <a:lnTo>
                          <a:pt x="181768" y="82316"/>
                        </a:lnTo>
                        <a:cubicBezTo>
                          <a:pt x="181768" y="112101"/>
                          <a:pt x="141078" y="136247"/>
                          <a:pt x="90884" y="136247"/>
                        </a:cubicBezTo>
                        <a:cubicBezTo>
                          <a:pt x="40690" y="136247"/>
                          <a:pt x="0" y="112101"/>
                          <a:pt x="0" y="82316"/>
                        </a:cubicBezTo>
                        <a:lnTo>
                          <a:pt x="4829" y="68124"/>
                        </a:lnTo>
                        <a:lnTo>
                          <a:pt x="0" y="53931"/>
                        </a:lnTo>
                        <a:cubicBezTo>
                          <a:pt x="0" y="24146"/>
                          <a:pt x="40690" y="0"/>
                          <a:pt x="90884" y="0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1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743018FF-6BE2-41FD-A3A3-526B733CC5B4}"/>
                      </a:ext>
                    </a:extLst>
                  </p:cNvPr>
                  <p:cNvSpPr/>
                  <p:nvPr/>
                </p:nvSpPr>
                <p:spPr>
                  <a:xfrm>
                    <a:off x="-190267" y="3831472"/>
                    <a:ext cx="757006" cy="619410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66DCFF53-2139-4A80-8312-20127E2C137B}"/>
                      </a:ext>
                    </a:extLst>
                  </p:cNvPr>
                  <p:cNvSpPr/>
                  <p:nvPr/>
                </p:nvSpPr>
                <p:spPr>
                  <a:xfrm>
                    <a:off x="-706246" y="4767899"/>
                    <a:ext cx="1709608" cy="1188805"/>
                  </a:xfrm>
                  <a:custGeom>
                    <a:avLst/>
                    <a:gdLst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417 w 1709608"/>
                      <a:gd name="connsiteY10" fmla="*/ 460970 h 1188805"/>
                      <a:gd name="connsiteX11" fmla="*/ 1080227 w 1709608"/>
                      <a:gd name="connsiteY11" fmla="*/ 460970 h 1188805"/>
                      <a:gd name="connsiteX12" fmla="*/ 1144930 w 1709608"/>
                      <a:gd name="connsiteY12" fmla="*/ 419468 h 1188805"/>
                      <a:gd name="connsiteX13" fmla="*/ 1692273 w 1709608"/>
                      <a:gd name="connsiteY13" fmla="*/ 7043 h 11888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709608" h="1188805">
                        <a:moveTo>
                          <a:pt x="1709608" y="0"/>
                        </a:moveTo>
                        <a:lnTo>
                          <a:pt x="1709598" y="1197"/>
                        </a:lnTo>
                        <a:cubicBezTo>
                          <a:pt x="1706142" y="232491"/>
                          <a:pt x="1696849" y="508020"/>
                          <a:pt x="1696849" y="705398"/>
                        </a:cubicBezTo>
                        <a:cubicBezTo>
                          <a:pt x="1696849" y="727763"/>
                          <a:pt x="1678719" y="745893"/>
                          <a:pt x="1656354" y="745893"/>
                        </a:cubicBezTo>
                        <a:lnTo>
                          <a:pt x="1132493" y="1148310"/>
                        </a:lnTo>
                        <a:cubicBezTo>
                          <a:pt x="1115824" y="1170675"/>
                          <a:pt x="1092931" y="1188805"/>
                          <a:pt x="1070566" y="1188805"/>
                        </a:cubicBezTo>
                        <a:lnTo>
                          <a:pt x="46654" y="1188805"/>
                        </a:lnTo>
                        <a:cubicBezTo>
                          <a:pt x="24289" y="1188805"/>
                          <a:pt x="6159" y="1170675"/>
                          <a:pt x="6159" y="1148310"/>
                        </a:cubicBezTo>
                        <a:cubicBezTo>
                          <a:pt x="6159" y="1000277"/>
                          <a:pt x="3461" y="804376"/>
                          <a:pt x="1436" y="615129"/>
                        </a:cubicBezTo>
                        <a:lnTo>
                          <a:pt x="0" y="456738"/>
                        </a:lnTo>
                        <a:lnTo>
                          <a:pt x="10417" y="460970"/>
                        </a:lnTo>
                        <a:lnTo>
                          <a:pt x="1080227" y="460970"/>
                        </a:lnTo>
                        <a:cubicBezTo>
                          <a:pt x="1103594" y="460970"/>
                          <a:pt x="1127514" y="442389"/>
                          <a:pt x="1144930" y="419468"/>
                        </a:cubicBezTo>
                        <a:lnTo>
                          <a:pt x="1692273" y="704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F578454B-EC38-4DEA-92D2-15E3F58BFE81}"/>
                      </a:ext>
                    </a:extLst>
                  </p:cNvPr>
                  <p:cNvSpPr/>
                  <p:nvPr/>
                </p:nvSpPr>
                <p:spPr>
                  <a:xfrm>
                    <a:off x="14522" y="4079189"/>
                    <a:ext cx="347428" cy="367078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AFD2BF30-A2D0-4DB7-B871-3168FF810031}"/>
                      </a:ext>
                    </a:extLst>
                  </p:cNvPr>
                  <p:cNvSpPr/>
                  <p:nvPr/>
                </p:nvSpPr>
                <p:spPr>
                  <a:xfrm>
                    <a:off x="119297" y="4079189"/>
                    <a:ext cx="137878" cy="367078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" name="フリーフォーム: 図形 136">
                    <a:extLst>
                      <a:ext uri="{FF2B5EF4-FFF2-40B4-BE49-F238E27FC236}">
                        <a16:creationId xmlns:a16="http://schemas.microsoft.com/office/drawing/2014/main" id="{FBAB20A9-AF17-4433-9801-4FED1D0E604B}"/>
                      </a:ext>
                    </a:extLst>
                  </p:cNvPr>
                  <p:cNvSpPr/>
                  <p:nvPr/>
                </p:nvSpPr>
                <p:spPr>
                  <a:xfrm>
                    <a:off x="-190267" y="3830989"/>
                    <a:ext cx="757006" cy="437909"/>
                  </a:xfrm>
                  <a:custGeom>
                    <a:avLst/>
                    <a:gdLst>
                      <a:gd name="connsiteX0" fmla="*/ 514983 w 757006"/>
                      <a:gd name="connsiteY0" fmla="*/ 365 h 437909"/>
                      <a:gd name="connsiteX1" fmla="*/ 655320 w 757006"/>
                      <a:gd name="connsiteY1" fmla="*/ 14167 h 437909"/>
                      <a:gd name="connsiteX2" fmla="*/ 757006 w 757006"/>
                      <a:gd name="connsiteY2" fmla="*/ 24169 h 437909"/>
                      <a:gd name="connsiteX3" fmla="*/ 757006 w 757006"/>
                      <a:gd name="connsiteY3" fmla="*/ 307298 h 437909"/>
                      <a:gd name="connsiteX4" fmla="*/ 730849 w 757006"/>
                      <a:gd name="connsiteY4" fmla="*/ 415948 h 437909"/>
                      <a:gd name="connsiteX5" fmla="*/ 725678 w 757006"/>
                      <a:gd name="connsiteY5" fmla="*/ 424074 h 437909"/>
                      <a:gd name="connsiteX6" fmla="*/ 721496 w 757006"/>
                      <a:gd name="connsiteY6" fmla="*/ 423742 h 437909"/>
                      <a:gd name="connsiteX7" fmla="*/ 547610 w 757006"/>
                      <a:gd name="connsiteY7" fmla="*/ 409940 h 437909"/>
                      <a:gd name="connsiteX8" fmla="*/ 373724 w 757006"/>
                      <a:gd name="connsiteY8" fmla="*/ 423742 h 437909"/>
                      <a:gd name="connsiteX9" fmla="*/ 199838 w 757006"/>
                      <a:gd name="connsiteY9" fmla="*/ 437545 h 437909"/>
                      <a:gd name="connsiteX10" fmla="*/ 31392 w 757006"/>
                      <a:gd name="connsiteY10" fmla="*/ 424174 h 437909"/>
                      <a:gd name="connsiteX11" fmla="*/ 26157 w 757006"/>
                      <a:gd name="connsiteY11" fmla="*/ 415948 h 437909"/>
                      <a:gd name="connsiteX12" fmla="*/ 0 w 757006"/>
                      <a:gd name="connsiteY12" fmla="*/ 307298 h 437909"/>
                      <a:gd name="connsiteX13" fmla="*/ 0 w 757006"/>
                      <a:gd name="connsiteY13" fmla="*/ 4925 h 437909"/>
                      <a:gd name="connsiteX14" fmla="*/ 93973 w 757006"/>
                      <a:gd name="connsiteY14" fmla="*/ 14167 h 437909"/>
                      <a:gd name="connsiteX15" fmla="*/ 374646 w 757006"/>
                      <a:gd name="connsiteY15" fmla="*/ 14167 h 437909"/>
                      <a:gd name="connsiteX16" fmla="*/ 514983 w 757006"/>
                      <a:gd name="connsiteY16" fmla="*/ 365 h 4379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7006" h="437909">
                        <a:moveTo>
                          <a:pt x="514983" y="365"/>
                        </a:moveTo>
                        <a:cubicBezTo>
                          <a:pt x="561762" y="1899"/>
                          <a:pt x="608540" y="8033"/>
                          <a:pt x="655320" y="14167"/>
                        </a:cubicBezTo>
                        <a:lnTo>
                          <a:pt x="757006" y="24169"/>
                        </a:lnTo>
                        <a:lnTo>
                          <a:pt x="757006" y="307298"/>
                        </a:lnTo>
                        <a:cubicBezTo>
                          <a:pt x="757006" y="345474"/>
                          <a:pt x="747771" y="382069"/>
                          <a:pt x="730849" y="415948"/>
                        </a:cubicBezTo>
                        <a:lnTo>
                          <a:pt x="725678" y="424074"/>
                        </a:lnTo>
                        <a:lnTo>
                          <a:pt x="721496" y="423742"/>
                        </a:lnTo>
                        <a:cubicBezTo>
                          <a:pt x="663534" y="417608"/>
                          <a:pt x="605573" y="411474"/>
                          <a:pt x="547610" y="409940"/>
                        </a:cubicBezTo>
                        <a:cubicBezTo>
                          <a:pt x="489648" y="408406"/>
                          <a:pt x="431686" y="411474"/>
                          <a:pt x="373724" y="423742"/>
                        </a:cubicBezTo>
                        <a:cubicBezTo>
                          <a:pt x="315762" y="436011"/>
                          <a:pt x="257800" y="439078"/>
                          <a:pt x="199838" y="437545"/>
                        </a:cubicBezTo>
                        <a:lnTo>
                          <a:pt x="31392" y="424174"/>
                        </a:lnTo>
                        <a:lnTo>
                          <a:pt x="26157" y="415948"/>
                        </a:lnTo>
                        <a:cubicBezTo>
                          <a:pt x="9235" y="382069"/>
                          <a:pt x="0" y="345474"/>
                          <a:pt x="0" y="307298"/>
                        </a:cubicBezTo>
                        <a:lnTo>
                          <a:pt x="0" y="4925"/>
                        </a:lnTo>
                        <a:lnTo>
                          <a:pt x="93973" y="14167"/>
                        </a:lnTo>
                        <a:cubicBezTo>
                          <a:pt x="187530" y="26436"/>
                          <a:pt x="281089" y="38705"/>
                          <a:pt x="374646" y="14167"/>
                        </a:cubicBezTo>
                        <a:cubicBezTo>
                          <a:pt x="421425" y="1899"/>
                          <a:pt x="468204" y="-1169"/>
                          <a:pt x="514983" y="365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4B1D63C1-5F32-4F85-AE3F-496714F2EB2C}"/>
                      </a:ext>
                    </a:extLst>
                  </p:cNvPr>
                  <p:cNvSpPr/>
                  <p:nvPr/>
                </p:nvSpPr>
                <p:spPr>
                  <a:xfrm>
                    <a:off x="364320" y="4766714"/>
                    <a:ext cx="639042" cy="1188805"/>
                  </a:xfrm>
                  <a:custGeom>
                    <a:avLst/>
                    <a:gdLst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417 w 1709608"/>
                      <a:gd name="connsiteY10" fmla="*/ 460970 h 1188805"/>
                      <a:gd name="connsiteX11" fmla="*/ 1080227 w 1709608"/>
                      <a:gd name="connsiteY11" fmla="*/ 460970 h 1188805"/>
                      <a:gd name="connsiteX12" fmla="*/ 1144930 w 1709608"/>
                      <a:gd name="connsiteY12" fmla="*/ 419468 h 1188805"/>
                      <a:gd name="connsiteX13" fmla="*/ 1692273 w 1709608"/>
                      <a:gd name="connsiteY13" fmla="*/ 7043 h 1188805"/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80227 w 1709608"/>
                      <a:gd name="connsiteY10" fmla="*/ 460970 h 1188805"/>
                      <a:gd name="connsiteX11" fmla="*/ 1144930 w 1709608"/>
                      <a:gd name="connsiteY11" fmla="*/ 419468 h 1188805"/>
                      <a:gd name="connsiteX12" fmla="*/ 1692273 w 1709608"/>
                      <a:gd name="connsiteY12" fmla="*/ 7043 h 1188805"/>
                      <a:gd name="connsiteX13" fmla="*/ 1709608 w 1709608"/>
                      <a:gd name="connsiteY13" fmla="*/ 0 h 1188805"/>
                      <a:gd name="connsiteX0" fmla="*/ 1708172 w 1708172"/>
                      <a:gd name="connsiteY0" fmla="*/ 0 h 1188805"/>
                      <a:gd name="connsiteX1" fmla="*/ 1708162 w 1708172"/>
                      <a:gd name="connsiteY1" fmla="*/ 1197 h 1188805"/>
                      <a:gd name="connsiteX2" fmla="*/ 1695413 w 1708172"/>
                      <a:gd name="connsiteY2" fmla="*/ 705398 h 1188805"/>
                      <a:gd name="connsiteX3" fmla="*/ 1654918 w 1708172"/>
                      <a:gd name="connsiteY3" fmla="*/ 745893 h 1188805"/>
                      <a:gd name="connsiteX4" fmla="*/ 1131057 w 1708172"/>
                      <a:gd name="connsiteY4" fmla="*/ 1148310 h 1188805"/>
                      <a:gd name="connsiteX5" fmla="*/ 1069130 w 1708172"/>
                      <a:gd name="connsiteY5" fmla="*/ 1188805 h 1188805"/>
                      <a:gd name="connsiteX6" fmla="*/ 45218 w 1708172"/>
                      <a:gd name="connsiteY6" fmla="*/ 1188805 h 1188805"/>
                      <a:gd name="connsiteX7" fmla="*/ 4723 w 1708172"/>
                      <a:gd name="connsiteY7" fmla="*/ 1148310 h 1188805"/>
                      <a:gd name="connsiteX8" fmla="*/ 0 w 1708172"/>
                      <a:gd name="connsiteY8" fmla="*/ 615129 h 1188805"/>
                      <a:gd name="connsiteX9" fmla="*/ 1078791 w 1708172"/>
                      <a:gd name="connsiteY9" fmla="*/ 460970 h 1188805"/>
                      <a:gd name="connsiteX10" fmla="*/ 1143494 w 1708172"/>
                      <a:gd name="connsiteY10" fmla="*/ 419468 h 1188805"/>
                      <a:gd name="connsiteX11" fmla="*/ 1690837 w 1708172"/>
                      <a:gd name="connsiteY11" fmla="*/ 7043 h 1188805"/>
                      <a:gd name="connsiteX12" fmla="*/ 1708172 w 1708172"/>
                      <a:gd name="connsiteY12" fmla="*/ 0 h 1188805"/>
                      <a:gd name="connsiteX0" fmla="*/ 1774918 w 1774918"/>
                      <a:gd name="connsiteY0" fmla="*/ 0 h 1215175"/>
                      <a:gd name="connsiteX1" fmla="*/ 1774908 w 1774918"/>
                      <a:gd name="connsiteY1" fmla="*/ 1197 h 1215175"/>
                      <a:gd name="connsiteX2" fmla="*/ 1762159 w 1774918"/>
                      <a:gd name="connsiteY2" fmla="*/ 705398 h 1215175"/>
                      <a:gd name="connsiteX3" fmla="*/ 1721664 w 1774918"/>
                      <a:gd name="connsiteY3" fmla="*/ 745893 h 1215175"/>
                      <a:gd name="connsiteX4" fmla="*/ 1197803 w 1774918"/>
                      <a:gd name="connsiteY4" fmla="*/ 1148310 h 1215175"/>
                      <a:gd name="connsiteX5" fmla="*/ 1135876 w 1774918"/>
                      <a:gd name="connsiteY5" fmla="*/ 1188805 h 1215175"/>
                      <a:gd name="connsiteX6" fmla="*/ 111964 w 1774918"/>
                      <a:gd name="connsiteY6" fmla="*/ 1188805 h 1215175"/>
                      <a:gd name="connsiteX7" fmla="*/ 71469 w 1774918"/>
                      <a:gd name="connsiteY7" fmla="*/ 1148310 h 1215175"/>
                      <a:gd name="connsiteX8" fmla="*/ 1145537 w 1774918"/>
                      <a:gd name="connsiteY8" fmla="*/ 460970 h 1215175"/>
                      <a:gd name="connsiteX9" fmla="*/ 1210240 w 1774918"/>
                      <a:gd name="connsiteY9" fmla="*/ 419468 h 1215175"/>
                      <a:gd name="connsiteX10" fmla="*/ 1757583 w 1774918"/>
                      <a:gd name="connsiteY10" fmla="*/ 7043 h 1215175"/>
                      <a:gd name="connsiteX11" fmla="*/ 1774918 w 1774918"/>
                      <a:gd name="connsiteY11" fmla="*/ 0 h 1215175"/>
                      <a:gd name="connsiteX0" fmla="*/ 1662954 w 1662954"/>
                      <a:gd name="connsiteY0" fmla="*/ 0 h 1188805"/>
                      <a:gd name="connsiteX1" fmla="*/ 1662944 w 1662954"/>
                      <a:gd name="connsiteY1" fmla="*/ 1197 h 1188805"/>
                      <a:gd name="connsiteX2" fmla="*/ 1650195 w 1662954"/>
                      <a:gd name="connsiteY2" fmla="*/ 705398 h 1188805"/>
                      <a:gd name="connsiteX3" fmla="*/ 1609700 w 1662954"/>
                      <a:gd name="connsiteY3" fmla="*/ 745893 h 1188805"/>
                      <a:gd name="connsiteX4" fmla="*/ 1085839 w 1662954"/>
                      <a:gd name="connsiteY4" fmla="*/ 1148310 h 1188805"/>
                      <a:gd name="connsiteX5" fmla="*/ 1023912 w 1662954"/>
                      <a:gd name="connsiteY5" fmla="*/ 1188805 h 1188805"/>
                      <a:gd name="connsiteX6" fmla="*/ 0 w 1662954"/>
                      <a:gd name="connsiteY6" fmla="*/ 1188805 h 1188805"/>
                      <a:gd name="connsiteX7" fmla="*/ 1033573 w 1662954"/>
                      <a:gd name="connsiteY7" fmla="*/ 460970 h 1188805"/>
                      <a:gd name="connsiteX8" fmla="*/ 1098276 w 1662954"/>
                      <a:gd name="connsiteY8" fmla="*/ 419468 h 1188805"/>
                      <a:gd name="connsiteX9" fmla="*/ 1645619 w 1662954"/>
                      <a:gd name="connsiteY9" fmla="*/ 7043 h 1188805"/>
                      <a:gd name="connsiteX10" fmla="*/ 1662954 w 1662954"/>
                      <a:gd name="connsiteY10" fmla="*/ 0 h 1188805"/>
                      <a:gd name="connsiteX0" fmla="*/ 639042 w 639042"/>
                      <a:gd name="connsiteY0" fmla="*/ 0 h 1188805"/>
                      <a:gd name="connsiteX1" fmla="*/ 639032 w 639042"/>
                      <a:gd name="connsiteY1" fmla="*/ 1197 h 1188805"/>
                      <a:gd name="connsiteX2" fmla="*/ 626283 w 639042"/>
                      <a:gd name="connsiteY2" fmla="*/ 705398 h 1188805"/>
                      <a:gd name="connsiteX3" fmla="*/ 585788 w 639042"/>
                      <a:gd name="connsiteY3" fmla="*/ 745893 h 1188805"/>
                      <a:gd name="connsiteX4" fmla="*/ 61927 w 639042"/>
                      <a:gd name="connsiteY4" fmla="*/ 1148310 h 1188805"/>
                      <a:gd name="connsiteX5" fmla="*/ 0 w 639042"/>
                      <a:gd name="connsiteY5" fmla="*/ 1188805 h 1188805"/>
                      <a:gd name="connsiteX6" fmla="*/ 9661 w 639042"/>
                      <a:gd name="connsiteY6" fmla="*/ 460970 h 1188805"/>
                      <a:gd name="connsiteX7" fmla="*/ 74364 w 639042"/>
                      <a:gd name="connsiteY7" fmla="*/ 419468 h 1188805"/>
                      <a:gd name="connsiteX8" fmla="*/ 621707 w 639042"/>
                      <a:gd name="connsiteY8" fmla="*/ 7043 h 1188805"/>
                      <a:gd name="connsiteX9" fmla="*/ 639042 w 639042"/>
                      <a:gd name="connsiteY9" fmla="*/ 0 h 11888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39042" h="1188805">
                        <a:moveTo>
                          <a:pt x="639042" y="0"/>
                        </a:moveTo>
                        <a:cubicBezTo>
                          <a:pt x="639039" y="399"/>
                          <a:pt x="639035" y="798"/>
                          <a:pt x="639032" y="1197"/>
                        </a:cubicBezTo>
                        <a:cubicBezTo>
                          <a:pt x="635576" y="232491"/>
                          <a:pt x="626283" y="508020"/>
                          <a:pt x="626283" y="705398"/>
                        </a:cubicBezTo>
                        <a:cubicBezTo>
                          <a:pt x="626283" y="727763"/>
                          <a:pt x="608153" y="745893"/>
                          <a:pt x="585788" y="745893"/>
                        </a:cubicBezTo>
                        <a:lnTo>
                          <a:pt x="61927" y="1148310"/>
                        </a:lnTo>
                        <a:cubicBezTo>
                          <a:pt x="45258" y="1170675"/>
                          <a:pt x="22365" y="1188805"/>
                          <a:pt x="0" y="1188805"/>
                        </a:cubicBezTo>
                        <a:lnTo>
                          <a:pt x="9661" y="460970"/>
                        </a:lnTo>
                        <a:cubicBezTo>
                          <a:pt x="33028" y="460970"/>
                          <a:pt x="56948" y="442389"/>
                          <a:pt x="74364" y="419468"/>
                        </a:cubicBezTo>
                        <a:lnTo>
                          <a:pt x="621707" y="7043"/>
                        </a:lnTo>
                        <a:lnTo>
                          <a:pt x="639042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6" name="テキスト ボックス 125">
                  <a:extLst>
                    <a:ext uri="{FF2B5EF4-FFF2-40B4-BE49-F238E27FC236}">
                      <a16:creationId xmlns:a16="http://schemas.microsoft.com/office/drawing/2014/main" id="{85B7EFEC-4FE6-40E4-8313-628A0ADCDBD6}"/>
                    </a:ext>
                  </a:extLst>
                </p:cNvPr>
                <p:cNvSpPr txBox="1"/>
                <p:nvPr/>
              </p:nvSpPr>
              <p:spPr>
                <a:xfrm>
                  <a:off x="-553183" y="5326177"/>
                  <a:ext cx="739962" cy="1630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chemeClr val="bg1"/>
                      </a:solidFill>
                      <a:latin typeface="Arial Black" panose="020B0A04020102020204" pitchFamily="34" charset="0"/>
                    </a:rPr>
                    <a:t>Bread</a:t>
                  </a:r>
                  <a:endParaRPr kumimoji="1" lang="ja-JP" altLang="en-US" dirty="0">
                    <a:solidFill>
                      <a:schemeClr val="bg1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127" name="テキスト ボックス 126">
                  <a:extLst>
                    <a:ext uri="{FF2B5EF4-FFF2-40B4-BE49-F238E27FC236}">
                      <a16:creationId xmlns:a16="http://schemas.microsoft.com/office/drawing/2014/main" id="{843048A9-94F7-4524-9880-57125F30F4E8}"/>
                    </a:ext>
                  </a:extLst>
                </p:cNvPr>
                <p:cNvSpPr txBox="1"/>
                <p:nvPr/>
              </p:nvSpPr>
              <p:spPr>
                <a:xfrm>
                  <a:off x="-98685" y="5757580"/>
                  <a:ext cx="234404" cy="1075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枚切</a:t>
                  </a:r>
                </a:p>
              </p:txBody>
            </p:sp>
            <p:sp>
              <p:nvSpPr>
                <p:cNvPr id="128" name="テキスト ボックス 127">
                  <a:extLst>
                    <a:ext uri="{FF2B5EF4-FFF2-40B4-BE49-F238E27FC236}">
                      <a16:creationId xmlns:a16="http://schemas.microsoft.com/office/drawing/2014/main" id="{3172EE0E-F672-4B55-9FFD-14AE935F0C6C}"/>
                    </a:ext>
                  </a:extLst>
                </p:cNvPr>
                <p:cNvSpPr txBox="1"/>
                <p:nvPr/>
              </p:nvSpPr>
              <p:spPr>
                <a:xfrm>
                  <a:off x="-430568" y="5574110"/>
                  <a:ext cx="315248" cy="2944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chemeClr val="bg1"/>
                      </a:solidFill>
                      <a:latin typeface="Arial Black" panose="020B0A04020102020204" pitchFamily="34" charset="0"/>
                    </a:rPr>
                    <a:t>8</a:t>
                  </a:r>
                  <a:endParaRPr kumimoji="1" lang="ja-JP" altLang="en-US" dirty="0">
                    <a:solidFill>
                      <a:schemeClr val="bg1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129" name="テキスト ボックス 128">
                  <a:extLst>
                    <a:ext uri="{FF2B5EF4-FFF2-40B4-BE49-F238E27FC236}">
                      <a16:creationId xmlns:a16="http://schemas.microsoft.com/office/drawing/2014/main" id="{14F86B3E-0AAF-49B5-9E0B-3DDEFCD9F749}"/>
                    </a:ext>
                  </a:extLst>
                </p:cNvPr>
                <p:cNvSpPr txBox="1"/>
                <p:nvPr/>
              </p:nvSpPr>
              <p:spPr>
                <a:xfrm>
                  <a:off x="453118" y="5002943"/>
                  <a:ext cx="501485" cy="6790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SlantUp">
                    <a:avLst>
                      <a:gd name="adj" fmla="val 59348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ふんわり食感</a:t>
                  </a:r>
                </a:p>
              </p:txBody>
            </p:sp>
          </p:grp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DB57652D-D496-4E4A-833E-614C0B593873}"/>
                  </a:ext>
                </a:extLst>
              </p:cNvPr>
              <p:cNvSpPr/>
              <p:nvPr/>
            </p:nvSpPr>
            <p:spPr>
              <a:xfrm>
                <a:off x="33615" y="3832994"/>
                <a:ext cx="226778" cy="435018"/>
              </a:xfrm>
              <a:custGeom>
                <a:avLst/>
                <a:gdLst>
                  <a:gd name="connsiteX0" fmla="*/ 226778 w 226778"/>
                  <a:gd name="connsiteY0" fmla="*/ 0 h 435018"/>
                  <a:gd name="connsiteX1" fmla="*/ 226778 w 226778"/>
                  <a:gd name="connsiteY1" fmla="*/ 343226 h 435018"/>
                  <a:gd name="connsiteX2" fmla="*/ 223315 w 226778"/>
                  <a:gd name="connsiteY2" fmla="*/ 411860 h 435018"/>
                  <a:gd name="connsiteX3" fmla="*/ 152205 w 226778"/>
                  <a:gd name="connsiteY3" fmla="*/ 421737 h 435018"/>
                  <a:gd name="connsiteX4" fmla="*/ 65262 w 226778"/>
                  <a:gd name="connsiteY4" fmla="*/ 433814 h 435018"/>
                  <a:gd name="connsiteX5" fmla="*/ 4632 w 226778"/>
                  <a:gd name="connsiteY5" fmla="*/ 435018 h 435018"/>
                  <a:gd name="connsiteX6" fmla="*/ 0 w 226778"/>
                  <a:gd name="connsiteY6" fmla="*/ 343226 h 435018"/>
                  <a:gd name="connsiteX7" fmla="*/ 0 w 226778"/>
                  <a:gd name="connsiteY7" fmla="*/ 24707 h 435018"/>
                  <a:gd name="connsiteX8" fmla="*/ 12791 w 226778"/>
                  <a:gd name="connsiteY8" fmla="*/ 25965 h 435018"/>
                  <a:gd name="connsiteX9" fmla="*/ 153127 w 226778"/>
                  <a:gd name="connsiteY9" fmla="*/ 12162 h 435018"/>
                  <a:gd name="connsiteX10" fmla="*/ 223296 w 226778"/>
                  <a:gd name="connsiteY10" fmla="*/ 85 h 435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6778" h="435018">
                    <a:moveTo>
                      <a:pt x="226778" y="0"/>
                    </a:moveTo>
                    <a:lnTo>
                      <a:pt x="226778" y="343226"/>
                    </a:lnTo>
                    <a:lnTo>
                      <a:pt x="223315" y="411860"/>
                    </a:lnTo>
                    <a:lnTo>
                      <a:pt x="152205" y="421737"/>
                    </a:lnTo>
                    <a:cubicBezTo>
                      <a:pt x="123224" y="427872"/>
                      <a:pt x="94243" y="431706"/>
                      <a:pt x="65262" y="433814"/>
                    </a:cubicBezTo>
                    <a:lnTo>
                      <a:pt x="4632" y="435018"/>
                    </a:lnTo>
                    <a:lnTo>
                      <a:pt x="0" y="343226"/>
                    </a:lnTo>
                    <a:lnTo>
                      <a:pt x="0" y="24707"/>
                    </a:lnTo>
                    <a:lnTo>
                      <a:pt x="12791" y="25965"/>
                    </a:lnTo>
                    <a:cubicBezTo>
                      <a:pt x="59570" y="27498"/>
                      <a:pt x="106349" y="24431"/>
                      <a:pt x="153127" y="12162"/>
                    </a:cubicBezTo>
                    <a:cubicBezTo>
                      <a:pt x="176517" y="6028"/>
                      <a:pt x="199906" y="2194"/>
                      <a:pt x="223296" y="85"/>
                    </a:cubicBezTo>
                    <a:close/>
                  </a:path>
                </a:pathLst>
              </a:custGeom>
              <a:solidFill>
                <a:srgbClr val="990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6CD00E9B-A23F-4735-B0B9-CEC91807DA19}"/>
                </a:ext>
              </a:extLst>
            </p:cNvPr>
            <p:cNvSpPr/>
            <p:nvPr/>
          </p:nvSpPr>
          <p:spPr>
            <a:xfrm>
              <a:off x="7275538" y="3821945"/>
              <a:ext cx="1711629" cy="2126416"/>
            </a:xfrm>
            <a:custGeom>
              <a:avLst/>
              <a:gdLst>
                <a:gd name="connsiteX0" fmla="*/ 1031719 w 1711629"/>
                <a:gd name="connsiteY0" fmla="*/ 364 h 2126416"/>
                <a:gd name="connsiteX1" fmla="*/ 1172056 w 1711629"/>
                <a:gd name="connsiteY1" fmla="*/ 14166 h 2126416"/>
                <a:gd name="connsiteX2" fmla="*/ 1273742 w 1711629"/>
                <a:gd name="connsiteY2" fmla="*/ 24167 h 2126416"/>
                <a:gd name="connsiteX3" fmla="*/ 1273742 w 1711629"/>
                <a:gd name="connsiteY3" fmla="*/ 307297 h 2126416"/>
                <a:gd name="connsiteX4" fmla="*/ 1216631 w 1711629"/>
                <a:gd name="connsiteY4" fmla="*/ 464586 h 2126416"/>
                <a:gd name="connsiteX5" fmla="*/ 1210225 w 1711629"/>
                <a:gd name="connsiteY5" fmla="*/ 471363 h 2126416"/>
                <a:gd name="connsiteX6" fmla="*/ 1340247 w 1711629"/>
                <a:gd name="connsiteY6" fmla="*/ 472805 h 2126416"/>
                <a:gd name="connsiteX7" fmla="*/ 1688081 w 1711629"/>
                <a:gd name="connsiteY7" fmla="*/ 500016 h 2126416"/>
                <a:gd name="connsiteX8" fmla="*/ 1697606 w 1711629"/>
                <a:gd name="connsiteY8" fmla="*/ 1643009 h 2126416"/>
                <a:gd name="connsiteX9" fmla="*/ 1657111 w 1711629"/>
                <a:gd name="connsiteY9" fmla="*/ 1683504 h 2126416"/>
                <a:gd name="connsiteX10" fmla="*/ 1133250 w 1711629"/>
                <a:gd name="connsiteY10" fmla="*/ 2085921 h 2126416"/>
                <a:gd name="connsiteX11" fmla="*/ 1071323 w 1711629"/>
                <a:gd name="connsiteY11" fmla="*/ 2126416 h 2126416"/>
                <a:gd name="connsiteX12" fmla="*/ 47411 w 1711629"/>
                <a:gd name="connsiteY12" fmla="*/ 2126416 h 2126416"/>
                <a:gd name="connsiteX13" fmla="*/ 6916 w 1711629"/>
                <a:gd name="connsiteY13" fmla="*/ 2085921 h 2126416"/>
                <a:gd name="connsiteX14" fmla="*/ 13266 w 1711629"/>
                <a:gd name="connsiteY14" fmla="*/ 914353 h 2126416"/>
                <a:gd name="connsiteX15" fmla="*/ 581035 w 1711629"/>
                <a:gd name="connsiteY15" fmla="*/ 490222 h 2126416"/>
                <a:gd name="connsiteX16" fmla="*/ 593417 w 1711629"/>
                <a:gd name="connsiteY16" fmla="*/ 485288 h 2126416"/>
                <a:gd name="connsiteX17" fmla="*/ 573848 w 1711629"/>
                <a:gd name="connsiteY17" fmla="*/ 464586 h 2126416"/>
                <a:gd name="connsiteX18" fmla="*/ 516736 w 1711629"/>
                <a:gd name="connsiteY18" fmla="*/ 307297 h 2126416"/>
                <a:gd name="connsiteX19" fmla="*/ 516736 w 1711629"/>
                <a:gd name="connsiteY19" fmla="*/ 4924 h 2126416"/>
                <a:gd name="connsiteX20" fmla="*/ 610709 w 1711629"/>
                <a:gd name="connsiteY20" fmla="*/ 14166 h 2126416"/>
                <a:gd name="connsiteX21" fmla="*/ 891382 w 1711629"/>
                <a:gd name="connsiteY21" fmla="*/ 14166 h 2126416"/>
                <a:gd name="connsiteX22" fmla="*/ 1031719 w 1711629"/>
                <a:gd name="connsiteY22" fmla="*/ 364 h 2126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11629" h="2126416">
                  <a:moveTo>
                    <a:pt x="1031719" y="364"/>
                  </a:moveTo>
                  <a:cubicBezTo>
                    <a:pt x="1078498" y="1897"/>
                    <a:pt x="1125276" y="8032"/>
                    <a:pt x="1172056" y="14166"/>
                  </a:cubicBezTo>
                  <a:lnTo>
                    <a:pt x="1273742" y="24167"/>
                  </a:lnTo>
                  <a:lnTo>
                    <a:pt x="1273742" y="307297"/>
                  </a:lnTo>
                  <a:cubicBezTo>
                    <a:pt x="1273742" y="364561"/>
                    <a:pt x="1252963" y="418268"/>
                    <a:pt x="1216631" y="464586"/>
                  </a:cubicBezTo>
                  <a:lnTo>
                    <a:pt x="1210225" y="471363"/>
                  </a:lnTo>
                  <a:lnTo>
                    <a:pt x="1340247" y="472805"/>
                  </a:lnTo>
                  <a:cubicBezTo>
                    <a:pt x="1522276" y="476392"/>
                    <a:pt x="1670569" y="484688"/>
                    <a:pt x="1688081" y="500016"/>
                  </a:cubicBezTo>
                  <a:cubicBezTo>
                    <a:pt x="1734779" y="540892"/>
                    <a:pt x="1697606" y="1248253"/>
                    <a:pt x="1697606" y="1643009"/>
                  </a:cubicBezTo>
                  <a:cubicBezTo>
                    <a:pt x="1697606" y="1665374"/>
                    <a:pt x="1679476" y="1683504"/>
                    <a:pt x="1657111" y="1683504"/>
                  </a:cubicBezTo>
                  <a:lnTo>
                    <a:pt x="1133250" y="2085921"/>
                  </a:lnTo>
                  <a:cubicBezTo>
                    <a:pt x="1116581" y="2108286"/>
                    <a:pt x="1093688" y="2126416"/>
                    <a:pt x="1071323" y="2126416"/>
                  </a:cubicBezTo>
                  <a:lnTo>
                    <a:pt x="47411" y="2126416"/>
                  </a:lnTo>
                  <a:cubicBezTo>
                    <a:pt x="25046" y="2126416"/>
                    <a:pt x="6916" y="2108286"/>
                    <a:pt x="6916" y="2085921"/>
                  </a:cubicBezTo>
                  <a:cubicBezTo>
                    <a:pt x="6916" y="1691165"/>
                    <a:pt x="-12268" y="956022"/>
                    <a:pt x="13266" y="914353"/>
                  </a:cubicBezTo>
                  <a:cubicBezTo>
                    <a:pt x="37204" y="875289"/>
                    <a:pt x="472051" y="543917"/>
                    <a:pt x="581035" y="490222"/>
                  </a:cubicBezTo>
                  <a:lnTo>
                    <a:pt x="593417" y="485288"/>
                  </a:lnTo>
                  <a:lnTo>
                    <a:pt x="573848" y="464586"/>
                  </a:lnTo>
                  <a:cubicBezTo>
                    <a:pt x="537515" y="418268"/>
                    <a:pt x="516736" y="364561"/>
                    <a:pt x="516736" y="307297"/>
                  </a:cubicBezTo>
                  <a:lnTo>
                    <a:pt x="516736" y="4924"/>
                  </a:lnTo>
                  <a:lnTo>
                    <a:pt x="610709" y="14166"/>
                  </a:lnTo>
                  <a:cubicBezTo>
                    <a:pt x="704266" y="26434"/>
                    <a:pt x="797825" y="38704"/>
                    <a:pt x="891382" y="14166"/>
                  </a:cubicBezTo>
                  <a:cubicBezTo>
                    <a:pt x="938161" y="1897"/>
                    <a:pt x="984940" y="-1170"/>
                    <a:pt x="1031719" y="364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21BFDC08-A8FB-4885-AFCA-D61275D8F639}"/>
              </a:ext>
            </a:extLst>
          </p:cNvPr>
          <p:cNvGrpSpPr/>
          <p:nvPr/>
        </p:nvGrpSpPr>
        <p:grpSpPr>
          <a:xfrm>
            <a:off x="6932960" y="3831291"/>
            <a:ext cx="1985628" cy="2474259"/>
            <a:chOff x="9204712" y="3821945"/>
            <a:chExt cx="1714125" cy="2135944"/>
          </a:xfrm>
        </p:grpSpPr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0F2DB888-0841-4450-864F-3715A1A40C88}"/>
                </a:ext>
              </a:extLst>
            </p:cNvPr>
            <p:cNvGrpSpPr/>
            <p:nvPr/>
          </p:nvGrpSpPr>
          <p:grpSpPr>
            <a:xfrm>
              <a:off x="9241159" y="4343400"/>
              <a:ext cx="1649091" cy="1592875"/>
              <a:chOff x="9241159" y="3800475"/>
              <a:chExt cx="1811016" cy="1592875"/>
            </a:xfrm>
          </p:grpSpPr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AED542F5-D881-4FC7-9140-7641BC93B26C}"/>
                  </a:ext>
                </a:extLst>
              </p:cNvPr>
              <p:cNvGrpSpPr/>
              <p:nvPr/>
            </p:nvGrpSpPr>
            <p:grpSpPr>
              <a:xfrm>
                <a:off x="9241159" y="3800475"/>
                <a:ext cx="1811016" cy="1592875"/>
                <a:chOff x="691404" y="3800475"/>
                <a:chExt cx="1811016" cy="1592875"/>
              </a:xfrm>
            </p:grpSpPr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BAE0E8FA-93E4-4089-BC36-BA48E1FFAEEC}"/>
                    </a:ext>
                  </a:extLst>
                </p:cNvPr>
                <p:cNvSpPr/>
                <p:nvPr/>
              </p:nvSpPr>
              <p:spPr>
                <a:xfrm>
                  <a:off x="691404" y="3800475"/>
                  <a:ext cx="1811016" cy="1592875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811016" h="1592875">
                      <a:moveTo>
                        <a:pt x="650223" y="0"/>
                      </a:moveTo>
                      <a:lnTo>
                        <a:pt x="738073" y="0"/>
                      </a:lnTo>
                      <a:lnTo>
                        <a:pt x="1138060" y="29901"/>
                      </a:lnTo>
                      <a:cubicBezTo>
                        <a:pt x="1163354" y="31791"/>
                        <a:pt x="1204365" y="31791"/>
                        <a:pt x="1229660" y="29901"/>
                      </a:cubicBezTo>
                      <a:lnTo>
                        <a:pt x="1629648" y="0"/>
                      </a:lnTo>
                      <a:lnTo>
                        <a:pt x="1746245" y="0"/>
                      </a:lnTo>
                      <a:cubicBezTo>
                        <a:pt x="1782017" y="0"/>
                        <a:pt x="1811016" y="28047"/>
                        <a:pt x="1811016" y="62644"/>
                      </a:cubicBezTo>
                      <a:lnTo>
                        <a:pt x="1811016" y="154148"/>
                      </a:lnTo>
                      <a:lnTo>
                        <a:pt x="1777869" y="568922"/>
                      </a:lnTo>
                      <a:cubicBezTo>
                        <a:pt x="1775914" y="593386"/>
                        <a:pt x="1775914" y="633050"/>
                        <a:pt x="1777869" y="657514"/>
                      </a:cubicBezTo>
                      <a:lnTo>
                        <a:pt x="1811016" y="1072279"/>
                      </a:lnTo>
                      <a:lnTo>
                        <a:pt x="1811016" y="1137270"/>
                      </a:lnTo>
                      <a:lnTo>
                        <a:pt x="1742275" y="1178305"/>
                      </a:lnTo>
                      <a:cubicBezTo>
                        <a:pt x="1703261" y="1202721"/>
                        <a:pt x="1658294" y="1231899"/>
                        <a:pt x="1603802" y="1268220"/>
                      </a:cubicBezTo>
                      <a:cubicBezTo>
                        <a:pt x="1440326" y="1377185"/>
                        <a:pt x="1359544" y="1424501"/>
                        <a:pt x="1268425" y="1487560"/>
                      </a:cubicBezTo>
                      <a:lnTo>
                        <a:pt x="1243076" y="1505968"/>
                      </a:lnTo>
                      <a:lnTo>
                        <a:pt x="1180772" y="1545066"/>
                      </a:lnTo>
                      <a:lnTo>
                        <a:pt x="1103813" y="1592875"/>
                      </a:lnTo>
                      <a:lnTo>
                        <a:pt x="1035413" y="1592875"/>
                      </a:lnTo>
                      <a:lnTo>
                        <a:pt x="142359" y="1592875"/>
                      </a:lnTo>
                      <a:lnTo>
                        <a:pt x="61918" y="1592875"/>
                      </a:lnTo>
                      <a:cubicBezTo>
                        <a:pt x="27722" y="1592875"/>
                        <a:pt x="0" y="1565153"/>
                        <a:pt x="0" y="1530957"/>
                      </a:cubicBezTo>
                      <a:lnTo>
                        <a:pt x="0" y="1467309"/>
                      </a:lnTo>
                      <a:lnTo>
                        <a:pt x="33758" y="1030545"/>
                      </a:lnTo>
                      <a:cubicBezTo>
                        <a:pt x="35627" y="1006365"/>
                        <a:pt x="35627" y="967160"/>
                        <a:pt x="33758" y="942980"/>
                      </a:cubicBezTo>
                      <a:lnTo>
                        <a:pt x="0" y="506216"/>
                      </a:lnTo>
                      <a:lnTo>
                        <a:pt x="0" y="459406"/>
                      </a:lnTo>
                      <a:cubicBezTo>
                        <a:pt x="0" y="425210"/>
                        <a:pt x="20578" y="414157"/>
                        <a:pt x="54774" y="385582"/>
                      </a:cubicBezTo>
                      <a:cubicBezTo>
                        <a:pt x="225835" y="274188"/>
                        <a:pt x="396995" y="149352"/>
                        <a:pt x="532240" y="63307"/>
                      </a:cubicBezTo>
                      <a:cubicBezTo>
                        <a:pt x="566051" y="41796"/>
                        <a:pt x="596626" y="23156"/>
                        <a:pt x="625271" y="6235"/>
                      </a:cubicBezTo>
                      <a:lnTo>
                        <a:pt x="629245" y="3954"/>
                      </a:lnTo>
                      <a:lnTo>
                        <a:pt x="635872" y="2321"/>
                      </a:lnTo>
                      <a:cubicBezTo>
                        <a:pt x="640108" y="1640"/>
                        <a:pt x="644360" y="1157"/>
                        <a:pt x="650223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F49F6CC8-CAE3-4FAD-9618-23D85AEB4FC7}"/>
                    </a:ext>
                  </a:extLst>
                </p:cNvPr>
                <p:cNvSpPr/>
                <p:nvPr/>
              </p:nvSpPr>
              <p:spPr>
                <a:xfrm>
                  <a:off x="758824" y="3809026"/>
                  <a:ext cx="1737436" cy="1559197"/>
                </a:xfrm>
                <a:custGeom>
                  <a:avLst/>
                  <a:gdLst>
                    <a:gd name="connsiteX0" fmla="*/ 1564058 w 1737436"/>
                    <a:gd name="connsiteY0" fmla="*/ 0 h 1559197"/>
                    <a:gd name="connsiteX1" fmla="*/ 1675518 w 1737436"/>
                    <a:gd name="connsiteY1" fmla="*/ 0 h 1559197"/>
                    <a:gd name="connsiteX2" fmla="*/ 1737436 w 1737436"/>
                    <a:gd name="connsiteY2" fmla="*/ 61918 h 1559197"/>
                    <a:gd name="connsiteX3" fmla="*/ 1737436 w 1737436"/>
                    <a:gd name="connsiteY3" fmla="*/ 152362 h 1559197"/>
                    <a:gd name="connsiteX4" fmla="*/ 1705749 w 1737436"/>
                    <a:gd name="connsiteY4" fmla="*/ 562330 h 1559197"/>
                    <a:gd name="connsiteX5" fmla="*/ 1705749 w 1737436"/>
                    <a:gd name="connsiteY5" fmla="*/ 649895 h 1559197"/>
                    <a:gd name="connsiteX6" fmla="*/ 1737436 w 1737436"/>
                    <a:gd name="connsiteY6" fmla="*/ 1059855 h 1559197"/>
                    <a:gd name="connsiteX7" fmla="*/ 1737436 w 1737436"/>
                    <a:gd name="connsiteY7" fmla="*/ 1083320 h 1559197"/>
                    <a:gd name="connsiteX8" fmla="*/ 988740 w 1737436"/>
                    <a:gd name="connsiteY8" fmla="*/ 1559197 h 1559197"/>
                    <a:gd name="connsiteX9" fmla="*/ 988740 w 1737436"/>
                    <a:gd name="connsiteY9" fmla="*/ 530016 h 1559197"/>
                    <a:gd name="connsiteX10" fmla="*/ 947855 w 1737436"/>
                    <a:gd name="connsiteY10" fmla="*/ 489131 h 1559197"/>
                    <a:gd name="connsiteX11" fmla="*/ 0 w 1737436"/>
                    <a:gd name="connsiteY11" fmla="*/ 489131 h 1559197"/>
                    <a:gd name="connsiteX12" fmla="*/ 763282 w 1737436"/>
                    <a:gd name="connsiteY12" fmla="*/ 3983 h 1559197"/>
                    <a:gd name="connsiteX13" fmla="*/ 1094125 w 1737436"/>
                    <a:gd name="connsiteY13" fmla="*/ 29554 h 1559197"/>
                    <a:gd name="connsiteX14" fmla="*/ 1181690 w 1737436"/>
                    <a:gd name="connsiteY14" fmla="*/ 29554 h 1559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37436" h="1559197">
                      <a:moveTo>
                        <a:pt x="1564058" y="0"/>
                      </a:moveTo>
                      <a:lnTo>
                        <a:pt x="1675518" y="0"/>
                      </a:lnTo>
                      <a:cubicBezTo>
                        <a:pt x="1709714" y="0"/>
                        <a:pt x="1737436" y="27722"/>
                        <a:pt x="1737436" y="61918"/>
                      </a:cubicBezTo>
                      <a:lnTo>
                        <a:pt x="1737436" y="152362"/>
                      </a:lnTo>
                      <a:lnTo>
                        <a:pt x="1705749" y="562330"/>
                      </a:lnTo>
                      <a:cubicBezTo>
                        <a:pt x="1703880" y="586510"/>
                        <a:pt x="1703880" y="625715"/>
                        <a:pt x="1705749" y="649895"/>
                      </a:cubicBezTo>
                      <a:lnTo>
                        <a:pt x="1737436" y="1059855"/>
                      </a:lnTo>
                      <a:lnTo>
                        <a:pt x="1737436" y="1083320"/>
                      </a:lnTo>
                      <a:lnTo>
                        <a:pt x="988740" y="1559197"/>
                      </a:lnTo>
                      <a:lnTo>
                        <a:pt x="988740" y="530016"/>
                      </a:lnTo>
                      <a:cubicBezTo>
                        <a:pt x="988740" y="507436"/>
                        <a:pt x="970435" y="489131"/>
                        <a:pt x="947855" y="489131"/>
                      </a:cubicBezTo>
                      <a:lnTo>
                        <a:pt x="0" y="489131"/>
                      </a:lnTo>
                      <a:lnTo>
                        <a:pt x="763282" y="3983"/>
                      </a:lnTo>
                      <a:lnTo>
                        <a:pt x="1094125" y="29554"/>
                      </a:lnTo>
                      <a:cubicBezTo>
                        <a:pt x="1118305" y="31423"/>
                        <a:pt x="1157510" y="31423"/>
                        <a:pt x="1181690" y="295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>
                        <a:alpha val="50000"/>
                      </a:srgbClr>
                    </a:gs>
                    <a:gs pos="22000">
                      <a:schemeClr val="bg1">
                        <a:alpha val="0"/>
                      </a:schemeClr>
                    </a:gs>
                    <a:gs pos="76000">
                      <a:schemeClr val="bg1">
                        <a:alpha val="0"/>
                      </a:schemeClr>
                    </a:gs>
                    <a:gs pos="40000">
                      <a:srgbClr val="FFC000">
                        <a:alpha val="50000"/>
                      </a:srgbClr>
                    </a:gs>
                    <a:gs pos="56000">
                      <a:schemeClr val="bg1">
                        <a:alpha val="80000"/>
                      </a:schemeClr>
                    </a:gs>
                  </a:gsLst>
                  <a:lin ang="14400000" scaled="0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0D60FEC8-D564-4EAF-911E-847C3EECA46E}"/>
                    </a:ext>
                  </a:extLst>
                </p:cNvPr>
                <p:cNvSpPr/>
                <p:nvPr/>
              </p:nvSpPr>
              <p:spPr>
                <a:xfrm>
                  <a:off x="736389" y="4231324"/>
                  <a:ext cx="1106362" cy="1128846"/>
                </a:xfrm>
                <a:custGeom>
                  <a:avLst/>
                  <a:gdLst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88884 w 1171575"/>
                    <a:gd name="connsiteY15" fmla="*/ 1162856 h 1195387"/>
                    <a:gd name="connsiteX16" fmla="*/ 545102 w 1171575"/>
                    <a:gd name="connsiteY16" fmla="*/ 1164258 h 1195387"/>
                    <a:gd name="connsiteX17" fmla="*/ 142359 w 1171575"/>
                    <a:gd name="connsiteY17" fmla="*/ 1195387 h 1195387"/>
                    <a:gd name="connsiteX18" fmla="*/ 61918 w 1171575"/>
                    <a:gd name="connsiteY18" fmla="*/ 1195387 h 1195387"/>
                    <a:gd name="connsiteX19" fmla="*/ 0 w 1171575"/>
                    <a:gd name="connsiteY19" fmla="*/ 1133469 h 1195387"/>
                    <a:gd name="connsiteX20" fmla="*/ 0 w 1171575"/>
                    <a:gd name="connsiteY20" fmla="*/ 1069821 h 1195387"/>
                    <a:gd name="connsiteX21" fmla="*/ 33758 w 1171575"/>
                    <a:gd name="connsiteY21" fmla="*/ 633057 h 1195387"/>
                    <a:gd name="connsiteX22" fmla="*/ 33758 w 1171575"/>
                    <a:gd name="connsiteY22" fmla="*/ 545492 h 1195387"/>
                    <a:gd name="connsiteX23" fmla="*/ 0 w 1171575"/>
                    <a:gd name="connsiteY23" fmla="*/ 108728 h 1195387"/>
                    <a:gd name="connsiteX24" fmla="*/ 0 w 1171575"/>
                    <a:gd name="connsiteY24" fmla="*/ 61918 h 1195387"/>
                    <a:gd name="connsiteX25" fmla="*/ 61918 w 1171575"/>
                    <a:gd name="connsiteY25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45102 w 1171575"/>
                    <a:gd name="connsiteY15" fmla="*/ 1164258 h 1195387"/>
                    <a:gd name="connsiteX16" fmla="*/ 142359 w 1171575"/>
                    <a:gd name="connsiteY16" fmla="*/ 1195387 h 1195387"/>
                    <a:gd name="connsiteX17" fmla="*/ 61918 w 1171575"/>
                    <a:gd name="connsiteY17" fmla="*/ 1195387 h 1195387"/>
                    <a:gd name="connsiteX18" fmla="*/ 0 w 1171575"/>
                    <a:gd name="connsiteY18" fmla="*/ 1133469 h 1195387"/>
                    <a:gd name="connsiteX19" fmla="*/ 0 w 1171575"/>
                    <a:gd name="connsiteY19" fmla="*/ 1069821 h 1195387"/>
                    <a:gd name="connsiteX20" fmla="*/ 33758 w 1171575"/>
                    <a:gd name="connsiteY20" fmla="*/ 633057 h 1195387"/>
                    <a:gd name="connsiteX21" fmla="*/ 33758 w 1171575"/>
                    <a:gd name="connsiteY21" fmla="*/ 545492 h 1195387"/>
                    <a:gd name="connsiteX22" fmla="*/ 0 w 1171575"/>
                    <a:gd name="connsiteY22" fmla="*/ 108728 h 1195387"/>
                    <a:gd name="connsiteX23" fmla="*/ 0 w 1171575"/>
                    <a:gd name="connsiteY23" fmla="*/ 61918 h 1195387"/>
                    <a:gd name="connsiteX24" fmla="*/ 61918 w 1171575"/>
                    <a:gd name="connsiteY24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142359 w 1171575"/>
                    <a:gd name="connsiteY15" fmla="*/ 1195387 h 1195387"/>
                    <a:gd name="connsiteX16" fmla="*/ 61918 w 1171575"/>
                    <a:gd name="connsiteY16" fmla="*/ 1195387 h 1195387"/>
                    <a:gd name="connsiteX17" fmla="*/ 0 w 1171575"/>
                    <a:gd name="connsiteY17" fmla="*/ 1133469 h 1195387"/>
                    <a:gd name="connsiteX18" fmla="*/ 0 w 1171575"/>
                    <a:gd name="connsiteY18" fmla="*/ 1069821 h 1195387"/>
                    <a:gd name="connsiteX19" fmla="*/ 33758 w 1171575"/>
                    <a:gd name="connsiteY19" fmla="*/ 633057 h 1195387"/>
                    <a:gd name="connsiteX20" fmla="*/ 33758 w 1171575"/>
                    <a:gd name="connsiteY20" fmla="*/ 545492 h 1195387"/>
                    <a:gd name="connsiteX21" fmla="*/ 0 w 1171575"/>
                    <a:gd name="connsiteY21" fmla="*/ 108728 h 1195387"/>
                    <a:gd name="connsiteX22" fmla="*/ 0 w 1171575"/>
                    <a:gd name="connsiteY22" fmla="*/ 61918 h 1195387"/>
                    <a:gd name="connsiteX23" fmla="*/ 61918 w 1171575"/>
                    <a:gd name="connsiteY23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142359 w 1171575"/>
                    <a:gd name="connsiteY14" fmla="*/ 1195387 h 1195387"/>
                    <a:gd name="connsiteX15" fmla="*/ 61918 w 1171575"/>
                    <a:gd name="connsiteY15" fmla="*/ 1195387 h 1195387"/>
                    <a:gd name="connsiteX16" fmla="*/ 0 w 1171575"/>
                    <a:gd name="connsiteY16" fmla="*/ 1133469 h 1195387"/>
                    <a:gd name="connsiteX17" fmla="*/ 0 w 1171575"/>
                    <a:gd name="connsiteY17" fmla="*/ 1069821 h 1195387"/>
                    <a:gd name="connsiteX18" fmla="*/ 33758 w 1171575"/>
                    <a:gd name="connsiteY18" fmla="*/ 633057 h 1195387"/>
                    <a:gd name="connsiteX19" fmla="*/ 33758 w 1171575"/>
                    <a:gd name="connsiteY19" fmla="*/ 545492 h 1195387"/>
                    <a:gd name="connsiteX20" fmla="*/ 0 w 1171575"/>
                    <a:gd name="connsiteY20" fmla="*/ 108728 h 1195387"/>
                    <a:gd name="connsiteX21" fmla="*/ 0 w 1171575"/>
                    <a:gd name="connsiteY21" fmla="*/ 61918 h 1195387"/>
                    <a:gd name="connsiteX22" fmla="*/ 61918 w 1171575"/>
                    <a:gd name="connsiteY22" fmla="*/ 0 h 1195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71575" h="1195387">
                      <a:moveTo>
                        <a:pt x="61918" y="0"/>
                      </a:moveTo>
                      <a:lnTo>
                        <a:pt x="145898" y="0"/>
                      </a:lnTo>
                      <a:lnTo>
                        <a:pt x="528264" y="29554"/>
                      </a:lnTo>
                      <a:cubicBezTo>
                        <a:pt x="552444" y="31423"/>
                        <a:pt x="591649" y="31423"/>
                        <a:pt x="615829" y="29554"/>
                      </a:cubicBezTo>
                      <a:lnTo>
                        <a:pt x="998197" y="0"/>
                      </a:lnTo>
                      <a:lnTo>
                        <a:pt x="1109657" y="0"/>
                      </a:lnTo>
                      <a:cubicBezTo>
                        <a:pt x="1143853" y="0"/>
                        <a:pt x="1171575" y="27722"/>
                        <a:pt x="1171575" y="61918"/>
                      </a:cubicBezTo>
                      <a:lnTo>
                        <a:pt x="1171575" y="152362"/>
                      </a:lnTo>
                      <a:lnTo>
                        <a:pt x="1139888" y="562330"/>
                      </a:lnTo>
                      <a:cubicBezTo>
                        <a:pt x="1138019" y="586510"/>
                        <a:pt x="1138019" y="625715"/>
                        <a:pt x="1139888" y="649895"/>
                      </a:cubicBezTo>
                      <a:lnTo>
                        <a:pt x="1171575" y="1059855"/>
                      </a:lnTo>
                      <a:lnTo>
                        <a:pt x="1171575" y="1133469"/>
                      </a:lnTo>
                      <a:cubicBezTo>
                        <a:pt x="1171575" y="1167665"/>
                        <a:pt x="1143853" y="1195387"/>
                        <a:pt x="1109657" y="1195387"/>
                      </a:cubicBezTo>
                      <a:lnTo>
                        <a:pt x="1035413" y="1195387"/>
                      </a:lnTo>
                      <a:lnTo>
                        <a:pt x="142359" y="1195387"/>
                      </a:lnTo>
                      <a:lnTo>
                        <a:pt x="61918" y="1195387"/>
                      </a:lnTo>
                      <a:cubicBezTo>
                        <a:pt x="27722" y="1195387"/>
                        <a:pt x="0" y="1167665"/>
                        <a:pt x="0" y="1133469"/>
                      </a:cubicBezTo>
                      <a:lnTo>
                        <a:pt x="0" y="1069821"/>
                      </a:lnTo>
                      <a:lnTo>
                        <a:pt x="33758" y="633057"/>
                      </a:lnTo>
                      <a:cubicBezTo>
                        <a:pt x="35627" y="608877"/>
                        <a:pt x="35627" y="569672"/>
                        <a:pt x="33758" y="545492"/>
                      </a:cubicBezTo>
                      <a:lnTo>
                        <a:pt x="0" y="108728"/>
                      </a:lnTo>
                      <a:lnTo>
                        <a:pt x="0" y="61918"/>
                      </a:lnTo>
                      <a:cubicBezTo>
                        <a:pt x="0" y="27722"/>
                        <a:pt x="27722" y="0"/>
                        <a:pt x="61918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772E89E4-78D2-44B4-80BA-6BCFC9C17D98}"/>
                    </a:ext>
                  </a:extLst>
                </p:cNvPr>
                <p:cNvSpPr/>
                <p:nvPr/>
              </p:nvSpPr>
              <p:spPr>
                <a:xfrm>
                  <a:off x="736389" y="4232810"/>
                  <a:ext cx="1106362" cy="1128846"/>
                </a:xfrm>
                <a:custGeom>
                  <a:avLst/>
                  <a:gdLst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88884 w 1171575"/>
                    <a:gd name="connsiteY15" fmla="*/ 1162856 h 1195387"/>
                    <a:gd name="connsiteX16" fmla="*/ 545102 w 1171575"/>
                    <a:gd name="connsiteY16" fmla="*/ 1164258 h 1195387"/>
                    <a:gd name="connsiteX17" fmla="*/ 142359 w 1171575"/>
                    <a:gd name="connsiteY17" fmla="*/ 1195387 h 1195387"/>
                    <a:gd name="connsiteX18" fmla="*/ 61918 w 1171575"/>
                    <a:gd name="connsiteY18" fmla="*/ 1195387 h 1195387"/>
                    <a:gd name="connsiteX19" fmla="*/ 0 w 1171575"/>
                    <a:gd name="connsiteY19" fmla="*/ 1133469 h 1195387"/>
                    <a:gd name="connsiteX20" fmla="*/ 0 w 1171575"/>
                    <a:gd name="connsiteY20" fmla="*/ 1069821 h 1195387"/>
                    <a:gd name="connsiteX21" fmla="*/ 33758 w 1171575"/>
                    <a:gd name="connsiteY21" fmla="*/ 633057 h 1195387"/>
                    <a:gd name="connsiteX22" fmla="*/ 33758 w 1171575"/>
                    <a:gd name="connsiteY22" fmla="*/ 545492 h 1195387"/>
                    <a:gd name="connsiteX23" fmla="*/ 0 w 1171575"/>
                    <a:gd name="connsiteY23" fmla="*/ 108728 h 1195387"/>
                    <a:gd name="connsiteX24" fmla="*/ 0 w 1171575"/>
                    <a:gd name="connsiteY24" fmla="*/ 61918 h 1195387"/>
                    <a:gd name="connsiteX25" fmla="*/ 61918 w 1171575"/>
                    <a:gd name="connsiteY25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45102 w 1171575"/>
                    <a:gd name="connsiteY15" fmla="*/ 1164258 h 1195387"/>
                    <a:gd name="connsiteX16" fmla="*/ 142359 w 1171575"/>
                    <a:gd name="connsiteY16" fmla="*/ 1195387 h 1195387"/>
                    <a:gd name="connsiteX17" fmla="*/ 61918 w 1171575"/>
                    <a:gd name="connsiteY17" fmla="*/ 1195387 h 1195387"/>
                    <a:gd name="connsiteX18" fmla="*/ 0 w 1171575"/>
                    <a:gd name="connsiteY18" fmla="*/ 1133469 h 1195387"/>
                    <a:gd name="connsiteX19" fmla="*/ 0 w 1171575"/>
                    <a:gd name="connsiteY19" fmla="*/ 1069821 h 1195387"/>
                    <a:gd name="connsiteX20" fmla="*/ 33758 w 1171575"/>
                    <a:gd name="connsiteY20" fmla="*/ 633057 h 1195387"/>
                    <a:gd name="connsiteX21" fmla="*/ 33758 w 1171575"/>
                    <a:gd name="connsiteY21" fmla="*/ 545492 h 1195387"/>
                    <a:gd name="connsiteX22" fmla="*/ 0 w 1171575"/>
                    <a:gd name="connsiteY22" fmla="*/ 108728 h 1195387"/>
                    <a:gd name="connsiteX23" fmla="*/ 0 w 1171575"/>
                    <a:gd name="connsiteY23" fmla="*/ 61918 h 1195387"/>
                    <a:gd name="connsiteX24" fmla="*/ 61918 w 1171575"/>
                    <a:gd name="connsiteY24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142359 w 1171575"/>
                    <a:gd name="connsiteY15" fmla="*/ 1195387 h 1195387"/>
                    <a:gd name="connsiteX16" fmla="*/ 61918 w 1171575"/>
                    <a:gd name="connsiteY16" fmla="*/ 1195387 h 1195387"/>
                    <a:gd name="connsiteX17" fmla="*/ 0 w 1171575"/>
                    <a:gd name="connsiteY17" fmla="*/ 1133469 h 1195387"/>
                    <a:gd name="connsiteX18" fmla="*/ 0 w 1171575"/>
                    <a:gd name="connsiteY18" fmla="*/ 1069821 h 1195387"/>
                    <a:gd name="connsiteX19" fmla="*/ 33758 w 1171575"/>
                    <a:gd name="connsiteY19" fmla="*/ 633057 h 1195387"/>
                    <a:gd name="connsiteX20" fmla="*/ 33758 w 1171575"/>
                    <a:gd name="connsiteY20" fmla="*/ 545492 h 1195387"/>
                    <a:gd name="connsiteX21" fmla="*/ 0 w 1171575"/>
                    <a:gd name="connsiteY21" fmla="*/ 108728 h 1195387"/>
                    <a:gd name="connsiteX22" fmla="*/ 0 w 1171575"/>
                    <a:gd name="connsiteY22" fmla="*/ 61918 h 1195387"/>
                    <a:gd name="connsiteX23" fmla="*/ 61918 w 1171575"/>
                    <a:gd name="connsiteY23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142359 w 1171575"/>
                    <a:gd name="connsiteY14" fmla="*/ 1195387 h 1195387"/>
                    <a:gd name="connsiteX15" fmla="*/ 61918 w 1171575"/>
                    <a:gd name="connsiteY15" fmla="*/ 1195387 h 1195387"/>
                    <a:gd name="connsiteX16" fmla="*/ 0 w 1171575"/>
                    <a:gd name="connsiteY16" fmla="*/ 1133469 h 1195387"/>
                    <a:gd name="connsiteX17" fmla="*/ 0 w 1171575"/>
                    <a:gd name="connsiteY17" fmla="*/ 1069821 h 1195387"/>
                    <a:gd name="connsiteX18" fmla="*/ 33758 w 1171575"/>
                    <a:gd name="connsiteY18" fmla="*/ 633057 h 1195387"/>
                    <a:gd name="connsiteX19" fmla="*/ 33758 w 1171575"/>
                    <a:gd name="connsiteY19" fmla="*/ 545492 h 1195387"/>
                    <a:gd name="connsiteX20" fmla="*/ 0 w 1171575"/>
                    <a:gd name="connsiteY20" fmla="*/ 108728 h 1195387"/>
                    <a:gd name="connsiteX21" fmla="*/ 0 w 1171575"/>
                    <a:gd name="connsiteY21" fmla="*/ 61918 h 1195387"/>
                    <a:gd name="connsiteX22" fmla="*/ 61918 w 1171575"/>
                    <a:gd name="connsiteY22" fmla="*/ 0 h 1195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71575" h="1195387">
                      <a:moveTo>
                        <a:pt x="61918" y="0"/>
                      </a:moveTo>
                      <a:lnTo>
                        <a:pt x="145898" y="0"/>
                      </a:lnTo>
                      <a:lnTo>
                        <a:pt x="528264" y="29554"/>
                      </a:lnTo>
                      <a:cubicBezTo>
                        <a:pt x="552444" y="31423"/>
                        <a:pt x="591649" y="31423"/>
                        <a:pt x="615829" y="29554"/>
                      </a:cubicBezTo>
                      <a:lnTo>
                        <a:pt x="998197" y="0"/>
                      </a:lnTo>
                      <a:lnTo>
                        <a:pt x="1109657" y="0"/>
                      </a:lnTo>
                      <a:cubicBezTo>
                        <a:pt x="1143853" y="0"/>
                        <a:pt x="1171575" y="27722"/>
                        <a:pt x="1171575" y="61918"/>
                      </a:cubicBezTo>
                      <a:lnTo>
                        <a:pt x="1171575" y="152362"/>
                      </a:lnTo>
                      <a:lnTo>
                        <a:pt x="1139888" y="562330"/>
                      </a:lnTo>
                      <a:cubicBezTo>
                        <a:pt x="1138019" y="586510"/>
                        <a:pt x="1138019" y="625715"/>
                        <a:pt x="1139888" y="649895"/>
                      </a:cubicBezTo>
                      <a:lnTo>
                        <a:pt x="1171575" y="1059855"/>
                      </a:lnTo>
                      <a:lnTo>
                        <a:pt x="1171575" y="1133469"/>
                      </a:lnTo>
                      <a:cubicBezTo>
                        <a:pt x="1171575" y="1167665"/>
                        <a:pt x="1143853" y="1195387"/>
                        <a:pt x="1109657" y="1195387"/>
                      </a:cubicBezTo>
                      <a:lnTo>
                        <a:pt x="1035413" y="1195387"/>
                      </a:lnTo>
                      <a:lnTo>
                        <a:pt x="142359" y="1195387"/>
                      </a:lnTo>
                      <a:lnTo>
                        <a:pt x="61918" y="1195387"/>
                      </a:lnTo>
                      <a:cubicBezTo>
                        <a:pt x="27722" y="1195387"/>
                        <a:pt x="0" y="1167665"/>
                        <a:pt x="0" y="1133469"/>
                      </a:cubicBezTo>
                      <a:lnTo>
                        <a:pt x="0" y="1069821"/>
                      </a:lnTo>
                      <a:lnTo>
                        <a:pt x="33758" y="633057"/>
                      </a:lnTo>
                      <a:cubicBezTo>
                        <a:pt x="35627" y="608877"/>
                        <a:pt x="35627" y="569672"/>
                        <a:pt x="33758" y="545492"/>
                      </a:cubicBezTo>
                      <a:lnTo>
                        <a:pt x="0" y="108728"/>
                      </a:lnTo>
                      <a:lnTo>
                        <a:pt x="0" y="61918"/>
                      </a:lnTo>
                      <a:cubicBezTo>
                        <a:pt x="0" y="27722"/>
                        <a:pt x="27722" y="0"/>
                        <a:pt x="61918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  <a:alpha val="50000"/>
                      </a:schemeClr>
                    </a:gs>
                    <a:gs pos="100000">
                      <a:srgbClr val="FFFF00">
                        <a:alpha val="0"/>
                      </a:srgbClr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" name="グループ化 172">
                <a:extLst>
                  <a:ext uri="{FF2B5EF4-FFF2-40B4-BE49-F238E27FC236}">
                    <a16:creationId xmlns:a16="http://schemas.microsoft.com/office/drawing/2014/main" id="{99D8BBE6-8B84-4FBD-A551-1CA2A1EE22CC}"/>
                  </a:ext>
                </a:extLst>
              </p:cNvPr>
              <p:cNvGrpSpPr/>
              <p:nvPr/>
            </p:nvGrpSpPr>
            <p:grpSpPr>
              <a:xfrm>
                <a:off x="9308306" y="3836092"/>
                <a:ext cx="1697832" cy="1455046"/>
                <a:chOff x="9296400" y="3836092"/>
                <a:chExt cx="1694512" cy="1480168"/>
              </a:xfrm>
            </p:grpSpPr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C27959DD-7C93-46AC-8FE0-50E3E9EFA191}"/>
                    </a:ext>
                  </a:extLst>
                </p:cNvPr>
                <p:cNvSpPr/>
                <p:nvPr/>
              </p:nvSpPr>
              <p:spPr>
                <a:xfrm>
                  <a:off x="9477375" y="4050402"/>
                  <a:ext cx="1180162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25A1405E-CE84-4883-8BE9-BBBABCC7DE1A}"/>
                    </a:ext>
                  </a:extLst>
                </p:cNvPr>
                <p:cNvSpPr/>
                <p:nvPr/>
              </p:nvSpPr>
              <p:spPr>
                <a:xfrm>
                  <a:off x="9805167" y="3836092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F450B50E-CA43-48F7-8A38-D0EB2D9BCCD2}"/>
                    </a:ext>
                  </a:extLst>
                </p:cNvPr>
                <p:cNvSpPr/>
                <p:nvPr/>
              </p:nvSpPr>
              <p:spPr>
                <a:xfrm>
                  <a:off x="9296400" y="4178990"/>
                  <a:ext cx="1161112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23D68970-87EC-447F-8123-3111C274595F}"/>
                    </a:ext>
                  </a:extLst>
                </p:cNvPr>
                <p:cNvSpPr/>
                <p:nvPr/>
              </p:nvSpPr>
              <p:spPr>
                <a:xfrm>
                  <a:off x="9671817" y="3921816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66C0EA47-1997-4F0D-A275-7BE2978C558B}"/>
                    </a:ext>
                  </a:extLst>
                </p:cNvPr>
                <p:cNvSpPr/>
                <p:nvPr/>
              </p:nvSpPr>
              <p:spPr>
                <a:xfrm>
                  <a:off x="9350375" y="4136127"/>
                  <a:ext cx="1173812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42B860F3-376C-4104-8D48-99E202D10B65}"/>
                    </a:ext>
                  </a:extLst>
                </p:cNvPr>
                <p:cNvSpPr/>
                <p:nvPr/>
              </p:nvSpPr>
              <p:spPr>
                <a:xfrm>
                  <a:off x="9605142" y="3964678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11BE0FDF-2A51-4968-8FE4-726AF3783275}"/>
                    </a:ext>
                  </a:extLst>
                </p:cNvPr>
                <p:cNvSpPr/>
                <p:nvPr/>
              </p:nvSpPr>
              <p:spPr>
                <a:xfrm>
                  <a:off x="9738492" y="3878954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669A039A-4D0B-4341-99DB-6F508D2C26C9}"/>
                    </a:ext>
                  </a:extLst>
                </p:cNvPr>
                <p:cNvSpPr/>
                <p:nvPr/>
              </p:nvSpPr>
              <p:spPr>
                <a:xfrm>
                  <a:off x="9538467" y="4007540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B7463AB4-D516-44E0-9743-375B06262341}"/>
                    </a:ext>
                  </a:extLst>
                </p:cNvPr>
                <p:cNvSpPr/>
                <p:nvPr/>
              </p:nvSpPr>
              <p:spPr>
                <a:xfrm>
                  <a:off x="9420225" y="4093264"/>
                  <a:ext cx="1170637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7D06209C-26CF-4D82-9ACB-FC67BC10564B}"/>
                </a:ext>
              </a:extLst>
            </p:cNvPr>
            <p:cNvGrpSpPr/>
            <p:nvPr/>
          </p:nvGrpSpPr>
          <p:grpSpPr>
            <a:xfrm>
              <a:off x="9204712" y="3830989"/>
              <a:ext cx="1711629" cy="2126900"/>
              <a:chOff x="-707003" y="3830989"/>
              <a:chExt cx="1711629" cy="2126900"/>
            </a:xfrm>
          </p:grpSpPr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D7D2BB9A-5BB5-43C0-B738-5393EA517307}"/>
                  </a:ext>
                </a:extLst>
              </p:cNvPr>
              <p:cNvGrpSpPr/>
              <p:nvPr/>
            </p:nvGrpSpPr>
            <p:grpSpPr>
              <a:xfrm>
                <a:off x="-707003" y="3830989"/>
                <a:ext cx="1711629" cy="2126900"/>
                <a:chOff x="-707003" y="3830989"/>
                <a:chExt cx="1711629" cy="2126900"/>
              </a:xfrm>
            </p:grpSpPr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0B0EB71D-D745-4050-844F-26B789ED995A}"/>
                    </a:ext>
                  </a:extLst>
                </p:cNvPr>
                <p:cNvGrpSpPr/>
                <p:nvPr/>
              </p:nvGrpSpPr>
              <p:grpSpPr>
                <a:xfrm>
                  <a:off x="-707003" y="3830989"/>
                  <a:ext cx="1711629" cy="2126900"/>
                  <a:chOff x="-707003" y="3830989"/>
                  <a:chExt cx="1711629" cy="2126900"/>
                </a:xfrm>
              </p:grpSpPr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B7B46EF7-645C-4361-9E86-F7D9EA5F3649}"/>
                      </a:ext>
                    </a:extLst>
                  </p:cNvPr>
                  <p:cNvSpPr/>
                  <p:nvPr/>
                </p:nvSpPr>
                <p:spPr>
                  <a:xfrm>
                    <a:off x="-707003" y="4302078"/>
                    <a:ext cx="1711629" cy="1655811"/>
                  </a:xfrm>
                  <a:custGeom>
                    <a:avLst/>
                    <a:gdLst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590028 w 1690690"/>
                      <a:gd name="connsiteY12" fmla="*/ 442912 h 2152650"/>
                      <a:gd name="connsiteX13" fmla="*/ 595641 w 1690690"/>
                      <a:gd name="connsiteY13" fmla="*/ 387236 h 2152650"/>
                      <a:gd name="connsiteX14" fmla="*/ 1070763 w 1690690"/>
                      <a:gd name="connsiteY14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595641 w 1690690"/>
                      <a:gd name="connsiteY12" fmla="*/ 387236 h 2152650"/>
                      <a:gd name="connsiteX13" fmla="*/ 1070763 w 1690690"/>
                      <a:gd name="connsiteY13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1070763 w 1690690"/>
                      <a:gd name="connsiteY12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1070763 w 1690690"/>
                      <a:gd name="connsiteY11" fmla="*/ 0 h 2152650"/>
                      <a:gd name="connsiteX0" fmla="*/ 0 w 1690690"/>
                      <a:gd name="connsiteY0" fmla="*/ 927887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0" fmla="*/ 0 w 1690690"/>
                      <a:gd name="connsiteY0" fmla="*/ 927887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2112155 h 2152650"/>
                      <a:gd name="connsiteX6" fmla="*/ 1064407 w 1690690"/>
                      <a:gd name="connsiteY6" fmla="*/ 2152650 h 2152650"/>
                      <a:gd name="connsiteX7" fmla="*/ 40495 w 1690690"/>
                      <a:gd name="connsiteY7" fmla="*/ 2152650 h 2152650"/>
                      <a:gd name="connsiteX8" fmla="*/ 0 w 1690690"/>
                      <a:gd name="connsiteY8" fmla="*/ 2112155 h 2152650"/>
                      <a:gd name="connsiteX9" fmla="*/ 0 w 1690690"/>
                      <a:gd name="connsiteY9" fmla="*/ 927887 h 2152650"/>
                      <a:gd name="connsiteX0" fmla="*/ 0 w 1690690"/>
                      <a:gd name="connsiteY0" fmla="*/ 875499 h 2100262"/>
                      <a:gd name="connsiteX1" fmla="*/ 896152 w 1690690"/>
                      <a:gd name="connsiteY1" fmla="*/ 0 h 2100262"/>
                      <a:gd name="connsiteX2" fmla="*/ 1690690 w 1690690"/>
                      <a:gd name="connsiteY2" fmla="*/ 432587 h 2100262"/>
                      <a:gd name="connsiteX3" fmla="*/ 1690690 w 1690690"/>
                      <a:gd name="connsiteY3" fmla="*/ 1616855 h 2100262"/>
                      <a:gd name="connsiteX4" fmla="*/ 1650195 w 1690690"/>
                      <a:gd name="connsiteY4" fmla="*/ 1657350 h 2100262"/>
                      <a:gd name="connsiteX5" fmla="*/ 1104902 w 1690690"/>
                      <a:gd name="connsiteY5" fmla="*/ 2059767 h 2100262"/>
                      <a:gd name="connsiteX6" fmla="*/ 1064407 w 1690690"/>
                      <a:gd name="connsiteY6" fmla="*/ 2100262 h 2100262"/>
                      <a:gd name="connsiteX7" fmla="*/ 40495 w 1690690"/>
                      <a:gd name="connsiteY7" fmla="*/ 2100262 h 2100262"/>
                      <a:gd name="connsiteX8" fmla="*/ 0 w 1690690"/>
                      <a:gd name="connsiteY8" fmla="*/ 2059767 h 2100262"/>
                      <a:gd name="connsiteX9" fmla="*/ 0 w 1690690"/>
                      <a:gd name="connsiteY9" fmla="*/ 875499 h 2100262"/>
                      <a:gd name="connsiteX0" fmla="*/ 2528 w 1693218"/>
                      <a:gd name="connsiteY0" fmla="*/ 875499 h 2100262"/>
                      <a:gd name="connsiteX1" fmla="*/ 898680 w 1693218"/>
                      <a:gd name="connsiteY1" fmla="*/ 0 h 2100262"/>
                      <a:gd name="connsiteX2" fmla="*/ 1693218 w 1693218"/>
                      <a:gd name="connsiteY2" fmla="*/ 432587 h 2100262"/>
                      <a:gd name="connsiteX3" fmla="*/ 1693218 w 1693218"/>
                      <a:gd name="connsiteY3" fmla="*/ 1616855 h 2100262"/>
                      <a:gd name="connsiteX4" fmla="*/ 1652723 w 1693218"/>
                      <a:gd name="connsiteY4" fmla="*/ 1657350 h 2100262"/>
                      <a:gd name="connsiteX5" fmla="*/ 1107430 w 1693218"/>
                      <a:gd name="connsiteY5" fmla="*/ 2059767 h 2100262"/>
                      <a:gd name="connsiteX6" fmla="*/ 1066935 w 1693218"/>
                      <a:gd name="connsiteY6" fmla="*/ 2100262 h 2100262"/>
                      <a:gd name="connsiteX7" fmla="*/ 43023 w 1693218"/>
                      <a:gd name="connsiteY7" fmla="*/ 2100262 h 2100262"/>
                      <a:gd name="connsiteX8" fmla="*/ 2528 w 1693218"/>
                      <a:gd name="connsiteY8" fmla="*/ 2059767 h 2100262"/>
                      <a:gd name="connsiteX9" fmla="*/ 2528 w 1693218"/>
                      <a:gd name="connsiteY9" fmla="*/ 875499 h 2100262"/>
                      <a:gd name="connsiteX0" fmla="*/ 48977 w 1739667"/>
                      <a:gd name="connsiteY0" fmla="*/ 562159 h 1786922"/>
                      <a:gd name="connsiteX1" fmla="*/ 710179 w 1739667"/>
                      <a:gd name="connsiteY1" fmla="*/ 118460 h 1786922"/>
                      <a:gd name="connsiteX2" fmla="*/ 1739667 w 1739667"/>
                      <a:gd name="connsiteY2" fmla="*/ 119247 h 1786922"/>
                      <a:gd name="connsiteX3" fmla="*/ 1739667 w 1739667"/>
                      <a:gd name="connsiteY3" fmla="*/ 1303515 h 1786922"/>
                      <a:gd name="connsiteX4" fmla="*/ 1699172 w 1739667"/>
                      <a:gd name="connsiteY4" fmla="*/ 1344010 h 1786922"/>
                      <a:gd name="connsiteX5" fmla="*/ 1153879 w 1739667"/>
                      <a:gd name="connsiteY5" fmla="*/ 1746427 h 1786922"/>
                      <a:gd name="connsiteX6" fmla="*/ 1113384 w 1739667"/>
                      <a:gd name="connsiteY6" fmla="*/ 1786922 h 1786922"/>
                      <a:gd name="connsiteX7" fmla="*/ 89472 w 1739667"/>
                      <a:gd name="connsiteY7" fmla="*/ 1786922 h 1786922"/>
                      <a:gd name="connsiteX8" fmla="*/ 48977 w 1739667"/>
                      <a:gd name="connsiteY8" fmla="*/ 1746427 h 1786922"/>
                      <a:gd name="connsiteX9" fmla="*/ 48977 w 1739667"/>
                      <a:gd name="connsiteY9" fmla="*/ 562159 h 1786922"/>
                      <a:gd name="connsiteX0" fmla="*/ 8056 w 1698746"/>
                      <a:gd name="connsiteY0" fmla="*/ 562159 h 1786922"/>
                      <a:gd name="connsiteX1" fmla="*/ 669258 w 1698746"/>
                      <a:gd name="connsiteY1" fmla="*/ 118460 h 1786922"/>
                      <a:gd name="connsiteX2" fmla="*/ 1698746 w 1698746"/>
                      <a:gd name="connsiteY2" fmla="*/ 119247 h 1786922"/>
                      <a:gd name="connsiteX3" fmla="*/ 1698746 w 1698746"/>
                      <a:gd name="connsiteY3" fmla="*/ 1303515 h 1786922"/>
                      <a:gd name="connsiteX4" fmla="*/ 1658251 w 1698746"/>
                      <a:gd name="connsiteY4" fmla="*/ 1344010 h 1786922"/>
                      <a:gd name="connsiteX5" fmla="*/ 1112958 w 1698746"/>
                      <a:gd name="connsiteY5" fmla="*/ 1746427 h 1786922"/>
                      <a:gd name="connsiteX6" fmla="*/ 1072463 w 1698746"/>
                      <a:gd name="connsiteY6" fmla="*/ 1786922 h 1786922"/>
                      <a:gd name="connsiteX7" fmla="*/ 48551 w 1698746"/>
                      <a:gd name="connsiteY7" fmla="*/ 1786922 h 1786922"/>
                      <a:gd name="connsiteX8" fmla="*/ 8056 w 1698746"/>
                      <a:gd name="connsiteY8" fmla="*/ 1746427 h 1786922"/>
                      <a:gd name="connsiteX9" fmla="*/ 8056 w 1698746"/>
                      <a:gd name="connsiteY9" fmla="*/ 562159 h 1786922"/>
                      <a:gd name="connsiteX0" fmla="*/ 8056 w 1698746"/>
                      <a:gd name="connsiteY0" fmla="*/ 562159 h 1786922"/>
                      <a:gd name="connsiteX1" fmla="*/ 669258 w 1698746"/>
                      <a:gd name="connsiteY1" fmla="*/ 118460 h 1786922"/>
                      <a:gd name="connsiteX2" fmla="*/ 1698746 w 1698746"/>
                      <a:gd name="connsiteY2" fmla="*/ 119247 h 1786922"/>
                      <a:gd name="connsiteX3" fmla="*/ 1698746 w 1698746"/>
                      <a:gd name="connsiteY3" fmla="*/ 1303515 h 1786922"/>
                      <a:gd name="connsiteX4" fmla="*/ 1658251 w 1698746"/>
                      <a:gd name="connsiteY4" fmla="*/ 1344010 h 1786922"/>
                      <a:gd name="connsiteX5" fmla="*/ 1112958 w 1698746"/>
                      <a:gd name="connsiteY5" fmla="*/ 1746427 h 1786922"/>
                      <a:gd name="connsiteX6" fmla="*/ 1072463 w 1698746"/>
                      <a:gd name="connsiteY6" fmla="*/ 1786922 h 1786922"/>
                      <a:gd name="connsiteX7" fmla="*/ 48551 w 1698746"/>
                      <a:gd name="connsiteY7" fmla="*/ 1786922 h 1786922"/>
                      <a:gd name="connsiteX8" fmla="*/ 8056 w 1698746"/>
                      <a:gd name="connsiteY8" fmla="*/ 1746427 h 1786922"/>
                      <a:gd name="connsiteX9" fmla="*/ 8056 w 1698746"/>
                      <a:gd name="connsiteY9" fmla="*/ 562159 h 1786922"/>
                      <a:gd name="connsiteX0" fmla="*/ 13700 w 1704390"/>
                      <a:gd name="connsiteY0" fmla="*/ 562159 h 1786922"/>
                      <a:gd name="connsiteX1" fmla="*/ 674902 w 1704390"/>
                      <a:gd name="connsiteY1" fmla="*/ 118460 h 1786922"/>
                      <a:gd name="connsiteX2" fmla="*/ 1704390 w 1704390"/>
                      <a:gd name="connsiteY2" fmla="*/ 119247 h 1786922"/>
                      <a:gd name="connsiteX3" fmla="*/ 1704390 w 1704390"/>
                      <a:gd name="connsiteY3" fmla="*/ 1303515 h 1786922"/>
                      <a:gd name="connsiteX4" fmla="*/ 1663895 w 1704390"/>
                      <a:gd name="connsiteY4" fmla="*/ 1344010 h 1786922"/>
                      <a:gd name="connsiteX5" fmla="*/ 1118602 w 1704390"/>
                      <a:gd name="connsiteY5" fmla="*/ 1746427 h 1786922"/>
                      <a:gd name="connsiteX6" fmla="*/ 1078107 w 1704390"/>
                      <a:gd name="connsiteY6" fmla="*/ 1786922 h 1786922"/>
                      <a:gd name="connsiteX7" fmla="*/ 54195 w 1704390"/>
                      <a:gd name="connsiteY7" fmla="*/ 1786922 h 1786922"/>
                      <a:gd name="connsiteX8" fmla="*/ 13700 w 1704390"/>
                      <a:gd name="connsiteY8" fmla="*/ 1746427 h 1786922"/>
                      <a:gd name="connsiteX9" fmla="*/ 13700 w 1704390"/>
                      <a:gd name="connsiteY9" fmla="*/ 562159 h 1786922"/>
                      <a:gd name="connsiteX0" fmla="*/ 13700 w 1719912"/>
                      <a:gd name="connsiteY0" fmla="*/ 460561 h 1685324"/>
                      <a:gd name="connsiteX1" fmla="*/ 674902 w 1719912"/>
                      <a:gd name="connsiteY1" fmla="*/ 16862 h 1685324"/>
                      <a:gd name="connsiteX2" fmla="*/ 1704390 w 1719912"/>
                      <a:gd name="connsiteY2" fmla="*/ 17649 h 1685324"/>
                      <a:gd name="connsiteX3" fmla="*/ 1704390 w 1719912"/>
                      <a:gd name="connsiteY3" fmla="*/ 1201917 h 1685324"/>
                      <a:gd name="connsiteX4" fmla="*/ 1663895 w 1719912"/>
                      <a:gd name="connsiteY4" fmla="*/ 1242412 h 1685324"/>
                      <a:gd name="connsiteX5" fmla="*/ 1118602 w 1719912"/>
                      <a:gd name="connsiteY5" fmla="*/ 1644829 h 1685324"/>
                      <a:gd name="connsiteX6" fmla="*/ 1078107 w 1719912"/>
                      <a:gd name="connsiteY6" fmla="*/ 1685324 h 1685324"/>
                      <a:gd name="connsiteX7" fmla="*/ 54195 w 1719912"/>
                      <a:gd name="connsiteY7" fmla="*/ 1685324 h 1685324"/>
                      <a:gd name="connsiteX8" fmla="*/ 13700 w 1719912"/>
                      <a:gd name="connsiteY8" fmla="*/ 1644829 h 1685324"/>
                      <a:gd name="connsiteX9" fmla="*/ 13700 w 1719912"/>
                      <a:gd name="connsiteY9" fmla="*/ 460561 h 1685324"/>
                      <a:gd name="connsiteX0" fmla="*/ 13700 w 1709575"/>
                      <a:gd name="connsiteY0" fmla="*/ 445784 h 1670547"/>
                      <a:gd name="connsiteX1" fmla="*/ 674902 w 1709575"/>
                      <a:gd name="connsiteY1" fmla="*/ 2085 h 1670547"/>
                      <a:gd name="connsiteX2" fmla="*/ 1688515 w 1709575"/>
                      <a:gd name="connsiteY2" fmla="*/ 28272 h 1670547"/>
                      <a:gd name="connsiteX3" fmla="*/ 1704390 w 1709575"/>
                      <a:gd name="connsiteY3" fmla="*/ 1187140 h 1670547"/>
                      <a:gd name="connsiteX4" fmla="*/ 1663895 w 1709575"/>
                      <a:gd name="connsiteY4" fmla="*/ 1227635 h 1670547"/>
                      <a:gd name="connsiteX5" fmla="*/ 1118602 w 1709575"/>
                      <a:gd name="connsiteY5" fmla="*/ 1630052 h 1670547"/>
                      <a:gd name="connsiteX6" fmla="*/ 1078107 w 1709575"/>
                      <a:gd name="connsiteY6" fmla="*/ 1670547 h 1670547"/>
                      <a:gd name="connsiteX7" fmla="*/ 54195 w 1709575"/>
                      <a:gd name="connsiteY7" fmla="*/ 1670547 h 1670547"/>
                      <a:gd name="connsiteX8" fmla="*/ 13700 w 1709575"/>
                      <a:gd name="connsiteY8" fmla="*/ 1630052 h 1670547"/>
                      <a:gd name="connsiteX9" fmla="*/ 13700 w 1709575"/>
                      <a:gd name="connsiteY9" fmla="*/ 445784 h 1670547"/>
                      <a:gd name="connsiteX0" fmla="*/ 48977 w 1804395"/>
                      <a:gd name="connsiteY0" fmla="*/ 509128 h 1733891"/>
                      <a:gd name="connsiteX1" fmla="*/ 710179 w 1804395"/>
                      <a:gd name="connsiteY1" fmla="*/ 74954 h 1733891"/>
                      <a:gd name="connsiteX2" fmla="*/ 1723792 w 1804395"/>
                      <a:gd name="connsiteY2" fmla="*/ 91616 h 1733891"/>
                      <a:gd name="connsiteX3" fmla="*/ 1739667 w 1804395"/>
                      <a:gd name="connsiteY3" fmla="*/ 1250484 h 1733891"/>
                      <a:gd name="connsiteX4" fmla="*/ 1699172 w 1804395"/>
                      <a:gd name="connsiteY4" fmla="*/ 1290979 h 1733891"/>
                      <a:gd name="connsiteX5" fmla="*/ 1153879 w 1804395"/>
                      <a:gd name="connsiteY5" fmla="*/ 1693396 h 1733891"/>
                      <a:gd name="connsiteX6" fmla="*/ 1113384 w 1804395"/>
                      <a:gd name="connsiteY6" fmla="*/ 1733891 h 1733891"/>
                      <a:gd name="connsiteX7" fmla="*/ 89472 w 1804395"/>
                      <a:gd name="connsiteY7" fmla="*/ 1733891 h 1733891"/>
                      <a:gd name="connsiteX8" fmla="*/ 48977 w 1804395"/>
                      <a:gd name="connsiteY8" fmla="*/ 1693396 h 1733891"/>
                      <a:gd name="connsiteX9" fmla="*/ 48977 w 1804395"/>
                      <a:gd name="connsiteY9" fmla="*/ 509128 h 1733891"/>
                      <a:gd name="connsiteX0" fmla="*/ 48977 w 1804395"/>
                      <a:gd name="connsiteY0" fmla="*/ 512481 h 1737244"/>
                      <a:gd name="connsiteX1" fmla="*/ 710179 w 1804395"/>
                      <a:gd name="connsiteY1" fmla="*/ 78307 h 1737244"/>
                      <a:gd name="connsiteX2" fmla="*/ 1723792 w 1804395"/>
                      <a:gd name="connsiteY2" fmla="*/ 94969 h 1737244"/>
                      <a:gd name="connsiteX3" fmla="*/ 1739667 w 1804395"/>
                      <a:gd name="connsiteY3" fmla="*/ 1253837 h 1737244"/>
                      <a:gd name="connsiteX4" fmla="*/ 1699172 w 1804395"/>
                      <a:gd name="connsiteY4" fmla="*/ 1294332 h 1737244"/>
                      <a:gd name="connsiteX5" fmla="*/ 1153879 w 1804395"/>
                      <a:gd name="connsiteY5" fmla="*/ 1696749 h 1737244"/>
                      <a:gd name="connsiteX6" fmla="*/ 1113384 w 1804395"/>
                      <a:gd name="connsiteY6" fmla="*/ 1737244 h 1737244"/>
                      <a:gd name="connsiteX7" fmla="*/ 89472 w 1804395"/>
                      <a:gd name="connsiteY7" fmla="*/ 1737244 h 1737244"/>
                      <a:gd name="connsiteX8" fmla="*/ 48977 w 1804395"/>
                      <a:gd name="connsiteY8" fmla="*/ 1696749 h 1737244"/>
                      <a:gd name="connsiteX9" fmla="*/ 48977 w 1804395"/>
                      <a:gd name="connsiteY9" fmla="*/ 512481 h 1737244"/>
                      <a:gd name="connsiteX0" fmla="*/ 46627 w 1804390"/>
                      <a:gd name="connsiteY0" fmla="*/ 512481 h 1737244"/>
                      <a:gd name="connsiteX1" fmla="*/ 676079 w 1804390"/>
                      <a:gd name="connsiteY1" fmla="*/ 78307 h 1737244"/>
                      <a:gd name="connsiteX2" fmla="*/ 1721442 w 1804390"/>
                      <a:gd name="connsiteY2" fmla="*/ 94969 h 1737244"/>
                      <a:gd name="connsiteX3" fmla="*/ 1737317 w 1804390"/>
                      <a:gd name="connsiteY3" fmla="*/ 1253837 h 1737244"/>
                      <a:gd name="connsiteX4" fmla="*/ 1696822 w 1804390"/>
                      <a:gd name="connsiteY4" fmla="*/ 1294332 h 1737244"/>
                      <a:gd name="connsiteX5" fmla="*/ 1151529 w 1804390"/>
                      <a:gd name="connsiteY5" fmla="*/ 1696749 h 1737244"/>
                      <a:gd name="connsiteX6" fmla="*/ 1111034 w 1804390"/>
                      <a:gd name="connsiteY6" fmla="*/ 1737244 h 1737244"/>
                      <a:gd name="connsiteX7" fmla="*/ 87122 w 1804390"/>
                      <a:gd name="connsiteY7" fmla="*/ 1737244 h 1737244"/>
                      <a:gd name="connsiteX8" fmla="*/ 46627 w 1804390"/>
                      <a:gd name="connsiteY8" fmla="*/ 1696749 h 1737244"/>
                      <a:gd name="connsiteX9" fmla="*/ 46627 w 1804390"/>
                      <a:gd name="connsiteY9" fmla="*/ 512481 h 1737244"/>
                      <a:gd name="connsiteX0" fmla="*/ 43804 w 1804381"/>
                      <a:gd name="connsiteY0" fmla="*/ 506708 h 1731471"/>
                      <a:gd name="connsiteX1" fmla="*/ 635156 w 1804381"/>
                      <a:gd name="connsiteY1" fmla="*/ 88409 h 1731471"/>
                      <a:gd name="connsiteX2" fmla="*/ 1718619 w 1804381"/>
                      <a:gd name="connsiteY2" fmla="*/ 89196 h 1731471"/>
                      <a:gd name="connsiteX3" fmla="*/ 1734494 w 1804381"/>
                      <a:gd name="connsiteY3" fmla="*/ 1248064 h 1731471"/>
                      <a:gd name="connsiteX4" fmla="*/ 1693999 w 1804381"/>
                      <a:gd name="connsiteY4" fmla="*/ 1288559 h 1731471"/>
                      <a:gd name="connsiteX5" fmla="*/ 1148706 w 1804381"/>
                      <a:gd name="connsiteY5" fmla="*/ 1690976 h 1731471"/>
                      <a:gd name="connsiteX6" fmla="*/ 1108211 w 1804381"/>
                      <a:gd name="connsiteY6" fmla="*/ 1731471 h 1731471"/>
                      <a:gd name="connsiteX7" fmla="*/ 84299 w 1804381"/>
                      <a:gd name="connsiteY7" fmla="*/ 1731471 h 1731471"/>
                      <a:gd name="connsiteX8" fmla="*/ 43804 w 1804381"/>
                      <a:gd name="connsiteY8" fmla="*/ 1690976 h 1731471"/>
                      <a:gd name="connsiteX9" fmla="*/ 43804 w 1804381"/>
                      <a:gd name="connsiteY9" fmla="*/ 506708 h 1731471"/>
                      <a:gd name="connsiteX0" fmla="*/ 43804 w 1804381"/>
                      <a:gd name="connsiteY0" fmla="*/ 507458 h 1732221"/>
                      <a:gd name="connsiteX1" fmla="*/ 635156 w 1804381"/>
                      <a:gd name="connsiteY1" fmla="*/ 89159 h 1732221"/>
                      <a:gd name="connsiteX2" fmla="*/ 1718619 w 1804381"/>
                      <a:gd name="connsiteY2" fmla="*/ 89946 h 1732221"/>
                      <a:gd name="connsiteX3" fmla="*/ 1734494 w 1804381"/>
                      <a:gd name="connsiteY3" fmla="*/ 1248814 h 1732221"/>
                      <a:gd name="connsiteX4" fmla="*/ 1693999 w 1804381"/>
                      <a:gd name="connsiteY4" fmla="*/ 1289309 h 1732221"/>
                      <a:gd name="connsiteX5" fmla="*/ 1148706 w 1804381"/>
                      <a:gd name="connsiteY5" fmla="*/ 1691726 h 1732221"/>
                      <a:gd name="connsiteX6" fmla="*/ 1108211 w 1804381"/>
                      <a:gd name="connsiteY6" fmla="*/ 1732221 h 1732221"/>
                      <a:gd name="connsiteX7" fmla="*/ 84299 w 1804381"/>
                      <a:gd name="connsiteY7" fmla="*/ 1732221 h 1732221"/>
                      <a:gd name="connsiteX8" fmla="*/ 43804 w 1804381"/>
                      <a:gd name="connsiteY8" fmla="*/ 1691726 h 1732221"/>
                      <a:gd name="connsiteX9" fmla="*/ 43804 w 1804381"/>
                      <a:gd name="connsiteY9" fmla="*/ 507458 h 1732221"/>
                      <a:gd name="connsiteX0" fmla="*/ 11349 w 1771926"/>
                      <a:gd name="connsiteY0" fmla="*/ 507458 h 1732221"/>
                      <a:gd name="connsiteX1" fmla="*/ 602701 w 1771926"/>
                      <a:gd name="connsiteY1" fmla="*/ 89159 h 1732221"/>
                      <a:gd name="connsiteX2" fmla="*/ 1686164 w 1771926"/>
                      <a:gd name="connsiteY2" fmla="*/ 89946 h 1732221"/>
                      <a:gd name="connsiteX3" fmla="*/ 1702039 w 1771926"/>
                      <a:gd name="connsiteY3" fmla="*/ 1248814 h 1732221"/>
                      <a:gd name="connsiteX4" fmla="*/ 1661544 w 1771926"/>
                      <a:gd name="connsiteY4" fmla="*/ 1289309 h 1732221"/>
                      <a:gd name="connsiteX5" fmla="*/ 1116251 w 1771926"/>
                      <a:gd name="connsiteY5" fmla="*/ 1691726 h 1732221"/>
                      <a:gd name="connsiteX6" fmla="*/ 1075756 w 1771926"/>
                      <a:gd name="connsiteY6" fmla="*/ 1732221 h 1732221"/>
                      <a:gd name="connsiteX7" fmla="*/ 51844 w 1771926"/>
                      <a:gd name="connsiteY7" fmla="*/ 1732221 h 1732221"/>
                      <a:gd name="connsiteX8" fmla="*/ 11349 w 1771926"/>
                      <a:gd name="connsiteY8" fmla="*/ 1691726 h 1732221"/>
                      <a:gd name="connsiteX9" fmla="*/ 11349 w 1771926"/>
                      <a:gd name="connsiteY9" fmla="*/ 507458 h 1732221"/>
                      <a:gd name="connsiteX0" fmla="*/ 13266 w 1767493"/>
                      <a:gd name="connsiteY0" fmla="*/ 534634 h 1746697"/>
                      <a:gd name="connsiteX1" fmla="*/ 598268 w 1767493"/>
                      <a:gd name="connsiteY1" fmla="*/ 103635 h 1746697"/>
                      <a:gd name="connsiteX2" fmla="*/ 1681731 w 1767493"/>
                      <a:gd name="connsiteY2" fmla="*/ 104422 h 1746697"/>
                      <a:gd name="connsiteX3" fmla="*/ 1697606 w 1767493"/>
                      <a:gd name="connsiteY3" fmla="*/ 1263290 h 1746697"/>
                      <a:gd name="connsiteX4" fmla="*/ 1657111 w 1767493"/>
                      <a:gd name="connsiteY4" fmla="*/ 1303785 h 1746697"/>
                      <a:gd name="connsiteX5" fmla="*/ 1111818 w 1767493"/>
                      <a:gd name="connsiteY5" fmla="*/ 1706202 h 1746697"/>
                      <a:gd name="connsiteX6" fmla="*/ 1071323 w 1767493"/>
                      <a:gd name="connsiteY6" fmla="*/ 1746697 h 1746697"/>
                      <a:gd name="connsiteX7" fmla="*/ 47411 w 1767493"/>
                      <a:gd name="connsiteY7" fmla="*/ 1746697 h 1746697"/>
                      <a:gd name="connsiteX8" fmla="*/ 6916 w 1767493"/>
                      <a:gd name="connsiteY8" fmla="*/ 1706202 h 1746697"/>
                      <a:gd name="connsiteX9" fmla="*/ 13266 w 1767493"/>
                      <a:gd name="connsiteY9" fmla="*/ 534634 h 1746697"/>
                      <a:gd name="connsiteX0" fmla="*/ 13266 w 1767493"/>
                      <a:gd name="connsiteY0" fmla="*/ 518177 h 1730240"/>
                      <a:gd name="connsiteX1" fmla="*/ 598268 w 1767493"/>
                      <a:gd name="connsiteY1" fmla="*/ 87178 h 1730240"/>
                      <a:gd name="connsiteX2" fmla="*/ 1681731 w 1767493"/>
                      <a:gd name="connsiteY2" fmla="*/ 87965 h 1730240"/>
                      <a:gd name="connsiteX3" fmla="*/ 1697606 w 1767493"/>
                      <a:gd name="connsiteY3" fmla="*/ 1246833 h 1730240"/>
                      <a:gd name="connsiteX4" fmla="*/ 1657111 w 1767493"/>
                      <a:gd name="connsiteY4" fmla="*/ 1287328 h 1730240"/>
                      <a:gd name="connsiteX5" fmla="*/ 1111818 w 1767493"/>
                      <a:gd name="connsiteY5" fmla="*/ 1689745 h 1730240"/>
                      <a:gd name="connsiteX6" fmla="*/ 1071323 w 1767493"/>
                      <a:gd name="connsiteY6" fmla="*/ 1730240 h 1730240"/>
                      <a:gd name="connsiteX7" fmla="*/ 47411 w 1767493"/>
                      <a:gd name="connsiteY7" fmla="*/ 1730240 h 1730240"/>
                      <a:gd name="connsiteX8" fmla="*/ 6916 w 1767493"/>
                      <a:gd name="connsiteY8" fmla="*/ 1689745 h 1730240"/>
                      <a:gd name="connsiteX9" fmla="*/ 13266 w 1767493"/>
                      <a:gd name="connsiteY9" fmla="*/ 518177 h 1730240"/>
                      <a:gd name="connsiteX0" fmla="*/ 13266 w 1700096"/>
                      <a:gd name="connsiteY0" fmla="*/ 443652 h 1655715"/>
                      <a:gd name="connsiteX1" fmla="*/ 598268 w 1700096"/>
                      <a:gd name="connsiteY1" fmla="*/ 12653 h 1655715"/>
                      <a:gd name="connsiteX2" fmla="*/ 1681731 w 1700096"/>
                      <a:gd name="connsiteY2" fmla="*/ 13440 h 1655715"/>
                      <a:gd name="connsiteX3" fmla="*/ 1697606 w 1700096"/>
                      <a:gd name="connsiteY3" fmla="*/ 1172308 h 1655715"/>
                      <a:gd name="connsiteX4" fmla="*/ 1657111 w 1700096"/>
                      <a:gd name="connsiteY4" fmla="*/ 1212803 h 1655715"/>
                      <a:gd name="connsiteX5" fmla="*/ 1111818 w 1700096"/>
                      <a:gd name="connsiteY5" fmla="*/ 1615220 h 1655715"/>
                      <a:gd name="connsiteX6" fmla="*/ 1071323 w 1700096"/>
                      <a:gd name="connsiteY6" fmla="*/ 1655715 h 1655715"/>
                      <a:gd name="connsiteX7" fmla="*/ 47411 w 1700096"/>
                      <a:gd name="connsiteY7" fmla="*/ 1655715 h 1655715"/>
                      <a:gd name="connsiteX8" fmla="*/ 6916 w 1700096"/>
                      <a:gd name="connsiteY8" fmla="*/ 1615220 h 1655715"/>
                      <a:gd name="connsiteX9" fmla="*/ 13266 w 1700096"/>
                      <a:gd name="connsiteY9" fmla="*/ 443652 h 1655715"/>
                      <a:gd name="connsiteX0" fmla="*/ 13266 w 1703438"/>
                      <a:gd name="connsiteY0" fmla="*/ 462935 h 1674998"/>
                      <a:gd name="connsiteX1" fmla="*/ 598268 w 1703438"/>
                      <a:gd name="connsiteY1" fmla="*/ 31936 h 1674998"/>
                      <a:gd name="connsiteX2" fmla="*/ 1688081 w 1703438"/>
                      <a:gd name="connsiteY2" fmla="*/ 48598 h 1674998"/>
                      <a:gd name="connsiteX3" fmla="*/ 1697606 w 1703438"/>
                      <a:gd name="connsiteY3" fmla="*/ 1191591 h 1674998"/>
                      <a:gd name="connsiteX4" fmla="*/ 1657111 w 1703438"/>
                      <a:gd name="connsiteY4" fmla="*/ 1232086 h 1674998"/>
                      <a:gd name="connsiteX5" fmla="*/ 1111818 w 1703438"/>
                      <a:gd name="connsiteY5" fmla="*/ 1634503 h 1674998"/>
                      <a:gd name="connsiteX6" fmla="*/ 1071323 w 1703438"/>
                      <a:gd name="connsiteY6" fmla="*/ 1674998 h 1674998"/>
                      <a:gd name="connsiteX7" fmla="*/ 47411 w 1703438"/>
                      <a:gd name="connsiteY7" fmla="*/ 1674998 h 1674998"/>
                      <a:gd name="connsiteX8" fmla="*/ 6916 w 1703438"/>
                      <a:gd name="connsiteY8" fmla="*/ 1634503 h 1674998"/>
                      <a:gd name="connsiteX9" fmla="*/ 13266 w 1703438"/>
                      <a:gd name="connsiteY9" fmla="*/ 462935 h 1674998"/>
                      <a:gd name="connsiteX0" fmla="*/ 13266 w 1703438"/>
                      <a:gd name="connsiteY0" fmla="*/ 438970 h 1651033"/>
                      <a:gd name="connsiteX1" fmla="*/ 598268 w 1703438"/>
                      <a:gd name="connsiteY1" fmla="*/ 7971 h 1651033"/>
                      <a:gd name="connsiteX2" fmla="*/ 1688081 w 1703438"/>
                      <a:gd name="connsiteY2" fmla="*/ 24633 h 1651033"/>
                      <a:gd name="connsiteX3" fmla="*/ 1697606 w 1703438"/>
                      <a:gd name="connsiteY3" fmla="*/ 1167626 h 1651033"/>
                      <a:gd name="connsiteX4" fmla="*/ 1657111 w 1703438"/>
                      <a:gd name="connsiteY4" fmla="*/ 1208121 h 1651033"/>
                      <a:gd name="connsiteX5" fmla="*/ 1111818 w 1703438"/>
                      <a:gd name="connsiteY5" fmla="*/ 1610538 h 1651033"/>
                      <a:gd name="connsiteX6" fmla="*/ 1071323 w 1703438"/>
                      <a:gd name="connsiteY6" fmla="*/ 1651033 h 1651033"/>
                      <a:gd name="connsiteX7" fmla="*/ 47411 w 1703438"/>
                      <a:gd name="connsiteY7" fmla="*/ 1651033 h 1651033"/>
                      <a:gd name="connsiteX8" fmla="*/ 6916 w 1703438"/>
                      <a:gd name="connsiteY8" fmla="*/ 1610538 h 1651033"/>
                      <a:gd name="connsiteX9" fmla="*/ 13266 w 1703438"/>
                      <a:gd name="connsiteY9" fmla="*/ 438970 h 1651033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11818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33250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33250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711629" h="1655811">
                        <a:moveTo>
                          <a:pt x="13266" y="443748"/>
                        </a:moveTo>
                        <a:cubicBezTo>
                          <a:pt x="38800" y="402079"/>
                          <a:pt x="531857" y="27830"/>
                          <a:pt x="598268" y="12749"/>
                        </a:cubicBezTo>
                        <a:cubicBezTo>
                          <a:pt x="664679" y="-2332"/>
                          <a:pt x="1641383" y="-11465"/>
                          <a:pt x="1688081" y="29411"/>
                        </a:cubicBezTo>
                        <a:cubicBezTo>
                          <a:pt x="1734779" y="70287"/>
                          <a:pt x="1697606" y="777648"/>
                          <a:pt x="1697606" y="1172404"/>
                        </a:cubicBezTo>
                        <a:cubicBezTo>
                          <a:pt x="1697606" y="1194769"/>
                          <a:pt x="1679476" y="1212899"/>
                          <a:pt x="1657111" y="1212899"/>
                        </a:cubicBezTo>
                        <a:lnTo>
                          <a:pt x="1133250" y="1615316"/>
                        </a:lnTo>
                        <a:cubicBezTo>
                          <a:pt x="1116581" y="1637681"/>
                          <a:pt x="1093688" y="1655811"/>
                          <a:pt x="1071323" y="1655811"/>
                        </a:cubicBezTo>
                        <a:lnTo>
                          <a:pt x="47411" y="1655811"/>
                        </a:lnTo>
                        <a:cubicBezTo>
                          <a:pt x="25046" y="1655811"/>
                          <a:pt x="6916" y="1637681"/>
                          <a:pt x="6916" y="1615316"/>
                        </a:cubicBezTo>
                        <a:cubicBezTo>
                          <a:pt x="6916" y="1220560"/>
                          <a:pt x="-12268" y="485417"/>
                          <a:pt x="13266" y="443748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1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C6209599-2626-4801-865C-8D6232709D6E}"/>
                      </a:ext>
                    </a:extLst>
                  </p:cNvPr>
                  <p:cNvSpPr/>
                  <p:nvPr/>
                </p:nvSpPr>
                <p:spPr>
                  <a:xfrm>
                    <a:off x="32004" y="4457449"/>
                    <a:ext cx="298990" cy="117976"/>
                  </a:xfrm>
                  <a:custGeom>
                    <a:avLst/>
                    <a:gdLst>
                      <a:gd name="connsiteX0" fmla="*/ 146806 w 378728"/>
                      <a:gd name="connsiteY0" fmla="*/ 372 h 149441"/>
                      <a:gd name="connsiteX1" fmla="*/ 168166 w 378728"/>
                      <a:gd name="connsiteY1" fmla="*/ 1455 h 149441"/>
                      <a:gd name="connsiteX2" fmla="*/ 364649 w 378728"/>
                      <a:gd name="connsiteY2" fmla="*/ 45161 h 149441"/>
                      <a:gd name="connsiteX3" fmla="*/ 374952 w 378728"/>
                      <a:gd name="connsiteY3" fmla="*/ 59976 h 149441"/>
                      <a:gd name="connsiteX4" fmla="*/ 326510 w 378728"/>
                      <a:gd name="connsiteY4" fmla="*/ 92302 h 149441"/>
                      <a:gd name="connsiteX5" fmla="*/ 257583 w 378728"/>
                      <a:gd name="connsiteY5" fmla="*/ 76057 h 149441"/>
                      <a:gd name="connsiteX6" fmla="*/ 275190 w 378728"/>
                      <a:gd name="connsiteY6" fmla="*/ 62378 h 149441"/>
                      <a:gd name="connsiteX7" fmla="*/ 185887 w 378728"/>
                      <a:gd name="connsiteY7" fmla="*/ 41330 h 149441"/>
                      <a:gd name="connsiteX8" fmla="*/ 128250 w 378728"/>
                      <a:gd name="connsiteY8" fmla="*/ 86104 h 149441"/>
                      <a:gd name="connsiteX9" fmla="*/ 217554 w 378728"/>
                      <a:gd name="connsiteY9" fmla="*/ 107152 h 149441"/>
                      <a:gd name="connsiteX10" fmla="*/ 226627 w 378728"/>
                      <a:gd name="connsiteY10" fmla="*/ 100104 h 149441"/>
                      <a:gd name="connsiteX11" fmla="*/ 291800 w 378728"/>
                      <a:gd name="connsiteY11" fmla="*/ 115465 h 149441"/>
                      <a:gd name="connsiteX12" fmla="*/ 249013 w 378728"/>
                      <a:gd name="connsiteY12" fmla="*/ 144018 h 149441"/>
                      <a:gd name="connsiteX13" fmla="*/ 210562 w 378728"/>
                      <a:gd name="connsiteY13" fmla="*/ 147987 h 149441"/>
                      <a:gd name="connsiteX14" fmla="*/ 14079 w 378728"/>
                      <a:gd name="connsiteY14" fmla="*/ 104281 h 149441"/>
                      <a:gd name="connsiteX15" fmla="*/ 3776 w 378728"/>
                      <a:gd name="connsiteY15" fmla="*/ 89467 h 149441"/>
                      <a:gd name="connsiteX16" fmla="*/ 129715 w 378728"/>
                      <a:gd name="connsiteY16" fmla="*/ 5424 h 149441"/>
                      <a:gd name="connsiteX17" fmla="*/ 146806 w 378728"/>
                      <a:gd name="connsiteY17" fmla="*/ 372 h 1494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78728" h="149441">
                        <a:moveTo>
                          <a:pt x="146806" y="372"/>
                        </a:moveTo>
                        <a:cubicBezTo>
                          <a:pt x="153765" y="-347"/>
                          <a:pt x="161434" y="-43"/>
                          <a:pt x="168166" y="1455"/>
                        </a:cubicBezTo>
                        <a:lnTo>
                          <a:pt x="364649" y="45161"/>
                        </a:lnTo>
                        <a:cubicBezTo>
                          <a:pt x="378113" y="48156"/>
                          <a:pt x="382725" y="54789"/>
                          <a:pt x="374952" y="59976"/>
                        </a:cubicBezTo>
                        <a:lnTo>
                          <a:pt x="326510" y="92302"/>
                        </a:lnTo>
                        <a:lnTo>
                          <a:pt x="257583" y="76057"/>
                        </a:lnTo>
                        <a:lnTo>
                          <a:pt x="275190" y="62378"/>
                        </a:lnTo>
                        <a:lnTo>
                          <a:pt x="185887" y="41330"/>
                        </a:lnTo>
                        <a:lnTo>
                          <a:pt x="128250" y="86104"/>
                        </a:lnTo>
                        <a:lnTo>
                          <a:pt x="217554" y="107152"/>
                        </a:lnTo>
                        <a:lnTo>
                          <a:pt x="226627" y="100104"/>
                        </a:lnTo>
                        <a:lnTo>
                          <a:pt x="291800" y="115465"/>
                        </a:lnTo>
                        <a:lnTo>
                          <a:pt x="249013" y="144018"/>
                        </a:lnTo>
                        <a:cubicBezTo>
                          <a:pt x="241240" y="149205"/>
                          <a:pt x="224026" y="150982"/>
                          <a:pt x="210562" y="147987"/>
                        </a:cubicBezTo>
                        <a:lnTo>
                          <a:pt x="14079" y="104281"/>
                        </a:lnTo>
                        <a:cubicBezTo>
                          <a:pt x="615" y="101286"/>
                          <a:pt x="-3997" y="94654"/>
                          <a:pt x="3776" y="89467"/>
                        </a:cubicBezTo>
                        <a:lnTo>
                          <a:pt x="129715" y="5424"/>
                        </a:lnTo>
                        <a:cubicBezTo>
                          <a:pt x="133601" y="2831"/>
                          <a:pt x="139848" y="1090"/>
                          <a:pt x="146806" y="372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8930946D-B97E-48E1-9F13-B665CDA14285}"/>
                      </a:ext>
                    </a:extLst>
                  </p:cNvPr>
                  <p:cNvSpPr/>
                  <p:nvPr/>
                </p:nvSpPr>
                <p:spPr>
                  <a:xfrm>
                    <a:off x="88638" y="4421353"/>
                    <a:ext cx="199494" cy="122939"/>
                  </a:xfrm>
                  <a:custGeom>
                    <a:avLst/>
                    <a:gdLst>
                      <a:gd name="connsiteX0" fmla="*/ 90884 w 181768"/>
                      <a:gd name="connsiteY0" fmla="*/ 0 h 136247"/>
                      <a:gd name="connsiteX1" fmla="*/ 181768 w 181768"/>
                      <a:gd name="connsiteY1" fmla="*/ 53931 h 136247"/>
                      <a:gd name="connsiteX2" fmla="*/ 176939 w 181768"/>
                      <a:gd name="connsiteY2" fmla="*/ 68124 h 136247"/>
                      <a:gd name="connsiteX3" fmla="*/ 181768 w 181768"/>
                      <a:gd name="connsiteY3" fmla="*/ 82316 h 136247"/>
                      <a:gd name="connsiteX4" fmla="*/ 90884 w 181768"/>
                      <a:gd name="connsiteY4" fmla="*/ 136247 h 136247"/>
                      <a:gd name="connsiteX5" fmla="*/ 0 w 181768"/>
                      <a:gd name="connsiteY5" fmla="*/ 82316 h 136247"/>
                      <a:gd name="connsiteX6" fmla="*/ 4829 w 181768"/>
                      <a:gd name="connsiteY6" fmla="*/ 68124 h 136247"/>
                      <a:gd name="connsiteX7" fmla="*/ 0 w 181768"/>
                      <a:gd name="connsiteY7" fmla="*/ 53931 h 136247"/>
                      <a:gd name="connsiteX8" fmla="*/ 90884 w 181768"/>
                      <a:gd name="connsiteY8" fmla="*/ 0 h 136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1768" h="136247">
                        <a:moveTo>
                          <a:pt x="90884" y="0"/>
                        </a:moveTo>
                        <a:cubicBezTo>
                          <a:pt x="141078" y="0"/>
                          <a:pt x="181768" y="24146"/>
                          <a:pt x="181768" y="53931"/>
                        </a:cubicBezTo>
                        <a:lnTo>
                          <a:pt x="176939" y="68124"/>
                        </a:lnTo>
                        <a:lnTo>
                          <a:pt x="181768" y="82316"/>
                        </a:lnTo>
                        <a:cubicBezTo>
                          <a:pt x="181768" y="112101"/>
                          <a:pt x="141078" y="136247"/>
                          <a:pt x="90884" y="136247"/>
                        </a:cubicBezTo>
                        <a:cubicBezTo>
                          <a:pt x="40690" y="136247"/>
                          <a:pt x="0" y="112101"/>
                          <a:pt x="0" y="82316"/>
                        </a:cubicBezTo>
                        <a:lnTo>
                          <a:pt x="4829" y="68124"/>
                        </a:lnTo>
                        <a:lnTo>
                          <a:pt x="0" y="53931"/>
                        </a:lnTo>
                        <a:cubicBezTo>
                          <a:pt x="0" y="24146"/>
                          <a:pt x="40690" y="0"/>
                          <a:pt x="90884" y="0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1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66" name="フリーフォーム: 図形 165">
                    <a:extLst>
                      <a:ext uri="{FF2B5EF4-FFF2-40B4-BE49-F238E27FC236}">
                        <a16:creationId xmlns:a16="http://schemas.microsoft.com/office/drawing/2014/main" id="{E2E7FF88-17D1-46DD-9B23-83F35C5A8DDC}"/>
                      </a:ext>
                    </a:extLst>
                  </p:cNvPr>
                  <p:cNvSpPr/>
                  <p:nvPr/>
                </p:nvSpPr>
                <p:spPr>
                  <a:xfrm>
                    <a:off x="-190267" y="3831472"/>
                    <a:ext cx="757006" cy="619410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0D200432-A436-4990-819C-9EEADBE687D2}"/>
                      </a:ext>
                    </a:extLst>
                  </p:cNvPr>
                  <p:cNvSpPr/>
                  <p:nvPr/>
                </p:nvSpPr>
                <p:spPr>
                  <a:xfrm>
                    <a:off x="-706246" y="4767899"/>
                    <a:ext cx="1709608" cy="1188805"/>
                  </a:xfrm>
                  <a:custGeom>
                    <a:avLst/>
                    <a:gdLst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417 w 1709608"/>
                      <a:gd name="connsiteY10" fmla="*/ 460970 h 1188805"/>
                      <a:gd name="connsiteX11" fmla="*/ 1080227 w 1709608"/>
                      <a:gd name="connsiteY11" fmla="*/ 460970 h 1188805"/>
                      <a:gd name="connsiteX12" fmla="*/ 1144930 w 1709608"/>
                      <a:gd name="connsiteY12" fmla="*/ 419468 h 1188805"/>
                      <a:gd name="connsiteX13" fmla="*/ 1692273 w 1709608"/>
                      <a:gd name="connsiteY13" fmla="*/ 7043 h 11888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709608" h="1188805">
                        <a:moveTo>
                          <a:pt x="1709608" y="0"/>
                        </a:moveTo>
                        <a:lnTo>
                          <a:pt x="1709598" y="1197"/>
                        </a:lnTo>
                        <a:cubicBezTo>
                          <a:pt x="1706142" y="232491"/>
                          <a:pt x="1696849" y="508020"/>
                          <a:pt x="1696849" y="705398"/>
                        </a:cubicBezTo>
                        <a:cubicBezTo>
                          <a:pt x="1696849" y="727763"/>
                          <a:pt x="1678719" y="745893"/>
                          <a:pt x="1656354" y="745893"/>
                        </a:cubicBezTo>
                        <a:lnTo>
                          <a:pt x="1132493" y="1148310"/>
                        </a:lnTo>
                        <a:cubicBezTo>
                          <a:pt x="1115824" y="1170675"/>
                          <a:pt x="1092931" y="1188805"/>
                          <a:pt x="1070566" y="1188805"/>
                        </a:cubicBezTo>
                        <a:lnTo>
                          <a:pt x="46654" y="1188805"/>
                        </a:lnTo>
                        <a:cubicBezTo>
                          <a:pt x="24289" y="1188805"/>
                          <a:pt x="6159" y="1170675"/>
                          <a:pt x="6159" y="1148310"/>
                        </a:cubicBezTo>
                        <a:cubicBezTo>
                          <a:pt x="6159" y="1000277"/>
                          <a:pt x="3461" y="804376"/>
                          <a:pt x="1436" y="615129"/>
                        </a:cubicBezTo>
                        <a:lnTo>
                          <a:pt x="0" y="456738"/>
                        </a:lnTo>
                        <a:lnTo>
                          <a:pt x="10417" y="460970"/>
                        </a:lnTo>
                        <a:lnTo>
                          <a:pt x="1080227" y="460970"/>
                        </a:lnTo>
                        <a:cubicBezTo>
                          <a:pt x="1103594" y="460970"/>
                          <a:pt x="1127514" y="442389"/>
                          <a:pt x="1144930" y="419468"/>
                        </a:cubicBezTo>
                        <a:lnTo>
                          <a:pt x="1692273" y="704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フリーフォーム: 図形 167">
                    <a:extLst>
                      <a:ext uri="{FF2B5EF4-FFF2-40B4-BE49-F238E27FC236}">
                        <a16:creationId xmlns:a16="http://schemas.microsoft.com/office/drawing/2014/main" id="{8669970F-DFCC-4474-BE4A-EAB5C430931C}"/>
                      </a:ext>
                    </a:extLst>
                  </p:cNvPr>
                  <p:cNvSpPr/>
                  <p:nvPr/>
                </p:nvSpPr>
                <p:spPr>
                  <a:xfrm>
                    <a:off x="14522" y="4079189"/>
                    <a:ext cx="347428" cy="367078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" name="フリーフォーム: 図形 168">
                    <a:extLst>
                      <a:ext uri="{FF2B5EF4-FFF2-40B4-BE49-F238E27FC236}">
                        <a16:creationId xmlns:a16="http://schemas.microsoft.com/office/drawing/2014/main" id="{2C032798-A104-4B7C-9887-A61335A1B9D0}"/>
                      </a:ext>
                    </a:extLst>
                  </p:cNvPr>
                  <p:cNvSpPr/>
                  <p:nvPr/>
                </p:nvSpPr>
                <p:spPr>
                  <a:xfrm>
                    <a:off x="119297" y="4079189"/>
                    <a:ext cx="137878" cy="367078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081F54E9-D1CE-4848-B8A3-607A1148F3F7}"/>
                      </a:ext>
                    </a:extLst>
                  </p:cNvPr>
                  <p:cNvSpPr/>
                  <p:nvPr/>
                </p:nvSpPr>
                <p:spPr>
                  <a:xfrm>
                    <a:off x="-190267" y="3830989"/>
                    <a:ext cx="757006" cy="437909"/>
                  </a:xfrm>
                  <a:custGeom>
                    <a:avLst/>
                    <a:gdLst>
                      <a:gd name="connsiteX0" fmla="*/ 514983 w 757006"/>
                      <a:gd name="connsiteY0" fmla="*/ 365 h 437909"/>
                      <a:gd name="connsiteX1" fmla="*/ 655320 w 757006"/>
                      <a:gd name="connsiteY1" fmla="*/ 14167 h 437909"/>
                      <a:gd name="connsiteX2" fmla="*/ 757006 w 757006"/>
                      <a:gd name="connsiteY2" fmla="*/ 24169 h 437909"/>
                      <a:gd name="connsiteX3" fmla="*/ 757006 w 757006"/>
                      <a:gd name="connsiteY3" fmla="*/ 307298 h 437909"/>
                      <a:gd name="connsiteX4" fmla="*/ 730849 w 757006"/>
                      <a:gd name="connsiteY4" fmla="*/ 415948 h 437909"/>
                      <a:gd name="connsiteX5" fmla="*/ 725678 w 757006"/>
                      <a:gd name="connsiteY5" fmla="*/ 424074 h 437909"/>
                      <a:gd name="connsiteX6" fmla="*/ 721496 w 757006"/>
                      <a:gd name="connsiteY6" fmla="*/ 423742 h 437909"/>
                      <a:gd name="connsiteX7" fmla="*/ 547610 w 757006"/>
                      <a:gd name="connsiteY7" fmla="*/ 409940 h 437909"/>
                      <a:gd name="connsiteX8" fmla="*/ 373724 w 757006"/>
                      <a:gd name="connsiteY8" fmla="*/ 423742 h 437909"/>
                      <a:gd name="connsiteX9" fmla="*/ 199838 w 757006"/>
                      <a:gd name="connsiteY9" fmla="*/ 437545 h 437909"/>
                      <a:gd name="connsiteX10" fmla="*/ 31392 w 757006"/>
                      <a:gd name="connsiteY10" fmla="*/ 424174 h 437909"/>
                      <a:gd name="connsiteX11" fmla="*/ 26157 w 757006"/>
                      <a:gd name="connsiteY11" fmla="*/ 415948 h 437909"/>
                      <a:gd name="connsiteX12" fmla="*/ 0 w 757006"/>
                      <a:gd name="connsiteY12" fmla="*/ 307298 h 437909"/>
                      <a:gd name="connsiteX13" fmla="*/ 0 w 757006"/>
                      <a:gd name="connsiteY13" fmla="*/ 4925 h 437909"/>
                      <a:gd name="connsiteX14" fmla="*/ 93973 w 757006"/>
                      <a:gd name="connsiteY14" fmla="*/ 14167 h 437909"/>
                      <a:gd name="connsiteX15" fmla="*/ 374646 w 757006"/>
                      <a:gd name="connsiteY15" fmla="*/ 14167 h 437909"/>
                      <a:gd name="connsiteX16" fmla="*/ 514983 w 757006"/>
                      <a:gd name="connsiteY16" fmla="*/ 365 h 4379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7006" h="437909">
                        <a:moveTo>
                          <a:pt x="514983" y="365"/>
                        </a:moveTo>
                        <a:cubicBezTo>
                          <a:pt x="561762" y="1899"/>
                          <a:pt x="608540" y="8033"/>
                          <a:pt x="655320" y="14167"/>
                        </a:cubicBezTo>
                        <a:lnTo>
                          <a:pt x="757006" y="24169"/>
                        </a:lnTo>
                        <a:lnTo>
                          <a:pt x="757006" y="307298"/>
                        </a:lnTo>
                        <a:cubicBezTo>
                          <a:pt x="757006" y="345474"/>
                          <a:pt x="747771" y="382069"/>
                          <a:pt x="730849" y="415948"/>
                        </a:cubicBezTo>
                        <a:lnTo>
                          <a:pt x="725678" y="424074"/>
                        </a:lnTo>
                        <a:lnTo>
                          <a:pt x="721496" y="423742"/>
                        </a:lnTo>
                        <a:cubicBezTo>
                          <a:pt x="663534" y="417608"/>
                          <a:pt x="605573" y="411474"/>
                          <a:pt x="547610" y="409940"/>
                        </a:cubicBezTo>
                        <a:cubicBezTo>
                          <a:pt x="489648" y="408406"/>
                          <a:pt x="431686" y="411474"/>
                          <a:pt x="373724" y="423742"/>
                        </a:cubicBezTo>
                        <a:cubicBezTo>
                          <a:pt x="315762" y="436011"/>
                          <a:pt x="257800" y="439078"/>
                          <a:pt x="199838" y="437545"/>
                        </a:cubicBezTo>
                        <a:lnTo>
                          <a:pt x="31392" y="424174"/>
                        </a:lnTo>
                        <a:lnTo>
                          <a:pt x="26157" y="415948"/>
                        </a:lnTo>
                        <a:cubicBezTo>
                          <a:pt x="9235" y="382069"/>
                          <a:pt x="0" y="345474"/>
                          <a:pt x="0" y="307298"/>
                        </a:cubicBezTo>
                        <a:lnTo>
                          <a:pt x="0" y="4925"/>
                        </a:lnTo>
                        <a:lnTo>
                          <a:pt x="93973" y="14167"/>
                        </a:lnTo>
                        <a:cubicBezTo>
                          <a:pt x="187530" y="26436"/>
                          <a:pt x="281089" y="38705"/>
                          <a:pt x="374646" y="14167"/>
                        </a:cubicBezTo>
                        <a:cubicBezTo>
                          <a:pt x="421425" y="1899"/>
                          <a:pt x="468204" y="-1169"/>
                          <a:pt x="514983" y="365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0389CCD3-4D3A-4891-B99D-01E55B295B6D}"/>
                      </a:ext>
                    </a:extLst>
                  </p:cNvPr>
                  <p:cNvSpPr/>
                  <p:nvPr/>
                </p:nvSpPr>
                <p:spPr>
                  <a:xfrm>
                    <a:off x="364320" y="4766714"/>
                    <a:ext cx="639042" cy="1188805"/>
                  </a:xfrm>
                  <a:custGeom>
                    <a:avLst/>
                    <a:gdLst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417 w 1709608"/>
                      <a:gd name="connsiteY10" fmla="*/ 460970 h 1188805"/>
                      <a:gd name="connsiteX11" fmla="*/ 1080227 w 1709608"/>
                      <a:gd name="connsiteY11" fmla="*/ 460970 h 1188805"/>
                      <a:gd name="connsiteX12" fmla="*/ 1144930 w 1709608"/>
                      <a:gd name="connsiteY12" fmla="*/ 419468 h 1188805"/>
                      <a:gd name="connsiteX13" fmla="*/ 1692273 w 1709608"/>
                      <a:gd name="connsiteY13" fmla="*/ 7043 h 1188805"/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80227 w 1709608"/>
                      <a:gd name="connsiteY10" fmla="*/ 460970 h 1188805"/>
                      <a:gd name="connsiteX11" fmla="*/ 1144930 w 1709608"/>
                      <a:gd name="connsiteY11" fmla="*/ 419468 h 1188805"/>
                      <a:gd name="connsiteX12" fmla="*/ 1692273 w 1709608"/>
                      <a:gd name="connsiteY12" fmla="*/ 7043 h 1188805"/>
                      <a:gd name="connsiteX13" fmla="*/ 1709608 w 1709608"/>
                      <a:gd name="connsiteY13" fmla="*/ 0 h 1188805"/>
                      <a:gd name="connsiteX0" fmla="*/ 1708172 w 1708172"/>
                      <a:gd name="connsiteY0" fmla="*/ 0 h 1188805"/>
                      <a:gd name="connsiteX1" fmla="*/ 1708162 w 1708172"/>
                      <a:gd name="connsiteY1" fmla="*/ 1197 h 1188805"/>
                      <a:gd name="connsiteX2" fmla="*/ 1695413 w 1708172"/>
                      <a:gd name="connsiteY2" fmla="*/ 705398 h 1188805"/>
                      <a:gd name="connsiteX3" fmla="*/ 1654918 w 1708172"/>
                      <a:gd name="connsiteY3" fmla="*/ 745893 h 1188805"/>
                      <a:gd name="connsiteX4" fmla="*/ 1131057 w 1708172"/>
                      <a:gd name="connsiteY4" fmla="*/ 1148310 h 1188805"/>
                      <a:gd name="connsiteX5" fmla="*/ 1069130 w 1708172"/>
                      <a:gd name="connsiteY5" fmla="*/ 1188805 h 1188805"/>
                      <a:gd name="connsiteX6" fmla="*/ 45218 w 1708172"/>
                      <a:gd name="connsiteY6" fmla="*/ 1188805 h 1188805"/>
                      <a:gd name="connsiteX7" fmla="*/ 4723 w 1708172"/>
                      <a:gd name="connsiteY7" fmla="*/ 1148310 h 1188805"/>
                      <a:gd name="connsiteX8" fmla="*/ 0 w 1708172"/>
                      <a:gd name="connsiteY8" fmla="*/ 615129 h 1188805"/>
                      <a:gd name="connsiteX9" fmla="*/ 1078791 w 1708172"/>
                      <a:gd name="connsiteY9" fmla="*/ 460970 h 1188805"/>
                      <a:gd name="connsiteX10" fmla="*/ 1143494 w 1708172"/>
                      <a:gd name="connsiteY10" fmla="*/ 419468 h 1188805"/>
                      <a:gd name="connsiteX11" fmla="*/ 1690837 w 1708172"/>
                      <a:gd name="connsiteY11" fmla="*/ 7043 h 1188805"/>
                      <a:gd name="connsiteX12" fmla="*/ 1708172 w 1708172"/>
                      <a:gd name="connsiteY12" fmla="*/ 0 h 1188805"/>
                      <a:gd name="connsiteX0" fmla="*/ 1774918 w 1774918"/>
                      <a:gd name="connsiteY0" fmla="*/ 0 h 1215175"/>
                      <a:gd name="connsiteX1" fmla="*/ 1774908 w 1774918"/>
                      <a:gd name="connsiteY1" fmla="*/ 1197 h 1215175"/>
                      <a:gd name="connsiteX2" fmla="*/ 1762159 w 1774918"/>
                      <a:gd name="connsiteY2" fmla="*/ 705398 h 1215175"/>
                      <a:gd name="connsiteX3" fmla="*/ 1721664 w 1774918"/>
                      <a:gd name="connsiteY3" fmla="*/ 745893 h 1215175"/>
                      <a:gd name="connsiteX4" fmla="*/ 1197803 w 1774918"/>
                      <a:gd name="connsiteY4" fmla="*/ 1148310 h 1215175"/>
                      <a:gd name="connsiteX5" fmla="*/ 1135876 w 1774918"/>
                      <a:gd name="connsiteY5" fmla="*/ 1188805 h 1215175"/>
                      <a:gd name="connsiteX6" fmla="*/ 111964 w 1774918"/>
                      <a:gd name="connsiteY6" fmla="*/ 1188805 h 1215175"/>
                      <a:gd name="connsiteX7" fmla="*/ 71469 w 1774918"/>
                      <a:gd name="connsiteY7" fmla="*/ 1148310 h 1215175"/>
                      <a:gd name="connsiteX8" fmla="*/ 1145537 w 1774918"/>
                      <a:gd name="connsiteY8" fmla="*/ 460970 h 1215175"/>
                      <a:gd name="connsiteX9" fmla="*/ 1210240 w 1774918"/>
                      <a:gd name="connsiteY9" fmla="*/ 419468 h 1215175"/>
                      <a:gd name="connsiteX10" fmla="*/ 1757583 w 1774918"/>
                      <a:gd name="connsiteY10" fmla="*/ 7043 h 1215175"/>
                      <a:gd name="connsiteX11" fmla="*/ 1774918 w 1774918"/>
                      <a:gd name="connsiteY11" fmla="*/ 0 h 1215175"/>
                      <a:gd name="connsiteX0" fmla="*/ 1662954 w 1662954"/>
                      <a:gd name="connsiteY0" fmla="*/ 0 h 1188805"/>
                      <a:gd name="connsiteX1" fmla="*/ 1662944 w 1662954"/>
                      <a:gd name="connsiteY1" fmla="*/ 1197 h 1188805"/>
                      <a:gd name="connsiteX2" fmla="*/ 1650195 w 1662954"/>
                      <a:gd name="connsiteY2" fmla="*/ 705398 h 1188805"/>
                      <a:gd name="connsiteX3" fmla="*/ 1609700 w 1662954"/>
                      <a:gd name="connsiteY3" fmla="*/ 745893 h 1188805"/>
                      <a:gd name="connsiteX4" fmla="*/ 1085839 w 1662954"/>
                      <a:gd name="connsiteY4" fmla="*/ 1148310 h 1188805"/>
                      <a:gd name="connsiteX5" fmla="*/ 1023912 w 1662954"/>
                      <a:gd name="connsiteY5" fmla="*/ 1188805 h 1188805"/>
                      <a:gd name="connsiteX6" fmla="*/ 0 w 1662954"/>
                      <a:gd name="connsiteY6" fmla="*/ 1188805 h 1188805"/>
                      <a:gd name="connsiteX7" fmla="*/ 1033573 w 1662954"/>
                      <a:gd name="connsiteY7" fmla="*/ 460970 h 1188805"/>
                      <a:gd name="connsiteX8" fmla="*/ 1098276 w 1662954"/>
                      <a:gd name="connsiteY8" fmla="*/ 419468 h 1188805"/>
                      <a:gd name="connsiteX9" fmla="*/ 1645619 w 1662954"/>
                      <a:gd name="connsiteY9" fmla="*/ 7043 h 1188805"/>
                      <a:gd name="connsiteX10" fmla="*/ 1662954 w 1662954"/>
                      <a:gd name="connsiteY10" fmla="*/ 0 h 1188805"/>
                      <a:gd name="connsiteX0" fmla="*/ 639042 w 639042"/>
                      <a:gd name="connsiteY0" fmla="*/ 0 h 1188805"/>
                      <a:gd name="connsiteX1" fmla="*/ 639032 w 639042"/>
                      <a:gd name="connsiteY1" fmla="*/ 1197 h 1188805"/>
                      <a:gd name="connsiteX2" fmla="*/ 626283 w 639042"/>
                      <a:gd name="connsiteY2" fmla="*/ 705398 h 1188805"/>
                      <a:gd name="connsiteX3" fmla="*/ 585788 w 639042"/>
                      <a:gd name="connsiteY3" fmla="*/ 745893 h 1188805"/>
                      <a:gd name="connsiteX4" fmla="*/ 61927 w 639042"/>
                      <a:gd name="connsiteY4" fmla="*/ 1148310 h 1188805"/>
                      <a:gd name="connsiteX5" fmla="*/ 0 w 639042"/>
                      <a:gd name="connsiteY5" fmla="*/ 1188805 h 1188805"/>
                      <a:gd name="connsiteX6" fmla="*/ 9661 w 639042"/>
                      <a:gd name="connsiteY6" fmla="*/ 460970 h 1188805"/>
                      <a:gd name="connsiteX7" fmla="*/ 74364 w 639042"/>
                      <a:gd name="connsiteY7" fmla="*/ 419468 h 1188805"/>
                      <a:gd name="connsiteX8" fmla="*/ 621707 w 639042"/>
                      <a:gd name="connsiteY8" fmla="*/ 7043 h 1188805"/>
                      <a:gd name="connsiteX9" fmla="*/ 639042 w 639042"/>
                      <a:gd name="connsiteY9" fmla="*/ 0 h 11888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39042" h="1188805">
                        <a:moveTo>
                          <a:pt x="639042" y="0"/>
                        </a:moveTo>
                        <a:cubicBezTo>
                          <a:pt x="639039" y="399"/>
                          <a:pt x="639035" y="798"/>
                          <a:pt x="639032" y="1197"/>
                        </a:cubicBezTo>
                        <a:cubicBezTo>
                          <a:pt x="635576" y="232491"/>
                          <a:pt x="626283" y="508020"/>
                          <a:pt x="626283" y="705398"/>
                        </a:cubicBezTo>
                        <a:cubicBezTo>
                          <a:pt x="626283" y="727763"/>
                          <a:pt x="608153" y="745893"/>
                          <a:pt x="585788" y="745893"/>
                        </a:cubicBezTo>
                        <a:lnTo>
                          <a:pt x="61927" y="1148310"/>
                        </a:lnTo>
                        <a:cubicBezTo>
                          <a:pt x="45258" y="1170675"/>
                          <a:pt x="22365" y="1188805"/>
                          <a:pt x="0" y="1188805"/>
                        </a:cubicBezTo>
                        <a:lnTo>
                          <a:pt x="9661" y="460970"/>
                        </a:lnTo>
                        <a:cubicBezTo>
                          <a:pt x="33028" y="460970"/>
                          <a:pt x="56948" y="442389"/>
                          <a:pt x="74364" y="419468"/>
                        </a:cubicBezTo>
                        <a:lnTo>
                          <a:pt x="621707" y="7043"/>
                        </a:lnTo>
                        <a:lnTo>
                          <a:pt x="639042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9" name="テキスト ボックス 158">
                  <a:extLst>
                    <a:ext uri="{FF2B5EF4-FFF2-40B4-BE49-F238E27FC236}">
                      <a16:creationId xmlns:a16="http://schemas.microsoft.com/office/drawing/2014/main" id="{77585216-DD77-4193-AECA-776DE8DAEF31}"/>
                    </a:ext>
                  </a:extLst>
                </p:cNvPr>
                <p:cNvSpPr txBox="1"/>
                <p:nvPr/>
              </p:nvSpPr>
              <p:spPr>
                <a:xfrm>
                  <a:off x="-553183" y="5326177"/>
                  <a:ext cx="739962" cy="1630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chemeClr val="bg1"/>
                      </a:solidFill>
                      <a:latin typeface="Arial Black" panose="020B0A04020102020204" pitchFamily="34" charset="0"/>
                    </a:rPr>
                    <a:t>Bread</a:t>
                  </a:r>
                  <a:endParaRPr kumimoji="1" lang="ja-JP" altLang="en-US" dirty="0">
                    <a:solidFill>
                      <a:schemeClr val="bg1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160" name="テキスト ボックス 159">
                  <a:extLst>
                    <a:ext uri="{FF2B5EF4-FFF2-40B4-BE49-F238E27FC236}">
                      <a16:creationId xmlns:a16="http://schemas.microsoft.com/office/drawing/2014/main" id="{0B1645B1-905B-40AB-BF6D-5C42D2FCEE21}"/>
                    </a:ext>
                  </a:extLst>
                </p:cNvPr>
                <p:cNvSpPr txBox="1"/>
                <p:nvPr/>
              </p:nvSpPr>
              <p:spPr>
                <a:xfrm>
                  <a:off x="-98685" y="5757580"/>
                  <a:ext cx="234404" cy="1075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枚切</a:t>
                  </a:r>
                </a:p>
              </p:txBody>
            </p:sp>
            <p:sp>
              <p:nvSpPr>
                <p:cNvPr id="161" name="テキスト ボックス 160">
                  <a:extLst>
                    <a:ext uri="{FF2B5EF4-FFF2-40B4-BE49-F238E27FC236}">
                      <a16:creationId xmlns:a16="http://schemas.microsoft.com/office/drawing/2014/main" id="{F4756990-419D-4D2A-98C3-4AC15141CF65}"/>
                    </a:ext>
                  </a:extLst>
                </p:cNvPr>
                <p:cNvSpPr txBox="1"/>
                <p:nvPr/>
              </p:nvSpPr>
              <p:spPr>
                <a:xfrm>
                  <a:off x="-430568" y="5574110"/>
                  <a:ext cx="315248" cy="2944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chemeClr val="bg1"/>
                      </a:solidFill>
                      <a:latin typeface="Arial Black" panose="020B0A04020102020204" pitchFamily="34" charset="0"/>
                    </a:rPr>
                    <a:t>10</a:t>
                  </a:r>
                  <a:endParaRPr kumimoji="1" lang="ja-JP" altLang="en-US" dirty="0">
                    <a:solidFill>
                      <a:schemeClr val="bg1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162" name="テキスト ボックス 161">
                  <a:extLst>
                    <a:ext uri="{FF2B5EF4-FFF2-40B4-BE49-F238E27FC236}">
                      <a16:creationId xmlns:a16="http://schemas.microsoft.com/office/drawing/2014/main" id="{97CECDA9-E9DE-4CDD-A3B8-4839D2C7E702}"/>
                    </a:ext>
                  </a:extLst>
                </p:cNvPr>
                <p:cNvSpPr txBox="1"/>
                <p:nvPr/>
              </p:nvSpPr>
              <p:spPr>
                <a:xfrm>
                  <a:off x="453118" y="5002943"/>
                  <a:ext cx="501485" cy="6790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SlantUp">
                    <a:avLst>
                      <a:gd name="adj" fmla="val 59348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ふんわり食感</a:t>
                  </a:r>
                </a:p>
              </p:txBody>
            </p:sp>
          </p:grp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4B5A87E3-BA5D-42AF-8988-85ED3E9F9528}"/>
                  </a:ext>
                </a:extLst>
              </p:cNvPr>
              <p:cNvSpPr/>
              <p:nvPr/>
            </p:nvSpPr>
            <p:spPr>
              <a:xfrm>
                <a:off x="33615" y="3832994"/>
                <a:ext cx="226778" cy="435018"/>
              </a:xfrm>
              <a:custGeom>
                <a:avLst/>
                <a:gdLst>
                  <a:gd name="connsiteX0" fmla="*/ 226778 w 226778"/>
                  <a:gd name="connsiteY0" fmla="*/ 0 h 435018"/>
                  <a:gd name="connsiteX1" fmla="*/ 226778 w 226778"/>
                  <a:gd name="connsiteY1" fmla="*/ 343226 h 435018"/>
                  <a:gd name="connsiteX2" fmla="*/ 223315 w 226778"/>
                  <a:gd name="connsiteY2" fmla="*/ 411860 h 435018"/>
                  <a:gd name="connsiteX3" fmla="*/ 152205 w 226778"/>
                  <a:gd name="connsiteY3" fmla="*/ 421737 h 435018"/>
                  <a:gd name="connsiteX4" fmla="*/ 65262 w 226778"/>
                  <a:gd name="connsiteY4" fmla="*/ 433814 h 435018"/>
                  <a:gd name="connsiteX5" fmla="*/ 4632 w 226778"/>
                  <a:gd name="connsiteY5" fmla="*/ 435018 h 435018"/>
                  <a:gd name="connsiteX6" fmla="*/ 0 w 226778"/>
                  <a:gd name="connsiteY6" fmla="*/ 343226 h 435018"/>
                  <a:gd name="connsiteX7" fmla="*/ 0 w 226778"/>
                  <a:gd name="connsiteY7" fmla="*/ 24707 h 435018"/>
                  <a:gd name="connsiteX8" fmla="*/ 12791 w 226778"/>
                  <a:gd name="connsiteY8" fmla="*/ 25965 h 435018"/>
                  <a:gd name="connsiteX9" fmla="*/ 153127 w 226778"/>
                  <a:gd name="connsiteY9" fmla="*/ 12162 h 435018"/>
                  <a:gd name="connsiteX10" fmla="*/ 223296 w 226778"/>
                  <a:gd name="connsiteY10" fmla="*/ 85 h 435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6778" h="435018">
                    <a:moveTo>
                      <a:pt x="226778" y="0"/>
                    </a:moveTo>
                    <a:lnTo>
                      <a:pt x="226778" y="343226"/>
                    </a:lnTo>
                    <a:lnTo>
                      <a:pt x="223315" y="411860"/>
                    </a:lnTo>
                    <a:lnTo>
                      <a:pt x="152205" y="421737"/>
                    </a:lnTo>
                    <a:cubicBezTo>
                      <a:pt x="123224" y="427872"/>
                      <a:pt x="94243" y="431706"/>
                      <a:pt x="65262" y="433814"/>
                    </a:cubicBezTo>
                    <a:lnTo>
                      <a:pt x="4632" y="435018"/>
                    </a:lnTo>
                    <a:lnTo>
                      <a:pt x="0" y="343226"/>
                    </a:lnTo>
                    <a:lnTo>
                      <a:pt x="0" y="24707"/>
                    </a:lnTo>
                    <a:lnTo>
                      <a:pt x="12791" y="25965"/>
                    </a:lnTo>
                    <a:cubicBezTo>
                      <a:pt x="59570" y="27498"/>
                      <a:pt x="106349" y="24431"/>
                      <a:pt x="153127" y="12162"/>
                    </a:cubicBezTo>
                    <a:cubicBezTo>
                      <a:pt x="176517" y="6028"/>
                      <a:pt x="199906" y="2194"/>
                      <a:pt x="223296" y="85"/>
                    </a:cubicBezTo>
                    <a:close/>
                  </a:path>
                </a:pathLst>
              </a:custGeom>
              <a:solidFill>
                <a:srgbClr val="990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E9EE1C5F-255F-404A-84AD-F9259E6B29C5}"/>
                </a:ext>
              </a:extLst>
            </p:cNvPr>
            <p:cNvSpPr/>
            <p:nvPr/>
          </p:nvSpPr>
          <p:spPr>
            <a:xfrm>
              <a:off x="9207208" y="3821945"/>
              <a:ext cx="1711629" cy="2126416"/>
            </a:xfrm>
            <a:custGeom>
              <a:avLst/>
              <a:gdLst>
                <a:gd name="connsiteX0" fmla="*/ 1031719 w 1711629"/>
                <a:gd name="connsiteY0" fmla="*/ 364 h 2126416"/>
                <a:gd name="connsiteX1" fmla="*/ 1172056 w 1711629"/>
                <a:gd name="connsiteY1" fmla="*/ 14166 h 2126416"/>
                <a:gd name="connsiteX2" fmla="*/ 1273742 w 1711629"/>
                <a:gd name="connsiteY2" fmla="*/ 24167 h 2126416"/>
                <a:gd name="connsiteX3" fmla="*/ 1273742 w 1711629"/>
                <a:gd name="connsiteY3" fmla="*/ 307297 h 2126416"/>
                <a:gd name="connsiteX4" fmla="*/ 1216631 w 1711629"/>
                <a:gd name="connsiteY4" fmla="*/ 464586 h 2126416"/>
                <a:gd name="connsiteX5" fmla="*/ 1210225 w 1711629"/>
                <a:gd name="connsiteY5" fmla="*/ 471363 h 2126416"/>
                <a:gd name="connsiteX6" fmla="*/ 1340247 w 1711629"/>
                <a:gd name="connsiteY6" fmla="*/ 472805 h 2126416"/>
                <a:gd name="connsiteX7" fmla="*/ 1688081 w 1711629"/>
                <a:gd name="connsiteY7" fmla="*/ 500016 h 2126416"/>
                <a:gd name="connsiteX8" fmla="*/ 1697606 w 1711629"/>
                <a:gd name="connsiteY8" fmla="*/ 1643009 h 2126416"/>
                <a:gd name="connsiteX9" fmla="*/ 1657111 w 1711629"/>
                <a:gd name="connsiteY9" fmla="*/ 1683504 h 2126416"/>
                <a:gd name="connsiteX10" fmla="*/ 1133250 w 1711629"/>
                <a:gd name="connsiteY10" fmla="*/ 2085921 h 2126416"/>
                <a:gd name="connsiteX11" fmla="*/ 1071323 w 1711629"/>
                <a:gd name="connsiteY11" fmla="*/ 2126416 h 2126416"/>
                <a:gd name="connsiteX12" fmla="*/ 47411 w 1711629"/>
                <a:gd name="connsiteY12" fmla="*/ 2126416 h 2126416"/>
                <a:gd name="connsiteX13" fmla="*/ 6916 w 1711629"/>
                <a:gd name="connsiteY13" fmla="*/ 2085921 h 2126416"/>
                <a:gd name="connsiteX14" fmla="*/ 13266 w 1711629"/>
                <a:gd name="connsiteY14" fmla="*/ 914353 h 2126416"/>
                <a:gd name="connsiteX15" fmla="*/ 581035 w 1711629"/>
                <a:gd name="connsiteY15" fmla="*/ 490222 h 2126416"/>
                <a:gd name="connsiteX16" fmla="*/ 593417 w 1711629"/>
                <a:gd name="connsiteY16" fmla="*/ 485288 h 2126416"/>
                <a:gd name="connsiteX17" fmla="*/ 573848 w 1711629"/>
                <a:gd name="connsiteY17" fmla="*/ 464586 h 2126416"/>
                <a:gd name="connsiteX18" fmla="*/ 516736 w 1711629"/>
                <a:gd name="connsiteY18" fmla="*/ 307297 h 2126416"/>
                <a:gd name="connsiteX19" fmla="*/ 516736 w 1711629"/>
                <a:gd name="connsiteY19" fmla="*/ 4924 h 2126416"/>
                <a:gd name="connsiteX20" fmla="*/ 610709 w 1711629"/>
                <a:gd name="connsiteY20" fmla="*/ 14166 h 2126416"/>
                <a:gd name="connsiteX21" fmla="*/ 891382 w 1711629"/>
                <a:gd name="connsiteY21" fmla="*/ 14166 h 2126416"/>
                <a:gd name="connsiteX22" fmla="*/ 1031719 w 1711629"/>
                <a:gd name="connsiteY22" fmla="*/ 364 h 2126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711629" h="2126416">
                  <a:moveTo>
                    <a:pt x="1031719" y="364"/>
                  </a:moveTo>
                  <a:cubicBezTo>
                    <a:pt x="1078498" y="1897"/>
                    <a:pt x="1125276" y="8032"/>
                    <a:pt x="1172056" y="14166"/>
                  </a:cubicBezTo>
                  <a:lnTo>
                    <a:pt x="1273742" y="24167"/>
                  </a:lnTo>
                  <a:lnTo>
                    <a:pt x="1273742" y="307297"/>
                  </a:lnTo>
                  <a:cubicBezTo>
                    <a:pt x="1273742" y="364561"/>
                    <a:pt x="1252963" y="418268"/>
                    <a:pt x="1216631" y="464586"/>
                  </a:cubicBezTo>
                  <a:lnTo>
                    <a:pt x="1210225" y="471363"/>
                  </a:lnTo>
                  <a:lnTo>
                    <a:pt x="1340247" y="472805"/>
                  </a:lnTo>
                  <a:cubicBezTo>
                    <a:pt x="1522276" y="476392"/>
                    <a:pt x="1670569" y="484688"/>
                    <a:pt x="1688081" y="500016"/>
                  </a:cubicBezTo>
                  <a:cubicBezTo>
                    <a:pt x="1734779" y="540892"/>
                    <a:pt x="1697606" y="1248253"/>
                    <a:pt x="1697606" y="1643009"/>
                  </a:cubicBezTo>
                  <a:cubicBezTo>
                    <a:pt x="1697606" y="1665374"/>
                    <a:pt x="1679476" y="1683504"/>
                    <a:pt x="1657111" y="1683504"/>
                  </a:cubicBezTo>
                  <a:lnTo>
                    <a:pt x="1133250" y="2085921"/>
                  </a:lnTo>
                  <a:cubicBezTo>
                    <a:pt x="1116581" y="2108286"/>
                    <a:pt x="1093688" y="2126416"/>
                    <a:pt x="1071323" y="2126416"/>
                  </a:cubicBezTo>
                  <a:lnTo>
                    <a:pt x="47411" y="2126416"/>
                  </a:lnTo>
                  <a:cubicBezTo>
                    <a:pt x="25046" y="2126416"/>
                    <a:pt x="6916" y="2108286"/>
                    <a:pt x="6916" y="2085921"/>
                  </a:cubicBezTo>
                  <a:cubicBezTo>
                    <a:pt x="6916" y="1691165"/>
                    <a:pt x="-12268" y="956022"/>
                    <a:pt x="13266" y="914353"/>
                  </a:cubicBezTo>
                  <a:cubicBezTo>
                    <a:pt x="37204" y="875289"/>
                    <a:pt x="472051" y="543917"/>
                    <a:pt x="581035" y="490222"/>
                  </a:cubicBezTo>
                  <a:lnTo>
                    <a:pt x="593417" y="485288"/>
                  </a:lnTo>
                  <a:lnTo>
                    <a:pt x="573848" y="464586"/>
                  </a:lnTo>
                  <a:cubicBezTo>
                    <a:pt x="537515" y="418268"/>
                    <a:pt x="516736" y="364561"/>
                    <a:pt x="516736" y="307297"/>
                  </a:cubicBezTo>
                  <a:lnTo>
                    <a:pt x="516736" y="4924"/>
                  </a:lnTo>
                  <a:lnTo>
                    <a:pt x="610709" y="14166"/>
                  </a:lnTo>
                  <a:cubicBezTo>
                    <a:pt x="704266" y="26434"/>
                    <a:pt x="797825" y="38704"/>
                    <a:pt x="891382" y="14166"/>
                  </a:cubicBezTo>
                  <a:cubicBezTo>
                    <a:pt x="938161" y="1897"/>
                    <a:pt x="984940" y="-1170"/>
                    <a:pt x="1031719" y="364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FD97D10-C965-4904-B5DB-BF7EB2B51E4E}"/>
              </a:ext>
            </a:extLst>
          </p:cNvPr>
          <p:cNvGrpSpPr/>
          <p:nvPr/>
        </p:nvGrpSpPr>
        <p:grpSpPr>
          <a:xfrm>
            <a:off x="1022139" y="965217"/>
            <a:ext cx="1982737" cy="2463783"/>
            <a:chOff x="-707003" y="6164614"/>
            <a:chExt cx="1711629" cy="212690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7F797700-0AF7-4CE1-9EF9-958A2210C79D}"/>
                </a:ext>
              </a:extLst>
            </p:cNvPr>
            <p:cNvGrpSpPr/>
            <p:nvPr/>
          </p:nvGrpSpPr>
          <p:grpSpPr>
            <a:xfrm>
              <a:off x="-677541" y="6661440"/>
              <a:ext cx="1649091" cy="1592875"/>
              <a:chOff x="-677541" y="3800475"/>
              <a:chExt cx="1811016" cy="1592875"/>
            </a:xfrm>
          </p:grpSpPr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99167D07-2DC5-421C-A16F-390BF068AAC1}"/>
                  </a:ext>
                </a:extLst>
              </p:cNvPr>
              <p:cNvGrpSpPr/>
              <p:nvPr/>
            </p:nvGrpSpPr>
            <p:grpSpPr>
              <a:xfrm>
                <a:off x="-677541" y="3800475"/>
                <a:ext cx="1811016" cy="1592875"/>
                <a:chOff x="691404" y="3800475"/>
                <a:chExt cx="1811016" cy="1592875"/>
              </a:xfrm>
            </p:grpSpPr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F370B36A-4C59-41A8-AF20-5A693AF2F847}"/>
                    </a:ext>
                  </a:extLst>
                </p:cNvPr>
                <p:cNvSpPr/>
                <p:nvPr/>
              </p:nvSpPr>
              <p:spPr>
                <a:xfrm>
                  <a:off x="691404" y="3800475"/>
                  <a:ext cx="1811016" cy="1592875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811016" h="1592875">
                      <a:moveTo>
                        <a:pt x="650223" y="0"/>
                      </a:moveTo>
                      <a:lnTo>
                        <a:pt x="738073" y="0"/>
                      </a:lnTo>
                      <a:lnTo>
                        <a:pt x="1138060" y="29901"/>
                      </a:lnTo>
                      <a:cubicBezTo>
                        <a:pt x="1163354" y="31791"/>
                        <a:pt x="1204365" y="31791"/>
                        <a:pt x="1229660" y="29901"/>
                      </a:cubicBezTo>
                      <a:lnTo>
                        <a:pt x="1629648" y="0"/>
                      </a:lnTo>
                      <a:lnTo>
                        <a:pt x="1746245" y="0"/>
                      </a:lnTo>
                      <a:cubicBezTo>
                        <a:pt x="1782017" y="0"/>
                        <a:pt x="1811016" y="28047"/>
                        <a:pt x="1811016" y="62644"/>
                      </a:cubicBezTo>
                      <a:lnTo>
                        <a:pt x="1811016" y="154148"/>
                      </a:lnTo>
                      <a:lnTo>
                        <a:pt x="1777869" y="568922"/>
                      </a:lnTo>
                      <a:cubicBezTo>
                        <a:pt x="1775914" y="593386"/>
                        <a:pt x="1775914" y="633050"/>
                        <a:pt x="1777869" y="657514"/>
                      </a:cubicBezTo>
                      <a:lnTo>
                        <a:pt x="1811016" y="1072279"/>
                      </a:lnTo>
                      <a:lnTo>
                        <a:pt x="1811016" y="1137270"/>
                      </a:lnTo>
                      <a:lnTo>
                        <a:pt x="1742275" y="1178305"/>
                      </a:lnTo>
                      <a:cubicBezTo>
                        <a:pt x="1703261" y="1202721"/>
                        <a:pt x="1658294" y="1231899"/>
                        <a:pt x="1603802" y="1268220"/>
                      </a:cubicBezTo>
                      <a:cubicBezTo>
                        <a:pt x="1440326" y="1377185"/>
                        <a:pt x="1359544" y="1424501"/>
                        <a:pt x="1268425" y="1487560"/>
                      </a:cubicBezTo>
                      <a:lnTo>
                        <a:pt x="1243076" y="1505968"/>
                      </a:lnTo>
                      <a:lnTo>
                        <a:pt x="1180772" y="1545066"/>
                      </a:lnTo>
                      <a:lnTo>
                        <a:pt x="1103813" y="1592875"/>
                      </a:lnTo>
                      <a:lnTo>
                        <a:pt x="1035413" y="1592875"/>
                      </a:lnTo>
                      <a:lnTo>
                        <a:pt x="142359" y="1592875"/>
                      </a:lnTo>
                      <a:lnTo>
                        <a:pt x="61918" y="1592875"/>
                      </a:lnTo>
                      <a:cubicBezTo>
                        <a:pt x="27722" y="1592875"/>
                        <a:pt x="0" y="1565153"/>
                        <a:pt x="0" y="1530957"/>
                      </a:cubicBezTo>
                      <a:lnTo>
                        <a:pt x="0" y="1467309"/>
                      </a:lnTo>
                      <a:lnTo>
                        <a:pt x="33758" y="1030545"/>
                      </a:lnTo>
                      <a:cubicBezTo>
                        <a:pt x="35627" y="1006365"/>
                        <a:pt x="35627" y="967160"/>
                        <a:pt x="33758" y="942980"/>
                      </a:cubicBezTo>
                      <a:lnTo>
                        <a:pt x="0" y="506216"/>
                      </a:lnTo>
                      <a:lnTo>
                        <a:pt x="0" y="459406"/>
                      </a:lnTo>
                      <a:cubicBezTo>
                        <a:pt x="0" y="425210"/>
                        <a:pt x="20578" y="414157"/>
                        <a:pt x="54774" y="385582"/>
                      </a:cubicBezTo>
                      <a:cubicBezTo>
                        <a:pt x="225835" y="274188"/>
                        <a:pt x="396995" y="149352"/>
                        <a:pt x="532240" y="63307"/>
                      </a:cubicBezTo>
                      <a:cubicBezTo>
                        <a:pt x="566051" y="41796"/>
                        <a:pt x="596626" y="23156"/>
                        <a:pt x="625271" y="6235"/>
                      </a:cubicBezTo>
                      <a:lnTo>
                        <a:pt x="629245" y="3954"/>
                      </a:lnTo>
                      <a:lnTo>
                        <a:pt x="635872" y="2321"/>
                      </a:lnTo>
                      <a:cubicBezTo>
                        <a:pt x="640108" y="1640"/>
                        <a:pt x="644360" y="1157"/>
                        <a:pt x="650223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916083CB-31C3-4683-8A34-F97B4D7466B8}"/>
                    </a:ext>
                  </a:extLst>
                </p:cNvPr>
                <p:cNvSpPr/>
                <p:nvPr/>
              </p:nvSpPr>
              <p:spPr>
                <a:xfrm>
                  <a:off x="758824" y="3809026"/>
                  <a:ext cx="1737436" cy="1559197"/>
                </a:xfrm>
                <a:custGeom>
                  <a:avLst/>
                  <a:gdLst>
                    <a:gd name="connsiteX0" fmla="*/ 1564058 w 1737436"/>
                    <a:gd name="connsiteY0" fmla="*/ 0 h 1559197"/>
                    <a:gd name="connsiteX1" fmla="*/ 1675518 w 1737436"/>
                    <a:gd name="connsiteY1" fmla="*/ 0 h 1559197"/>
                    <a:gd name="connsiteX2" fmla="*/ 1737436 w 1737436"/>
                    <a:gd name="connsiteY2" fmla="*/ 61918 h 1559197"/>
                    <a:gd name="connsiteX3" fmla="*/ 1737436 w 1737436"/>
                    <a:gd name="connsiteY3" fmla="*/ 152362 h 1559197"/>
                    <a:gd name="connsiteX4" fmla="*/ 1705749 w 1737436"/>
                    <a:gd name="connsiteY4" fmla="*/ 562330 h 1559197"/>
                    <a:gd name="connsiteX5" fmla="*/ 1705749 w 1737436"/>
                    <a:gd name="connsiteY5" fmla="*/ 649895 h 1559197"/>
                    <a:gd name="connsiteX6" fmla="*/ 1737436 w 1737436"/>
                    <a:gd name="connsiteY6" fmla="*/ 1059855 h 1559197"/>
                    <a:gd name="connsiteX7" fmla="*/ 1737436 w 1737436"/>
                    <a:gd name="connsiteY7" fmla="*/ 1083320 h 1559197"/>
                    <a:gd name="connsiteX8" fmla="*/ 988740 w 1737436"/>
                    <a:gd name="connsiteY8" fmla="*/ 1559197 h 1559197"/>
                    <a:gd name="connsiteX9" fmla="*/ 988740 w 1737436"/>
                    <a:gd name="connsiteY9" fmla="*/ 530016 h 1559197"/>
                    <a:gd name="connsiteX10" fmla="*/ 947855 w 1737436"/>
                    <a:gd name="connsiteY10" fmla="*/ 489131 h 1559197"/>
                    <a:gd name="connsiteX11" fmla="*/ 0 w 1737436"/>
                    <a:gd name="connsiteY11" fmla="*/ 489131 h 1559197"/>
                    <a:gd name="connsiteX12" fmla="*/ 763282 w 1737436"/>
                    <a:gd name="connsiteY12" fmla="*/ 3983 h 1559197"/>
                    <a:gd name="connsiteX13" fmla="*/ 1094125 w 1737436"/>
                    <a:gd name="connsiteY13" fmla="*/ 29554 h 1559197"/>
                    <a:gd name="connsiteX14" fmla="*/ 1181690 w 1737436"/>
                    <a:gd name="connsiteY14" fmla="*/ 29554 h 1559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37436" h="1559197">
                      <a:moveTo>
                        <a:pt x="1564058" y="0"/>
                      </a:moveTo>
                      <a:lnTo>
                        <a:pt x="1675518" y="0"/>
                      </a:lnTo>
                      <a:cubicBezTo>
                        <a:pt x="1709714" y="0"/>
                        <a:pt x="1737436" y="27722"/>
                        <a:pt x="1737436" y="61918"/>
                      </a:cubicBezTo>
                      <a:lnTo>
                        <a:pt x="1737436" y="152362"/>
                      </a:lnTo>
                      <a:lnTo>
                        <a:pt x="1705749" y="562330"/>
                      </a:lnTo>
                      <a:cubicBezTo>
                        <a:pt x="1703880" y="586510"/>
                        <a:pt x="1703880" y="625715"/>
                        <a:pt x="1705749" y="649895"/>
                      </a:cubicBezTo>
                      <a:lnTo>
                        <a:pt x="1737436" y="1059855"/>
                      </a:lnTo>
                      <a:lnTo>
                        <a:pt x="1737436" y="1083320"/>
                      </a:lnTo>
                      <a:lnTo>
                        <a:pt x="988740" y="1559197"/>
                      </a:lnTo>
                      <a:lnTo>
                        <a:pt x="988740" y="530016"/>
                      </a:lnTo>
                      <a:cubicBezTo>
                        <a:pt x="988740" y="507436"/>
                        <a:pt x="970435" y="489131"/>
                        <a:pt x="947855" y="489131"/>
                      </a:cubicBezTo>
                      <a:lnTo>
                        <a:pt x="0" y="489131"/>
                      </a:lnTo>
                      <a:lnTo>
                        <a:pt x="763282" y="3983"/>
                      </a:lnTo>
                      <a:lnTo>
                        <a:pt x="1094125" y="29554"/>
                      </a:lnTo>
                      <a:cubicBezTo>
                        <a:pt x="1118305" y="31423"/>
                        <a:pt x="1157510" y="31423"/>
                        <a:pt x="1181690" y="295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>
                        <a:alpha val="50000"/>
                      </a:srgbClr>
                    </a:gs>
                    <a:gs pos="22000">
                      <a:schemeClr val="bg1">
                        <a:alpha val="0"/>
                      </a:schemeClr>
                    </a:gs>
                    <a:gs pos="76000">
                      <a:schemeClr val="bg1">
                        <a:alpha val="0"/>
                      </a:schemeClr>
                    </a:gs>
                    <a:gs pos="40000">
                      <a:srgbClr val="FFC000">
                        <a:alpha val="50000"/>
                      </a:srgbClr>
                    </a:gs>
                    <a:gs pos="56000">
                      <a:schemeClr val="bg1">
                        <a:alpha val="80000"/>
                      </a:schemeClr>
                    </a:gs>
                  </a:gsLst>
                  <a:lin ang="14400000" scaled="0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54AE7947-13E4-4409-BEE3-438BB36C4FA9}"/>
                    </a:ext>
                  </a:extLst>
                </p:cNvPr>
                <p:cNvSpPr/>
                <p:nvPr/>
              </p:nvSpPr>
              <p:spPr>
                <a:xfrm>
                  <a:off x="736389" y="4231324"/>
                  <a:ext cx="1106362" cy="1128846"/>
                </a:xfrm>
                <a:custGeom>
                  <a:avLst/>
                  <a:gdLst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88884 w 1171575"/>
                    <a:gd name="connsiteY15" fmla="*/ 1162856 h 1195387"/>
                    <a:gd name="connsiteX16" fmla="*/ 545102 w 1171575"/>
                    <a:gd name="connsiteY16" fmla="*/ 1164258 h 1195387"/>
                    <a:gd name="connsiteX17" fmla="*/ 142359 w 1171575"/>
                    <a:gd name="connsiteY17" fmla="*/ 1195387 h 1195387"/>
                    <a:gd name="connsiteX18" fmla="*/ 61918 w 1171575"/>
                    <a:gd name="connsiteY18" fmla="*/ 1195387 h 1195387"/>
                    <a:gd name="connsiteX19" fmla="*/ 0 w 1171575"/>
                    <a:gd name="connsiteY19" fmla="*/ 1133469 h 1195387"/>
                    <a:gd name="connsiteX20" fmla="*/ 0 w 1171575"/>
                    <a:gd name="connsiteY20" fmla="*/ 1069821 h 1195387"/>
                    <a:gd name="connsiteX21" fmla="*/ 33758 w 1171575"/>
                    <a:gd name="connsiteY21" fmla="*/ 633057 h 1195387"/>
                    <a:gd name="connsiteX22" fmla="*/ 33758 w 1171575"/>
                    <a:gd name="connsiteY22" fmla="*/ 545492 h 1195387"/>
                    <a:gd name="connsiteX23" fmla="*/ 0 w 1171575"/>
                    <a:gd name="connsiteY23" fmla="*/ 108728 h 1195387"/>
                    <a:gd name="connsiteX24" fmla="*/ 0 w 1171575"/>
                    <a:gd name="connsiteY24" fmla="*/ 61918 h 1195387"/>
                    <a:gd name="connsiteX25" fmla="*/ 61918 w 1171575"/>
                    <a:gd name="connsiteY25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45102 w 1171575"/>
                    <a:gd name="connsiteY15" fmla="*/ 1164258 h 1195387"/>
                    <a:gd name="connsiteX16" fmla="*/ 142359 w 1171575"/>
                    <a:gd name="connsiteY16" fmla="*/ 1195387 h 1195387"/>
                    <a:gd name="connsiteX17" fmla="*/ 61918 w 1171575"/>
                    <a:gd name="connsiteY17" fmla="*/ 1195387 h 1195387"/>
                    <a:gd name="connsiteX18" fmla="*/ 0 w 1171575"/>
                    <a:gd name="connsiteY18" fmla="*/ 1133469 h 1195387"/>
                    <a:gd name="connsiteX19" fmla="*/ 0 w 1171575"/>
                    <a:gd name="connsiteY19" fmla="*/ 1069821 h 1195387"/>
                    <a:gd name="connsiteX20" fmla="*/ 33758 w 1171575"/>
                    <a:gd name="connsiteY20" fmla="*/ 633057 h 1195387"/>
                    <a:gd name="connsiteX21" fmla="*/ 33758 w 1171575"/>
                    <a:gd name="connsiteY21" fmla="*/ 545492 h 1195387"/>
                    <a:gd name="connsiteX22" fmla="*/ 0 w 1171575"/>
                    <a:gd name="connsiteY22" fmla="*/ 108728 h 1195387"/>
                    <a:gd name="connsiteX23" fmla="*/ 0 w 1171575"/>
                    <a:gd name="connsiteY23" fmla="*/ 61918 h 1195387"/>
                    <a:gd name="connsiteX24" fmla="*/ 61918 w 1171575"/>
                    <a:gd name="connsiteY24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142359 w 1171575"/>
                    <a:gd name="connsiteY15" fmla="*/ 1195387 h 1195387"/>
                    <a:gd name="connsiteX16" fmla="*/ 61918 w 1171575"/>
                    <a:gd name="connsiteY16" fmla="*/ 1195387 h 1195387"/>
                    <a:gd name="connsiteX17" fmla="*/ 0 w 1171575"/>
                    <a:gd name="connsiteY17" fmla="*/ 1133469 h 1195387"/>
                    <a:gd name="connsiteX18" fmla="*/ 0 w 1171575"/>
                    <a:gd name="connsiteY18" fmla="*/ 1069821 h 1195387"/>
                    <a:gd name="connsiteX19" fmla="*/ 33758 w 1171575"/>
                    <a:gd name="connsiteY19" fmla="*/ 633057 h 1195387"/>
                    <a:gd name="connsiteX20" fmla="*/ 33758 w 1171575"/>
                    <a:gd name="connsiteY20" fmla="*/ 545492 h 1195387"/>
                    <a:gd name="connsiteX21" fmla="*/ 0 w 1171575"/>
                    <a:gd name="connsiteY21" fmla="*/ 108728 h 1195387"/>
                    <a:gd name="connsiteX22" fmla="*/ 0 w 1171575"/>
                    <a:gd name="connsiteY22" fmla="*/ 61918 h 1195387"/>
                    <a:gd name="connsiteX23" fmla="*/ 61918 w 1171575"/>
                    <a:gd name="connsiteY23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142359 w 1171575"/>
                    <a:gd name="connsiteY14" fmla="*/ 1195387 h 1195387"/>
                    <a:gd name="connsiteX15" fmla="*/ 61918 w 1171575"/>
                    <a:gd name="connsiteY15" fmla="*/ 1195387 h 1195387"/>
                    <a:gd name="connsiteX16" fmla="*/ 0 w 1171575"/>
                    <a:gd name="connsiteY16" fmla="*/ 1133469 h 1195387"/>
                    <a:gd name="connsiteX17" fmla="*/ 0 w 1171575"/>
                    <a:gd name="connsiteY17" fmla="*/ 1069821 h 1195387"/>
                    <a:gd name="connsiteX18" fmla="*/ 33758 w 1171575"/>
                    <a:gd name="connsiteY18" fmla="*/ 633057 h 1195387"/>
                    <a:gd name="connsiteX19" fmla="*/ 33758 w 1171575"/>
                    <a:gd name="connsiteY19" fmla="*/ 545492 h 1195387"/>
                    <a:gd name="connsiteX20" fmla="*/ 0 w 1171575"/>
                    <a:gd name="connsiteY20" fmla="*/ 108728 h 1195387"/>
                    <a:gd name="connsiteX21" fmla="*/ 0 w 1171575"/>
                    <a:gd name="connsiteY21" fmla="*/ 61918 h 1195387"/>
                    <a:gd name="connsiteX22" fmla="*/ 61918 w 1171575"/>
                    <a:gd name="connsiteY22" fmla="*/ 0 h 1195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71575" h="1195387">
                      <a:moveTo>
                        <a:pt x="61918" y="0"/>
                      </a:moveTo>
                      <a:lnTo>
                        <a:pt x="145898" y="0"/>
                      </a:lnTo>
                      <a:lnTo>
                        <a:pt x="528264" y="29554"/>
                      </a:lnTo>
                      <a:cubicBezTo>
                        <a:pt x="552444" y="31423"/>
                        <a:pt x="591649" y="31423"/>
                        <a:pt x="615829" y="29554"/>
                      </a:cubicBezTo>
                      <a:lnTo>
                        <a:pt x="998197" y="0"/>
                      </a:lnTo>
                      <a:lnTo>
                        <a:pt x="1109657" y="0"/>
                      </a:lnTo>
                      <a:cubicBezTo>
                        <a:pt x="1143853" y="0"/>
                        <a:pt x="1171575" y="27722"/>
                        <a:pt x="1171575" y="61918"/>
                      </a:cubicBezTo>
                      <a:lnTo>
                        <a:pt x="1171575" y="152362"/>
                      </a:lnTo>
                      <a:lnTo>
                        <a:pt x="1139888" y="562330"/>
                      </a:lnTo>
                      <a:cubicBezTo>
                        <a:pt x="1138019" y="586510"/>
                        <a:pt x="1138019" y="625715"/>
                        <a:pt x="1139888" y="649895"/>
                      </a:cubicBezTo>
                      <a:lnTo>
                        <a:pt x="1171575" y="1059855"/>
                      </a:lnTo>
                      <a:lnTo>
                        <a:pt x="1171575" y="1133469"/>
                      </a:lnTo>
                      <a:cubicBezTo>
                        <a:pt x="1171575" y="1167665"/>
                        <a:pt x="1143853" y="1195387"/>
                        <a:pt x="1109657" y="1195387"/>
                      </a:cubicBezTo>
                      <a:lnTo>
                        <a:pt x="1035413" y="1195387"/>
                      </a:lnTo>
                      <a:lnTo>
                        <a:pt x="142359" y="1195387"/>
                      </a:lnTo>
                      <a:lnTo>
                        <a:pt x="61918" y="1195387"/>
                      </a:lnTo>
                      <a:cubicBezTo>
                        <a:pt x="27722" y="1195387"/>
                        <a:pt x="0" y="1167665"/>
                        <a:pt x="0" y="1133469"/>
                      </a:cubicBezTo>
                      <a:lnTo>
                        <a:pt x="0" y="1069821"/>
                      </a:lnTo>
                      <a:lnTo>
                        <a:pt x="33758" y="633057"/>
                      </a:lnTo>
                      <a:cubicBezTo>
                        <a:pt x="35627" y="608877"/>
                        <a:pt x="35627" y="569672"/>
                        <a:pt x="33758" y="545492"/>
                      </a:cubicBezTo>
                      <a:lnTo>
                        <a:pt x="0" y="108728"/>
                      </a:lnTo>
                      <a:lnTo>
                        <a:pt x="0" y="61918"/>
                      </a:lnTo>
                      <a:cubicBezTo>
                        <a:pt x="0" y="27722"/>
                        <a:pt x="27722" y="0"/>
                        <a:pt x="61918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87689746-BCCC-4A86-B529-CE31F6D1F483}"/>
                    </a:ext>
                  </a:extLst>
                </p:cNvPr>
                <p:cNvSpPr/>
                <p:nvPr/>
              </p:nvSpPr>
              <p:spPr>
                <a:xfrm>
                  <a:off x="736389" y="4227848"/>
                  <a:ext cx="1106362" cy="1128846"/>
                </a:xfrm>
                <a:custGeom>
                  <a:avLst/>
                  <a:gdLst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88884 w 1171575"/>
                    <a:gd name="connsiteY15" fmla="*/ 1162856 h 1195387"/>
                    <a:gd name="connsiteX16" fmla="*/ 545102 w 1171575"/>
                    <a:gd name="connsiteY16" fmla="*/ 1164258 h 1195387"/>
                    <a:gd name="connsiteX17" fmla="*/ 142359 w 1171575"/>
                    <a:gd name="connsiteY17" fmla="*/ 1195387 h 1195387"/>
                    <a:gd name="connsiteX18" fmla="*/ 61918 w 1171575"/>
                    <a:gd name="connsiteY18" fmla="*/ 1195387 h 1195387"/>
                    <a:gd name="connsiteX19" fmla="*/ 0 w 1171575"/>
                    <a:gd name="connsiteY19" fmla="*/ 1133469 h 1195387"/>
                    <a:gd name="connsiteX20" fmla="*/ 0 w 1171575"/>
                    <a:gd name="connsiteY20" fmla="*/ 1069821 h 1195387"/>
                    <a:gd name="connsiteX21" fmla="*/ 33758 w 1171575"/>
                    <a:gd name="connsiteY21" fmla="*/ 633057 h 1195387"/>
                    <a:gd name="connsiteX22" fmla="*/ 33758 w 1171575"/>
                    <a:gd name="connsiteY22" fmla="*/ 545492 h 1195387"/>
                    <a:gd name="connsiteX23" fmla="*/ 0 w 1171575"/>
                    <a:gd name="connsiteY23" fmla="*/ 108728 h 1195387"/>
                    <a:gd name="connsiteX24" fmla="*/ 0 w 1171575"/>
                    <a:gd name="connsiteY24" fmla="*/ 61918 h 1195387"/>
                    <a:gd name="connsiteX25" fmla="*/ 61918 w 1171575"/>
                    <a:gd name="connsiteY25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45102 w 1171575"/>
                    <a:gd name="connsiteY15" fmla="*/ 1164258 h 1195387"/>
                    <a:gd name="connsiteX16" fmla="*/ 142359 w 1171575"/>
                    <a:gd name="connsiteY16" fmla="*/ 1195387 h 1195387"/>
                    <a:gd name="connsiteX17" fmla="*/ 61918 w 1171575"/>
                    <a:gd name="connsiteY17" fmla="*/ 1195387 h 1195387"/>
                    <a:gd name="connsiteX18" fmla="*/ 0 w 1171575"/>
                    <a:gd name="connsiteY18" fmla="*/ 1133469 h 1195387"/>
                    <a:gd name="connsiteX19" fmla="*/ 0 w 1171575"/>
                    <a:gd name="connsiteY19" fmla="*/ 1069821 h 1195387"/>
                    <a:gd name="connsiteX20" fmla="*/ 33758 w 1171575"/>
                    <a:gd name="connsiteY20" fmla="*/ 633057 h 1195387"/>
                    <a:gd name="connsiteX21" fmla="*/ 33758 w 1171575"/>
                    <a:gd name="connsiteY21" fmla="*/ 545492 h 1195387"/>
                    <a:gd name="connsiteX22" fmla="*/ 0 w 1171575"/>
                    <a:gd name="connsiteY22" fmla="*/ 108728 h 1195387"/>
                    <a:gd name="connsiteX23" fmla="*/ 0 w 1171575"/>
                    <a:gd name="connsiteY23" fmla="*/ 61918 h 1195387"/>
                    <a:gd name="connsiteX24" fmla="*/ 61918 w 1171575"/>
                    <a:gd name="connsiteY24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142359 w 1171575"/>
                    <a:gd name="connsiteY15" fmla="*/ 1195387 h 1195387"/>
                    <a:gd name="connsiteX16" fmla="*/ 61918 w 1171575"/>
                    <a:gd name="connsiteY16" fmla="*/ 1195387 h 1195387"/>
                    <a:gd name="connsiteX17" fmla="*/ 0 w 1171575"/>
                    <a:gd name="connsiteY17" fmla="*/ 1133469 h 1195387"/>
                    <a:gd name="connsiteX18" fmla="*/ 0 w 1171575"/>
                    <a:gd name="connsiteY18" fmla="*/ 1069821 h 1195387"/>
                    <a:gd name="connsiteX19" fmla="*/ 33758 w 1171575"/>
                    <a:gd name="connsiteY19" fmla="*/ 633057 h 1195387"/>
                    <a:gd name="connsiteX20" fmla="*/ 33758 w 1171575"/>
                    <a:gd name="connsiteY20" fmla="*/ 545492 h 1195387"/>
                    <a:gd name="connsiteX21" fmla="*/ 0 w 1171575"/>
                    <a:gd name="connsiteY21" fmla="*/ 108728 h 1195387"/>
                    <a:gd name="connsiteX22" fmla="*/ 0 w 1171575"/>
                    <a:gd name="connsiteY22" fmla="*/ 61918 h 1195387"/>
                    <a:gd name="connsiteX23" fmla="*/ 61918 w 1171575"/>
                    <a:gd name="connsiteY23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142359 w 1171575"/>
                    <a:gd name="connsiteY14" fmla="*/ 1195387 h 1195387"/>
                    <a:gd name="connsiteX15" fmla="*/ 61918 w 1171575"/>
                    <a:gd name="connsiteY15" fmla="*/ 1195387 h 1195387"/>
                    <a:gd name="connsiteX16" fmla="*/ 0 w 1171575"/>
                    <a:gd name="connsiteY16" fmla="*/ 1133469 h 1195387"/>
                    <a:gd name="connsiteX17" fmla="*/ 0 w 1171575"/>
                    <a:gd name="connsiteY17" fmla="*/ 1069821 h 1195387"/>
                    <a:gd name="connsiteX18" fmla="*/ 33758 w 1171575"/>
                    <a:gd name="connsiteY18" fmla="*/ 633057 h 1195387"/>
                    <a:gd name="connsiteX19" fmla="*/ 33758 w 1171575"/>
                    <a:gd name="connsiteY19" fmla="*/ 545492 h 1195387"/>
                    <a:gd name="connsiteX20" fmla="*/ 0 w 1171575"/>
                    <a:gd name="connsiteY20" fmla="*/ 108728 h 1195387"/>
                    <a:gd name="connsiteX21" fmla="*/ 0 w 1171575"/>
                    <a:gd name="connsiteY21" fmla="*/ 61918 h 1195387"/>
                    <a:gd name="connsiteX22" fmla="*/ 61918 w 1171575"/>
                    <a:gd name="connsiteY22" fmla="*/ 0 h 1195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71575" h="1195387">
                      <a:moveTo>
                        <a:pt x="61918" y="0"/>
                      </a:moveTo>
                      <a:lnTo>
                        <a:pt x="145898" y="0"/>
                      </a:lnTo>
                      <a:lnTo>
                        <a:pt x="528264" y="29554"/>
                      </a:lnTo>
                      <a:cubicBezTo>
                        <a:pt x="552444" y="31423"/>
                        <a:pt x="591649" y="31423"/>
                        <a:pt x="615829" y="29554"/>
                      </a:cubicBezTo>
                      <a:lnTo>
                        <a:pt x="998197" y="0"/>
                      </a:lnTo>
                      <a:lnTo>
                        <a:pt x="1109657" y="0"/>
                      </a:lnTo>
                      <a:cubicBezTo>
                        <a:pt x="1143853" y="0"/>
                        <a:pt x="1171575" y="27722"/>
                        <a:pt x="1171575" y="61918"/>
                      </a:cubicBezTo>
                      <a:lnTo>
                        <a:pt x="1171575" y="152362"/>
                      </a:lnTo>
                      <a:lnTo>
                        <a:pt x="1139888" y="562330"/>
                      </a:lnTo>
                      <a:cubicBezTo>
                        <a:pt x="1138019" y="586510"/>
                        <a:pt x="1138019" y="625715"/>
                        <a:pt x="1139888" y="649895"/>
                      </a:cubicBezTo>
                      <a:lnTo>
                        <a:pt x="1171575" y="1059855"/>
                      </a:lnTo>
                      <a:lnTo>
                        <a:pt x="1171575" y="1133469"/>
                      </a:lnTo>
                      <a:cubicBezTo>
                        <a:pt x="1171575" y="1167665"/>
                        <a:pt x="1143853" y="1195387"/>
                        <a:pt x="1109657" y="1195387"/>
                      </a:cubicBezTo>
                      <a:lnTo>
                        <a:pt x="1035413" y="1195387"/>
                      </a:lnTo>
                      <a:lnTo>
                        <a:pt x="142359" y="1195387"/>
                      </a:lnTo>
                      <a:lnTo>
                        <a:pt x="61918" y="1195387"/>
                      </a:lnTo>
                      <a:cubicBezTo>
                        <a:pt x="27722" y="1195387"/>
                        <a:pt x="0" y="1167665"/>
                        <a:pt x="0" y="1133469"/>
                      </a:cubicBezTo>
                      <a:lnTo>
                        <a:pt x="0" y="1069821"/>
                      </a:lnTo>
                      <a:lnTo>
                        <a:pt x="33758" y="633057"/>
                      </a:lnTo>
                      <a:cubicBezTo>
                        <a:pt x="35627" y="608877"/>
                        <a:pt x="35627" y="569672"/>
                        <a:pt x="33758" y="545492"/>
                      </a:cubicBezTo>
                      <a:lnTo>
                        <a:pt x="0" y="108728"/>
                      </a:lnTo>
                      <a:lnTo>
                        <a:pt x="0" y="61918"/>
                      </a:lnTo>
                      <a:cubicBezTo>
                        <a:pt x="0" y="27722"/>
                        <a:pt x="27722" y="0"/>
                        <a:pt x="61918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  <a:alpha val="50000"/>
                      </a:schemeClr>
                    </a:gs>
                    <a:gs pos="100000">
                      <a:srgbClr val="FFFF00">
                        <a:alpha val="0"/>
                      </a:srgbClr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AD2E8095-2F92-4EA2-AD51-8F93D6A5002A}"/>
                  </a:ext>
                </a:extLst>
              </p:cNvPr>
              <p:cNvSpPr/>
              <p:nvPr/>
            </p:nvSpPr>
            <p:spPr>
              <a:xfrm>
                <a:off x="-211933" y="3911433"/>
                <a:ext cx="1138085" cy="1148723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0A3C7F0-EE2B-431C-BEAA-3DF3AA9B1C51}"/>
                  </a:ext>
                </a:extLst>
              </p:cNvPr>
              <p:cNvSpPr/>
              <p:nvPr/>
            </p:nvSpPr>
            <p:spPr>
              <a:xfrm>
                <a:off x="-440532" y="4073359"/>
                <a:ext cx="1145382" cy="1129672"/>
              </a:xfrm>
              <a:custGeom>
                <a:avLst/>
                <a:gdLst>
                  <a:gd name="connsiteX0" fmla="*/ 650223 w 1811016"/>
                  <a:gd name="connsiteY0" fmla="*/ 0 h 1592875"/>
                  <a:gd name="connsiteX1" fmla="*/ 738073 w 1811016"/>
                  <a:gd name="connsiteY1" fmla="*/ 0 h 1592875"/>
                  <a:gd name="connsiteX2" fmla="*/ 1138060 w 1811016"/>
                  <a:gd name="connsiteY2" fmla="*/ 29901 h 1592875"/>
                  <a:gd name="connsiteX3" fmla="*/ 1229660 w 1811016"/>
                  <a:gd name="connsiteY3" fmla="*/ 29901 h 1592875"/>
                  <a:gd name="connsiteX4" fmla="*/ 1629648 w 1811016"/>
                  <a:gd name="connsiteY4" fmla="*/ 0 h 1592875"/>
                  <a:gd name="connsiteX5" fmla="*/ 1746245 w 1811016"/>
                  <a:gd name="connsiteY5" fmla="*/ 0 h 1592875"/>
                  <a:gd name="connsiteX6" fmla="*/ 1811016 w 1811016"/>
                  <a:gd name="connsiteY6" fmla="*/ 62644 h 1592875"/>
                  <a:gd name="connsiteX7" fmla="*/ 1811016 w 1811016"/>
                  <a:gd name="connsiteY7" fmla="*/ 154148 h 1592875"/>
                  <a:gd name="connsiteX8" fmla="*/ 1777869 w 1811016"/>
                  <a:gd name="connsiteY8" fmla="*/ 568922 h 1592875"/>
                  <a:gd name="connsiteX9" fmla="*/ 1777869 w 1811016"/>
                  <a:gd name="connsiteY9" fmla="*/ 657514 h 1592875"/>
                  <a:gd name="connsiteX10" fmla="*/ 1811016 w 1811016"/>
                  <a:gd name="connsiteY10" fmla="*/ 1072279 h 1592875"/>
                  <a:gd name="connsiteX11" fmla="*/ 1811016 w 1811016"/>
                  <a:gd name="connsiteY11" fmla="*/ 1137270 h 1592875"/>
                  <a:gd name="connsiteX12" fmla="*/ 1742275 w 1811016"/>
                  <a:gd name="connsiteY12" fmla="*/ 1178305 h 1592875"/>
                  <a:gd name="connsiteX13" fmla="*/ 1603802 w 1811016"/>
                  <a:gd name="connsiteY13" fmla="*/ 1268220 h 1592875"/>
                  <a:gd name="connsiteX14" fmla="*/ 1268425 w 1811016"/>
                  <a:gd name="connsiteY14" fmla="*/ 1487560 h 1592875"/>
                  <a:gd name="connsiteX15" fmla="*/ 1243076 w 1811016"/>
                  <a:gd name="connsiteY15" fmla="*/ 1505968 h 1592875"/>
                  <a:gd name="connsiteX16" fmla="*/ 1180772 w 1811016"/>
                  <a:gd name="connsiteY16" fmla="*/ 1545066 h 1592875"/>
                  <a:gd name="connsiteX17" fmla="*/ 1103813 w 1811016"/>
                  <a:gd name="connsiteY17" fmla="*/ 1592875 h 1592875"/>
                  <a:gd name="connsiteX18" fmla="*/ 1035413 w 1811016"/>
                  <a:gd name="connsiteY18" fmla="*/ 1592875 h 1592875"/>
                  <a:gd name="connsiteX19" fmla="*/ 142359 w 1811016"/>
                  <a:gd name="connsiteY19" fmla="*/ 1592875 h 1592875"/>
                  <a:gd name="connsiteX20" fmla="*/ 61918 w 1811016"/>
                  <a:gd name="connsiteY20" fmla="*/ 1592875 h 1592875"/>
                  <a:gd name="connsiteX21" fmla="*/ 0 w 1811016"/>
                  <a:gd name="connsiteY21" fmla="*/ 1530957 h 1592875"/>
                  <a:gd name="connsiteX22" fmla="*/ 0 w 1811016"/>
                  <a:gd name="connsiteY22" fmla="*/ 1467309 h 1592875"/>
                  <a:gd name="connsiteX23" fmla="*/ 33758 w 1811016"/>
                  <a:gd name="connsiteY23" fmla="*/ 1030545 h 1592875"/>
                  <a:gd name="connsiteX24" fmla="*/ 33758 w 1811016"/>
                  <a:gd name="connsiteY24" fmla="*/ 942980 h 1592875"/>
                  <a:gd name="connsiteX25" fmla="*/ 0 w 1811016"/>
                  <a:gd name="connsiteY25" fmla="*/ 506216 h 1592875"/>
                  <a:gd name="connsiteX26" fmla="*/ 0 w 1811016"/>
                  <a:gd name="connsiteY26" fmla="*/ 459406 h 1592875"/>
                  <a:gd name="connsiteX27" fmla="*/ 54774 w 1811016"/>
                  <a:gd name="connsiteY27" fmla="*/ 385582 h 1592875"/>
                  <a:gd name="connsiteX28" fmla="*/ 532240 w 1811016"/>
                  <a:gd name="connsiteY28" fmla="*/ 63307 h 1592875"/>
                  <a:gd name="connsiteX29" fmla="*/ 625271 w 1811016"/>
                  <a:gd name="connsiteY29" fmla="*/ 6235 h 1592875"/>
                  <a:gd name="connsiteX30" fmla="*/ 629245 w 1811016"/>
                  <a:gd name="connsiteY30" fmla="*/ 3954 h 1592875"/>
                  <a:gd name="connsiteX31" fmla="*/ 635872 w 1811016"/>
                  <a:gd name="connsiteY31" fmla="*/ 2321 h 1592875"/>
                  <a:gd name="connsiteX32" fmla="*/ 650223 w 1811016"/>
                  <a:gd name="connsiteY32" fmla="*/ 0 h 1592875"/>
                  <a:gd name="connsiteX0" fmla="*/ 532240 w 1811016"/>
                  <a:gd name="connsiteY0" fmla="*/ 63307 h 1592875"/>
                  <a:gd name="connsiteX1" fmla="*/ 625271 w 1811016"/>
                  <a:gd name="connsiteY1" fmla="*/ 6235 h 1592875"/>
                  <a:gd name="connsiteX2" fmla="*/ 629245 w 1811016"/>
                  <a:gd name="connsiteY2" fmla="*/ 3954 h 1592875"/>
                  <a:gd name="connsiteX3" fmla="*/ 635872 w 1811016"/>
                  <a:gd name="connsiteY3" fmla="*/ 2321 h 1592875"/>
                  <a:gd name="connsiteX4" fmla="*/ 650223 w 1811016"/>
                  <a:gd name="connsiteY4" fmla="*/ 0 h 1592875"/>
                  <a:gd name="connsiteX5" fmla="*/ 738073 w 1811016"/>
                  <a:gd name="connsiteY5" fmla="*/ 0 h 1592875"/>
                  <a:gd name="connsiteX6" fmla="*/ 1138060 w 1811016"/>
                  <a:gd name="connsiteY6" fmla="*/ 29901 h 1592875"/>
                  <a:gd name="connsiteX7" fmla="*/ 1229660 w 1811016"/>
                  <a:gd name="connsiteY7" fmla="*/ 29901 h 1592875"/>
                  <a:gd name="connsiteX8" fmla="*/ 1629648 w 1811016"/>
                  <a:gd name="connsiteY8" fmla="*/ 0 h 1592875"/>
                  <a:gd name="connsiteX9" fmla="*/ 1746245 w 1811016"/>
                  <a:gd name="connsiteY9" fmla="*/ 0 h 1592875"/>
                  <a:gd name="connsiteX10" fmla="*/ 1811016 w 1811016"/>
                  <a:gd name="connsiteY10" fmla="*/ 62644 h 1592875"/>
                  <a:gd name="connsiteX11" fmla="*/ 1811016 w 1811016"/>
                  <a:gd name="connsiteY11" fmla="*/ 154148 h 1592875"/>
                  <a:gd name="connsiteX12" fmla="*/ 1777869 w 1811016"/>
                  <a:gd name="connsiteY12" fmla="*/ 568922 h 1592875"/>
                  <a:gd name="connsiteX13" fmla="*/ 1777869 w 1811016"/>
                  <a:gd name="connsiteY13" fmla="*/ 657514 h 1592875"/>
                  <a:gd name="connsiteX14" fmla="*/ 1811016 w 1811016"/>
                  <a:gd name="connsiteY14" fmla="*/ 1072279 h 1592875"/>
                  <a:gd name="connsiteX15" fmla="*/ 1811016 w 1811016"/>
                  <a:gd name="connsiteY15" fmla="*/ 1137270 h 1592875"/>
                  <a:gd name="connsiteX16" fmla="*/ 1742275 w 1811016"/>
                  <a:gd name="connsiteY16" fmla="*/ 1178305 h 1592875"/>
                  <a:gd name="connsiteX17" fmla="*/ 1603802 w 1811016"/>
                  <a:gd name="connsiteY17" fmla="*/ 1268220 h 1592875"/>
                  <a:gd name="connsiteX18" fmla="*/ 1268425 w 1811016"/>
                  <a:gd name="connsiteY18" fmla="*/ 1487560 h 1592875"/>
                  <a:gd name="connsiteX19" fmla="*/ 1243076 w 1811016"/>
                  <a:gd name="connsiteY19" fmla="*/ 1505968 h 1592875"/>
                  <a:gd name="connsiteX20" fmla="*/ 1180772 w 1811016"/>
                  <a:gd name="connsiteY20" fmla="*/ 1545066 h 1592875"/>
                  <a:gd name="connsiteX21" fmla="*/ 1103813 w 1811016"/>
                  <a:gd name="connsiteY21" fmla="*/ 1592875 h 1592875"/>
                  <a:gd name="connsiteX22" fmla="*/ 1035413 w 1811016"/>
                  <a:gd name="connsiteY22" fmla="*/ 1592875 h 1592875"/>
                  <a:gd name="connsiteX23" fmla="*/ 142359 w 1811016"/>
                  <a:gd name="connsiteY23" fmla="*/ 1592875 h 1592875"/>
                  <a:gd name="connsiteX24" fmla="*/ 61918 w 1811016"/>
                  <a:gd name="connsiteY24" fmla="*/ 1592875 h 1592875"/>
                  <a:gd name="connsiteX25" fmla="*/ 0 w 1811016"/>
                  <a:gd name="connsiteY25" fmla="*/ 1530957 h 1592875"/>
                  <a:gd name="connsiteX26" fmla="*/ 0 w 1811016"/>
                  <a:gd name="connsiteY26" fmla="*/ 1467309 h 1592875"/>
                  <a:gd name="connsiteX27" fmla="*/ 33758 w 1811016"/>
                  <a:gd name="connsiteY27" fmla="*/ 1030545 h 1592875"/>
                  <a:gd name="connsiteX28" fmla="*/ 33758 w 1811016"/>
                  <a:gd name="connsiteY28" fmla="*/ 942980 h 1592875"/>
                  <a:gd name="connsiteX29" fmla="*/ 0 w 1811016"/>
                  <a:gd name="connsiteY29" fmla="*/ 506216 h 1592875"/>
                  <a:gd name="connsiteX30" fmla="*/ 0 w 1811016"/>
                  <a:gd name="connsiteY30" fmla="*/ 459406 h 1592875"/>
                  <a:gd name="connsiteX31" fmla="*/ 54774 w 1811016"/>
                  <a:gd name="connsiteY31" fmla="*/ 385582 h 1592875"/>
                  <a:gd name="connsiteX32" fmla="*/ 623680 w 1811016"/>
                  <a:gd name="connsiteY32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31" fmla="*/ 623680 w 1811016"/>
                  <a:gd name="connsiteY31" fmla="*/ 154747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30" fmla="*/ 54774 w 1811016"/>
                  <a:gd name="connsiteY30" fmla="*/ 385582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29" fmla="*/ 0 w 1811016"/>
                  <a:gd name="connsiteY29" fmla="*/ 45940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28" fmla="*/ 0 w 1811016"/>
                  <a:gd name="connsiteY28" fmla="*/ 506216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27" fmla="*/ 33758 w 1811016"/>
                  <a:gd name="connsiteY27" fmla="*/ 942980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26" fmla="*/ 33758 w 1811016"/>
                  <a:gd name="connsiteY26" fmla="*/ 1030545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25" fmla="*/ 0 w 1811016"/>
                  <a:gd name="connsiteY25" fmla="*/ 1467309 h 1592875"/>
                  <a:gd name="connsiteX0" fmla="*/ 625271 w 1811016"/>
                  <a:gd name="connsiteY0" fmla="*/ 6235 h 1592875"/>
                  <a:gd name="connsiteX1" fmla="*/ 629245 w 1811016"/>
                  <a:gd name="connsiteY1" fmla="*/ 3954 h 1592875"/>
                  <a:gd name="connsiteX2" fmla="*/ 635872 w 1811016"/>
                  <a:gd name="connsiteY2" fmla="*/ 2321 h 1592875"/>
                  <a:gd name="connsiteX3" fmla="*/ 650223 w 1811016"/>
                  <a:gd name="connsiteY3" fmla="*/ 0 h 1592875"/>
                  <a:gd name="connsiteX4" fmla="*/ 738073 w 1811016"/>
                  <a:gd name="connsiteY4" fmla="*/ 0 h 1592875"/>
                  <a:gd name="connsiteX5" fmla="*/ 1138060 w 1811016"/>
                  <a:gd name="connsiteY5" fmla="*/ 29901 h 1592875"/>
                  <a:gd name="connsiteX6" fmla="*/ 1229660 w 1811016"/>
                  <a:gd name="connsiteY6" fmla="*/ 29901 h 1592875"/>
                  <a:gd name="connsiteX7" fmla="*/ 1629648 w 1811016"/>
                  <a:gd name="connsiteY7" fmla="*/ 0 h 1592875"/>
                  <a:gd name="connsiteX8" fmla="*/ 1746245 w 1811016"/>
                  <a:gd name="connsiteY8" fmla="*/ 0 h 1592875"/>
                  <a:gd name="connsiteX9" fmla="*/ 1811016 w 1811016"/>
                  <a:gd name="connsiteY9" fmla="*/ 62644 h 1592875"/>
                  <a:gd name="connsiteX10" fmla="*/ 1811016 w 1811016"/>
                  <a:gd name="connsiteY10" fmla="*/ 154148 h 1592875"/>
                  <a:gd name="connsiteX11" fmla="*/ 1777869 w 1811016"/>
                  <a:gd name="connsiteY11" fmla="*/ 568922 h 1592875"/>
                  <a:gd name="connsiteX12" fmla="*/ 1777869 w 1811016"/>
                  <a:gd name="connsiteY12" fmla="*/ 657514 h 1592875"/>
                  <a:gd name="connsiteX13" fmla="*/ 1811016 w 1811016"/>
                  <a:gd name="connsiteY13" fmla="*/ 1072279 h 1592875"/>
                  <a:gd name="connsiteX14" fmla="*/ 1811016 w 1811016"/>
                  <a:gd name="connsiteY14" fmla="*/ 1137270 h 1592875"/>
                  <a:gd name="connsiteX15" fmla="*/ 1742275 w 1811016"/>
                  <a:gd name="connsiteY15" fmla="*/ 1178305 h 1592875"/>
                  <a:gd name="connsiteX16" fmla="*/ 1603802 w 1811016"/>
                  <a:gd name="connsiteY16" fmla="*/ 1268220 h 1592875"/>
                  <a:gd name="connsiteX17" fmla="*/ 1268425 w 1811016"/>
                  <a:gd name="connsiteY17" fmla="*/ 1487560 h 1592875"/>
                  <a:gd name="connsiteX18" fmla="*/ 1243076 w 1811016"/>
                  <a:gd name="connsiteY18" fmla="*/ 1505968 h 1592875"/>
                  <a:gd name="connsiteX19" fmla="*/ 1180772 w 1811016"/>
                  <a:gd name="connsiteY19" fmla="*/ 1545066 h 1592875"/>
                  <a:gd name="connsiteX20" fmla="*/ 1103813 w 1811016"/>
                  <a:gd name="connsiteY20" fmla="*/ 1592875 h 1592875"/>
                  <a:gd name="connsiteX21" fmla="*/ 1035413 w 1811016"/>
                  <a:gd name="connsiteY21" fmla="*/ 1592875 h 1592875"/>
                  <a:gd name="connsiteX22" fmla="*/ 142359 w 1811016"/>
                  <a:gd name="connsiteY22" fmla="*/ 1592875 h 1592875"/>
                  <a:gd name="connsiteX23" fmla="*/ 61918 w 1811016"/>
                  <a:gd name="connsiteY23" fmla="*/ 1592875 h 1592875"/>
                  <a:gd name="connsiteX24" fmla="*/ 0 w 1811016"/>
                  <a:gd name="connsiteY24" fmla="*/ 1530957 h 1592875"/>
                  <a:gd name="connsiteX0" fmla="*/ 563353 w 1749098"/>
                  <a:gd name="connsiteY0" fmla="*/ 6235 h 1592875"/>
                  <a:gd name="connsiteX1" fmla="*/ 567327 w 1749098"/>
                  <a:gd name="connsiteY1" fmla="*/ 3954 h 1592875"/>
                  <a:gd name="connsiteX2" fmla="*/ 573954 w 1749098"/>
                  <a:gd name="connsiteY2" fmla="*/ 2321 h 1592875"/>
                  <a:gd name="connsiteX3" fmla="*/ 588305 w 1749098"/>
                  <a:gd name="connsiteY3" fmla="*/ 0 h 1592875"/>
                  <a:gd name="connsiteX4" fmla="*/ 676155 w 1749098"/>
                  <a:gd name="connsiteY4" fmla="*/ 0 h 1592875"/>
                  <a:gd name="connsiteX5" fmla="*/ 1076142 w 1749098"/>
                  <a:gd name="connsiteY5" fmla="*/ 29901 h 1592875"/>
                  <a:gd name="connsiteX6" fmla="*/ 1167742 w 1749098"/>
                  <a:gd name="connsiteY6" fmla="*/ 29901 h 1592875"/>
                  <a:gd name="connsiteX7" fmla="*/ 1567730 w 1749098"/>
                  <a:gd name="connsiteY7" fmla="*/ 0 h 1592875"/>
                  <a:gd name="connsiteX8" fmla="*/ 1684327 w 1749098"/>
                  <a:gd name="connsiteY8" fmla="*/ 0 h 1592875"/>
                  <a:gd name="connsiteX9" fmla="*/ 1749098 w 1749098"/>
                  <a:gd name="connsiteY9" fmla="*/ 62644 h 1592875"/>
                  <a:gd name="connsiteX10" fmla="*/ 1749098 w 1749098"/>
                  <a:gd name="connsiteY10" fmla="*/ 154148 h 1592875"/>
                  <a:gd name="connsiteX11" fmla="*/ 1715951 w 1749098"/>
                  <a:gd name="connsiteY11" fmla="*/ 568922 h 1592875"/>
                  <a:gd name="connsiteX12" fmla="*/ 1715951 w 1749098"/>
                  <a:gd name="connsiteY12" fmla="*/ 657514 h 1592875"/>
                  <a:gd name="connsiteX13" fmla="*/ 1749098 w 1749098"/>
                  <a:gd name="connsiteY13" fmla="*/ 1072279 h 1592875"/>
                  <a:gd name="connsiteX14" fmla="*/ 1749098 w 1749098"/>
                  <a:gd name="connsiteY14" fmla="*/ 1137270 h 1592875"/>
                  <a:gd name="connsiteX15" fmla="*/ 1680357 w 1749098"/>
                  <a:gd name="connsiteY15" fmla="*/ 1178305 h 1592875"/>
                  <a:gd name="connsiteX16" fmla="*/ 1541884 w 1749098"/>
                  <a:gd name="connsiteY16" fmla="*/ 1268220 h 1592875"/>
                  <a:gd name="connsiteX17" fmla="*/ 1206507 w 1749098"/>
                  <a:gd name="connsiteY17" fmla="*/ 1487560 h 1592875"/>
                  <a:gd name="connsiteX18" fmla="*/ 1181158 w 1749098"/>
                  <a:gd name="connsiteY18" fmla="*/ 1505968 h 1592875"/>
                  <a:gd name="connsiteX19" fmla="*/ 1118854 w 1749098"/>
                  <a:gd name="connsiteY19" fmla="*/ 1545066 h 1592875"/>
                  <a:gd name="connsiteX20" fmla="*/ 1041895 w 1749098"/>
                  <a:gd name="connsiteY20" fmla="*/ 1592875 h 1592875"/>
                  <a:gd name="connsiteX21" fmla="*/ 973495 w 1749098"/>
                  <a:gd name="connsiteY21" fmla="*/ 1592875 h 1592875"/>
                  <a:gd name="connsiteX22" fmla="*/ 80441 w 1749098"/>
                  <a:gd name="connsiteY22" fmla="*/ 1592875 h 1592875"/>
                  <a:gd name="connsiteX23" fmla="*/ 0 w 1749098"/>
                  <a:gd name="connsiteY23" fmla="*/ 1592875 h 1592875"/>
                  <a:gd name="connsiteX0" fmla="*/ 482912 w 1668657"/>
                  <a:gd name="connsiteY0" fmla="*/ 6235 h 1592875"/>
                  <a:gd name="connsiteX1" fmla="*/ 486886 w 1668657"/>
                  <a:gd name="connsiteY1" fmla="*/ 3954 h 1592875"/>
                  <a:gd name="connsiteX2" fmla="*/ 493513 w 1668657"/>
                  <a:gd name="connsiteY2" fmla="*/ 2321 h 1592875"/>
                  <a:gd name="connsiteX3" fmla="*/ 507864 w 1668657"/>
                  <a:gd name="connsiteY3" fmla="*/ 0 h 1592875"/>
                  <a:gd name="connsiteX4" fmla="*/ 595714 w 1668657"/>
                  <a:gd name="connsiteY4" fmla="*/ 0 h 1592875"/>
                  <a:gd name="connsiteX5" fmla="*/ 995701 w 1668657"/>
                  <a:gd name="connsiteY5" fmla="*/ 29901 h 1592875"/>
                  <a:gd name="connsiteX6" fmla="*/ 1087301 w 1668657"/>
                  <a:gd name="connsiteY6" fmla="*/ 29901 h 1592875"/>
                  <a:gd name="connsiteX7" fmla="*/ 1487289 w 1668657"/>
                  <a:gd name="connsiteY7" fmla="*/ 0 h 1592875"/>
                  <a:gd name="connsiteX8" fmla="*/ 1603886 w 1668657"/>
                  <a:gd name="connsiteY8" fmla="*/ 0 h 1592875"/>
                  <a:gd name="connsiteX9" fmla="*/ 1668657 w 1668657"/>
                  <a:gd name="connsiteY9" fmla="*/ 62644 h 1592875"/>
                  <a:gd name="connsiteX10" fmla="*/ 1668657 w 1668657"/>
                  <a:gd name="connsiteY10" fmla="*/ 154148 h 1592875"/>
                  <a:gd name="connsiteX11" fmla="*/ 1635510 w 1668657"/>
                  <a:gd name="connsiteY11" fmla="*/ 568922 h 1592875"/>
                  <a:gd name="connsiteX12" fmla="*/ 1635510 w 1668657"/>
                  <a:gd name="connsiteY12" fmla="*/ 657514 h 1592875"/>
                  <a:gd name="connsiteX13" fmla="*/ 1668657 w 1668657"/>
                  <a:gd name="connsiteY13" fmla="*/ 1072279 h 1592875"/>
                  <a:gd name="connsiteX14" fmla="*/ 1668657 w 1668657"/>
                  <a:gd name="connsiteY14" fmla="*/ 1137270 h 1592875"/>
                  <a:gd name="connsiteX15" fmla="*/ 1599916 w 1668657"/>
                  <a:gd name="connsiteY15" fmla="*/ 1178305 h 1592875"/>
                  <a:gd name="connsiteX16" fmla="*/ 1461443 w 1668657"/>
                  <a:gd name="connsiteY16" fmla="*/ 1268220 h 1592875"/>
                  <a:gd name="connsiteX17" fmla="*/ 1126066 w 1668657"/>
                  <a:gd name="connsiteY17" fmla="*/ 1487560 h 1592875"/>
                  <a:gd name="connsiteX18" fmla="*/ 1100717 w 1668657"/>
                  <a:gd name="connsiteY18" fmla="*/ 1505968 h 1592875"/>
                  <a:gd name="connsiteX19" fmla="*/ 1038413 w 1668657"/>
                  <a:gd name="connsiteY19" fmla="*/ 1545066 h 1592875"/>
                  <a:gd name="connsiteX20" fmla="*/ 961454 w 1668657"/>
                  <a:gd name="connsiteY20" fmla="*/ 1592875 h 1592875"/>
                  <a:gd name="connsiteX21" fmla="*/ 893054 w 1668657"/>
                  <a:gd name="connsiteY21" fmla="*/ 1592875 h 1592875"/>
                  <a:gd name="connsiteX22" fmla="*/ 0 w 1668657"/>
                  <a:gd name="connsiteY22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21" fmla="*/ 410142 w 1185745"/>
                  <a:gd name="connsiteY21" fmla="*/ 1592875 h 1592875"/>
                  <a:gd name="connsiteX0" fmla="*/ 0 w 1185745"/>
                  <a:gd name="connsiteY0" fmla="*/ 6235 h 1592875"/>
                  <a:gd name="connsiteX1" fmla="*/ 3974 w 1185745"/>
                  <a:gd name="connsiteY1" fmla="*/ 3954 h 1592875"/>
                  <a:gd name="connsiteX2" fmla="*/ 10601 w 1185745"/>
                  <a:gd name="connsiteY2" fmla="*/ 2321 h 1592875"/>
                  <a:gd name="connsiteX3" fmla="*/ 24952 w 1185745"/>
                  <a:gd name="connsiteY3" fmla="*/ 0 h 1592875"/>
                  <a:gd name="connsiteX4" fmla="*/ 112802 w 1185745"/>
                  <a:gd name="connsiteY4" fmla="*/ 0 h 1592875"/>
                  <a:gd name="connsiteX5" fmla="*/ 512789 w 1185745"/>
                  <a:gd name="connsiteY5" fmla="*/ 29901 h 1592875"/>
                  <a:gd name="connsiteX6" fmla="*/ 604389 w 1185745"/>
                  <a:gd name="connsiteY6" fmla="*/ 29901 h 1592875"/>
                  <a:gd name="connsiteX7" fmla="*/ 1004377 w 1185745"/>
                  <a:gd name="connsiteY7" fmla="*/ 0 h 1592875"/>
                  <a:gd name="connsiteX8" fmla="*/ 1120974 w 1185745"/>
                  <a:gd name="connsiteY8" fmla="*/ 0 h 1592875"/>
                  <a:gd name="connsiteX9" fmla="*/ 1185745 w 1185745"/>
                  <a:gd name="connsiteY9" fmla="*/ 62644 h 1592875"/>
                  <a:gd name="connsiteX10" fmla="*/ 1185745 w 1185745"/>
                  <a:gd name="connsiteY10" fmla="*/ 154148 h 1592875"/>
                  <a:gd name="connsiteX11" fmla="*/ 1152598 w 1185745"/>
                  <a:gd name="connsiteY11" fmla="*/ 568922 h 1592875"/>
                  <a:gd name="connsiteX12" fmla="*/ 1152598 w 1185745"/>
                  <a:gd name="connsiteY12" fmla="*/ 657514 h 1592875"/>
                  <a:gd name="connsiteX13" fmla="*/ 1185745 w 1185745"/>
                  <a:gd name="connsiteY13" fmla="*/ 1072279 h 1592875"/>
                  <a:gd name="connsiteX14" fmla="*/ 1185745 w 1185745"/>
                  <a:gd name="connsiteY14" fmla="*/ 1137270 h 1592875"/>
                  <a:gd name="connsiteX15" fmla="*/ 1117004 w 1185745"/>
                  <a:gd name="connsiteY15" fmla="*/ 1178305 h 1592875"/>
                  <a:gd name="connsiteX16" fmla="*/ 978531 w 1185745"/>
                  <a:gd name="connsiteY16" fmla="*/ 1268220 h 1592875"/>
                  <a:gd name="connsiteX17" fmla="*/ 643154 w 1185745"/>
                  <a:gd name="connsiteY17" fmla="*/ 1487560 h 1592875"/>
                  <a:gd name="connsiteX18" fmla="*/ 617805 w 1185745"/>
                  <a:gd name="connsiteY18" fmla="*/ 1505968 h 1592875"/>
                  <a:gd name="connsiteX19" fmla="*/ 555501 w 1185745"/>
                  <a:gd name="connsiteY19" fmla="*/ 1545066 h 1592875"/>
                  <a:gd name="connsiteX20" fmla="*/ 478542 w 1185745"/>
                  <a:gd name="connsiteY20" fmla="*/ 1592875 h 1592875"/>
                  <a:gd name="connsiteX0" fmla="*/ 0 w 1185745"/>
                  <a:gd name="connsiteY0" fmla="*/ 6235 h 1545066"/>
                  <a:gd name="connsiteX1" fmla="*/ 3974 w 1185745"/>
                  <a:gd name="connsiteY1" fmla="*/ 3954 h 1545066"/>
                  <a:gd name="connsiteX2" fmla="*/ 10601 w 1185745"/>
                  <a:gd name="connsiteY2" fmla="*/ 2321 h 1545066"/>
                  <a:gd name="connsiteX3" fmla="*/ 24952 w 1185745"/>
                  <a:gd name="connsiteY3" fmla="*/ 0 h 1545066"/>
                  <a:gd name="connsiteX4" fmla="*/ 112802 w 1185745"/>
                  <a:gd name="connsiteY4" fmla="*/ 0 h 1545066"/>
                  <a:gd name="connsiteX5" fmla="*/ 512789 w 1185745"/>
                  <a:gd name="connsiteY5" fmla="*/ 29901 h 1545066"/>
                  <a:gd name="connsiteX6" fmla="*/ 604389 w 1185745"/>
                  <a:gd name="connsiteY6" fmla="*/ 29901 h 1545066"/>
                  <a:gd name="connsiteX7" fmla="*/ 1004377 w 1185745"/>
                  <a:gd name="connsiteY7" fmla="*/ 0 h 1545066"/>
                  <a:gd name="connsiteX8" fmla="*/ 1120974 w 1185745"/>
                  <a:gd name="connsiteY8" fmla="*/ 0 h 1545066"/>
                  <a:gd name="connsiteX9" fmla="*/ 1185745 w 1185745"/>
                  <a:gd name="connsiteY9" fmla="*/ 62644 h 1545066"/>
                  <a:gd name="connsiteX10" fmla="*/ 1185745 w 1185745"/>
                  <a:gd name="connsiteY10" fmla="*/ 154148 h 1545066"/>
                  <a:gd name="connsiteX11" fmla="*/ 1152598 w 1185745"/>
                  <a:gd name="connsiteY11" fmla="*/ 568922 h 1545066"/>
                  <a:gd name="connsiteX12" fmla="*/ 1152598 w 1185745"/>
                  <a:gd name="connsiteY12" fmla="*/ 657514 h 1545066"/>
                  <a:gd name="connsiteX13" fmla="*/ 1185745 w 1185745"/>
                  <a:gd name="connsiteY13" fmla="*/ 1072279 h 1545066"/>
                  <a:gd name="connsiteX14" fmla="*/ 1185745 w 1185745"/>
                  <a:gd name="connsiteY14" fmla="*/ 1137270 h 1545066"/>
                  <a:gd name="connsiteX15" fmla="*/ 1117004 w 1185745"/>
                  <a:gd name="connsiteY15" fmla="*/ 1178305 h 1545066"/>
                  <a:gd name="connsiteX16" fmla="*/ 978531 w 1185745"/>
                  <a:gd name="connsiteY16" fmla="*/ 1268220 h 1545066"/>
                  <a:gd name="connsiteX17" fmla="*/ 643154 w 1185745"/>
                  <a:gd name="connsiteY17" fmla="*/ 1487560 h 1545066"/>
                  <a:gd name="connsiteX18" fmla="*/ 617805 w 1185745"/>
                  <a:gd name="connsiteY18" fmla="*/ 1505968 h 1545066"/>
                  <a:gd name="connsiteX19" fmla="*/ 555501 w 1185745"/>
                  <a:gd name="connsiteY19" fmla="*/ 1545066 h 1545066"/>
                  <a:gd name="connsiteX0" fmla="*/ 0 w 1185745"/>
                  <a:gd name="connsiteY0" fmla="*/ 6235 h 1505968"/>
                  <a:gd name="connsiteX1" fmla="*/ 3974 w 1185745"/>
                  <a:gd name="connsiteY1" fmla="*/ 3954 h 1505968"/>
                  <a:gd name="connsiteX2" fmla="*/ 10601 w 1185745"/>
                  <a:gd name="connsiteY2" fmla="*/ 2321 h 1505968"/>
                  <a:gd name="connsiteX3" fmla="*/ 24952 w 1185745"/>
                  <a:gd name="connsiteY3" fmla="*/ 0 h 1505968"/>
                  <a:gd name="connsiteX4" fmla="*/ 112802 w 1185745"/>
                  <a:gd name="connsiteY4" fmla="*/ 0 h 1505968"/>
                  <a:gd name="connsiteX5" fmla="*/ 512789 w 1185745"/>
                  <a:gd name="connsiteY5" fmla="*/ 29901 h 1505968"/>
                  <a:gd name="connsiteX6" fmla="*/ 604389 w 1185745"/>
                  <a:gd name="connsiteY6" fmla="*/ 29901 h 1505968"/>
                  <a:gd name="connsiteX7" fmla="*/ 1004377 w 1185745"/>
                  <a:gd name="connsiteY7" fmla="*/ 0 h 1505968"/>
                  <a:gd name="connsiteX8" fmla="*/ 1120974 w 1185745"/>
                  <a:gd name="connsiteY8" fmla="*/ 0 h 1505968"/>
                  <a:gd name="connsiteX9" fmla="*/ 1185745 w 1185745"/>
                  <a:gd name="connsiteY9" fmla="*/ 62644 h 1505968"/>
                  <a:gd name="connsiteX10" fmla="*/ 1185745 w 1185745"/>
                  <a:gd name="connsiteY10" fmla="*/ 154148 h 1505968"/>
                  <a:gd name="connsiteX11" fmla="*/ 1152598 w 1185745"/>
                  <a:gd name="connsiteY11" fmla="*/ 568922 h 1505968"/>
                  <a:gd name="connsiteX12" fmla="*/ 1152598 w 1185745"/>
                  <a:gd name="connsiteY12" fmla="*/ 657514 h 1505968"/>
                  <a:gd name="connsiteX13" fmla="*/ 1185745 w 1185745"/>
                  <a:gd name="connsiteY13" fmla="*/ 1072279 h 1505968"/>
                  <a:gd name="connsiteX14" fmla="*/ 1185745 w 1185745"/>
                  <a:gd name="connsiteY14" fmla="*/ 1137270 h 1505968"/>
                  <a:gd name="connsiteX15" fmla="*/ 1117004 w 1185745"/>
                  <a:gd name="connsiteY15" fmla="*/ 1178305 h 1505968"/>
                  <a:gd name="connsiteX16" fmla="*/ 978531 w 1185745"/>
                  <a:gd name="connsiteY16" fmla="*/ 1268220 h 1505968"/>
                  <a:gd name="connsiteX17" fmla="*/ 643154 w 1185745"/>
                  <a:gd name="connsiteY17" fmla="*/ 1487560 h 1505968"/>
                  <a:gd name="connsiteX18" fmla="*/ 617805 w 1185745"/>
                  <a:gd name="connsiteY18" fmla="*/ 1505968 h 1505968"/>
                  <a:gd name="connsiteX0" fmla="*/ 0 w 1185745"/>
                  <a:gd name="connsiteY0" fmla="*/ 6235 h 1487560"/>
                  <a:gd name="connsiteX1" fmla="*/ 3974 w 1185745"/>
                  <a:gd name="connsiteY1" fmla="*/ 3954 h 1487560"/>
                  <a:gd name="connsiteX2" fmla="*/ 10601 w 1185745"/>
                  <a:gd name="connsiteY2" fmla="*/ 2321 h 1487560"/>
                  <a:gd name="connsiteX3" fmla="*/ 24952 w 1185745"/>
                  <a:gd name="connsiteY3" fmla="*/ 0 h 1487560"/>
                  <a:gd name="connsiteX4" fmla="*/ 112802 w 1185745"/>
                  <a:gd name="connsiteY4" fmla="*/ 0 h 1487560"/>
                  <a:gd name="connsiteX5" fmla="*/ 512789 w 1185745"/>
                  <a:gd name="connsiteY5" fmla="*/ 29901 h 1487560"/>
                  <a:gd name="connsiteX6" fmla="*/ 604389 w 1185745"/>
                  <a:gd name="connsiteY6" fmla="*/ 29901 h 1487560"/>
                  <a:gd name="connsiteX7" fmla="*/ 1004377 w 1185745"/>
                  <a:gd name="connsiteY7" fmla="*/ 0 h 1487560"/>
                  <a:gd name="connsiteX8" fmla="*/ 1120974 w 1185745"/>
                  <a:gd name="connsiteY8" fmla="*/ 0 h 1487560"/>
                  <a:gd name="connsiteX9" fmla="*/ 1185745 w 1185745"/>
                  <a:gd name="connsiteY9" fmla="*/ 62644 h 1487560"/>
                  <a:gd name="connsiteX10" fmla="*/ 1185745 w 1185745"/>
                  <a:gd name="connsiteY10" fmla="*/ 154148 h 1487560"/>
                  <a:gd name="connsiteX11" fmla="*/ 1152598 w 1185745"/>
                  <a:gd name="connsiteY11" fmla="*/ 568922 h 1487560"/>
                  <a:gd name="connsiteX12" fmla="*/ 1152598 w 1185745"/>
                  <a:gd name="connsiteY12" fmla="*/ 657514 h 1487560"/>
                  <a:gd name="connsiteX13" fmla="*/ 1185745 w 1185745"/>
                  <a:gd name="connsiteY13" fmla="*/ 1072279 h 1487560"/>
                  <a:gd name="connsiteX14" fmla="*/ 1185745 w 1185745"/>
                  <a:gd name="connsiteY14" fmla="*/ 1137270 h 1487560"/>
                  <a:gd name="connsiteX15" fmla="*/ 1117004 w 1185745"/>
                  <a:gd name="connsiteY15" fmla="*/ 1178305 h 1487560"/>
                  <a:gd name="connsiteX16" fmla="*/ 978531 w 1185745"/>
                  <a:gd name="connsiteY16" fmla="*/ 1268220 h 1487560"/>
                  <a:gd name="connsiteX17" fmla="*/ 643154 w 1185745"/>
                  <a:gd name="connsiteY17" fmla="*/ 1487560 h 1487560"/>
                  <a:gd name="connsiteX0" fmla="*/ 0 w 1185745"/>
                  <a:gd name="connsiteY0" fmla="*/ 6235 h 1268220"/>
                  <a:gd name="connsiteX1" fmla="*/ 3974 w 1185745"/>
                  <a:gd name="connsiteY1" fmla="*/ 3954 h 1268220"/>
                  <a:gd name="connsiteX2" fmla="*/ 10601 w 1185745"/>
                  <a:gd name="connsiteY2" fmla="*/ 2321 h 1268220"/>
                  <a:gd name="connsiteX3" fmla="*/ 24952 w 1185745"/>
                  <a:gd name="connsiteY3" fmla="*/ 0 h 1268220"/>
                  <a:gd name="connsiteX4" fmla="*/ 112802 w 1185745"/>
                  <a:gd name="connsiteY4" fmla="*/ 0 h 1268220"/>
                  <a:gd name="connsiteX5" fmla="*/ 512789 w 1185745"/>
                  <a:gd name="connsiteY5" fmla="*/ 29901 h 1268220"/>
                  <a:gd name="connsiteX6" fmla="*/ 604389 w 1185745"/>
                  <a:gd name="connsiteY6" fmla="*/ 29901 h 1268220"/>
                  <a:gd name="connsiteX7" fmla="*/ 1004377 w 1185745"/>
                  <a:gd name="connsiteY7" fmla="*/ 0 h 1268220"/>
                  <a:gd name="connsiteX8" fmla="*/ 1120974 w 1185745"/>
                  <a:gd name="connsiteY8" fmla="*/ 0 h 1268220"/>
                  <a:gd name="connsiteX9" fmla="*/ 1185745 w 1185745"/>
                  <a:gd name="connsiteY9" fmla="*/ 62644 h 1268220"/>
                  <a:gd name="connsiteX10" fmla="*/ 1185745 w 1185745"/>
                  <a:gd name="connsiteY10" fmla="*/ 154148 h 1268220"/>
                  <a:gd name="connsiteX11" fmla="*/ 1152598 w 1185745"/>
                  <a:gd name="connsiteY11" fmla="*/ 568922 h 1268220"/>
                  <a:gd name="connsiteX12" fmla="*/ 1152598 w 1185745"/>
                  <a:gd name="connsiteY12" fmla="*/ 657514 h 1268220"/>
                  <a:gd name="connsiteX13" fmla="*/ 1185745 w 1185745"/>
                  <a:gd name="connsiteY13" fmla="*/ 1072279 h 1268220"/>
                  <a:gd name="connsiteX14" fmla="*/ 1185745 w 1185745"/>
                  <a:gd name="connsiteY14" fmla="*/ 1137270 h 1268220"/>
                  <a:gd name="connsiteX15" fmla="*/ 1117004 w 1185745"/>
                  <a:gd name="connsiteY15" fmla="*/ 1178305 h 1268220"/>
                  <a:gd name="connsiteX16" fmla="*/ 978531 w 1185745"/>
                  <a:gd name="connsiteY16" fmla="*/ 1268220 h 1268220"/>
                  <a:gd name="connsiteX0" fmla="*/ 0 w 1185745"/>
                  <a:gd name="connsiteY0" fmla="*/ 6235 h 1178305"/>
                  <a:gd name="connsiteX1" fmla="*/ 3974 w 1185745"/>
                  <a:gd name="connsiteY1" fmla="*/ 3954 h 1178305"/>
                  <a:gd name="connsiteX2" fmla="*/ 10601 w 1185745"/>
                  <a:gd name="connsiteY2" fmla="*/ 2321 h 1178305"/>
                  <a:gd name="connsiteX3" fmla="*/ 24952 w 1185745"/>
                  <a:gd name="connsiteY3" fmla="*/ 0 h 1178305"/>
                  <a:gd name="connsiteX4" fmla="*/ 112802 w 1185745"/>
                  <a:gd name="connsiteY4" fmla="*/ 0 h 1178305"/>
                  <a:gd name="connsiteX5" fmla="*/ 512789 w 1185745"/>
                  <a:gd name="connsiteY5" fmla="*/ 29901 h 1178305"/>
                  <a:gd name="connsiteX6" fmla="*/ 604389 w 1185745"/>
                  <a:gd name="connsiteY6" fmla="*/ 29901 h 1178305"/>
                  <a:gd name="connsiteX7" fmla="*/ 1004377 w 1185745"/>
                  <a:gd name="connsiteY7" fmla="*/ 0 h 1178305"/>
                  <a:gd name="connsiteX8" fmla="*/ 1120974 w 1185745"/>
                  <a:gd name="connsiteY8" fmla="*/ 0 h 1178305"/>
                  <a:gd name="connsiteX9" fmla="*/ 1185745 w 1185745"/>
                  <a:gd name="connsiteY9" fmla="*/ 62644 h 1178305"/>
                  <a:gd name="connsiteX10" fmla="*/ 1185745 w 1185745"/>
                  <a:gd name="connsiteY10" fmla="*/ 154148 h 1178305"/>
                  <a:gd name="connsiteX11" fmla="*/ 1152598 w 1185745"/>
                  <a:gd name="connsiteY11" fmla="*/ 568922 h 1178305"/>
                  <a:gd name="connsiteX12" fmla="*/ 1152598 w 1185745"/>
                  <a:gd name="connsiteY12" fmla="*/ 657514 h 1178305"/>
                  <a:gd name="connsiteX13" fmla="*/ 1185745 w 1185745"/>
                  <a:gd name="connsiteY13" fmla="*/ 1072279 h 1178305"/>
                  <a:gd name="connsiteX14" fmla="*/ 1185745 w 1185745"/>
                  <a:gd name="connsiteY14" fmla="*/ 1137270 h 1178305"/>
                  <a:gd name="connsiteX15" fmla="*/ 1117004 w 1185745"/>
                  <a:gd name="connsiteY15" fmla="*/ 1178305 h 1178305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  <a:gd name="connsiteX0" fmla="*/ 0 w 1185745"/>
                  <a:gd name="connsiteY0" fmla="*/ 6235 h 1137270"/>
                  <a:gd name="connsiteX1" fmla="*/ 3974 w 1185745"/>
                  <a:gd name="connsiteY1" fmla="*/ 3954 h 1137270"/>
                  <a:gd name="connsiteX2" fmla="*/ 10601 w 1185745"/>
                  <a:gd name="connsiteY2" fmla="*/ 2321 h 1137270"/>
                  <a:gd name="connsiteX3" fmla="*/ 24952 w 1185745"/>
                  <a:gd name="connsiteY3" fmla="*/ 0 h 1137270"/>
                  <a:gd name="connsiteX4" fmla="*/ 112802 w 1185745"/>
                  <a:gd name="connsiteY4" fmla="*/ 0 h 1137270"/>
                  <a:gd name="connsiteX5" fmla="*/ 512789 w 1185745"/>
                  <a:gd name="connsiteY5" fmla="*/ 29901 h 1137270"/>
                  <a:gd name="connsiteX6" fmla="*/ 604389 w 1185745"/>
                  <a:gd name="connsiteY6" fmla="*/ 29901 h 1137270"/>
                  <a:gd name="connsiteX7" fmla="*/ 1004377 w 1185745"/>
                  <a:gd name="connsiteY7" fmla="*/ 0 h 1137270"/>
                  <a:gd name="connsiteX8" fmla="*/ 1120974 w 1185745"/>
                  <a:gd name="connsiteY8" fmla="*/ 0 h 1137270"/>
                  <a:gd name="connsiteX9" fmla="*/ 1185745 w 1185745"/>
                  <a:gd name="connsiteY9" fmla="*/ 62644 h 1137270"/>
                  <a:gd name="connsiteX10" fmla="*/ 1185745 w 1185745"/>
                  <a:gd name="connsiteY10" fmla="*/ 154148 h 1137270"/>
                  <a:gd name="connsiteX11" fmla="*/ 1152598 w 1185745"/>
                  <a:gd name="connsiteY11" fmla="*/ 568922 h 1137270"/>
                  <a:gd name="connsiteX12" fmla="*/ 1152598 w 1185745"/>
                  <a:gd name="connsiteY12" fmla="*/ 657514 h 1137270"/>
                  <a:gd name="connsiteX13" fmla="*/ 1185745 w 1185745"/>
                  <a:gd name="connsiteY13" fmla="*/ 1072279 h 1137270"/>
                  <a:gd name="connsiteX14" fmla="*/ 1185745 w 1185745"/>
                  <a:gd name="connsiteY14" fmla="*/ 1137270 h 113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5745" h="1137270">
                    <a:moveTo>
                      <a:pt x="0" y="6235"/>
                    </a:moveTo>
                    <a:lnTo>
                      <a:pt x="3974" y="3954"/>
                    </a:lnTo>
                    <a:lnTo>
                      <a:pt x="10601" y="2321"/>
                    </a:lnTo>
                    <a:cubicBezTo>
                      <a:pt x="14837" y="1640"/>
                      <a:pt x="19089" y="1157"/>
                      <a:pt x="24952" y="0"/>
                    </a:cubicBezTo>
                    <a:lnTo>
                      <a:pt x="112802" y="0"/>
                    </a:lnTo>
                    <a:lnTo>
                      <a:pt x="512789" y="29901"/>
                    </a:lnTo>
                    <a:cubicBezTo>
                      <a:pt x="538083" y="31791"/>
                      <a:pt x="579094" y="31791"/>
                      <a:pt x="604389" y="29901"/>
                    </a:cubicBezTo>
                    <a:lnTo>
                      <a:pt x="1004377" y="0"/>
                    </a:lnTo>
                    <a:lnTo>
                      <a:pt x="1120974" y="0"/>
                    </a:lnTo>
                    <a:cubicBezTo>
                      <a:pt x="1156746" y="0"/>
                      <a:pt x="1185745" y="28047"/>
                      <a:pt x="1185745" y="62644"/>
                    </a:cubicBezTo>
                    <a:lnTo>
                      <a:pt x="1185745" y="154148"/>
                    </a:lnTo>
                    <a:lnTo>
                      <a:pt x="1152598" y="568922"/>
                    </a:lnTo>
                    <a:cubicBezTo>
                      <a:pt x="1150643" y="593386"/>
                      <a:pt x="1150643" y="633050"/>
                      <a:pt x="1152598" y="657514"/>
                    </a:cubicBezTo>
                    <a:lnTo>
                      <a:pt x="1185745" y="1072279"/>
                    </a:lnTo>
                    <a:lnTo>
                      <a:pt x="1185745" y="1137270"/>
                    </a:lnTo>
                  </a:path>
                </a:pathLst>
              </a:custGeom>
              <a:noFill/>
              <a:ln w="9525">
                <a:solidFill>
                  <a:srgbClr val="CC6600">
                    <a:alpha val="8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4A660DA7-F200-4DC2-9AD6-C995E7411DBB}"/>
                </a:ext>
              </a:extLst>
            </p:cNvPr>
            <p:cNvGrpSpPr/>
            <p:nvPr/>
          </p:nvGrpSpPr>
          <p:grpSpPr>
            <a:xfrm>
              <a:off x="-707003" y="6164614"/>
              <a:ext cx="1711629" cy="2126900"/>
              <a:chOff x="-707003" y="3830989"/>
              <a:chExt cx="1711629" cy="2126900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4230F539-3F45-47C7-99EE-E8328ABEF211}"/>
                  </a:ext>
                </a:extLst>
              </p:cNvPr>
              <p:cNvGrpSpPr/>
              <p:nvPr/>
            </p:nvGrpSpPr>
            <p:grpSpPr>
              <a:xfrm>
                <a:off x="-707003" y="3830989"/>
                <a:ext cx="1711629" cy="2126900"/>
                <a:chOff x="-707003" y="3830989"/>
                <a:chExt cx="1711629" cy="2126900"/>
              </a:xfrm>
            </p:grpSpPr>
            <p:grpSp>
              <p:nvGrpSpPr>
                <p:cNvPr id="7" name="グループ化 6">
                  <a:extLst>
                    <a:ext uri="{FF2B5EF4-FFF2-40B4-BE49-F238E27FC236}">
                      <a16:creationId xmlns:a16="http://schemas.microsoft.com/office/drawing/2014/main" id="{81452ACA-BF66-4177-8EBC-2FE7BDA531D2}"/>
                    </a:ext>
                  </a:extLst>
                </p:cNvPr>
                <p:cNvGrpSpPr/>
                <p:nvPr/>
              </p:nvGrpSpPr>
              <p:grpSpPr>
                <a:xfrm>
                  <a:off x="-707003" y="3830989"/>
                  <a:ext cx="1711629" cy="2126900"/>
                  <a:chOff x="-707003" y="3830989"/>
                  <a:chExt cx="1711629" cy="2126900"/>
                </a:xfrm>
              </p:grpSpPr>
              <p:sp>
                <p:nvSpPr>
                  <p:cNvPr id="12" name="フリーフォーム: 図形 11">
                    <a:extLst>
                      <a:ext uri="{FF2B5EF4-FFF2-40B4-BE49-F238E27FC236}">
                        <a16:creationId xmlns:a16="http://schemas.microsoft.com/office/drawing/2014/main" id="{D325688A-DF57-47CD-9E2D-1057B11D4C70}"/>
                      </a:ext>
                    </a:extLst>
                  </p:cNvPr>
                  <p:cNvSpPr/>
                  <p:nvPr/>
                </p:nvSpPr>
                <p:spPr>
                  <a:xfrm>
                    <a:off x="-707003" y="4302078"/>
                    <a:ext cx="1711629" cy="1655811"/>
                  </a:xfrm>
                  <a:custGeom>
                    <a:avLst/>
                    <a:gdLst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590028 w 1690690"/>
                      <a:gd name="connsiteY12" fmla="*/ 442912 h 2152650"/>
                      <a:gd name="connsiteX13" fmla="*/ 595641 w 1690690"/>
                      <a:gd name="connsiteY13" fmla="*/ 387236 h 2152650"/>
                      <a:gd name="connsiteX14" fmla="*/ 1070763 w 1690690"/>
                      <a:gd name="connsiteY14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595641 w 1690690"/>
                      <a:gd name="connsiteY12" fmla="*/ 387236 h 2152650"/>
                      <a:gd name="connsiteX13" fmla="*/ 1070763 w 1690690"/>
                      <a:gd name="connsiteY13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1070763 w 1690690"/>
                      <a:gd name="connsiteY12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1070763 w 1690690"/>
                      <a:gd name="connsiteY11" fmla="*/ 0 h 2152650"/>
                      <a:gd name="connsiteX0" fmla="*/ 0 w 1690690"/>
                      <a:gd name="connsiteY0" fmla="*/ 927887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0" fmla="*/ 0 w 1690690"/>
                      <a:gd name="connsiteY0" fmla="*/ 927887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2112155 h 2152650"/>
                      <a:gd name="connsiteX6" fmla="*/ 1064407 w 1690690"/>
                      <a:gd name="connsiteY6" fmla="*/ 2152650 h 2152650"/>
                      <a:gd name="connsiteX7" fmla="*/ 40495 w 1690690"/>
                      <a:gd name="connsiteY7" fmla="*/ 2152650 h 2152650"/>
                      <a:gd name="connsiteX8" fmla="*/ 0 w 1690690"/>
                      <a:gd name="connsiteY8" fmla="*/ 2112155 h 2152650"/>
                      <a:gd name="connsiteX9" fmla="*/ 0 w 1690690"/>
                      <a:gd name="connsiteY9" fmla="*/ 927887 h 2152650"/>
                      <a:gd name="connsiteX0" fmla="*/ 0 w 1690690"/>
                      <a:gd name="connsiteY0" fmla="*/ 875499 h 2100262"/>
                      <a:gd name="connsiteX1" fmla="*/ 896152 w 1690690"/>
                      <a:gd name="connsiteY1" fmla="*/ 0 h 2100262"/>
                      <a:gd name="connsiteX2" fmla="*/ 1690690 w 1690690"/>
                      <a:gd name="connsiteY2" fmla="*/ 432587 h 2100262"/>
                      <a:gd name="connsiteX3" fmla="*/ 1690690 w 1690690"/>
                      <a:gd name="connsiteY3" fmla="*/ 1616855 h 2100262"/>
                      <a:gd name="connsiteX4" fmla="*/ 1650195 w 1690690"/>
                      <a:gd name="connsiteY4" fmla="*/ 1657350 h 2100262"/>
                      <a:gd name="connsiteX5" fmla="*/ 1104902 w 1690690"/>
                      <a:gd name="connsiteY5" fmla="*/ 2059767 h 2100262"/>
                      <a:gd name="connsiteX6" fmla="*/ 1064407 w 1690690"/>
                      <a:gd name="connsiteY6" fmla="*/ 2100262 h 2100262"/>
                      <a:gd name="connsiteX7" fmla="*/ 40495 w 1690690"/>
                      <a:gd name="connsiteY7" fmla="*/ 2100262 h 2100262"/>
                      <a:gd name="connsiteX8" fmla="*/ 0 w 1690690"/>
                      <a:gd name="connsiteY8" fmla="*/ 2059767 h 2100262"/>
                      <a:gd name="connsiteX9" fmla="*/ 0 w 1690690"/>
                      <a:gd name="connsiteY9" fmla="*/ 875499 h 2100262"/>
                      <a:gd name="connsiteX0" fmla="*/ 2528 w 1693218"/>
                      <a:gd name="connsiteY0" fmla="*/ 875499 h 2100262"/>
                      <a:gd name="connsiteX1" fmla="*/ 898680 w 1693218"/>
                      <a:gd name="connsiteY1" fmla="*/ 0 h 2100262"/>
                      <a:gd name="connsiteX2" fmla="*/ 1693218 w 1693218"/>
                      <a:gd name="connsiteY2" fmla="*/ 432587 h 2100262"/>
                      <a:gd name="connsiteX3" fmla="*/ 1693218 w 1693218"/>
                      <a:gd name="connsiteY3" fmla="*/ 1616855 h 2100262"/>
                      <a:gd name="connsiteX4" fmla="*/ 1652723 w 1693218"/>
                      <a:gd name="connsiteY4" fmla="*/ 1657350 h 2100262"/>
                      <a:gd name="connsiteX5" fmla="*/ 1107430 w 1693218"/>
                      <a:gd name="connsiteY5" fmla="*/ 2059767 h 2100262"/>
                      <a:gd name="connsiteX6" fmla="*/ 1066935 w 1693218"/>
                      <a:gd name="connsiteY6" fmla="*/ 2100262 h 2100262"/>
                      <a:gd name="connsiteX7" fmla="*/ 43023 w 1693218"/>
                      <a:gd name="connsiteY7" fmla="*/ 2100262 h 2100262"/>
                      <a:gd name="connsiteX8" fmla="*/ 2528 w 1693218"/>
                      <a:gd name="connsiteY8" fmla="*/ 2059767 h 2100262"/>
                      <a:gd name="connsiteX9" fmla="*/ 2528 w 1693218"/>
                      <a:gd name="connsiteY9" fmla="*/ 875499 h 2100262"/>
                      <a:gd name="connsiteX0" fmla="*/ 48977 w 1739667"/>
                      <a:gd name="connsiteY0" fmla="*/ 562159 h 1786922"/>
                      <a:gd name="connsiteX1" fmla="*/ 710179 w 1739667"/>
                      <a:gd name="connsiteY1" fmla="*/ 118460 h 1786922"/>
                      <a:gd name="connsiteX2" fmla="*/ 1739667 w 1739667"/>
                      <a:gd name="connsiteY2" fmla="*/ 119247 h 1786922"/>
                      <a:gd name="connsiteX3" fmla="*/ 1739667 w 1739667"/>
                      <a:gd name="connsiteY3" fmla="*/ 1303515 h 1786922"/>
                      <a:gd name="connsiteX4" fmla="*/ 1699172 w 1739667"/>
                      <a:gd name="connsiteY4" fmla="*/ 1344010 h 1786922"/>
                      <a:gd name="connsiteX5" fmla="*/ 1153879 w 1739667"/>
                      <a:gd name="connsiteY5" fmla="*/ 1746427 h 1786922"/>
                      <a:gd name="connsiteX6" fmla="*/ 1113384 w 1739667"/>
                      <a:gd name="connsiteY6" fmla="*/ 1786922 h 1786922"/>
                      <a:gd name="connsiteX7" fmla="*/ 89472 w 1739667"/>
                      <a:gd name="connsiteY7" fmla="*/ 1786922 h 1786922"/>
                      <a:gd name="connsiteX8" fmla="*/ 48977 w 1739667"/>
                      <a:gd name="connsiteY8" fmla="*/ 1746427 h 1786922"/>
                      <a:gd name="connsiteX9" fmla="*/ 48977 w 1739667"/>
                      <a:gd name="connsiteY9" fmla="*/ 562159 h 1786922"/>
                      <a:gd name="connsiteX0" fmla="*/ 8056 w 1698746"/>
                      <a:gd name="connsiteY0" fmla="*/ 562159 h 1786922"/>
                      <a:gd name="connsiteX1" fmla="*/ 669258 w 1698746"/>
                      <a:gd name="connsiteY1" fmla="*/ 118460 h 1786922"/>
                      <a:gd name="connsiteX2" fmla="*/ 1698746 w 1698746"/>
                      <a:gd name="connsiteY2" fmla="*/ 119247 h 1786922"/>
                      <a:gd name="connsiteX3" fmla="*/ 1698746 w 1698746"/>
                      <a:gd name="connsiteY3" fmla="*/ 1303515 h 1786922"/>
                      <a:gd name="connsiteX4" fmla="*/ 1658251 w 1698746"/>
                      <a:gd name="connsiteY4" fmla="*/ 1344010 h 1786922"/>
                      <a:gd name="connsiteX5" fmla="*/ 1112958 w 1698746"/>
                      <a:gd name="connsiteY5" fmla="*/ 1746427 h 1786922"/>
                      <a:gd name="connsiteX6" fmla="*/ 1072463 w 1698746"/>
                      <a:gd name="connsiteY6" fmla="*/ 1786922 h 1786922"/>
                      <a:gd name="connsiteX7" fmla="*/ 48551 w 1698746"/>
                      <a:gd name="connsiteY7" fmla="*/ 1786922 h 1786922"/>
                      <a:gd name="connsiteX8" fmla="*/ 8056 w 1698746"/>
                      <a:gd name="connsiteY8" fmla="*/ 1746427 h 1786922"/>
                      <a:gd name="connsiteX9" fmla="*/ 8056 w 1698746"/>
                      <a:gd name="connsiteY9" fmla="*/ 562159 h 1786922"/>
                      <a:gd name="connsiteX0" fmla="*/ 8056 w 1698746"/>
                      <a:gd name="connsiteY0" fmla="*/ 562159 h 1786922"/>
                      <a:gd name="connsiteX1" fmla="*/ 669258 w 1698746"/>
                      <a:gd name="connsiteY1" fmla="*/ 118460 h 1786922"/>
                      <a:gd name="connsiteX2" fmla="*/ 1698746 w 1698746"/>
                      <a:gd name="connsiteY2" fmla="*/ 119247 h 1786922"/>
                      <a:gd name="connsiteX3" fmla="*/ 1698746 w 1698746"/>
                      <a:gd name="connsiteY3" fmla="*/ 1303515 h 1786922"/>
                      <a:gd name="connsiteX4" fmla="*/ 1658251 w 1698746"/>
                      <a:gd name="connsiteY4" fmla="*/ 1344010 h 1786922"/>
                      <a:gd name="connsiteX5" fmla="*/ 1112958 w 1698746"/>
                      <a:gd name="connsiteY5" fmla="*/ 1746427 h 1786922"/>
                      <a:gd name="connsiteX6" fmla="*/ 1072463 w 1698746"/>
                      <a:gd name="connsiteY6" fmla="*/ 1786922 h 1786922"/>
                      <a:gd name="connsiteX7" fmla="*/ 48551 w 1698746"/>
                      <a:gd name="connsiteY7" fmla="*/ 1786922 h 1786922"/>
                      <a:gd name="connsiteX8" fmla="*/ 8056 w 1698746"/>
                      <a:gd name="connsiteY8" fmla="*/ 1746427 h 1786922"/>
                      <a:gd name="connsiteX9" fmla="*/ 8056 w 1698746"/>
                      <a:gd name="connsiteY9" fmla="*/ 562159 h 1786922"/>
                      <a:gd name="connsiteX0" fmla="*/ 13700 w 1704390"/>
                      <a:gd name="connsiteY0" fmla="*/ 562159 h 1786922"/>
                      <a:gd name="connsiteX1" fmla="*/ 674902 w 1704390"/>
                      <a:gd name="connsiteY1" fmla="*/ 118460 h 1786922"/>
                      <a:gd name="connsiteX2" fmla="*/ 1704390 w 1704390"/>
                      <a:gd name="connsiteY2" fmla="*/ 119247 h 1786922"/>
                      <a:gd name="connsiteX3" fmla="*/ 1704390 w 1704390"/>
                      <a:gd name="connsiteY3" fmla="*/ 1303515 h 1786922"/>
                      <a:gd name="connsiteX4" fmla="*/ 1663895 w 1704390"/>
                      <a:gd name="connsiteY4" fmla="*/ 1344010 h 1786922"/>
                      <a:gd name="connsiteX5" fmla="*/ 1118602 w 1704390"/>
                      <a:gd name="connsiteY5" fmla="*/ 1746427 h 1786922"/>
                      <a:gd name="connsiteX6" fmla="*/ 1078107 w 1704390"/>
                      <a:gd name="connsiteY6" fmla="*/ 1786922 h 1786922"/>
                      <a:gd name="connsiteX7" fmla="*/ 54195 w 1704390"/>
                      <a:gd name="connsiteY7" fmla="*/ 1786922 h 1786922"/>
                      <a:gd name="connsiteX8" fmla="*/ 13700 w 1704390"/>
                      <a:gd name="connsiteY8" fmla="*/ 1746427 h 1786922"/>
                      <a:gd name="connsiteX9" fmla="*/ 13700 w 1704390"/>
                      <a:gd name="connsiteY9" fmla="*/ 562159 h 1786922"/>
                      <a:gd name="connsiteX0" fmla="*/ 13700 w 1719912"/>
                      <a:gd name="connsiteY0" fmla="*/ 460561 h 1685324"/>
                      <a:gd name="connsiteX1" fmla="*/ 674902 w 1719912"/>
                      <a:gd name="connsiteY1" fmla="*/ 16862 h 1685324"/>
                      <a:gd name="connsiteX2" fmla="*/ 1704390 w 1719912"/>
                      <a:gd name="connsiteY2" fmla="*/ 17649 h 1685324"/>
                      <a:gd name="connsiteX3" fmla="*/ 1704390 w 1719912"/>
                      <a:gd name="connsiteY3" fmla="*/ 1201917 h 1685324"/>
                      <a:gd name="connsiteX4" fmla="*/ 1663895 w 1719912"/>
                      <a:gd name="connsiteY4" fmla="*/ 1242412 h 1685324"/>
                      <a:gd name="connsiteX5" fmla="*/ 1118602 w 1719912"/>
                      <a:gd name="connsiteY5" fmla="*/ 1644829 h 1685324"/>
                      <a:gd name="connsiteX6" fmla="*/ 1078107 w 1719912"/>
                      <a:gd name="connsiteY6" fmla="*/ 1685324 h 1685324"/>
                      <a:gd name="connsiteX7" fmla="*/ 54195 w 1719912"/>
                      <a:gd name="connsiteY7" fmla="*/ 1685324 h 1685324"/>
                      <a:gd name="connsiteX8" fmla="*/ 13700 w 1719912"/>
                      <a:gd name="connsiteY8" fmla="*/ 1644829 h 1685324"/>
                      <a:gd name="connsiteX9" fmla="*/ 13700 w 1719912"/>
                      <a:gd name="connsiteY9" fmla="*/ 460561 h 1685324"/>
                      <a:gd name="connsiteX0" fmla="*/ 13700 w 1709575"/>
                      <a:gd name="connsiteY0" fmla="*/ 445784 h 1670547"/>
                      <a:gd name="connsiteX1" fmla="*/ 674902 w 1709575"/>
                      <a:gd name="connsiteY1" fmla="*/ 2085 h 1670547"/>
                      <a:gd name="connsiteX2" fmla="*/ 1688515 w 1709575"/>
                      <a:gd name="connsiteY2" fmla="*/ 28272 h 1670547"/>
                      <a:gd name="connsiteX3" fmla="*/ 1704390 w 1709575"/>
                      <a:gd name="connsiteY3" fmla="*/ 1187140 h 1670547"/>
                      <a:gd name="connsiteX4" fmla="*/ 1663895 w 1709575"/>
                      <a:gd name="connsiteY4" fmla="*/ 1227635 h 1670547"/>
                      <a:gd name="connsiteX5" fmla="*/ 1118602 w 1709575"/>
                      <a:gd name="connsiteY5" fmla="*/ 1630052 h 1670547"/>
                      <a:gd name="connsiteX6" fmla="*/ 1078107 w 1709575"/>
                      <a:gd name="connsiteY6" fmla="*/ 1670547 h 1670547"/>
                      <a:gd name="connsiteX7" fmla="*/ 54195 w 1709575"/>
                      <a:gd name="connsiteY7" fmla="*/ 1670547 h 1670547"/>
                      <a:gd name="connsiteX8" fmla="*/ 13700 w 1709575"/>
                      <a:gd name="connsiteY8" fmla="*/ 1630052 h 1670547"/>
                      <a:gd name="connsiteX9" fmla="*/ 13700 w 1709575"/>
                      <a:gd name="connsiteY9" fmla="*/ 445784 h 1670547"/>
                      <a:gd name="connsiteX0" fmla="*/ 48977 w 1804395"/>
                      <a:gd name="connsiteY0" fmla="*/ 509128 h 1733891"/>
                      <a:gd name="connsiteX1" fmla="*/ 710179 w 1804395"/>
                      <a:gd name="connsiteY1" fmla="*/ 74954 h 1733891"/>
                      <a:gd name="connsiteX2" fmla="*/ 1723792 w 1804395"/>
                      <a:gd name="connsiteY2" fmla="*/ 91616 h 1733891"/>
                      <a:gd name="connsiteX3" fmla="*/ 1739667 w 1804395"/>
                      <a:gd name="connsiteY3" fmla="*/ 1250484 h 1733891"/>
                      <a:gd name="connsiteX4" fmla="*/ 1699172 w 1804395"/>
                      <a:gd name="connsiteY4" fmla="*/ 1290979 h 1733891"/>
                      <a:gd name="connsiteX5" fmla="*/ 1153879 w 1804395"/>
                      <a:gd name="connsiteY5" fmla="*/ 1693396 h 1733891"/>
                      <a:gd name="connsiteX6" fmla="*/ 1113384 w 1804395"/>
                      <a:gd name="connsiteY6" fmla="*/ 1733891 h 1733891"/>
                      <a:gd name="connsiteX7" fmla="*/ 89472 w 1804395"/>
                      <a:gd name="connsiteY7" fmla="*/ 1733891 h 1733891"/>
                      <a:gd name="connsiteX8" fmla="*/ 48977 w 1804395"/>
                      <a:gd name="connsiteY8" fmla="*/ 1693396 h 1733891"/>
                      <a:gd name="connsiteX9" fmla="*/ 48977 w 1804395"/>
                      <a:gd name="connsiteY9" fmla="*/ 509128 h 1733891"/>
                      <a:gd name="connsiteX0" fmla="*/ 48977 w 1804395"/>
                      <a:gd name="connsiteY0" fmla="*/ 512481 h 1737244"/>
                      <a:gd name="connsiteX1" fmla="*/ 710179 w 1804395"/>
                      <a:gd name="connsiteY1" fmla="*/ 78307 h 1737244"/>
                      <a:gd name="connsiteX2" fmla="*/ 1723792 w 1804395"/>
                      <a:gd name="connsiteY2" fmla="*/ 94969 h 1737244"/>
                      <a:gd name="connsiteX3" fmla="*/ 1739667 w 1804395"/>
                      <a:gd name="connsiteY3" fmla="*/ 1253837 h 1737244"/>
                      <a:gd name="connsiteX4" fmla="*/ 1699172 w 1804395"/>
                      <a:gd name="connsiteY4" fmla="*/ 1294332 h 1737244"/>
                      <a:gd name="connsiteX5" fmla="*/ 1153879 w 1804395"/>
                      <a:gd name="connsiteY5" fmla="*/ 1696749 h 1737244"/>
                      <a:gd name="connsiteX6" fmla="*/ 1113384 w 1804395"/>
                      <a:gd name="connsiteY6" fmla="*/ 1737244 h 1737244"/>
                      <a:gd name="connsiteX7" fmla="*/ 89472 w 1804395"/>
                      <a:gd name="connsiteY7" fmla="*/ 1737244 h 1737244"/>
                      <a:gd name="connsiteX8" fmla="*/ 48977 w 1804395"/>
                      <a:gd name="connsiteY8" fmla="*/ 1696749 h 1737244"/>
                      <a:gd name="connsiteX9" fmla="*/ 48977 w 1804395"/>
                      <a:gd name="connsiteY9" fmla="*/ 512481 h 1737244"/>
                      <a:gd name="connsiteX0" fmla="*/ 46627 w 1804390"/>
                      <a:gd name="connsiteY0" fmla="*/ 512481 h 1737244"/>
                      <a:gd name="connsiteX1" fmla="*/ 676079 w 1804390"/>
                      <a:gd name="connsiteY1" fmla="*/ 78307 h 1737244"/>
                      <a:gd name="connsiteX2" fmla="*/ 1721442 w 1804390"/>
                      <a:gd name="connsiteY2" fmla="*/ 94969 h 1737244"/>
                      <a:gd name="connsiteX3" fmla="*/ 1737317 w 1804390"/>
                      <a:gd name="connsiteY3" fmla="*/ 1253837 h 1737244"/>
                      <a:gd name="connsiteX4" fmla="*/ 1696822 w 1804390"/>
                      <a:gd name="connsiteY4" fmla="*/ 1294332 h 1737244"/>
                      <a:gd name="connsiteX5" fmla="*/ 1151529 w 1804390"/>
                      <a:gd name="connsiteY5" fmla="*/ 1696749 h 1737244"/>
                      <a:gd name="connsiteX6" fmla="*/ 1111034 w 1804390"/>
                      <a:gd name="connsiteY6" fmla="*/ 1737244 h 1737244"/>
                      <a:gd name="connsiteX7" fmla="*/ 87122 w 1804390"/>
                      <a:gd name="connsiteY7" fmla="*/ 1737244 h 1737244"/>
                      <a:gd name="connsiteX8" fmla="*/ 46627 w 1804390"/>
                      <a:gd name="connsiteY8" fmla="*/ 1696749 h 1737244"/>
                      <a:gd name="connsiteX9" fmla="*/ 46627 w 1804390"/>
                      <a:gd name="connsiteY9" fmla="*/ 512481 h 1737244"/>
                      <a:gd name="connsiteX0" fmla="*/ 43804 w 1804381"/>
                      <a:gd name="connsiteY0" fmla="*/ 506708 h 1731471"/>
                      <a:gd name="connsiteX1" fmla="*/ 635156 w 1804381"/>
                      <a:gd name="connsiteY1" fmla="*/ 88409 h 1731471"/>
                      <a:gd name="connsiteX2" fmla="*/ 1718619 w 1804381"/>
                      <a:gd name="connsiteY2" fmla="*/ 89196 h 1731471"/>
                      <a:gd name="connsiteX3" fmla="*/ 1734494 w 1804381"/>
                      <a:gd name="connsiteY3" fmla="*/ 1248064 h 1731471"/>
                      <a:gd name="connsiteX4" fmla="*/ 1693999 w 1804381"/>
                      <a:gd name="connsiteY4" fmla="*/ 1288559 h 1731471"/>
                      <a:gd name="connsiteX5" fmla="*/ 1148706 w 1804381"/>
                      <a:gd name="connsiteY5" fmla="*/ 1690976 h 1731471"/>
                      <a:gd name="connsiteX6" fmla="*/ 1108211 w 1804381"/>
                      <a:gd name="connsiteY6" fmla="*/ 1731471 h 1731471"/>
                      <a:gd name="connsiteX7" fmla="*/ 84299 w 1804381"/>
                      <a:gd name="connsiteY7" fmla="*/ 1731471 h 1731471"/>
                      <a:gd name="connsiteX8" fmla="*/ 43804 w 1804381"/>
                      <a:gd name="connsiteY8" fmla="*/ 1690976 h 1731471"/>
                      <a:gd name="connsiteX9" fmla="*/ 43804 w 1804381"/>
                      <a:gd name="connsiteY9" fmla="*/ 506708 h 1731471"/>
                      <a:gd name="connsiteX0" fmla="*/ 43804 w 1804381"/>
                      <a:gd name="connsiteY0" fmla="*/ 507458 h 1732221"/>
                      <a:gd name="connsiteX1" fmla="*/ 635156 w 1804381"/>
                      <a:gd name="connsiteY1" fmla="*/ 89159 h 1732221"/>
                      <a:gd name="connsiteX2" fmla="*/ 1718619 w 1804381"/>
                      <a:gd name="connsiteY2" fmla="*/ 89946 h 1732221"/>
                      <a:gd name="connsiteX3" fmla="*/ 1734494 w 1804381"/>
                      <a:gd name="connsiteY3" fmla="*/ 1248814 h 1732221"/>
                      <a:gd name="connsiteX4" fmla="*/ 1693999 w 1804381"/>
                      <a:gd name="connsiteY4" fmla="*/ 1289309 h 1732221"/>
                      <a:gd name="connsiteX5" fmla="*/ 1148706 w 1804381"/>
                      <a:gd name="connsiteY5" fmla="*/ 1691726 h 1732221"/>
                      <a:gd name="connsiteX6" fmla="*/ 1108211 w 1804381"/>
                      <a:gd name="connsiteY6" fmla="*/ 1732221 h 1732221"/>
                      <a:gd name="connsiteX7" fmla="*/ 84299 w 1804381"/>
                      <a:gd name="connsiteY7" fmla="*/ 1732221 h 1732221"/>
                      <a:gd name="connsiteX8" fmla="*/ 43804 w 1804381"/>
                      <a:gd name="connsiteY8" fmla="*/ 1691726 h 1732221"/>
                      <a:gd name="connsiteX9" fmla="*/ 43804 w 1804381"/>
                      <a:gd name="connsiteY9" fmla="*/ 507458 h 1732221"/>
                      <a:gd name="connsiteX0" fmla="*/ 11349 w 1771926"/>
                      <a:gd name="connsiteY0" fmla="*/ 507458 h 1732221"/>
                      <a:gd name="connsiteX1" fmla="*/ 602701 w 1771926"/>
                      <a:gd name="connsiteY1" fmla="*/ 89159 h 1732221"/>
                      <a:gd name="connsiteX2" fmla="*/ 1686164 w 1771926"/>
                      <a:gd name="connsiteY2" fmla="*/ 89946 h 1732221"/>
                      <a:gd name="connsiteX3" fmla="*/ 1702039 w 1771926"/>
                      <a:gd name="connsiteY3" fmla="*/ 1248814 h 1732221"/>
                      <a:gd name="connsiteX4" fmla="*/ 1661544 w 1771926"/>
                      <a:gd name="connsiteY4" fmla="*/ 1289309 h 1732221"/>
                      <a:gd name="connsiteX5" fmla="*/ 1116251 w 1771926"/>
                      <a:gd name="connsiteY5" fmla="*/ 1691726 h 1732221"/>
                      <a:gd name="connsiteX6" fmla="*/ 1075756 w 1771926"/>
                      <a:gd name="connsiteY6" fmla="*/ 1732221 h 1732221"/>
                      <a:gd name="connsiteX7" fmla="*/ 51844 w 1771926"/>
                      <a:gd name="connsiteY7" fmla="*/ 1732221 h 1732221"/>
                      <a:gd name="connsiteX8" fmla="*/ 11349 w 1771926"/>
                      <a:gd name="connsiteY8" fmla="*/ 1691726 h 1732221"/>
                      <a:gd name="connsiteX9" fmla="*/ 11349 w 1771926"/>
                      <a:gd name="connsiteY9" fmla="*/ 507458 h 1732221"/>
                      <a:gd name="connsiteX0" fmla="*/ 13266 w 1767493"/>
                      <a:gd name="connsiteY0" fmla="*/ 534634 h 1746697"/>
                      <a:gd name="connsiteX1" fmla="*/ 598268 w 1767493"/>
                      <a:gd name="connsiteY1" fmla="*/ 103635 h 1746697"/>
                      <a:gd name="connsiteX2" fmla="*/ 1681731 w 1767493"/>
                      <a:gd name="connsiteY2" fmla="*/ 104422 h 1746697"/>
                      <a:gd name="connsiteX3" fmla="*/ 1697606 w 1767493"/>
                      <a:gd name="connsiteY3" fmla="*/ 1263290 h 1746697"/>
                      <a:gd name="connsiteX4" fmla="*/ 1657111 w 1767493"/>
                      <a:gd name="connsiteY4" fmla="*/ 1303785 h 1746697"/>
                      <a:gd name="connsiteX5" fmla="*/ 1111818 w 1767493"/>
                      <a:gd name="connsiteY5" fmla="*/ 1706202 h 1746697"/>
                      <a:gd name="connsiteX6" fmla="*/ 1071323 w 1767493"/>
                      <a:gd name="connsiteY6" fmla="*/ 1746697 h 1746697"/>
                      <a:gd name="connsiteX7" fmla="*/ 47411 w 1767493"/>
                      <a:gd name="connsiteY7" fmla="*/ 1746697 h 1746697"/>
                      <a:gd name="connsiteX8" fmla="*/ 6916 w 1767493"/>
                      <a:gd name="connsiteY8" fmla="*/ 1706202 h 1746697"/>
                      <a:gd name="connsiteX9" fmla="*/ 13266 w 1767493"/>
                      <a:gd name="connsiteY9" fmla="*/ 534634 h 1746697"/>
                      <a:gd name="connsiteX0" fmla="*/ 13266 w 1767493"/>
                      <a:gd name="connsiteY0" fmla="*/ 518177 h 1730240"/>
                      <a:gd name="connsiteX1" fmla="*/ 598268 w 1767493"/>
                      <a:gd name="connsiteY1" fmla="*/ 87178 h 1730240"/>
                      <a:gd name="connsiteX2" fmla="*/ 1681731 w 1767493"/>
                      <a:gd name="connsiteY2" fmla="*/ 87965 h 1730240"/>
                      <a:gd name="connsiteX3" fmla="*/ 1697606 w 1767493"/>
                      <a:gd name="connsiteY3" fmla="*/ 1246833 h 1730240"/>
                      <a:gd name="connsiteX4" fmla="*/ 1657111 w 1767493"/>
                      <a:gd name="connsiteY4" fmla="*/ 1287328 h 1730240"/>
                      <a:gd name="connsiteX5" fmla="*/ 1111818 w 1767493"/>
                      <a:gd name="connsiteY5" fmla="*/ 1689745 h 1730240"/>
                      <a:gd name="connsiteX6" fmla="*/ 1071323 w 1767493"/>
                      <a:gd name="connsiteY6" fmla="*/ 1730240 h 1730240"/>
                      <a:gd name="connsiteX7" fmla="*/ 47411 w 1767493"/>
                      <a:gd name="connsiteY7" fmla="*/ 1730240 h 1730240"/>
                      <a:gd name="connsiteX8" fmla="*/ 6916 w 1767493"/>
                      <a:gd name="connsiteY8" fmla="*/ 1689745 h 1730240"/>
                      <a:gd name="connsiteX9" fmla="*/ 13266 w 1767493"/>
                      <a:gd name="connsiteY9" fmla="*/ 518177 h 1730240"/>
                      <a:gd name="connsiteX0" fmla="*/ 13266 w 1700096"/>
                      <a:gd name="connsiteY0" fmla="*/ 443652 h 1655715"/>
                      <a:gd name="connsiteX1" fmla="*/ 598268 w 1700096"/>
                      <a:gd name="connsiteY1" fmla="*/ 12653 h 1655715"/>
                      <a:gd name="connsiteX2" fmla="*/ 1681731 w 1700096"/>
                      <a:gd name="connsiteY2" fmla="*/ 13440 h 1655715"/>
                      <a:gd name="connsiteX3" fmla="*/ 1697606 w 1700096"/>
                      <a:gd name="connsiteY3" fmla="*/ 1172308 h 1655715"/>
                      <a:gd name="connsiteX4" fmla="*/ 1657111 w 1700096"/>
                      <a:gd name="connsiteY4" fmla="*/ 1212803 h 1655715"/>
                      <a:gd name="connsiteX5" fmla="*/ 1111818 w 1700096"/>
                      <a:gd name="connsiteY5" fmla="*/ 1615220 h 1655715"/>
                      <a:gd name="connsiteX6" fmla="*/ 1071323 w 1700096"/>
                      <a:gd name="connsiteY6" fmla="*/ 1655715 h 1655715"/>
                      <a:gd name="connsiteX7" fmla="*/ 47411 w 1700096"/>
                      <a:gd name="connsiteY7" fmla="*/ 1655715 h 1655715"/>
                      <a:gd name="connsiteX8" fmla="*/ 6916 w 1700096"/>
                      <a:gd name="connsiteY8" fmla="*/ 1615220 h 1655715"/>
                      <a:gd name="connsiteX9" fmla="*/ 13266 w 1700096"/>
                      <a:gd name="connsiteY9" fmla="*/ 443652 h 1655715"/>
                      <a:gd name="connsiteX0" fmla="*/ 13266 w 1703438"/>
                      <a:gd name="connsiteY0" fmla="*/ 462935 h 1674998"/>
                      <a:gd name="connsiteX1" fmla="*/ 598268 w 1703438"/>
                      <a:gd name="connsiteY1" fmla="*/ 31936 h 1674998"/>
                      <a:gd name="connsiteX2" fmla="*/ 1688081 w 1703438"/>
                      <a:gd name="connsiteY2" fmla="*/ 48598 h 1674998"/>
                      <a:gd name="connsiteX3" fmla="*/ 1697606 w 1703438"/>
                      <a:gd name="connsiteY3" fmla="*/ 1191591 h 1674998"/>
                      <a:gd name="connsiteX4" fmla="*/ 1657111 w 1703438"/>
                      <a:gd name="connsiteY4" fmla="*/ 1232086 h 1674998"/>
                      <a:gd name="connsiteX5" fmla="*/ 1111818 w 1703438"/>
                      <a:gd name="connsiteY5" fmla="*/ 1634503 h 1674998"/>
                      <a:gd name="connsiteX6" fmla="*/ 1071323 w 1703438"/>
                      <a:gd name="connsiteY6" fmla="*/ 1674998 h 1674998"/>
                      <a:gd name="connsiteX7" fmla="*/ 47411 w 1703438"/>
                      <a:gd name="connsiteY7" fmla="*/ 1674998 h 1674998"/>
                      <a:gd name="connsiteX8" fmla="*/ 6916 w 1703438"/>
                      <a:gd name="connsiteY8" fmla="*/ 1634503 h 1674998"/>
                      <a:gd name="connsiteX9" fmla="*/ 13266 w 1703438"/>
                      <a:gd name="connsiteY9" fmla="*/ 462935 h 1674998"/>
                      <a:gd name="connsiteX0" fmla="*/ 13266 w 1703438"/>
                      <a:gd name="connsiteY0" fmla="*/ 438970 h 1651033"/>
                      <a:gd name="connsiteX1" fmla="*/ 598268 w 1703438"/>
                      <a:gd name="connsiteY1" fmla="*/ 7971 h 1651033"/>
                      <a:gd name="connsiteX2" fmla="*/ 1688081 w 1703438"/>
                      <a:gd name="connsiteY2" fmla="*/ 24633 h 1651033"/>
                      <a:gd name="connsiteX3" fmla="*/ 1697606 w 1703438"/>
                      <a:gd name="connsiteY3" fmla="*/ 1167626 h 1651033"/>
                      <a:gd name="connsiteX4" fmla="*/ 1657111 w 1703438"/>
                      <a:gd name="connsiteY4" fmla="*/ 1208121 h 1651033"/>
                      <a:gd name="connsiteX5" fmla="*/ 1111818 w 1703438"/>
                      <a:gd name="connsiteY5" fmla="*/ 1610538 h 1651033"/>
                      <a:gd name="connsiteX6" fmla="*/ 1071323 w 1703438"/>
                      <a:gd name="connsiteY6" fmla="*/ 1651033 h 1651033"/>
                      <a:gd name="connsiteX7" fmla="*/ 47411 w 1703438"/>
                      <a:gd name="connsiteY7" fmla="*/ 1651033 h 1651033"/>
                      <a:gd name="connsiteX8" fmla="*/ 6916 w 1703438"/>
                      <a:gd name="connsiteY8" fmla="*/ 1610538 h 1651033"/>
                      <a:gd name="connsiteX9" fmla="*/ 13266 w 1703438"/>
                      <a:gd name="connsiteY9" fmla="*/ 438970 h 1651033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11818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33250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33250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711629" h="1655811">
                        <a:moveTo>
                          <a:pt x="13266" y="443748"/>
                        </a:moveTo>
                        <a:cubicBezTo>
                          <a:pt x="38800" y="402079"/>
                          <a:pt x="531857" y="27830"/>
                          <a:pt x="598268" y="12749"/>
                        </a:cubicBezTo>
                        <a:cubicBezTo>
                          <a:pt x="664679" y="-2332"/>
                          <a:pt x="1641383" y="-11465"/>
                          <a:pt x="1688081" y="29411"/>
                        </a:cubicBezTo>
                        <a:cubicBezTo>
                          <a:pt x="1734779" y="70287"/>
                          <a:pt x="1697606" y="777648"/>
                          <a:pt x="1697606" y="1172404"/>
                        </a:cubicBezTo>
                        <a:cubicBezTo>
                          <a:pt x="1697606" y="1194769"/>
                          <a:pt x="1679476" y="1212899"/>
                          <a:pt x="1657111" y="1212899"/>
                        </a:cubicBezTo>
                        <a:lnTo>
                          <a:pt x="1133250" y="1615316"/>
                        </a:lnTo>
                        <a:cubicBezTo>
                          <a:pt x="1116581" y="1637681"/>
                          <a:pt x="1093688" y="1655811"/>
                          <a:pt x="1071323" y="1655811"/>
                        </a:cubicBezTo>
                        <a:lnTo>
                          <a:pt x="47411" y="1655811"/>
                        </a:lnTo>
                        <a:cubicBezTo>
                          <a:pt x="25046" y="1655811"/>
                          <a:pt x="6916" y="1637681"/>
                          <a:pt x="6916" y="1615316"/>
                        </a:cubicBezTo>
                        <a:cubicBezTo>
                          <a:pt x="6916" y="1220560"/>
                          <a:pt x="-12268" y="485417"/>
                          <a:pt x="13266" y="443748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1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DD17D6BE-F48C-4CBF-B065-6C4879FC21A3}"/>
                      </a:ext>
                    </a:extLst>
                  </p:cNvPr>
                  <p:cNvSpPr/>
                  <p:nvPr/>
                </p:nvSpPr>
                <p:spPr>
                  <a:xfrm>
                    <a:off x="32004" y="4457449"/>
                    <a:ext cx="298990" cy="117976"/>
                  </a:xfrm>
                  <a:custGeom>
                    <a:avLst/>
                    <a:gdLst>
                      <a:gd name="connsiteX0" fmla="*/ 146806 w 378728"/>
                      <a:gd name="connsiteY0" fmla="*/ 372 h 149441"/>
                      <a:gd name="connsiteX1" fmla="*/ 168166 w 378728"/>
                      <a:gd name="connsiteY1" fmla="*/ 1455 h 149441"/>
                      <a:gd name="connsiteX2" fmla="*/ 364649 w 378728"/>
                      <a:gd name="connsiteY2" fmla="*/ 45161 h 149441"/>
                      <a:gd name="connsiteX3" fmla="*/ 374952 w 378728"/>
                      <a:gd name="connsiteY3" fmla="*/ 59976 h 149441"/>
                      <a:gd name="connsiteX4" fmla="*/ 326510 w 378728"/>
                      <a:gd name="connsiteY4" fmla="*/ 92302 h 149441"/>
                      <a:gd name="connsiteX5" fmla="*/ 257583 w 378728"/>
                      <a:gd name="connsiteY5" fmla="*/ 76057 h 149441"/>
                      <a:gd name="connsiteX6" fmla="*/ 275190 w 378728"/>
                      <a:gd name="connsiteY6" fmla="*/ 62378 h 149441"/>
                      <a:gd name="connsiteX7" fmla="*/ 185887 w 378728"/>
                      <a:gd name="connsiteY7" fmla="*/ 41330 h 149441"/>
                      <a:gd name="connsiteX8" fmla="*/ 128250 w 378728"/>
                      <a:gd name="connsiteY8" fmla="*/ 86104 h 149441"/>
                      <a:gd name="connsiteX9" fmla="*/ 217554 w 378728"/>
                      <a:gd name="connsiteY9" fmla="*/ 107152 h 149441"/>
                      <a:gd name="connsiteX10" fmla="*/ 226627 w 378728"/>
                      <a:gd name="connsiteY10" fmla="*/ 100104 h 149441"/>
                      <a:gd name="connsiteX11" fmla="*/ 291800 w 378728"/>
                      <a:gd name="connsiteY11" fmla="*/ 115465 h 149441"/>
                      <a:gd name="connsiteX12" fmla="*/ 249013 w 378728"/>
                      <a:gd name="connsiteY12" fmla="*/ 144018 h 149441"/>
                      <a:gd name="connsiteX13" fmla="*/ 210562 w 378728"/>
                      <a:gd name="connsiteY13" fmla="*/ 147987 h 149441"/>
                      <a:gd name="connsiteX14" fmla="*/ 14079 w 378728"/>
                      <a:gd name="connsiteY14" fmla="*/ 104281 h 149441"/>
                      <a:gd name="connsiteX15" fmla="*/ 3776 w 378728"/>
                      <a:gd name="connsiteY15" fmla="*/ 89467 h 149441"/>
                      <a:gd name="connsiteX16" fmla="*/ 129715 w 378728"/>
                      <a:gd name="connsiteY16" fmla="*/ 5424 h 149441"/>
                      <a:gd name="connsiteX17" fmla="*/ 146806 w 378728"/>
                      <a:gd name="connsiteY17" fmla="*/ 372 h 1494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78728" h="149441">
                        <a:moveTo>
                          <a:pt x="146806" y="372"/>
                        </a:moveTo>
                        <a:cubicBezTo>
                          <a:pt x="153765" y="-347"/>
                          <a:pt x="161434" y="-43"/>
                          <a:pt x="168166" y="1455"/>
                        </a:cubicBezTo>
                        <a:lnTo>
                          <a:pt x="364649" y="45161"/>
                        </a:lnTo>
                        <a:cubicBezTo>
                          <a:pt x="378113" y="48156"/>
                          <a:pt x="382725" y="54789"/>
                          <a:pt x="374952" y="59976"/>
                        </a:cubicBezTo>
                        <a:lnTo>
                          <a:pt x="326510" y="92302"/>
                        </a:lnTo>
                        <a:lnTo>
                          <a:pt x="257583" y="76057"/>
                        </a:lnTo>
                        <a:lnTo>
                          <a:pt x="275190" y="62378"/>
                        </a:lnTo>
                        <a:lnTo>
                          <a:pt x="185887" y="41330"/>
                        </a:lnTo>
                        <a:lnTo>
                          <a:pt x="128250" y="86104"/>
                        </a:lnTo>
                        <a:lnTo>
                          <a:pt x="217554" y="107152"/>
                        </a:lnTo>
                        <a:lnTo>
                          <a:pt x="226627" y="100104"/>
                        </a:lnTo>
                        <a:lnTo>
                          <a:pt x="291800" y="115465"/>
                        </a:lnTo>
                        <a:lnTo>
                          <a:pt x="249013" y="144018"/>
                        </a:lnTo>
                        <a:cubicBezTo>
                          <a:pt x="241240" y="149205"/>
                          <a:pt x="224026" y="150982"/>
                          <a:pt x="210562" y="147987"/>
                        </a:cubicBezTo>
                        <a:lnTo>
                          <a:pt x="14079" y="104281"/>
                        </a:lnTo>
                        <a:cubicBezTo>
                          <a:pt x="615" y="101286"/>
                          <a:pt x="-3997" y="94654"/>
                          <a:pt x="3776" y="89467"/>
                        </a:cubicBezTo>
                        <a:lnTo>
                          <a:pt x="129715" y="5424"/>
                        </a:lnTo>
                        <a:cubicBezTo>
                          <a:pt x="133601" y="2831"/>
                          <a:pt x="139848" y="1090"/>
                          <a:pt x="146806" y="372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A0A27700-8E55-40B7-BC56-12722BF2B7E1}"/>
                      </a:ext>
                    </a:extLst>
                  </p:cNvPr>
                  <p:cNvSpPr/>
                  <p:nvPr/>
                </p:nvSpPr>
                <p:spPr>
                  <a:xfrm>
                    <a:off x="88638" y="4421353"/>
                    <a:ext cx="199494" cy="122939"/>
                  </a:xfrm>
                  <a:custGeom>
                    <a:avLst/>
                    <a:gdLst>
                      <a:gd name="connsiteX0" fmla="*/ 90884 w 181768"/>
                      <a:gd name="connsiteY0" fmla="*/ 0 h 136247"/>
                      <a:gd name="connsiteX1" fmla="*/ 181768 w 181768"/>
                      <a:gd name="connsiteY1" fmla="*/ 53931 h 136247"/>
                      <a:gd name="connsiteX2" fmla="*/ 176939 w 181768"/>
                      <a:gd name="connsiteY2" fmla="*/ 68124 h 136247"/>
                      <a:gd name="connsiteX3" fmla="*/ 181768 w 181768"/>
                      <a:gd name="connsiteY3" fmla="*/ 82316 h 136247"/>
                      <a:gd name="connsiteX4" fmla="*/ 90884 w 181768"/>
                      <a:gd name="connsiteY4" fmla="*/ 136247 h 136247"/>
                      <a:gd name="connsiteX5" fmla="*/ 0 w 181768"/>
                      <a:gd name="connsiteY5" fmla="*/ 82316 h 136247"/>
                      <a:gd name="connsiteX6" fmla="*/ 4829 w 181768"/>
                      <a:gd name="connsiteY6" fmla="*/ 68124 h 136247"/>
                      <a:gd name="connsiteX7" fmla="*/ 0 w 181768"/>
                      <a:gd name="connsiteY7" fmla="*/ 53931 h 136247"/>
                      <a:gd name="connsiteX8" fmla="*/ 90884 w 181768"/>
                      <a:gd name="connsiteY8" fmla="*/ 0 h 136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1768" h="136247">
                        <a:moveTo>
                          <a:pt x="90884" y="0"/>
                        </a:moveTo>
                        <a:cubicBezTo>
                          <a:pt x="141078" y="0"/>
                          <a:pt x="181768" y="24146"/>
                          <a:pt x="181768" y="53931"/>
                        </a:cubicBezTo>
                        <a:lnTo>
                          <a:pt x="176939" y="68124"/>
                        </a:lnTo>
                        <a:lnTo>
                          <a:pt x="181768" y="82316"/>
                        </a:lnTo>
                        <a:cubicBezTo>
                          <a:pt x="181768" y="112101"/>
                          <a:pt x="141078" y="136247"/>
                          <a:pt x="90884" y="136247"/>
                        </a:cubicBezTo>
                        <a:cubicBezTo>
                          <a:pt x="40690" y="136247"/>
                          <a:pt x="0" y="112101"/>
                          <a:pt x="0" y="82316"/>
                        </a:cubicBezTo>
                        <a:lnTo>
                          <a:pt x="4829" y="68124"/>
                        </a:lnTo>
                        <a:lnTo>
                          <a:pt x="0" y="53931"/>
                        </a:lnTo>
                        <a:cubicBezTo>
                          <a:pt x="0" y="24146"/>
                          <a:pt x="40690" y="0"/>
                          <a:pt x="90884" y="0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1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572AF678-76AB-4A31-88D7-03C7458688B0}"/>
                      </a:ext>
                    </a:extLst>
                  </p:cNvPr>
                  <p:cNvSpPr/>
                  <p:nvPr/>
                </p:nvSpPr>
                <p:spPr>
                  <a:xfrm>
                    <a:off x="-190267" y="3831472"/>
                    <a:ext cx="757006" cy="619410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C435456B-CF7F-4A72-88FF-A1DDC32A4AE9}"/>
                      </a:ext>
                    </a:extLst>
                  </p:cNvPr>
                  <p:cNvSpPr/>
                  <p:nvPr/>
                </p:nvSpPr>
                <p:spPr>
                  <a:xfrm>
                    <a:off x="-706246" y="4767899"/>
                    <a:ext cx="1709608" cy="1188805"/>
                  </a:xfrm>
                  <a:custGeom>
                    <a:avLst/>
                    <a:gdLst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417 w 1709608"/>
                      <a:gd name="connsiteY10" fmla="*/ 460970 h 1188805"/>
                      <a:gd name="connsiteX11" fmla="*/ 1080227 w 1709608"/>
                      <a:gd name="connsiteY11" fmla="*/ 460970 h 1188805"/>
                      <a:gd name="connsiteX12" fmla="*/ 1144930 w 1709608"/>
                      <a:gd name="connsiteY12" fmla="*/ 419468 h 1188805"/>
                      <a:gd name="connsiteX13" fmla="*/ 1692273 w 1709608"/>
                      <a:gd name="connsiteY13" fmla="*/ 7043 h 11888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709608" h="1188805">
                        <a:moveTo>
                          <a:pt x="1709608" y="0"/>
                        </a:moveTo>
                        <a:lnTo>
                          <a:pt x="1709598" y="1197"/>
                        </a:lnTo>
                        <a:cubicBezTo>
                          <a:pt x="1706142" y="232491"/>
                          <a:pt x="1696849" y="508020"/>
                          <a:pt x="1696849" y="705398"/>
                        </a:cubicBezTo>
                        <a:cubicBezTo>
                          <a:pt x="1696849" y="727763"/>
                          <a:pt x="1678719" y="745893"/>
                          <a:pt x="1656354" y="745893"/>
                        </a:cubicBezTo>
                        <a:lnTo>
                          <a:pt x="1132493" y="1148310"/>
                        </a:lnTo>
                        <a:cubicBezTo>
                          <a:pt x="1115824" y="1170675"/>
                          <a:pt x="1092931" y="1188805"/>
                          <a:pt x="1070566" y="1188805"/>
                        </a:cubicBezTo>
                        <a:lnTo>
                          <a:pt x="46654" y="1188805"/>
                        </a:lnTo>
                        <a:cubicBezTo>
                          <a:pt x="24289" y="1188805"/>
                          <a:pt x="6159" y="1170675"/>
                          <a:pt x="6159" y="1148310"/>
                        </a:cubicBezTo>
                        <a:cubicBezTo>
                          <a:pt x="6159" y="1000277"/>
                          <a:pt x="3461" y="804376"/>
                          <a:pt x="1436" y="615129"/>
                        </a:cubicBezTo>
                        <a:lnTo>
                          <a:pt x="0" y="456738"/>
                        </a:lnTo>
                        <a:lnTo>
                          <a:pt x="10417" y="460970"/>
                        </a:lnTo>
                        <a:lnTo>
                          <a:pt x="1080227" y="460970"/>
                        </a:lnTo>
                        <a:cubicBezTo>
                          <a:pt x="1103594" y="460970"/>
                          <a:pt x="1127514" y="442389"/>
                          <a:pt x="1144930" y="419468"/>
                        </a:cubicBezTo>
                        <a:lnTo>
                          <a:pt x="1692273" y="704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E9C0A7E5-0DDD-411D-A567-E8ECAB783549}"/>
                      </a:ext>
                    </a:extLst>
                  </p:cNvPr>
                  <p:cNvSpPr/>
                  <p:nvPr/>
                </p:nvSpPr>
                <p:spPr>
                  <a:xfrm>
                    <a:off x="14522" y="4079189"/>
                    <a:ext cx="347428" cy="367078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B08406EF-5141-45BD-B548-7BCB09A8E847}"/>
                      </a:ext>
                    </a:extLst>
                  </p:cNvPr>
                  <p:cNvSpPr/>
                  <p:nvPr/>
                </p:nvSpPr>
                <p:spPr>
                  <a:xfrm>
                    <a:off x="119297" y="4079189"/>
                    <a:ext cx="137878" cy="367078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4DAEDB3B-E39C-45C4-975D-806B5D1F25C3}"/>
                      </a:ext>
                    </a:extLst>
                  </p:cNvPr>
                  <p:cNvSpPr/>
                  <p:nvPr/>
                </p:nvSpPr>
                <p:spPr>
                  <a:xfrm>
                    <a:off x="-190267" y="3830989"/>
                    <a:ext cx="757006" cy="437909"/>
                  </a:xfrm>
                  <a:custGeom>
                    <a:avLst/>
                    <a:gdLst>
                      <a:gd name="connsiteX0" fmla="*/ 514983 w 757006"/>
                      <a:gd name="connsiteY0" fmla="*/ 365 h 437909"/>
                      <a:gd name="connsiteX1" fmla="*/ 655320 w 757006"/>
                      <a:gd name="connsiteY1" fmla="*/ 14167 h 437909"/>
                      <a:gd name="connsiteX2" fmla="*/ 757006 w 757006"/>
                      <a:gd name="connsiteY2" fmla="*/ 24169 h 437909"/>
                      <a:gd name="connsiteX3" fmla="*/ 757006 w 757006"/>
                      <a:gd name="connsiteY3" fmla="*/ 307298 h 437909"/>
                      <a:gd name="connsiteX4" fmla="*/ 730849 w 757006"/>
                      <a:gd name="connsiteY4" fmla="*/ 415948 h 437909"/>
                      <a:gd name="connsiteX5" fmla="*/ 725678 w 757006"/>
                      <a:gd name="connsiteY5" fmla="*/ 424074 h 437909"/>
                      <a:gd name="connsiteX6" fmla="*/ 721496 w 757006"/>
                      <a:gd name="connsiteY6" fmla="*/ 423742 h 437909"/>
                      <a:gd name="connsiteX7" fmla="*/ 547610 w 757006"/>
                      <a:gd name="connsiteY7" fmla="*/ 409940 h 437909"/>
                      <a:gd name="connsiteX8" fmla="*/ 373724 w 757006"/>
                      <a:gd name="connsiteY8" fmla="*/ 423742 h 437909"/>
                      <a:gd name="connsiteX9" fmla="*/ 199838 w 757006"/>
                      <a:gd name="connsiteY9" fmla="*/ 437545 h 437909"/>
                      <a:gd name="connsiteX10" fmla="*/ 31392 w 757006"/>
                      <a:gd name="connsiteY10" fmla="*/ 424174 h 437909"/>
                      <a:gd name="connsiteX11" fmla="*/ 26157 w 757006"/>
                      <a:gd name="connsiteY11" fmla="*/ 415948 h 437909"/>
                      <a:gd name="connsiteX12" fmla="*/ 0 w 757006"/>
                      <a:gd name="connsiteY12" fmla="*/ 307298 h 437909"/>
                      <a:gd name="connsiteX13" fmla="*/ 0 w 757006"/>
                      <a:gd name="connsiteY13" fmla="*/ 4925 h 437909"/>
                      <a:gd name="connsiteX14" fmla="*/ 93973 w 757006"/>
                      <a:gd name="connsiteY14" fmla="*/ 14167 h 437909"/>
                      <a:gd name="connsiteX15" fmla="*/ 374646 w 757006"/>
                      <a:gd name="connsiteY15" fmla="*/ 14167 h 437909"/>
                      <a:gd name="connsiteX16" fmla="*/ 514983 w 757006"/>
                      <a:gd name="connsiteY16" fmla="*/ 365 h 4379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7006" h="437909">
                        <a:moveTo>
                          <a:pt x="514983" y="365"/>
                        </a:moveTo>
                        <a:cubicBezTo>
                          <a:pt x="561762" y="1899"/>
                          <a:pt x="608540" y="8033"/>
                          <a:pt x="655320" y="14167"/>
                        </a:cubicBezTo>
                        <a:lnTo>
                          <a:pt x="757006" y="24169"/>
                        </a:lnTo>
                        <a:lnTo>
                          <a:pt x="757006" y="307298"/>
                        </a:lnTo>
                        <a:cubicBezTo>
                          <a:pt x="757006" y="345474"/>
                          <a:pt x="747771" y="382069"/>
                          <a:pt x="730849" y="415948"/>
                        </a:cubicBezTo>
                        <a:lnTo>
                          <a:pt x="725678" y="424074"/>
                        </a:lnTo>
                        <a:lnTo>
                          <a:pt x="721496" y="423742"/>
                        </a:lnTo>
                        <a:cubicBezTo>
                          <a:pt x="663534" y="417608"/>
                          <a:pt x="605573" y="411474"/>
                          <a:pt x="547610" y="409940"/>
                        </a:cubicBezTo>
                        <a:cubicBezTo>
                          <a:pt x="489648" y="408406"/>
                          <a:pt x="431686" y="411474"/>
                          <a:pt x="373724" y="423742"/>
                        </a:cubicBezTo>
                        <a:cubicBezTo>
                          <a:pt x="315762" y="436011"/>
                          <a:pt x="257800" y="439078"/>
                          <a:pt x="199838" y="437545"/>
                        </a:cubicBezTo>
                        <a:lnTo>
                          <a:pt x="31392" y="424174"/>
                        </a:lnTo>
                        <a:lnTo>
                          <a:pt x="26157" y="415948"/>
                        </a:lnTo>
                        <a:cubicBezTo>
                          <a:pt x="9235" y="382069"/>
                          <a:pt x="0" y="345474"/>
                          <a:pt x="0" y="307298"/>
                        </a:cubicBezTo>
                        <a:lnTo>
                          <a:pt x="0" y="4925"/>
                        </a:lnTo>
                        <a:lnTo>
                          <a:pt x="93973" y="14167"/>
                        </a:lnTo>
                        <a:cubicBezTo>
                          <a:pt x="187530" y="26436"/>
                          <a:pt x="281089" y="38705"/>
                          <a:pt x="374646" y="14167"/>
                        </a:cubicBezTo>
                        <a:cubicBezTo>
                          <a:pt x="421425" y="1899"/>
                          <a:pt x="468204" y="-1169"/>
                          <a:pt x="514983" y="365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3B807186-6641-4370-9DE2-F37DCC6C742D}"/>
                      </a:ext>
                    </a:extLst>
                  </p:cNvPr>
                  <p:cNvSpPr/>
                  <p:nvPr/>
                </p:nvSpPr>
                <p:spPr>
                  <a:xfrm>
                    <a:off x="364320" y="4766714"/>
                    <a:ext cx="639042" cy="1188805"/>
                  </a:xfrm>
                  <a:custGeom>
                    <a:avLst/>
                    <a:gdLst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417 w 1709608"/>
                      <a:gd name="connsiteY10" fmla="*/ 460970 h 1188805"/>
                      <a:gd name="connsiteX11" fmla="*/ 1080227 w 1709608"/>
                      <a:gd name="connsiteY11" fmla="*/ 460970 h 1188805"/>
                      <a:gd name="connsiteX12" fmla="*/ 1144930 w 1709608"/>
                      <a:gd name="connsiteY12" fmla="*/ 419468 h 1188805"/>
                      <a:gd name="connsiteX13" fmla="*/ 1692273 w 1709608"/>
                      <a:gd name="connsiteY13" fmla="*/ 7043 h 1188805"/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80227 w 1709608"/>
                      <a:gd name="connsiteY10" fmla="*/ 460970 h 1188805"/>
                      <a:gd name="connsiteX11" fmla="*/ 1144930 w 1709608"/>
                      <a:gd name="connsiteY11" fmla="*/ 419468 h 1188805"/>
                      <a:gd name="connsiteX12" fmla="*/ 1692273 w 1709608"/>
                      <a:gd name="connsiteY12" fmla="*/ 7043 h 1188805"/>
                      <a:gd name="connsiteX13" fmla="*/ 1709608 w 1709608"/>
                      <a:gd name="connsiteY13" fmla="*/ 0 h 1188805"/>
                      <a:gd name="connsiteX0" fmla="*/ 1708172 w 1708172"/>
                      <a:gd name="connsiteY0" fmla="*/ 0 h 1188805"/>
                      <a:gd name="connsiteX1" fmla="*/ 1708162 w 1708172"/>
                      <a:gd name="connsiteY1" fmla="*/ 1197 h 1188805"/>
                      <a:gd name="connsiteX2" fmla="*/ 1695413 w 1708172"/>
                      <a:gd name="connsiteY2" fmla="*/ 705398 h 1188805"/>
                      <a:gd name="connsiteX3" fmla="*/ 1654918 w 1708172"/>
                      <a:gd name="connsiteY3" fmla="*/ 745893 h 1188805"/>
                      <a:gd name="connsiteX4" fmla="*/ 1131057 w 1708172"/>
                      <a:gd name="connsiteY4" fmla="*/ 1148310 h 1188805"/>
                      <a:gd name="connsiteX5" fmla="*/ 1069130 w 1708172"/>
                      <a:gd name="connsiteY5" fmla="*/ 1188805 h 1188805"/>
                      <a:gd name="connsiteX6" fmla="*/ 45218 w 1708172"/>
                      <a:gd name="connsiteY6" fmla="*/ 1188805 h 1188805"/>
                      <a:gd name="connsiteX7" fmla="*/ 4723 w 1708172"/>
                      <a:gd name="connsiteY7" fmla="*/ 1148310 h 1188805"/>
                      <a:gd name="connsiteX8" fmla="*/ 0 w 1708172"/>
                      <a:gd name="connsiteY8" fmla="*/ 615129 h 1188805"/>
                      <a:gd name="connsiteX9" fmla="*/ 1078791 w 1708172"/>
                      <a:gd name="connsiteY9" fmla="*/ 460970 h 1188805"/>
                      <a:gd name="connsiteX10" fmla="*/ 1143494 w 1708172"/>
                      <a:gd name="connsiteY10" fmla="*/ 419468 h 1188805"/>
                      <a:gd name="connsiteX11" fmla="*/ 1690837 w 1708172"/>
                      <a:gd name="connsiteY11" fmla="*/ 7043 h 1188805"/>
                      <a:gd name="connsiteX12" fmla="*/ 1708172 w 1708172"/>
                      <a:gd name="connsiteY12" fmla="*/ 0 h 1188805"/>
                      <a:gd name="connsiteX0" fmla="*/ 1774918 w 1774918"/>
                      <a:gd name="connsiteY0" fmla="*/ 0 h 1215175"/>
                      <a:gd name="connsiteX1" fmla="*/ 1774908 w 1774918"/>
                      <a:gd name="connsiteY1" fmla="*/ 1197 h 1215175"/>
                      <a:gd name="connsiteX2" fmla="*/ 1762159 w 1774918"/>
                      <a:gd name="connsiteY2" fmla="*/ 705398 h 1215175"/>
                      <a:gd name="connsiteX3" fmla="*/ 1721664 w 1774918"/>
                      <a:gd name="connsiteY3" fmla="*/ 745893 h 1215175"/>
                      <a:gd name="connsiteX4" fmla="*/ 1197803 w 1774918"/>
                      <a:gd name="connsiteY4" fmla="*/ 1148310 h 1215175"/>
                      <a:gd name="connsiteX5" fmla="*/ 1135876 w 1774918"/>
                      <a:gd name="connsiteY5" fmla="*/ 1188805 h 1215175"/>
                      <a:gd name="connsiteX6" fmla="*/ 111964 w 1774918"/>
                      <a:gd name="connsiteY6" fmla="*/ 1188805 h 1215175"/>
                      <a:gd name="connsiteX7" fmla="*/ 71469 w 1774918"/>
                      <a:gd name="connsiteY7" fmla="*/ 1148310 h 1215175"/>
                      <a:gd name="connsiteX8" fmla="*/ 1145537 w 1774918"/>
                      <a:gd name="connsiteY8" fmla="*/ 460970 h 1215175"/>
                      <a:gd name="connsiteX9" fmla="*/ 1210240 w 1774918"/>
                      <a:gd name="connsiteY9" fmla="*/ 419468 h 1215175"/>
                      <a:gd name="connsiteX10" fmla="*/ 1757583 w 1774918"/>
                      <a:gd name="connsiteY10" fmla="*/ 7043 h 1215175"/>
                      <a:gd name="connsiteX11" fmla="*/ 1774918 w 1774918"/>
                      <a:gd name="connsiteY11" fmla="*/ 0 h 1215175"/>
                      <a:gd name="connsiteX0" fmla="*/ 1662954 w 1662954"/>
                      <a:gd name="connsiteY0" fmla="*/ 0 h 1188805"/>
                      <a:gd name="connsiteX1" fmla="*/ 1662944 w 1662954"/>
                      <a:gd name="connsiteY1" fmla="*/ 1197 h 1188805"/>
                      <a:gd name="connsiteX2" fmla="*/ 1650195 w 1662954"/>
                      <a:gd name="connsiteY2" fmla="*/ 705398 h 1188805"/>
                      <a:gd name="connsiteX3" fmla="*/ 1609700 w 1662954"/>
                      <a:gd name="connsiteY3" fmla="*/ 745893 h 1188805"/>
                      <a:gd name="connsiteX4" fmla="*/ 1085839 w 1662954"/>
                      <a:gd name="connsiteY4" fmla="*/ 1148310 h 1188805"/>
                      <a:gd name="connsiteX5" fmla="*/ 1023912 w 1662954"/>
                      <a:gd name="connsiteY5" fmla="*/ 1188805 h 1188805"/>
                      <a:gd name="connsiteX6" fmla="*/ 0 w 1662954"/>
                      <a:gd name="connsiteY6" fmla="*/ 1188805 h 1188805"/>
                      <a:gd name="connsiteX7" fmla="*/ 1033573 w 1662954"/>
                      <a:gd name="connsiteY7" fmla="*/ 460970 h 1188805"/>
                      <a:gd name="connsiteX8" fmla="*/ 1098276 w 1662954"/>
                      <a:gd name="connsiteY8" fmla="*/ 419468 h 1188805"/>
                      <a:gd name="connsiteX9" fmla="*/ 1645619 w 1662954"/>
                      <a:gd name="connsiteY9" fmla="*/ 7043 h 1188805"/>
                      <a:gd name="connsiteX10" fmla="*/ 1662954 w 1662954"/>
                      <a:gd name="connsiteY10" fmla="*/ 0 h 1188805"/>
                      <a:gd name="connsiteX0" fmla="*/ 639042 w 639042"/>
                      <a:gd name="connsiteY0" fmla="*/ 0 h 1188805"/>
                      <a:gd name="connsiteX1" fmla="*/ 639032 w 639042"/>
                      <a:gd name="connsiteY1" fmla="*/ 1197 h 1188805"/>
                      <a:gd name="connsiteX2" fmla="*/ 626283 w 639042"/>
                      <a:gd name="connsiteY2" fmla="*/ 705398 h 1188805"/>
                      <a:gd name="connsiteX3" fmla="*/ 585788 w 639042"/>
                      <a:gd name="connsiteY3" fmla="*/ 745893 h 1188805"/>
                      <a:gd name="connsiteX4" fmla="*/ 61927 w 639042"/>
                      <a:gd name="connsiteY4" fmla="*/ 1148310 h 1188805"/>
                      <a:gd name="connsiteX5" fmla="*/ 0 w 639042"/>
                      <a:gd name="connsiteY5" fmla="*/ 1188805 h 1188805"/>
                      <a:gd name="connsiteX6" fmla="*/ 9661 w 639042"/>
                      <a:gd name="connsiteY6" fmla="*/ 460970 h 1188805"/>
                      <a:gd name="connsiteX7" fmla="*/ 74364 w 639042"/>
                      <a:gd name="connsiteY7" fmla="*/ 419468 h 1188805"/>
                      <a:gd name="connsiteX8" fmla="*/ 621707 w 639042"/>
                      <a:gd name="connsiteY8" fmla="*/ 7043 h 1188805"/>
                      <a:gd name="connsiteX9" fmla="*/ 639042 w 639042"/>
                      <a:gd name="connsiteY9" fmla="*/ 0 h 11888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39042" h="1188805">
                        <a:moveTo>
                          <a:pt x="639042" y="0"/>
                        </a:moveTo>
                        <a:cubicBezTo>
                          <a:pt x="639039" y="399"/>
                          <a:pt x="639035" y="798"/>
                          <a:pt x="639032" y="1197"/>
                        </a:cubicBezTo>
                        <a:cubicBezTo>
                          <a:pt x="635576" y="232491"/>
                          <a:pt x="626283" y="508020"/>
                          <a:pt x="626283" y="705398"/>
                        </a:cubicBezTo>
                        <a:cubicBezTo>
                          <a:pt x="626283" y="727763"/>
                          <a:pt x="608153" y="745893"/>
                          <a:pt x="585788" y="745893"/>
                        </a:cubicBezTo>
                        <a:lnTo>
                          <a:pt x="61927" y="1148310"/>
                        </a:lnTo>
                        <a:cubicBezTo>
                          <a:pt x="45258" y="1170675"/>
                          <a:pt x="22365" y="1188805"/>
                          <a:pt x="0" y="1188805"/>
                        </a:cubicBezTo>
                        <a:lnTo>
                          <a:pt x="9661" y="460970"/>
                        </a:lnTo>
                        <a:cubicBezTo>
                          <a:pt x="33028" y="460970"/>
                          <a:pt x="56948" y="442389"/>
                          <a:pt x="74364" y="419468"/>
                        </a:cubicBezTo>
                        <a:lnTo>
                          <a:pt x="621707" y="7043"/>
                        </a:lnTo>
                        <a:lnTo>
                          <a:pt x="639042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8" name="テキスト ボックス 7">
                  <a:extLst>
                    <a:ext uri="{FF2B5EF4-FFF2-40B4-BE49-F238E27FC236}">
                      <a16:creationId xmlns:a16="http://schemas.microsoft.com/office/drawing/2014/main" id="{3E7EA4FD-A788-41E1-BDA3-921A7DDDBEBC}"/>
                    </a:ext>
                  </a:extLst>
                </p:cNvPr>
                <p:cNvSpPr txBox="1"/>
                <p:nvPr/>
              </p:nvSpPr>
              <p:spPr>
                <a:xfrm>
                  <a:off x="-553183" y="5326177"/>
                  <a:ext cx="739962" cy="1630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chemeClr val="bg1"/>
                      </a:solidFill>
                      <a:latin typeface="Arial Black" panose="020B0A04020102020204" pitchFamily="34" charset="0"/>
                    </a:rPr>
                    <a:t>Bread</a:t>
                  </a:r>
                  <a:endParaRPr kumimoji="1" lang="ja-JP" altLang="en-US" dirty="0">
                    <a:solidFill>
                      <a:schemeClr val="bg1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9" name="テキスト ボックス 8">
                  <a:extLst>
                    <a:ext uri="{FF2B5EF4-FFF2-40B4-BE49-F238E27FC236}">
                      <a16:creationId xmlns:a16="http://schemas.microsoft.com/office/drawing/2014/main" id="{DC3EF96C-6373-48A9-B586-C473CE1FFED6}"/>
                    </a:ext>
                  </a:extLst>
                </p:cNvPr>
                <p:cNvSpPr txBox="1"/>
                <p:nvPr/>
              </p:nvSpPr>
              <p:spPr>
                <a:xfrm>
                  <a:off x="-98685" y="5757580"/>
                  <a:ext cx="234404" cy="1075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枚切</a:t>
                  </a:r>
                </a:p>
              </p:txBody>
            </p:sp>
            <p:sp>
              <p:nvSpPr>
                <p:cNvPr id="10" name="テキスト ボックス 9">
                  <a:extLst>
                    <a:ext uri="{FF2B5EF4-FFF2-40B4-BE49-F238E27FC236}">
                      <a16:creationId xmlns:a16="http://schemas.microsoft.com/office/drawing/2014/main" id="{83785A3A-66CB-4BB3-A78B-15CADF5D18CC}"/>
                    </a:ext>
                  </a:extLst>
                </p:cNvPr>
                <p:cNvSpPr txBox="1"/>
                <p:nvPr/>
              </p:nvSpPr>
              <p:spPr>
                <a:xfrm>
                  <a:off x="-430568" y="5574110"/>
                  <a:ext cx="315248" cy="2944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chemeClr val="bg1"/>
                      </a:solidFill>
                      <a:latin typeface="Arial Black" panose="020B0A04020102020204" pitchFamily="34" charset="0"/>
                    </a:rPr>
                    <a:t>3</a:t>
                  </a:r>
                  <a:endParaRPr kumimoji="1" lang="ja-JP" altLang="en-US" dirty="0">
                    <a:solidFill>
                      <a:schemeClr val="bg1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11" name="テキスト ボックス 10">
                  <a:extLst>
                    <a:ext uri="{FF2B5EF4-FFF2-40B4-BE49-F238E27FC236}">
                      <a16:creationId xmlns:a16="http://schemas.microsoft.com/office/drawing/2014/main" id="{9075267C-A6EC-4D17-A584-B9DAA218B6B5}"/>
                    </a:ext>
                  </a:extLst>
                </p:cNvPr>
                <p:cNvSpPr txBox="1"/>
                <p:nvPr/>
              </p:nvSpPr>
              <p:spPr>
                <a:xfrm>
                  <a:off x="453118" y="5002943"/>
                  <a:ext cx="501485" cy="6790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SlantUp">
                    <a:avLst>
                      <a:gd name="adj" fmla="val 59348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ふんわり食感</a:t>
                  </a:r>
                </a:p>
              </p:txBody>
            </p:sp>
          </p:grp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E2551EF4-2E39-42A7-9080-355393351D8E}"/>
                  </a:ext>
                </a:extLst>
              </p:cNvPr>
              <p:cNvSpPr/>
              <p:nvPr/>
            </p:nvSpPr>
            <p:spPr>
              <a:xfrm>
                <a:off x="33615" y="3832994"/>
                <a:ext cx="226778" cy="435018"/>
              </a:xfrm>
              <a:custGeom>
                <a:avLst/>
                <a:gdLst>
                  <a:gd name="connsiteX0" fmla="*/ 226778 w 226778"/>
                  <a:gd name="connsiteY0" fmla="*/ 0 h 435018"/>
                  <a:gd name="connsiteX1" fmla="*/ 226778 w 226778"/>
                  <a:gd name="connsiteY1" fmla="*/ 343226 h 435018"/>
                  <a:gd name="connsiteX2" fmla="*/ 223315 w 226778"/>
                  <a:gd name="connsiteY2" fmla="*/ 411860 h 435018"/>
                  <a:gd name="connsiteX3" fmla="*/ 152205 w 226778"/>
                  <a:gd name="connsiteY3" fmla="*/ 421737 h 435018"/>
                  <a:gd name="connsiteX4" fmla="*/ 65262 w 226778"/>
                  <a:gd name="connsiteY4" fmla="*/ 433814 h 435018"/>
                  <a:gd name="connsiteX5" fmla="*/ 4632 w 226778"/>
                  <a:gd name="connsiteY5" fmla="*/ 435018 h 435018"/>
                  <a:gd name="connsiteX6" fmla="*/ 0 w 226778"/>
                  <a:gd name="connsiteY6" fmla="*/ 343226 h 435018"/>
                  <a:gd name="connsiteX7" fmla="*/ 0 w 226778"/>
                  <a:gd name="connsiteY7" fmla="*/ 24707 h 435018"/>
                  <a:gd name="connsiteX8" fmla="*/ 12791 w 226778"/>
                  <a:gd name="connsiteY8" fmla="*/ 25965 h 435018"/>
                  <a:gd name="connsiteX9" fmla="*/ 153127 w 226778"/>
                  <a:gd name="connsiteY9" fmla="*/ 12162 h 435018"/>
                  <a:gd name="connsiteX10" fmla="*/ 223296 w 226778"/>
                  <a:gd name="connsiteY10" fmla="*/ 85 h 435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6778" h="435018">
                    <a:moveTo>
                      <a:pt x="226778" y="0"/>
                    </a:moveTo>
                    <a:lnTo>
                      <a:pt x="226778" y="343226"/>
                    </a:lnTo>
                    <a:lnTo>
                      <a:pt x="223315" y="411860"/>
                    </a:lnTo>
                    <a:lnTo>
                      <a:pt x="152205" y="421737"/>
                    </a:lnTo>
                    <a:cubicBezTo>
                      <a:pt x="123224" y="427872"/>
                      <a:pt x="94243" y="431706"/>
                      <a:pt x="65262" y="433814"/>
                    </a:cubicBezTo>
                    <a:lnTo>
                      <a:pt x="4632" y="435018"/>
                    </a:lnTo>
                    <a:lnTo>
                      <a:pt x="0" y="343226"/>
                    </a:lnTo>
                    <a:lnTo>
                      <a:pt x="0" y="24707"/>
                    </a:lnTo>
                    <a:lnTo>
                      <a:pt x="12791" y="25965"/>
                    </a:lnTo>
                    <a:cubicBezTo>
                      <a:pt x="59570" y="27498"/>
                      <a:pt x="106349" y="24431"/>
                      <a:pt x="153127" y="12162"/>
                    </a:cubicBezTo>
                    <a:cubicBezTo>
                      <a:pt x="176517" y="6028"/>
                      <a:pt x="199906" y="2194"/>
                      <a:pt x="223296" y="85"/>
                    </a:cubicBezTo>
                    <a:close/>
                  </a:path>
                </a:pathLst>
              </a:custGeom>
              <a:solidFill>
                <a:srgbClr val="990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7CA237C9-FF1A-4BDD-9A4D-EABC11BF7E81}"/>
              </a:ext>
            </a:extLst>
          </p:cNvPr>
          <p:cNvGrpSpPr/>
          <p:nvPr/>
        </p:nvGrpSpPr>
        <p:grpSpPr>
          <a:xfrm>
            <a:off x="3974889" y="965217"/>
            <a:ext cx="1982737" cy="2463783"/>
            <a:chOff x="1350397" y="6164614"/>
            <a:chExt cx="1711629" cy="2126900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3B075EAA-2F06-4A28-A826-37E935D95BE8}"/>
                </a:ext>
              </a:extLst>
            </p:cNvPr>
            <p:cNvGrpSpPr/>
            <p:nvPr/>
          </p:nvGrpSpPr>
          <p:grpSpPr>
            <a:xfrm>
              <a:off x="1379859" y="6661440"/>
              <a:ext cx="1649091" cy="1592875"/>
              <a:chOff x="1379859" y="3800475"/>
              <a:chExt cx="1811016" cy="1592875"/>
            </a:xfrm>
          </p:grpSpPr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FAD0A4E3-81AE-4C3C-977C-C9FC7706E004}"/>
                  </a:ext>
                </a:extLst>
              </p:cNvPr>
              <p:cNvGrpSpPr/>
              <p:nvPr/>
            </p:nvGrpSpPr>
            <p:grpSpPr>
              <a:xfrm>
                <a:off x="1379859" y="3800475"/>
                <a:ext cx="1811016" cy="1592875"/>
                <a:chOff x="691404" y="3800475"/>
                <a:chExt cx="1811016" cy="1592875"/>
              </a:xfrm>
            </p:grpSpPr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2D4961AC-E686-4F03-9ED2-A71FBA58841A}"/>
                    </a:ext>
                  </a:extLst>
                </p:cNvPr>
                <p:cNvSpPr/>
                <p:nvPr/>
              </p:nvSpPr>
              <p:spPr>
                <a:xfrm>
                  <a:off x="691404" y="3800475"/>
                  <a:ext cx="1811016" cy="1592875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811016" h="1592875">
                      <a:moveTo>
                        <a:pt x="650223" y="0"/>
                      </a:moveTo>
                      <a:lnTo>
                        <a:pt x="738073" y="0"/>
                      </a:lnTo>
                      <a:lnTo>
                        <a:pt x="1138060" y="29901"/>
                      </a:lnTo>
                      <a:cubicBezTo>
                        <a:pt x="1163354" y="31791"/>
                        <a:pt x="1204365" y="31791"/>
                        <a:pt x="1229660" y="29901"/>
                      </a:cubicBezTo>
                      <a:lnTo>
                        <a:pt x="1629648" y="0"/>
                      </a:lnTo>
                      <a:lnTo>
                        <a:pt x="1746245" y="0"/>
                      </a:lnTo>
                      <a:cubicBezTo>
                        <a:pt x="1782017" y="0"/>
                        <a:pt x="1811016" y="28047"/>
                        <a:pt x="1811016" y="62644"/>
                      </a:cubicBezTo>
                      <a:lnTo>
                        <a:pt x="1811016" y="154148"/>
                      </a:lnTo>
                      <a:lnTo>
                        <a:pt x="1777869" y="568922"/>
                      </a:lnTo>
                      <a:cubicBezTo>
                        <a:pt x="1775914" y="593386"/>
                        <a:pt x="1775914" y="633050"/>
                        <a:pt x="1777869" y="657514"/>
                      </a:cubicBezTo>
                      <a:lnTo>
                        <a:pt x="1811016" y="1072279"/>
                      </a:lnTo>
                      <a:lnTo>
                        <a:pt x="1811016" y="1137270"/>
                      </a:lnTo>
                      <a:lnTo>
                        <a:pt x="1742275" y="1178305"/>
                      </a:lnTo>
                      <a:cubicBezTo>
                        <a:pt x="1703261" y="1202721"/>
                        <a:pt x="1658294" y="1231899"/>
                        <a:pt x="1603802" y="1268220"/>
                      </a:cubicBezTo>
                      <a:cubicBezTo>
                        <a:pt x="1440326" y="1377185"/>
                        <a:pt x="1359544" y="1424501"/>
                        <a:pt x="1268425" y="1487560"/>
                      </a:cubicBezTo>
                      <a:lnTo>
                        <a:pt x="1243076" y="1505968"/>
                      </a:lnTo>
                      <a:lnTo>
                        <a:pt x="1180772" y="1545066"/>
                      </a:lnTo>
                      <a:lnTo>
                        <a:pt x="1103813" y="1592875"/>
                      </a:lnTo>
                      <a:lnTo>
                        <a:pt x="1035413" y="1592875"/>
                      </a:lnTo>
                      <a:lnTo>
                        <a:pt x="142359" y="1592875"/>
                      </a:lnTo>
                      <a:lnTo>
                        <a:pt x="61918" y="1592875"/>
                      </a:lnTo>
                      <a:cubicBezTo>
                        <a:pt x="27722" y="1592875"/>
                        <a:pt x="0" y="1565153"/>
                        <a:pt x="0" y="1530957"/>
                      </a:cubicBezTo>
                      <a:lnTo>
                        <a:pt x="0" y="1467309"/>
                      </a:lnTo>
                      <a:lnTo>
                        <a:pt x="33758" y="1030545"/>
                      </a:lnTo>
                      <a:cubicBezTo>
                        <a:pt x="35627" y="1006365"/>
                        <a:pt x="35627" y="967160"/>
                        <a:pt x="33758" y="942980"/>
                      </a:cubicBezTo>
                      <a:lnTo>
                        <a:pt x="0" y="506216"/>
                      </a:lnTo>
                      <a:lnTo>
                        <a:pt x="0" y="459406"/>
                      </a:lnTo>
                      <a:cubicBezTo>
                        <a:pt x="0" y="425210"/>
                        <a:pt x="20578" y="414157"/>
                        <a:pt x="54774" y="385582"/>
                      </a:cubicBezTo>
                      <a:cubicBezTo>
                        <a:pt x="225835" y="274188"/>
                        <a:pt x="396995" y="149352"/>
                        <a:pt x="532240" y="63307"/>
                      </a:cubicBezTo>
                      <a:cubicBezTo>
                        <a:pt x="566051" y="41796"/>
                        <a:pt x="596626" y="23156"/>
                        <a:pt x="625271" y="6235"/>
                      </a:cubicBezTo>
                      <a:lnTo>
                        <a:pt x="629245" y="3954"/>
                      </a:lnTo>
                      <a:lnTo>
                        <a:pt x="635872" y="2321"/>
                      </a:lnTo>
                      <a:cubicBezTo>
                        <a:pt x="640108" y="1640"/>
                        <a:pt x="644360" y="1157"/>
                        <a:pt x="650223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2F8BFD54-CC82-4837-85AC-D675A1B4A42F}"/>
                    </a:ext>
                  </a:extLst>
                </p:cNvPr>
                <p:cNvSpPr/>
                <p:nvPr/>
              </p:nvSpPr>
              <p:spPr>
                <a:xfrm>
                  <a:off x="758824" y="3809026"/>
                  <a:ext cx="1737436" cy="1559197"/>
                </a:xfrm>
                <a:custGeom>
                  <a:avLst/>
                  <a:gdLst>
                    <a:gd name="connsiteX0" fmla="*/ 1564058 w 1737436"/>
                    <a:gd name="connsiteY0" fmla="*/ 0 h 1559197"/>
                    <a:gd name="connsiteX1" fmla="*/ 1675518 w 1737436"/>
                    <a:gd name="connsiteY1" fmla="*/ 0 h 1559197"/>
                    <a:gd name="connsiteX2" fmla="*/ 1737436 w 1737436"/>
                    <a:gd name="connsiteY2" fmla="*/ 61918 h 1559197"/>
                    <a:gd name="connsiteX3" fmla="*/ 1737436 w 1737436"/>
                    <a:gd name="connsiteY3" fmla="*/ 152362 h 1559197"/>
                    <a:gd name="connsiteX4" fmla="*/ 1705749 w 1737436"/>
                    <a:gd name="connsiteY4" fmla="*/ 562330 h 1559197"/>
                    <a:gd name="connsiteX5" fmla="*/ 1705749 w 1737436"/>
                    <a:gd name="connsiteY5" fmla="*/ 649895 h 1559197"/>
                    <a:gd name="connsiteX6" fmla="*/ 1737436 w 1737436"/>
                    <a:gd name="connsiteY6" fmla="*/ 1059855 h 1559197"/>
                    <a:gd name="connsiteX7" fmla="*/ 1737436 w 1737436"/>
                    <a:gd name="connsiteY7" fmla="*/ 1083320 h 1559197"/>
                    <a:gd name="connsiteX8" fmla="*/ 988740 w 1737436"/>
                    <a:gd name="connsiteY8" fmla="*/ 1559197 h 1559197"/>
                    <a:gd name="connsiteX9" fmla="*/ 988740 w 1737436"/>
                    <a:gd name="connsiteY9" fmla="*/ 530016 h 1559197"/>
                    <a:gd name="connsiteX10" fmla="*/ 947855 w 1737436"/>
                    <a:gd name="connsiteY10" fmla="*/ 489131 h 1559197"/>
                    <a:gd name="connsiteX11" fmla="*/ 0 w 1737436"/>
                    <a:gd name="connsiteY11" fmla="*/ 489131 h 1559197"/>
                    <a:gd name="connsiteX12" fmla="*/ 763282 w 1737436"/>
                    <a:gd name="connsiteY12" fmla="*/ 3983 h 1559197"/>
                    <a:gd name="connsiteX13" fmla="*/ 1094125 w 1737436"/>
                    <a:gd name="connsiteY13" fmla="*/ 29554 h 1559197"/>
                    <a:gd name="connsiteX14" fmla="*/ 1181690 w 1737436"/>
                    <a:gd name="connsiteY14" fmla="*/ 29554 h 1559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37436" h="1559197">
                      <a:moveTo>
                        <a:pt x="1564058" y="0"/>
                      </a:moveTo>
                      <a:lnTo>
                        <a:pt x="1675518" y="0"/>
                      </a:lnTo>
                      <a:cubicBezTo>
                        <a:pt x="1709714" y="0"/>
                        <a:pt x="1737436" y="27722"/>
                        <a:pt x="1737436" y="61918"/>
                      </a:cubicBezTo>
                      <a:lnTo>
                        <a:pt x="1737436" y="152362"/>
                      </a:lnTo>
                      <a:lnTo>
                        <a:pt x="1705749" y="562330"/>
                      </a:lnTo>
                      <a:cubicBezTo>
                        <a:pt x="1703880" y="586510"/>
                        <a:pt x="1703880" y="625715"/>
                        <a:pt x="1705749" y="649895"/>
                      </a:cubicBezTo>
                      <a:lnTo>
                        <a:pt x="1737436" y="1059855"/>
                      </a:lnTo>
                      <a:lnTo>
                        <a:pt x="1737436" y="1083320"/>
                      </a:lnTo>
                      <a:lnTo>
                        <a:pt x="988740" y="1559197"/>
                      </a:lnTo>
                      <a:lnTo>
                        <a:pt x="988740" y="530016"/>
                      </a:lnTo>
                      <a:cubicBezTo>
                        <a:pt x="988740" y="507436"/>
                        <a:pt x="970435" y="489131"/>
                        <a:pt x="947855" y="489131"/>
                      </a:cubicBezTo>
                      <a:lnTo>
                        <a:pt x="0" y="489131"/>
                      </a:lnTo>
                      <a:lnTo>
                        <a:pt x="763282" y="3983"/>
                      </a:lnTo>
                      <a:lnTo>
                        <a:pt x="1094125" y="29554"/>
                      </a:lnTo>
                      <a:cubicBezTo>
                        <a:pt x="1118305" y="31423"/>
                        <a:pt x="1157510" y="31423"/>
                        <a:pt x="1181690" y="295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>
                        <a:alpha val="50000"/>
                      </a:srgbClr>
                    </a:gs>
                    <a:gs pos="22000">
                      <a:schemeClr val="bg1">
                        <a:alpha val="0"/>
                      </a:schemeClr>
                    </a:gs>
                    <a:gs pos="76000">
                      <a:schemeClr val="bg1">
                        <a:alpha val="0"/>
                      </a:schemeClr>
                    </a:gs>
                    <a:gs pos="40000">
                      <a:srgbClr val="FFC000">
                        <a:alpha val="50000"/>
                      </a:srgbClr>
                    </a:gs>
                    <a:gs pos="56000">
                      <a:schemeClr val="bg1">
                        <a:alpha val="80000"/>
                      </a:schemeClr>
                    </a:gs>
                  </a:gsLst>
                  <a:lin ang="14400000" scaled="0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0CA645C1-1464-4305-B66D-A285D21D36AF}"/>
                    </a:ext>
                  </a:extLst>
                </p:cNvPr>
                <p:cNvSpPr/>
                <p:nvPr/>
              </p:nvSpPr>
              <p:spPr>
                <a:xfrm>
                  <a:off x="736389" y="4231324"/>
                  <a:ext cx="1106362" cy="1128846"/>
                </a:xfrm>
                <a:custGeom>
                  <a:avLst/>
                  <a:gdLst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88884 w 1171575"/>
                    <a:gd name="connsiteY15" fmla="*/ 1162856 h 1195387"/>
                    <a:gd name="connsiteX16" fmla="*/ 545102 w 1171575"/>
                    <a:gd name="connsiteY16" fmla="*/ 1164258 h 1195387"/>
                    <a:gd name="connsiteX17" fmla="*/ 142359 w 1171575"/>
                    <a:gd name="connsiteY17" fmla="*/ 1195387 h 1195387"/>
                    <a:gd name="connsiteX18" fmla="*/ 61918 w 1171575"/>
                    <a:gd name="connsiteY18" fmla="*/ 1195387 h 1195387"/>
                    <a:gd name="connsiteX19" fmla="*/ 0 w 1171575"/>
                    <a:gd name="connsiteY19" fmla="*/ 1133469 h 1195387"/>
                    <a:gd name="connsiteX20" fmla="*/ 0 w 1171575"/>
                    <a:gd name="connsiteY20" fmla="*/ 1069821 h 1195387"/>
                    <a:gd name="connsiteX21" fmla="*/ 33758 w 1171575"/>
                    <a:gd name="connsiteY21" fmla="*/ 633057 h 1195387"/>
                    <a:gd name="connsiteX22" fmla="*/ 33758 w 1171575"/>
                    <a:gd name="connsiteY22" fmla="*/ 545492 h 1195387"/>
                    <a:gd name="connsiteX23" fmla="*/ 0 w 1171575"/>
                    <a:gd name="connsiteY23" fmla="*/ 108728 h 1195387"/>
                    <a:gd name="connsiteX24" fmla="*/ 0 w 1171575"/>
                    <a:gd name="connsiteY24" fmla="*/ 61918 h 1195387"/>
                    <a:gd name="connsiteX25" fmla="*/ 61918 w 1171575"/>
                    <a:gd name="connsiteY25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45102 w 1171575"/>
                    <a:gd name="connsiteY15" fmla="*/ 1164258 h 1195387"/>
                    <a:gd name="connsiteX16" fmla="*/ 142359 w 1171575"/>
                    <a:gd name="connsiteY16" fmla="*/ 1195387 h 1195387"/>
                    <a:gd name="connsiteX17" fmla="*/ 61918 w 1171575"/>
                    <a:gd name="connsiteY17" fmla="*/ 1195387 h 1195387"/>
                    <a:gd name="connsiteX18" fmla="*/ 0 w 1171575"/>
                    <a:gd name="connsiteY18" fmla="*/ 1133469 h 1195387"/>
                    <a:gd name="connsiteX19" fmla="*/ 0 w 1171575"/>
                    <a:gd name="connsiteY19" fmla="*/ 1069821 h 1195387"/>
                    <a:gd name="connsiteX20" fmla="*/ 33758 w 1171575"/>
                    <a:gd name="connsiteY20" fmla="*/ 633057 h 1195387"/>
                    <a:gd name="connsiteX21" fmla="*/ 33758 w 1171575"/>
                    <a:gd name="connsiteY21" fmla="*/ 545492 h 1195387"/>
                    <a:gd name="connsiteX22" fmla="*/ 0 w 1171575"/>
                    <a:gd name="connsiteY22" fmla="*/ 108728 h 1195387"/>
                    <a:gd name="connsiteX23" fmla="*/ 0 w 1171575"/>
                    <a:gd name="connsiteY23" fmla="*/ 61918 h 1195387"/>
                    <a:gd name="connsiteX24" fmla="*/ 61918 w 1171575"/>
                    <a:gd name="connsiteY24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142359 w 1171575"/>
                    <a:gd name="connsiteY15" fmla="*/ 1195387 h 1195387"/>
                    <a:gd name="connsiteX16" fmla="*/ 61918 w 1171575"/>
                    <a:gd name="connsiteY16" fmla="*/ 1195387 h 1195387"/>
                    <a:gd name="connsiteX17" fmla="*/ 0 w 1171575"/>
                    <a:gd name="connsiteY17" fmla="*/ 1133469 h 1195387"/>
                    <a:gd name="connsiteX18" fmla="*/ 0 w 1171575"/>
                    <a:gd name="connsiteY18" fmla="*/ 1069821 h 1195387"/>
                    <a:gd name="connsiteX19" fmla="*/ 33758 w 1171575"/>
                    <a:gd name="connsiteY19" fmla="*/ 633057 h 1195387"/>
                    <a:gd name="connsiteX20" fmla="*/ 33758 w 1171575"/>
                    <a:gd name="connsiteY20" fmla="*/ 545492 h 1195387"/>
                    <a:gd name="connsiteX21" fmla="*/ 0 w 1171575"/>
                    <a:gd name="connsiteY21" fmla="*/ 108728 h 1195387"/>
                    <a:gd name="connsiteX22" fmla="*/ 0 w 1171575"/>
                    <a:gd name="connsiteY22" fmla="*/ 61918 h 1195387"/>
                    <a:gd name="connsiteX23" fmla="*/ 61918 w 1171575"/>
                    <a:gd name="connsiteY23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142359 w 1171575"/>
                    <a:gd name="connsiteY14" fmla="*/ 1195387 h 1195387"/>
                    <a:gd name="connsiteX15" fmla="*/ 61918 w 1171575"/>
                    <a:gd name="connsiteY15" fmla="*/ 1195387 h 1195387"/>
                    <a:gd name="connsiteX16" fmla="*/ 0 w 1171575"/>
                    <a:gd name="connsiteY16" fmla="*/ 1133469 h 1195387"/>
                    <a:gd name="connsiteX17" fmla="*/ 0 w 1171575"/>
                    <a:gd name="connsiteY17" fmla="*/ 1069821 h 1195387"/>
                    <a:gd name="connsiteX18" fmla="*/ 33758 w 1171575"/>
                    <a:gd name="connsiteY18" fmla="*/ 633057 h 1195387"/>
                    <a:gd name="connsiteX19" fmla="*/ 33758 w 1171575"/>
                    <a:gd name="connsiteY19" fmla="*/ 545492 h 1195387"/>
                    <a:gd name="connsiteX20" fmla="*/ 0 w 1171575"/>
                    <a:gd name="connsiteY20" fmla="*/ 108728 h 1195387"/>
                    <a:gd name="connsiteX21" fmla="*/ 0 w 1171575"/>
                    <a:gd name="connsiteY21" fmla="*/ 61918 h 1195387"/>
                    <a:gd name="connsiteX22" fmla="*/ 61918 w 1171575"/>
                    <a:gd name="connsiteY22" fmla="*/ 0 h 1195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71575" h="1195387">
                      <a:moveTo>
                        <a:pt x="61918" y="0"/>
                      </a:moveTo>
                      <a:lnTo>
                        <a:pt x="145898" y="0"/>
                      </a:lnTo>
                      <a:lnTo>
                        <a:pt x="528264" y="29554"/>
                      </a:lnTo>
                      <a:cubicBezTo>
                        <a:pt x="552444" y="31423"/>
                        <a:pt x="591649" y="31423"/>
                        <a:pt x="615829" y="29554"/>
                      </a:cubicBezTo>
                      <a:lnTo>
                        <a:pt x="998197" y="0"/>
                      </a:lnTo>
                      <a:lnTo>
                        <a:pt x="1109657" y="0"/>
                      </a:lnTo>
                      <a:cubicBezTo>
                        <a:pt x="1143853" y="0"/>
                        <a:pt x="1171575" y="27722"/>
                        <a:pt x="1171575" y="61918"/>
                      </a:cubicBezTo>
                      <a:lnTo>
                        <a:pt x="1171575" y="152362"/>
                      </a:lnTo>
                      <a:lnTo>
                        <a:pt x="1139888" y="562330"/>
                      </a:lnTo>
                      <a:cubicBezTo>
                        <a:pt x="1138019" y="586510"/>
                        <a:pt x="1138019" y="625715"/>
                        <a:pt x="1139888" y="649895"/>
                      </a:cubicBezTo>
                      <a:lnTo>
                        <a:pt x="1171575" y="1059855"/>
                      </a:lnTo>
                      <a:lnTo>
                        <a:pt x="1171575" y="1133469"/>
                      </a:lnTo>
                      <a:cubicBezTo>
                        <a:pt x="1171575" y="1167665"/>
                        <a:pt x="1143853" y="1195387"/>
                        <a:pt x="1109657" y="1195387"/>
                      </a:cubicBezTo>
                      <a:lnTo>
                        <a:pt x="1035413" y="1195387"/>
                      </a:lnTo>
                      <a:lnTo>
                        <a:pt x="142359" y="1195387"/>
                      </a:lnTo>
                      <a:lnTo>
                        <a:pt x="61918" y="1195387"/>
                      </a:lnTo>
                      <a:cubicBezTo>
                        <a:pt x="27722" y="1195387"/>
                        <a:pt x="0" y="1167665"/>
                        <a:pt x="0" y="1133469"/>
                      </a:cubicBezTo>
                      <a:lnTo>
                        <a:pt x="0" y="1069821"/>
                      </a:lnTo>
                      <a:lnTo>
                        <a:pt x="33758" y="633057"/>
                      </a:lnTo>
                      <a:cubicBezTo>
                        <a:pt x="35627" y="608877"/>
                        <a:pt x="35627" y="569672"/>
                        <a:pt x="33758" y="545492"/>
                      </a:cubicBezTo>
                      <a:lnTo>
                        <a:pt x="0" y="108728"/>
                      </a:lnTo>
                      <a:lnTo>
                        <a:pt x="0" y="61918"/>
                      </a:lnTo>
                      <a:cubicBezTo>
                        <a:pt x="0" y="27722"/>
                        <a:pt x="27722" y="0"/>
                        <a:pt x="61918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9149BE4C-4677-42E5-A772-4D531A43AAE8}"/>
                    </a:ext>
                  </a:extLst>
                </p:cNvPr>
                <p:cNvSpPr/>
                <p:nvPr/>
              </p:nvSpPr>
              <p:spPr>
                <a:xfrm>
                  <a:off x="736389" y="4227848"/>
                  <a:ext cx="1106362" cy="1128846"/>
                </a:xfrm>
                <a:custGeom>
                  <a:avLst/>
                  <a:gdLst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88884 w 1171575"/>
                    <a:gd name="connsiteY15" fmla="*/ 1162856 h 1195387"/>
                    <a:gd name="connsiteX16" fmla="*/ 545102 w 1171575"/>
                    <a:gd name="connsiteY16" fmla="*/ 1164258 h 1195387"/>
                    <a:gd name="connsiteX17" fmla="*/ 142359 w 1171575"/>
                    <a:gd name="connsiteY17" fmla="*/ 1195387 h 1195387"/>
                    <a:gd name="connsiteX18" fmla="*/ 61918 w 1171575"/>
                    <a:gd name="connsiteY18" fmla="*/ 1195387 h 1195387"/>
                    <a:gd name="connsiteX19" fmla="*/ 0 w 1171575"/>
                    <a:gd name="connsiteY19" fmla="*/ 1133469 h 1195387"/>
                    <a:gd name="connsiteX20" fmla="*/ 0 w 1171575"/>
                    <a:gd name="connsiteY20" fmla="*/ 1069821 h 1195387"/>
                    <a:gd name="connsiteX21" fmla="*/ 33758 w 1171575"/>
                    <a:gd name="connsiteY21" fmla="*/ 633057 h 1195387"/>
                    <a:gd name="connsiteX22" fmla="*/ 33758 w 1171575"/>
                    <a:gd name="connsiteY22" fmla="*/ 545492 h 1195387"/>
                    <a:gd name="connsiteX23" fmla="*/ 0 w 1171575"/>
                    <a:gd name="connsiteY23" fmla="*/ 108728 h 1195387"/>
                    <a:gd name="connsiteX24" fmla="*/ 0 w 1171575"/>
                    <a:gd name="connsiteY24" fmla="*/ 61918 h 1195387"/>
                    <a:gd name="connsiteX25" fmla="*/ 61918 w 1171575"/>
                    <a:gd name="connsiteY25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45102 w 1171575"/>
                    <a:gd name="connsiteY15" fmla="*/ 1164258 h 1195387"/>
                    <a:gd name="connsiteX16" fmla="*/ 142359 w 1171575"/>
                    <a:gd name="connsiteY16" fmla="*/ 1195387 h 1195387"/>
                    <a:gd name="connsiteX17" fmla="*/ 61918 w 1171575"/>
                    <a:gd name="connsiteY17" fmla="*/ 1195387 h 1195387"/>
                    <a:gd name="connsiteX18" fmla="*/ 0 w 1171575"/>
                    <a:gd name="connsiteY18" fmla="*/ 1133469 h 1195387"/>
                    <a:gd name="connsiteX19" fmla="*/ 0 w 1171575"/>
                    <a:gd name="connsiteY19" fmla="*/ 1069821 h 1195387"/>
                    <a:gd name="connsiteX20" fmla="*/ 33758 w 1171575"/>
                    <a:gd name="connsiteY20" fmla="*/ 633057 h 1195387"/>
                    <a:gd name="connsiteX21" fmla="*/ 33758 w 1171575"/>
                    <a:gd name="connsiteY21" fmla="*/ 545492 h 1195387"/>
                    <a:gd name="connsiteX22" fmla="*/ 0 w 1171575"/>
                    <a:gd name="connsiteY22" fmla="*/ 108728 h 1195387"/>
                    <a:gd name="connsiteX23" fmla="*/ 0 w 1171575"/>
                    <a:gd name="connsiteY23" fmla="*/ 61918 h 1195387"/>
                    <a:gd name="connsiteX24" fmla="*/ 61918 w 1171575"/>
                    <a:gd name="connsiteY24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142359 w 1171575"/>
                    <a:gd name="connsiteY15" fmla="*/ 1195387 h 1195387"/>
                    <a:gd name="connsiteX16" fmla="*/ 61918 w 1171575"/>
                    <a:gd name="connsiteY16" fmla="*/ 1195387 h 1195387"/>
                    <a:gd name="connsiteX17" fmla="*/ 0 w 1171575"/>
                    <a:gd name="connsiteY17" fmla="*/ 1133469 h 1195387"/>
                    <a:gd name="connsiteX18" fmla="*/ 0 w 1171575"/>
                    <a:gd name="connsiteY18" fmla="*/ 1069821 h 1195387"/>
                    <a:gd name="connsiteX19" fmla="*/ 33758 w 1171575"/>
                    <a:gd name="connsiteY19" fmla="*/ 633057 h 1195387"/>
                    <a:gd name="connsiteX20" fmla="*/ 33758 w 1171575"/>
                    <a:gd name="connsiteY20" fmla="*/ 545492 h 1195387"/>
                    <a:gd name="connsiteX21" fmla="*/ 0 w 1171575"/>
                    <a:gd name="connsiteY21" fmla="*/ 108728 h 1195387"/>
                    <a:gd name="connsiteX22" fmla="*/ 0 w 1171575"/>
                    <a:gd name="connsiteY22" fmla="*/ 61918 h 1195387"/>
                    <a:gd name="connsiteX23" fmla="*/ 61918 w 1171575"/>
                    <a:gd name="connsiteY23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142359 w 1171575"/>
                    <a:gd name="connsiteY14" fmla="*/ 1195387 h 1195387"/>
                    <a:gd name="connsiteX15" fmla="*/ 61918 w 1171575"/>
                    <a:gd name="connsiteY15" fmla="*/ 1195387 h 1195387"/>
                    <a:gd name="connsiteX16" fmla="*/ 0 w 1171575"/>
                    <a:gd name="connsiteY16" fmla="*/ 1133469 h 1195387"/>
                    <a:gd name="connsiteX17" fmla="*/ 0 w 1171575"/>
                    <a:gd name="connsiteY17" fmla="*/ 1069821 h 1195387"/>
                    <a:gd name="connsiteX18" fmla="*/ 33758 w 1171575"/>
                    <a:gd name="connsiteY18" fmla="*/ 633057 h 1195387"/>
                    <a:gd name="connsiteX19" fmla="*/ 33758 w 1171575"/>
                    <a:gd name="connsiteY19" fmla="*/ 545492 h 1195387"/>
                    <a:gd name="connsiteX20" fmla="*/ 0 w 1171575"/>
                    <a:gd name="connsiteY20" fmla="*/ 108728 h 1195387"/>
                    <a:gd name="connsiteX21" fmla="*/ 0 w 1171575"/>
                    <a:gd name="connsiteY21" fmla="*/ 61918 h 1195387"/>
                    <a:gd name="connsiteX22" fmla="*/ 61918 w 1171575"/>
                    <a:gd name="connsiteY22" fmla="*/ 0 h 1195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71575" h="1195387">
                      <a:moveTo>
                        <a:pt x="61918" y="0"/>
                      </a:moveTo>
                      <a:lnTo>
                        <a:pt x="145898" y="0"/>
                      </a:lnTo>
                      <a:lnTo>
                        <a:pt x="528264" y="29554"/>
                      </a:lnTo>
                      <a:cubicBezTo>
                        <a:pt x="552444" y="31423"/>
                        <a:pt x="591649" y="31423"/>
                        <a:pt x="615829" y="29554"/>
                      </a:cubicBezTo>
                      <a:lnTo>
                        <a:pt x="998197" y="0"/>
                      </a:lnTo>
                      <a:lnTo>
                        <a:pt x="1109657" y="0"/>
                      </a:lnTo>
                      <a:cubicBezTo>
                        <a:pt x="1143853" y="0"/>
                        <a:pt x="1171575" y="27722"/>
                        <a:pt x="1171575" y="61918"/>
                      </a:cubicBezTo>
                      <a:lnTo>
                        <a:pt x="1171575" y="152362"/>
                      </a:lnTo>
                      <a:lnTo>
                        <a:pt x="1139888" y="562330"/>
                      </a:lnTo>
                      <a:cubicBezTo>
                        <a:pt x="1138019" y="586510"/>
                        <a:pt x="1138019" y="625715"/>
                        <a:pt x="1139888" y="649895"/>
                      </a:cubicBezTo>
                      <a:lnTo>
                        <a:pt x="1171575" y="1059855"/>
                      </a:lnTo>
                      <a:lnTo>
                        <a:pt x="1171575" y="1133469"/>
                      </a:lnTo>
                      <a:cubicBezTo>
                        <a:pt x="1171575" y="1167665"/>
                        <a:pt x="1143853" y="1195387"/>
                        <a:pt x="1109657" y="1195387"/>
                      </a:cubicBezTo>
                      <a:lnTo>
                        <a:pt x="1035413" y="1195387"/>
                      </a:lnTo>
                      <a:lnTo>
                        <a:pt x="142359" y="1195387"/>
                      </a:lnTo>
                      <a:lnTo>
                        <a:pt x="61918" y="1195387"/>
                      </a:lnTo>
                      <a:cubicBezTo>
                        <a:pt x="27722" y="1195387"/>
                        <a:pt x="0" y="1167665"/>
                        <a:pt x="0" y="1133469"/>
                      </a:cubicBezTo>
                      <a:lnTo>
                        <a:pt x="0" y="1069821"/>
                      </a:lnTo>
                      <a:lnTo>
                        <a:pt x="33758" y="633057"/>
                      </a:lnTo>
                      <a:cubicBezTo>
                        <a:pt x="35627" y="608877"/>
                        <a:pt x="35627" y="569672"/>
                        <a:pt x="33758" y="545492"/>
                      </a:cubicBezTo>
                      <a:lnTo>
                        <a:pt x="0" y="108728"/>
                      </a:lnTo>
                      <a:lnTo>
                        <a:pt x="0" y="61918"/>
                      </a:lnTo>
                      <a:cubicBezTo>
                        <a:pt x="0" y="27722"/>
                        <a:pt x="27722" y="0"/>
                        <a:pt x="61918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  <a:alpha val="50000"/>
                      </a:schemeClr>
                    </a:gs>
                    <a:gs pos="100000">
                      <a:srgbClr val="FFFF00">
                        <a:alpha val="0"/>
                      </a:srgbClr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872917E4-94D8-4441-8A37-84CBBEC865BA}"/>
                  </a:ext>
                </a:extLst>
              </p:cNvPr>
              <p:cNvGrpSpPr/>
              <p:nvPr/>
            </p:nvGrpSpPr>
            <p:grpSpPr>
              <a:xfrm>
                <a:off x="1545430" y="3900386"/>
                <a:ext cx="1484167" cy="1340745"/>
                <a:chOff x="1517650" y="3900386"/>
                <a:chExt cx="1511948" cy="1351582"/>
              </a:xfrm>
            </p:grpSpPr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75EEC42B-019C-453F-87E9-02166C728AC2}"/>
                    </a:ext>
                  </a:extLst>
                </p:cNvPr>
                <p:cNvSpPr/>
                <p:nvPr/>
              </p:nvSpPr>
              <p:spPr>
                <a:xfrm>
                  <a:off x="1677166" y="4007542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8065C976-8E6B-4C97-BA23-AF1A5D629472}"/>
                    </a:ext>
                  </a:extLst>
                </p:cNvPr>
                <p:cNvSpPr/>
                <p:nvPr/>
              </p:nvSpPr>
              <p:spPr>
                <a:xfrm>
                  <a:off x="1843853" y="3900386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AF7C678F-C5F9-4D56-95AB-5EDF11440ABB}"/>
                    </a:ext>
                  </a:extLst>
                </p:cNvPr>
                <p:cNvSpPr/>
                <p:nvPr/>
              </p:nvSpPr>
              <p:spPr>
                <a:xfrm>
                  <a:off x="1517650" y="4114698"/>
                  <a:ext cx="1178574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DF22FE96-33C1-4C6C-953D-E8F6F1008FCB}"/>
                </a:ext>
              </a:extLst>
            </p:cNvPr>
            <p:cNvGrpSpPr/>
            <p:nvPr/>
          </p:nvGrpSpPr>
          <p:grpSpPr>
            <a:xfrm>
              <a:off x="1350397" y="6164614"/>
              <a:ext cx="1711629" cy="2126900"/>
              <a:chOff x="-707003" y="3830989"/>
              <a:chExt cx="1711629" cy="2126900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7FAA7F6B-8180-4955-80B9-CA5F4157C62D}"/>
                  </a:ext>
                </a:extLst>
              </p:cNvPr>
              <p:cNvGrpSpPr/>
              <p:nvPr/>
            </p:nvGrpSpPr>
            <p:grpSpPr>
              <a:xfrm>
                <a:off x="-707003" y="3830989"/>
                <a:ext cx="1711629" cy="2126900"/>
                <a:chOff x="-707003" y="3830989"/>
                <a:chExt cx="1711629" cy="2126900"/>
              </a:xfrm>
            </p:grpSpPr>
            <p:grpSp>
              <p:nvGrpSpPr>
                <p:cNvPr id="33" name="グループ化 32">
                  <a:extLst>
                    <a:ext uri="{FF2B5EF4-FFF2-40B4-BE49-F238E27FC236}">
                      <a16:creationId xmlns:a16="http://schemas.microsoft.com/office/drawing/2014/main" id="{306179F4-A03F-4C62-B9CC-67E1116DC378}"/>
                    </a:ext>
                  </a:extLst>
                </p:cNvPr>
                <p:cNvGrpSpPr/>
                <p:nvPr/>
              </p:nvGrpSpPr>
              <p:grpSpPr>
                <a:xfrm>
                  <a:off x="-707003" y="3830989"/>
                  <a:ext cx="1711629" cy="2126900"/>
                  <a:chOff x="-707003" y="3830989"/>
                  <a:chExt cx="1711629" cy="2126900"/>
                </a:xfrm>
              </p:grpSpPr>
              <p:sp>
                <p:nvSpPr>
                  <p:cNvPr id="38" name="フリーフォーム: 図形 37">
                    <a:extLst>
                      <a:ext uri="{FF2B5EF4-FFF2-40B4-BE49-F238E27FC236}">
                        <a16:creationId xmlns:a16="http://schemas.microsoft.com/office/drawing/2014/main" id="{EFC73001-D42A-420E-88A0-BEA4531CA461}"/>
                      </a:ext>
                    </a:extLst>
                  </p:cNvPr>
                  <p:cNvSpPr/>
                  <p:nvPr/>
                </p:nvSpPr>
                <p:spPr>
                  <a:xfrm>
                    <a:off x="-707003" y="4302078"/>
                    <a:ext cx="1711629" cy="1655811"/>
                  </a:xfrm>
                  <a:custGeom>
                    <a:avLst/>
                    <a:gdLst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590028 w 1690690"/>
                      <a:gd name="connsiteY12" fmla="*/ 442912 h 2152650"/>
                      <a:gd name="connsiteX13" fmla="*/ 595641 w 1690690"/>
                      <a:gd name="connsiteY13" fmla="*/ 387236 h 2152650"/>
                      <a:gd name="connsiteX14" fmla="*/ 1070763 w 1690690"/>
                      <a:gd name="connsiteY14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595641 w 1690690"/>
                      <a:gd name="connsiteY12" fmla="*/ 387236 h 2152650"/>
                      <a:gd name="connsiteX13" fmla="*/ 1070763 w 1690690"/>
                      <a:gd name="connsiteY13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1070763 w 1690690"/>
                      <a:gd name="connsiteY12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1070763 w 1690690"/>
                      <a:gd name="connsiteY11" fmla="*/ 0 h 2152650"/>
                      <a:gd name="connsiteX0" fmla="*/ 0 w 1690690"/>
                      <a:gd name="connsiteY0" fmla="*/ 927887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0" fmla="*/ 0 w 1690690"/>
                      <a:gd name="connsiteY0" fmla="*/ 927887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2112155 h 2152650"/>
                      <a:gd name="connsiteX6" fmla="*/ 1064407 w 1690690"/>
                      <a:gd name="connsiteY6" fmla="*/ 2152650 h 2152650"/>
                      <a:gd name="connsiteX7" fmla="*/ 40495 w 1690690"/>
                      <a:gd name="connsiteY7" fmla="*/ 2152650 h 2152650"/>
                      <a:gd name="connsiteX8" fmla="*/ 0 w 1690690"/>
                      <a:gd name="connsiteY8" fmla="*/ 2112155 h 2152650"/>
                      <a:gd name="connsiteX9" fmla="*/ 0 w 1690690"/>
                      <a:gd name="connsiteY9" fmla="*/ 927887 h 2152650"/>
                      <a:gd name="connsiteX0" fmla="*/ 0 w 1690690"/>
                      <a:gd name="connsiteY0" fmla="*/ 875499 h 2100262"/>
                      <a:gd name="connsiteX1" fmla="*/ 896152 w 1690690"/>
                      <a:gd name="connsiteY1" fmla="*/ 0 h 2100262"/>
                      <a:gd name="connsiteX2" fmla="*/ 1690690 w 1690690"/>
                      <a:gd name="connsiteY2" fmla="*/ 432587 h 2100262"/>
                      <a:gd name="connsiteX3" fmla="*/ 1690690 w 1690690"/>
                      <a:gd name="connsiteY3" fmla="*/ 1616855 h 2100262"/>
                      <a:gd name="connsiteX4" fmla="*/ 1650195 w 1690690"/>
                      <a:gd name="connsiteY4" fmla="*/ 1657350 h 2100262"/>
                      <a:gd name="connsiteX5" fmla="*/ 1104902 w 1690690"/>
                      <a:gd name="connsiteY5" fmla="*/ 2059767 h 2100262"/>
                      <a:gd name="connsiteX6" fmla="*/ 1064407 w 1690690"/>
                      <a:gd name="connsiteY6" fmla="*/ 2100262 h 2100262"/>
                      <a:gd name="connsiteX7" fmla="*/ 40495 w 1690690"/>
                      <a:gd name="connsiteY7" fmla="*/ 2100262 h 2100262"/>
                      <a:gd name="connsiteX8" fmla="*/ 0 w 1690690"/>
                      <a:gd name="connsiteY8" fmla="*/ 2059767 h 2100262"/>
                      <a:gd name="connsiteX9" fmla="*/ 0 w 1690690"/>
                      <a:gd name="connsiteY9" fmla="*/ 875499 h 2100262"/>
                      <a:gd name="connsiteX0" fmla="*/ 2528 w 1693218"/>
                      <a:gd name="connsiteY0" fmla="*/ 875499 h 2100262"/>
                      <a:gd name="connsiteX1" fmla="*/ 898680 w 1693218"/>
                      <a:gd name="connsiteY1" fmla="*/ 0 h 2100262"/>
                      <a:gd name="connsiteX2" fmla="*/ 1693218 w 1693218"/>
                      <a:gd name="connsiteY2" fmla="*/ 432587 h 2100262"/>
                      <a:gd name="connsiteX3" fmla="*/ 1693218 w 1693218"/>
                      <a:gd name="connsiteY3" fmla="*/ 1616855 h 2100262"/>
                      <a:gd name="connsiteX4" fmla="*/ 1652723 w 1693218"/>
                      <a:gd name="connsiteY4" fmla="*/ 1657350 h 2100262"/>
                      <a:gd name="connsiteX5" fmla="*/ 1107430 w 1693218"/>
                      <a:gd name="connsiteY5" fmla="*/ 2059767 h 2100262"/>
                      <a:gd name="connsiteX6" fmla="*/ 1066935 w 1693218"/>
                      <a:gd name="connsiteY6" fmla="*/ 2100262 h 2100262"/>
                      <a:gd name="connsiteX7" fmla="*/ 43023 w 1693218"/>
                      <a:gd name="connsiteY7" fmla="*/ 2100262 h 2100262"/>
                      <a:gd name="connsiteX8" fmla="*/ 2528 w 1693218"/>
                      <a:gd name="connsiteY8" fmla="*/ 2059767 h 2100262"/>
                      <a:gd name="connsiteX9" fmla="*/ 2528 w 1693218"/>
                      <a:gd name="connsiteY9" fmla="*/ 875499 h 2100262"/>
                      <a:gd name="connsiteX0" fmla="*/ 48977 w 1739667"/>
                      <a:gd name="connsiteY0" fmla="*/ 562159 h 1786922"/>
                      <a:gd name="connsiteX1" fmla="*/ 710179 w 1739667"/>
                      <a:gd name="connsiteY1" fmla="*/ 118460 h 1786922"/>
                      <a:gd name="connsiteX2" fmla="*/ 1739667 w 1739667"/>
                      <a:gd name="connsiteY2" fmla="*/ 119247 h 1786922"/>
                      <a:gd name="connsiteX3" fmla="*/ 1739667 w 1739667"/>
                      <a:gd name="connsiteY3" fmla="*/ 1303515 h 1786922"/>
                      <a:gd name="connsiteX4" fmla="*/ 1699172 w 1739667"/>
                      <a:gd name="connsiteY4" fmla="*/ 1344010 h 1786922"/>
                      <a:gd name="connsiteX5" fmla="*/ 1153879 w 1739667"/>
                      <a:gd name="connsiteY5" fmla="*/ 1746427 h 1786922"/>
                      <a:gd name="connsiteX6" fmla="*/ 1113384 w 1739667"/>
                      <a:gd name="connsiteY6" fmla="*/ 1786922 h 1786922"/>
                      <a:gd name="connsiteX7" fmla="*/ 89472 w 1739667"/>
                      <a:gd name="connsiteY7" fmla="*/ 1786922 h 1786922"/>
                      <a:gd name="connsiteX8" fmla="*/ 48977 w 1739667"/>
                      <a:gd name="connsiteY8" fmla="*/ 1746427 h 1786922"/>
                      <a:gd name="connsiteX9" fmla="*/ 48977 w 1739667"/>
                      <a:gd name="connsiteY9" fmla="*/ 562159 h 1786922"/>
                      <a:gd name="connsiteX0" fmla="*/ 8056 w 1698746"/>
                      <a:gd name="connsiteY0" fmla="*/ 562159 h 1786922"/>
                      <a:gd name="connsiteX1" fmla="*/ 669258 w 1698746"/>
                      <a:gd name="connsiteY1" fmla="*/ 118460 h 1786922"/>
                      <a:gd name="connsiteX2" fmla="*/ 1698746 w 1698746"/>
                      <a:gd name="connsiteY2" fmla="*/ 119247 h 1786922"/>
                      <a:gd name="connsiteX3" fmla="*/ 1698746 w 1698746"/>
                      <a:gd name="connsiteY3" fmla="*/ 1303515 h 1786922"/>
                      <a:gd name="connsiteX4" fmla="*/ 1658251 w 1698746"/>
                      <a:gd name="connsiteY4" fmla="*/ 1344010 h 1786922"/>
                      <a:gd name="connsiteX5" fmla="*/ 1112958 w 1698746"/>
                      <a:gd name="connsiteY5" fmla="*/ 1746427 h 1786922"/>
                      <a:gd name="connsiteX6" fmla="*/ 1072463 w 1698746"/>
                      <a:gd name="connsiteY6" fmla="*/ 1786922 h 1786922"/>
                      <a:gd name="connsiteX7" fmla="*/ 48551 w 1698746"/>
                      <a:gd name="connsiteY7" fmla="*/ 1786922 h 1786922"/>
                      <a:gd name="connsiteX8" fmla="*/ 8056 w 1698746"/>
                      <a:gd name="connsiteY8" fmla="*/ 1746427 h 1786922"/>
                      <a:gd name="connsiteX9" fmla="*/ 8056 w 1698746"/>
                      <a:gd name="connsiteY9" fmla="*/ 562159 h 1786922"/>
                      <a:gd name="connsiteX0" fmla="*/ 8056 w 1698746"/>
                      <a:gd name="connsiteY0" fmla="*/ 562159 h 1786922"/>
                      <a:gd name="connsiteX1" fmla="*/ 669258 w 1698746"/>
                      <a:gd name="connsiteY1" fmla="*/ 118460 h 1786922"/>
                      <a:gd name="connsiteX2" fmla="*/ 1698746 w 1698746"/>
                      <a:gd name="connsiteY2" fmla="*/ 119247 h 1786922"/>
                      <a:gd name="connsiteX3" fmla="*/ 1698746 w 1698746"/>
                      <a:gd name="connsiteY3" fmla="*/ 1303515 h 1786922"/>
                      <a:gd name="connsiteX4" fmla="*/ 1658251 w 1698746"/>
                      <a:gd name="connsiteY4" fmla="*/ 1344010 h 1786922"/>
                      <a:gd name="connsiteX5" fmla="*/ 1112958 w 1698746"/>
                      <a:gd name="connsiteY5" fmla="*/ 1746427 h 1786922"/>
                      <a:gd name="connsiteX6" fmla="*/ 1072463 w 1698746"/>
                      <a:gd name="connsiteY6" fmla="*/ 1786922 h 1786922"/>
                      <a:gd name="connsiteX7" fmla="*/ 48551 w 1698746"/>
                      <a:gd name="connsiteY7" fmla="*/ 1786922 h 1786922"/>
                      <a:gd name="connsiteX8" fmla="*/ 8056 w 1698746"/>
                      <a:gd name="connsiteY8" fmla="*/ 1746427 h 1786922"/>
                      <a:gd name="connsiteX9" fmla="*/ 8056 w 1698746"/>
                      <a:gd name="connsiteY9" fmla="*/ 562159 h 1786922"/>
                      <a:gd name="connsiteX0" fmla="*/ 13700 w 1704390"/>
                      <a:gd name="connsiteY0" fmla="*/ 562159 h 1786922"/>
                      <a:gd name="connsiteX1" fmla="*/ 674902 w 1704390"/>
                      <a:gd name="connsiteY1" fmla="*/ 118460 h 1786922"/>
                      <a:gd name="connsiteX2" fmla="*/ 1704390 w 1704390"/>
                      <a:gd name="connsiteY2" fmla="*/ 119247 h 1786922"/>
                      <a:gd name="connsiteX3" fmla="*/ 1704390 w 1704390"/>
                      <a:gd name="connsiteY3" fmla="*/ 1303515 h 1786922"/>
                      <a:gd name="connsiteX4" fmla="*/ 1663895 w 1704390"/>
                      <a:gd name="connsiteY4" fmla="*/ 1344010 h 1786922"/>
                      <a:gd name="connsiteX5" fmla="*/ 1118602 w 1704390"/>
                      <a:gd name="connsiteY5" fmla="*/ 1746427 h 1786922"/>
                      <a:gd name="connsiteX6" fmla="*/ 1078107 w 1704390"/>
                      <a:gd name="connsiteY6" fmla="*/ 1786922 h 1786922"/>
                      <a:gd name="connsiteX7" fmla="*/ 54195 w 1704390"/>
                      <a:gd name="connsiteY7" fmla="*/ 1786922 h 1786922"/>
                      <a:gd name="connsiteX8" fmla="*/ 13700 w 1704390"/>
                      <a:gd name="connsiteY8" fmla="*/ 1746427 h 1786922"/>
                      <a:gd name="connsiteX9" fmla="*/ 13700 w 1704390"/>
                      <a:gd name="connsiteY9" fmla="*/ 562159 h 1786922"/>
                      <a:gd name="connsiteX0" fmla="*/ 13700 w 1719912"/>
                      <a:gd name="connsiteY0" fmla="*/ 460561 h 1685324"/>
                      <a:gd name="connsiteX1" fmla="*/ 674902 w 1719912"/>
                      <a:gd name="connsiteY1" fmla="*/ 16862 h 1685324"/>
                      <a:gd name="connsiteX2" fmla="*/ 1704390 w 1719912"/>
                      <a:gd name="connsiteY2" fmla="*/ 17649 h 1685324"/>
                      <a:gd name="connsiteX3" fmla="*/ 1704390 w 1719912"/>
                      <a:gd name="connsiteY3" fmla="*/ 1201917 h 1685324"/>
                      <a:gd name="connsiteX4" fmla="*/ 1663895 w 1719912"/>
                      <a:gd name="connsiteY4" fmla="*/ 1242412 h 1685324"/>
                      <a:gd name="connsiteX5" fmla="*/ 1118602 w 1719912"/>
                      <a:gd name="connsiteY5" fmla="*/ 1644829 h 1685324"/>
                      <a:gd name="connsiteX6" fmla="*/ 1078107 w 1719912"/>
                      <a:gd name="connsiteY6" fmla="*/ 1685324 h 1685324"/>
                      <a:gd name="connsiteX7" fmla="*/ 54195 w 1719912"/>
                      <a:gd name="connsiteY7" fmla="*/ 1685324 h 1685324"/>
                      <a:gd name="connsiteX8" fmla="*/ 13700 w 1719912"/>
                      <a:gd name="connsiteY8" fmla="*/ 1644829 h 1685324"/>
                      <a:gd name="connsiteX9" fmla="*/ 13700 w 1719912"/>
                      <a:gd name="connsiteY9" fmla="*/ 460561 h 1685324"/>
                      <a:gd name="connsiteX0" fmla="*/ 13700 w 1709575"/>
                      <a:gd name="connsiteY0" fmla="*/ 445784 h 1670547"/>
                      <a:gd name="connsiteX1" fmla="*/ 674902 w 1709575"/>
                      <a:gd name="connsiteY1" fmla="*/ 2085 h 1670547"/>
                      <a:gd name="connsiteX2" fmla="*/ 1688515 w 1709575"/>
                      <a:gd name="connsiteY2" fmla="*/ 28272 h 1670547"/>
                      <a:gd name="connsiteX3" fmla="*/ 1704390 w 1709575"/>
                      <a:gd name="connsiteY3" fmla="*/ 1187140 h 1670547"/>
                      <a:gd name="connsiteX4" fmla="*/ 1663895 w 1709575"/>
                      <a:gd name="connsiteY4" fmla="*/ 1227635 h 1670547"/>
                      <a:gd name="connsiteX5" fmla="*/ 1118602 w 1709575"/>
                      <a:gd name="connsiteY5" fmla="*/ 1630052 h 1670547"/>
                      <a:gd name="connsiteX6" fmla="*/ 1078107 w 1709575"/>
                      <a:gd name="connsiteY6" fmla="*/ 1670547 h 1670547"/>
                      <a:gd name="connsiteX7" fmla="*/ 54195 w 1709575"/>
                      <a:gd name="connsiteY7" fmla="*/ 1670547 h 1670547"/>
                      <a:gd name="connsiteX8" fmla="*/ 13700 w 1709575"/>
                      <a:gd name="connsiteY8" fmla="*/ 1630052 h 1670547"/>
                      <a:gd name="connsiteX9" fmla="*/ 13700 w 1709575"/>
                      <a:gd name="connsiteY9" fmla="*/ 445784 h 1670547"/>
                      <a:gd name="connsiteX0" fmla="*/ 48977 w 1804395"/>
                      <a:gd name="connsiteY0" fmla="*/ 509128 h 1733891"/>
                      <a:gd name="connsiteX1" fmla="*/ 710179 w 1804395"/>
                      <a:gd name="connsiteY1" fmla="*/ 74954 h 1733891"/>
                      <a:gd name="connsiteX2" fmla="*/ 1723792 w 1804395"/>
                      <a:gd name="connsiteY2" fmla="*/ 91616 h 1733891"/>
                      <a:gd name="connsiteX3" fmla="*/ 1739667 w 1804395"/>
                      <a:gd name="connsiteY3" fmla="*/ 1250484 h 1733891"/>
                      <a:gd name="connsiteX4" fmla="*/ 1699172 w 1804395"/>
                      <a:gd name="connsiteY4" fmla="*/ 1290979 h 1733891"/>
                      <a:gd name="connsiteX5" fmla="*/ 1153879 w 1804395"/>
                      <a:gd name="connsiteY5" fmla="*/ 1693396 h 1733891"/>
                      <a:gd name="connsiteX6" fmla="*/ 1113384 w 1804395"/>
                      <a:gd name="connsiteY6" fmla="*/ 1733891 h 1733891"/>
                      <a:gd name="connsiteX7" fmla="*/ 89472 w 1804395"/>
                      <a:gd name="connsiteY7" fmla="*/ 1733891 h 1733891"/>
                      <a:gd name="connsiteX8" fmla="*/ 48977 w 1804395"/>
                      <a:gd name="connsiteY8" fmla="*/ 1693396 h 1733891"/>
                      <a:gd name="connsiteX9" fmla="*/ 48977 w 1804395"/>
                      <a:gd name="connsiteY9" fmla="*/ 509128 h 1733891"/>
                      <a:gd name="connsiteX0" fmla="*/ 48977 w 1804395"/>
                      <a:gd name="connsiteY0" fmla="*/ 512481 h 1737244"/>
                      <a:gd name="connsiteX1" fmla="*/ 710179 w 1804395"/>
                      <a:gd name="connsiteY1" fmla="*/ 78307 h 1737244"/>
                      <a:gd name="connsiteX2" fmla="*/ 1723792 w 1804395"/>
                      <a:gd name="connsiteY2" fmla="*/ 94969 h 1737244"/>
                      <a:gd name="connsiteX3" fmla="*/ 1739667 w 1804395"/>
                      <a:gd name="connsiteY3" fmla="*/ 1253837 h 1737244"/>
                      <a:gd name="connsiteX4" fmla="*/ 1699172 w 1804395"/>
                      <a:gd name="connsiteY4" fmla="*/ 1294332 h 1737244"/>
                      <a:gd name="connsiteX5" fmla="*/ 1153879 w 1804395"/>
                      <a:gd name="connsiteY5" fmla="*/ 1696749 h 1737244"/>
                      <a:gd name="connsiteX6" fmla="*/ 1113384 w 1804395"/>
                      <a:gd name="connsiteY6" fmla="*/ 1737244 h 1737244"/>
                      <a:gd name="connsiteX7" fmla="*/ 89472 w 1804395"/>
                      <a:gd name="connsiteY7" fmla="*/ 1737244 h 1737244"/>
                      <a:gd name="connsiteX8" fmla="*/ 48977 w 1804395"/>
                      <a:gd name="connsiteY8" fmla="*/ 1696749 h 1737244"/>
                      <a:gd name="connsiteX9" fmla="*/ 48977 w 1804395"/>
                      <a:gd name="connsiteY9" fmla="*/ 512481 h 1737244"/>
                      <a:gd name="connsiteX0" fmla="*/ 46627 w 1804390"/>
                      <a:gd name="connsiteY0" fmla="*/ 512481 h 1737244"/>
                      <a:gd name="connsiteX1" fmla="*/ 676079 w 1804390"/>
                      <a:gd name="connsiteY1" fmla="*/ 78307 h 1737244"/>
                      <a:gd name="connsiteX2" fmla="*/ 1721442 w 1804390"/>
                      <a:gd name="connsiteY2" fmla="*/ 94969 h 1737244"/>
                      <a:gd name="connsiteX3" fmla="*/ 1737317 w 1804390"/>
                      <a:gd name="connsiteY3" fmla="*/ 1253837 h 1737244"/>
                      <a:gd name="connsiteX4" fmla="*/ 1696822 w 1804390"/>
                      <a:gd name="connsiteY4" fmla="*/ 1294332 h 1737244"/>
                      <a:gd name="connsiteX5" fmla="*/ 1151529 w 1804390"/>
                      <a:gd name="connsiteY5" fmla="*/ 1696749 h 1737244"/>
                      <a:gd name="connsiteX6" fmla="*/ 1111034 w 1804390"/>
                      <a:gd name="connsiteY6" fmla="*/ 1737244 h 1737244"/>
                      <a:gd name="connsiteX7" fmla="*/ 87122 w 1804390"/>
                      <a:gd name="connsiteY7" fmla="*/ 1737244 h 1737244"/>
                      <a:gd name="connsiteX8" fmla="*/ 46627 w 1804390"/>
                      <a:gd name="connsiteY8" fmla="*/ 1696749 h 1737244"/>
                      <a:gd name="connsiteX9" fmla="*/ 46627 w 1804390"/>
                      <a:gd name="connsiteY9" fmla="*/ 512481 h 1737244"/>
                      <a:gd name="connsiteX0" fmla="*/ 43804 w 1804381"/>
                      <a:gd name="connsiteY0" fmla="*/ 506708 h 1731471"/>
                      <a:gd name="connsiteX1" fmla="*/ 635156 w 1804381"/>
                      <a:gd name="connsiteY1" fmla="*/ 88409 h 1731471"/>
                      <a:gd name="connsiteX2" fmla="*/ 1718619 w 1804381"/>
                      <a:gd name="connsiteY2" fmla="*/ 89196 h 1731471"/>
                      <a:gd name="connsiteX3" fmla="*/ 1734494 w 1804381"/>
                      <a:gd name="connsiteY3" fmla="*/ 1248064 h 1731471"/>
                      <a:gd name="connsiteX4" fmla="*/ 1693999 w 1804381"/>
                      <a:gd name="connsiteY4" fmla="*/ 1288559 h 1731471"/>
                      <a:gd name="connsiteX5" fmla="*/ 1148706 w 1804381"/>
                      <a:gd name="connsiteY5" fmla="*/ 1690976 h 1731471"/>
                      <a:gd name="connsiteX6" fmla="*/ 1108211 w 1804381"/>
                      <a:gd name="connsiteY6" fmla="*/ 1731471 h 1731471"/>
                      <a:gd name="connsiteX7" fmla="*/ 84299 w 1804381"/>
                      <a:gd name="connsiteY7" fmla="*/ 1731471 h 1731471"/>
                      <a:gd name="connsiteX8" fmla="*/ 43804 w 1804381"/>
                      <a:gd name="connsiteY8" fmla="*/ 1690976 h 1731471"/>
                      <a:gd name="connsiteX9" fmla="*/ 43804 w 1804381"/>
                      <a:gd name="connsiteY9" fmla="*/ 506708 h 1731471"/>
                      <a:gd name="connsiteX0" fmla="*/ 43804 w 1804381"/>
                      <a:gd name="connsiteY0" fmla="*/ 507458 h 1732221"/>
                      <a:gd name="connsiteX1" fmla="*/ 635156 w 1804381"/>
                      <a:gd name="connsiteY1" fmla="*/ 89159 h 1732221"/>
                      <a:gd name="connsiteX2" fmla="*/ 1718619 w 1804381"/>
                      <a:gd name="connsiteY2" fmla="*/ 89946 h 1732221"/>
                      <a:gd name="connsiteX3" fmla="*/ 1734494 w 1804381"/>
                      <a:gd name="connsiteY3" fmla="*/ 1248814 h 1732221"/>
                      <a:gd name="connsiteX4" fmla="*/ 1693999 w 1804381"/>
                      <a:gd name="connsiteY4" fmla="*/ 1289309 h 1732221"/>
                      <a:gd name="connsiteX5" fmla="*/ 1148706 w 1804381"/>
                      <a:gd name="connsiteY5" fmla="*/ 1691726 h 1732221"/>
                      <a:gd name="connsiteX6" fmla="*/ 1108211 w 1804381"/>
                      <a:gd name="connsiteY6" fmla="*/ 1732221 h 1732221"/>
                      <a:gd name="connsiteX7" fmla="*/ 84299 w 1804381"/>
                      <a:gd name="connsiteY7" fmla="*/ 1732221 h 1732221"/>
                      <a:gd name="connsiteX8" fmla="*/ 43804 w 1804381"/>
                      <a:gd name="connsiteY8" fmla="*/ 1691726 h 1732221"/>
                      <a:gd name="connsiteX9" fmla="*/ 43804 w 1804381"/>
                      <a:gd name="connsiteY9" fmla="*/ 507458 h 1732221"/>
                      <a:gd name="connsiteX0" fmla="*/ 11349 w 1771926"/>
                      <a:gd name="connsiteY0" fmla="*/ 507458 h 1732221"/>
                      <a:gd name="connsiteX1" fmla="*/ 602701 w 1771926"/>
                      <a:gd name="connsiteY1" fmla="*/ 89159 h 1732221"/>
                      <a:gd name="connsiteX2" fmla="*/ 1686164 w 1771926"/>
                      <a:gd name="connsiteY2" fmla="*/ 89946 h 1732221"/>
                      <a:gd name="connsiteX3" fmla="*/ 1702039 w 1771926"/>
                      <a:gd name="connsiteY3" fmla="*/ 1248814 h 1732221"/>
                      <a:gd name="connsiteX4" fmla="*/ 1661544 w 1771926"/>
                      <a:gd name="connsiteY4" fmla="*/ 1289309 h 1732221"/>
                      <a:gd name="connsiteX5" fmla="*/ 1116251 w 1771926"/>
                      <a:gd name="connsiteY5" fmla="*/ 1691726 h 1732221"/>
                      <a:gd name="connsiteX6" fmla="*/ 1075756 w 1771926"/>
                      <a:gd name="connsiteY6" fmla="*/ 1732221 h 1732221"/>
                      <a:gd name="connsiteX7" fmla="*/ 51844 w 1771926"/>
                      <a:gd name="connsiteY7" fmla="*/ 1732221 h 1732221"/>
                      <a:gd name="connsiteX8" fmla="*/ 11349 w 1771926"/>
                      <a:gd name="connsiteY8" fmla="*/ 1691726 h 1732221"/>
                      <a:gd name="connsiteX9" fmla="*/ 11349 w 1771926"/>
                      <a:gd name="connsiteY9" fmla="*/ 507458 h 1732221"/>
                      <a:gd name="connsiteX0" fmla="*/ 13266 w 1767493"/>
                      <a:gd name="connsiteY0" fmla="*/ 534634 h 1746697"/>
                      <a:gd name="connsiteX1" fmla="*/ 598268 w 1767493"/>
                      <a:gd name="connsiteY1" fmla="*/ 103635 h 1746697"/>
                      <a:gd name="connsiteX2" fmla="*/ 1681731 w 1767493"/>
                      <a:gd name="connsiteY2" fmla="*/ 104422 h 1746697"/>
                      <a:gd name="connsiteX3" fmla="*/ 1697606 w 1767493"/>
                      <a:gd name="connsiteY3" fmla="*/ 1263290 h 1746697"/>
                      <a:gd name="connsiteX4" fmla="*/ 1657111 w 1767493"/>
                      <a:gd name="connsiteY4" fmla="*/ 1303785 h 1746697"/>
                      <a:gd name="connsiteX5" fmla="*/ 1111818 w 1767493"/>
                      <a:gd name="connsiteY5" fmla="*/ 1706202 h 1746697"/>
                      <a:gd name="connsiteX6" fmla="*/ 1071323 w 1767493"/>
                      <a:gd name="connsiteY6" fmla="*/ 1746697 h 1746697"/>
                      <a:gd name="connsiteX7" fmla="*/ 47411 w 1767493"/>
                      <a:gd name="connsiteY7" fmla="*/ 1746697 h 1746697"/>
                      <a:gd name="connsiteX8" fmla="*/ 6916 w 1767493"/>
                      <a:gd name="connsiteY8" fmla="*/ 1706202 h 1746697"/>
                      <a:gd name="connsiteX9" fmla="*/ 13266 w 1767493"/>
                      <a:gd name="connsiteY9" fmla="*/ 534634 h 1746697"/>
                      <a:gd name="connsiteX0" fmla="*/ 13266 w 1767493"/>
                      <a:gd name="connsiteY0" fmla="*/ 518177 h 1730240"/>
                      <a:gd name="connsiteX1" fmla="*/ 598268 w 1767493"/>
                      <a:gd name="connsiteY1" fmla="*/ 87178 h 1730240"/>
                      <a:gd name="connsiteX2" fmla="*/ 1681731 w 1767493"/>
                      <a:gd name="connsiteY2" fmla="*/ 87965 h 1730240"/>
                      <a:gd name="connsiteX3" fmla="*/ 1697606 w 1767493"/>
                      <a:gd name="connsiteY3" fmla="*/ 1246833 h 1730240"/>
                      <a:gd name="connsiteX4" fmla="*/ 1657111 w 1767493"/>
                      <a:gd name="connsiteY4" fmla="*/ 1287328 h 1730240"/>
                      <a:gd name="connsiteX5" fmla="*/ 1111818 w 1767493"/>
                      <a:gd name="connsiteY5" fmla="*/ 1689745 h 1730240"/>
                      <a:gd name="connsiteX6" fmla="*/ 1071323 w 1767493"/>
                      <a:gd name="connsiteY6" fmla="*/ 1730240 h 1730240"/>
                      <a:gd name="connsiteX7" fmla="*/ 47411 w 1767493"/>
                      <a:gd name="connsiteY7" fmla="*/ 1730240 h 1730240"/>
                      <a:gd name="connsiteX8" fmla="*/ 6916 w 1767493"/>
                      <a:gd name="connsiteY8" fmla="*/ 1689745 h 1730240"/>
                      <a:gd name="connsiteX9" fmla="*/ 13266 w 1767493"/>
                      <a:gd name="connsiteY9" fmla="*/ 518177 h 1730240"/>
                      <a:gd name="connsiteX0" fmla="*/ 13266 w 1700096"/>
                      <a:gd name="connsiteY0" fmla="*/ 443652 h 1655715"/>
                      <a:gd name="connsiteX1" fmla="*/ 598268 w 1700096"/>
                      <a:gd name="connsiteY1" fmla="*/ 12653 h 1655715"/>
                      <a:gd name="connsiteX2" fmla="*/ 1681731 w 1700096"/>
                      <a:gd name="connsiteY2" fmla="*/ 13440 h 1655715"/>
                      <a:gd name="connsiteX3" fmla="*/ 1697606 w 1700096"/>
                      <a:gd name="connsiteY3" fmla="*/ 1172308 h 1655715"/>
                      <a:gd name="connsiteX4" fmla="*/ 1657111 w 1700096"/>
                      <a:gd name="connsiteY4" fmla="*/ 1212803 h 1655715"/>
                      <a:gd name="connsiteX5" fmla="*/ 1111818 w 1700096"/>
                      <a:gd name="connsiteY5" fmla="*/ 1615220 h 1655715"/>
                      <a:gd name="connsiteX6" fmla="*/ 1071323 w 1700096"/>
                      <a:gd name="connsiteY6" fmla="*/ 1655715 h 1655715"/>
                      <a:gd name="connsiteX7" fmla="*/ 47411 w 1700096"/>
                      <a:gd name="connsiteY7" fmla="*/ 1655715 h 1655715"/>
                      <a:gd name="connsiteX8" fmla="*/ 6916 w 1700096"/>
                      <a:gd name="connsiteY8" fmla="*/ 1615220 h 1655715"/>
                      <a:gd name="connsiteX9" fmla="*/ 13266 w 1700096"/>
                      <a:gd name="connsiteY9" fmla="*/ 443652 h 1655715"/>
                      <a:gd name="connsiteX0" fmla="*/ 13266 w 1703438"/>
                      <a:gd name="connsiteY0" fmla="*/ 462935 h 1674998"/>
                      <a:gd name="connsiteX1" fmla="*/ 598268 w 1703438"/>
                      <a:gd name="connsiteY1" fmla="*/ 31936 h 1674998"/>
                      <a:gd name="connsiteX2" fmla="*/ 1688081 w 1703438"/>
                      <a:gd name="connsiteY2" fmla="*/ 48598 h 1674998"/>
                      <a:gd name="connsiteX3" fmla="*/ 1697606 w 1703438"/>
                      <a:gd name="connsiteY3" fmla="*/ 1191591 h 1674998"/>
                      <a:gd name="connsiteX4" fmla="*/ 1657111 w 1703438"/>
                      <a:gd name="connsiteY4" fmla="*/ 1232086 h 1674998"/>
                      <a:gd name="connsiteX5" fmla="*/ 1111818 w 1703438"/>
                      <a:gd name="connsiteY5" fmla="*/ 1634503 h 1674998"/>
                      <a:gd name="connsiteX6" fmla="*/ 1071323 w 1703438"/>
                      <a:gd name="connsiteY6" fmla="*/ 1674998 h 1674998"/>
                      <a:gd name="connsiteX7" fmla="*/ 47411 w 1703438"/>
                      <a:gd name="connsiteY7" fmla="*/ 1674998 h 1674998"/>
                      <a:gd name="connsiteX8" fmla="*/ 6916 w 1703438"/>
                      <a:gd name="connsiteY8" fmla="*/ 1634503 h 1674998"/>
                      <a:gd name="connsiteX9" fmla="*/ 13266 w 1703438"/>
                      <a:gd name="connsiteY9" fmla="*/ 462935 h 1674998"/>
                      <a:gd name="connsiteX0" fmla="*/ 13266 w 1703438"/>
                      <a:gd name="connsiteY0" fmla="*/ 438970 h 1651033"/>
                      <a:gd name="connsiteX1" fmla="*/ 598268 w 1703438"/>
                      <a:gd name="connsiteY1" fmla="*/ 7971 h 1651033"/>
                      <a:gd name="connsiteX2" fmla="*/ 1688081 w 1703438"/>
                      <a:gd name="connsiteY2" fmla="*/ 24633 h 1651033"/>
                      <a:gd name="connsiteX3" fmla="*/ 1697606 w 1703438"/>
                      <a:gd name="connsiteY3" fmla="*/ 1167626 h 1651033"/>
                      <a:gd name="connsiteX4" fmla="*/ 1657111 w 1703438"/>
                      <a:gd name="connsiteY4" fmla="*/ 1208121 h 1651033"/>
                      <a:gd name="connsiteX5" fmla="*/ 1111818 w 1703438"/>
                      <a:gd name="connsiteY5" fmla="*/ 1610538 h 1651033"/>
                      <a:gd name="connsiteX6" fmla="*/ 1071323 w 1703438"/>
                      <a:gd name="connsiteY6" fmla="*/ 1651033 h 1651033"/>
                      <a:gd name="connsiteX7" fmla="*/ 47411 w 1703438"/>
                      <a:gd name="connsiteY7" fmla="*/ 1651033 h 1651033"/>
                      <a:gd name="connsiteX8" fmla="*/ 6916 w 1703438"/>
                      <a:gd name="connsiteY8" fmla="*/ 1610538 h 1651033"/>
                      <a:gd name="connsiteX9" fmla="*/ 13266 w 1703438"/>
                      <a:gd name="connsiteY9" fmla="*/ 438970 h 1651033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11818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33250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33250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711629" h="1655811">
                        <a:moveTo>
                          <a:pt x="13266" y="443748"/>
                        </a:moveTo>
                        <a:cubicBezTo>
                          <a:pt x="38800" y="402079"/>
                          <a:pt x="531857" y="27830"/>
                          <a:pt x="598268" y="12749"/>
                        </a:cubicBezTo>
                        <a:cubicBezTo>
                          <a:pt x="664679" y="-2332"/>
                          <a:pt x="1641383" y="-11465"/>
                          <a:pt x="1688081" y="29411"/>
                        </a:cubicBezTo>
                        <a:cubicBezTo>
                          <a:pt x="1734779" y="70287"/>
                          <a:pt x="1697606" y="777648"/>
                          <a:pt x="1697606" y="1172404"/>
                        </a:cubicBezTo>
                        <a:cubicBezTo>
                          <a:pt x="1697606" y="1194769"/>
                          <a:pt x="1679476" y="1212899"/>
                          <a:pt x="1657111" y="1212899"/>
                        </a:cubicBezTo>
                        <a:lnTo>
                          <a:pt x="1133250" y="1615316"/>
                        </a:lnTo>
                        <a:cubicBezTo>
                          <a:pt x="1116581" y="1637681"/>
                          <a:pt x="1093688" y="1655811"/>
                          <a:pt x="1071323" y="1655811"/>
                        </a:cubicBezTo>
                        <a:lnTo>
                          <a:pt x="47411" y="1655811"/>
                        </a:lnTo>
                        <a:cubicBezTo>
                          <a:pt x="25046" y="1655811"/>
                          <a:pt x="6916" y="1637681"/>
                          <a:pt x="6916" y="1615316"/>
                        </a:cubicBezTo>
                        <a:cubicBezTo>
                          <a:pt x="6916" y="1220560"/>
                          <a:pt x="-12268" y="485417"/>
                          <a:pt x="13266" y="443748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1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83F393A9-33F1-475D-9F94-058BE6376A13}"/>
                      </a:ext>
                    </a:extLst>
                  </p:cNvPr>
                  <p:cNvSpPr/>
                  <p:nvPr/>
                </p:nvSpPr>
                <p:spPr>
                  <a:xfrm>
                    <a:off x="32004" y="4457449"/>
                    <a:ext cx="298990" cy="117976"/>
                  </a:xfrm>
                  <a:custGeom>
                    <a:avLst/>
                    <a:gdLst>
                      <a:gd name="connsiteX0" fmla="*/ 146806 w 378728"/>
                      <a:gd name="connsiteY0" fmla="*/ 372 h 149441"/>
                      <a:gd name="connsiteX1" fmla="*/ 168166 w 378728"/>
                      <a:gd name="connsiteY1" fmla="*/ 1455 h 149441"/>
                      <a:gd name="connsiteX2" fmla="*/ 364649 w 378728"/>
                      <a:gd name="connsiteY2" fmla="*/ 45161 h 149441"/>
                      <a:gd name="connsiteX3" fmla="*/ 374952 w 378728"/>
                      <a:gd name="connsiteY3" fmla="*/ 59976 h 149441"/>
                      <a:gd name="connsiteX4" fmla="*/ 326510 w 378728"/>
                      <a:gd name="connsiteY4" fmla="*/ 92302 h 149441"/>
                      <a:gd name="connsiteX5" fmla="*/ 257583 w 378728"/>
                      <a:gd name="connsiteY5" fmla="*/ 76057 h 149441"/>
                      <a:gd name="connsiteX6" fmla="*/ 275190 w 378728"/>
                      <a:gd name="connsiteY6" fmla="*/ 62378 h 149441"/>
                      <a:gd name="connsiteX7" fmla="*/ 185887 w 378728"/>
                      <a:gd name="connsiteY7" fmla="*/ 41330 h 149441"/>
                      <a:gd name="connsiteX8" fmla="*/ 128250 w 378728"/>
                      <a:gd name="connsiteY8" fmla="*/ 86104 h 149441"/>
                      <a:gd name="connsiteX9" fmla="*/ 217554 w 378728"/>
                      <a:gd name="connsiteY9" fmla="*/ 107152 h 149441"/>
                      <a:gd name="connsiteX10" fmla="*/ 226627 w 378728"/>
                      <a:gd name="connsiteY10" fmla="*/ 100104 h 149441"/>
                      <a:gd name="connsiteX11" fmla="*/ 291800 w 378728"/>
                      <a:gd name="connsiteY11" fmla="*/ 115465 h 149441"/>
                      <a:gd name="connsiteX12" fmla="*/ 249013 w 378728"/>
                      <a:gd name="connsiteY12" fmla="*/ 144018 h 149441"/>
                      <a:gd name="connsiteX13" fmla="*/ 210562 w 378728"/>
                      <a:gd name="connsiteY13" fmla="*/ 147987 h 149441"/>
                      <a:gd name="connsiteX14" fmla="*/ 14079 w 378728"/>
                      <a:gd name="connsiteY14" fmla="*/ 104281 h 149441"/>
                      <a:gd name="connsiteX15" fmla="*/ 3776 w 378728"/>
                      <a:gd name="connsiteY15" fmla="*/ 89467 h 149441"/>
                      <a:gd name="connsiteX16" fmla="*/ 129715 w 378728"/>
                      <a:gd name="connsiteY16" fmla="*/ 5424 h 149441"/>
                      <a:gd name="connsiteX17" fmla="*/ 146806 w 378728"/>
                      <a:gd name="connsiteY17" fmla="*/ 372 h 1494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78728" h="149441">
                        <a:moveTo>
                          <a:pt x="146806" y="372"/>
                        </a:moveTo>
                        <a:cubicBezTo>
                          <a:pt x="153765" y="-347"/>
                          <a:pt x="161434" y="-43"/>
                          <a:pt x="168166" y="1455"/>
                        </a:cubicBezTo>
                        <a:lnTo>
                          <a:pt x="364649" y="45161"/>
                        </a:lnTo>
                        <a:cubicBezTo>
                          <a:pt x="378113" y="48156"/>
                          <a:pt x="382725" y="54789"/>
                          <a:pt x="374952" y="59976"/>
                        </a:cubicBezTo>
                        <a:lnTo>
                          <a:pt x="326510" y="92302"/>
                        </a:lnTo>
                        <a:lnTo>
                          <a:pt x="257583" y="76057"/>
                        </a:lnTo>
                        <a:lnTo>
                          <a:pt x="275190" y="62378"/>
                        </a:lnTo>
                        <a:lnTo>
                          <a:pt x="185887" y="41330"/>
                        </a:lnTo>
                        <a:lnTo>
                          <a:pt x="128250" y="86104"/>
                        </a:lnTo>
                        <a:lnTo>
                          <a:pt x="217554" y="107152"/>
                        </a:lnTo>
                        <a:lnTo>
                          <a:pt x="226627" y="100104"/>
                        </a:lnTo>
                        <a:lnTo>
                          <a:pt x="291800" y="115465"/>
                        </a:lnTo>
                        <a:lnTo>
                          <a:pt x="249013" y="144018"/>
                        </a:lnTo>
                        <a:cubicBezTo>
                          <a:pt x="241240" y="149205"/>
                          <a:pt x="224026" y="150982"/>
                          <a:pt x="210562" y="147987"/>
                        </a:cubicBezTo>
                        <a:lnTo>
                          <a:pt x="14079" y="104281"/>
                        </a:lnTo>
                        <a:cubicBezTo>
                          <a:pt x="615" y="101286"/>
                          <a:pt x="-3997" y="94654"/>
                          <a:pt x="3776" y="89467"/>
                        </a:cubicBezTo>
                        <a:lnTo>
                          <a:pt x="129715" y="5424"/>
                        </a:lnTo>
                        <a:cubicBezTo>
                          <a:pt x="133601" y="2831"/>
                          <a:pt x="139848" y="1090"/>
                          <a:pt x="146806" y="372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フリーフォーム: 図形 39">
                    <a:extLst>
                      <a:ext uri="{FF2B5EF4-FFF2-40B4-BE49-F238E27FC236}">
                        <a16:creationId xmlns:a16="http://schemas.microsoft.com/office/drawing/2014/main" id="{79991E36-F8CB-48A2-AA8A-7028CF5E564D}"/>
                      </a:ext>
                    </a:extLst>
                  </p:cNvPr>
                  <p:cNvSpPr/>
                  <p:nvPr/>
                </p:nvSpPr>
                <p:spPr>
                  <a:xfrm>
                    <a:off x="88638" y="4421353"/>
                    <a:ext cx="199494" cy="122939"/>
                  </a:xfrm>
                  <a:custGeom>
                    <a:avLst/>
                    <a:gdLst>
                      <a:gd name="connsiteX0" fmla="*/ 90884 w 181768"/>
                      <a:gd name="connsiteY0" fmla="*/ 0 h 136247"/>
                      <a:gd name="connsiteX1" fmla="*/ 181768 w 181768"/>
                      <a:gd name="connsiteY1" fmla="*/ 53931 h 136247"/>
                      <a:gd name="connsiteX2" fmla="*/ 176939 w 181768"/>
                      <a:gd name="connsiteY2" fmla="*/ 68124 h 136247"/>
                      <a:gd name="connsiteX3" fmla="*/ 181768 w 181768"/>
                      <a:gd name="connsiteY3" fmla="*/ 82316 h 136247"/>
                      <a:gd name="connsiteX4" fmla="*/ 90884 w 181768"/>
                      <a:gd name="connsiteY4" fmla="*/ 136247 h 136247"/>
                      <a:gd name="connsiteX5" fmla="*/ 0 w 181768"/>
                      <a:gd name="connsiteY5" fmla="*/ 82316 h 136247"/>
                      <a:gd name="connsiteX6" fmla="*/ 4829 w 181768"/>
                      <a:gd name="connsiteY6" fmla="*/ 68124 h 136247"/>
                      <a:gd name="connsiteX7" fmla="*/ 0 w 181768"/>
                      <a:gd name="connsiteY7" fmla="*/ 53931 h 136247"/>
                      <a:gd name="connsiteX8" fmla="*/ 90884 w 181768"/>
                      <a:gd name="connsiteY8" fmla="*/ 0 h 136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1768" h="136247">
                        <a:moveTo>
                          <a:pt x="90884" y="0"/>
                        </a:moveTo>
                        <a:cubicBezTo>
                          <a:pt x="141078" y="0"/>
                          <a:pt x="181768" y="24146"/>
                          <a:pt x="181768" y="53931"/>
                        </a:cubicBezTo>
                        <a:lnTo>
                          <a:pt x="176939" y="68124"/>
                        </a:lnTo>
                        <a:lnTo>
                          <a:pt x="181768" y="82316"/>
                        </a:lnTo>
                        <a:cubicBezTo>
                          <a:pt x="181768" y="112101"/>
                          <a:pt x="141078" y="136247"/>
                          <a:pt x="90884" y="136247"/>
                        </a:cubicBezTo>
                        <a:cubicBezTo>
                          <a:pt x="40690" y="136247"/>
                          <a:pt x="0" y="112101"/>
                          <a:pt x="0" y="82316"/>
                        </a:cubicBezTo>
                        <a:lnTo>
                          <a:pt x="4829" y="68124"/>
                        </a:lnTo>
                        <a:lnTo>
                          <a:pt x="0" y="53931"/>
                        </a:lnTo>
                        <a:cubicBezTo>
                          <a:pt x="0" y="24146"/>
                          <a:pt x="40690" y="0"/>
                          <a:pt x="90884" y="0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1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1" name="フリーフォーム: 図形 40">
                    <a:extLst>
                      <a:ext uri="{FF2B5EF4-FFF2-40B4-BE49-F238E27FC236}">
                        <a16:creationId xmlns:a16="http://schemas.microsoft.com/office/drawing/2014/main" id="{750F0E53-95F6-4366-9D13-D888BDFEA86C}"/>
                      </a:ext>
                    </a:extLst>
                  </p:cNvPr>
                  <p:cNvSpPr/>
                  <p:nvPr/>
                </p:nvSpPr>
                <p:spPr>
                  <a:xfrm>
                    <a:off x="-190267" y="3831472"/>
                    <a:ext cx="757006" cy="619410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C659BE94-D845-4F9C-9870-F85D41F92719}"/>
                      </a:ext>
                    </a:extLst>
                  </p:cNvPr>
                  <p:cNvSpPr/>
                  <p:nvPr/>
                </p:nvSpPr>
                <p:spPr>
                  <a:xfrm>
                    <a:off x="-706246" y="4767899"/>
                    <a:ext cx="1709608" cy="1188805"/>
                  </a:xfrm>
                  <a:custGeom>
                    <a:avLst/>
                    <a:gdLst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417 w 1709608"/>
                      <a:gd name="connsiteY10" fmla="*/ 460970 h 1188805"/>
                      <a:gd name="connsiteX11" fmla="*/ 1080227 w 1709608"/>
                      <a:gd name="connsiteY11" fmla="*/ 460970 h 1188805"/>
                      <a:gd name="connsiteX12" fmla="*/ 1144930 w 1709608"/>
                      <a:gd name="connsiteY12" fmla="*/ 419468 h 1188805"/>
                      <a:gd name="connsiteX13" fmla="*/ 1692273 w 1709608"/>
                      <a:gd name="connsiteY13" fmla="*/ 7043 h 11888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709608" h="1188805">
                        <a:moveTo>
                          <a:pt x="1709608" y="0"/>
                        </a:moveTo>
                        <a:lnTo>
                          <a:pt x="1709598" y="1197"/>
                        </a:lnTo>
                        <a:cubicBezTo>
                          <a:pt x="1706142" y="232491"/>
                          <a:pt x="1696849" y="508020"/>
                          <a:pt x="1696849" y="705398"/>
                        </a:cubicBezTo>
                        <a:cubicBezTo>
                          <a:pt x="1696849" y="727763"/>
                          <a:pt x="1678719" y="745893"/>
                          <a:pt x="1656354" y="745893"/>
                        </a:cubicBezTo>
                        <a:lnTo>
                          <a:pt x="1132493" y="1148310"/>
                        </a:lnTo>
                        <a:cubicBezTo>
                          <a:pt x="1115824" y="1170675"/>
                          <a:pt x="1092931" y="1188805"/>
                          <a:pt x="1070566" y="1188805"/>
                        </a:cubicBezTo>
                        <a:lnTo>
                          <a:pt x="46654" y="1188805"/>
                        </a:lnTo>
                        <a:cubicBezTo>
                          <a:pt x="24289" y="1188805"/>
                          <a:pt x="6159" y="1170675"/>
                          <a:pt x="6159" y="1148310"/>
                        </a:cubicBezTo>
                        <a:cubicBezTo>
                          <a:pt x="6159" y="1000277"/>
                          <a:pt x="3461" y="804376"/>
                          <a:pt x="1436" y="615129"/>
                        </a:cubicBezTo>
                        <a:lnTo>
                          <a:pt x="0" y="456738"/>
                        </a:lnTo>
                        <a:lnTo>
                          <a:pt x="10417" y="460970"/>
                        </a:lnTo>
                        <a:lnTo>
                          <a:pt x="1080227" y="460970"/>
                        </a:lnTo>
                        <a:cubicBezTo>
                          <a:pt x="1103594" y="460970"/>
                          <a:pt x="1127514" y="442389"/>
                          <a:pt x="1144930" y="419468"/>
                        </a:cubicBezTo>
                        <a:lnTo>
                          <a:pt x="1692273" y="704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フリーフォーム: 図形 42">
                    <a:extLst>
                      <a:ext uri="{FF2B5EF4-FFF2-40B4-BE49-F238E27FC236}">
                        <a16:creationId xmlns:a16="http://schemas.microsoft.com/office/drawing/2014/main" id="{6B16ADE1-F927-4DCC-B9CA-505AC86891FF}"/>
                      </a:ext>
                    </a:extLst>
                  </p:cNvPr>
                  <p:cNvSpPr/>
                  <p:nvPr/>
                </p:nvSpPr>
                <p:spPr>
                  <a:xfrm>
                    <a:off x="14522" y="4079189"/>
                    <a:ext cx="347428" cy="367078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フリーフォーム: 図形 43">
                    <a:extLst>
                      <a:ext uri="{FF2B5EF4-FFF2-40B4-BE49-F238E27FC236}">
                        <a16:creationId xmlns:a16="http://schemas.microsoft.com/office/drawing/2014/main" id="{BC92F375-82AA-4BDA-86C3-C0EFBA7E6304}"/>
                      </a:ext>
                    </a:extLst>
                  </p:cNvPr>
                  <p:cNvSpPr/>
                  <p:nvPr/>
                </p:nvSpPr>
                <p:spPr>
                  <a:xfrm>
                    <a:off x="119297" y="4079189"/>
                    <a:ext cx="137878" cy="367078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フリーフォーム: 図形 44">
                    <a:extLst>
                      <a:ext uri="{FF2B5EF4-FFF2-40B4-BE49-F238E27FC236}">
                        <a16:creationId xmlns:a16="http://schemas.microsoft.com/office/drawing/2014/main" id="{37969D2A-52C9-4F33-90F0-3674B56E324A}"/>
                      </a:ext>
                    </a:extLst>
                  </p:cNvPr>
                  <p:cNvSpPr/>
                  <p:nvPr/>
                </p:nvSpPr>
                <p:spPr>
                  <a:xfrm>
                    <a:off x="-190267" y="3830989"/>
                    <a:ext cx="757006" cy="437909"/>
                  </a:xfrm>
                  <a:custGeom>
                    <a:avLst/>
                    <a:gdLst>
                      <a:gd name="connsiteX0" fmla="*/ 514983 w 757006"/>
                      <a:gd name="connsiteY0" fmla="*/ 365 h 437909"/>
                      <a:gd name="connsiteX1" fmla="*/ 655320 w 757006"/>
                      <a:gd name="connsiteY1" fmla="*/ 14167 h 437909"/>
                      <a:gd name="connsiteX2" fmla="*/ 757006 w 757006"/>
                      <a:gd name="connsiteY2" fmla="*/ 24169 h 437909"/>
                      <a:gd name="connsiteX3" fmla="*/ 757006 w 757006"/>
                      <a:gd name="connsiteY3" fmla="*/ 307298 h 437909"/>
                      <a:gd name="connsiteX4" fmla="*/ 730849 w 757006"/>
                      <a:gd name="connsiteY4" fmla="*/ 415948 h 437909"/>
                      <a:gd name="connsiteX5" fmla="*/ 725678 w 757006"/>
                      <a:gd name="connsiteY5" fmla="*/ 424074 h 437909"/>
                      <a:gd name="connsiteX6" fmla="*/ 721496 w 757006"/>
                      <a:gd name="connsiteY6" fmla="*/ 423742 h 437909"/>
                      <a:gd name="connsiteX7" fmla="*/ 547610 w 757006"/>
                      <a:gd name="connsiteY7" fmla="*/ 409940 h 437909"/>
                      <a:gd name="connsiteX8" fmla="*/ 373724 w 757006"/>
                      <a:gd name="connsiteY8" fmla="*/ 423742 h 437909"/>
                      <a:gd name="connsiteX9" fmla="*/ 199838 w 757006"/>
                      <a:gd name="connsiteY9" fmla="*/ 437545 h 437909"/>
                      <a:gd name="connsiteX10" fmla="*/ 31392 w 757006"/>
                      <a:gd name="connsiteY10" fmla="*/ 424174 h 437909"/>
                      <a:gd name="connsiteX11" fmla="*/ 26157 w 757006"/>
                      <a:gd name="connsiteY11" fmla="*/ 415948 h 437909"/>
                      <a:gd name="connsiteX12" fmla="*/ 0 w 757006"/>
                      <a:gd name="connsiteY12" fmla="*/ 307298 h 437909"/>
                      <a:gd name="connsiteX13" fmla="*/ 0 w 757006"/>
                      <a:gd name="connsiteY13" fmla="*/ 4925 h 437909"/>
                      <a:gd name="connsiteX14" fmla="*/ 93973 w 757006"/>
                      <a:gd name="connsiteY14" fmla="*/ 14167 h 437909"/>
                      <a:gd name="connsiteX15" fmla="*/ 374646 w 757006"/>
                      <a:gd name="connsiteY15" fmla="*/ 14167 h 437909"/>
                      <a:gd name="connsiteX16" fmla="*/ 514983 w 757006"/>
                      <a:gd name="connsiteY16" fmla="*/ 365 h 4379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7006" h="437909">
                        <a:moveTo>
                          <a:pt x="514983" y="365"/>
                        </a:moveTo>
                        <a:cubicBezTo>
                          <a:pt x="561762" y="1899"/>
                          <a:pt x="608540" y="8033"/>
                          <a:pt x="655320" y="14167"/>
                        </a:cubicBezTo>
                        <a:lnTo>
                          <a:pt x="757006" y="24169"/>
                        </a:lnTo>
                        <a:lnTo>
                          <a:pt x="757006" y="307298"/>
                        </a:lnTo>
                        <a:cubicBezTo>
                          <a:pt x="757006" y="345474"/>
                          <a:pt x="747771" y="382069"/>
                          <a:pt x="730849" y="415948"/>
                        </a:cubicBezTo>
                        <a:lnTo>
                          <a:pt x="725678" y="424074"/>
                        </a:lnTo>
                        <a:lnTo>
                          <a:pt x="721496" y="423742"/>
                        </a:lnTo>
                        <a:cubicBezTo>
                          <a:pt x="663534" y="417608"/>
                          <a:pt x="605573" y="411474"/>
                          <a:pt x="547610" y="409940"/>
                        </a:cubicBezTo>
                        <a:cubicBezTo>
                          <a:pt x="489648" y="408406"/>
                          <a:pt x="431686" y="411474"/>
                          <a:pt x="373724" y="423742"/>
                        </a:cubicBezTo>
                        <a:cubicBezTo>
                          <a:pt x="315762" y="436011"/>
                          <a:pt x="257800" y="439078"/>
                          <a:pt x="199838" y="437545"/>
                        </a:cubicBezTo>
                        <a:lnTo>
                          <a:pt x="31392" y="424174"/>
                        </a:lnTo>
                        <a:lnTo>
                          <a:pt x="26157" y="415948"/>
                        </a:lnTo>
                        <a:cubicBezTo>
                          <a:pt x="9235" y="382069"/>
                          <a:pt x="0" y="345474"/>
                          <a:pt x="0" y="307298"/>
                        </a:cubicBezTo>
                        <a:lnTo>
                          <a:pt x="0" y="4925"/>
                        </a:lnTo>
                        <a:lnTo>
                          <a:pt x="93973" y="14167"/>
                        </a:lnTo>
                        <a:cubicBezTo>
                          <a:pt x="187530" y="26436"/>
                          <a:pt x="281089" y="38705"/>
                          <a:pt x="374646" y="14167"/>
                        </a:cubicBezTo>
                        <a:cubicBezTo>
                          <a:pt x="421425" y="1899"/>
                          <a:pt x="468204" y="-1169"/>
                          <a:pt x="514983" y="365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" name="フリーフォーム: 図形 45">
                    <a:extLst>
                      <a:ext uri="{FF2B5EF4-FFF2-40B4-BE49-F238E27FC236}">
                        <a16:creationId xmlns:a16="http://schemas.microsoft.com/office/drawing/2014/main" id="{0A787F93-AF9B-4341-AA33-408FF3FAF13B}"/>
                      </a:ext>
                    </a:extLst>
                  </p:cNvPr>
                  <p:cNvSpPr/>
                  <p:nvPr/>
                </p:nvSpPr>
                <p:spPr>
                  <a:xfrm>
                    <a:off x="364320" y="4766714"/>
                    <a:ext cx="639042" cy="1188805"/>
                  </a:xfrm>
                  <a:custGeom>
                    <a:avLst/>
                    <a:gdLst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417 w 1709608"/>
                      <a:gd name="connsiteY10" fmla="*/ 460970 h 1188805"/>
                      <a:gd name="connsiteX11" fmla="*/ 1080227 w 1709608"/>
                      <a:gd name="connsiteY11" fmla="*/ 460970 h 1188805"/>
                      <a:gd name="connsiteX12" fmla="*/ 1144930 w 1709608"/>
                      <a:gd name="connsiteY12" fmla="*/ 419468 h 1188805"/>
                      <a:gd name="connsiteX13" fmla="*/ 1692273 w 1709608"/>
                      <a:gd name="connsiteY13" fmla="*/ 7043 h 1188805"/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80227 w 1709608"/>
                      <a:gd name="connsiteY10" fmla="*/ 460970 h 1188805"/>
                      <a:gd name="connsiteX11" fmla="*/ 1144930 w 1709608"/>
                      <a:gd name="connsiteY11" fmla="*/ 419468 h 1188805"/>
                      <a:gd name="connsiteX12" fmla="*/ 1692273 w 1709608"/>
                      <a:gd name="connsiteY12" fmla="*/ 7043 h 1188805"/>
                      <a:gd name="connsiteX13" fmla="*/ 1709608 w 1709608"/>
                      <a:gd name="connsiteY13" fmla="*/ 0 h 1188805"/>
                      <a:gd name="connsiteX0" fmla="*/ 1708172 w 1708172"/>
                      <a:gd name="connsiteY0" fmla="*/ 0 h 1188805"/>
                      <a:gd name="connsiteX1" fmla="*/ 1708162 w 1708172"/>
                      <a:gd name="connsiteY1" fmla="*/ 1197 h 1188805"/>
                      <a:gd name="connsiteX2" fmla="*/ 1695413 w 1708172"/>
                      <a:gd name="connsiteY2" fmla="*/ 705398 h 1188805"/>
                      <a:gd name="connsiteX3" fmla="*/ 1654918 w 1708172"/>
                      <a:gd name="connsiteY3" fmla="*/ 745893 h 1188805"/>
                      <a:gd name="connsiteX4" fmla="*/ 1131057 w 1708172"/>
                      <a:gd name="connsiteY4" fmla="*/ 1148310 h 1188805"/>
                      <a:gd name="connsiteX5" fmla="*/ 1069130 w 1708172"/>
                      <a:gd name="connsiteY5" fmla="*/ 1188805 h 1188805"/>
                      <a:gd name="connsiteX6" fmla="*/ 45218 w 1708172"/>
                      <a:gd name="connsiteY6" fmla="*/ 1188805 h 1188805"/>
                      <a:gd name="connsiteX7" fmla="*/ 4723 w 1708172"/>
                      <a:gd name="connsiteY7" fmla="*/ 1148310 h 1188805"/>
                      <a:gd name="connsiteX8" fmla="*/ 0 w 1708172"/>
                      <a:gd name="connsiteY8" fmla="*/ 615129 h 1188805"/>
                      <a:gd name="connsiteX9" fmla="*/ 1078791 w 1708172"/>
                      <a:gd name="connsiteY9" fmla="*/ 460970 h 1188805"/>
                      <a:gd name="connsiteX10" fmla="*/ 1143494 w 1708172"/>
                      <a:gd name="connsiteY10" fmla="*/ 419468 h 1188805"/>
                      <a:gd name="connsiteX11" fmla="*/ 1690837 w 1708172"/>
                      <a:gd name="connsiteY11" fmla="*/ 7043 h 1188805"/>
                      <a:gd name="connsiteX12" fmla="*/ 1708172 w 1708172"/>
                      <a:gd name="connsiteY12" fmla="*/ 0 h 1188805"/>
                      <a:gd name="connsiteX0" fmla="*/ 1774918 w 1774918"/>
                      <a:gd name="connsiteY0" fmla="*/ 0 h 1215175"/>
                      <a:gd name="connsiteX1" fmla="*/ 1774908 w 1774918"/>
                      <a:gd name="connsiteY1" fmla="*/ 1197 h 1215175"/>
                      <a:gd name="connsiteX2" fmla="*/ 1762159 w 1774918"/>
                      <a:gd name="connsiteY2" fmla="*/ 705398 h 1215175"/>
                      <a:gd name="connsiteX3" fmla="*/ 1721664 w 1774918"/>
                      <a:gd name="connsiteY3" fmla="*/ 745893 h 1215175"/>
                      <a:gd name="connsiteX4" fmla="*/ 1197803 w 1774918"/>
                      <a:gd name="connsiteY4" fmla="*/ 1148310 h 1215175"/>
                      <a:gd name="connsiteX5" fmla="*/ 1135876 w 1774918"/>
                      <a:gd name="connsiteY5" fmla="*/ 1188805 h 1215175"/>
                      <a:gd name="connsiteX6" fmla="*/ 111964 w 1774918"/>
                      <a:gd name="connsiteY6" fmla="*/ 1188805 h 1215175"/>
                      <a:gd name="connsiteX7" fmla="*/ 71469 w 1774918"/>
                      <a:gd name="connsiteY7" fmla="*/ 1148310 h 1215175"/>
                      <a:gd name="connsiteX8" fmla="*/ 1145537 w 1774918"/>
                      <a:gd name="connsiteY8" fmla="*/ 460970 h 1215175"/>
                      <a:gd name="connsiteX9" fmla="*/ 1210240 w 1774918"/>
                      <a:gd name="connsiteY9" fmla="*/ 419468 h 1215175"/>
                      <a:gd name="connsiteX10" fmla="*/ 1757583 w 1774918"/>
                      <a:gd name="connsiteY10" fmla="*/ 7043 h 1215175"/>
                      <a:gd name="connsiteX11" fmla="*/ 1774918 w 1774918"/>
                      <a:gd name="connsiteY11" fmla="*/ 0 h 1215175"/>
                      <a:gd name="connsiteX0" fmla="*/ 1662954 w 1662954"/>
                      <a:gd name="connsiteY0" fmla="*/ 0 h 1188805"/>
                      <a:gd name="connsiteX1" fmla="*/ 1662944 w 1662954"/>
                      <a:gd name="connsiteY1" fmla="*/ 1197 h 1188805"/>
                      <a:gd name="connsiteX2" fmla="*/ 1650195 w 1662954"/>
                      <a:gd name="connsiteY2" fmla="*/ 705398 h 1188805"/>
                      <a:gd name="connsiteX3" fmla="*/ 1609700 w 1662954"/>
                      <a:gd name="connsiteY3" fmla="*/ 745893 h 1188805"/>
                      <a:gd name="connsiteX4" fmla="*/ 1085839 w 1662954"/>
                      <a:gd name="connsiteY4" fmla="*/ 1148310 h 1188805"/>
                      <a:gd name="connsiteX5" fmla="*/ 1023912 w 1662954"/>
                      <a:gd name="connsiteY5" fmla="*/ 1188805 h 1188805"/>
                      <a:gd name="connsiteX6" fmla="*/ 0 w 1662954"/>
                      <a:gd name="connsiteY6" fmla="*/ 1188805 h 1188805"/>
                      <a:gd name="connsiteX7" fmla="*/ 1033573 w 1662954"/>
                      <a:gd name="connsiteY7" fmla="*/ 460970 h 1188805"/>
                      <a:gd name="connsiteX8" fmla="*/ 1098276 w 1662954"/>
                      <a:gd name="connsiteY8" fmla="*/ 419468 h 1188805"/>
                      <a:gd name="connsiteX9" fmla="*/ 1645619 w 1662954"/>
                      <a:gd name="connsiteY9" fmla="*/ 7043 h 1188805"/>
                      <a:gd name="connsiteX10" fmla="*/ 1662954 w 1662954"/>
                      <a:gd name="connsiteY10" fmla="*/ 0 h 1188805"/>
                      <a:gd name="connsiteX0" fmla="*/ 639042 w 639042"/>
                      <a:gd name="connsiteY0" fmla="*/ 0 h 1188805"/>
                      <a:gd name="connsiteX1" fmla="*/ 639032 w 639042"/>
                      <a:gd name="connsiteY1" fmla="*/ 1197 h 1188805"/>
                      <a:gd name="connsiteX2" fmla="*/ 626283 w 639042"/>
                      <a:gd name="connsiteY2" fmla="*/ 705398 h 1188805"/>
                      <a:gd name="connsiteX3" fmla="*/ 585788 w 639042"/>
                      <a:gd name="connsiteY3" fmla="*/ 745893 h 1188805"/>
                      <a:gd name="connsiteX4" fmla="*/ 61927 w 639042"/>
                      <a:gd name="connsiteY4" fmla="*/ 1148310 h 1188805"/>
                      <a:gd name="connsiteX5" fmla="*/ 0 w 639042"/>
                      <a:gd name="connsiteY5" fmla="*/ 1188805 h 1188805"/>
                      <a:gd name="connsiteX6" fmla="*/ 9661 w 639042"/>
                      <a:gd name="connsiteY6" fmla="*/ 460970 h 1188805"/>
                      <a:gd name="connsiteX7" fmla="*/ 74364 w 639042"/>
                      <a:gd name="connsiteY7" fmla="*/ 419468 h 1188805"/>
                      <a:gd name="connsiteX8" fmla="*/ 621707 w 639042"/>
                      <a:gd name="connsiteY8" fmla="*/ 7043 h 1188805"/>
                      <a:gd name="connsiteX9" fmla="*/ 639042 w 639042"/>
                      <a:gd name="connsiteY9" fmla="*/ 0 h 11888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39042" h="1188805">
                        <a:moveTo>
                          <a:pt x="639042" y="0"/>
                        </a:moveTo>
                        <a:cubicBezTo>
                          <a:pt x="639039" y="399"/>
                          <a:pt x="639035" y="798"/>
                          <a:pt x="639032" y="1197"/>
                        </a:cubicBezTo>
                        <a:cubicBezTo>
                          <a:pt x="635576" y="232491"/>
                          <a:pt x="626283" y="508020"/>
                          <a:pt x="626283" y="705398"/>
                        </a:cubicBezTo>
                        <a:cubicBezTo>
                          <a:pt x="626283" y="727763"/>
                          <a:pt x="608153" y="745893"/>
                          <a:pt x="585788" y="745893"/>
                        </a:cubicBezTo>
                        <a:lnTo>
                          <a:pt x="61927" y="1148310"/>
                        </a:lnTo>
                        <a:cubicBezTo>
                          <a:pt x="45258" y="1170675"/>
                          <a:pt x="22365" y="1188805"/>
                          <a:pt x="0" y="1188805"/>
                        </a:cubicBezTo>
                        <a:lnTo>
                          <a:pt x="9661" y="460970"/>
                        </a:lnTo>
                        <a:cubicBezTo>
                          <a:pt x="33028" y="460970"/>
                          <a:pt x="56948" y="442389"/>
                          <a:pt x="74364" y="419468"/>
                        </a:cubicBezTo>
                        <a:lnTo>
                          <a:pt x="621707" y="7043"/>
                        </a:lnTo>
                        <a:lnTo>
                          <a:pt x="639042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4" name="テキスト ボックス 33">
                  <a:extLst>
                    <a:ext uri="{FF2B5EF4-FFF2-40B4-BE49-F238E27FC236}">
                      <a16:creationId xmlns:a16="http://schemas.microsoft.com/office/drawing/2014/main" id="{18F66FB1-5396-4BE6-852A-418C486E17D3}"/>
                    </a:ext>
                  </a:extLst>
                </p:cNvPr>
                <p:cNvSpPr txBox="1"/>
                <p:nvPr/>
              </p:nvSpPr>
              <p:spPr>
                <a:xfrm>
                  <a:off x="-553183" y="5326177"/>
                  <a:ext cx="739962" cy="1630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chemeClr val="bg1"/>
                      </a:solidFill>
                      <a:latin typeface="Arial Black" panose="020B0A04020102020204" pitchFamily="34" charset="0"/>
                    </a:rPr>
                    <a:t>Bread</a:t>
                  </a:r>
                  <a:endParaRPr kumimoji="1" lang="ja-JP" altLang="en-US" dirty="0">
                    <a:solidFill>
                      <a:schemeClr val="bg1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35" name="テキスト ボックス 34">
                  <a:extLst>
                    <a:ext uri="{FF2B5EF4-FFF2-40B4-BE49-F238E27FC236}">
                      <a16:creationId xmlns:a16="http://schemas.microsoft.com/office/drawing/2014/main" id="{0961D5C3-336B-48C5-BD0F-48AD1AC1029B}"/>
                    </a:ext>
                  </a:extLst>
                </p:cNvPr>
                <p:cNvSpPr txBox="1"/>
                <p:nvPr/>
              </p:nvSpPr>
              <p:spPr>
                <a:xfrm>
                  <a:off x="-98685" y="5757580"/>
                  <a:ext cx="234404" cy="1075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枚切</a:t>
                  </a:r>
                </a:p>
              </p:txBody>
            </p:sp>
            <p:sp>
              <p:nvSpPr>
                <p:cNvPr id="36" name="テキスト ボックス 35">
                  <a:extLst>
                    <a:ext uri="{FF2B5EF4-FFF2-40B4-BE49-F238E27FC236}">
                      <a16:creationId xmlns:a16="http://schemas.microsoft.com/office/drawing/2014/main" id="{BF1BF0D2-73CD-4FB2-A33D-5F2558344D0D}"/>
                    </a:ext>
                  </a:extLst>
                </p:cNvPr>
                <p:cNvSpPr txBox="1"/>
                <p:nvPr/>
              </p:nvSpPr>
              <p:spPr>
                <a:xfrm>
                  <a:off x="-430568" y="5574110"/>
                  <a:ext cx="315248" cy="2944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chemeClr val="bg1"/>
                      </a:solidFill>
                      <a:latin typeface="Arial Black" panose="020B0A04020102020204" pitchFamily="34" charset="0"/>
                    </a:rPr>
                    <a:t>4</a:t>
                  </a:r>
                  <a:endParaRPr kumimoji="1" lang="ja-JP" altLang="en-US" dirty="0">
                    <a:solidFill>
                      <a:schemeClr val="bg1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37" name="テキスト ボックス 36">
                  <a:extLst>
                    <a:ext uri="{FF2B5EF4-FFF2-40B4-BE49-F238E27FC236}">
                      <a16:creationId xmlns:a16="http://schemas.microsoft.com/office/drawing/2014/main" id="{1D6DB7FC-D9DD-4C49-80B2-D712A399F596}"/>
                    </a:ext>
                  </a:extLst>
                </p:cNvPr>
                <p:cNvSpPr txBox="1"/>
                <p:nvPr/>
              </p:nvSpPr>
              <p:spPr>
                <a:xfrm>
                  <a:off x="453118" y="5002943"/>
                  <a:ext cx="501485" cy="6790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SlantUp">
                    <a:avLst>
                      <a:gd name="adj" fmla="val 59348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ふんわり食感</a:t>
                  </a:r>
                </a:p>
              </p:txBody>
            </p:sp>
          </p:grp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D9A54815-5F80-42AA-9A0C-5D776CC4F1A0}"/>
                  </a:ext>
                </a:extLst>
              </p:cNvPr>
              <p:cNvSpPr/>
              <p:nvPr/>
            </p:nvSpPr>
            <p:spPr>
              <a:xfrm>
                <a:off x="33615" y="3832994"/>
                <a:ext cx="226778" cy="435018"/>
              </a:xfrm>
              <a:custGeom>
                <a:avLst/>
                <a:gdLst>
                  <a:gd name="connsiteX0" fmla="*/ 226778 w 226778"/>
                  <a:gd name="connsiteY0" fmla="*/ 0 h 435018"/>
                  <a:gd name="connsiteX1" fmla="*/ 226778 w 226778"/>
                  <a:gd name="connsiteY1" fmla="*/ 343226 h 435018"/>
                  <a:gd name="connsiteX2" fmla="*/ 223315 w 226778"/>
                  <a:gd name="connsiteY2" fmla="*/ 411860 h 435018"/>
                  <a:gd name="connsiteX3" fmla="*/ 152205 w 226778"/>
                  <a:gd name="connsiteY3" fmla="*/ 421737 h 435018"/>
                  <a:gd name="connsiteX4" fmla="*/ 65262 w 226778"/>
                  <a:gd name="connsiteY4" fmla="*/ 433814 h 435018"/>
                  <a:gd name="connsiteX5" fmla="*/ 4632 w 226778"/>
                  <a:gd name="connsiteY5" fmla="*/ 435018 h 435018"/>
                  <a:gd name="connsiteX6" fmla="*/ 0 w 226778"/>
                  <a:gd name="connsiteY6" fmla="*/ 343226 h 435018"/>
                  <a:gd name="connsiteX7" fmla="*/ 0 w 226778"/>
                  <a:gd name="connsiteY7" fmla="*/ 24707 h 435018"/>
                  <a:gd name="connsiteX8" fmla="*/ 12791 w 226778"/>
                  <a:gd name="connsiteY8" fmla="*/ 25965 h 435018"/>
                  <a:gd name="connsiteX9" fmla="*/ 153127 w 226778"/>
                  <a:gd name="connsiteY9" fmla="*/ 12162 h 435018"/>
                  <a:gd name="connsiteX10" fmla="*/ 223296 w 226778"/>
                  <a:gd name="connsiteY10" fmla="*/ 85 h 435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6778" h="435018">
                    <a:moveTo>
                      <a:pt x="226778" y="0"/>
                    </a:moveTo>
                    <a:lnTo>
                      <a:pt x="226778" y="343226"/>
                    </a:lnTo>
                    <a:lnTo>
                      <a:pt x="223315" y="411860"/>
                    </a:lnTo>
                    <a:lnTo>
                      <a:pt x="152205" y="421737"/>
                    </a:lnTo>
                    <a:cubicBezTo>
                      <a:pt x="123224" y="427872"/>
                      <a:pt x="94243" y="431706"/>
                      <a:pt x="65262" y="433814"/>
                    </a:cubicBezTo>
                    <a:lnTo>
                      <a:pt x="4632" y="435018"/>
                    </a:lnTo>
                    <a:lnTo>
                      <a:pt x="0" y="343226"/>
                    </a:lnTo>
                    <a:lnTo>
                      <a:pt x="0" y="24707"/>
                    </a:lnTo>
                    <a:lnTo>
                      <a:pt x="12791" y="25965"/>
                    </a:lnTo>
                    <a:cubicBezTo>
                      <a:pt x="59570" y="27498"/>
                      <a:pt x="106349" y="24431"/>
                      <a:pt x="153127" y="12162"/>
                    </a:cubicBezTo>
                    <a:cubicBezTo>
                      <a:pt x="176517" y="6028"/>
                      <a:pt x="199906" y="2194"/>
                      <a:pt x="223296" y="85"/>
                    </a:cubicBezTo>
                    <a:close/>
                  </a:path>
                </a:pathLst>
              </a:custGeom>
              <a:solidFill>
                <a:srgbClr val="990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34D68C14-910C-4297-BB43-646D87D75ACA}"/>
              </a:ext>
            </a:extLst>
          </p:cNvPr>
          <p:cNvGrpSpPr/>
          <p:nvPr/>
        </p:nvGrpSpPr>
        <p:grpSpPr>
          <a:xfrm>
            <a:off x="6899064" y="965217"/>
            <a:ext cx="1982737" cy="2463783"/>
            <a:chOff x="3303022" y="6164614"/>
            <a:chExt cx="1711629" cy="2126900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333F7DD4-83FB-4F1D-A10F-2ABBD332FCA8}"/>
                </a:ext>
              </a:extLst>
            </p:cNvPr>
            <p:cNvGrpSpPr/>
            <p:nvPr/>
          </p:nvGrpSpPr>
          <p:grpSpPr>
            <a:xfrm>
              <a:off x="3332484" y="6661440"/>
              <a:ext cx="1649091" cy="1592875"/>
              <a:chOff x="3332485" y="3800475"/>
              <a:chExt cx="1811017" cy="1592875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02DFF751-877E-4917-9B2B-44DAA8729664}"/>
                  </a:ext>
                </a:extLst>
              </p:cNvPr>
              <p:cNvGrpSpPr/>
              <p:nvPr/>
            </p:nvGrpSpPr>
            <p:grpSpPr>
              <a:xfrm>
                <a:off x="3332485" y="3800475"/>
                <a:ext cx="1811017" cy="1592875"/>
                <a:chOff x="691404" y="3800475"/>
                <a:chExt cx="1811016" cy="1592875"/>
              </a:xfrm>
            </p:grpSpPr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E1B19A34-7980-44AC-8780-4D0D9F8C54B8}"/>
                    </a:ext>
                  </a:extLst>
                </p:cNvPr>
                <p:cNvSpPr/>
                <p:nvPr/>
              </p:nvSpPr>
              <p:spPr>
                <a:xfrm>
                  <a:off x="691404" y="3800475"/>
                  <a:ext cx="1811016" cy="1592875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811016" h="1592875">
                      <a:moveTo>
                        <a:pt x="650223" y="0"/>
                      </a:moveTo>
                      <a:lnTo>
                        <a:pt x="738073" y="0"/>
                      </a:lnTo>
                      <a:lnTo>
                        <a:pt x="1138060" y="29901"/>
                      </a:lnTo>
                      <a:cubicBezTo>
                        <a:pt x="1163354" y="31791"/>
                        <a:pt x="1204365" y="31791"/>
                        <a:pt x="1229660" y="29901"/>
                      </a:cubicBezTo>
                      <a:lnTo>
                        <a:pt x="1629648" y="0"/>
                      </a:lnTo>
                      <a:lnTo>
                        <a:pt x="1746245" y="0"/>
                      </a:lnTo>
                      <a:cubicBezTo>
                        <a:pt x="1782017" y="0"/>
                        <a:pt x="1811016" y="28047"/>
                        <a:pt x="1811016" y="62644"/>
                      </a:cubicBezTo>
                      <a:lnTo>
                        <a:pt x="1811016" y="154148"/>
                      </a:lnTo>
                      <a:lnTo>
                        <a:pt x="1777869" y="568922"/>
                      </a:lnTo>
                      <a:cubicBezTo>
                        <a:pt x="1775914" y="593386"/>
                        <a:pt x="1775914" y="633050"/>
                        <a:pt x="1777869" y="657514"/>
                      </a:cubicBezTo>
                      <a:lnTo>
                        <a:pt x="1811016" y="1072279"/>
                      </a:lnTo>
                      <a:lnTo>
                        <a:pt x="1811016" y="1137270"/>
                      </a:lnTo>
                      <a:lnTo>
                        <a:pt x="1742275" y="1178305"/>
                      </a:lnTo>
                      <a:cubicBezTo>
                        <a:pt x="1703261" y="1202721"/>
                        <a:pt x="1658294" y="1231899"/>
                        <a:pt x="1603802" y="1268220"/>
                      </a:cubicBezTo>
                      <a:cubicBezTo>
                        <a:pt x="1440326" y="1377185"/>
                        <a:pt x="1359544" y="1424501"/>
                        <a:pt x="1268425" y="1487560"/>
                      </a:cubicBezTo>
                      <a:lnTo>
                        <a:pt x="1243076" y="1505968"/>
                      </a:lnTo>
                      <a:lnTo>
                        <a:pt x="1180772" y="1545066"/>
                      </a:lnTo>
                      <a:lnTo>
                        <a:pt x="1103813" y="1592875"/>
                      </a:lnTo>
                      <a:lnTo>
                        <a:pt x="1035413" y="1592875"/>
                      </a:lnTo>
                      <a:lnTo>
                        <a:pt x="142359" y="1592875"/>
                      </a:lnTo>
                      <a:lnTo>
                        <a:pt x="61918" y="1592875"/>
                      </a:lnTo>
                      <a:cubicBezTo>
                        <a:pt x="27722" y="1592875"/>
                        <a:pt x="0" y="1565153"/>
                        <a:pt x="0" y="1530957"/>
                      </a:cubicBezTo>
                      <a:lnTo>
                        <a:pt x="0" y="1467309"/>
                      </a:lnTo>
                      <a:lnTo>
                        <a:pt x="33758" y="1030545"/>
                      </a:lnTo>
                      <a:cubicBezTo>
                        <a:pt x="35627" y="1006365"/>
                        <a:pt x="35627" y="967160"/>
                        <a:pt x="33758" y="942980"/>
                      </a:cubicBezTo>
                      <a:lnTo>
                        <a:pt x="0" y="506216"/>
                      </a:lnTo>
                      <a:lnTo>
                        <a:pt x="0" y="459406"/>
                      </a:lnTo>
                      <a:cubicBezTo>
                        <a:pt x="0" y="425210"/>
                        <a:pt x="20578" y="414157"/>
                        <a:pt x="54774" y="385582"/>
                      </a:cubicBezTo>
                      <a:cubicBezTo>
                        <a:pt x="225835" y="274188"/>
                        <a:pt x="396995" y="149352"/>
                        <a:pt x="532240" y="63307"/>
                      </a:cubicBezTo>
                      <a:cubicBezTo>
                        <a:pt x="566051" y="41796"/>
                        <a:pt x="596626" y="23156"/>
                        <a:pt x="625271" y="6235"/>
                      </a:cubicBezTo>
                      <a:lnTo>
                        <a:pt x="629245" y="3954"/>
                      </a:lnTo>
                      <a:lnTo>
                        <a:pt x="635872" y="2321"/>
                      </a:lnTo>
                      <a:cubicBezTo>
                        <a:pt x="640108" y="1640"/>
                        <a:pt x="644360" y="1157"/>
                        <a:pt x="650223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E4586AB7-DFAA-45D5-8BD1-B6D82707C2AD}"/>
                    </a:ext>
                  </a:extLst>
                </p:cNvPr>
                <p:cNvSpPr/>
                <p:nvPr/>
              </p:nvSpPr>
              <p:spPr>
                <a:xfrm>
                  <a:off x="758824" y="3809026"/>
                  <a:ext cx="1737436" cy="1559197"/>
                </a:xfrm>
                <a:custGeom>
                  <a:avLst/>
                  <a:gdLst>
                    <a:gd name="connsiteX0" fmla="*/ 1564058 w 1737436"/>
                    <a:gd name="connsiteY0" fmla="*/ 0 h 1559197"/>
                    <a:gd name="connsiteX1" fmla="*/ 1675518 w 1737436"/>
                    <a:gd name="connsiteY1" fmla="*/ 0 h 1559197"/>
                    <a:gd name="connsiteX2" fmla="*/ 1737436 w 1737436"/>
                    <a:gd name="connsiteY2" fmla="*/ 61918 h 1559197"/>
                    <a:gd name="connsiteX3" fmla="*/ 1737436 w 1737436"/>
                    <a:gd name="connsiteY3" fmla="*/ 152362 h 1559197"/>
                    <a:gd name="connsiteX4" fmla="*/ 1705749 w 1737436"/>
                    <a:gd name="connsiteY4" fmla="*/ 562330 h 1559197"/>
                    <a:gd name="connsiteX5" fmla="*/ 1705749 w 1737436"/>
                    <a:gd name="connsiteY5" fmla="*/ 649895 h 1559197"/>
                    <a:gd name="connsiteX6" fmla="*/ 1737436 w 1737436"/>
                    <a:gd name="connsiteY6" fmla="*/ 1059855 h 1559197"/>
                    <a:gd name="connsiteX7" fmla="*/ 1737436 w 1737436"/>
                    <a:gd name="connsiteY7" fmla="*/ 1083320 h 1559197"/>
                    <a:gd name="connsiteX8" fmla="*/ 988740 w 1737436"/>
                    <a:gd name="connsiteY8" fmla="*/ 1559197 h 1559197"/>
                    <a:gd name="connsiteX9" fmla="*/ 988740 w 1737436"/>
                    <a:gd name="connsiteY9" fmla="*/ 530016 h 1559197"/>
                    <a:gd name="connsiteX10" fmla="*/ 947855 w 1737436"/>
                    <a:gd name="connsiteY10" fmla="*/ 489131 h 1559197"/>
                    <a:gd name="connsiteX11" fmla="*/ 0 w 1737436"/>
                    <a:gd name="connsiteY11" fmla="*/ 489131 h 1559197"/>
                    <a:gd name="connsiteX12" fmla="*/ 763282 w 1737436"/>
                    <a:gd name="connsiteY12" fmla="*/ 3983 h 1559197"/>
                    <a:gd name="connsiteX13" fmla="*/ 1094125 w 1737436"/>
                    <a:gd name="connsiteY13" fmla="*/ 29554 h 1559197"/>
                    <a:gd name="connsiteX14" fmla="*/ 1181690 w 1737436"/>
                    <a:gd name="connsiteY14" fmla="*/ 29554 h 1559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37436" h="1559197">
                      <a:moveTo>
                        <a:pt x="1564058" y="0"/>
                      </a:moveTo>
                      <a:lnTo>
                        <a:pt x="1675518" y="0"/>
                      </a:lnTo>
                      <a:cubicBezTo>
                        <a:pt x="1709714" y="0"/>
                        <a:pt x="1737436" y="27722"/>
                        <a:pt x="1737436" y="61918"/>
                      </a:cubicBezTo>
                      <a:lnTo>
                        <a:pt x="1737436" y="152362"/>
                      </a:lnTo>
                      <a:lnTo>
                        <a:pt x="1705749" y="562330"/>
                      </a:lnTo>
                      <a:cubicBezTo>
                        <a:pt x="1703880" y="586510"/>
                        <a:pt x="1703880" y="625715"/>
                        <a:pt x="1705749" y="649895"/>
                      </a:cubicBezTo>
                      <a:lnTo>
                        <a:pt x="1737436" y="1059855"/>
                      </a:lnTo>
                      <a:lnTo>
                        <a:pt x="1737436" y="1083320"/>
                      </a:lnTo>
                      <a:lnTo>
                        <a:pt x="988740" y="1559197"/>
                      </a:lnTo>
                      <a:lnTo>
                        <a:pt x="988740" y="530016"/>
                      </a:lnTo>
                      <a:cubicBezTo>
                        <a:pt x="988740" y="507436"/>
                        <a:pt x="970435" y="489131"/>
                        <a:pt x="947855" y="489131"/>
                      </a:cubicBezTo>
                      <a:lnTo>
                        <a:pt x="0" y="489131"/>
                      </a:lnTo>
                      <a:lnTo>
                        <a:pt x="763282" y="3983"/>
                      </a:lnTo>
                      <a:lnTo>
                        <a:pt x="1094125" y="29554"/>
                      </a:lnTo>
                      <a:cubicBezTo>
                        <a:pt x="1118305" y="31423"/>
                        <a:pt x="1157510" y="31423"/>
                        <a:pt x="1181690" y="295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>
                        <a:alpha val="50000"/>
                      </a:srgbClr>
                    </a:gs>
                    <a:gs pos="22000">
                      <a:schemeClr val="bg1">
                        <a:alpha val="0"/>
                      </a:schemeClr>
                    </a:gs>
                    <a:gs pos="76000">
                      <a:schemeClr val="bg1">
                        <a:alpha val="0"/>
                      </a:schemeClr>
                    </a:gs>
                    <a:gs pos="40000">
                      <a:srgbClr val="FFC000">
                        <a:alpha val="50000"/>
                      </a:srgbClr>
                    </a:gs>
                    <a:gs pos="56000">
                      <a:schemeClr val="bg1">
                        <a:alpha val="80000"/>
                      </a:schemeClr>
                    </a:gs>
                  </a:gsLst>
                  <a:lin ang="14400000" scaled="0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6B995442-2646-4AFA-A2B0-64F9E09F13D9}"/>
                    </a:ext>
                  </a:extLst>
                </p:cNvPr>
                <p:cNvSpPr/>
                <p:nvPr/>
              </p:nvSpPr>
              <p:spPr>
                <a:xfrm>
                  <a:off x="736389" y="4231324"/>
                  <a:ext cx="1106362" cy="1128846"/>
                </a:xfrm>
                <a:custGeom>
                  <a:avLst/>
                  <a:gdLst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88884 w 1171575"/>
                    <a:gd name="connsiteY15" fmla="*/ 1162856 h 1195387"/>
                    <a:gd name="connsiteX16" fmla="*/ 545102 w 1171575"/>
                    <a:gd name="connsiteY16" fmla="*/ 1164258 h 1195387"/>
                    <a:gd name="connsiteX17" fmla="*/ 142359 w 1171575"/>
                    <a:gd name="connsiteY17" fmla="*/ 1195387 h 1195387"/>
                    <a:gd name="connsiteX18" fmla="*/ 61918 w 1171575"/>
                    <a:gd name="connsiteY18" fmla="*/ 1195387 h 1195387"/>
                    <a:gd name="connsiteX19" fmla="*/ 0 w 1171575"/>
                    <a:gd name="connsiteY19" fmla="*/ 1133469 h 1195387"/>
                    <a:gd name="connsiteX20" fmla="*/ 0 w 1171575"/>
                    <a:gd name="connsiteY20" fmla="*/ 1069821 h 1195387"/>
                    <a:gd name="connsiteX21" fmla="*/ 33758 w 1171575"/>
                    <a:gd name="connsiteY21" fmla="*/ 633057 h 1195387"/>
                    <a:gd name="connsiteX22" fmla="*/ 33758 w 1171575"/>
                    <a:gd name="connsiteY22" fmla="*/ 545492 h 1195387"/>
                    <a:gd name="connsiteX23" fmla="*/ 0 w 1171575"/>
                    <a:gd name="connsiteY23" fmla="*/ 108728 h 1195387"/>
                    <a:gd name="connsiteX24" fmla="*/ 0 w 1171575"/>
                    <a:gd name="connsiteY24" fmla="*/ 61918 h 1195387"/>
                    <a:gd name="connsiteX25" fmla="*/ 61918 w 1171575"/>
                    <a:gd name="connsiteY25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45102 w 1171575"/>
                    <a:gd name="connsiteY15" fmla="*/ 1164258 h 1195387"/>
                    <a:gd name="connsiteX16" fmla="*/ 142359 w 1171575"/>
                    <a:gd name="connsiteY16" fmla="*/ 1195387 h 1195387"/>
                    <a:gd name="connsiteX17" fmla="*/ 61918 w 1171575"/>
                    <a:gd name="connsiteY17" fmla="*/ 1195387 h 1195387"/>
                    <a:gd name="connsiteX18" fmla="*/ 0 w 1171575"/>
                    <a:gd name="connsiteY18" fmla="*/ 1133469 h 1195387"/>
                    <a:gd name="connsiteX19" fmla="*/ 0 w 1171575"/>
                    <a:gd name="connsiteY19" fmla="*/ 1069821 h 1195387"/>
                    <a:gd name="connsiteX20" fmla="*/ 33758 w 1171575"/>
                    <a:gd name="connsiteY20" fmla="*/ 633057 h 1195387"/>
                    <a:gd name="connsiteX21" fmla="*/ 33758 w 1171575"/>
                    <a:gd name="connsiteY21" fmla="*/ 545492 h 1195387"/>
                    <a:gd name="connsiteX22" fmla="*/ 0 w 1171575"/>
                    <a:gd name="connsiteY22" fmla="*/ 108728 h 1195387"/>
                    <a:gd name="connsiteX23" fmla="*/ 0 w 1171575"/>
                    <a:gd name="connsiteY23" fmla="*/ 61918 h 1195387"/>
                    <a:gd name="connsiteX24" fmla="*/ 61918 w 1171575"/>
                    <a:gd name="connsiteY24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142359 w 1171575"/>
                    <a:gd name="connsiteY15" fmla="*/ 1195387 h 1195387"/>
                    <a:gd name="connsiteX16" fmla="*/ 61918 w 1171575"/>
                    <a:gd name="connsiteY16" fmla="*/ 1195387 h 1195387"/>
                    <a:gd name="connsiteX17" fmla="*/ 0 w 1171575"/>
                    <a:gd name="connsiteY17" fmla="*/ 1133469 h 1195387"/>
                    <a:gd name="connsiteX18" fmla="*/ 0 w 1171575"/>
                    <a:gd name="connsiteY18" fmla="*/ 1069821 h 1195387"/>
                    <a:gd name="connsiteX19" fmla="*/ 33758 w 1171575"/>
                    <a:gd name="connsiteY19" fmla="*/ 633057 h 1195387"/>
                    <a:gd name="connsiteX20" fmla="*/ 33758 w 1171575"/>
                    <a:gd name="connsiteY20" fmla="*/ 545492 h 1195387"/>
                    <a:gd name="connsiteX21" fmla="*/ 0 w 1171575"/>
                    <a:gd name="connsiteY21" fmla="*/ 108728 h 1195387"/>
                    <a:gd name="connsiteX22" fmla="*/ 0 w 1171575"/>
                    <a:gd name="connsiteY22" fmla="*/ 61918 h 1195387"/>
                    <a:gd name="connsiteX23" fmla="*/ 61918 w 1171575"/>
                    <a:gd name="connsiteY23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142359 w 1171575"/>
                    <a:gd name="connsiteY14" fmla="*/ 1195387 h 1195387"/>
                    <a:gd name="connsiteX15" fmla="*/ 61918 w 1171575"/>
                    <a:gd name="connsiteY15" fmla="*/ 1195387 h 1195387"/>
                    <a:gd name="connsiteX16" fmla="*/ 0 w 1171575"/>
                    <a:gd name="connsiteY16" fmla="*/ 1133469 h 1195387"/>
                    <a:gd name="connsiteX17" fmla="*/ 0 w 1171575"/>
                    <a:gd name="connsiteY17" fmla="*/ 1069821 h 1195387"/>
                    <a:gd name="connsiteX18" fmla="*/ 33758 w 1171575"/>
                    <a:gd name="connsiteY18" fmla="*/ 633057 h 1195387"/>
                    <a:gd name="connsiteX19" fmla="*/ 33758 w 1171575"/>
                    <a:gd name="connsiteY19" fmla="*/ 545492 h 1195387"/>
                    <a:gd name="connsiteX20" fmla="*/ 0 w 1171575"/>
                    <a:gd name="connsiteY20" fmla="*/ 108728 h 1195387"/>
                    <a:gd name="connsiteX21" fmla="*/ 0 w 1171575"/>
                    <a:gd name="connsiteY21" fmla="*/ 61918 h 1195387"/>
                    <a:gd name="connsiteX22" fmla="*/ 61918 w 1171575"/>
                    <a:gd name="connsiteY22" fmla="*/ 0 h 1195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71575" h="1195387">
                      <a:moveTo>
                        <a:pt x="61918" y="0"/>
                      </a:moveTo>
                      <a:lnTo>
                        <a:pt x="145898" y="0"/>
                      </a:lnTo>
                      <a:lnTo>
                        <a:pt x="528264" y="29554"/>
                      </a:lnTo>
                      <a:cubicBezTo>
                        <a:pt x="552444" y="31423"/>
                        <a:pt x="591649" y="31423"/>
                        <a:pt x="615829" y="29554"/>
                      </a:cubicBezTo>
                      <a:lnTo>
                        <a:pt x="998197" y="0"/>
                      </a:lnTo>
                      <a:lnTo>
                        <a:pt x="1109657" y="0"/>
                      </a:lnTo>
                      <a:cubicBezTo>
                        <a:pt x="1143853" y="0"/>
                        <a:pt x="1171575" y="27722"/>
                        <a:pt x="1171575" y="61918"/>
                      </a:cubicBezTo>
                      <a:lnTo>
                        <a:pt x="1171575" y="152362"/>
                      </a:lnTo>
                      <a:lnTo>
                        <a:pt x="1139888" y="562330"/>
                      </a:lnTo>
                      <a:cubicBezTo>
                        <a:pt x="1138019" y="586510"/>
                        <a:pt x="1138019" y="625715"/>
                        <a:pt x="1139888" y="649895"/>
                      </a:cubicBezTo>
                      <a:lnTo>
                        <a:pt x="1171575" y="1059855"/>
                      </a:lnTo>
                      <a:lnTo>
                        <a:pt x="1171575" y="1133469"/>
                      </a:lnTo>
                      <a:cubicBezTo>
                        <a:pt x="1171575" y="1167665"/>
                        <a:pt x="1143853" y="1195387"/>
                        <a:pt x="1109657" y="1195387"/>
                      </a:cubicBezTo>
                      <a:lnTo>
                        <a:pt x="1035413" y="1195387"/>
                      </a:lnTo>
                      <a:lnTo>
                        <a:pt x="142359" y="1195387"/>
                      </a:lnTo>
                      <a:lnTo>
                        <a:pt x="61918" y="1195387"/>
                      </a:lnTo>
                      <a:cubicBezTo>
                        <a:pt x="27722" y="1195387"/>
                        <a:pt x="0" y="1167665"/>
                        <a:pt x="0" y="1133469"/>
                      </a:cubicBezTo>
                      <a:lnTo>
                        <a:pt x="0" y="1069821"/>
                      </a:lnTo>
                      <a:lnTo>
                        <a:pt x="33758" y="633057"/>
                      </a:lnTo>
                      <a:cubicBezTo>
                        <a:pt x="35627" y="608877"/>
                        <a:pt x="35627" y="569672"/>
                        <a:pt x="33758" y="545492"/>
                      </a:cubicBezTo>
                      <a:lnTo>
                        <a:pt x="0" y="108728"/>
                      </a:lnTo>
                      <a:lnTo>
                        <a:pt x="0" y="61918"/>
                      </a:lnTo>
                      <a:cubicBezTo>
                        <a:pt x="0" y="27722"/>
                        <a:pt x="27722" y="0"/>
                        <a:pt x="61918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AA384F07-8854-4605-8767-F089FE4DF846}"/>
                    </a:ext>
                  </a:extLst>
                </p:cNvPr>
                <p:cNvSpPr/>
                <p:nvPr/>
              </p:nvSpPr>
              <p:spPr>
                <a:xfrm>
                  <a:off x="736389" y="4227848"/>
                  <a:ext cx="1106362" cy="1128846"/>
                </a:xfrm>
                <a:custGeom>
                  <a:avLst/>
                  <a:gdLst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88884 w 1171575"/>
                    <a:gd name="connsiteY15" fmla="*/ 1162856 h 1195387"/>
                    <a:gd name="connsiteX16" fmla="*/ 545102 w 1171575"/>
                    <a:gd name="connsiteY16" fmla="*/ 1164258 h 1195387"/>
                    <a:gd name="connsiteX17" fmla="*/ 142359 w 1171575"/>
                    <a:gd name="connsiteY17" fmla="*/ 1195387 h 1195387"/>
                    <a:gd name="connsiteX18" fmla="*/ 61918 w 1171575"/>
                    <a:gd name="connsiteY18" fmla="*/ 1195387 h 1195387"/>
                    <a:gd name="connsiteX19" fmla="*/ 0 w 1171575"/>
                    <a:gd name="connsiteY19" fmla="*/ 1133469 h 1195387"/>
                    <a:gd name="connsiteX20" fmla="*/ 0 w 1171575"/>
                    <a:gd name="connsiteY20" fmla="*/ 1069821 h 1195387"/>
                    <a:gd name="connsiteX21" fmla="*/ 33758 w 1171575"/>
                    <a:gd name="connsiteY21" fmla="*/ 633057 h 1195387"/>
                    <a:gd name="connsiteX22" fmla="*/ 33758 w 1171575"/>
                    <a:gd name="connsiteY22" fmla="*/ 545492 h 1195387"/>
                    <a:gd name="connsiteX23" fmla="*/ 0 w 1171575"/>
                    <a:gd name="connsiteY23" fmla="*/ 108728 h 1195387"/>
                    <a:gd name="connsiteX24" fmla="*/ 0 w 1171575"/>
                    <a:gd name="connsiteY24" fmla="*/ 61918 h 1195387"/>
                    <a:gd name="connsiteX25" fmla="*/ 61918 w 1171575"/>
                    <a:gd name="connsiteY25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45102 w 1171575"/>
                    <a:gd name="connsiteY15" fmla="*/ 1164258 h 1195387"/>
                    <a:gd name="connsiteX16" fmla="*/ 142359 w 1171575"/>
                    <a:gd name="connsiteY16" fmla="*/ 1195387 h 1195387"/>
                    <a:gd name="connsiteX17" fmla="*/ 61918 w 1171575"/>
                    <a:gd name="connsiteY17" fmla="*/ 1195387 h 1195387"/>
                    <a:gd name="connsiteX18" fmla="*/ 0 w 1171575"/>
                    <a:gd name="connsiteY18" fmla="*/ 1133469 h 1195387"/>
                    <a:gd name="connsiteX19" fmla="*/ 0 w 1171575"/>
                    <a:gd name="connsiteY19" fmla="*/ 1069821 h 1195387"/>
                    <a:gd name="connsiteX20" fmla="*/ 33758 w 1171575"/>
                    <a:gd name="connsiteY20" fmla="*/ 633057 h 1195387"/>
                    <a:gd name="connsiteX21" fmla="*/ 33758 w 1171575"/>
                    <a:gd name="connsiteY21" fmla="*/ 545492 h 1195387"/>
                    <a:gd name="connsiteX22" fmla="*/ 0 w 1171575"/>
                    <a:gd name="connsiteY22" fmla="*/ 108728 h 1195387"/>
                    <a:gd name="connsiteX23" fmla="*/ 0 w 1171575"/>
                    <a:gd name="connsiteY23" fmla="*/ 61918 h 1195387"/>
                    <a:gd name="connsiteX24" fmla="*/ 61918 w 1171575"/>
                    <a:gd name="connsiteY24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142359 w 1171575"/>
                    <a:gd name="connsiteY15" fmla="*/ 1195387 h 1195387"/>
                    <a:gd name="connsiteX16" fmla="*/ 61918 w 1171575"/>
                    <a:gd name="connsiteY16" fmla="*/ 1195387 h 1195387"/>
                    <a:gd name="connsiteX17" fmla="*/ 0 w 1171575"/>
                    <a:gd name="connsiteY17" fmla="*/ 1133469 h 1195387"/>
                    <a:gd name="connsiteX18" fmla="*/ 0 w 1171575"/>
                    <a:gd name="connsiteY18" fmla="*/ 1069821 h 1195387"/>
                    <a:gd name="connsiteX19" fmla="*/ 33758 w 1171575"/>
                    <a:gd name="connsiteY19" fmla="*/ 633057 h 1195387"/>
                    <a:gd name="connsiteX20" fmla="*/ 33758 w 1171575"/>
                    <a:gd name="connsiteY20" fmla="*/ 545492 h 1195387"/>
                    <a:gd name="connsiteX21" fmla="*/ 0 w 1171575"/>
                    <a:gd name="connsiteY21" fmla="*/ 108728 h 1195387"/>
                    <a:gd name="connsiteX22" fmla="*/ 0 w 1171575"/>
                    <a:gd name="connsiteY22" fmla="*/ 61918 h 1195387"/>
                    <a:gd name="connsiteX23" fmla="*/ 61918 w 1171575"/>
                    <a:gd name="connsiteY23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142359 w 1171575"/>
                    <a:gd name="connsiteY14" fmla="*/ 1195387 h 1195387"/>
                    <a:gd name="connsiteX15" fmla="*/ 61918 w 1171575"/>
                    <a:gd name="connsiteY15" fmla="*/ 1195387 h 1195387"/>
                    <a:gd name="connsiteX16" fmla="*/ 0 w 1171575"/>
                    <a:gd name="connsiteY16" fmla="*/ 1133469 h 1195387"/>
                    <a:gd name="connsiteX17" fmla="*/ 0 w 1171575"/>
                    <a:gd name="connsiteY17" fmla="*/ 1069821 h 1195387"/>
                    <a:gd name="connsiteX18" fmla="*/ 33758 w 1171575"/>
                    <a:gd name="connsiteY18" fmla="*/ 633057 h 1195387"/>
                    <a:gd name="connsiteX19" fmla="*/ 33758 w 1171575"/>
                    <a:gd name="connsiteY19" fmla="*/ 545492 h 1195387"/>
                    <a:gd name="connsiteX20" fmla="*/ 0 w 1171575"/>
                    <a:gd name="connsiteY20" fmla="*/ 108728 h 1195387"/>
                    <a:gd name="connsiteX21" fmla="*/ 0 w 1171575"/>
                    <a:gd name="connsiteY21" fmla="*/ 61918 h 1195387"/>
                    <a:gd name="connsiteX22" fmla="*/ 61918 w 1171575"/>
                    <a:gd name="connsiteY22" fmla="*/ 0 h 1195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71575" h="1195387">
                      <a:moveTo>
                        <a:pt x="61918" y="0"/>
                      </a:moveTo>
                      <a:lnTo>
                        <a:pt x="145898" y="0"/>
                      </a:lnTo>
                      <a:lnTo>
                        <a:pt x="528264" y="29554"/>
                      </a:lnTo>
                      <a:cubicBezTo>
                        <a:pt x="552444" y="31423"/>
                        <a:pt x="591649" y="31423"/>
                        <a:pt x="615829" y="29554"/>
                      </a:cubicBezTo>
                      <a:lnTo>
                        <a:pt x="998197" y="0"/>
                      </a:lnTo>
                      <a:lnTo>
                        <a:pt x="1109657" y="0"/>
                      </a:lnTo>
                      <a:cubicBezTo>
                        <a:pt x="1143853" y="0"/>
                        <a:pt x="1171575" y="27722"/>
                        <a:pt x="1171575" y="61918"/>
                      </a:cubicBezTo>
                      <a:lnTo>
                        <a:pt x="1171575" y="152362"/>
                      </a:lnTo>
                      <a:lnTo>
                        <a:pt x="1139888" y="562330"/>
                      </a:lnTo>
                      <a:cubicBezTo>
                        <a:pt x="1138019" y="586510"/>
                        <a:pt x="1138019" y="625715"/>
                        <a:pt x="1139888" y="649895"/>
                      </a:cubicBezTo>
                      <a:lnTo>
                        <a:pt x="1171575" y="1059855"/>
                      </a:lnTo>
                      <a:lnTo>
                        <a:pt x="1171575" y="1133469"/>
                      </a:lnTo>
                      <a:cubicBezTo>
                        <a:pt x="1171575" y="1167665"/>
                        <a:pt x="1143853" y="1195387"/>
                        <a:pt x="1109657" y="1195387"/>
                      </a:cubicBezTo>
                      <a:lnTo>
                        <a:pt x="1035413" y="1195387"/>
                      </a:lnTo>
                      <a:lnTo>
                        <a:pt x="142359" y="1195387"/>
                      </a:lnTo>
                      <a:lnTo>
                        <a:pt x="61918" y="1195387"/>
                      </a:lnTo>
                      <a:cubicBezTo>
                        <a:pt x="27722" y="1195387"/>
                        <a:pt x="0" y="1167665"/>
                        <a:pt x="0" y="1133469"/>
                      </a:cubicBezTo>
                      <a:lnTo>
                        <a:pt x="0" y="1069821"/>
                      </a:lnTo>
                      <a:lnTo>
                        <a:pt x="33758" y="633057"/>
                      </a:lnTo>
                      <a:cubicBezTo>
                        <a:pt x="35627" y="608877"/>
                        <a:pt x="35627" y="569672"/>
                        <a:pt x="33758" y="545492"/>
                      </a:cubicBezTo>
                      <a:lnTo>
                        <a:pt x="0" y="108728"/>
                      </a:lnTo>
                      <a:lnTo>
                        <a:pt x="0" y="61918"/>
                      </a:lnTo>
                      <a:cubicBezTo>
                        <a:pt x="0" y="27722"/>
                        <a:pt x="27722" y="0"/>
                        <a:pt x="61918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  <a:alpha val="50000"/>
                      </a:schemeClr>
                    </a:gs>
                    <a:gs pos="100000">
                      <a:srgbClr val="FFFF00">
                        <a:alpha val="0"/>
                      </a:srgbClr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614BCCD5-4D79-4BA5-8DB0-5BFE47862104}"/>
                  </a:ext>
                </a:extLst>
              </p:cNvPr>
              <p:cNvGrpSpPr/>
              <p:nvPr/>
            </p:nvGrpSpPr>
            <p:grpSpPr>
              <a:xfrm>
                <a:off x="3486150" y="3878956"/>
                <a:ext cx="1529413" cy="1388370"/>
                <a:chOff x="3448050" y="3878955"/>
                <a:chExt cx="1567512" cy="1394445"/>
              </a:xfrm>
            </p:grpSpPr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1CEA8E05-BA1B-4ED6-9638-2C6137E4DE7C}"/>
                    </a:ext>
                  </a:extLst>
                </p:cNvPr>
                <p:cNvSpPr/>
                <p:nvPr/>
              </p:nvSpPr>
              <p:spPr>
                <a:xfrm>
                  <a:off x="3563117" y="4050405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604A70B8-D237-403E-842E-1E2E3C729447}"/>
                    </a:ext>
                  </a:extLst>
                </p:cNvPr>
                <p:cNvSpPr/>
                <p:nvPr/>
              </p:nvSpPr>
              <p:spPr>
                <a:xfrm>
                  <a:off x="3829817" y="3878955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5FB8F8EC-C957-4008-9685-8D0354974405}"/>
                    </a:ext>
                  </a:extLst>
                </p:cNvPr>
                <p:cNvSpPr/>
                <p:nvPr/>
              </p:nvSpPr>
              <p:spPr>
                <a:xfrm>
                  <a:off x="3696467" y="3964680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CB6C6906-164E-43C7-A06C-FED8813ABBF1}"/>
                    </a:ext>
                  </a:extLst>
                </p:cNvPr>
                <p:cNvSpPr/>
                <p:nvPr/>
              </p:nvSpPr>
              <p:spPr>
                <a:xfrm>
                  <a:off x="3448050" y="4136130"/>
                  <a:ext cx="1167462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B5F53D92-7C66-4EB7-B49B-A88B2020FD96}"/>
                </a:ext>
              </a:extLst>
            </p:cNvPr>
            <p:cNvGrpSpPr/>
            <p:nvPr/>
          </p:nvGrpSpPr>
          <p:grpSpPr>
            <a:xfrm>
              <a:off x="3303022" y="6164614"/>
              <a:ext cx="1711629" cy="2126900"/>
              <a:chOff x="-707003" y="3830989"/>
              <a:chExt cx="1711629" cy="2126900"/>
            </a:xfrm>
          </p:grpSpPr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158EC0B6-8C64-4D83-80F3-51746D66360F}"/>
                  </a:ext>
                </a:extLst>
              </p:cNvPr>
              <p:cNvGrpSpPr/>
              <p:nvPr/>
            </p:nvGrpSpPr>
            <p:grpSpPr>
              <a:xfrm>
                <a:off x="-707003" y="3830989"/>
                <a:ext cx="1711629" cy="2126900"/>
                <a:chOff x="-707003" y="3830989"/>
                <a:chExt cx="1711629" cy="2126900"/>
              </a:xfrm>
            </p:grpSpPr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0C5EE189-5E5A-4871-A031-23C77A44D378}"/>
                    </a:ext>
                  </a:extLst>
                </p:cNvPr>
                <p:cNvGrpSpPr/>
                <p:nvPr/>
              </p:nvGrpSpPr>
              <p:grpSpPr>
                <a:xfrm>
                  <a:off x="-707003" y="3830989"/>
                  <a:ext cx="1711629" cy="2126900"/>
                  <a:chOff x="-707003" y="3830989"/>
                  <a:chExt cx="1711629" cy="2126900"/>
                </a:xfrm>
              </p:grpSpPr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0C2DE455-B840-4BEE-AF89-12282680D987}"/>
                      </a:ext>
                    </a:extLst>
                  </p:cNvPr>
                  <p:cNvSpPr/>
                  <p:nvPr/>
                </p:nvSpPr>
                <p:spPr>
                  <a:xfrm>
                    <a:off x="-707003" y="4302078"/>
                    <a:ext cx="1711629" cy="1655811"/>
                  </a:xfrm>
                  <a:custGeom>
                    <a:avLst/>
                    <a:gdLst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590028 w 1690690"/>
                      <a:gd name="connsiteY12" fmla="*/ 442912 h 2152650"/>
                      <a:gd name="connsiteX13" fmla="*/ 595641 w 1690690"/>
                      <a:gd name="connsiteY13" fmla="*/ 387236 h 2152650"/>
                      <a:gd name="connsiteX14" fmla="*/ 1070763 w 1690690"/>
                      <a:gd name="connsiteY14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595641 w 1690690"/>
                      <a:gd name="connsiteY12" fmla="*/ 387236 h 2152650"/>
                      <a:gd name="connsiteX13" fmla="*/ 1070763 w 1690690"/>
                      <a:gd name="connsiteY13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1070763 w 1690690"/>
                      <a:gd name="connsiteY12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1070763 w 1690690"/>
                      <a:gd name="connsiteY11" fmla="*/ 0 h 2152650"/>
                      <a:gd name="connsiteX0" fmla="*/ 0 w 1690690"/>
                      <a:gd name="connsiteY0" fmla="*/ 927887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0" fmla="*/ 0 w 1690690"/>
                      <a:gd name="connsiteY0" fmla="*/ 927887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2112155 h 2152650"/>
                      <a:gd name="connsiteX6" fmla="*/ 1064407 w 1690690"/>
                      <a:gd name="connsiteY6" fmla="*/ 2152650 h 2152650"/>
                      <a:gd name="connsiteX7" fmla="*/ 40495 w 1690690"/>
                      <a:gd name="connsiteY7" fmla="*/ 2152650 h 2152650"/>
                      <a:gd name="connsiteX8" fmla="*/ 0 w 1690690"/>
                      <a:gd name="connsiteY8" fmla="*/ 2112155 h 2152650"/>
                      <a:gd name="connsiteX9" fmla="*/ 0 w 1690690"/>
                      <a:gd name="connsiteY9" fmla="*/ 927887 h 2152650"/>
                      <a:gd name="connsiteX0" fmla="*/ 0 w 1690690"/>
                      <a:gd name="connsiteY0" fmla="*/ 875499 h 2100262"/>
                      <a:gd name="connsiteX1" fmla="*/ 896152 w 1690690"/>
                      <a:gd name="connsiteY1" fmla="*/ 0 h 2100262"/>
                      <a:gd name="connsiteX2" fmla="*/ 1690690 w 1690690"/>
                      <a:gd name="connsiteY2" fmla="*/ 432587 h 2100262"/>
                      <a:gd name="connsiteX3" fmla="*/ 1690690 w 1690690"/>
                      <a:gd name="connsiteY3" fmla="*/ 1616855 h 2100262"/>
                      <a:gd name="connsiteX4" fmla="*/ 1650195 w 1690690"/>
                      <a:gd name="connsiteY4" fmla="*/ 1657350 h 2100262"/>
                      <a:gd name="connsiteX5" fmla="*/ 1104902 w 1690690"/>
                      <a:gd name="connsiteY5" fmla="*/ 2059767 h 2100262"/>
                      <a:gd name="connsiteX6" fmla="*/ 1064407 w 1690690"/>
                      <a:gd name="connsiteY6" fmla="*/ 2100262 h 2100262"/>
                      <a:gd name="connsiteX7" fmla="*/ 40495 w 1690690"/>
                      <a:gd name="connsiteY7" fmla="*/ 2100262 h 2100262"/>
                      <a:gd name="connsiteX8" fmla="*/ 0 w 1690690"/>
                      <a:gd name="connsiteY8" fmla="*/ 2059767 h 2100262"/>
                      <a:gd name="connsiteX9" fmla="*/ 0 w 1690690"/>
                      <a:gd name="connsiteY9" fmla="*/ 875499 h 2100262"/>
                      <a:gd name="connsiteX0" fmla="*/ 2528 w 1693218"/>
                      <a:gd name="connsiteY0" fmla="*/ 875499 h 2100262"/>
                      <a:gd name="connsiteX1" fmla="*/ 898680 w 1693218"/>
                      <a:gd name="connsiteY1" fmla="*/ 0 h 2100262"/>
                      <a:gd name="connsiteX2" fmla="*/ 1693218 w 1693218"/>
                      <a:gd name="connsiteY2" fmla="*/ 432587 h 2100262"/>
                      <a:gd name="connsiteX3" fmla="*/ 1693218 w 1693218"/>
                      <a:gd name="connsiteY3" fmla="*/ 1616855 h 2100262"/>
                      <a:gd name="connsiteX4" fmla="*/ 1652723 w 1693218"/>
                      <a:gd name="connsiteY4" fmla="*/ 1657350 h 2100262"/>
                      <a:gd name="connsiteX5" fmla="*/ 1107430 w 1693218"/>
                      <a:gd name="connsiteY5" fmla="*/ 2059767 h 2100262"/>
                      <a:gd name="connsiteX6" fmla="*/ 1066935 w 1693218"/>
                      <a:gd name="connsiteY6" fmla="*/ 2100262 h 2100262"/>
                      <a:gd name="connsiteX7" fmla="*/ 43023 w 1693218"/>
                      <a:gd name="connsiteY7" fmla="*/ 2100262 h 2100262"/>
                      <a:gd name="connsiteX8" fmla="*/ 2528 w 1693218"/>
                      <a:gd name="connsiteY8" fmla="*/ 2059767 h 2100262"/>
                      <a:gd name="connsiteX9" fmla="*/ 2528 w 1693218"/>
                      <a:gd name="connsiteY9" fmla="*/ 875499 h 2100262"/>
                      <a:gd name="connsiteX0" fmla="*/ 48977 w 1739667"/>
                      <a:gd name="connsiteY0" fmla="*/ 562159 h 1786922"/>
                      <a:gd name="connsiteX1" fmla="*/ 710179 w 1739667"/>
                      <a:gd name="connsiteY1" fmla="*/ 118460 h 1786922"/>
                      <a:gd name="connsiteX2" fmla="*/ 1739667 w 1739667"/>
                      <a:gd name="connsiteY2" fmla="*/ 119247 h 1786922"/>
                      <a:gd name="connsiteX3" fmla="*/ 1739667 w 1739667"/>
                      <a:gd name="connsiteY3" fmla="*/ 1303515 h 1786922"/>
                      <a:gd name="connsiteX4" fmla="*/ 1699172 w 1739667"/>
                      <a:gd name="connsiteY4" fmla="*/ 1344010 h 1786922"/>
                      <a:gd name="connsiteX5" fmla="*/ 1153879 w 1739667"/>
                      <a:gd name="connsiteY5" fmla="*/ 1746427 h 1786922"/>
                      <a:gd name="connsiteX6" fmla="*/ 1113384 w 1739667"/>
                      <a:gd name="connsiteY6" fmla="*/ 1786922 h 1786922"/>
                      <a:gd name="connsiteX7" fmla="*/ 89472 w 1739667"/>
                      <a:gd name="connsiteY7" fmla="*/ 1786922 h 1786922"/>
                      <a:gd name="connsiteX8" fmla="*/ 48977 w 1739667"/>
                      <a:gd name="connsiteY8" fmla="*/ 1746427 h 1786922"/>
                      <a:gd name="connsiteX9" fmla="*/ 48977 w 1739667"/>
                      <a:gd name="connsiteY9" fmla="*/ 562159 h 1786922"/>
                      <a:gd name="connsiteX0" fmla="*/ 8056 w 1698746"/>
                      <a:gd name="connsiteY0" fmla="*/ 562159 h 1786922"/>
                      <a:gd name="connsiteX1" fmla="*/ 669258 w 1698746"/>
                      <a:gd name="connsiteY1" fmla="*/ 118460 h 1786922"/>
                      <a:gd name="connsiteX2" fmla="*/ 1698746 w 1698746"/>
                      <a:gd name="connsiteY2" fmla="*/ 119247 h 1786922"/>
                      <a:gd name="connsiteX3" fmla="*/ 1698746 w 1698746"/>
                      <a:gd name="connsiteY3" fmla="*/ 1303515 h 1786922"/>
                      <a:gd name="connsiteX4" fmla="*/ 1658251 w 1698746"/>
                      <a:gd name="connsiteY4" fmla="*/ 1344010 h 1786922"/>
                      <a:gd name="connsiteX5" fmla="*/ 1112958 w 1698746"/>
                      <a:gd name="connsiteY5" fmla="*/ 1746427 h 1786922"/>
                      <a:gd name="connsiteX6" fmla="*/ 1072463 w 1698746"/>
                      <a:gd name="connsiteY6" fmla="*/ 1786922 h 1786922"/>
                      <a:gd name="connsiteX7" fmla="*/ 48551 w 1698746"/>
                      <a:gd name="connsiteY7" fmla="*/ 1786922 h 1786922"/>
                      <a:gd name="connsiteX8" fmla="*/ 8056 w 1698746"/>
                      <a:gd name="connsiteY8" fmla="*/ 1746427 h 1786922"/>
                      <a:gd name="connsiteX9" fmla="*/ 8056 w 1698746"/>
                      <a:gd name="connsiteY9" fmla="*/ 562159 h 1786922"/>
                      <a:gd name="connsiteX0" fmla="*/ 8056 w 1698746"/>
                      <a:gd name="connsiteY0" fmla="*/ 562159 h 1786922"/>
                      <a:gd name="connsiteX1" fmla="*/ 669258 w 1698746"/>
                      <a:gd name="connsiteY1" fmla="*/ 118460 h 1786922"/>
                      <a:gd name="connsiteX2" fmla="*/ 1698746 w 1698746"/>
                      <a:gd name="connsiteY2" fmla="*/ 119247 h 1786922"/>
                      <a:gd name="connsiteX3" fmla="*/ 1698746 w 1698746"/>
                      <a:gd name="connsiteY3" fmla="*/ 1303515 h 1786922"/>
                      <a:gd name="connsiteX4" fmla="*/ 1658251 w 1698746"/>
                      <a:gd name="connsiteY4" fmla="*/ 1344010 h 1786922"/>
                      <a:gd name="connsiteX5" fmla="*/ 1112958 w 1698746"/>
                      <a:gd name="connsiteY5" fmla="*/ 1746427 h 1786922"/>
                      <a:gd name="connsiteX6" fmla="*/ 1072463 w 1698746"/>
                      <a:gd name="connsiteY6" fmla="*/ 1786922 h 1786922"/>
                      <a:gd name="connsiteX7" fmla="*/ 48551 w 1698746"/>
                      <a:gd name="connsiteY7" fmla="*/ 1786922 h 1786922"/>
                      <a:gd name="connsiteX8" fmla="*/ 8056 w 1698746"/>
                      <a:gd name="connsiteY8" fmla="*/ 1746427 h 1786922"/>
                      <a:gd name="connsiteX9" fmla="*/ 8056 w 1698746"/>
                      <a:gd name="connsiteY9" fmla="*/ 562159 h 1786922"/>
                      <a:gd name="connsiteX0" fmla="*/ 13700 w 1704390"/>
                      <a:gd name="connsiteY0" fmla="*/ 562159 h 1786922"/>
                      <a:gd name="connsiteX1" fmla="*/ 674902 w 1704390"/>
                      <a:gd name="connsiteY1" fmla="*/ 118460 h 1786922"/>
                      <a:gd name="connsiteX2" fmla="*/ 1704390 w 1704390"/>
                      <a:gd name="connsiteY2" fmla="*/ 119247 h 1786922"/>
                      <a:gd name="connsiteX3" fmla="*/ 1704390 w 1704390"/>
                      <a:gd name="connsiteY3" fmla="*/ 1303515 h 1786922"/>
                      <a:gd name="connsiteX4" fmla="*/ 1663895 w 1704390"/>
                      <a:gd name="connsiteY4" fmla="*/ 1344010 h 1786922"/>
                      <a:gd name="connsiteX5" fmla="*/ 1118602 w 1704390"/>
                      <a:gd name="connsiteY5" fmla="*/ 1746427 h 1786922"/>
                      <a:gd name="connsiteX6" fmla="*/ 1078107 w 1704390"/>
                      <a:gd name="connsiteY6" fmla="*/ 1786922 h 1786922"/>
                      <a:gd name="connsiteX7" fmla="*/ 54195 w 1704390"/>
                      <a:gd name="connsiteY7" fmla="*/ 1786922 h 1786922"/>
                      <a:gd name="connsiteX8" fmla="*/ 13700 w 1704390"/>
                      <a:gd name="connsiteY8" fmla="*/ 1746427 h 1786922"/>
                      <a:gd name="connsiteX9" fmla="*/ 13700 w 1704390"/>
                      <a:gd name="connsiteY9" fmla="*/ 562159 h 1786922"/>
                      <a:gd name="connsiteX0" fmla="*/ 13700 w 1719912"/>
                      <a:gd name="connsiteY0" fmla="*/ 460561 h 1685324"/>
                      <a:gd name="connsiteX1" fmla="*/ 674902 w 1719912"/>
                      <a:gd name="connsiteY1" fmla="*/ 16862 h 1685324"/>
                      <a:gd name="connsiteX2" fmla="*/ 1704390 w 1719912"/>
                      <a:gd name="connsiteY2" fmla="*/ 17649 h 1685324"/>
                      <a:gd name="connsiteX3" fmla="*/ 1704390 w 1719912"/>
                      <a:gd name="connsiteY3" fmla="*/ 1201917 h 1685324"/>
                      <a:gd name="connsiteX4" fmla="*/ 1663895 w 1719912"/>
                      <a:gd name="connsiteY4" fmla="*/ 1242412 h 1685324"/>
                      <a:gd name="connsiteX5" fmla="*/ 1118602 w 1719912"/>
                      <a:gd name="connsiteY5" fmla="*/ 1644829 h 1685324"/>
                      <a:gd name="connsiteX6" fmla="*/ 1078107 w 1719912"/>
                      <a:gd name="connsiteY6" fmla="*/ 1685324 h 1685324"/>
                      <a:gd name="connsiteX7" fmla="*/ 54195 w 1719912"/>
                      <a:gd name="connsiteY7" fmla="*/ 1685324 h 1685324"/>
                      <a:gd name="connsiteX8" fmla="*/ 13700 w 1719912"/>
                      <a:gd name="connsiteY8" fmla="*/ 1644829 h 1685324"/>
                      <a:gd name="connsiteX9" fmla="*/ 13700 w 1719912"/>
                      <a:gd name="connsiteY9" fmla="*/ 460561 h 1685324"/>
                      <a:gd name="connsiteX0" fmla="*/ 13700 w 1709575"/>
                      <a:gd name="connsiteY0" fmla="*/ 445784 h 1670547"/>
                      <a:gd name="connsiteX1" fmla="*/ 674902 w 1709575"/>
                      <a:gd name="connsiteY1" fmla="*/ 2085 h 1670547"/>
                      <a:gd name="connsiteX2" fmla="*/ 1688515 w 1709575"/>
                      <a:gd name="connsiteY2" fmla="*/ 28272 h 1670547"/>
                      <a:gd name="connsiteX3" fmla="*/ 1704390 w 1709575"/>
                      <a:gd name="connsiteY3" fmla="*/ 1187140 h 1670547"/>
                      <a:gd name="connsiteX4" fmla="*/ 1663895 w 1709575"/>
                      <a:gd name="connsiteY4" fmla="*/ 1227635 h 1670547"/>
                      <a:gd name="connsiteX5" fmla="*/ 1118602 w 1709575"/>
                      <a:gd name="connsiteY5" fmla="*/ 1630052 h 1670547"/>
                      <a:gd name="connsiteX6" fmla="*/ 1078107 w 1709575"/>
                      <a:gd name="connsiteY6" fmla="*/ 1670547 h 1670547"/>
                      <a:gd name="connsiteX7" fmla="*/ 54195 w 1709575"/>
                      <a:gd name="connsiteY7" fmla="*/ 1670547 h 1670547"/>
                      <a:gd name="connsiteX8" fmla="*/ 13700 w 1709575"/>
                      <a:gd name="connsiteY8" fmla="*/ 1630052 h 1670547"/>
                      <a:gd name="connsiteX9" fmla="*/ 13700 w 1709575"/>
                      <a:gd name="connsiteY9" fmla="*/ 445784 h 1670547"/>
                      <a:gd name="connsiteX0" fmla="*/ 48977 w 1804395"/>
                      <a:gd name="connsiteY0" fmla="*/ 509128 h 1733891"/>
                      <a:gd name="connsiteX1" fmla="*/ 710179 w 1804395"/>
                      <a:gd name="connsiteY1" fmla="*/ 74954 h 1733891"/>
                      <a:gd name="connsiteX2" fmla="*/ 1723792 w 1804395"/>
                      <a:gd name="connsiteY2" fmla="*/ 91616 h 1733891"/>
                      <a:gd name="connsiteX3" fmla="*/ 1739667 w 1804395"/>
                      <a:gd name="connsiteY3" fmla="*/ 1250484 h 1733891"/>
                      <a:gd name="connsiteX4" fmla="*/ 1699172 w 1804395"/>
                      <a:gd name="connsiteY4" fmla="*/ 1290979 h 1733891"/>
                      <a:gd name="connsiteX5" fmla="*/ 1153879 w 1804395"/>
                      <a:gd name="connsiteY5" fmla="*/ 1693396 h 1733891"/>
                      <a:gd name="connsiteX6" fmla="*/ 1113384 w 1804395"/>
                      <a:gd name="connsiteY6" fmla="*/ 1733891 h 1733891"/>
                      <a:gd name="connsiteX7" fmla="*/ 89472 w 1804395"/>
                      <a:gd name="connsiteY7" fmla="*/ 1733891 h 1733891"/>
                      <a:gd name="connsiteX8" fmla="*/ 48977 w 1804395"/>
                      <a:gd name="connsiteY8" fmla="*/ 1693396 h 1733891"/>
                      <a:gd name="connsiteX9" fmla="*/ 48977 w 1804395"/>
                      <a:gd name="connsiteY9" fmla="*/ 509128 h 1733891"/>
                      <a:gd name="connsiteX0" fmla="*/ 48977 w 1804395"/>
                      <a:gd name="connsiteY0" fmla="*/ 512481 h 1737244"/>
                      <a:gd name="connsiteX1" fmla="*/ 710179 w 1804395"/>
                      <a:gd name="connsiteY1" fmla="*/ 78307 h 1737244"/>
                      <a:gd name="connsiteX2" fmla="*/ 1723792 w 1804395"/>
                      <a:gd name="connsiteY2" fmla="*/ 94969 h 1737244"/>
                      <a:gd name="connsiteX3" fmla="*/ 1739667 w 1804395"/>
                      <a:gd name="connsiteY3" fmla="*/ 1253837 h 1737244"/>
                      <a:gd name="connsiteX4" fmla="*/ 1699172 w 1804395"/>
                      <a:gd name="connsiteY4" fmla="*/ 1294332 h 1737244"/>
                      <a:gd name="connsiteX5" fmla="*/ 1153879 w 1804395"/>
                      <a:gd name="connsiteY5" fmla="*/ 1696749 h 1737244"/>
                      <a:gd name="connsiteX6" fmla="*/ 1113384 w 1804395"/>
                      <a:gd name="connsiteY6" fmla="*/ 1737244 h 1737244"/>
                      <a:gd name="connsiteX7" fmla="*/ 89472 w 1804395"/>
                      <a:gd name="connsiteY7" fmla="*/ 1737244 h 1737244"/>
                      <a:gd name="connsiteX8" fmla="*/ 48977 w 1804395"/>
                      <a:gd name="connsiteY8" fmla="*/ 1696749 h 1737244"/>
                      <a:gd name="connsiteX9" fmla="*/ 48977 w 1804395"/>
                      <a:gd name="connsiteY9" fmla="*/ 512481 h 1737244"/>
                      <a:gd name="connsiteX0" fmla="*/ 46627 w 1804390"/>
                      <a:gd name="connsiteY0" fmla="*/ 512481 h 1737244"/>
                      <a:gd name="connsiteX1" fmla="*/ 676079 w 1804390"/>
                      <a:gd name="connsiteY1" fmla="*/ 78307 h 1737244"/>
                      <a:gd name="connsiteX2" fmla="*/ 1721442 w 1804390"/>
                      <a:gd name="connsiteY2" fmla="*/ 94969 h 1737244"/>
                      <a:gd name="connsiteX3" fmla="*/ 1737317 w 1804390"/>
                      <a:gd name="connsiteY3" fmla="*/ 1253837 h 1737244"/>
                      <a:gd name="connsiteX4" fmla="*/ 1696822 w 1804390"/>
                      <a:gd name="connsiteY4" fmla="*/ 1294332 h 1737244"/>
                      <a:gd name="connsiteX5" fmla="*/ 1151529 w 1804390"/>
                      <a:gd name="connsiteY5" fmla="*/ 1696749 h 1737244"/>
                      <a:gd name="connsiteX6" fmla="*/ 1111034 w 1804390"/>
                      <a:gd name="connsiteY6" fmla="*/ 1737244 h 1737244"/>
                      <a:gd name="connsiteX7" fmla="*/ 87122 w 1804390"/>
                      <a:gd name="connsiteY7" fmla="*/ 1737244 h 1737244"/>
                      <a:gd name="connsiteX8" fmla="*/ 46627 w 1804390"/>
                      <a:gd name="connsiteY8" fmla="*/ 1696749 h 1737244"/>
                      <a:gd name="connsiteX9" fmla="*/ 46627 w 1804390"/>
                      <a:gd name="connsiteY9" fmla="*/ 512481 h 1737244"/>
                      <a:gd name="connsiteX0" fmla="*/ 43804 w 1804381"/>
                      <a:gd name="connsiteY0" fmla="*/ 506708 h 1731471"/>
                      <a:gd name="connsiteX1" fmla="*/ 635156 w 1804381"/>
                      <a:gd name="connsiteY1" fmla="*/ 88409 h 1731471"/>
                      <a:gd name="connsiteX2" fmla="*/ 1718619 w 1804381"/>
                      <a:gd name="connsiteY2" fmla="*/ 89196 h 1731471"/>
                      <a:gd name="connsiteX3" fmla="*/ 1734494 w 1804381"/>
                      <a:gd name="connsiteY3" fmla="*/ 1248064 h 1731471"/>
                      <a:gd name="connsiteX4" fmla="*/ 1693999 w 1804381"/>
                      <a:gd name="connsiteY4" fmla="*/ 1288559 h 1731471"/>
                      <a:gd name="connsiteX5" fmla="*/ 1148706 w 1804381"/>
                      <a:gd name="connsiteY5" fmla="*/ 1690976 h 1731471"/>
                      <a:gd name="connsiteX6" fmla="*/ 1108211 w 1804381"/>
                      <a:gd name="connsiteY6" fmla="*/ 1731471 h 1731471"/>
                      <a:gd name="connsiteX7" fmla="*/ 84299 w 1804381"/>
                      <a:gd name="connsiteY7" fmla="*/ 1731471 h 1731471"/>
                      <a:gd name="connsiteX8" fmla="*/ 43804 w 1804381"/>
                      <a:gd name="connsiteY8" fmla="*/ 1690976 h 1731471"/>
                      <a:gd name="connsiteX9" fmla="*/ 43804 w 1804381"/>
                      <a:gd name="connsiteY9" fmla="*/ 506708 h 1731471"/>
                      <a:gd name="connsiteX0" fmla="*/ 43804 w 1804381"/>
                      <a:gd name="connsiteY0" fmla="*/ 507458 h 1732221"/>
                      <a:gd name="connsiteX1" fmla="*/ 635156 w 1804381"/>
                      <a:gd name="connsiteY1" fmla="*/ 89159 h 1732221"/>
                      <a:gd name="connsiteX2" fmla="*/ 1718619 w 1804381"/>
                      <a:gd name="connsiteY2" fmla="*/ 89946 h 1732221"/>
                      <a:gd name="connsiteX3" fmla="*/ 1734494 w 1804381"/>
                      <a:gd name="connsiteY3" fmla="*/ 1248814 h 1732221"/>
                      <a:gd name="connsiteX4" fmla="*/ 1693999 w 1804381"/>
                      <a:gd name="connsiteY4" fmla="*/ 1289309 h 1732221"/>
                      <a:gd name="connsiteX5" fmla="*/ 1148706 w 1804381"/>
                      <a:gd name="connsiteY5" fmla="*/ 1691726 h 1732221"/>
                      <a:gd name="connsiteX6" fmla="*/ 1108211 w 1804381"/>
                      <a:gd name="connsiteY6" fmla="*/ 1732221 h 1732221"/>
                      <a:gd name="connsiteX7" fmla="*/ 84299 w 1804381"/>
                      <a:gd name="connsiteY7" fmla="*/ 1732221 h 1732221"/>
                      <a:gd name="connsiteX8" fmla="*/ 43804 w 1804381"/>
                      <a:gd name="connsiteY8" fmla="*/ 1691726 h 1732221"/>
                      <a:gd name="connsiteX9" fmla="*/ 43804 w 1804381"/>
                      <a:gd name="connsiteY9" fmla="*/ 507458 h 1732221"/>
                      <a:gd name="connsiteX0" fmla="*/ 11349 w 1771926"/>
                      <a:gd name="connsiteY0" fmla="*/ 507458 h 1732221"/>
                      <a:gd name="connsiteX1" fmla="*/ 602701 w 1771926"/>
                      <a:gd name="connsiteY1" fmla="*/ 89159 h 1732221"/>
                      <a:gd name="connsiteX2" fmla="*/ 1686164 w 1771926"/>
                      <a:gd name="connsiteY2" fmla="*/ 89946 h 1732221"/>
                      <a:gd name="connsiteX3" fmla="*/ 1702039 w 1771926"/>
                      <a:gd name="connsiteY3" fmla="*/ 1248814 h 1732221"/>
                      <a:gd name="connsiteX4" fmla="*/ 1661544 w 1771926"/>
                      <a:gd name="connsiteY4" fmla="*/ 1289309 h 1732221"/>
                      <a:gd name="connsiteX5" fmla="*/ 1116251 w 1771926"/>
                      <a:gd name="connsiteY5" fmla="*/ 1691726 h 1732221"/>
                      <a:gd name="connsiteX6" fmla="*/ 1075756 w 1771926"/>
                      <a:gd name="connsiteY6" fmla="*/ 1732221 h 1732221"/>
                      <a:gd name="connsiteX7" fmla="*/ 51844 w 1771926"/>
                      <a:gd name="connsiteY7" fmla="*/ 1732221 h 1732221"/>
                      <a:gd name="connsiteX8" fmla="*/ 11349 w 1771926"/>
                      <a:gd name="connsiteY8" fmla="*/ 1691726 h 1732221"/>
                      <a:gd name="connsiteX9" fmla="*/ 11349 w 1771926"/>
                      <a:gd name="connsiteY9" fmla="*/ 507458 h 1732221"/>
                      <a:gd name="connsiteX0" fmla="*/ 13266 w 1767493"/>
                      <a:gd name="connsiteY0" fmla="*/ 534634 h 1746697"/>
                      <a:gd name="connsiteX1" fmla="*/ 598268 w 1767493"/>
                      <a:gd name="connsiteY1" fmla="*/ 103635 h 1746697"/>
                      <a:gd name="connsiteX2" fmla="*/ 1681731 w 1767493"/>
                      <a:gd name="connsiteY2" fmla="*/ 104422 h 1746697"/>
                      <a:gd name="connsiteX3" fmla="*/ 1697606 w 1767493"/>
                      <a:gd name="connsiteY3" fmla="*/ 1263290 h 1746697"/>
                      <a:gd name="connsiteX4" fmla="*/ 1657111 w 1767493"/>
                      <a:gd name="connsiteY4" fmla="*/ 1303785 h 1746697"/>
                      <a:gd name="connsiteX5" fmla="*/ 1111818 w 1767493"/>
                      <a:gd name="connsiteY5" fmla="*/ 1706202 h 1746697"/>
                      <a:gd name="connsiteX6" fmla="*/ 1071323 w 1767493"/>
                      <a:gd name="connsiteY6" fmla="*/ 1746697 h 1746697"/>
                      <a:gd name="connsiteX7" fmla="*/ 47411 w 1767493"/>
                      <a:gd name="connsiteY7" fmla="*/ 1746697 h 1746697"/>
                      <a:gd name="connsiteX8" fmla="*/ 6916 w 1767493"/>
                      <a:gd name="connsiteY8" fmla="*/ 1706202 h 1746697"/>
                      <a:gd name="connsiteX9" fmla="*/ 13266 w 1767493"/>
                      <a:gd name="connsiteY9" fmla="*/ 534634 h 1746697"/>
                      <a:gd name="connsiteX0" fmla="*/ 13266 w 1767493"/>
                      <a:gd name="connsiteY0" fmla="*/ 518177 h 1730240"/>
                      <a:gd name="connsiteX1" fmla="*/ 598268 w 1767493"/>
                      <a:gd name="connsiteY1" fmla="*/ 87178 h 1730240"/>
                      <a:gd name="connsiteX2" fmla="*/ 1681731 w 1767493"/>
                      <a:gd name="connsiteY2" fmla="*/ 87965 h 1730240"/>
                      <a:gd name="connsiteX3" fmla="*/ 1697606 w 1767493"/>
                      <a:gd name="connsiteY3" fmla="*/ 1246833 h 1730240"/>
                      <a:gd name="connsiteX4" fmla="*/ 1657111 w 1767493"/>
                      <a:gd name="connsiteY4" fmla="*/ 1287328 h 1730240"/>
                      <a:gd name="connsiteX5" fmla="*/ 1111818 w 1767493"/>
                      <a:gd name="connsiteY5" fmla="*/ 1689745 h 1730240"/>
                      <a:gd name="connsiteX6" fmla="*/ 1071323 w 1767493"/>
                      <a:gd name="connsiteY6" fmla="*/ 1730240 h 1730240"/>
                      <a:gd name="connsiteX7" fmla="*/ 47411 w 1767493"/>
                      <a:gd name="connsiteY7" fmla="*/ 1730240 h 1730240"/>
                      <a:gd name="connsiteX8" fmla="*/ 6916 w 1767493"/>
                      <a:gd name="connsiteY8" fmla="*/ 1689745 h 1730240"/>
                      <a:gd name="connsiteX9" fmla="*/ 13266 w 1767493"/>
                      <a:gd name="connsiteY9" fmla="*/ 518177 h 1730240"/>
                      <a:gd name="connsiteX0" fmla="*/ 13266 w 1700096"/>
                      <a:gd name="connsiteY0" fmla="*/ 443652 h 1655715"/>
                      <a:gd name="connsiteX1" fmla="*/ 598268 w 1700096"/>
                      <a:gd name="connsiteY1" fmla="*/ 12653 h 1655715"/>
                      <a:gd name="connsiteX2" fmla="*/ 1681731 w 1700096"/>
                      <a:gd name="connsiteY2" fmla="*/ 13440 h 1655715"/>
                      <a:gd name="connsiteX3" fmla="*/ 1697606 w 1700096"/>
                      <a:gd name="connsiteY3" fmla="*/ 1172308 h 1655715"/>
                      <a:gd name="connsiteX4" fmla="*/ 1657111 w 1700096"/>
                      <a:gd name="connsiteY4" fmla="*/ 1212803 h 1655715"/>
                      <a:gd name="connsiteX5" fmla="*/ 1111818 w 1700096"/>
                      <a:gd name="connsiteY5" fmla="*/ 1615220 h 1655715"/>
                      <a:gd name="connsiteX6" fmla="*/ 1071323 w 1700096"/>
                      <a:gd name="connsiteY6" fmla="*/ 1655715 h 1655715"/>
                      <a:gd name="connsiteX7" fmla="*/ 47411 w 1700096"/>
                      <a:gd name="connsiteY7" fmla="*/ 1655715 h 1655715"/>
                      <a:gd name="connsiteX8" fmla="*/ 6916 w 1700096"/>
                      <a:gd name="connsiteY8" fmla="*/ 1615220 h 1655715"/>
                      <a:gd name="connsiteX9" fmla="*/ 13266 w 1700096"/>
                      <a:gd name="connsiteY9" fmla="*/ 443652 h 1655715"/>
                      <a:gd name="connsiteX0" fmla="*/ 13266 w 1703438"/>
                      <a:gd name="connsiteY0" fmla="*/ 462935 h 1674998"/>
                      <a:gd name="connsiteX1" fmla="*/ 598268 w 1703438"/>
                      <a:gd name="connsiteY1" fmla="*/ 31936 h 1674998"/>
                      <a:gd name="connsiteX2" fmla="*/ 1688081 w 1703438"/>
                      <a:gd name="connsiteY2" fmla="*/ 48598 h 1674998"/>
                      <a:gd name="connsiteX3" fmla="*/ 1697606 w 1703438"/>
                      <a:gd name="connsiteY3" fmla="*/ 1191591 h 1674998"/>
                      <a:gd name="connsiteX4" fmla="*/ 1657111 w 1703438"/>
                      <a:gd name="connsiteY4" fmla="*/ 1232086 h 1674998"/>
                      <a:gd name="connsiteX5" fmla="*/ 1111818 w 1703438"/>
                      <a:gd name="connsiteY5" fmla="*/ 1634503 h 1674998"/>
                      <a:gd name="connsiteX6" fmla="*/ 1071323 w 1703438"/>
                      <a:gd name="connsiteY6" fmla="*/ 1674998 h 1674998"/>
                      <a:gd name="connsiteX7" fmla="*/ 47411 w 1703438"/>
                      <a:gd name="connsiteY7" fmla="*/ 1674998 h 1674998"/>
                      <a:gd name="connsiteX8" fmla="*/ 6916 w 1703438"/>
                      <a:gd name="connsiteY8" fmla="*/ 1634503 h 1674998"/>
                      <a:gd name="connsiteX9" fmla="*/ 13266 w 1703438"/>
                      <a:gd name="connsiteY9" fmla="*/ 462935 h 1674998"/>
                      <a:gd name="connsiteX0" fmla="*/ 13266 w 1703438"/>
                      <a:gd name="connsiteY0" fmla="*/ 438970 h 1651033"/>
                      <a:gd name="connsiteX1" fmla="*/ 598268 w 1703438"/>
                      <a:gd name="connsiteY1" fmla="*/ 7971 h 1651033"/>
                      <a:gd name="connsiteX2" fmla="*/ 1688081 w 1703438"/>
                      <a:gd name="connsiteY2" fmla="*/ 24633 h 1651033"/>
                      <a:gd name="connsiteX3" fmla="*/ 1697606 w 1703438"/>
                      <a:gd name="connsiteY3" fmla="*/ 1167626 h 1651033"/>
                      <a:gd name="connsiteX4" fmla="*/ 1657111 w 1703438"/>
                      <a:gd name="connsiteY4" fmla="*/ 1208121 h 1651033"/>
                      <a:gd name="connsiteX5" fmla="*/ 1111818 w 1703438"/>
                      <a:gd name="connsiteY5" fmla="*/ 1610538 h 1651033"/>
                      <a:gd name="connsiteX6" fmla="*/ 1071323 w 1703438"/>
                      <a:gd name="connsiteY6" fmla="*/ 1651033 h 1651033"/>
                      <a:gd name="connsiteX7" fmla="*/ 47411 w 1703438"/>
                      <a:gd name="connsiteY7" fmla="*/ 1651033 h 1651033"/>
                      <a:gd name="connsiteX8" fmla="*/ 6916 w 1703438"/>
                      <a:gd name="connsiteY8" fmla="*/ 1610538 h 1651033"/>
                      <a:gd name="connsiteX9" fmla="*/ 13266 w 1703438"/>
                      <a:gd name="connsiteY9" fmla="*/ 438970 h 1651033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11818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33250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33250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711629" h="1655811">
                        <a:moveTo>
                          <a:pt x="13266" y="443748"/>
                        </a:moveTo>
                        <a:cubicBezTo>
                          <a:pt x="38800" y="402079"/>
                          <a:pt x="531857" y="27830"/>
                          <a:pt x="598268" y="12749"/>
                        </a:cubicBezTo>
                        <a:cubicBezTo>
                          <a:pt x="664679" y="-2332"/>
                          <a:pt x="1641383" y="-11465"/>
                          <a:pt x="1688081" y="29411"/>
                        </a:cubicBezTo>
                        <a:cubicBezTo>
                          <a:pt x="1734779" y="70287"/>
                          <a:pt x="1697606" y="777648"/>
                          <a:pt x="1697606" y="1172404"/>
                        </a:cubicBezTo>
                        <a:cubicBezTo>
                          <a:pt x="1697606" y="1194769"/>
                          <a:pt x="1679476" y="1212899"/>
                          <a:pt x="1657111" y="1212899"/>
                        </a:cubicBezTo>
                        <a:lnTo>
                          <a:pt x="1133250" y="1615316"/>
                        </a:lnTo>
                        <a:cubicBezTo>
                          <a:pt x="1116581" y="1637681"/>
                          <a:pt x="1093688" y="1655811"/>
                          <a:pt x="1071323" y="1655811"/>
                        </a:cubicBezTo>
                        <a:lnTo>
                          <a:pt x="47411" y="1655811"/>
                        </a:lnTo>
                        <a:cubicBezTo>
                          <a:pt x="25046" y="1655811"/>
                          <a:pt x="6916" y="1637681"/>
                          <a:pt x="6916" y="1615316"/>
                        </a:cubicBezTo>
                        <a:cubicBezTo>
                          <a:pt x="6916" y="1220560"/>
                          <a:pt x="-12268" y="485417"/>
                          <a:pt x="13266" y="443748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1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フリーフォーム: 図形 66">
                    <a:extLst>
                      <a:ext uri="{FF2B5EF4-FFF2-40B4-BE49-F238E27FC236}">
                        <a16:creationId xmlns:a16="http://schemas.microsoft.com/office/drawing/2014/main" id="{063F1EE6-4F5E-47FF-9B74-A51090251577}"/>
                      </a:ext>
                    </a:extLst>
                  </p:cNvPr>
                  <p:cNvSpPr/>
                  <p:nvPr/>
                </p:nvSpPr>
                <p:spPr>
                  <a:xfrm>
                    <a:off x="32004" y="4457449"/>
                    <a:ext cx="298990" cy="117976"/>
                  </a:xfrm>
                  <a:custGeom>
                    <a:avLst/>
                    <a:gdLst>
                      <a:gd name="connsiteX0" fmla="*/ 146806 w 378728"/>
                      <a:gd name="connsiteY0" fmla="*/ 372 h 149441"/>
                      <a:gd name="connsiteX1" fmla="*/ 168166 w 378728"/>
                      <a:gd name="connsiteY1" fmla="*/ 1455 h 149441"/>
                      <a:gd name="connsiteX2" fmla="*/ 364649 w 378728"/>
                      <a:gd name="connsiteY2" fmla="*/ 45161 h 149441"/>
                      <a:gd name="connsiteX3" fmla="*/ 374952 w 378728"/>
                      <a:gd name="connsiteY3" fmla="*/ 59976 h 149441"/>
                      <a:gd name="connsiteX4" fmla="*/ 326510 w 378728"/>
                      <a:gd name="connsiteY4" fmla="*/ 92302 h 149441"/>
                      <a:gd name="connsiteX5" fmla="*/ 257583 w 378728"/>
                      <a:gd name="connsiteY5" fmla="*/ 76057 h 149441"/>
                      <a:gd name="connsiteX6" fmla="*/ 275190 w 378728"/>
                      <a:gd name="connsiteY6" fmla="*/ 62378 h 149441"/>
                      <a:gd name="connsiteX7" fmla="*/ 185887 w 378728"/>
                      <a:gd name="connsiteY7" fmla="*/ 41330 h 149441"/>
                      <a:gd name="connsiteX8" fmla="*/ 128250 w 378728"/>
                      <a:gd name="connsiteY8" fmla="*/ 86104 h 149441"/>
                      <a:gd name="connsiteX9" fmla="*/ 217554 w 378728"/>
                      <a:gd name="connsiteY9" fmla="*/ 107152 h 149441"/>
                      <a:gd name="connsiteX10" fmla="*/ 226627 w 378728"/>
                      <a:gd name="connsiteY10" fmla="*/ 100104 h 149441"/>
                      <a:gd name="connsiteX11" fmla="*/ 291800 w 378728"/>
                      <a:gd name="connsiteY11" fmla="*/ 115465 h 149441"/>
                      <a:gd name="connsiteX12" fmla="*/ 249013 w 378728"/>
                      <a:gd name="connsiteY12" fmla="*/ 144018 h 149441"/>
                      <a:gd name="connsiteX13" fmla="*/ 210562 w 378728"/>
                      <a:gd name="connsiteY13" fmla="*/ 147987 h 149441"/>
                      <a:gd name="connsiteX14" fmla="*/ 14079 w 378728"/>
                      <a:gd name="connsiteY14" fmla="*/ 104281 h 149441"/>
                      <a:gd name="connsiteX15" fmla="*/ 3776 w 378728"/>
                      <a:gd name="connsiteY15" fmla="*/ 89467 h 149441"/>
                      <a:gd name="connsiteX16" fmla="*/ 129715 w 378728"/>
                      <a:gd name="connsiteY16" fmla="*/ 5424 h 149441"/>
                      <a:gd name="connsiteX17" fmla="*/ 146806 w 378728"/>
                      <a:gd name="connsiteY17" fmla="*/ 372 h 1494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78728" h="149441">
                        <a:moveTo>
                          <a:pt x="146806" y="372"/>
                        </a:moveTo>
                        <a:cubicBezTo>
                          <a:pt x="153765" y="-347"/>
                          <a:pt x="161434" y="-43"/>
                          <a:pt x="168166" y="1455"/>
                        </a:cubicBezTo>
                        <a:lnTo>
                          <a:pt x="364649" y="45161"/>
                        </a:lnTo>
                        <a:cubicBezTo>
                          <a:pt x="378113" y="48156"/>
                          <a:pt x="382725" y="54789"/>
                          <a:pt x="374952" y="59976"/>
                        </a:cubicBezTo>
                        <a:lnTo>
                          <a:pt x="326510" y="92302"/>
                        </a:lnTo>
                        <a:lnTo>
                          <a:pt x="257583" y="76057"/>
                        </a:lnTo>
                        <a:lnTo>
                          <a:pt x="275190" y="62378"/>
                        </a:lnTo>
                        <a:lnTo>
                          <a:pt x="185887" y="41330"/>
                        </a:lnTo>
                        <a:lnTo>
                          <a:pt x="128250" y="86104"/>
                        </a:lnTo>
                        <a:lnTo>
                          <a:pt x="217554" y="107152"/>
                        </a:lnTo>
                        <a:lnTo>
                          <a:pt x="226627" y="100104"/>
                        </a:lnTo>
                        <a:lnTo>
                          <a:pt x="291800" y="115465"/>
                        </a:lnTo>
                        <a:lnTo>
                          <a:pt x="249013" y="144018"/>
                        </a:lnTo>
                        <a:cubicBezTo>
                          <a:pt x="241240" y="149205"/>
                          <a:pt x="224026" y="150982"/>
                          <a:pt x="210562" y="147987"/>
                        </a:cubicBezTo>
                        <a:lnTo>
                          <a:pt x="14079" y="104281"/>
                        </a:lnTo>
                        <a:cubicBezTo>
                          <a:pt x="615" y="101286"/>
                          <a:pt x="-3997" y="94654"/>
                          <a:pt x="3776" y="89467"/>
                        </a:cubicBezTo>
                        <a:lnTo>
                          <a:pt x="129715" y="5424"/>
                        </a:lnTo>
                        <a:cubicBezTo>
                          <a:pt x="133601" y="2831"/>
                          <a:pt x="139848" y="1090"/>
                          <a:pt x="146806" y="372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EAC77545-92C4-4F7E-8659-614E46820D5F}"/>
                      </a:ext>
                    </a:extLst>
                  </p:cNvPr>
                  <p:cNvSpPr/>
                  <p:nvPr/>
                </p:nvSpPr>
                <p:spPr>
                  <a:xfrm>
                    <a:off x="88638" y="4421353"/>
                    <a:ext cx="199494" cy="122939"/>
                  </a:xfrm>
                  <a:custGeom>
                    <a:avLst/>
                    <a:gdLst>
                      <a:gd name="connsiteX0" fmla="*/ 90884 w 181768"/>
                      <a:gd name="connsiteY0" fmla="*/ 0 h 136247"/>
                      <a:gd name="connsiteX1" fmla="*/ 181768 w 181768"/>
                      <a:gd name="connsiteY1" fmla="*/ 53931 h 136247"/>
                      <a:gd name="connsiteX2" fmla="*/ 176939 w 181768"/>
                      <a:gd name="connsiteY2" fmla="*/ 68124 h 136247"/>
                      <a:gd name="connsiteX3" fmla="*/ 181768 w 181768"/>
                      <a:gd name="connsiteY3" fmla="*/ 82316 h 136247"/>
                      <a:gd name="connsiteX4" fmla="*/ 90884 w 181768"/>
                      <a:gd name="connsiteY4" fmla="*/ 136247 h 136247"/>
                      <a:gd name="connsiteX5" fmla="*/ 0 w 181768"/>
                      <a:gd name="connsiteY5" fmla="*/ 82316 h 136247"/>
                      <a:gd name="connsiteX6" fmla="*/ 4829 w 181768"/>
                      <a:gd name="connsiteY6" fmla="*/ 68124 h 136247"/>
                      <a:gd name="connsiteX7" fmla="*/ 0 w 181768"/>
                      <a:gd name="connsiteY7" fmla="*/ 53931 h 136247"/>
                      <a:gd name="connsiteX8" fmla="*/ 90884 w 181768"/>
                      <a:gd name="connsiteY8" fmla="*/ 0 h 136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1768" h="136247">
                        <a:moveTo>
                          <a:pt x="90884" y="0"/>
                        </a:moveTo>
                        <a:cubicBezTo>
                          <a:pt x="141078" y="0"/>
                          <a:pt x="181768" y="24146"/>
                          <a:pt x="181768" y="53931"/>
                        </a:cubicBezTo>
                        <a:lnTo>
                          <a:pt x="176939" y="68124"/>
                        </a:lnTo>
                        <a:lnTo>
                          <a:pt x="181768" y="82316"/>
                        </a:lnTo>
                        <a:cubicBezTo>
                          <a:pt x="181768" y="112101"/>
                          <a:pt x="141078" y="136247"/>
                          <a:pt x="90884" y="136247"/>
                        </a:cubicBezTo>
                        <a:cubicBezTo>
                          <a:pt x="40690" y="136247"/>
                          <a:pt x="0" y="112101"/>
                          <a:pt x="0" y="82316"/>
                        </a:cubicBezTo>
                        <a:lnTo>
                          <a:pt x="4829" y="68124"/>
                        </a:lnTo>
                        <a:lnTo>
                          <a:pt x="0" y="53931"/>
                        </a:lnTo>
                        <a:cubicBezTo>
                          <a:pt x="0" y="24146"/>
                          <a:pt x="40690" y="0"/>
                          <a:pt x="90884" y="0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1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69" name="フリーフォーム: 図形 68">
                    <a:extLst>
                      <a:ext uri="{FF2B5EF4-FFF2-40B4-BE49-F238E27FC236}">
                        <a16:creationId xmlns:a16="http://schemas.microsoft.com/office/drawing/2014/main" id="{E644C162-592E-4297-B30E-EFF38923596A}"/>
                      </a:ext>
                    </a:extLst>
                  </p:cNvPr>
                  <p:cNvSpPr/>
                  <p:nvPr/>
                </p:nvSpPr>
                <p:spPr>
                  <a:xfrm>
                    <a:off x="-190267" y="3831472"/>
                    <a:ext cx="757006" cy="619410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フリーフォーム: 図形 69">
                    <a:extLst>
                      <a:ext uri="{FF2B5EF4-FFF2-40B4-BE49-F238E27FC236}">
                        <a16:creationId xmlns:a16="http://schemas.microsoft.com/office/drawing/2014/main" id="{B4D59046-9CCF-4135-9464-DDDBB8A004B4}"/>
                      </a:ext>
                    </a:extLst>
                  </p:cNvPr>
                  <p:cNvSpPr/>
                  <p:nvPr/>
                </p:nvSpPr>
                <p:spPr>
                  <a:xfrm>
                    <a:off x="-706246" y="4767899"/>
                    <a:ext cx="1709608" cy="1188805"/>
                  </a:xfrm>
                  <a:custGeom>
                    <a:avLst/>
                    <a:gdLst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417 w 1709608"/>
                      <a:gd name="connsiteY10" fmla="*/ 460970 h 1188805"/>
                      <a:gd name="connsiteX11" fmla="*/ 1080227 w 1709608"/>
                      <a:gd name="connsiteY11" fmla="*/ 460970 h 1188805"/>
                      <a:gd name="connsiteX12" fmla="*/ 1144930 w 1709608"/>
                      <a:gd name="connsiteY12" fmla="*/ 419468 h 1188805"/>
                      <a:gd name="connsiteX13" fmla="*/ 1692273 w 1709608"/>
                      <a:gd name="connsiteY13" fmla="*/ 7043 h 11888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709608" h="1188805">
                        <a:moveTo>
                          <a:pt x="1709608" y="0"/>
                        </a:moveTo>
                        <a:lnTo>
                          <a:pt x="1709598" y="1197"/>
                        </a:lnTo>
                        <a:cubicBezTo>
                          <a:pt x="1706142" y="232491"/>
                          <a:pt x="1696849" y="508020"/>
                          <a:pt x="1696849" y="705398"/>
                        </a:cubicBezTo>
                        <a:cubicBezTo>
                          <a:pt x="1696849" y="727763"/>
                          <a:pt x="1678719" y="745893"/>
                          <a:pt x="1656354" y="745893"/>
                        </a:cubicBezTo>
                        <a:lnTo>
                          <a:pt x="1132493" y="1148310"/>
                        </a:lnTo>
                        <a:cubicBezTo>
                          <a:pt x="1115824" y="1170675"/>
                          <a:pt x="1092931" y="1188805"/>
                          <a:pt x="1070566" y="1188805"/>
                        </a:cubicBezTo>
                        <a:lnTo>
                          <a:pt x="46654" y="1188805"/>
                        </a:lnTo>
                        <a:cubicBezTo>
                          <a:pt x="24289" y="1188805"/>
                          <a:pt x="6159" y="1170675"/>
                          <a:pt x="6159" y="1148310"/>
                        </a:cubicBezTo>
                        <a:cubicBezTo>
                          <a:pt x="6159" y="1000277"/>
                          <a:pt x="3461" y="804376"/>
                          <a:pt x="1436" y="615129"/>
                        </a:cubicBezTo>
                        <a:lnTo>
                          <a:pt x="0" y="456738"/>
                        </a:lnTo>
                        <a:lnTo>
                          <a:pt x="10417" y="460970"/>
                        </a:lnTo>
                        <a:lnTo>
                          <a:pt x="1080227" y="460970"/>
                        </a:lnTo>
                        <a:cubicBezTo>
                          <a:pt x="1103594" y="460970"/>
                          <a:pt x="1127514" y="442389"/>
                          <a:pt x="1144930" y="419468"/>
                        </a:cubicBezTo>
                        <a:lnTo>
                          <a:pt x="1692273" y="704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フリーフォーム: 図形 70">
                    <a:extLst>
                      <a:ext uri="{FF2B5EF4-FFF2-40B4-BE49-F238E27FC236}">
                        <a16:creationId xmlns:a16="http://schemas.microsoft.com/office/drawing/2014/main" id="{21415CFC-A020-4A80-B895-08C52CE9AF0F}"/>
                      </a:ext>
                    </a:extLst>
                  </p:cNvPr>
                  <p:cNvSpPr/>
                  <p:nvPr/>
                </p:nvSpPr>
                <p:spPr>
                  <a:xfrm>
                    <a:off x="14522" y="4079189"/>
                    <a:ext cx="347428" cy="367078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フリーフォーム: 図形 71">
                    <a:extLst>
                      <a:ext uri="{FF2B5EF4-FFF2-40B4-BE49-F238E27FC236}">
                        <a16:creationId xmlns:a16="http://schemas.microsoft.com/office/drawing/2014/main" id="{F287A689-BAA3-4268-A00C-AA685456998A}"/>
                      </a:ext>
                    </a:extLst>
                  </p:cNvPr>
                  <p:cNvSpPr/>
                  <p:nvPr/>
                </p:nvSpPr>
                <p:spPr>
                  <a:xfrm>
                    <a:off x="119297" y="4079189"/>
                    <a:ext cx="137878" cy="367078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フリーフォーム: 図形 72">
                    <a:extLst>
                      <a:ext uri="{FF2B5EF4-FFF2-40B4-BE49-F238E27FC236}">
                        <a16:creationId xmlns:a16="http://schemas.microsoft.com/office/drawing/2014/main" id="{F36F7690-2F53-4AD8-A629-A2987AE05E12}"/>
                      </a:ext>
                    </a:extLst>
                  </p:cNvPr>
                  <p:cNvSpPr/>
                  <p:nvPr/>
                </p:nvSpPr>
                <p:spPr>
                  <a:xfrm>
                    <a:off x="-190267" y="3830989"/>
                    <a:ext cx="757006" cy="437909"/>
                  </a:xfrm>
                  <a:custGeom>
                    <a:avLst/>
                    <a:gdLst>
                      <a:gd name="connsiteX0" fmla="*/ 514983 w 757006"/>
                      <a:gd name="connsiteY0" fmla="*/ 365 h 437909"/>
                      <a:gd name="connsiteX1" fmla="*/ 655320 w 757006"/>
                      <a:gd name="connsiteY1" fmla="*/ 14167 h 437909"/>
                      <a:gd name="connsiteX2" fmla="*/ 757006 w 757006"/>
                      <a:gd name="connsiteY2" fmla="*/ 24169 h 437909"/>
                      <a:gd name="connsiteX3" fmla="*/ 757006 w 757006"/>
                      <a:gd name="connsiteY3" fmla="*/ 307298 h 437909"/>
                      <a:gd name="connsiteX4" fmla="*/ 730849 w 757006"/>
                      <a:gd name="connsiteY4" fmla="*/ 415948 h 437909"/>
                      <a:gd name="connsiteX5" fmla="*/ 725678 w 757006"/>
                      <a:gd name="connsiteY5" fmla="*/ 424074 h 437909"/>
                      <a:gd name="connsiteX6" fmla="*/ 721496 w 757006"/>
                      <a:gd name="connsiteY6" fmla="*/ 423742 h 437909"/>
                      <a:gd name="connsiteX7" fmla="*/ 547610 w 757006"/>
                      <a:gd name="connsiteY7" fmla="*/ 409940 h 437909"/>
                      <a:gd name="connsiteX8" fmla="*/ 373724 w 757006"/>
                      <a:gd name="connsiteY8" fmla="*/ 423742 h 437909"/>
                      <a:gd name="connsiteX9" fmla="*/ 199838 w 757006"/>
                      <a:gd name="connsiteY9" fmla="*/ 437545 h 437909"/>
                      <a:gd name="connsiteX10" fmla="*/ 31392 w 757006"/>
                      <a:gd name="connsiteY10" fmla="*/ 424174 h 437909"/>
                      <a:gd name="connsiteX11" fmla="*/ 26157 w 757006"/>
                      <a:gd name="connsiteY11" fmla="*/ 415948 h 437909"/>
                      <a:gd name="connsiteX12" fmla="*/ 0 w 757006"/>
                      <a:gd name="connsiteY12" fmla="*/ 307298 h 437909"/>
                      <a:gd name="connsiteX13" fmla="*/ 0 w 757006"/>
                      <a:gd name="connsiteY13" fmla="*/ 4925 h 437909"/>
                      <a:gd name="connsiteX14" fmla="*/ 93973 w 757006"/>
                      <a:gd name="connsiteY14" fmla="*/ 14167 h 437909"/>
                      <a:gd name="connsiteX15" fmla="*/ 374646 w 757006"/>
                      <a:gd name="connsiteY15" fmla="*/ 14167 h 437909"/>
                      <a:gd name="connsiteX16" fmla="*/ 514983 w 757006"/>
                      <a:gd name="connsiteY16" fmla="*/ 365 h 4379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7006" h="437909">
                        <a:moveTo>
                          <a:pt x="514983" y="365"/>
                        </a:moveTo>
                        <a:cubicBezTo>
                          <a:pt x="561762" y="1899"/>
                          <a:pt x="608540" y="8033"/>
                          <a:pt x="655320" y="14167"/>
                        </a:cubicBezTo>
                        <a:lnTo>
                          <a:pt x="757006" y="24169"/>
                        </a:lnTo>
                        <a:lnTo>
                          <a:pt x="757006" y="307298"/>
                        </a:lnTo>
                        <a:cubicBezTo>
                          <a:pt x="757006" y="345474"/>
                          <a:pt x="747771" y="382069"/>
                          <a:pt x="730849" y="415948"/>
                        </a:cubicBezTo>
                        <a:lnTo>
                          <a:pt x="725678" y="424074"/>
                        </a:lnTo>
                        <a:lnTo>
                          <a:pt x="721496" y="423742"/>
                        </a:lnTo>
                        <a:cubicBezTo>
                          <a:pt x="663534" y="417608"/>
                          <a:pt x="605573" y="411474"/>
                          <a:pt x="547610" y="409940"/>
                        </a:cubicBezTo>
                        <a:cubicBezTo>
                          <a:pt x="489648" y="408406"/>
                          <a:pt x="431686" y="411474"/>
                          <a:pt x="373724" y="423742"/>
                        </a:cubicBezTo>
                        <a:cubicBezTo>
                          <a:pt x="315762" y="436011"/>
                          <a:pt x="257800" y="439078"/>
                          <a:pt x="199838" y="437545"/>
                        </a:cubicBezTo>
                        <a:lnTo>
                          <a:pt x="31392" y="424174"/>
                        </a:lnTo>
                        <a:lnTo>
                          <a:pt x="26157" y="415948"/>
                        </a:lnTo>
                        <a:cubicBezTo>
                          <a:pt x="9235" y="382069"/>
                          <a:pt x="0" y="345474"/>
                          <a:pt x="0" y="307298"/>
                        </a:cubicBezTo>
                        <a:lnTo>
                          <a:pt x="0" y="4925"/>
                        </a:lnTo>
                        <a:lnTo>
                          <a:pt x="93973" y="14167"/>
                        </a:lnTo>
                        <a:cubicBezTo>
                          <a:pt x="187530" y="26436"/>
                          <a:pt x="281089" y="38705"/>
                          <a:pt x="374646" y="14167"/>
                        </a:cubicBezTo>
                        <a:cubicBezTo>
                          <a:pt x="421425" y="1899"/>
                          <a:pt x="468204" y="-1169"/>
                          <a:pt x="514983" y="365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" name="フリーフォーム: 図形 73">
                    <a:extLst>
                      <a:ext uri="{FF2B5EF4-FFF2-40B4-BE49-F238E27FC236}">
                        <a16:creationId xmlns:a16="http://schemas.microsoft.com/office/drawing/2014/main" id="{4D5BEB05-B237-45BE-BA55-01B718DABF6A}"/>
                      </a:ext>
                    </a:extLst>
                  </p:cNvPr>
                  <p:cNvSpPr/>
                  <p:nvPr/>
                </p:nvSpPr>
                <p:spPr>
                  <a:xfrm>
                    <a:off x="364320" y="4766714"/>
                    <a:ext cx="639042" cy="1188805"/>
                  </a:xfrm>
                  <a:custGeom>
                    <a:avLst/>
                    <a:gdLst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417 w 1709608"/>
                      <a:gd name="connsiteY10" fmla="*/ 460970 h 1188805"/>
                      <a:gd name="connsiteX11" fmla="*/ 1080227 w 1709608"/>
                      <a:gd name="connsiteY11" fmla="*/ 460970 h 1188805"/>
                      <a:gd name="connsiteX12" fmla="*/ 1144930 w 1709608"/>
                      <a:gd name="connsiteY12" fmla="*/ 419468 h 1188805"/>
                      <a:gd name="connsiteX13" fmla="*/ 1692273 w 1709608"/>
                      <a:gd name="connsiteY13" fmla="*/ 7043 h 1188805"/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80227 w 1709608"/>
                      <a:gd name="connsiteY10" fmla="*/ 460970 h 1188805"/>
                      <a:gd name="connsiteX11" fmla="*/ 1144930 w 1709608"/>
                      <a:gd name="connsiteY11" fmla="*/ 419468 h 1188805"/>
                      <a:gd name="connsiteX12" fmla="*/ 1692273 w 1709608"/>
                      <a:gd name="connsiteY12" fmla="*/ 7043 h 1188805"/>
                      <a:gd name="connsiteX13" fmla="*/ 1709608 w 1709608"/>
                      <a:gd name="connsiteY13" fmla="*/ 0 h 1188805"/>
                      <a:gd name="connsiteX0" fmla="*/ 1708172 w 1708172"/>
                      <a:gd name="connsiteY0" fmla="*/ 0 h 1188805"/>
                      <a:gd name="connsiteX1" fmla="*/ 1708162 w 1708172"/>
                      <a:gd name="connsiteY1" fmla="*/ 1197 h 1188805"/>
                      <a:gd name="connsiteX2" fmla="*/ 1695413 w 1708172"/>
                      <a:gd name="connsiteY2" fmla="*/ 705398 h 1188805"/>
                      <a:gd name="connsiteX3" fmla="*/ 1654918 w 1708172"/>
                      <a:gd name="connsiteY3" fmla="*/ 745893 h 1188805"/>
                      <a:gd name="connsiteX4" fmla="*/ 1131057 w 1708172"/>
                      <a:gd name="connsiteY4" fmla="*/ 1148310 h 1188805"/>
                      <a:gd name="connsiteX5" fmla="*/ 1069130 w 1708172"/>
                      <a:gd name="connsiteY5" fmla="*/ 1188805 h 1188805"/>
                      <a:gd name="connsiteX6" fmla="*/ 45218 w 1708172"/>
                      <a:gd name="connsiteY6" fmla="*/ 1188805 h 1188805"/>
                      <a:gd name="connsiteX7" fmla="*/ 4723 w 1708172"/>
                      <a:gd name="connsiteY7" fmla="*/ 1148310 h 1188805"/>
                      <a:gd name="connsiteX8" fmla="*/ 0 w 1708172"/>
                      <a:gd name="connsiteY8" fmla="*/ 615129 h 1188805"/>
                      <a:gd name="connsiteX9" fmla="*/ 1078791 w 1708172"/>
                      <a:gd name="connsiteY9" fmla="*/ 460970 h 1188805"/>
                      <a:gd name="connsiteX10" fmla="*/ 1143494 w 1708172"/>
                      <a:gd name="connsiteY10" fmla="*/ 419468 h 1188805"/>
                      <a:gd name="connsiteX11" fmla="*/ 1690837 w 1708172"/>
                      <a:gd name="connsiteY11" fmla="*/ 7043 h 1188805"/>
                      <a:gd name="connsiteX12" fmla="*/ 1708172 w 1708172"/>
                      <a:gd name="connsiteY12" fmla="*/ 0 h 1188805"/>
                      <a:gd name="connsiteX0" fmla="*/ 1774918 w 1774918"/>
                      <a:gd name="connsiteY0" fmla="*/ 0 h 1215175"/>
                      <a:gd name="connsiteX1" fmla="*/ 1774908 w 1774918"/>
                      <a:gd name="connsiteY1" fmla="*/ 1197 h 1215175"/>
                      <a:gd name="connsiteX2" fmla="*/ 1762159 w 1774918"/>
                      <a:gd name="connsiteY2" fmla="*/ 705398 h 1215175"/>
                      <a:gd name="connsiteX3" fmla="*/ 1721664 w 1774918"/>
                      <a:gd name="connsiteY3" fmla="*/ 745893 h 1215175"/>
                      <a:gd name="connsiteX4" fmla="*/ 1197803 w 1774918"/>
                      <a:gd name="connsiteY4" fmla="*/ 1148310 h 1215175"/>
                      <a:gd name="connsiteX5" fmla="*/ 1135876 w 1774918"/>
                      <a:gd name="connsiteY5" fmla="*/ 1188805 h 1215175"/>
                      <a:gd name="connsiteX6" fmla="*/ 111964 w 1774918"/>
                      <a:gd name="connsiteY6" fmla="*/ 1188805 h 1215175"/>
                      <a:gd name="connsiteX7" fmla="*/ 71469 w 1774918"/>
                      <a:gd name="connsiteY7" fmla="*/ 1148310 h 1215175"/>
                      <a:gd name="connsiteX8" fmla="*/ 1145537 w 1774918"/>
                      <a:gd name="connsiteY8" fmla="*/ 460970 h 1215175"/>
                      <a:gd name="connsiteX9" fmla="*/ 1210240 w 1774918"/>
                      <a:gd name="connsiteY9" fmla="*/ 419468 h 1215175"/>
                      <a:gd name="connsiteX10" fmla="*/ 1757583 w 1774918"/>
                      <a:gd name="connsiteY10" fmla="*/ 7043 h 1215175"/>
                      <a:gd name="connsiteX11" fmla="*/ 1774918 w 1774918"/>
                      <a:gd name="connsiteY11" fmla="*/ 0 h 1215175"/>
                      <a:gd name="connsiteX0" fmla="*/ 1662954 w 1662954"/>
                      <a:gd name="connsiteY0" fmla="*/ 0 h 1188805"/>
                      <a:gd name="connsiteX1" fmla="*/ 1662944 w 1662954"/>
                      <a:gd name="connsiteY1" fmla="*/ 1197 h 1188805"/>
                      <a:gd name="connsiteX2" fmla="*/ 1650195 w 1662954"/>
                      <a:gd name="connsiteY2" fmla="*/ 705398 h 1188805"/>
                      <a:gd name="connsiteX3" fmla="*/ 1609700 w 1662954"/>
                      <a:gd name="connsiteY3" fmla="*/ 745893 h 1188805"/>
                      <a:gd name="connsiteX4" fmla="*/ 1085839 w 1662954"/>
                      <a:gd name="connsiteY4" fmla="*/ 1148310 h 1188805"/>
                      <a:gd name="connsiteX5" fmla="*/ 1023912 w 1662954"/>
                      <a:gd name="connsiteY5" fmla="*/ 1188805 h 1188805"/>
                      <a:gd name="connsiteX6" fmla="*/ 0 w 1662954"/>
                      <a:gd name="connsiteY6" fmla="*/ 1188805 h 1188805"/>
                      <a:gd name="connsiteX7" fmla="*/ 1033573 w 1662954"/>
                      <a:gd name="connsiteY7" fmla="*/ 460970 h 1188805"/>
                      <a:gd name="connsiteX8" fmla="*/ 1098276 w 1662954"/>
                      <a:gd name="connsiteY8" fmla="*/ 419468 h 1188805"/>
                      <a:gd name="connsiteX9" fmla="*/ 1645619 w 1662954"/>
                      <a:gd name="connsiteY9" fmla="*/ 7043 h 1188805"/>
                      <a:gd name="connsiteX10" fmla="*/ 1662954 w 1662954"/>
                      <a:gd name="connsiteY10" fmla="*/ 0 h 1188805"/>
                      <a:gd name="connsiteX0" fmla="*/ 639042 w 639042"/>
                      <a:gd name="connsiteY0" fmla="*/ 0 h 1188805"/>
                      <a:gd name="connsiteX1" fmla="*/ 639032 w 639042"/>
                      <a:gd name="connsiteY1" fmla="*/ 1197 h 1188805"/>
                      <a:gd name="connsiteX2" fmla="*/ 626283 w 639042"/>
                      <a:gd name="connsiteY2" fmla="*/ 705398 h 1188805"/>
                      <a:gd name="connsiteX3" fmla="*/ 585788 w 639042"/>
                      <a:gd name="connsiteY3" fmla="*/ 745893 h 1188805"/>
                      <a:gd name="connsiteX4" fmla="*/ 61927 w 639042"/>
                      <a:gd name="connsiteY4" fmla="*/ 1148310 h 1188805"/>
                      <a:gd name="connsiteX5" fmla="*/ 0 w 639042"/>
                      <a:gd name="connsiteY5" fmla="*/ 1188805 h 1188805"/>
                      <a:gd name="connsiteX6" fmla="*/ 9661 w 639042"/>
                      <a:gd name="connsiteY6" fmla="*/ 460970 h 1188805"/>
                      <a:gd name="connsiteX7" fmla="*/ 74364 w 639042"/>
                      <a:gd name="connsiteY7" fmla="*/ 419468 h 1188805"/>
                      <a:gd name="connsiteX8" fmla="*/ 621707 w 639042"/>
                      <a:gd name="connsiteY8" fmla="*/ 7043 h 1188805"/>
                      <a:gd name="connsiteX9" fmla="*/ 639042 w 639042"/>
                      <a:gd name="connsiteY9" fmla="*/ 0 h 11888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39042" h="1188805">
                        <a:moveTo>
                          <a:pt x="639042" y="0"/>
                        </a:moveTo>
                        <a:cubicBezTo>
                          <a:pt x="639039" y="399"/>
                          <a:pt x="639035" y="798"/>
                          <a:pt x="639032" y="1197"/>
                        </a:cubicBezTo>
                        <a:cubicBezTo>
                          <a:pt x="635576" y="232491"/>
                          <a:pt x="626283" y="508020"/>
                          <a:pt x="626283" y="705398"/>
                        </a:cubicBezTo>
                        <a:cubicBezTo>
                          <a:pt x="626283" y="727763"/>
                          <a:pt x="608153" y="745893"/>
                          <a:pt x="585788" y="745893"/>
                        </a:cubicBezTo>
                        <a:lnTo>
                          <a:pt x="61927" y="1148310"/>
                        </a:lnTo>
                        <a:cubicBezTo>
                          <a:pt x="45258" y="1170675"/>
                          <a:pt x="22365" y="1188805"/>
                          <a:pt x="0" y="1188805"/>
                        </a:cubicBezTo>
                        <a:lnTo>
                          <a:pt x="9661" y="460970"/>
                        </a:lnTo>
                        <a:cubicBezTo>
                          <a:pt x="33028" y="460970"/>
                          <a:pt x="56948" y="442389"/>
                          <a:pt x="74364" y="419468"/>
                        </a:cubicBezTo>
                        <a:lnTo>
                          <a:pt x="621707" y="7043"/>
                        </a:lnTo>
                        <a:lnTo>
                          <a:pt x="639042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2" name="テキスト ボックス 61">
                  <a:extLst>
                    <a:ext uri="{FF2B5EF4-FFF2-40B4-BE49-F238E27FC236}">
                      <a16:creationId xmlns:a16="http://schemas.microsoft.com/office/drawing/2014/main" id="{0DE3C5C8-24EB-406F-8365-8C7A8AD0A263}"/>
                    </a:ext>
                  </a:extLst>
                </p:cNvPr>
                <p:cNvSpPr txBox="1"/>
                <p:nvPr/>
              </p:nvSpPr>
              <p:spPr>
                <a:xfrm>
                  <a:off x="-553183" y="5326177"/>
                  <a:ext cx="739962" cy="1630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chemeClr val="bg1"/>
                      </a:solidFill>
                      <a:latin typeface="Arial Black" panose="020B0A04020102020204" pitchFamily="34" charset="0"/>
                    </a:rPr>
                    <a:t>Bread</a:t>
                  </a:r>
                  <a:endParaRPr kumimoji="1" lang="ja-JP" altLang="en-US" dirty="0">
                    <a:solidFill>
                      <a:schemeClr val="bg1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3" name="テキスト ボックス 62">
                  <a:extLst>
                    <a:ext uri="{FF2B5EF4-FFF2-40B4-BE49-F238E27FC236}">
                      <a16:creationId xmlns:a16="http://schemas.microsoft.com/office/drawing/2014/main" id="{BF314296-CDA4-4574-A57B-1D9344680E5B}"/>
                    </a:ext>
                  </a:extLst>
                </p:cNvPr>
                <p:cNvSpPr txBox="1"/>
                <p:nvPr/>
              </p:nvSpPr>
              <p:spPr>
                <a:xfrm>
                  <a:off x="-98685" y="5757580"/>
                  <a:ext cx="234404" cy="1075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枚切</a:t>
                  </a:r>
                </a:p>
              </p:txBody>
            </p:sp>
            <p:sp>
              <p:nvSpPr>
                <p:cNvPr id="64" name="テキスト ボックス 63">
                  <a:extLst>
                    <a:ext uri="{FF2B5EF4-FFF2-40B4-BE49-F238E27FC236}">
                      <a16:creationId xmlns:a16="http://schemas.microsoft.com/office/drawing/2014/main" id="{9B90BF46-90BF-456B-8663-A6C1A7577C82}"/>
                    </a:ext>
                  </a:extLst>
                </p:cNvPr>
                <p:cNvSpPr txBox="1"/>
                <p:nvPr/>
              </p:nvSpPr>
              <p:spPr>
                <a:xfrm>
                  <a:off x="-430568" y="5574110"/>
                  <a:ext cx="315248" cy="2944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chemeClr val="bg1"/>
                      </a:solidFill>
                      <a:latin typeface="Arial Black" panose="020B0A04020102020204" pitchFamily="34" charset="0"/>
                    </a:rPr>
                    <a:t>5</a:t>
                  </a:r>
                  <a:endParaRPr kumimoji="1" lang="ja-JP" altLang="en-US" dirty="0">
                    <a:solidFill>
                      <a:schemeClr val="bg1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65" name="テキスト ボックス 64">
                  <a:extLst>
                    <a:ext uri="{FF2B5EF4-FFF2-40B4-BE49-F238E27FC236}">
                      <a16:creationId xmlns:a16="http://schemas.microsoft.com/office/drawing/2014/main" id="{23D4859A-A9A8-49A3-8DBD-84D5AA13B77C}"/>
                    </a:ext>
                  </a:extLst>
                </p:cNvPr>
                <p:cNvSpPr txBox="1"/>
                <p:nvPr/>
              </p:nvSpPr>
              <p:spPr>
                <a:xfrm>
                  <a:off x="453118" y="5002943"/>
                  <a:ext cx="501485" cy="6790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SlantUp">
                    <a:avLst>
                      <a:gd name="adj" fmla="val 59348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ふんわり食感</a:t>
                  </a:r>
                </a:p>
              </p:txBody>
            </p:sp>
          </p:grp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EB7E9883-F380-4B18-9944-71FF058CC2CE}"/>
                  </a:ext>
                </a:extLst>
              </p:cNvPr>
              <p:cNvSpPr/>
              <p:nvPr/>
            </p:nvSpPr>
            <p:spPr>
              <a:xfrm>
                <a:off x="33615" y="3832994"/>
                <a:ext cx="226778" cy="435018"/>
              </a:xfrm>
              <a:custGeom>
                <a:avLst/>
                <a:gdLst>
                  <a:gd name="connsiteX0" fmla="*/ 226778 w 226778"/>
                  <a:gd name="connsiteY0" fmla="*/ 0 h 435018"/>
                  <a:gd name="connsiteX1" fmla="*/ 226778 w 226778"/>
                  <a:gd name="connsiteY1" fmla="*/ 343226 h 435018"/>
                  <a:gd name="connsiteX2" fmla="*/ 223315 w 226778"/>
                  <a:gd name="connsiteY2" fmla="*/ 411860 h 435018"/>
                  <a:gd name="connsiteX3" fmla="*/ 152205 w 226778"/>
                  <a:gd name="connsiteY3" fmla="*/ 421737 h 435018"/>
                  <a:gd name="connsiteX4" fmla="*/ 65262 w 226778"/>
                  <a:gd name="connsiteY4" fmla="*/ 433814 h 435018"/>
                  <a:gd name="connsiteX5" fmla="*/ 4632 w 226778"/>
                  <a:gd name="connsiteY5" fmla="*/ 435018 h 435018"/>
                  <a:gd name="connsiteX6" fmla="*/ 0 w 226778"/>
                  <a:gd name="connsiteY6" fmla="*/ 343226 h 435018"/>
                  <a:gd name="connsiteX7" fmla="*/ 0 w 226778"/>
                  <a:gd name="connsiteY7" fmla="*/ 24707 h 435018"/>
                  <a:gd name="connsiteX8" fmla="*/ 12791 w 226778"/>
                  <a:gd name="connsiteY8" fmla="*/ 25965 h 435018"/>
                  <a:gd name="connsiteX9" fmla="*/ 153127 w 226778"/>
                  <a:gd name="connsiteY9" fmla="*/ 12162 h 435018"/>
                  <a:gd name="connsiteX10" fmla="*/ 223296 w 226778"/>
                  <a:gd name="connsiteY10" fmla="*/ 85 h 435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6778" h="435018">
                    <a:moveTo>
                      <a:pt x="226778" y="0"/>
                    </a:moveTo>
                    <a:lnTo>
                      <a:pt x="226778" y="343226"/>
                    </a:lnTo>
                    <a:lnTo>
                      <a:pt x="223315" y="411860"/>
                    </a:lnTo>
                    <a:lnTo>
                      <a:pt x="152205" y="421737"/>
                    </a:lnTo>
                    <a:cubicBezTo>
                      <a:pt x="123224" y="427872"/>
                      <a:pt x="94243" y="431706"/>
                      <a:pt x="65262" y="433814"/>
                    </a:cubicBezTo>
                    <a:lnTo>
                      <a:pt x="4632" y="435018"/>
                    </a:lnTo>
                    <a:lnTo>
                      <a:pt x="0" y="343226"/>
                    </a:lnTo>
                    <a:lnTo>
                      <a:pt x="0" y="24707"/>
                    </a:lnTo>
                    <a:lnTo>
                      <a:pt x="12791" y="25965"/>
                    </a:lnTo>
                    <a:cubicBezTo>
                      <a:pt x="59570" y="27498"/>
                      <a:pt x="106349" y="24431"/>
                      <a:pt x="153127" y="12162"/>
                    </a:cubicBezTo>
                    <a:cubicBezTo>
                      <a:pt x="176517" y="6028"/>
                      <a:pt x="199906" y="2194"/>
                      <a:pt x="223296" y="85"/>
                    </a:cubicBezTo>
                    <a:close/>
                  </a:path>
                </a:pathLst>
              </a:custGeom>
              <a:solidFill>
                <a:srgbClr val="990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488324B3-0F20-4F43-83CD-BC904E7F4EEB}"/>
              </a:ext>
            </a:extLst>
          </p:cNvPr>
          <p:cNvGrpSpPr/>
          <p:nvPr/>
        </p:nvGrpSpPr>
        <p:grpSpPr>
          <a:xfrm>
            <a:off x="1081194" y="3841767"/>
            <a:ext cx="1982737" cy="2463783"/>
            <a:chOff x="5238502" y="6164614"/>
            <a:chExt cx="1711629" cy="2126900"/>
          </a:xfrm>
        </p:grpSpPr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759B84B4-7623-4F54-A5F7-CFC6E7509912}"/>
                </a:ext>
              </a:extLst>
            </p:cNvPr>
            <p:cNvGrpSpPr/>
            <p:nvPr/>
          </p:nvGrpSpPr>
          <p:grpSpPr>
            <a:xfrm>
              <a:off x="5275584" y="6661440"/>
              <a:ext cx="1649091" cy="1592875"/>
              <a:chOff x="5275584" y="3800475"/>
              <a:chExt cx="1811016" cy="1592875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15ACCBA8-6E90-45FB-B7A8-B674C5384F6A}"/>
                  </a:ext>
                </a:extLst>
              </p:cNvPr>
              <p:cNvGrpSpPr/>
              <p:nvPr/>
            </p:nvGrpSpPr>
            <p:grpSpPr>
              <a:xfrm>
                <a:off x="5275584" y="3800475"/>
                <a:ext cx="1811016" cy="1592875"/>
                <a:chOff x="691404" y="3800475"/>
                <a:chExt cx="1811016" cy="1592875"/>
              </a:xfrm>
            </p:grpSpPr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B150EE85-F418-4FD5-942B-443D76F02D89}"/>
                    </a:ext>
                  </a:extLst>
                </p:cNvPr>
                <p:cNvSpPr/>
                <p:nvPr/>
              </p:nvSpPr>
              <p:spPr>
                <a:xfrm>
                  <a:off x="691404" y="3800475"/>
                  <a:ext cx="1811016" cy="1592875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811016" h="1592875">
                      <a:moveTo>
                        <a:pt x="650223" y="0"/>
                      </a:moveTo>
                      <a:lnTo>
                        <a:pt x="738073" y="0"/>
                      </a:lnTo>
                      <a:lnTo>
                        <a:pt x="1138060" y="29901"/>
                      </a:lnTo>
                      <a:cubicBezTo>
                        <a:pt x="1163354" y="31791"/>
                        <a:pt x="1204365" y="31791"/>
                        <a:pt x="1229660" y="29901"/>
                      </a:cubicBezTo>
                      <a:lnTo>
                        <a:pt x="1629648" y="0"/>
                      </a:lnTo>
                      <a:lnTo>
                        <a:pt x="1746245" y="0"/>
                      </a:lnTo>
                      <a:cubicBezTo>
                        <a:pt x="1782017" y="0"/>
                        <a:pt x="1811016" y="28047"/>
                        <a:pt x="1811016" y="62644"/>
                      </a:cubicBezTo>
                      <a:lnTo>
                        <a:pt x="1811016" y="154148"/>
                      </a:lnTo>
                      <a:lnTo>
                        <a:pt x="1777869" y="568922"/>
                      </a:lnTo>
                      <a:cubicBezTo>
                        <a:pt x="1775914" y="593386"/>
                        <a:pt x="1775914" y="633050"/>
                        <a:pt x="1777869" y="657514"/>
                      </a:cubicBezTo>
                      <a:lnTo>
                        <a:pt x="1811016" y="1072279"/>
                      </a:lnTo>
                      <a:lnTo>
                        <a:pt x="1811016" y="1137270"/>
                      </a:lnTo>
                      <a:lnTo>
                        <a:pt x="1742275" y="1178305"/>
                      </a:lnTo>
                      <a:cubicBezTo>
                        <a:pt x="1703261" y="1202721"/>
                        <a:pt x="1658294" y="1231899"/>
                        <a:pt x="1603802" y="1268220"/>
                      </a:cubicBezTo>
                      <a:cubicBezTo>
                        <a:pt x="1440326" y="1377185"/>
                        <a:pt x="1359544" y="1424501"/>
                        <a:pt x="1268425" y="1487560"/>
                      </a:cubicBezTo>
                      <a:lnTo>
                        <a:pt x="1243076" y="1505968"/>
                      </a:lnTo>
                      <a:lnTo>
                        <a:pt x="1180772" y="1545066"/>
                      </a:lnTo>
                      <a:lnTo>
                        <a:pt x="1103813" y="1592875"/>
                      </a:lnTo>
                      <a:lnTo>
                        <a:pt x="1035413" y="1592875"/>
                      </a:lnTo>
                      <a:lnTo>
                        <a:pt x="142359" y="1592875"/>
                      </a:lnTo>
                      <a:lnTo>
                        <a:pt x="61918" y="1592875"/>
                      </a:lnTo>
                      <a:cubicBezTo>
                        <a:pt x="27722" y="1592875"/>
                        <a:pt x="0" y="1565153"/>
                        <a:pt x="0" y="1530957"/>
                      </a:cubicBezTo>
                      <a:lnTo>
                        <a:pt x="0" y="1467309"/>
                      </a:lnTo>
                      <a:lnTo>
                        <a:pt x="33758" y="1030545"/>
                      </a:lnTo>
                      <a:cubicBezTo>
                        <a:pt x="35627" y="1006365"/>
                        <a:pt x="35627" y="967160"/>
                        <a:pt x="33758" y="942980"/>
                      </a:cubicBezTo>
                      <a:lnTo>
                        <a:pt x="0" y="506216"/>
                      </a:lnTo>
                      <a:lnTo>
                        <a:pt x="0" y="459406"/>
                      </a:lnTo>
                      <a:cubicBezTo>
                        <a:pt x="0" y="425210"/>
                        <a:pt x="20578" y="414157"/>
                        <a:pt x="54774" y="385582"/>
                      </a:cubicBezTo>
                      <a:cubicBezTo>
                        <a:pt x="225835" y="274188"/>
                        <a:pt x="396995" y="149352"/>
                        <a:pt x="532240" y="63307"/>
                      </a:cubicBezTo>
                      <a:cubicBezTo>
                        <a:pt x="566051" y="41796"/>
                        <a:pt x="596626" y="23156"/>
                        <a:pt x="625271" y="6235"/>
                      </a:cubicBezTo>
                      <a:lnTo>
                        <a:pt x="629245" y="3954"/>
                      </a:lnTo>
                      <a:lnTo>
                        <a:pt x="635872" y="2321"/>
                      </a:lnTo>
                      <a:cubicBezTo>
                        <a:pt x="640108" y="1640"/>
                        <a:pt x="644360" y="1157"/>
                        <a:pt x="650223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4C4D0B1E-CE98-45EA-A840-7036E0391439}"/>
                    </a:ext>
                  </a:extLst>
                </p:cNvPr>
                <p:cNvSpPr/>
                <p:nvPr/>
              </p:nvSpPr>
              <p:spPr>
                <a:xfrm>
                  <a:off x="758824" y="3809026"/>
                  <a:ext cx="1737436" cy="1559197"/>
                </a:xfrm>
                <a:custGeom>
                  <a:avLst/>
                  <a:gdLst>
                    <a:gd name="connsiteX0" fmla="*/ 1564058 w 1737436"/>
                    <a:gd name="connsiteY0" fmla="*/ 0 h 1559197"/>
                    <a:gd name="connsiteX1" fmla="*/ 1675518 w 1737436"/>
                    <a:gd name="connsiteY1" fmla="*/ 0 h 1559197"/>
                    <a:gd name="connsiteX2" fmla="*/ 1737436 w 1737436"/>
                    <a:gd name="connsiteY2" fmla="*/ 61918 h 1559197"/>
                    <a:gd name="connsiteX3" fmla="*/ 1737436 w 1737436"/>
                    <a:gd name="connsiteY3" fmla="*/ 152362 h 1559197"/>
                    <a:gd name="connsiteX4" fmla="*/ 1705749 w 1737436"/>
                    <a:gd name="connsiteY4" fmla="*/ 562330 h 1559197"/>
                    <a:gd name="connsiteX5" fmla="*/ 1705749 w 1737436"/>
                    <a:gd name="connsiteY5" fmla="*/ 649895 h 1559197"/>
                    <a:gd name="connsiteX6" fmla="*/ 1737436 w 1737436"/>
                    <a:gd name="connsiteY6" fmla="*/ 1059855 h 1559197"/>
                    <a:gd name="connsiteX7" fmla="*/ 1737436 w 1737436"/>
                    <a:gd name="connsiteY7" fmla="*/ 1083320 h 1559197"/>
                    <a:gd name="connsiteX8" fmla="*/ 988740 w 1737436"/>
                    <a:gd name="connsiteY8" fmla="*/ 1559197 h 1559197"/>
                    <a:gd name="connsiteX9" fmla="*/ 988740 w 1737436"/>
                    <a:gd name="connsiteY9" fmla="*/ 530016 h 1559197"/>
                    <a:gd name="connsiteX10" fmla="*/ 947855 w 1737436"/>
                    <a:gd name="connsiteY10" fmla="*/ 489131 h 1559197"/>
                    <a:gd name="connsiteX11" fmla="*/ 0 w 1737436"/>
                    <a:gd name="connsiteY11" fmla="*/ 489131 h 1559197"/>
                    <a:gd name="connsiteX12" fmla="*/ 763282 w 1737436"/>
                    <a:gd name="connsiteY12" fmla="*/ 3983 h 1559197"/>
                    <a:gd name="connsiteX13" fmla="*/ 1094125 w 1737436"/>
                    <a:gd name="connsiteY13" fmla="*/ 29554 h 1559197"/>
                    <a:gd name="connsiteX14" fmla="*/ 1181690 w 1737436"/>
                    <a:gd name="connsiteY14" fmla="*/ 29554 h 1559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37436" h="1559197">
                      <a:moveTo>
                        <a:pt x="1564058" y="0"/>
                      </a:moveTo>
                      <a:lnTo>
                        <a:pt x="1675518" y="0"/>
                      </a:lnTo>
                      <a:cubicBezTo>
                        <a:pt x="1709714" y="0"/>
                        <a:pt x="1737436" y="27722"/>
                        <a:pt x="1737436" y="61918"/>
                      </a:cubicBezTo>
                      <a:lnTo>
                        <a:pt x="1737436" y="152362"/>
                      </a:lnTo>
                      <a:lnTo>
                        <a:pt x="1705749" y="562330"/>
                      </a:lnTo>
                      <a:cubicBezTo>
                        <a:pt x="1703880" y="586510"/>
                        <a:pt x="1703880" y="625715"/>
                        <a:pt x="1705749" y="649895"/>
                      </a:cubicBezTo>
                      <a:lnTo>
                        <a:pt x="1737436" y="1059855"/>
                      </a:lnTo>
                      <a:lnTo>
                        <a:pt x="1737436" y="1083320"/>
                      </a:lnTo>
                      <a:lnTo>
                        <a:pt x="988740" y="1559197"/>
                      </a:lnTo>
                      <a:lnTo>
                        <a:pt x="988740" y="530016"/>
                      </a:lnTo>
                      <a:cubicBezTo>
                        <a:pt x="988740" y="507436"/>
                        <a:pt x="970435" y="489131"/>
                        <a:pt x="947855" y="489131"/>
                      </a:cubicBezTo>
                      <a:lnTo>
                        <a:pt x="0" y="489131"/>
                      </a:lnTo>
                      <a:lnTo>
                        <a:pt x="763282" y="3983"/>
                      </a:lnTo>
                      <a:lnTo>
                        <a:pt x="1094125" y="29554"/>
                      </a:lnTo>
                      <a:cubicBezTo>
                        <a:pt x="1118305" y="31423"/>
                        <a:pt x="1157510" y="31423"/>
                        <a:pt x="1181690" y="295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>
                        <a:alpha val="50000"/>
                      </a:srgbClr>
                    </a:gs>
                    <a:gs pos="22000">
                      <a:schemeClr val="bg1">
                        <a:alpha val="0"/>
                      </a:schemeClr>
                    </a:gs>
                    <a:gs pos="76000">
                      <a:schemeClr val="bg1">
                        <a:alpha val="0"/>
                      </a:schemeClr>
                    </a:gs>
                    <a:gs pos="40000">
                      <a:srgbClr val="FFC000">
                        <a:alpha val="50000"/>
                      </a:srgbClr>
                    </a:gs>
                    <a:gs pos="56000">
                      <a:schemeClr val="bg1">
                        <a:alpha val="80000"/>
                      </a:schemeClr>
                    </a:gs>
                  </a:gsLst>
                  <a:lin ang="14400000" scaled="0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CE34E904-740B-48ED-9E7D-4B59B688FB78}"/>
                    </a:ext>
                  </a:extLst>
                </p:cNvPr>
                <p:cNvSpPr/>
                <p:nvPr/>
              </p:nvSpPr>
              <p:spPr>
                <a:xfrm>
                  <a:off x="736389" y="4231324"/>
                  <a:ext cx="1106362" cy="1128846"/>
                </a:xfrm>
                <a:custGeom>
                  <a:avLst/>
                  <a:gdLst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88884 w 1171575"/>
                    <a:gd name="connsiteY15" fmla="*/ 1162856 h 1195387"/>
                    <a:gd name="connsiteX16" fmla="*/ 545102 w 1171575"/>
                    <a:gd name="connsiteY16" fmla="*/ 1164258 h 1195387"/>
                    <a:gd name="connsiteX17" fmla="*/ 142359 w 1171575"/>
                    <a:gd name="connsiteY17" fmla="*/ 1195387 h 1195387"/>
                    <a:gd name="connsiteX18" fmla="*/ 61918 w 1171575"/>
                    <a:gd name="connsiteY18" fmla="*/ 1195387 h 1195387"/>
                    <a:gd name="connsiteX19" fmla="*/ 0 w 1171575"/>
                    <a:gd name="connsiteY19" fmla="*/ 1133469 h 1195387"/>
                    <a:gd name="connsiteX20" fmla="*/ 0 w 1171575"/>
                    <a:gd name="connsiteY20" fmla="*/ 1069821 h 1195387"/>
                    <a:gd name="connsiteX21" fmla="*/ 33758 w 1171575"/>
                    <a:gd name="connsiteY21" fmla="*/ 633057 h 1195387"/>
                    <a:gd name="connsiteX22" fmla="*/ 33758 w 1171575"/>
                    <a:gd name="connsiteY22" fmla="*/ 545492 h 1195387"/>
                    <a:gd name="connsiteX23" fmla="*/ 0 w 1171575"/>
                    <a:gd name="connsiteY23" fmla="*/ 108728 h 1195387"/>
                    <a:gd name="connsiteX24" fmla="*/ 0 w 1171575"/>
                    <a:gd name="connsiteY24" fmla="*/ 61918 h 1195387"/>
                    <a:gd name="connsiteX25" fmla="*/ 61918 w 1171575"/>
                    <a:gd name="connsiteY25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45102 w 1171575"/>
                    <a:gd name="connsiteY15" fmla="*/ 1164258 h 1195387"/>
                    <a:gd name="connsiteX16" fmla="*/ 142359 w 1171575"/>
                    <a:gd name="connsiteY16" fmla="*/ 1195387 h 1195387"/>
                    <a:gd name="connsiteX17" fmla="*/ 61918 w 1171575"/>
                    <a:gd name="connsiteY17" fmla="*/ 1195387 h 1195387"/>
                    <a:gd name="connsiteX18" fmla="*/ 0 w 1171575"/>
                    <a:gd name="connsiteY18" fmla="*/ 1133469 h 1195387"/>
                    <a:gd name="connsiteX19" fmla="*/ 0 w 1171575"/>
                    <a:gd name="connsiteY19" fmla="*/ 1069821 h 1195387"/>
                    <a:gd name="connsiteX20" fmla="*/ 33758 w 1171575"/>
                    <a:gd name="connsiteY20" fmla="*/ 633057 h 1195387"/>
                    <a:gd name="connsiteX21" fmla="*/ 33758 w 1171575"/>
                    <a:gd name="connsiteY21" fmla="*/ 545492 h 1195387"/>
                    <a:gd name="connsiteX22" fmla="*/ 0 w 1171575"/>
                    <a:gd name="connsiteY22" fmla="*/ 108728 h 1195387"/>
                    <a:gd name="connsiteX23" fmla="*/ 0 w 1171575"/>
                    <a:gd name="connsiteY23" fmla="*/ 61918 h 1195387"/>
                    <a:gd name="connsiteX24" fmla="*/ 61918 w 1171575"/>
                    <a:gd name="connsiteY24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142359 w 1171575"/>
                    <a:gd name="connsiteY15" fmla="*/ 1195387 h 1195387"/>
                    <a:gd name="connsiteX16" fmla="*/ 61918 w 1171575"/>
                    <a:gd name="connsiteY16" fmla="*/ 1195387 h 1195387"/>
                    <a:gd name="connsiteX17" fmla="*/ 0 w 1171575"/>
                    <a:gd name="connsiteY17" fmla="*/ 1133469 h 1195387"/>
                    <a:gd name="connsiteX18" fmla="*/ 0 w 1171575"/>
                    <a:gd name="connsiteY18" fmla="*/ 1069821 h 1195387"/>
                    <a:gd name="connsiteX19" fmla="*/ 33758 w 1171575"/>
                    <a:gd name="connsiteY19" fmla="*/ 633057 h 1195387"/>
                    <a:gd name="connsiteX20" fmla="*/ 33758 w 1171575"/>
                    <a:gd name="connsiteY20" fmla="*/ 545492 h 1195387"/>
                    <a:gd name="connsiteX21" fmla="*/ 0 w 1171575"/>
                    <a:gd name="connsiteY21" fmla="*/ 108728 h 1195387"/>
                    <a:gd name="connsiteX22" fmla="*/ 0 w 1171575"/>
                    <a:gd name="connsiteY22" fmla="*/ 61918 h 1195387"/>
                    <a:gd name="connsiteX23" fmla="*/ 61918 w 1171575"/>
                    <a:gd name="connsiteY23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142359 w 1171575"/>
                    <a:gd name="connsiteY14" fmla="*/ 1195387 h 1195387"/>
                    <a:gd name="connsiteX15" fmla="*/ 61918 w 1171575"/>
                    <a:gd name="connsiteY15" fmla="*/ 1195387 h 1195387"/>
                    <a:gd name="connsiteX16" fmla="*/ 0 w 1171575"/>
                    <a:gd name="connsiteY16" fmla="*/ 1133469 h 1195387"/>
                    <a:gd name="connsiteX17" fmla="*/ 0 w 1171575"/>
                    <a:gd name="connsiteY17" fmla="*/ 1069821 h 1195387"/>
                    <a:gd name="connsiteX18" fmla="*/ 33758 w 1171575"/>
                    <a:gd name="connsiteY18" fmla="*/ 633057 h 1195387"/>
                    <a:gd name="connsiteX19" fmla="*/ 33758 w 1171575"/>
                    <a:gd name="connsiteY19" fmla="*/ 545492 h 1195387"/>
                    <a:gd name="connsiteX20" fmla="*/ 0 w 1171575"/>
                    <a:gd name="connsiteY20" fmla="*/ 108728 h 1195387"/>
                    <a:gd name="connsiteX21" fmla="*/ 0 w 1171575"/>
                    <a:gd name="connsiteY21" fmla="*/ 61918 h 1195387"/>
                    <a:gd name="connsiteX22" fmla="*/ 61918 w 1171575"/>
                    <a:gd name="connsiteY22" fmla="*/ 0 h 1195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71575" h="1195387">
                      <a:moveTo>
                        <a:pt x="61918" y="0"/>
                      </a:moveTo>
                      <a:lnTo>
                        <a:pt x="145898" y="0"/>
                      </a:lnTo>
                      <a:lnTo>
                        <a:pt x="528264" y="29554"/>
                      </a:lnTo>
                      <a:cubicBezTo>
                        <a:pt x="552444" y="31423"/>
                        <a:pt x="591649" y="31423"/>
                        <a:pt x="615829" y="29554"/>
                      </a:cubicBezTo>
                      <a:lnTo>
                        <a:pt x="998197" y="0"/>
                      </a:lnTo>
                      <a:lnTo>
                        <a:pt x="1109657" y="0"/>
                      </a:lnTo>
                      <a:cubicBezTo>
                        <a:pt x="1143853" y="0"/>
                        <a:pt x="1171575" y="27722"/>
                        <a:pt x="1171575" y="61918"/>
                      </a:cubicBezTo>
                      <a:lnTo>
                        <a:pt x="1171575" y="152362"/>
                      </a:lnTo>
                      <a:lnTo>
                        <a:pt x="1139888" y="562330"/>
                      </a:lnTo>
                      <a:cubicBezTo>
                        <a:pt x="1138019" y="586510"/>
                        <a:pt x="1138019" y="625715"/>
                        <a:pt x="1139888" y="649895"/>
                      </a:cubicBezTo>
                      <a:lnTo>
                        <a:pt x="1171575" y="1059855"/>
                      </a:lnTo>
                      <a:lnTo>
                        <a:pt x="1171575" y="1133469"/>
                      </a:lnTo>
                      <a:cubicBezTo>
                        <a:pt x="1171575" y="1167665"/>
                        <a:pt x="1143853" y="1195387"/>
                        <a:pt x="1109657" y="1195387"/>
                      </a:cubicBezTo>
                      <a:lnTo>
                        <a:pt x="1035413" y="1195387"/>
                      </a:lnTo>
                      <a:lnTo>
                        <a:pt x="142359" y="1195387"/>
                      </a:lnTo>
                      <a:lnTo>
                        <a:pt x="61918" y="1195387"/>
                      </a:lnTo>
                      <a:cubicBezTo>
                        <a:pt x="27722" y="1195387"/>
                        <a:pt x="0" y="1167665"/>
                        <a:pt x="0" y="1133469"/>
                      </a:cubicBezTo>
                      <a:lnTo>
                        <a:pt x="0" y="1069821"/>
                      </a:lnTo>
                      <a:lnTo>
                        <a:pt x="33758" y="633057"/>
                      </a:lnTo>
                      <a:cubicBezTo>
                        <a:pt x="35627" y="608877"/>
                        <a:pt x="35627" y="569672"/>
                        <a:pt x="33758" y="545492"/>
                      </a:cubicBezTo>
                      <a:lnTo>
                        <a:pt x="0" y="108728"/>
                      </a:lnTo>
                      <a:lnTo>
                        <a:pt x="0" y="61918"/>
                      </a:lnTo>
                      <a:cubicBezTo>
                        <a:pt x="0" y="27722"/>
                        <a:pt x="27722" y="0"/>
                        <a:pt x="61918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B517BF55-DE8C-407B-8546-4B7AD17D2538}"/>
                    </a:ext>
                  </a:extLst>
                </p:cNvPr>
                <p:cNvSpPr/>
                <p:nvPr/>
              </p:nvSpPr>
              <p:spPr>
                <a:xfrm>
                  <a:off x="736389" y="4227848"/>
                  <a:ext cx="1106362" cy="1128846"/>
                </a:xfrm>
                <a:custGeom>
                  <a:avLst/>
                  <a:gdLst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88884 w 1171575"/>
                    <a:gd name="connsiteY15" fmla="*/ 1162856 h 1195387"/>
                    <a:gd name="connsiteX16" fmla="*/ 545102 w 1171575"/>
                    <a:gd name="connsiteY16" fmla="*/ 1164258 h 1195387"/>
                    <a:gd name="connsiteX17" fmla="*/ 142359 w 1171575"/>
                    <a:gd name="connsiteY17" fmla="*/ 1195387 h 1195387"/>
                    <a:gd name="connsiteX18" fmla="*/ 61918 w 1171575"/>
                    <a:gd name="connsiteY18" fmla="*/ 1195387 h 1195387"/>
                    <a:gd name="connsiteX19" fmla="*/ 0 w 1171575"/>
                    <a:gd name="connsiteY19" fmla="*/ 1133469 h 1195387"/>
                    <a:gd name="connsiteX20" fmla="*/ 0 w 1171575"/>
                    <a:gd name="connsiteY20" fmla="*/ 1069821 h 1195387"/>
                    <a:gd name="connsiteX21" fmla="*/ 33758 w 1171575"/>
                    <a:gd name="connsiteY21" fmla="*/ 633057 h 1195387"/>
                    <a:gd name="connsiteX22" fmla="*/ 33758 w 1171575"/>
                    <a:gd name="connsiteY22" fmla="*/ 545492 h 1195387"/>
                    <a:gd name="connsiteX23" fmla="*/ 0 w 1171575"/>
                    <a:gd name="connsiteY23" fmla="*/ 108728 h 1195387"/>
                    <a:gd name="connsiteX24" fmla="*/ 0 w 1171575"/>
                    <a:gd name="connsiteY24" fmla="*/ 61918 h 1195387"/>
                    <a:gd name="connsiteX25" fmla="*/ 61918 w 1171575"/>
                    <a:gd name="connsiteY25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45102 w 1171575"/>
                    <a:gd name="connsiteY15" fmla="*/ 1164258 h 1195387"/>
                    <a:gd name="connsiteX16" fmla="*/ 142359 w 1171575"/>
                    <a:gd name="connsiteY16" fmla="*/ 1195387 h 1195387"/>
                    <a:gd name="connsiteX17" fmla="*/ 61918 w 1171575"/>
                    <a:gd name="connsiteY17" fmla="*/ 1195387 h 1195387"/>
                    <a:gd name="connsiteX18" fmla="*/ 0 w 1171575"/>
                    <a:gd name="connsiteY18" fmla="*/ 1133469 h 1195387"/>
                    <a:gd name="connsiteX19" fmla="*/ 0 w 1171575"/>
                    <a:gd name="connsiteY19" fmla="*/ 1069821 h 1195387"/>
                    <a:gd name="connsiteX20" fmla="*/ 33758 w 1171575"/>
                    <a:gd name="connsiteY20" fmla="*/ 633057 h 1195387"/>
                    <a:gd name="connsiteX21" fmla="*/ 33758 w 1171575"/>
                    <a:gd name="connsiteY21" fmla="*/ 545492 h 1195387"/>
                    <a:gd name="connsiteX22" fmla="*/ 0 w 1171575"/>
                    <a:gd name="connsiteY22" fmla="*/ 108728 h 1195387"/>
                    <a:gd name="connsiteX23" fmla="*/ 0 w 1171575"/>
                    <a:gd name="connsiteY23" fmla="*/ 61918 h 1195387"/>
                    <a:gd name="connsiteX24" fmla="*/ 61918 w 1171575"/>
                    <a:gd name="connsiteY24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142359 w 1171575"/>
                    <a:gd name="connsiteY15" fmla="*/ 1195387 h 1195387"/>
                    <a:gd name="connsiteX16" fmla="*/ 61918 w 1171575"/>
                    <a:gd name="connsiteY16" fmla="*/ 1195387 h 1195387"/>
                    <a:gd name="connsiteX17" fmla="*/ 0 w 1171575"/>
                    <a:gd name="connsiteY17" fmla="*/ 1133469 h 1195387"/>
                    <a:gd name="connsiteX18" fmla="*/ 0 w 1171575"/>
                    <a:gd name="connsiteY18" fmla="*/ 1069821 h 1195387"/>
                    <a:gd name="connsiteX19" fmla="*/ 33758 w 1171575"/>
                    <a:gd name="connsiteY19" fmla="*/ 633057 h 1195387"/>
                    <a:gd name="connsiteX20" fmla="*/ 33758 w 1171575"/>
                    <a:gd name="connsiteY20" fmla="*/ 545492 h 1195387"/>
                    <a:gd name="connsiteX21" fmla="*/ 0 w 1171575"/>
                    <a:gd name="connsiteY21" fmla="*/ 108728 h 1195387"/>
                    <a:gd name="connsiteX22" fmla="*/ 0 w 1171575"/>
                    <a:gd name="connsiteY22" fmla="*/ 61918 h 1195387"/>
                    <a:gd name="connsiteX23" fmla="*/ 61918 w 1171575"/>
                    <a:gd name="connsiteY23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142359 w 1171575"/>
                    <a:gd name="connsiteY14" fmla="*/ 1195387 h 1195387"/>
                    <a:gd name="connsiteX15" fmla="*/ 61918 w 1171575"/>
                    <a:gd name="connsiteY15" fmla="*/ 1195387 h 1195387"/>
                    <a:gd name="connsiteX16" fmla="*/ 0 w 1171575"/>
                    <a:gd name="connsiteY16" fmla="*/ 1133469 h 1195387"/>
                    <a:gd name="connsiteX17" fmla="*/ 0 w 1171575"/>
                    <a:gd name="connsiteY17" fmla="*/ 1069821 h 1195387"/>
                    <a:gd name="connsiteX18" fmla="*/ 33758 w 1171575"/>
                    <a:gd name="connsiteY18" fmla="*/ 633057 h 1195387"/>
                    <a:gd name="connsiteX19" fmla="*/ 33758 w 1171575"/>
                    <a:gd name="connsiteY19" fmla="*/ 545492 h 1195387"/>
                    <a:gd name="connsiteX20" fmla="*/ 0 w 1171575"/>
                    <a:gd name="connsiteY20" fmla="*/ 108728 h 1195387"/>
                    <a:gd name="connsiteX21" fmla="*/ 0 w 1171575"/>
                    <a:gd name="connsiteY21" fmla="*/ 61918 h 1195387"/>
                    <a:gd name="connsiteX22" fmla="*/ 61918 w 1171575"/>
                    <a:gd name="connsiteY22" fmla="*/ 0 h 1195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71575" h="1195387">
                      <a:moveTo>
                        <a:pt x="61918" y="0"/>
                      </a:moveTo>
                      <a:lnTo>
                        <a:pt x="145898" y="0"/>
                      </a:lnTo>
                      <a:lnTo>
                        <a:pt x="528264" y="29554"/>
                      </a:lnTo>
                      <a:cubicBezTo>
                        <a:pt x="552444" y="31423"/>
                        <a:pt x="591649" y="31423"/>
                        <a:pt x="615829" y="29554"/>
                      </a:cubicBezTo>
                      <a:lnTo>
                        <a:pt x="998197" y="0"/>
                      </a:lnTo>
                      <a:lnTo>
                        <a:pt x="1109657" y="0"/>
                      </a:lnTo>
                      <a:cubicBezTo>
                        <a:pt x="1143853" y="0"/>
                        <a:pt x="1171575" y="27722"/>
                        <a:pt x="1171575" y="61918"/>
                      </a:cubicBezTo>
                      <a:lnTo>
                        <a:pt x="1171575" y="152362"/>
                      </a:lnTo>
                      <a:lnTo>
                        <a:pt x="1139888" y="562330"/>
                      </a:lnTo>
                      <a:cubicBezTo>
                        <a:pt x="1138019" y="586510"/>
                        <a:pt x="1138019" y="625715"/>
                        <a:pt x="1139888" y="649895"/>
                      </a:cubicBezTo>
                      <a:lnTo>
                        <a:pt x="1171575" y="1059855"/>
                      </a:lnTo>
                      <a:lnTo>
                        <a:pt x="1171575" y="1133469"/>
                      </a:lnTo>
                      <a:cubicBezTo>
                        <a:pt x="1171575" y="1167665"/>
                        <a:pt x="1143853" y="1195387"/>
                        <a:pt x="1109657" y="1195387"/>
                      </a:cubicBezTo>
                      <a:lnTo>
                        <a:pt x="1035413" y="1195387"/>
                      </a:lnTo>
                      <a:lnTo>
                        <a:pt x="142359" y="1195387"/>
                      </a:lnTo>
                      <a:lnTo>
                        <a:pt x="61918" y="1195387"/>
                      </a:lnTo>
                      <a:cubicBezTo>
                        <a:pt x="27722" y="1195387"/>
                        <a:pt x="0" y="1167665"/>
                        <a:pt x="0" y="1133469"/>
                      </a:cubicBezTo>
                      <a:lnTo>
                        <a:pt x="0" y="1069821"/>
                      </a:lnTo>
                      <a:lnTo>
                        <a:pt x="33758" y="633057"/>
                      </a:lnTo>
                      <a:cubicBezTo>
                        <a:pt x="35627" y="608877"/>
                        <a:pt x="35627" y="569672"/>
                        <a:pt x="33758" y="545492"/>
                      </a:cubicBezTo>
                      <a:lnTo>
                        <a:pt x="0" y="108728"/>
                      </a:lnTo>
                      <a:lnTo>
                        <a:pt x="0" y="61918"/>
                      </a:lnTo>
                      <a:cubicBezTo>
                        <a:pt x="0" y="27722"/>
                        <a:pt x="27722" y="0"/>
                        <a:pt x="61918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  <a:alpha val="50000"/>
                      </a:schemeClr>
                    </a:gs>
                    <a:gs pos="100000">
                      <a:srgbClr val="FFFF00">
                        <a:alpha val="0"/>
                      </a:srgbClr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961307F5-EB20-4654-8B0A-B8C49D76A8DD}"/>
                  </a:ext>
                </a:extLst>
              </p:cNvPr>
              <p:cNvGrpSpPr/>
              <p:nvPr/>
            </p:nvGrpSpPr>
            <p:grpSpPr>
              <a:xfrm>
                <a:off x="5384005" y="3864667"/>
                <a:ext cx="1596881" cy="1409802"/>
                <a:chOff x="5375275" y="3864667"/>
                <a:chExt cx="1605612" cy="1423020"/>
              </a:xfrm>
            </p:grpSpPr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8F1C0B95-D7B9-4DDE-B1AE-86B242745949}"/>
                    </a:ext>
                  </a:extLst>
                </p:cNvPr>
                <p:cNvSpPr/>
                <p:nvPr/>
              </p:nvSpPr>
              <p:spPr>
                <a:xfrm>
                  <a:off x="5603081" y="4007541"/>
                  <a:ext cx="1155556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F3D6BCD5-873E-40D8-81FB-209F562311D7}"/>
                    </a:ext>
                  </a:extLst>
                </p:cNvPr>
                <p:cNvSpPr/>
                <p:nvPr/>
              </p:nvSpPr>
              <p:spPr>
                <a:xfrm>
                  <a:off x="5795142" y="3864667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1F5D40DF-FE81-4AB4-9AEA-9EE670E96447}"/>
                    </a:ext>
                  </a:extLst>
                </p:cNvPr>
                <p:cNvSpPr/>
                <p:nvPr/>
              </p:nvSpPr>
              <p:spPr>
                <a:xfrm>
                  <a:off x="5375275" y="4150417"/>
                  <a:ext cx="1161112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581BDB64-F442-401A-9FA9-85725397E55C}"/>
                    </a:ext>
                  </a:extLst>
                </p:cNvPr>
                <p:cNvSpPr/>
                <p:nvPr/>
              </p:nvSpPr>
              <p:spPr>
                <a:xfrm>
                  <a:off x="5684017" y="3936104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081BFD8C-8570-43FC-AFBB-0A7170B1E890}"/>
                    </a:ext>
                  </a:extLst>
                </p:cNvPr>
                <p:cNvSpPr/>
                <p:nvPr/>
              </p:nvSpPr>
              <p:spPr>
                <a:xfrm>
                  <a:off x="5481638" y="4078979"/>
                  <a:ext cx="1165874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EAFC08DE-E642-44EE-8EBF-E5A7232E7C05}"/>
                </a:ext>
              </a:extLst>
            </p:cNvPr>
            <p:cNvGrpSpPr/>
            <p:nvPr/>
          </p:nvGrpSpPr>
          <p:grpSpPr>
            <a:xfrm>
              <a:off x="5238502" y="6164614"/>
              <a:ext cx="1711629" cy="2126900"/>
              <a:chOff x="-707003" y="3830989"/>
              <a:chExt cx="1711629" cy="2126900"/>
            </a:xfrm>
          </p:grpSpPr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E69A27C8-2C90-4202-8F54-D087062CBC9E}"/>
                  </a:ext>
                </a:extLst>
              </p:cNvPr>
              <p:cNvGrpSpPr/>
              <p:nvPr/>
            </p:nvGrpSpPr>
            <p:grpSpPr>
              <a:xfrm>
                <a:off x="-707003" y="3830989"/>
                <a:ext cx="1711629" cy="2126900"/>
                <a:chOff x="-707003" y="3830989"/>
                <a:chExt cx="1711629" cy="2126900"/>
              </a:xfrm>
            </p:grpSpPr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851135A8-3D32-4FA2-A438-E98B71F099D5}"/>
                    </a:ext>
                  </a:extLst>
                </p:cNvPr>
                <p:cNvGrpSpPr/>
                <p:nvPr/>
              </p:nvGrpSpPr>
              <p:grpSpPr>
                <a:xfrm>
                  <a:off x="-707003" y="3830989"/>
                  <a:ext cx="1711629" cy="2126900"/>
                  <a:chOff x="-707003" y="3830989"/>
                  <a:chExt cx="1711629" cy="2126900"/>
                </a:xfrm>
              </p:grpSpPr>
              <p:sp>
                <p:nvSpPr>
                  <p:cNvPr id="95" name="フリーフォーム: 図形 94">
                    <a:extLst>
                      <a:ext uri="{FF2B5EF4-FFF2-40B4-BE49-F238E27FC236}">
                        <a16:creationId xmlns:a16="http://schemas.microsoft.com/office/drawing/2014/main" id="{A3AE3072-C075-4DC6-8ECB-2D5EBE510028}"/>
                      </a:ext>
                    </a:extLst>
                  </p:cNvPr>
                  <p:cNvSpPr/>
                  <p:nvPr/>
                </p:nvSpPr>
                <p:spPr>
                  <a:xfrm>
                    <a:off x="-707003" y="4302078"/>
                    <a:ext cx="1711629" cy="1655811"/>
                  </a:xfrm>
                  <a:custGeom>
                    <a:avLst/>
                    <a:gdLst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590028 w 1690690"/>
                      <a:gd name="connsiteY12" fmla="*/ 442912 h 2152650"/>
                      <a:gd name="connsiteX13" fmla="*/ 595641 w 1690690"/>
                      <a:gd name="connsiteY13" fmla="*/ 387236 h 2152650"/>
                      <a:gd name="connsiteX14" fmla="*/ 1070763 w 1690690"/>
                      <a:gd name="connsiteY14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595641 w 1690690"/>
                      <a:gd name="connsiteY12" fmla="*/ 387236 h 2152650"/>
                      <a:gd name="connsiteX13" fmla="*/ 1070763 w 1690690"/>
                      <a:gd name="connsiteY13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1070763 w 1690690"/>
                      <a:gd name="connsiteY12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1070763 w 1690690"/>
                      <a:gd name="connsiteY11" fmla="*/ 0 h 2152650"/>
                      <a:gd name="connsiteX0" fmla="*/ 0 w 1690690"/>
                      <a:gd name="connsiteY0" fmla="*/ 927887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0" fmla="*/ 0 w 1690690"/>
                      <a:gd name="connsiteY0" fmla="*/ 927887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2112155 h 2152650"/>
                      <a:gd name="connsiteX6" fmla="*/ 1064407 w 1690690"/>
                      <a:gd name="connsiteY6" fmla="*/ 2152650 h 2152650"/>
                      <a:gd name="connsiteX7" fmla="*/ 40495 w 1690690"/>
                      <a:gd name="connsiteY7" fmla="*/ 2152650 h 2152650"/>
                      <a:gd name="connsiteX8" fmla="*/ 0 w 1690690"/>
                      <a:gd name="connsiteY8" fmla="*/ 2112155 h 2152650"/>
                      <a:gd name="connsiteX9" fmla="*/ 0 w 1690690"/>
                      <a:gd name="connsiteY9" fmla="*/ 927887 h 2152650"/>
                      <a:gd name="connsiteX0" fmla="*/ 0 w 1690690"/>
                      <a:gd name="connsiteY0" fmla="*/ 875499 h 2100262"/>
                      <a:gd name="connsiteX1" fmla="*/ 896152 w 1690690"/>
                      <a:gd name="connsiteY1" fmla="*/ 0 h 2100262"/>
                      <a:gd name="connsiteX2" fmla="*/ 1690690 w 1690690"/>
                      <a:gd name="connsiteY2" fmla="*/ 432587 h 2100262"/>
                      <a:gd name="connsiteX3" fmla="*/ 1690690 w 1690690"/>
                      <a:gd name="connsiteY3" fmla="*/ 1616855 h 2100262"/>
                      <a:gd name="connsiteX4" fmla="*/ 1650195 w 1690690"/>
                      <a:gd name="connsiteY4" fmla="*/ 1657350 h 2100262"/>
                      <a:gd name="connsiteX5" fmla="*/ 1104902 w 1690690"/>
                      <a:gd name="connsiteY5" fmla="*/ 2059767 h 2100262"/>
                      <a:gd name="connsiteX6" fmla="*/ 1064407 w 1690690"/>
                      <a:gd name="connsiteY6" fmla="*/ 2100262 h 2100262"/>
                      <a:gd name="connsiteX7" fmla="*/ 40495 w 1690690"/>
                      <a:gd name="connsiteY7" fmla="*/ 2100262 h 2100262"/>
                      <a:gd name="connsiteX8" fmla="*/ 0 w 1690690"/>
                      <a:gd name="connsiteY8" fmla="*/ 2059767 h 2100262"/>
                      <a:gd name="connsiteX9" fmla="*/ 0 w 1690690"/>
                      <a:gd name="connsiteY9" fmla="*/ 875499 h 2100262"/>
                      <a:gd name="connsiteX0" fmla="*/ 2528 w 1693218"/>
                      <a:gd name="connsiteY0" fmla="*/ 875499 h 2100262"/>
                      <a:gd name="connsiteX1" fmla="*/ 898680 w 1693218"/>
                      <a:gd name="connsiteY1" fmla="*/ 0 h 2100262"/>
                      <a:gd name="connsiteX2" fmla="*/ 1693218 w 1693218"/>
                      <a:gd name="connsiteY2" fmla="*/ 432587 h 2100262"/>
                      <a:gd name="connsiteX3" fmla="*/ 1693218 w 1693218"/>
                      <a:gd name="connsiteY3" fmla="*/ 1616855 h 2100262"/>
                      <a:gd name="connsiteX4" fmla="*/ 1652723 w 1693218"/>
                      <a:gd name="connsiteY4" fmla="*/ 1657350 h 2100262"/>
                      <a:gd name="connsiteX5" fmla="*/ 1107430 w 1693218"/>
                      <a:gd name="connsiteY5" fmla="*/ 2059767 h 2100262"/>
                      <a:gd name="connsiteX6" fmla="*/ 1066935 w 1693218"/>
                      <a:gd name="connsiteY6" fmla="*/ 2100262 h 2100262"/>
                      <a:gd name="connsiteX7" fmla="*/ 43023 w 1693218"/>
                      <a:gd name="connsiteY7" fmla="*/ 2100262 h 2100262"/>
                      <a:gd name="connsiteX8" fmla="*/ 2528 w 1693218"/>
                      <a:gd name="connsiteY8" fmla="*/ 2059767 h 2100262"/>
                      <a:gd name="connsiteX9" fmla="*/ 2528 w 1693218"/>
                      <a:gd name="connsiteY9" fmla="*/ 875499 h 2100262"/>
                      <a:gd name="connsiteX0" fmla="*/ 48977 w 1739667"/>
                      <a:gd name="connsiteY0" fmla="*/ 562159 h 1786922"/>
                      <a:gd name="connsiteX1" fmla="*/ 710179 w 1739667"/>
                      <a:gd name="connsiteY1" fmla="*/ 118460 h 1786922"/>
                      <a:gd name="connsiteX2" fmla="*/ 1739667 w 1739667"/>
                      <a:gd name="connsiteY2" fmla="*/ 119247 h 1786922"/>
                      <a:gd name="connsiteX3" fmla="*/ 1739667 w 1739667"/>
                      <a:gd name="connsiteY3" fmla="*/ 1303515 h 1786922"/>
                      <a:gd name="connsiteX4" fmla="*/ 1699172 w 1739667"/>
                      <a:gd name="connsiteY4" fmla="*/ 1344010 h 1786922"/>
                      <a:gd name="connsiteX5" fmla="*/ 1153879 w 1739667"/>
                      <a:gd name="connsiteY5" fmla="*/ 1746427 h 1786922"/>
                      <a:gd name="connsiteX6" fmla="*/ 1113384 w 1739667"/>
                      <a:gd name="connsiteY6" fmla="*/ 1786922 h 1786922"/>
                      <a:gd name="connsiteX7" fmla="*/ 89472 w 1739667"/>
                      <a:gd name="connsiteY7" fmla="*/ 1786922 h 1786922"/>
                      <a:gd name="connsiteX8" fmla="*/ 48977 w 1739667"/>
                      <a:gd name="connsiteY8" fmla="*/ 1746427 h 1786922"/>
                      <a:gd name="connsiteX9" fmla="*/ 48977 w 1739667"/>
                      <a:gd name="connsiteY9" fmla="*/ 562159 h 1786922"/>
                      <a:gd name="connsiteX0" fmla="*/ 8056 w 1698746"/>
                      <a:gd name="connsiteY0" fmla="*/ 562159 h 1786922"/>
                      <a:gd name="connsiteX1" fmla="*/ 669258 w 1698746"/>
                      <a:gd name="connsiteY1" fmla="*/ 118460 h 1786922"/>
                      <a:gd name="connsiteX2" fmla="*/ 1698746 w 1698746"/>
                      <a:gd name="connsiteY2" fmla="*/ 119247 h 1786922"/>
                      <a:gd name="connsiteX3" fmla="*/ 1698746 w 1698746"/>
                      <a:gd name="connsiteY3" fmla="*/ 1303515 h 1786922"/>
                      <a:gd name="connsiteX4" fmla="*/ 1658251 w 1698746"/>
                      <a:gd name="connsiteY4" fmla="*/ 1344010 h 1786922"/>
                      <a:gd name="connsiteX5" fmla="*/ 1112958 w 1698746"/>
                      <a:gd name="connsiteY5" fmla="*/ 1746427 h 1786922"/>
                      <a:gd name="connsiteX6" fmla="*/ 1072463 w 1698746"/>
                      <a:gd name="connsiteY6" fmla="*/ 1786922 h 1786922"/>
                      <a:gd name="connsiteX7" fmla="*/ 48551 w 1698746"/>
                      <a:gd name="connsiteY7" fmla="*/ 1786922 h 1786922"/>
                      <a:gd name="connsiteX8" fmla="*/ 8056 w 1698746"/>
                      <a:gd name="connsiteY8" fmla="*/ 1746427 h 1786922"/>
                      <a:gd name="connsiteX9" fmla="*/ 8056 w 1698746"/>
                      <a:gd name="connsiteY9" fmla="*/ 562159 h 1786922"/>
                      <a:gd name="connsiteX0" fmla="*/ 8056 w 1698746"/>
                      <a:gd name="connsiteY0" fmla="*/ 562159 h 1786922"/>
                      <a:gd name="connsiteX1" fmla="*/ 669258 w 1698746"/>
                      <a:gd name="connsiteY1" fmla="*/ 118460 h 1786922"/>
                      <a:gd name="connsiteX2" fmla="*/ 1698746 w 1698746"/>
                      <a:gd name="connsiteY2" fmla="*/ 119247 h 1786922"/>
                      <a:gd name="connsiteX3" fmla="*/ 1698746 w 1698746"/>
                      <a:gd name="connsiteY3" fmla="*/ 1303515 h 1786922"/>
                      <a:gd name="connsiteX4" fmla="*/ 1658251 w 1698746"/>
                      <a:gd name="connsiteY4" fmla="*/ 1344010 h 1786922"/>
                      <a:gd name="connsiteX5" fmla="*/ 1112958 w 1698746"/>
                      <a:gd name="connsiteY5" fmla="*/ 1746427 h 1786922"/>
                      <a:gd name="connsiteX6" fmla="*/ 1072463 w 1698746"/>
                      <a:gd name="connsiteY6" fmla="*/ 1786922 h 1786922"/>
                      <a:gd name="connsiteX7" fmla="*/ 48551 w 1698746"/>
                      <a:gd name="connsiteY7" fmla="*/ 1786922 h 1786922"/>
                      <a:gd name="connsiteX8" fmla="*/ 8056 w 1698746"/>
                      <a:gd name="connsiteY8" fmla="*/ 1746427 h 1786922"/>
                      <a:gd name="connsiteX9" fmla="*/ 8056 w 1698746"/>
                      <a:gd name="connsiteY9" fmla="*/ 562159 h 1786922"/>
                      <a:gd name="connsiteX0" fmla="*/ 13700 w 1704390"/>
                      <a:gd name="connsiteY0" fmla="*/ 562159 h 1786922"/>
                      <a:gd name="connsiteX1" fmla="*/ 674902 w 1704390"/>
                      <a:gd name="connsiteY1" fmla="*/ 118460 h 1786922"/>
                      <a:gd name="connsiteX2" fmla="*/ 1704390 w 1704390"/>
                      <a:gd name="connsiteY2" fmla="*/ 119247 h 1786922"/>
                      <a:gd name="connsiteX3" fmla="*/ 1704390 w 1704390"/>
                      <a:gd name="connsiteY3" fmla="*/ 1303515 h 1786922"/>
                      <a:gd name="connsiteX4" fmla="*/ 1663895 w 1704390"/>
                      <a:gd name="connsiteY4" fmla="*/ 1344010 h 1786922"/>
                      <a:gd name="connsiteX5" fmla="*/ 1118602 w 1704390"/>
                      <a:gd name="connsiteY5" fmla="*/ 1746427 h 1786922"/>
                      <a:gd name="connsiteX6" fmla="*/ 1078107 w 1704390"/>
                      <a:gd name="connsiteY6" fmla="*/ 1786922 h 1786922"/>
                      <a:gd name="connsiteX7" fmla="*/ 54195 w 1704390"/>
                      <a:gd name="connsiteY7" fmla="*/ 1786922 h 1786922"/>
                      <a:gd name="connsiteX8" fmla="*/ 13700 w 1704390"/>
                      <a:gd name="connsiteY8" fmla="*/ 1746427 h 1786922"/>
                      <a:gd name="connsiteX9" fmla="*/ 13700 w 1704390"/>
                      <a:gd name="connsiteY9" fmla="*/ 562159 h 1786922"/>
                      <a:gd name="connsiteX0" fmla="*/ 13700 w 1719912"/>
                      <a:gd name="connsiteY0" fmla="*/ 460561 h 1685324"/>
                      <a:gd name="connsiteX1" fmla="*/ 674902 w 1719912"/>
                      <a:gd name="connsiteY1" fmla="*/ 16862 h 1685324"/>
                      <a:gd name="connsiteX2" fmla="*/ 1704390 w 1719912"/>
                      <a:gd name="connsiteY2" fmla="*/ 17649 h 1685324"/>
                      <a:gd name="connsiteX3" fmla="*/ 1704390 w 1719912"/>
                      <a:gd name="connsiteY3" fmla="*/ 1201917 h 1685324"/>
                      <a:gd name="connsiteX4" fmla="*/ 1663895 w 1719912"/>
                      <a:gd name="connsiteY4" fmla="*/ 1242412 h 1685324"/>
                      <a:gd name="connsiteX5" fmla="*/ 1118602 w 1719912"/>
                      <a:gd name="connsiteY5" fmla="*/ 1644829 h 1685324"/>
                      <a:gd name="connsiteX6" fmla="*/ 1078107 w 1719912"/>
                      <a:gd name="connsiteY6" fmla="*/ 1685324 h 1685324"/>
                      <a:gd name="connsiteX7" fmla="*/ 54195 w 1719912"/>
                      <a:gd name="connsiteY7" fmla="*/ 1685324 h 1685324"/>
                      <a:gd name="connsiteX8" fmla="*/ 13700 w 1719912"/>
                      <a:gd name="connsiteY8" fmla="*/ 1644829 h 1685324"/>
                      <a:gd name="connsiteX9" fmla="*/ 13700 w 1719912"/>
                      <a:gd name="connsiteY9" fmla="*/ 460561 h 1685324"/>
                      <a:gd name="connsiteX0" fmla="*/ 13700 w 1709575"/>
                      <a:gd name="connsiteY0" fmla="*/ 445784 h 1670547"/>
                      <a:gd name="connsiteX1" fmla="*/ 674902 w 1709575"/>
                      <a:gd name="connsiteY1" fmla="*/ 2085 h 1670547"/>
                      <a:gd name="connsiteX2" fmla="*/ 1688515 w 1709575"/>
                      <a:gd name="connsiteY2" fmla="*/ 28272 h 1670547"/>
                      <a:gd name="connsiteX3" fmla="*/ 1704390 w 1709575"/>
                      <a:gd name="connsiteY3" fmla="*/ 1187140 h 1670547"/>
                      <a:gd name="connsiteX4" fmla="*/ 1663895 w 1709575"/>
                      <a:gd name="connsiteY4" fmla="*/ 1227635 h 1670547"/>
                      <a:gd name="connsiteX5" fmla="*/ 1118602 w 1709575"/>
                      <a:gd name="connsiteY5" fmla="*/ 1630052 h 1670547"/>
                      <a:gd name="connsiteX6" fmla="*/ 1078107 w 1709575"/>
                      <a:gd name="connsiteY6" fmla="*/ 1670547 h 1670547"/>
                      <a:gd name="connsiteX7" fmla="*/ 54195 w 1709575"/>
                      <a:gd name="connsiteY7" fmla="*/ 1670547 h 1670547"/>
                      <a:gd name="connsiteX8" fmla="*/ 13700 w 1709575"/>
                      <a:gd name="connsiteY8" fmla="*/ 1630052 h 1670547"/>
                      <a:gd name="connsiteX9" fmla="*/ 13700 w 1709575"/>
                      <a:gd name="connsiteY9" fmla="*/ 445784 h 1670547"/>
                      <a:gd name="connsiteX0" fmla="*/ 48977 w 1804395"/>
                      <a:gd name="connsiteY0" fmla="*/ 509128 h 1733891"/>
                      <a:gd name="connsiteX1" fmla="*/ 710179 w 1804395"/>
                      <a:gd name="connsiteY1" fmla="*/ 74954 h 1733891"/>
                      <a:gd name="connsiteX2" fmla="*/ 1723792 w 1804395"/>
                      <a:gd name="connsiteY2" fmla="*/ 91616 h 1733891"/>
                      <a:gd name="connsiteX3" fmla="*/ 1739667 w 1804395"/>
                      <a:gd name="connsiteY3" fmla="*/ 1250484 h 1733891"/>
                      <a:gd name="connsiteX4" fmla="*/ 1699172 w 1804395"/>
                      <a:gd name="connsiteY4" fmla="*/ 1290979 h 1733891"/>
                      <a:gd name="connsiteX5" fmla="*/ 1153879 w 1804395"/>
                      <a:gd name="connsiteY5" fmla="*/ 1693396 h 1733891"/>
                      <a:gd name="connsiteX6" fmla="*/ 1113384 w 1804395"/>
                      <a:gd name="connsiteY6" fmla="*/ 1733891 h 1733891"/>
                      <a:gd name="connsiteX7" fmla="*/ 89472 w 1804395"/>
                      <a:gd name="connsiteY7" fmla="*/ 1733891 h 1733891"/>
                      <a:gd name="connsiteX8" fmla="*/ 48977 w 1804395"/>
                      <a:gd name="connsiteY8" fmla="*/ 1693396 h 1733891"/>
                      <a:gd name="connsiteX9" fmla="*/ 48977 w 1804395"/>
                      <a:gd name="connsiteY9" fmla="*/ 509128 h 1733891"/>
                      <a:gd name="connsiteX0" fmla="*/ 48977 w 1804395"/>
                      <a:gd name="connsiteY0" fmla="*/ 512481 h 1737244"/>
                      <a:gd name="connsiteX1" fmla="*/ 710179 w 1804395"/>
                      <a:gd name="connsiteY1" fmla="*/ 78307 h 1737244"/>
                      <a:gd name="connsiteX2" fmla="*/ 1723792 w 1804395"/>
                      <a:gd name="connsiteY2" fmla="*/ 94969 h 1737244"/>
                      <a:gd name="connsiteX3" fmla="*/ 1739667 w 1804395"/>
                      <a:gd name="connsiteY3" fmla="*/ 1253837 h 1737244"/>
                      <a:gd name="connsiteX4" fmla="*/ 1699172 w 1804395"/>
                      <a:gd name="connsiteY4" fmla="*/ 1294332 h 1737244"/>
                      <a:gd name="connsiteX5" fmla="*/ 1153879 w 1804395"/>
                      <a:gd name="connsiteY5" fmla="*/ 1696749 h 1737244"/>
                      <a:gd name="connsiteX6" fmla="*/ 1113384 w 1804395"/>
                      <a:gd name="connsiteY6" fmla="*/ 1737244 h 1737244"/>
                      <a:gd name="connsiteX7" fmla="*/ 89472 w 1804395"/>
                      <a:gd name="connsiteY7" fmla="*/ 1737244 h 1737244"/>
                      <a:gd name="connsiteX8" fmla="*/ 48977 w 1804395"/>
                      <a:gd name="connsiteY8" fmla="*/ 1696749 h 1737244"/>
                      <a:gd name="connsiteX9" fmla="*/ 48977 w 1804395"/>
                      <a:gd name="connsiteY9" fmla="*/ 512481 h 1737244"/>
                      <a:gd name="connsiteX0" fmla="*/ 46627 w 1804390"/>
                      <a:gd name="connsiteY0" fmla="*/ 512481 h 1737244"/>
                      <a:gd name="connsiteX1" fmla="*/ 676079 w 1804390"/>
                      <a:gd name="connsiteY1" fmla="*/ 78307 h 1737244"/>
                      <a:gd name="connsiteX2" fmla="*/ 1721442 w 1804390"/>
                      <a:gd name="connsiteY2" fmla="*/ 94969 h 1737244"/>
                      <a:gd name="connsiteX3" fmla="*/ 1737317 w 1804390"/>
                      <a:gd name="connsiteY3" fmla="*/ 1253837 h 1737244"/>
                      <a:gd name="connsiteX4" fmla="*/ 1696822 w 1804390"/>
                      <a:gd name="connsiteY4" fmla="*/ 1294332 h 1737244"/>
                      <a:gd name="connsiteX5" fmla="*/ 1151529 w 1804390"/>
                      <a:gd name="connsiteY5" fmla="*/ 1696749 h 1737244"/>
                      <a:gd name="connsiteX6" fmla="*/ 1111034 w 1804390"/>
                      <a:gd name="connsiteY6" fmla="*/ 1737244 h 1737244"/>
                      <a:gd name="connsiteX7" fmla="*/ 87122 w 1804390"/>
                      <a:gd name="connsiteY7" fmla="*/ 1737244 h 1737244"/>
                      <a:gd name="connsiteX8" fmla="*/ 46627 w 1804390"/>
                      <a:gd name="connsiteY8" fmla="*/ 1696749 h 1737244"/>
                      <a:gd name="connsiteX9" fmla="*/ 46627 w 1804390"/>
                      <a:gd name="connsiteY9" fmla="*/ 512481 h 1737244"/>
                      <a:gd name="connsiteX0" fmla="*/ 43804 w 1804381"/>
                      <a:gd name="connsiteY0" fmla="*/ 506708 h 1731471"/>
                      <a:gd name="connsiteX1" fmla="*/ 635156 w 1804381"/>
                      <a:gd name="connsiteY1" fmla="*/ 88409 h 1731471"/>
                      <a:gd name="connsiteX2" fmla="*/ 1718619 w 1804381"/>
                      <a:gd name="connsiteY2" fmla="*/ 89196 h 1731471"/>
                      <a:gd name="connsiteX3" fmla="*/ 1734494 w 1804381"/>
                      <a:gd name="connsiteY3" fmla="*/ 1248064 h 1731471"/>
                      <a:gd name="connsiteX4" fmla="*/ 1693999 w 1804381"/>
                      <a:gd name="connsiteY4" fmla="*/ 1288559 h 1731471"/>
                      <a:gd name="connsiteX5" fmla="*/ 1148706 w 1804381"/>
                      <a:gd name="connsiteY5" fmla="*/ 1690976 h 1731471"/>
                      <a:gd name="connsiteX6" fmla="*/ 1108211 w 1804381"/>
                      <a:gd name="connsiteY6" fmla="*/ 1731471 h 1731471"/>
                      <a:gd name="connsiteX7" fmla="*/ 84299 w 1804381"/>
                      <a:gd name="connsiteY7" fmla="*/ 1731471 h 1731471"/>
                      <a:gd name="connsiteX8" fmla="*/ 43804 w 1804381"/>
                      <a:gd name="connsiteY8" fmla="*/ 1690976 h 1731471"/>
                      <a:gd name="connsiteX9" fmla="*/ 43804 w 1804381"/>
                      <a:gd name="connsiteY9" fmla="*/ 506708 h 1731471"/>
                      <a:gd name="connsiteX0" fmla="*/ 43804 w 1804381"/>
                      <a:gd name="connsiteY0" fmla="*/ 507458 h 1732221"/>
                      <a:gd name="connsiteX1" fmla="*/ 635156 w 1804381"/>
                      <a:gd name="connsiteY1" fmla="*/ 89159 h 1732221"/>
                      <a:gd name="connsiteX2" fmla="*/ 1718619 w 1804381"/>
                      <a:gd name="connsiteY2" fmla="*/ 89946 h 1732221"/>
                      <a:gd name="connsiteX3" fmla="*/ 1734494 w 1804381"/>
                      <a:gd name="connsiteY3" fmla="*/ 1248814 h 1732221"/>
                      <a:gd name="connsiteX4" fmla="*/ 1693999 w 1804381"/>
                      <a:gd name="connsiteY4" fmla="*/ 1289309 h 1732221"/>
                      <a:gd name="connsiteX5" fmla="*/ 1148706 w 1804381"/>
                      <a:gd name="connsiteY5" fmla="*/ 1691726 h 1732221"/>
                      <a:gd name="connsiteX6" fmla="*/ 1108211 w 1804381"/>
                      <a:gd name="connsiteY6" fmla="*/ 1732221 h 1732221"/>
                      <a:gd name="connsiteX7" fmla="*/ 84299 w 1804381"/>
                      <a:gd name="connsiteY7" fmla="*/ 1732221 h 1732221"/>
                      <a:gd name="connsiteX8" fmla="*/ 43804 w 1804381"/>
                      <a:gd name="connsiteY8" fmla="*/ 1691726 h 1732221"/>
                      <a:gd name="connsiteX9" fmla="*/ 43804 w 1804381"/>
                      <a:gd name="connsiteY9" fmla="*/ 507458 h 1732221"/>
                      <a:gd name="connsiteX0" fmla="*/ 11349 w 1771926"/>
                      <a:gd name="connsiteY0" fmla="*/ 507458 h 1732221"/>
                      <a:gd name="connsiteX1" fmla="*/ 602701 w 1771926"/>
                      <a:gd name="connsiteY1" fmla="*/ 89159 h 1732221"/>
                      <a:gd name="connsiteX2" fmla="*/ 1686164 w 1771926"/>
                      <a:gd name="connsiteY2" fmla="*/ 89946 h 1732221"/>
                      <a:gd name="connsiteX3" fmla="*/ 1702039 w 1771926"/>
                      <a:gd name="connsiteY3" fmla="*/ 1248814 h 1732221"/>
                      <a:gd name="connsiteX4" fmla="*/ 1661544 w 1771926"/>
                      <a:gd name="connsiteY4" fmla="*/ 1289309 h 1732221"/>
                      <a:gd name="connsiteX5" fmla="*/ 1116251 w 1771926"/>
                      <a:gd name="connsiteY5" fmla="*/ 1691726 h 1732221"/>
                      <a:gd name="connsiteX6" fmla="*/ 1075756 w 1771926"/>
                      <a:gd name="connsiteY6" fmla="*/ 1732221 h 1732221"/>
                      <a:gd name="connsiteX7" fmla="*/ 51844 w 1771926"/>
                      <a:gd name="connsiteY7" fmla="*/ 1732221 h 1732221"/>
                      <a:gd name="connsiteX8" fmla="*/ 11349 w 1771926"/>
                      <a:gd name="connsiteY8" fmla="*/ 1691726 h 1732221"/>
                      <a:gd name="connsiteX9" fmla="*/ 11349 w 1771926"/>
                      <a:gd name="connsiteY9" fmla="*/ 507458 h 1732221"/>
                      <a:gd name="connsiteX0" fmla="*/ 13266 w 1767493"/>
                      <a:gd name="connsiteY0" fmla="*/ 534634 h 1746697"/>
                      <a:gd name="connsiteX1" fmla="*/ 598268 w 1767493"/>
                      <a:gd name="connsiteY1" fmla="*/ 103635 h 1746697"/>
                      <a:gd name="connsiteX2" fmla="*/ 1681731 w 1767493"/>
                      <a:gd name="connsiteY2" fmla="*/ 104422 h 1746697"/>
                      <a:gd name="connsiteX3" fmla="*/ 1697606 w 1767493"/>
                      <a:gd name="connsiteY3" fmla="*/ 1263290 h 1746697"/>
                      <a:gd name="connsiteX4" fmla="*/ 1657111 w 1767493"/>
                      <a:gd name="connsiteY4" fmla="*/ 1303785 h 1746697"/>
                      <a:gd name="connsiteX5" fmla="*/ 1111818 w 1767493"/>
                      <a:gd name="connsiteY5" fmla="*/ 1706202 h 1746697"/>
                      <a:gd name="connsiteX6" fmla="*/ 1071323 w 1767493"/>
                      <a:gd name="connsiteY6" fmla="*/ 1746697 h 1746697"/>
                      <a:gd name="connsiteX7" fmla="*/ 47411 w 1767493"/>
                      <a:gd name="connsiteY7" fmla="*/ 1746697 h 1746697"/>
                      <a:gd name="connsiteX8" fmla="*/ 6916 w 1767493"/>
                      <a:gd name="connsiteY8" fmla="*/ 1706202 h 1746697"/>
                      <a:gd name="connsiteX9" fmla="*/ 13266 w 1767493"/>
                      <a:gd name="connsiteY9" fmla="*/ 534634 h 1746697"/>
                      <a:gd name="connsiteX0" fmla="*/ 13266 w 1767493"/>
                      <a:gd name="connsiteY0" fmla="*/ 518177 h 1730240"/>
                      <a:gd name="connsiteX1" fmla="*/ 598268 w 1767493"/>
                      <a:gd name="connsiteY1" fmla="*/ 87178 h 1730240"/>
                      <a:gd name="connsiteX2" fmla="*/ 1681731 w 1767493"/>
                      <a:gd name="connsiteY2" fmla="*/ 87965 h 1730240"/>
                      <a:gd name="connsiteX3" fmla="*/ 1697606 w 1767493"/>
                      <a:gd name="connsiteY3" fmla="*/ 1246833 h 1730240"/>
                      <a:gd name="connsiteX4" fmla="*/ 1657111 w 1767493"/>
                      <a:gd name="connsiteY4" fmla="*/ 1287328 h 1730240"/>
                      <a:gd name="connsiteX5" fmla="*/ 1111818 w 1767493"/>
                      <a:gd name="connsiteY5" fmla="*/ 1689745 h 1730240"/>
                      <a:gd name="connsiteX6" fmla="*/ 1071323 w 1767493"/>
                      <a:gd name="connsiteY6" fmla="*/ 1730240 h 1730240"/>
                      <a:gd name="connsiteX7" fmla="*/ 47411 w 1767493"/>
                      <a:gd name="connsiteY7" fmla="*/ 1730240 h 1730240"/>
                      <a:gd name="connsiteX8" fmla="*/ 6916 w 1767493"/>
                      <a:gd name="connsiteY8" fmla="*/ 1689745 h 1730240"/>
                      <a:gd name="connsiteX9" fmla="*/ 13266 w 1767493"/>
                      <a:gd name="connsiteY9" fmla="*/ 518177 h 1730240"/>
                      <a:gd name="connsiteX0" fmla="*/ 13266 w 1700096"/>
                      <a:gd name="connsiteY0" fmla="*/ 443652 h 1655715"/>
                      <a:gd name="connsiteX1" fmla="*/ 598268 w 1700096"/>
                      <a:gd name="connsiteY1" fmla="*/ 12653 h 1655715"/>
                      <a:gd name="connsiteX2" fmla="*/ 1681731 w 1700096"/>
                      <a:gd name="connsiteY2" fmla="*/ 13440 h 1655715"/>
                      <a:gd name="connsiteX3" fmla="*/ 1697606 w 1700096"/>
                      <a:gd name="connsiteY3" fmla="*/ 1172308 h 1655715"/>
                      <a:gd name="connsiteX4" fmla="*/ 1657111 w 1700096"/>
                      <a:gd name="connsiteY4" fmla="*/ 1212803 h 1655715"/>
                      <a:gd name="connsiteX5" fmla="*/ 1111818 w 1700096"/>
                      <a:gd name="connsiteY5" fmla="*/ 1615220 h 1655715"/>
                      <a:gd name="connsiteX6" fmla="*/ 1071323 w 1700096"/>
                      <a:gd name="connsiteY6" fmla="*/ 1655715 h 1655715"/>
                      <a:gd name="connsiteX7" fmla="*/ 47411 w 1700096"/>
                      <a:gd name="connsiteY7" fmla="*/ 1655715 h 1655715"/>
                      <a:gd name="connsiteX8" fmla="*/ 6916 w 1700096"/>
                      <a:gd name="connsiteY8" fmla="*/ 1615220 h 1655715"/>
                      <a:gd name="connsiteX9" fmla="*/ 13266 w 1700096"/>
                      <a:gd name="connsiteY9" fmla="*/ 443652 h 1655715"/>
                      <a:gd name="connsiteX0" fmla="*/ 13266 w 1703438"/>
                      <a:gd name="connsiteY0" fmla="*/ 462935 h 1674998"/>
                      <a:gd name="connsiteX1" fmla="*/ 598268 w 1703438"/>
                      <a:gd name="connsiteY1" fmla="*/ 31936 h 1674998"/>
                      <a:gd name="connsiteX2" fmla="*/ 1688081 w 1703438"/>
                      <a:gd name="connsiteY2" fmla="*/ 48598 h 1674998"/>
                      <a:gd name="connsiteX3" fmla="*/ 1697606 w 1703438"/>
                      <a:gd name="connsiteY3" fmla="*/ 1191591 h 1674998"/>
                      <a:gd name="connsiteX4" fmla="*/ 1657111 w 1703438"/>
                      <a:gd name="connsiteY4" fmla="*/ 1232086 h 1674998"/>
                      <a:gd name="connsiteX5" fmla="*/ 1111818 w 1703438"/>
                      <a:gd name="connsiteY5" fmla="*/ 1634503 h 1674998"/>
                      <a:gd name="connsiteX6" fmla="*/ 1071323 w 1703438"/>
                      <a:gd name="connsiteY6" fmla="*/ 1674998 h 1674998"/>
                      <a:gd name="connsiteX7" fmla="*/ 47411 w 1703438"/>
                      <a:gd name="connsiteY7" fmla="*/ 1674998 h 1674998"/>
                      <a:gd name="connsiteX8" fmla="*/ 6916 w 1703438"/>
                      <a:gd name="connsiteY8" fmla="*/ 1634503 h 1674998"/>
                      <a:gd name="connsiteX9" fmla="*/ 13266 w 1703438"/>
                      <a:gd name="connsiteY9" fmla="*/ 462935 h 1674998"/>
                      <a:gd name="connsiteX0" fmla="*/ 13266 w 1703438"/>
                      <a:gd name="connsiteY0" fmla="*/ 438970 h 1651033"/>
                      <a:gd name="connsiteX1" fmla="*/ 598268 w 1703438"/>
                      <a:gd name="connsiteY1" fmla="*/ 7971 h 1651033"/>
                      <a:gd name="connsiteX2" fmla="*/ 1688081 w 1703438"/>
                      <a:gd name="connsiteY2" fmla="*/ 24633 h 1651033"/>
                      <a:gd name="connsiteX3" fmla="*/ 1697606 w 1703438"/>
                      <a:gd name="connsiteY3" fmla="*/ 1167626 h 1651033"/>
                      <a:gd name="connsiteX4" fmla="*/ 1657111 w 1703438"/>
                      <a:gd name="connsiteY4" fmla="*/ 1208121 h 1651033"/>
                      <a:gd name="connsiteX5" fmla="*/ 1111818 w 1703438"/>
                      <a:gd name="connsiteY5" fmla="*/ 1610538 h 1651033"/>
                      <a:gd name="connsiteX6" fmla="*/ 1071323 w 1703438"/>
                      <a:gd name="connsiteY6" fmla="*/ 1651033 h 1651033"/>
                      <a:gd name="connsiteX7" fmla="*/ 47411 w 1703438"/>
                      <a:gd name="connsiteY7" fmla="*/ 1651033 h 1651033"/>
                      <a:gd name="connsiteX8" fmla="*/ 6916 w 1703438"/>
                      <a:gd name="connsiteY8" fmla="*/ 1610538 h 1651033"/>
                      <a:gd name="connsiteX9" fmla="*/ 13266 w 1703438"/>
                      <a:gd name="connsiteY9" fmla="*/ 438970 h 1651033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11818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33250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33250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711629" h="1655811">
                        <a:moveTo>
                          <a:pt x="13266" y="443748"/>
                        </a:moveTo>
                        <a:cubicBezTo>
                          <a:pt x="38800" y="402079"/>
                          <a:pt x="531857" y="27830"/>
                          <a:pt x="598268" y="12749"/>
                        </a:cubicBezTo>
                        <a:cubicBezTo>
                          <a:pt x="664679" y="-2332"/>
                          <a:pt x="1641383" y="-11465"/>
                          <a:pt x="1688081" y="29411"/>
                        </a:cubicBezTo>
                        <a:cubicBezTo>
                          <a:pt x="1734779" y="70287"/>
                          <a:pt x="1697606" y="777648"/>
                          <a:pt x="1697606" y="1172404"/>
                        </a:cubicBezTo>
                        <a:cubicBezTo>
                          <a:pt x="1697606" y="1194769"/>
                          <a:pt x="1679476" y="1212899"/>
                          <a:pt x="1657111" y="1212899"/>
                        </a:cubicBezTo>
                        <a:lnTo>
                          <a:pt x="1133250" y="1615316"/>
                        </a:lnTo>
                        <a:cubicBezTo>
                          <a:pt x="1116581" y="1637681"/>
                          <a:pt x="1093688" y="1655811"/>
                          <a:pt x="1071323" y="1655811"/>
                        </a:cubicBezTo>
                        <a:lnTo>
                          <a:pt x="47411" y="1655811"/>
                        </a:lnTo>
                        <a:cubicBezTo>
                          <a:pt x="25046" y="1655811"/>
                          <a:pt x="6916" y="1637681"/>
                          <a:pt x="6916" y="1615316"/>
                        </a:cubicBezTo>
                        <a:cubicBezTo>
                          <a:pt x="6916" y="1220560"/>
                          <a:pt x="-12268" y="485417"/>
                          <a:pt x="13266" y="443748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1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6" name="フリーフォーム: 図形 95">
                    <a:extLst>
                      <a:ext uri="{FF2B5EF4-FFF2-40B4-BE49-F238E27FC236}">
                        <a16:creationId xmlns:a16="http://schemas.microsoft.com/office/drawing/2014/main" id="{ACE25A87-2110-4937-AAB4-D0E11C80F7E2}"/>
                      </a:ext>
                    </a:extLst>
                  </p:cNvPr>
                  <p:cNvSpPr/>
                  <p:nvPr/>
                </p:nvSpPr>
                <p:spPr>
                  <a:xfrm>
                    <a:off x="32004" y="4457449"/>
                    <a:ext cx="298990" cy="117976"/>
                  </a:xfrm>
                  <a:custGeom>
                    <a:avLst/>
                    <a:gdLst>
                      <a:gd name="connsiteX0" fmla="*/ 146806 w 378728"/>
                      <a:gd name="connsiteY0" fmla="*/ 372 h 149441"/>
                      <a:gd name="connsiteX1" fmla="*/ 168166 w 378728"/>
                      <a:gd name="connsiteY1" fmla="*/ 1455 h 149441"/>
                      <a:gd name="connsiteX2" fmla="*/ 364649 w 378728"/>
                      <a:gd name="connsiteY2" fmla="*/ 45161 h 149441"/>
                      <a:gd name="connsiteX3" fmla="*/ 374952 w 378728"/>
                      <a:gd name="connsiteY3" fmla="*/ 59976 h 149441"/>
                      <a:gd name="connsiteX4" fmla="*/ 326510 w 378728"/>
                      <a:gd name="connsiteY4" fmla="*/ 92302 h 149441"/>
                      <a:gd name="connsiteX5" fmla="*/ 257583 w 378728"/>
                      <a:gd name="connsiteY5" fmla="*/ 76057 h 149441"/>
                      <a:gd name="connsiteX6" fmla="*/ 275190 w 378728"/>
                      <a:gd name="connsiteY6" fmla="*/ 62378 h 149441"/>
                      <a:gd name="connsiteX7" fmla="*/ 185887 w 378728"/>
                      <a:gd name="connsiteY7" fmla="*/ 41330 h 149441"/>
                      <a:gd name="connsiteX8" fmla="*/ 128250 w 378728"/>
                      <a:gd name="connsiteY8" fmla="*/ 86104 h 149441"/>
                      <a:gd name="connsiteX9" fmla="*/ 217554 w 378728"/>
                      <a:gd name="connsiteY9" fmla="*/ 107152 h 149441"/>
                      <a:gd name="connsiteX10" fmla="*/ 226627 w 378728"/>
                      <a:gd name="connsiteY10" fmla="*/ 100104 h 149441"/>
                      <a:gd name="connsiteX11" fmla="*/ 291800 w 378728"/>
                      <a:gd name="connsiteY11" fmla="*/ 115465 h 149441"/>
                      <a:gd name="connsiteX12" fmla="*/ 249013 w 378728"/>
                      <a:gd name="connsiteY12" fmla="*/ 144018 h 149441"/>
                      <a:gd name="connsiteX13" fmla="*/ 210562 w 378728"/>
                      <a:gd name="connsiteY13" fmla="*/ 147987 h 149441"/>
                      <a:gd name="connsiteX14" fmla="*/ 14079 w 378728"/>
                      <a:gd name="connsiteY14" fmla="*/ 104281 h 149441"/>
                      <a:gd name="connsiteX15" fmla="*/ 3776 w 378728"/>
                      <a:gd name="connsiteY15" fmla="*/ 89467 h 149441"/>
                      <a:gd name="connsiteX16" fmla="*/ 129715 w 378728"/>
                      <a:gd name="connsiteY16" fmla="*/ 5424 h 149441"/>
                      <a:gd name="connsiteX17" fmla="*/ 146806 w 378728"/>
                      <a:gd name="connsiteY17" fmla="*/ 372 h 1494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78728" h="149441">
                        <a:moveTo>
                          <a:pt x="146806" y="372"/>
                        </a:moveTo>
                        <a:cubicBezTo>
                          <a:pt x="153765" y="-347"/>
                          <a:pt x="161434" y="-43"/>
                          <a:pt x="168166" y="1455"/>
                        </a:cubicBezTo>
                        <a:lnTo>
                          <a:pt x="364649" y="45161"/>
                        </a:lnTo>
                        <a:cubicBezTo>
                          <a:pt x="378113" y="48156"/>
                          <a:pt x="382725" y="54789"/>
                          <a:pt x="374952" y="59976"/>
                        </a:cubicBezTo>
                        <a:lnTo>
                          <a:pt x="326510" y="92302"/>
                        </a:lnTo>
                        <a:lnTo>
                          <a:pt x="257583" y="76057"/>
                        </a:lnTo>
                        <a:lnTo>
                          <a:pt x="275190" y="62378"/>
                        </a:lnTo>
                        <a:lnTo>
                          <a:pt x="185887" y="41330"/>
                        </a:lnTo>
                        <a:lnTo>
                          <a:pt x="128250" y="86104"/>
                        </a:lnTo>
                        <a:lnTo>
                          <a:pt x="217554" y="107152"/>
                        </a:lnTo>
                        <a:lnTo>
                          <a:pt x="226627" y="100104"/>
                        </a:lnTo>
                        <a:lnTo>
                          <a:pt x="291800" y="115465"/>
                        </a:lnTo>
                        <a:lnTo>
                          <a:pt x="249013" y="144018"/>
                        </a:lnTo>
                        <a:cubicBezTo>
                          <a:pt x="241240" y="149205"/>
                          <a:pt x="224026" y="150982"/>
                          <a:pt x="210562" y="147987"/>
                        </a:cubicBezTo>
                        <a:lnTo>
                          <a:pt x="14079" y="104281"/>
                        </a:lnTo>
                        <a:cubicBezTo>
                          <a:pt x="615" y="101286"/>
                          <a:pt x="-3997" y="94654"/>
                          <a:pt x="3776" y="89467"/>
                        </a:cubicBezTo>
                        <a:lnTo>
                          <a:pt x="129715" y="5424"/>
                        </a:lnTo>
                        <a:cubicBezTo>
                          <a:pt x="133601" y="2831"/>
                          <a:pt x="139848" y="1090"/>
                          <a:pt x="146806" y="372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フリーフォーム: 図形 96">
                    <a:extLst>
                      <a:ext uri="{FF2B5EF4-FFF2-40B4-BE49-F238E27FC236}">
                        <a16:creationId xmlns:a16="http://schemas.microsoft.com/office/drawing/2014/main" id="{AE420259-BEF6-4095-820D-90CFA6A54D5B}"/>
                      </a:ext>
                    </a:extLst>
                  </p:cNvPr>
                  <p:cNvSpPr/>
                  <p:nvPr/>
                </p:nvSpPr>
                <p:spPr>
                  <a:xfrm>
                    <a:off x="88638" y="4421353"/>
                    <a:ext cx="199494" cy="122939"/>
                  </a:xfrm>
                  <a:custGeom>
                    <a:avLst/>
                    <a:gdLst>
                      <a:gd name="connsiteX0" fmla="*/ 90884 w 181768"/>
                      <a:gd name="connsiteY0" fmla="*/ 0 h 136247"/>
                      <a:gd name="connsiteX1" fmla="*/ 181768 w 181768"/>
                      <a:gd name="connsiteY1" fmla="*/ 53931 h 136247"/>
                      <a:gd name="connsiteX2" fmla="*/ 176939 w 181768"/>
                      <a:gd name="connsiteY2" fmla="*/ 68124 h 136247"/>
                      <a:gd name="connsiteX3" fmla="*/ 181768 w 181768"/>
                      <a:gd name="connsiteY3" fmla="*/ 82316 h 136247"/>
                      <a:gd name="connsiteX4" fmla="*/ 90884 w 181768"/>
                      <a:gd name="connsiteY4" fmla="*/ 136247 h 136247"/>
                      <a:gd name="connsiteX5" fmla="*/ 0 w 181768"/>
                      <a:gd name="connsiteY5" fmla="*/ 82316 h 136247"/>
                      <a:gd name="connsiteX6" fmla="*/ 4829 w 181768"/>
                      <a:gd name="connsiteY6" fmla="*/ 68124 h 136247"/>
                      <a:gd name="connsiteX7" fmla="*/ 0 w 181768"/>
                      <a:gd name="connsiteY7" fmla="*/ 53931 h 136247"/>
                      <a:gd name="connsiteX8" fmla="*/ 90884 w 181768"/>
                      <a:gd name="connsiteY8" fmla="*/ 0 h 136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1768" h="136247">
                        <a:moveTo>
                          <a:pt x="90884" y="0"/>
                        </a:moveTo>
                        <a:cubicBezTo>
                          <a:pt x="141078" y="0"/>
                          <a:pt x="181768" y="24146"/>
                          <a:pt x="181768" y="53931"/>
                        </a:cubicBezTo>
                        <a:lnTo>
                          <a:pt x="176939" y="68124"/>
                        </a:lnTo>
                        <a:lnTo>
                          <a:pt x="181768" y="82316"/>
                        </a:lnTo>
                        <a:cubicBezTo>
                          <a:pt x="181768" y="112101"/>
                          <a:pt x="141078" y="136247"/>
                          <a:pt x="90884" y="136247"/>
                        </a:cubicBezTo>
                        <a:cubicBezTo>
                          <a:pt x="40690" y="136247"/>
                          <a:pt x="0" y="112101"/>
                          <a:pt x="0" y="82316"/>
                        </a:cubicBezTo>
                        <a:lnTo>
                          <a:pt x="4829" y="68124"/>
                        </a:lnTo>
                        <a:lnTo>
                          <a:pt x="0" y="53931"/>
                        </a:lnTo>
                        <a:cubicBezTo>
                          <a:pt x="0" y="24146"/>
                          <a:pt x="40690" y="0"/>
                          <a:pt x="90884" y="0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1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8" name="フリーフォーム: 図形 97">
                    <a:extLst>
                      <a:ext uri="{FF2B5EF4-FFF2-40B4-BE49-F238E27FC236}">
                        <a16:creationId xmlns:a16="http://schemas.microsoft.com/office/drawing/2014/main" id="{F8404297-5002-4786-B68B-12BDA99B6BC1}"/>
                      </a:ext>
                    </a:extLst>
                  </p:cNvPr>
                  <p:cNvSpPr/>
                  <p:nvPr/>
                </p:nvSpPr>
                <p:spPr>
                  <a:xfrm>
                    <a:off x="-190267" y="3831472"/>
                    <a:ext cx="757006" cy="619410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フリーフォーム: 図形 98">
                    <a:extLst>
                      <a:ext uri="{FF2B5EF4-FFF2-40B4-BE49-F238E27FC236}">
                        <a16:creationId xmlns:a16="http://schemas.microsoft.com/office/drawing/2014/main" id="{21B2936C-CB12-46E3-915E-A9C01176A5F6}"/>
                      </a:ext>
                    </a:extLst>
                  </p:cNvPr>
                  <p:cNvSpPr/>
                  <p:nvPr/>
                </p:nvSpPr>
                <p:spPr>
                  <a:xfrm>
                    <a:off x="-706246" y="4767899"/>
                    <a:ext cx="1709608" cy="1188805"/>
                  </a:xfrm>
                  <a:custGeom>
                    <a:avLst/>
                    <a:gdLst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417 w 1709608"/>
                      <a:gd name="connsiteY10" fmla="*/ 460970 h 1188805"/>
                      <a:gd name="connsiteX11" fmla="*/ 1080227 w 1709608"/>
                      <a:gd name="connsiteY11" fmla="*/ 460970 h 1188805"/>
                      <a:gd name="connsiteX12" fmla="*/ 1144930 w 1709608"/>
                      <a:gd name="connsiteY12" fmla="*/ 419468 h 1188805"/>
                      <a:gd name="connsiteX13" fmla="*/ 1692273 w 1709608"/>
                      <a:gd name="connsiteY13" fmla="*/ 7043 h 11888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709608" h="1188805">
                        <a:moveTo>
                          <a:pt x="1709608" y="0"/>
                        </a:moveTo>
                        <a:lnTo>
                          <a:pt x="1709598" y="1197"/>
                        </a:lnTo>
                        <a:cubicBezTo>
                          <a:pt x="1706142" y="232491"/>
                          <a:pt x="1696849" y="508020"/>
                          <a:pt x="1696849" y="705398"/>
                        </a:cubicBezTo>
                        <a:cubicBezTo>
                          <a:pt x="1696849" y="727763"/>
                          <a:pt x="1678719" y="745893"/>
                          <a:pt x="1656354" y="745893"/>
                        </a:cubicBezTo>
                        <a:lnTo>
                          <a:pt x="1132493" y="1148310"/>
                        </a:lnTo>
                        <a:cubicBezTo>
                          <a:pt x="1115824" y="1170675"/>
                          <a:pt x="1092931" y="1188805"/>
                          <a:pt x="1070566" y="1188805"/>
                        </a:cubicBezTo>
                        <a:lnTo>
                          <a:pt x="46654" y="1188805"/>
                        </a:lnTo>
                        <a:cubicBezTo>
                          <a:pt x="24289" y="1188805"/>
                          <a:pt x="6159" y="1170675"/>
                          <a:pt x="6159" y="1148310"/>
                        </a:cubicBezTo>
                        <a:cubicBezTo>
                          <a:pt x="6159" y="1000277"/>
                          <a:pt x="3461" y="804376"/>
                          <a:pt x="1436" y="615129"/>
                        </a:cubicBezTo>
                        <a:lnTo>
                          <a:pt x="0" y="456738"/>
                        </a:lnTo>
                        <a:lnTo>
                          <a:pt x="10417" y="460970"/>
                        </a:lnTo>
                        <a:lnTo>
                          <a:pt x="1080227" y="460970"/>
                        </a:lnTo>
                        <a:cubicBezTo>
                          <a:pt x="1103594" y="460970"/>
                          <a:pt x="1127514" y="442389"/>
                          <a:pt x="1144930" y="419468"/>
                        </a:cubicBezTo>
                        <a:lnTo>
                          <a:pt x="1692273" y="704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フリーフォーム: 図形 99">
                    <a:extLst>
                      <a:ext uri="{FF2B5EF4-FFF2-40B4-BE49-F238E27FC236}">
                        <a16:creationId xmlns:a16="http://schemas.microsoft.com/office/drawing/2014/main" id="{E6461267-D628-412C-8ED9-B0F765A9F548}"/>
                      </a:ext>
                    </a:extLst>
                  </p:cNvPr>
                  <p:cNvSpPr/>
                  <p:nvPr/>
                </p:nvSpPr>
                <p:spPr>
                  <a:xfrm>
                    <a:off x="14522" y="4079189"/>
                    <a:ext cx="347428" cy="367078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フリーフォーム: 図形 100">
                    <a:extLst>
                      <a:ext uri="{FF2B5EF4-FFF2-40B4-BE49-F238E27FC236}">
                        <a16:creationId xmlns:a16="http://schemas.microsoft.com/office/drawing/2014/main" id="{2EF9C2E3-1CC6-463D-A624-440FB75169FA}"/>
                      </a:ext>
                    </a:extLst>
                  </p:cNvPr>
                  <p:cNvSpPr/>
                  <p:nvPr/>
                </p:nvSpPr>
                <p:spPr>
                  <a:xfrm>
                    <a:off x="119297" y="4079189"/>
                    <a:ext cx="137878" cy="367078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フリーフォーム: 図形 101">
                    <a:extLst>
                      <a:ext uri="{FF2B5EF4-FFF2-40B4-BE49-F238E27FC236}">
                        <a16:creationId xmlns:a16="http://schemas.microsoft.com/office/drawing/2014/main" id="{09BDC97C-ACB8-4D94-BB27-661F0885AEAD}"/>
                      </a:ext>
                    </a:extLst>
                  </p:cNvPr>
                  <p:cNvSpPr/>
                  <p:nvPr/>
                </p:nvSpPr>
                <p:spPr>
                  <a:xfrm>
                    <a:off x="-190267" y="3830989"/>
                    <a:ext cx="757006" cy="437909"/>
                  </a:xfrm>
                  <a:custGeom>
                    <a:avLst/>
                    <a:gdLst>
                      <a:gd name="connsiteX0" fmla="*/ 514983 w 757006"/>
                      <a:gd name="connsiteY0" fmla="*/ 365 h 437909"/>
                      <a:gd name="connsiteX1" fmla="*/ 655320 w 757006"/>
                      <a:gd name="connsiteY1" fmla="*/ 14167 h 437909"/>
                      <a:gd name="connsiteX2" fmla="*/ 757006 w 757006"/>
                      <a:gd name="connsiteY2" fmla="*/ 24169 h 437909"/>
                      <a:gd name="connsiteX3" fmla="*/ 757006 w 757006"/>
                      <a:gd name="connsiteY3" fmla="*/ 307298 h 437909"/>
                      <a:gd name="connsiteX4" fmla="*/ 730849 w 757006"/>
                      <a:gd name="connsiteY4" fmla="*/ 415948 h 437909"/>
                      <a:gd name="connsiteX5" fmla="*/ 725678 w 757006"/>
                      <a:gd name="connsiteY5" fmla="*/ 424074 h 437909"/>
                      <a:gd name="connsiteX6" fmla="*/ 721496 w 757006"/>
                      <a:gd name="connsiteY6" fmla="*/ 423742 h 437909"/>
                      <a:gd name="connsiteX7" fmla="*/ 547610 w 757006"/>
                      <a:gd name="connsiteY7" fmla="*/ 409940 h 437909"/>
                      <a:gd name="connsiteX8" fmla="*/ 373724 w 757006"/>
                      <a:gd name="connsiteY8" fmla="*/ 423742 h 437909"/>
                      <a:gd name="connsiteX9" fmla="*/ 199838 w 757006"/>
                      <a:gd name="connsiteY9" fmla="*/ 437545 h 437909"/>
                      <a:gd name="connsiteX10" fmla="*/ 31392 w 757006"/>
                      <a:gd name="connsiteY10" fmla="*/ 424174 h 437909"/>
                      <a:gd name="connsiteX11" fmla="*/ 26157 w 757006"/>
                      <a:gd name="connsiteY11" fmla="*/ 415948 h 437909"/>
                      <a:gd name="connsiteX12" fmla="*/ 0 w 757006"/>
                      <a:gd name="connsiteY12" fmla="*/ 307298 h 437909"/>
                      <a:gd name="connsiteX13" fmla="*/ 0 w 757006"/>
                      <a:gd name="connsiteY13" fmla="*/ 4925 h 437909"/>
                      <a:gd name="connsiteX14" fmla="*/ 93973 w 757006"/>
                      <a:gd name="connsiteY14" fmla="*/ 14167 h 437909"/>
                      <a:gd name="connsiteX15" fmla="*/ 374646 w 757006"/>
                      <a:gd name="connsiteY15" fmla="*/ 14167 h 437909"/>
                      <a:gd name="connsiteX16" fmla="*/ 514983 w 757006"/>
                      <a:gd name="connsiteY16" fmla="*/ 365 h 4379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7006" h="437909">
                        <a:moveTo>
                          <a:pt x="514983" y="365"/>
                        </a:moveTo>
                        <a:cubicBezTo>
                          <a:pt x="561762" y="1899"/>
                          <a:pt x="608540" y="8033"/>
                          <a:pt x="655320" y="14167"/>
                        </a:cubicBezTo>
                        <a:lnTo>
                          <a:pt x="757006" y="24169"/>
                        </a:lnTo>
                        <a:lnTo>
                          <a:pt x="757006" y="307298"/>
                        </a:lnTo>
                        <a:cubicBezTo>
                          <a:pt x="757006" y="345474"/>
                          <a:pt x="747771" y="382069"/>
                          <a:pt x="730849" y="415948"/>
                        </a:cubicBezTo>
                        <a:lnTo>
                          <a:pt x="725678" y="424074"/>
                        </a:lnTo>
                        <a:lnTo>
                          <a:pt x="721496" y="423742"/>
                        </a:lnTo>
                        <a:cubicBezTo>
                          <a:pt x="663534" y="417608"/>
                          <a:pt x="605573" y="411474"/>
                          <a:pt x="547610" y="409940"/>
                        </a:cubicBezTo>
                        <a:cubicBezTo>
                          <a:pt x="489648" y="408406"/>
                          <a:pt x="431686" y="411474"/>
                          <a:pt x="373724" y="423742"/>
                        </a:cubicBezTo>
                        <a:cubicBezTo>
                          <a:pt x="315762" y="436011"/>
                          <a:pt x="257800" y="439078"/>
                          <a:pt x="199838" y="437545"/>
                        </a:cubicBezTo>
                        <a:lnTo>
                          <a:pt x="31392" y="424174"/>
                        </a:lnTo>
                        <a:lnTo>
                          <a:pt x="26157" y="415948"/>
                        </a:lnTo>
                        <a:cubicBezTo>
                          <a:pt x="9235" y="382069"/>
                          <a:pt x="0" y="345474"/>
                          <a:pt x="0" y="307298"/>
                        </a:cubicBezTo>
                        <a:lnTo>
                          <a:pt x="0" y="4925"/>
                        </a:lnTo>
                        <a:lnTo>
                          <a:pt x="93973" y="14167"/>
                        </a:lnTo>
                        <a:cubicBezTo>
                          <a:pt x="187530" y="26436"/>
                          <a:pt x="281089" y="38705"/>
                          <a:pt x="374646" y="14167"/>
                        </a:cubicBezTo>
                        <a:cubicBezTo>
                          <a:pt x="421425" y="1899"/>
                          <a:pt x="468204" y="-1169"/>
                          <a:pt x="514983" y="365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フリーフォーム: 図形 102">
                    <a:extLst>
                      <a:ext uri="{FF2B5EF4-FFF2-40B4-BE49-F238E27FC236}">
                        <a16:creationId xmlns:a16="http://schemas.microsoft.com/office/drawing/2014/main" id="{6AC610B0-0C7F-4AE5-A8F6-320434FBE034}"/>
                      </a:ext>
                    </a:extLst>
                  </p:cNvPr>
                  <p:cNvSpPr/>
                  <p:nvPr/>
                </p:nvSpPr>
                <p:spPr>
                  <a:xfrm>
                    <a:off x="364320" y="4766714"/>
                    <a:ext cx="639042" cy="1188805"/>
                  </a:xfrm>
                  <a:custGeom>
                    <a:avLst/>
                    <a:gdLst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417 w 1709608"/>
                      <a:gd name="connsiteY10" fmla="*/ 460970 h 1188805"/>
                      <a:gd name="connsiteX11" fmla="*/ 1080227 w 1709608"/>
                      <a:gd name="connsiteY11" fmla="*/ 460970 h 1188805"/>
                      <a:gd name="connsiteX12" fmla="*/ 1144930 w 1709608"/>
                      <a:gd name="connsiteY12" fmla="*/ 419468 h 1188805"/>
                      <a:gd name="connsiteX13" fmla="*/ 1692273 w 1709608"/>
                      <a:gd name="connsiteY13" fmla="*/ 7043 h 1188805"/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80227 w 1709608"/>
                      <a:gd name="connsiteY10" fmla="*/ 460970 h 1188805"/>
                      <a:gd name="connsiteX11" fmla="*/ 1144930 w 1709608"/>
                      <a:gd name="connsiteY11" fmla="*/ 419468 h 1188805"/>
                      <a:gd name="connsiteX12" fmla="*/ 1692273 w 1709608"/>
                      <a:gd name="connsiteY12" fmla="*/ 7043 h 1188805"/>
                      <a:gd name="connsiteX13" fmla="*/ 1709608 w 1709608"/>
                      <a:gd name="connsiteY13" fmla="*/ 0 h 1188805"/>
                      <a:gd name="connsiteX0" fmla="*/ 1708172 w 1708172"/>
                      <a:gd name="connsiteY0" fmla="*/ 0 h 1188805"/>
                      <a:gd name="connsiteX1" fmla="*/ 1708162 w 1708172"/>
                      <a:gd name="connsiteY1" fmla="*/ 1197 h 1188805"/>
                      <a:gd name="connsiteX2" fmla="*/ 1695413 w 1708172"/>
                      <a:gd name="connsiteY2" fmla="*/ 705398 h 1188805"/>
                      <a:gd name="connsiteX3" fmla="*/ 1654918 w 1708172"/>
                      <a:gd name="connsiteY3" fmla="*/ 745893 h 1188805"/>
                      <a:gd name="connsiteX4" fmla="*/ 1131057 w 1708172"/>
                      <a:gd name="connsiteY4" fmla="*/ 1148310 h 1188805"/>
                      <a:gd name="connsiteX5" fmla="*/ 1069130 w 1708172"/>
                      <a:gd name="connsiteY5" fmla="*/ 1188805 h 1188805"/>
                      <a:gd name="connsiteX6" fmla="*/ 45218 w 1708172"/>
                      <a:gd name="connsiteY6" fmla="*/ 1188805 h 1188805"/>
                      <a:gd name="connsiteX7" fmla="*/ 4723 w 1708172"/>
                      <a:gd name="connsiteY7" fmla="*/ 1148310 h 1188805"/>
                      <a:gd name="connsiteX8" fmla="*/ 0 w 1708172"/>
                      <a:gd name="connsiteY8" fmla="*/ 615129 h 1188805"/>
                      <a:gd name="connsiteX9" fmla="*/ 1078791 w 1708172"/>
                      <a:gd name="connsiteY9" fmla="*/ 460970 h 1188805"/>
                      <a:gd name="connsiteX10" fmla="*/ 1143494 w 1708172"/>
                      <a:gd name="connsiteY10" fmla="*/ 419468 h 1188805"/>
                      <a:gd name="connsiteX11" fmla="*/ 1690837 w 1708172"/>
                      <a:gd name="connsiteY11" fmla="*/ 7043 h 1188805"/>
                      <a:gd name="connsiteX12" fmla="*/ 1708172 w 1708172"/>
                      <a:gd name="connsiteY12" fmla="*/ 0 h 1188805"/>
                      <a:gd name="connsiteX0" fmla="*/ 1774918 w 1774918"/>
                      <a:gd name="connsiteY0" fmla="*/ 0 h 1215175"/>
                      <a:gd name="connsiteX1" fmla="*/ 1774908 w 1774918"/>
                      <a:gd name="connsiteY1" fmla="*/ 1197 h 1215175"/>
                      <a:gd name="connsiteX2" fmla="*/ 1762159 w 1774918"/>
                      <a:gd name="connsiteY2" fmla="*/ 705398 h 1215175"/>
                      <a:gd name="connsiteX3" fmla="*/ 1721664 w 1774918"/>
                      <a:gd name="connsiteY3" fmla="*/ 745893 h 1215175"/>
                      <a:gd name="connsiteX4" fmla="*/ 1197803 w 1774918"/>
                      <a:gd name="connsiteY4" fmla="*/ 1148310 h 1215175"/>
                      <a:gd name="connsiteX5" fmla="*/ 1135876 w 1774918"/>
                      <a:gd name="connsiteY5" fmla="*/ 1188805 h 1215175"/>
                      <a:gd name="connsiteX6" fmla="*/ 111964 w 1774918"/>
                      <a:gd name="connsiteY6" fmla="*/ 1188805 h 1215175"/>
                      <a:gd name="connsiteX7" fmla="*/ 71469 w 1774918"/>
                      <a:gd name="connsiteY7" fmla="*/ 1148310 h 1215175"/>
                      <a:gd name="connsiteX8" fmla="*/ 1145537 w 1774918"/>
                      <a:gd name="connsiteY8" fmla="*/ 460970 h 1215175"/>
                      <a:gd name="connsiteX9" fmla="*/ 1210240 w 1774918"/>
                      <a:gd name="connsiteY9" fmla="*/ 419468 h 1215175"/>
                      <a:gd name="connsiteX10" fmla="*/ 1757583 w 1774918"/>
                      <a:gd name="connsiteY10" fmla="*/ 7043 h 1215175"/>
                      <a:gd name="connsiteX11" fmla="*/ 1774918 w 1774918"/>
                      <a:gd name="connsiteY11" fmla="*/ 0 h 1215175"/>
                      <a:gd name="connsiteX0" fmla="*/ 1662954 w 1662954"/>
                      <a:gd name="connsiteY0" fmla="*/ 0 h 1188805"/>
                      <a:gd name="connsiteX1" fmla="*/ 1662944 w 1662954"/>
                      <a:gd name="connsiteY1" fmla="*/ 1197 h 1188805"/>
                      <a:gd name="connsiteX2" fmla="*/ 1650195 w 1662954"/>
                      <a:gd name="connsiteY2" fmla="*/ 705398 h 1188805"/>
                      <a:gd name="connsiteX3" fmla="*/ 1609700 w 1662954"/>
                      <a:gd name="connsiteY3" fmla="*/ 745893 h 1188805"/>
                      <a:gd name="connsiteX4" fmla="*/ 1085839 w 1662954"/>
                      <a:gd name="connsiteY4" fmla="*/ 1148310 h 1188805"/>
                      <a:gd name="connsiteX5" fmla="*/ 1023912 w 1662954"/>
                      <a:gd name="connsiteY5" fmla="*/ 1188805 h 1188805"/>
                      <a:gd name="connsiteX6" fmla="*/ 0 w 1662954"/>
                      <a:gd name="connsiteY6" fmla="*/ 1188805 h 1188805"/>
                      <a:gd name="connsiteX7" fmla="*/ 1033573 w 1662954"/>
                      <a:gd name="connsiteY7" fmla="*/ 460970 h 1188805"/>
                      <a:gd name="connsiteX8" fmla="*/ 1098276 w 1662954"/>
                      <a:gd name="connsiteY8" fmla="*/ 419468 h 1188805"/>
                      <a:gd name="connsiteX9" fmla="*/ 1645619 w 1662954"/>
                      <a:gd name="connsiteY9" fmla="*/ 7043 h 1188805"/>
                      <a:gd name="connsiteX10" fmla="*/ 1662954 w 1662954"/>
                      <a:gd name="connsiteY10" fmla="*/ 0 h 1188805"/>
                      <a:gd name="connsiteX0" fmla="*/ 639042 w 639042"/>
                      <a:gd name="connsiteY0" fmla="*/ 0 h 1188805"/>
                      <a:gd name="connsiteX1" fmla="*/ 639032 w 639042"/>
                      <a:gd name="connsiteY1" fmla="*/ 1197 h 1188805"/>
                      <a:gd name="connsiteX2" fmla="*/ 626283 w 639042"/>
                      <a:gd name="connsiteY2" fmla="*/ 705398 h 1188805"/>
                      <a:gd name="connsiteX3" fmla="*/ 585788 w 639042"/>
                      <a:gd name="connsiteY3" fmla="*/ 745893 h 1188805"/>
                      <a:gd name="connsiteX4" fmla="*/ 61927 w 639042"/>
                      <a:gd name="connsiteY4" fmla="*/ 1148310 h 1188805"/>
                      <a:gd name="connsiteX5" fmla="*/ 0 w 639042"/>
                      <a:gd name="connsiteY5" fmla="*/ 1188805 h 1188805"/>
                      <a:gd name="connsiteX6" fmla="*/ 9661 w 639042"/>
                      <a:gd name="connsiteY6" fmla="*/ 460970 h 1188805"/>
                      <a:gd name="connsiteX7" fmla="*/ 74364 w 639042"/>
                      <a:gd name="connsiteY7" fmla="*/ 419468 h 1188805"/>
                      <a:gd name="connsiteX8" fmla="*/ 621707 w 639042"/>
                      <a:gd name="connsiteY8" fmla="*/ 7043 h 1188805"/>
                      <a:gd name="connsiteX9" fmla="*/ 639042 w 639042"/>
                      <a:gd name="connsiteY9" fmla="*/ 0 h 11888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39042" h="1188805">
                        <a:moveTo>
                          <a:pt x="639042" y="0"/>
                        </a:moveTo>
                        <a:cubicBezTo>
                          <a:pt x="639039" y="399"/>
                          <a:pt x="639035" y="798"/>
                          <a:pt x="639032" y="1197"/>
                        </a:cubicBezTo>
                        <a:cubicBezTo>
                          <a:pt x="635576" y="232491"/>
                          <a:pt x="626283" y="508020"/>
                          <a:pt x="626283" y="705398"/>
                        </a:cubicBezTo>
                        <a:cubicBezTo>
                          <a:pt x="626283" y="727763"/>
                          <a:pt x="608153" y="745893"/>
                          <a:pt x="585788" y="745893"/>
                        </a:cubicBezTo>
                        <a:lnTo>
                          <a:pt x="61927" y="1148310"/>
                        </a:lnTo>
                        <a:cubicBezTo>
                          <a:pt x="45258" y="1170675"/>
                          <a:pt x="22365" y="1188805"/>
                          <a:pt x="0" y="1188805"/>
                        </a:cubicBezTo>
                        <a:lnTo>
                          <a:pt x="9661" y="460970"/>
                        </a:lnTo>
                        <a:cubicBezTo>
                          <a:pt x="33028" y="460970"/>
                          <a:pt x="56948" y="442389"/>
                          <a:pt x="74364" y="419468"/>
                        </a:cubicBezTo>
                        <a:lnTo>
                          <a:pt x="621707" y="7043"/>
                        </a:lnTo>
                        <a:lnTo>
                          <a:pt x="639042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1" name="テキスト ボックス 90">
                  <a:extLst>
                    <a:ext uri="{FF2B5EF4-FFF2-40B4-BE49-F238E27FC236}">
                      <a16:creationId xmlns:a16="http://schemas.microsoft.com/office/drawing/2014/main" id="{3E571069-78F6-4A0D-9E8B-892C52444E5D}"/>
                    </a:ext>
                  </a:extLst>
                </p:cNvPr>
                <p:cNvSpPr txBox="1"/>
                <p:nvPr/>
              </p:nvSpPr>
              <p:spPr>
                <a:xfrm>
                  <a:off x="-553183" y="5326177"/>
                  <a:ext cx="739962" cy="1630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chemeClr val="bg1"/>
                      </a:solidFill>
                      <a:latin typeface="Arial Black" panose="020B0A04020102020204" pitchFamily="34" charset="0"/>
                    </a:rPr>
                    <a:t>Bread</a:t>
                  </a:r>
                  <a:endParaRPr kumimoji="1" lang="ja-JP" altLang="en-US" dirty="0">
                    <a:solidFill>
                      <a:schemeClr val="bg1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92" name="テキスト ボックス 91">
                  <a:extLst>
                    <a:ext uri="{FF2B5EF4-FFF2-40B4-BE49-F238E27FC236}">
                      <a16:creationId xmlns:a16="http://schemas.microsoft.com/office/drawing/2014/main" id="{8381E059-DF83-4ABF-917F-43D59BA554BE}"/>
                    </a:ext>
                  </a:extLst>
                </p:cNvPr>
                <p:cNvSpPr txBox="1"/>
                <p:nvPr/>
              </p:nvSpPr>
              <p:spPr>
                <a:xfrm>
                  <a:off x="-98685" y="5757580"/>
                  <a:ext cx="234404" cy="1075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枚切</a:t>
                  </a:r>
                </a:p>
              </p:txBody>
            </p:sp>
            <p:sp>
              <p:nvSpPr>
                <p:cNvPr id="93" name="テキスト ボックス 92">
                  <a:extLst>
                    <a:ext uri="{FF2B5EF4-FFF2-40B4-BE49-F238E27FC236}">
                      <a16:creationId xmlns:a16="http://schemas.microsoft.com/office/drawing/2014/main" id="{F1C56097-1E05-4278-865D-0B828EDE05EB}"/>
                    </a:ext>
                  </a:extLst>
                </p:cNvPr>
                <p:cNvSpPr txBox="1"/>
                <p:nvPr/>
              </p:nvSpPr>
              <p:spPr>
                <a:xfrm>
                  <a:off x="-430568" y="5574110"/>
                  <a:ext cx="315248" cy="2944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chemeClr val="bg1"/>
                      </a:solidFill>
                      <a:latin typeface="Arial Black" panose="020B0A04020102020204" pitchFamily="34" charset="0"/>
                    </a:rPr>
                    <a:t>6</a:t>
                  </a:r>
                  <a:endParaRPr kumimoji="1" lang="ja-JP" altLang="en-US" dirty="0">
                    <a:solidFill>
                      <a:schemeClr val="bg1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94" name="テキスト ボックス 93">
                  <a:extLst>
                    <a:ext uri="{FF2B5EF4-FFF2-40B4-BE49-F238E27FC236}">
                      <a16:creationId xmlns:a16="http://schemas.microsoft.com/office/drawing/2014/main" id="{DC040C3F-A4CD-4DC6-AA01-1B592F4A50C0}"/>
                    </a:ext>
                  </a:extLst>
                </p:cNvPr>
                <p:cNvSpPr txBox="1"/>
                <p:nvPr/>
              </p:nvSpPr>
              <p:spPr>
                <a:xfrm>
                  <a:off x="453118" y="5002943"/>
                  <a:ext cx="501485" cy="6790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SlantUp">
                    <a:avLst>
                      <a:gd name="adj" fmla="val 59348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ふんわり食感</a:t>
                  </a:r>
                </a:p>
              </p:txBody>
            </p:sp>
          </p:grp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E7573FB7-CC7C-4320-8706-A70DE38BC823}"/>
                  </a:ext>
                </a:extLst>
              </p:cNvPr>
              <p:cNvSpPr/>
              <p:nvPr/>
            </p:nvSpPr>
            <p:spPr>
              <a:xfrm>
                <a:off x="33615" y="3832994"/>
                <a:ext cx="226778" cy="435018"/>
              </a:xfrm>
              <a:custGeom>
                <a:avLst/>
                <a:gdLst>
                  <a:gd name="connsiteX0" fmla="*/ 226778 w 226778"/>
                  <a:gd name="connsiteY0" fmla="*/ 0 h 435018"/>
                  <a:gd name="connsiteX1" fmla="*/ 226778 w 226778"/>
                  <a:gd name="connsiteY1" fmla="*/ 343226 h 435018"/>
                  <a:gd name="connsiteX2" fmla="*/ 223315 w 226778"/>
                  <a:gd name="connsiteY2" fmla="*/ 411860 h 435018"/>
                  <a:gd name="connsiteX3" fmla="*/ 152205 w 226778"/>
                  <a:gd name="connsiteY3" fmla="*/ 421737 h 435018"/>
                  <a:gd name="connsiteX4" fmla="*/ 65262 w 226778"/>
                  <a:gd name="connsiteY4" fmla="*/ 433814 h 435018"/>
                  <a:gd name="connsiteX5" fmla="*/ 4632 w 226778"/>
                  <a:gd name="connsiteY5" fmla="*/ 435018 h 435018"/>
                  <a:gd name="connsiteX6" fmla="*/ 0 w 226778"/>
                  <a:gd name="connsiteY6" fmla="*/ 343226 h 435018"/>
                  <a:gd name="connsiteX7" fmla="*/ 0 w 226778"/>
                  <a:gd name="connsiteY7" fmla="*/ 24707 h 435018"/>
                  <a:gd name="connsiteX8" fmla="*/ 12791 w 226778"/>
                  <a:gd name="connsiteY8" fmla="*/ 25965 h 435018"/>
                  <a:gd name="connsiteX9" fmla="*/ 153127 w 226778"/>
                  <a:gd name="connsiteY9" fmla="*/ 12162 h 435018"/>
                  <a:gd name="connsiteX10" fmla="*/ 223296 w 226778"/>
                  <a:gd name="connsiteY10" fmla="*/ 85 h 435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6778" h="435018">
                    <a:moveTo>
                      <a:pt x="226778" y="0"/>
                    </a:moveTo>
                    <a:lnTo>
                      <a:pt x="226778" y="343226"/>
                    </a:lnTo>
                    <a:lnTo>
                      <a:pt x="223315" y="411860"/>
                    </a:lnTo>
                    <a:lnTo>
                      <a:pt x="152205" y="421737"/>
                    </a:lnTo>
                    <a:cubicBezTo>
                      <a:pt x="123224" y="427872"/>
                      <a:pt x="94243" y="431706"/>
                      <a:pt x="65262" y="433814"/>
                    </a:cubicBezTo>
                    <a:lnTo>
                      <a:pt x="4632" y="435018"/>
                    </a:lnTo>
                    <a:lnTo>
                      <a:pt x="0" y="343226"/>
                    </a:lnTo>
                    <a:lnTo>
                      <a:pt x="0" y="24707"/>
                    </a:lnTo>
                    <a:lnTo>
                      <a:pt x="12791" y="25965"/>
                    </a:lnTo>
                    <a:cubicBezTo>
                      <a:pt x="59570" y="27498"/>
                      <a:pt x="106349" y="24431"/>
                      <a:pt x="153127" y="12162"/>
                    </a:cubicBezTo>
                    <a:cubicBezTo>
                      <a:pt x="176517" y="6028"/>
                      <a:pt x="199906" y="2194"/>
                      <a:pt x="223296" y="85"/>
                    </a:cubicBezTo>
                    <a:close/>
                  </a:path>
                </a:pathLst>
              </a:custGeom>
              <a:solidFill>
                <a:srgbClr val="990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2645127A-729B-4D41-982F-5DE636ECEBC1}"/>
              </a:ext>
            </a:extLst>
          </p:cNvPr>
          <p:cNvGrpSpPr/>
          <p:nvPr/>
        </p:nvGrpSpPr>
        <p:grpSpPr>
          <a:xfrm>
            <a:off x="3972984" y="3841767"/>
            <a:ext cx="1982737" cy="2463783"/>
            <a:chOff x="7273042" y="6164614"/>
            <a:chExt cx="1711629" cy="2126900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0E9ED040-8B3C-4E3A-9B89-490EF0C7775F}"/>
                </a:ext>
              </a:extLst>
            </p:cNvPr>
            <p:cNvGrpSpPr/>
            <p:nvPr/>
          </p:nvGrpSpPr>
          <p:grpSpPr>
            <a:xfrm>
              <a:off x="7307584" y="6661440"/>
              <a:ext cx="1649091" cy="1592875"/>
              <a:chOff x="7307584" y="3800475"/>
              <a:chExt cx="1811016" cy="1592875"/>
            </a:xfrm>
          </p:grpSpPr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3A04901E-3E52-4729-8A12-AC5D605E7339}"/>
                  </a:ext>
                </a:extLst>
              </p:cNvPr>
              <p:cNvGrpSpPr/>
              <p:nvPr/>
            </p:nvGrpSpPr>
            <p:grpSpPr>
              <a:xfrm>
                <a:off x="7307584" y="3800475"/>
                <a:ext cx="1811016" cy="1592875"/>
                <a:chOff x="691404" y="3800475"/>
                <a:chExt cx="1811016" cy="1592875"/>
              </a:xfrm>
            </p:grpSpPr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5D77903C-47BD-4FFC-94CC-9C73D9387EB0}"/>
                    </a:ext>
                  </a:extLst>
                </p:cNvPr>
                <p:cNvSpPr/>
                <p:nvPr/>
              </p:nvSpPr>
              <p:spPr>
                <a:xfrm>
                  <a:off x="691404" y="3800475"/>
                  <a:ext cx="1811016" cy="1592875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811016" h="1592875">
                      <a:moveTo>
                        <a:pt x="650223" y="0"/>
                      </a:moveTo>
                      <a:lnTo>
                        <a:pt x="738073" y="0"/>
                      </a:lnTo>
                      <a:lnTo>
                        <a:pt x="1138060" y="29901"/>
                      </a:lnTo>
                      <a:cubicBezTo>
                        <a:pt x="1163354" y="31791"/>
                        <a:pt x="1204365" y="31791"/>
                        <a:pt x="1229660" y="29901"/>
                      </a:cubicBezTo>
                      <a:lnTo>
                        <a:pt x="1629648" y="0"/>
                      </a:lnTo>
                      <a:lnTo>
                        <a:pt x="1746245" y="0"/>
                      </a:lnTo>
                      <a:cubicBezTo>
                        <a:pt x="1782017" y="0"/>
                        <a:pt x="1811016" y="28047"/>
                        <a:pt x="1811016" y="62644"/>
                      </a:cubicBezTo>
                      <a:lnTo>
                        <a:pt x="1811016" y="154148"/>
                      </a:lnTo>
                      <a:lnTo>
                        <a:pt x="1777869" y="568922"/>
                      </a:lnTo>
                      <a:cubicBezTo>
                        <a:pt x="1775914" y="593386"/>
                        <a:pt x="1775914" y="633050"/>
                        <a:pt x="1777869" y="657514"/>
                      </a:cubicBezTo>
                      <a:lnTo>
                        <a:pt x="1811016" y="1072279"/>
                      </a:lnTo>
                      <a:lnTo>
                        <a:pt x="1811016" y="1137270"/>
                      </a:lnTo>
                      <a:lnTo>
                        <a:pt x="1742275" y="1178305"/>
                      </a:lnTo>
                      <a:cubicBezTo>
                        <a:pt x="1703261" y="1202721"/>
                        <a:pt x="1658294" y="1231899"/>
                        <a:pt x="1603802" y="1268220"/>
                      </a:cubicBezTo>
                      <a:cubicBezTo>
                        <a:pt x="1440326" y="1377185"/>
                        <a:pt x="1359544" y="1424501"/>
                        <a:pt x="1268425" y="1487560"/>
                      </a:cubicBezTo>
                      <a:lnTo>
                        <a:pt x="1243076" y="1505968"/>
                      </a:lnTo>
                      <a:lnTo>
                        <a:pt x="1180772" y="1545066"/>
                      </a:lnTo>
                      <a:lnTo>
                        <a:pt x="1103813" y="1592875"/>
                      </a:lnTo>
                      <a:lnTo>
                        <a:pt x="1035413" y="1592875"/>
                      </a:lnTo>
                      <a:lnTo>
                        <a:pt x="142359" y="1592875"/>
                      </a:lnTo>
                      <a:lnTo>
                        <a:pt x="61918" y="1592875"/>
                      </a:lnTo>
                      <a:cubicBezTo>
                        <a:pt x="27722" y="1592875"/>
                        <a:pt x="0" y="1565153"/>
                        <a:pt x="0" y="1530957"/>
                      </a:cubicBezTo>
                      <a:lnTo>
                        <a:pt x="0" y="1467309"/>
                      </a:lnTo>
                      <a:lnTo>
                        <a:pt x="33758" y="1030545"/>
                      </a:lnTo>
                      <a:cubicBezTo>
                        <a:pt x="35627" y="1006365"/>
                        <a:pt x="35627" y="967160"/>
                        <a:pt x="33758" y="942980"/>
                      </a:cubicBezTo>
                      <a:lnTo>
                        <a:pt x="0" y="506216"/>
                      </a:lnTo>
                      <a:lnTo>
                        <a:pt x="0" y="459406"/>
                      </a:lnTo>
                      <a:cubicBezTo>
                        <a:pt x="0" y="425210"/>
                        <a:pt x="20578" y="414157"/>
                        <a:pt x="54774" y="385582"/>
                      </a:cubicBezTo>
                      <a:cubicBezTo>
                        <a:pt x="225835" y="274188"/>
                        <a:pt x="396995" y="149352"/>
                        <a:pt x="532240" y="63307"/>
                      </a:cubicBezTo>
                      <a:cubicBezTo>
                        <a:pt x="566051" y="41796"/>
                        <a:pt x="596626" y="23156"/>
                        <a:pt x="625271" y="6235"/>
                      </a:cubicBezTo>
                      <a:lnTo>
                        <a:pt x="629245" y="3954"/>
                      </a:lnTo>
                      <a:lnTo>
                        <a:pt x="635872" y="2321"/>
                      </a:lnTo>
                      <a:cubicBezTo>
                        <a:pt x="640108" y="1640"/>
                        <a:pt x="644360" y="1157"/>
                        <a:pt x="650223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3F34B61C-FD8E-4E09-8F96-92D98D2E333A}"/>
                    </a:ext>
                  </a:extLst>
                </p:cNvPr>
                <p:cNvSpPr/>
                <p:nvPr/>
              </p:nvSpPr>
              <p:spPr>
                <a:xfrm>
                  <a:off x="758824" y="3809026"/>
                  <a:ext cx="1737436" cy="1559197"/>
                </a:xfrm>
                <a:custGeom>
                  <a:avLst/>
                  <a:gdLst>
                    <a:gd name="connsiteX0" fmla="*/ 1564058 w 1737436"/>
                    <a:gd name="connsiteY0" fmla="*/ 0 h 1559197"/>
                    <a:gd name="connsiteX1" fmla="*/ 1675518 w 1737436"/>
                    <a:gd name="connsiteY1" fmla="*/ 0 h 1559197"/>
                    <a:gd name="connsiteX2" fmla="*/ 1737436 w 1737436"/>
                    <a:gd name="connsiteY2" fmla="*/ 61918 h 1559197"/>
                    <a:gd name="connsiteX3" fmla="*/ 1737436 w 1737436"/>
                    <a:gd name="connsiteY3" fmla="*/ 152362 h 1559197"/>
                    <a:gd name="connsiteX4" fmla="*/ 1705749 w 1737436"/>
                    <a:gd name="connsiteY4" fmla="*/ 562330 h 1559197"/>
                    <a:gd name="connsiteX5" fmla="*/ 1705749 w 1737436"/>
                    <a:gd name="connsiteY5" fmla="*/ 649895 h 1559197"/>
                    <a:gd name="connsiteX6" fmla="*/ 1737436 w 1737436"/>
                    <a:gd name="connsiteY6" fmla="*/ 1059855 h 1559197"/>
                    <a:gd name="connsiteX7" fmla="*/ 1737436 w 1737436"/>
                    <a:gd name="connsiteY7" fmla="*/ 1083320 h 1559197"/>
                    <a:gd name="connsiteX8" fmla="*/ 988740 w 1737436"/>
                    <a:gd name="connsiteY8" fmla="*/ 1559197 h 1559197"/>
                    <a:gd name="connsiteX9" fmla="*/ 988740 w 1737436"/>
                    <a:gd name="connsiteY9" fmla="*/ 530016 h 1559197"/>
                    <a:gd name="connsiteX10" fmla="*/ 947855 w 1737436"/>
                    <a:gd name="connsiteY10" fmla="*/ 489131 h 1559197"/>
                    <a:gd name="connsiteX11" fmla="*/ 0 w 1737436"/>
                    <a:gd name="connsiteY11" fmla="*/ 489131 h 1559197"/>
                    <a:gd name="connsiteX12" fmla="*/ 763282 w 1737436"/>
                    <a:gd name="connsiteY12" fmla="*/ 3983 h 1559197"/>
                    <a:gd name="connsiteX13" fmla="*/ 1094125 w 1737436"/>
                    <a:gd name="connsiteY13" fmla="*/ 29554 h 1559197"/>
                    <a:gd name="connsiteX14" fmla="*/ 1181690 w 1737436"/>
                    <a:gd name="connsiteY14" fmla="*/ 29554 h 1559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37436" h="1559197">
                      <a:moveTo>
                        <a:pt x="1564058" y="0"/>
                      </a:moveTo>
                      <a:lnTo>
                        <a:pt x="1675518" y="0"/>
                      </a:lnTo>
                      <a:cubicBezTo>
                        <a:pt x="1709714" y="0"/>
                        <a:pt x="1737436" y="27722"/>
                        <a:pt x="1737436" y="61918"/>
                      </a:cubicBezTo>
                      <a:lnTo>
                        <a:pt x="1737436" y="152362"/>
                      </a:lnTo>
                      <a:lnTo>
                        <a:pt x="1705749" y="562330"/>
                      </a:lnTo>
                      <a:cubicBezTo>
                        <a:pt x="1703880" y="586510"/>
                        <a:pt x="1703880" y="625715"/>
                        <a:pt x="1705749" y="649895"/>
                      </a:cubicBezTo>
                      <a:lnTo>
                        <a:pt x="1737436" y="1059855"/>
                      </a:lnTo>
                      <a:lnTo>
                        <a:pt x="1737436" y="1083320"/>
                      </a:lnTo>
                      <a:lnTo>
                        <a:pt x="988740" y="1559197"/>
                      </a:lnTo>
                      <a:lnTo>
                        <a:pt x="988740" y="530016"/>
                      </a:lnTo>
                      <a:cubicBezTo>
                        <a:pt x="988740" y="507436"/>
                        <a:pt x="970435" y="489131"/>
                        <a:pt x="947855" y="489131"/>
                      </a:cubicBezTo>
                      <a:lnTo>
                        <a:pt x="0" y="489131"/>
                      </a:lnTo>
                      <a:lnTo>
                        <a:pt x="763282" y="3983"/>
                      </a:lnTo>
                      <a:lnTo>
                        <a:pt x="1094125" y="29554"/>
                      </a:lnTo>
                      <a:cubicBezTo>
                        <a:pt x="1118305" y="31423"/>
                        <a:pt x="1157510" y="31423"/>
                        <a:pt x="1181690" y="295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>
                        <a:alpha val="50000"/>
                      </a:srgbClr>
                    </a:gs>
                    <a:gs pos="22000">
                      <a:schemeClr val="bg1">
                        <a:alpha val="0"/>
                      </a:schemeClr>
                    </a:gs>
                    <a:gs pos="76000">
                      <a:schemeClr val="bg1">
                        <a:alpha val="0"/>
                      </a:schemeClr>
                    </a:gs>
                    <a:gs pos="40000">
                      <a:srgbClr val="FFC000">
                        <a:alpha val="50000"/>
                      </a:srgbClr>
                    </a:gs>
                    <a:gs pos="56000">
                      <a:schemeClr val="bg1">
                        <a:alpha val="80000"/>
                      </a:schemeClr>
                    </a:gs>
                  </a:gsLst>
                  <a:lin ang="14400000" scaled="0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BF0BD610-2F6D-4DDB-B779-41944AAE6DF6}"/>
                    </a:ext>
                  </a:extLst>
                </p:cNvPr>
                <p:cNvSpPr/>
                <p:nvPr/>
              </p:nvSpPr>
              <p:spPr>
                <a:xfrm>
                  <a:off x="736389" y="4231324"/>
                  <a:ext cx="1106362" cy="1128846"/>
                </a:xfrm>
                <a:custGeom>
                  <a:avLst/>
                  <a:gdLst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88884 w 1171575"/>
                    <a:gd name="connsiteY15" fmla="*/ 1162856 h 1195387"/>
                    <a:gd name="connsiteX16" fmla="*/ 545102 w 1171575"/>
                    <a:gd name="connsiteY16" fmla="*/ 1164258 h 1195387"/>
                    <a:gd name="connsiteX17" fmla="*/ 142359 w 1171575"/>
                    <a:gd name="connsiteY17" fmla="*/ 1195387 h 1195387"/>
                    <a:gd name="connsiteX18" fmla="*/ 61918 w 1171575"/>
                    <a:gd name="connsiteY18" fmla="*/ 1195387 h 1195387"/>
                    <a:gd name="connsiteX19" fmla="*/ 0 w 1171575"/>
                    <a:gd name="connsiteY19" fmla="*/ 1133469 h 1195387"/>
                    <a:gd name="connsiteX20" fmla="*/ 0 w 1171575"/>
                    <a:gd name="connsiteY20" fmla="*/ 1069821 h 1195387"/>
                    <a:gd name="connsiteX21" fmla="*/ 33758 w 1171575"/>
                    <a:gd name="connsiteY21" fmla="*/ 633057 h 1195387"/>
                    <a:gd name="connsiteX22" fmla="*/ 33758 w 1171575"/>
                    <a:gd name="connsiteY22" fmla="*/ 545492 h 1195387"/>
                    <a:gd name="connsiteX23" fmla="*/ 0 w 1171575"/>
                    <a:gd name="connsiteY23" fmla="*/ 108728 h 1195387"/>
                    <a:gd name="connsiteX24" fmla="*/ 0 w 1171575"/>
                    <a:gd name="connsiteY24" fmla="*/ 61918 h 1195387"/>
                    <a:gd name="connsiteX25" fmla="*/ 61918 w 1171575"/>
                    <a:gd name="connsiteY25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45102 w 1171575"/>
                    <a:gd name="connsiteY15" fmla="*/ 1164258 h 1195387"/>
                    <a:gd name="connsiteX16" fmla="*/ 142359 w 1171575"/>
                    <a:gd name="connsiteY16" fmla="*/ 1195387 h 1195387"/>
                    <a:gd name="connsiteX17" fmla="*/ 61918 w 1171575"/>
                    <a:gd name="connsiteY17" fmla="*/ 1195387 h 1195387"/>
                    <a:gd name="connsiteX18" fmla="*/ 0 w 1171575"/>
                    <a:gd name="connsiteY18" fmla="*/ 1133469 h 1195387"/>
                    <a:gd name="connsiteX19" fmla="*/ 0 w 1171575"/>
                    <a:gd name="connsiteY19" fmla="*/ 1069821 h 1195387"/>
                    <a:gd name="connsiteX20" fmla="*/ 33758 w 1171575"/>
                    <a:gd name="connsiteY20" fmla="*/ 633057 h 1195387"/>
                    <a:gd name="connsiteX21" fmla="*/ 33758 w 1171575"/>
                    <a:gd name="connsiteY21" fmla="*/ 545492 h 1195387"/>
                    <a:gd name="connsiteX22" fmla="*/ 0 w 1171575"/>
                    <a:gd name="connsiteY22" fmla="*/ 108728 h 1195387"/>
                    <a:gd name="connsiteX23" fmla="*/ 0 w 1171575"/>
                    <a:gd name="connsiteY23" fmla="*/ 61918 h 1195387"/>
                    <a:gd name="connsiteX24" fmla="*/ 61918 w 1171575"/>
                    <a:gd name="connsiteY24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142359 w 1171575"/>
                    <a:gd name="connsiteY15" fmla="*/ 1195387 h 1195387"/>
                    <a:gd name="connsiteX16" fmla="*/ 61918 w 1171575"/>
                    <a:gd name="connsiteY16" fmla="*/ 1195387 h 1195387"/>
                    <a:gd name="connsiteX17" fmla="*/ 0 w 1171575"/>
                    <a:gd name="connsiteY17" fmla="*/ 1133469 h 1195387"/>
                    <a:gd name="connsiteX18" fmla="*/ 0 w 1171575"/>
                    <a:gd name="connsiteY18" fmla="*/ 1069821 h 1195387"/>
                    <a:gd name="connsiteX19" fmla="*/ 33758 w 1171575"/>
                    <a:gd name="connsiteY19" fmla="*/ 633057 h 1195387"/>
                    <a:gd name="connsiteX20" fmla="*/ 33758 w 1171575"/>
                    <a:gd name="connsiteY20" fmla="*/ 545492 h 1195387"/>
                    <a:gd name="connsiteX21" fmla="*/ 0 w 1171575"/>
                    <a:gd name="connsiteY21" fmla="*/ 108728 h 1195387"/>
                    <a:gd name="connsiteX22" fmla="*/ 0 w 1171575"/>
                    <a:gd name="connsiteY22" fmla="*/ 61918 h 1195387"/>
                    <a:gd name="connsiteX23" fmla="*/ 61918 w 1171575"/>
                    <a:gd name="connsiteY23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142359 w 1171575"/>
                    <a:gd name="connsiteY14" fmla="*/ 1195387 h 1195387"/>
                    <a:gd name="connsiteX15" fmla="*/ 61918 w 1171575"/>
                    <a:gd name="connsiteY15" fmla="*/ 1195387 h 1195387"/>
                    <a:gd name="connsiteX16" fmla="*/ 0 w 1171575"/>
                    <a:gd name="connsiteY16" fmla="*/ 1133469 h 1195387"/>
                    <a:gd name="connsiteX17" fmla="*/ 0 w 1171575"/>
                    <a:gd name="connsiteY17" fmla="*/ 1069821 h 1195387"/>
                    <a:gd name="connsiteX18" fmla="*/ 33758 w 1171575"/>
                    <a:gd name="connsiteY18" fmla="*/ 633057 h 1195387"/>
                    <a:gd name="connsiteX19" fmla="*/ 33758 w 1171575"/>
                    <a:gd name="connsiteY19" fmla="*/ 545492 h 1195387"/>
                    <a:gd name="connsiteX20" fmla="*/ 0 w 1171575"/>
                    <a:gd name="connsiteY20" fmla="*/ 108728 h 1195387"/>
                    <a:gd name="connsiteX21" fmla="*/ 0 w 1171575"/>
                    <a:gd name="connsiteY21" fmla="*/ 61918 h 1195387"/>
                    <a:gd name="connsiteX22" fmla="*/ 61918 w 1171575"/>
                    <a:gd name="connsiteY22" fmla="*/ 0 h 1195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71575" h="1195387">
                      <a:moveTo>
                        <a:pt x="61918" y="0"/>
                      </a:moveTo>
                      <a:lnTo>
                        <a:pt x="145898" y="0"/>
                      </a:lnTo>
                      <a:lnTo>
                        <a:pt x="528264" y="29554"/>
                      </a:lnTo>
                      <a:cubicBezTo>
                        <a:pt x="552444" y="31423"/>
                        <a:pt x="591649" y="31423"/>
                        <a:pt x="615829" y="29554"/>
                      </a:cubicBezTo>
                      <a:lnTo>
                        <a:pt x="998197" y="0"/>
                      </a:lnTo>
                      <a:lnTo>
                        <a:pt x="1109657" y="0"/>
                      </a:lnTo>
                      <a:cubicBezTo>
                        <a:pt x="1143853" y="0"/>
                        <a:pt x="1171575" y="27722"/>
                        <a:pt x="1171575" y="61918"/>
                      </a:cubicBezTo>
                      <a:lnTo>
                        <a:pt x="1171575" y="152362"/>
                      </a:lnTo>
                      <a:lnTo>
                        <a:pt x="1139888" y="562330"/>
                      </a:lnTo>
                      <a:cubicBezTo>
                        <a:pt x="1138019" y="586510"/>
                        <a:pt x="1138019" y="625715"/>
                        <a:pt x="1139888" y="649895"/>
                      </a:cubicBezTo>
                      <a:lnTo>
                        <a:pt x="1171575" y="1059855"/>
                      </a:lnTo>
                      <a:lnTo>
                        <a:pt x="1171575" y="1133469"/>
                      </a:lnTo>
                      <a:cubicBezTo>
                        <a:pt x="1171575" y="1167665"/>
                        <a:pt x="1143853" y="1195387"/>
                        <a:pt x="1109657" y="1195387"/>
                      </a:cubicBezTo>
                      <a:lnTo>
                        <a:pt x="1035413" y="1195387"/>
                      </a:lnTo>
                      <a:lnTo>
                        <a:pt x="142359" y="1195387"/>
                      </a:lnTo>
                      <a:lnTo>
                        <a:pt x="61918" y="1195387"/>
                      </a:lnTo>
                      <a:cubicBezTo>
                        <a:pt x="27722" y="1195387"/>
                        <a:pt x="0" y="1167665"/>
                        <a:pt x="0" y="1133469"/>
                      </a:cubicBezTo>
                      <a:lnTo>
                        <a:pt x="0" y="1069821"/>
                      </a:lnTo>
                      <a:lnTo>
                        <a:pt x="33758" y="633057"/>
                      </a:lnTo>
                      <a:cubicBezTo>
                        <a:pt x="35627" y="608877"/>
                        <a:pt x="35627" y="569672"/>
                        <a:pt x="33758" y="545492"/>
                      </a:cubicBezTo>
                      <a:lnTo>
                        <a:pt x="0" y="108728"/>
                      </a:lnTo>
                      <a:lnTo>
                        <a:pt x="0" y="61918"/>
                      </a:lnTo>
                      <a:cubicBezTo>
                        <a:pt x="0" y="27722"/>
                        <a:pt x="27722" y="0"/>
                        <a:pt x="61918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8A8C9E73-92F9-4104-82F2-ECD5F732A65B}"/>
                    </a:ext>
                  </a:extLst>
                </p:cNvPr>
                <p:cNvSpPr/>
                <p:nvPr/>
              </p:nvSpPr>
              <p:spPr>
                <a:xfrm>
                  <a:off x="736389" y="4227848"/>
                  <a:ext cx="1106362" cy="1128846"/>
                </a:xfrm>
                <a:custGeom>
                  <a:avLst/>
                  <a:gdLst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88884 w 1171575"/>
                    <a:gd name="connsiteY15" fmla="*/ 1162856 h 1195387"/>
                    <a:gd name="connsiteX16" fmla="*/ 545102 w 1171575"/>
                    <a:gd name="connsiteY16" fmla="*/ 1164258 h 1195387"/>
                    <a:gd name="connsiteX17" fmla="*/ 142359 w 1171575"/>
                    <a:gd name="connsiteY17" fmla="*/ 1195387 h 1195387"/>
                    <a:gd name="connsiteX18" fmla="*/ 61918 w 1171575"/>
                    <a:gd name="connsiteY18" fmla="*/ 1195387 h 1195387"/>
                    <a:gd name="connsiteX19" fmla="*/ 0 w 1171575"/>
                    <a:gd name="connsiteY19" fmla="*/ 1133469 h 1195387"/>
                    <a:gd name="connsiteX20" fmla="*/ 0 w 1171575"/>
                    <a:gd name="connsiteY20" fmla="*/ 1069821 h 1195387"/>
                    <a:gd name="connsiteX21" fmla="*/ 33758 w 1171575"/>
                    <a:gd name="connsiteY21" fmla="*/ 633057 h 1195387"/>
                    <a:gd name="connsiteX22" fmla="*/ 33758 w 1171575"/>
                    <a:gd name="connsiteY22" fmla="*/ 545492 h 1195387"/>
                    <a:gd name="connsiteX23" fmla="*/ 0 w 1171575"/>
                    <a:gd name="connsiteY23" fmla="*/ 108728 h 1195387"/>
                    <a:gd name="connsiteX24" fmla="*/ 0 w 1171575"/>
                    <a:gd name="connsiteY24" fmla="*/ 61918 h 1195387"/>
                    <a:gd name="connsiteX25" fmla="*/ 61918 w 1171575"/>
                    <a:gd name="connsiteY25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45102 w 1171575"/>
                    <a:gd name="connsiteY15" fmla="*/ 1164258 h 1195387"/>
                    <a:gd name="connsiteX16" fmla="*/ 142359 w 1171575"/>
                    <a:gd name="connsiteY16" fmla="*/ 1195387 h 1195387"/>
                    <a:gd name="connsiteX17" fmla="*/ 61918 w 1171575"/>
                    <a:gd name="connsiteY17" fmla="*/ 1195387 h 1195387"/>
                    <a:gd name="connsiteX18" fmla="*/ 0 w 1171575"/>
                    <a:gd name="connsiteY18" fmla="*/ 1133469 h 1195387"/>
                    <a:gd name="connsiteX19" fmla="*/ 0 w 1171575"/>
                    <a:gd name="connsiteY19" fmla="*/ 1069821 h 1195387"/>
                    <a:gd name="connsiteX20" fmla="*/ 33758 w 1171575"/>
                    <a:gd name="connsiteY20" fmla="*/ 633057 h 1195387"/>
                    <a:gd name="connsiteX21" fmla="*/ 33758 w 1171575"/>
                    <a:gd name="connsiteY21" fmla="*/ 545492 h 1195387"/>
                    <a:gd name="connsiteX22" fmla="*/ 0 w 1171575"/>
                    <a:gd name="connsiteY22" fmla="*/ 108728 h 1195387"/>
                    <a:gd name="connsiteX23" fmla="*/ 0 w 1171575"/>
                    <a:gd name="connsiteY23" fmla="*/ 61918 h 1195387"/>
                    <a:gd name="connsiteX24" fmla="*/ 61918 w 1171575"/>
                    <a:gd name="connsiteY24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142359 w 1171575"/>
                    <a:gd name="connsiteY15" fmla="*/ 1195387 h 1195387"/>
                    <a:gd name="connsiteX16" fmla="*/ 61918 w 1171575"/>
                    <a:gd name="connsiteY16" fmla="*/ 1195387 h 1195387"/>
                    <a:gd name="connsiteX17" fmla="*/ 0 w 1171575"/>
                    <a:gd name="connsiteY17" fmla="*/ 1133469 h 1195387"/>
                    <a:gd name="connsiteX18" fmla="*/ 0 w 1171575"/>
                    <a:gd name="connsiteY18" fmla="*/ 1069821 h 1195387"/>
                    <a:gd name="connsiteX19" fmla="*/ 33758 w 1171575"/>
                    <a:gd name="connsiteY19" fmla="*/ 633057 h 1195387"/>
                    <a:gd name="connsiteX20" fmla="*/ 33758 w 1171575"/>
                    <a:gd name="connsiteY20" fmla="*/ 545492 h 1195387"/>
                    <a:gd name="connsiteX21" fmla="*/ 0 w 1171575"/>
                    <a:gd name="connsiteY21" fmla="*/ 108728 h 1195387"/>
                    <a:gd name="connsiteX22" fmla="*/ 0 w 1171575"/>
                    <a:gd name="connsiteY22" fmla="*/ 61918 h 1195387"/>
                    <a:gd name="connsiteX23" fmla="*/ 61918 w 1171575"/>
                    <a:gd name="connsiteY23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142359 w 1171575"/>
                    <a:gd name="connsiteY14" fmla="*/ 1195387 h 1195387"/>
                    <a:gd name="connsiteX15" fmla="*/ 61918 w 1171575"/>
                    <a:gd name="connsiteY15" fmla="*/ 1195387 h 1195387"/>
                    <a:gd name="connsiteX16" fmla="*/ 0 w 1171575"/>
                    <a:gd name="connsiteY16" fmla="*/ 1133469 h 1195387"/>
                    <a:gd name="connsiteX17" fmla="*/ 0 w 1171575"/>
                    <a:gd name="connsiteY17" fmla="*/ 1069821 h 1195387"/>
                    <a:gd name="connsiteX18" fmla="*/ 33758 w 1171575"/>
                    <a:gd name="connsiteY18" fmla="*/ 633057 h 1195387"/>
                    <a:gd name="connsiteX19" fmla="*/ 33758 w 1171575"/>
                    <a:gd name="connsiteY19" fmla="*/ 545492 h 1195387"/>
                    <a:gd name="connsiteX20" fmla="*/ 0 w 1171575"/>
                    <a:gd name="connsiteY20" fmla="*/ 108728 h 1195387"/>
                    <a:gd name="connsiteX21" fmla="*/ 0 w 1171575"/>
                    <a:gd name="connsiteY21" fmla="*/ 61918 h 1195387"/>
                    <a:gd name="connsiteX22" fmla="*/ 61918 w 1171575"/>
                    <a:gd name="connsiteY22" fmla="*/ 0 h 1195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71575" h="1195387">
                      <a:moveTo>
                        <a:pt x="61918" y="0"/>
                      </a:moveTo>
                      <a:lnTo>
                        <a:pt x="145898" y="0"/>
                      </a:lnTo>
                      <a:lnTo>
                        <a:pt x="528264" y="29554"/>
                      </a:lnTo>
                      <a:cubicBezTo>
                        <a:pt x="552444" y="31423"/>
                        <a:pt x="591649" y="31423"/>
                        <a:pt x="615829" y="29554"/>
                      </a:cubicBezTo>
                      <a:lnTo>
                        <a:pt x="998197" y="0"/>
                      </a:lnTo>
                      <a:lnTo>
                        <a:pt x="1109657" y="0"/>
                      </a:lnTo>
                      <a:cubicBezTo>
                        <a:pt x="1143853" y="0"/>
                        <a:pt x="1171575" y="27722"/>
                        <a:pt x="1171575" y="61918"/>
                      </a:cubicBezTo>
                      <a:lnTo>
                        <a:pt x="1171575" y="152362"/>
                      </a:lnTo>
                      <a:lnTo>
                        <a:pt x="1139888" y="562330"/>
                      </a:lnTo>
                      <a:cubicBezTo>
                        <a:pt x="1138019" y="586510"/>
                        <a:pt x="1138019" y="625715"/>
                        <a:pt x="1139888" y="649895"/>
                      </a:cubicBezTo>
                      <a:lnTo>
                        <a:pt x="1171575" y="1059855"/>
                      </a:lnTo>
                      <a:lnTo>
                        <a:pt x="1171575" y="1133469"/>
                      </a:lnTo>
                      <a:cubicBezTo>
                        <a:pt x="1171575" y="1167665"/>
                        <a:pt x="1143853" y="1195387"/>
                        <a:pt x="1109657" y="1195387"/>
                      </a:cubicBezTo>
                      <a:lnTo>
                        <a:pt x="1035413" y="1195387"/>
                      </a:lnTo>
                      <a:lnTo>
                        <a:pt x="142359" y="1195387"/>
                      </a:lnTo>
                      <a:lnTo>
                        <a:pt x="61918" y="1195387"/>
                      </a:lnTo>
                      <a:cubicBezTo>
                        <a:pt x="27722" y="1195387"/>
                        <a:pt x="0" y="1167665"/>
                        <a:pt x="0" y="1133469"/>
                      </a:cubicBezTo>
                      <a:lnTo>
                        <a:pt x="0" y="1069821"/>
                      </a:lnTo>
                      <a:lnTo>
                        <a:pt x="33758" y="633057"/>
                      </a:lnTo>
                      <a:cubicBezTo>
                        <a:pt x="35627" y="608877"/>
                        <a:pt x="35627" y="569672"/>
                        <a:pt x="33758" y="545492"/>
                      </a:cubicBezTo>
                      <a:lnTo>
                        <a:pt x="0" y="108728"/>
                      </a:lnTo>
                      <a:lnTo>
                        <a:pt x="0" y="61918"/>
                      </a:lnTo>
                      <a:cubicBezTo>
                        <a:pt x="0" y="27722"/>
                        <a:pt x="27722" y="0"/>
                        <a:pt x="61918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  <a:alpha val="50000"/>
                      </a:schemeClr>
                    </a:gs>
                    <a:gs pos="100000">
                      <a:srgbClr val="FFFF00">
                        <a:alpha val="0"/>
                      </a:srgbClr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5" name="グループ化 134">
                <a:extLst>
                  <a:ext uri="{FF2B5EF4-FFF2-40B4-BE49-F238E27FC236}">
                    <a16:creationId xmlns:a16="http://schemas.microsoft.com/office/drawing/2014/main" id="{E96C5738-C164-4462-91A1-0BAD24FC6BFC}"/>
                  </a:ext>
                </a:extLst>
              </p:cNvPr>
              <p:cNvGrpSpPr/>
              <p:nvPr/>
            </p:nvGrpSpPr>
            <p:grpSpPr>
              <a:xfrm>
                <a:off x="7421453" y="3846808"/>
                <a:ext cx="1619217" cy="1449092"/>
                <a:chOff x="7375525" y="3846808"/>
                <a:chExt cx="1665145" cy="1458738"/>
              </a:xfrm>
            </p:grpSpPr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26B771BF-4EE5-4776-B472-91CEB1BCDD26}"/>
                    </a:ext>
                  </a:extLst>
                </p:cNvPr>
                <p:cNvSpPr/>
                <p:nvPr/>
              </p:nvSpPr>
              <p:spPr>
                <a:xfrm>
                  <a:off x="7524750" y="4061120"/>
                  <a:ext cx="1182544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33FB2D90-6666-4AF1-9810-AAAC22E25AB7}"/>
                    </a:ext>
                  </a:extLst>
                </p:cNvPr>
                <p:cNvSpPr/>
                <p:nvPr/>
              </p:nvSpPr>
              <p:spPr>
                <a:xfrm>
                  <a:off x="7854925" y="3846808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BD720EEF-DE09-483E-A7D1-DA1DE0E4A3B4}"/>
                    </a:ext>
                  </a:extLst>
                </p:cNvPr>
                <p:cNvSpPr/>
                <p:nvPr/>
              </p:nvSpPr>
              <p:spPr>
                <a:xfrm>
                  <a:off x="7375525" y="4168276"/>
                  <a:ext cx="1165081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9D5AD72B-FC30-4B40-A706-BD90104E36CA}"/>
                    </a:ext>
                  </a:extLst>
                </p:cNvPr>
                <p:cNvSpPr/>
                <p:nvPr/>
              </p:nvSpPr>
              <p:spPr>
                <a:xfrm>
                  <a:off x="7688237" y="3953964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542A255B-1D8F-4BB8-8E9F-F423BBDBCB29}"/>
                    </a:ext>
                  </a:extLst>
                </p:cNvPr>
                <p:cNvSpPr/>
                <p:nvPr/>
              </p:nvSpPr>
              <p:spPr>
                <a:xfrm>
                  <a:off x="7445375" y="4114698"/>
                  <a:ext cx="117857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5499ECB6-C7BD-43B5-847D-D2971C810EC2}"/>
                    </a:ext>
                  </a:extLst>
                </p:cNvPr>
                <p:cNvSpPr/>
                <p:nvPr/>
              </p:nvSpPr>
              <p:spPr>
                <a:xfrm>
                  <a:off x="7604893" y="4007542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45C7930A-44C8-46E8-9521-E64B5FC21FD7}"/>
                    </a:ext>
                  </a:extLst>
                </p:cNvPr>
                <p:cNvSpPr/>
                <p:nvPr/>
              </p:nvSpPr>
              <p:spPr>
                <a:xfrm>
                  <a:off x="7771581" y="3900386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FCF8C8C3-79BC-40B1-B97A-A9BCD662B394}"/>
                </a:ext>
              </a:extLst>
            </p:cNvPr>
            <p:cNvGrpSpPr/>
            <p:nvPr/>
          </p:nvGrpSpPr>
          <p:grpSpPr>
            <a:xfrm>
              <a:off x="7273042" y="6164614"/>
              <a:ext cx="1711629" cy="2126900"/>
              <a:chOff x="-707003" y="3830989"/>
              <a:chExt cx="1711629" cy="2126900"/>
            </a:xfrm>
          </p:grpSpPr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91290DF1-902A-401D-8DB9-86D0D12FDCFC}"/>
                  </a:ext>
                </a:extLst>
              </p:cNvPr>
              <p:cNvGrpSpPr/>
              <p:nvPr/>
            </p:nvGrpSpPr>
            <p:grpSpPr>
              <a:xfrm>
                <a:off x="-707003" y="3830989"/>
                <a:ext cx="1711629" cy="2126900"/>
                <a:chOff x="-707003" y="3830989"/>
                <a:chExt cx="1711629" cy="2126900"/>
              </a:xfrm>
            </p:grpSpPr>
            <p:grpSp>
              <p:nvGrpSpPr>
                <p:cNvPr id="120" name="グループ化 119">
                  <a:extLst>
                    <a:ext uri="{FF2B5EF4-FFF2-40B4-BE49-F238E27FC236}">
                      <a16:creationId xmlns:a16="http://schemas.microsoft.com/office/drawing/2014/main" id="{66274EA0-73A6-427B-8701-132D319708AC}"/>
                    </a:ext>
                  </a:extLst>
                </p:cNvPr>
                <p:cNvGrpSpPr/>
                <p:nvPr/>
              </p:nvGrpSpPr>
              <p:grpSpPr>
                <a:xfrm>
                  <a:off x="-707003" y="3830989"/>
                  <a:ext cx="1711629" cy="2126900"/>
                  <a:chOff x="-707003" y="3830989"/>
                  <a:chExt cx="1711629" cy="2126900"/>
                </a:xfrm>
              </p:grpSpPr>
              <p:sp>
                <p:nvSpPr>
                  <p:cNvPr id="125" name="フリーフォーム: 図形 124">
                    <a:extLst>
                      <a:ext uri="{FF2B5EF4-FFF2-40B4-BE49-F238E27FC236}">
                        <a16:creationId xmlns:a16="http://schemas.microsoft.com/office/drawing/2014/main" id="{A2AF6AEF-B274-432B-ADC4-2C97FEE6A5B4}"/>
                      </a:ext>
                    </a:extLst>
                  </p:cNvPr>
                  <p:cNvSpPr/>
                  <p:nvPr/>
                </p:nvSpPr>
                <p:spPr>
                  <a:xfrm>
                    <a:off x="-707003" y="4302078"/>
                    <a:ext cx="1711629" cy="1655811"/>
                  </a:xfrm>
                  <a:custGeom>
                    <a:avLst/>
                    <a:gdLst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590028 w 1690690"/>
                      <a:gd name="connsiteY12" fmla="*/ 442912 h 2152650"/>
                      <a:gd name="connsiteX13" fmla="*/ 595641 w 1690690"/>
                      <a:gd name="connsiteY13" fmla="*/ 387236 h 2152650"/>
                      <a:gd name="connsiteX14" fmla="*/ 1070763 w 1690690"/>
                      <a:gd name="connsiteY14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595641 w 1690690"/>
                      <a:gd name="connsiteY12" fmla="*/ 387236 h 2152650"/>
                      <a:gd name="connsiteX13" fmla="*/ 1070763 w 1690690"/>
                      <a:gd name="connsiteY13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1070763 w 1690690"/>
                      <a:gd name="connsiteY12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1070763 w 1690690"/>
                      <a:gd name="connsiteY11" fmla="*/ 0 h 2152650"/>
                      <a:gd name="connsiteX0" fmla="*/ 0 w 1690690"/>
                      <a:gd name="connsiteY0" fmla="*/ 927887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0" fmla="*/ 0 w 1690690"/>
                      <a:gd name="connsiteY0" fmla="*/ 927887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2112155 h 2152650"/>
                      <a:gd name="connsiteX6" fmla="*/ 1064407 w 1690690"/>
                      <a:gd name="connsiteY6" fmla="*/ 2152650 h 2152650"/>
                      <a:gd name="connsiteX7" fmla="*/ 40495 w 1690690"/>
                      <a:gd name="connsiteY7" fmla="*/ 2152650 h 2152650"/>
                      <a:gd name="connsiteX8" fmla="*/ 0 w 1690690"/>
                      <a:gd name="connsiteY8" fmla="*/ 2112155 h 2152650"/>
                      <a:gd name="connsiteX9" fmla="*/ 0 w 1690690"/>
                      <a:gd name="connsiteY9" fmla="*/ 927887 h 2152650"/>
                      <a:gd name="connsiteX0" fmla="*/ 0 w 1690690"/>
                      <a:gd name="connsiteY0" fmla="*/ 875499 h 2100262"/>
                      <a:gd name="connsiteX1" fmla="*/ 896152 w 1690690"/>
                      <a:gd name="connsiteY1" fmla="*/ 0 h 2100262"/>
                      <a:gd name="connsiteX2" fmla="*/ 1690690 w 1690690"/>
                      <a:gd name="connsiteY2" fmla="*/ 432587 h 2100262"/>
                      <a:gd name="connsiteX3" fmla="*/ 1690690 w 1690690"/>
                      <a:gd name="connsiteY3" fmla="*/ 1616855 h 2100262"/>
                      <a:gd name="connsiteX4" fmla="*/ 1650195 w 1690690"/>
                      <a:gd name="connsiteY4" fmla="*/ 1657350 h 2100262"/>
                      <a:gd name="connsiteX5" fmla="*/ 1104902 w 1690690"/>
                      <a:gd name="connsiteY5" fmla="*/ 2059767 h 2100262"/>
                      <a:gd name="connsiteX6" fmla="*/ 1064407 w 1690690"/>
                      <a:gd name="connsiteY6" fmla="*/ 2100262 h 2100262"/>
                      <a:gd name="connsiteX7" fmla="*/ 40495 w 1690690"/>
                      <a:gd name="connsiteY7" fmla="*/ 2100262 h 2100262"/>
                      <a:gd name="connsiteX8" fmla="*/ 0 w 1690690"/>
                      <a:gd name="connsiteY8" fmla="*/ 2059767 h 2100262"/>
                      <a:gd name="connsiteX9" fmla="*/ 0 w 1690690"/>
                      <a:gd name="connsiteY9" fmla="*/ 875499 h 2100262"/>
                      <a:gd name="connsiteX0" fmla="*/ 2528 w 1693218"/>
                      <a:gd name="connsiteY0" fmla="*/ 875499 h 2100262"/>
                      <a:gd name="connsiteX1" fmla="*/ 898680 w 1693218"/>
                      <a:gd name="connsiteY1" fmla="*/ 0 h 2100262"/>
                      <a:gd name="connsiteX2" fmla="*/ 1693218 w 1693218"/>
                      <a:gd name="connsiteY2" fmla="*/ 432587 h 2100262"/>
                      <a:gd name="connsiteX3" fmla="*/ 1693218 w 1693218"/>
                      <a:gd name="connsiteY3" fmla="*/ 1616855 h 2100262"/>
                      <a:gd name="connsiteX4" fmla="*/ 1652723 w 1693218"/>
                      <a:gd name="connsiteY4" fmla="*/ 1657350 h 2100262"/>
                      <a:gd name="connsiteX5" fmla="*/ 1107430 w 1693218"/>
                      <a:gd name="connsiteY5" fmla="*/ 2059767 h 2100262"/>
                      <a:gd name="connsiteX6" fmla="*/ 1066935 w 1693218"/>
                      <a:gd name="connsiteY6" fmla="*/ 2100262 h 2100262"/>
                      <a:gd name="connsiteX7" fmla="*/ 43023 w 1693218"/>
                      <a:gd name="connsiteY7" fmla="*/ 2100262 h 2100262"/>
                      <a:gd name="connsiteX8" fmla="*/ 2528 w 1693218"/>
                      <a:gd name="connsiteY8" fmla="*/ 2059767 h 2100262"/>
                      <a:gd name="connsiteX9" fmla="*/ 2528 w 1693218"/>
                      <a:gd name="connsiteY9" fmla="*/ 875499 h 2100262"/>
                      <a:gd name="connsiteX0" fmla="*/ 48977 w 1739667"/>
                      <a:gd name="connsiteY0" fmla="*/ 562159 h 1786922"/>
                      <a:gd name="connsiteX1" fmla="*/ 710179 w 1739667"/>
                      <a:gd name="connsiteY1" fmla="*/ 118460 h 1786922"/>
                      <a:gd name="connsiteX2" fmla="*/ 1739667 w 1739667"/>
                      <a:gd name="connsiteY2" fmla="*/ 119247 h 1786922"/>
                      <a:gd name="connsiteX3" fmla="*/ 1739667 w 1739667"/>
                      <a:gd name="connsiteY3" fmla="*/ 1303515 h 1786922"/>
                      <a:gd name="connsiteX4" fmla="*/ 1699172 w 1739667"/>
                      <a:gd name="connsiteY4" fmla="*/ 1344010 h 1786922"/>
                      <a:gd name="connsiteX5" fmla="*/ 1153879 w 1739667"/>
                      <a:gd name="connsiteY5" fmla="*/ 1746427 h 1786922"/>
                      <a:gd name="connsiteX6" fmla="*/ 1113384 w 1739667"/>
                      <a:gd name="connsiteY6" fmla="*/ 1786922 h 1786922"/>
                      <a:gd name="connsiteX7" fmla="*/ 89472 w 1739667"/>
                      <a:gd name="connsiteY7" fmla="*/ 1786922 h 1786922"/>
                      <a:gd name="connsiteX8" fmla="*/ 48977 w 1739667"/>
                      <a:gd name="connsiteY8" fmla="*/ 1746427 h 1786922"/>
                      <a:gd name="connsiteX9" fmla="*/ 48977 w 1739667"/>
                      <a:gd name="connsiteY9" fmla="*/ 562159 h 1786922"/>
                      <a:gd name="connsiteX0" fmla="*/ 8056 w 1698746"/>
                      <a:gd name="connsiteY0" fmla="*/ 562159 h 1786922"/>
                      <a:gd name="connsiteX1" fmla="*/ 669258 w 1698746"/>
                      <a:gd name="connsiteY1" fmla="*/ 118460 h 1786922"/>
                      <a:gd name="connsiteX2" fmla="*/ 1698746 w 1698746"/>
                      <a:gd name="connsiteY2" fmla="*/ 119247 h 1786922"/>
                      <a:gd name="connsiteX3" fmla="*/ 1698746 w 1698746"/>
                      <a:gd name="connsiteY3" fmla="*/ 1303515 h 1786922"/>
                      <a:gd name="connsiteX4" fmla="*/ 1658251 w 1698746"/>
                      <a:gd name="connsiteY4" fmla="*/ 1344010 h 1786922"/>
                      <a:gd name="connsiteX5" fmla="*/ 1112958 w 1698746"/>
                      <a:gd name="connsiteY5" fmla="*/ 1746427 h 1786922"/>
                      <a:gd name="connsiteX6" fmla="*/ 1072463 w 1698746"/>
                      <a:gd name="connsiteY6" fmla="*/ 1786922 h 1786922"/>
                      <a:gd name="connsiteX7" fmla="*/ 48551 w 1698746"/>
                      <a:gd name="connsiteY7" fmla="*/ 1786922 h 1786922"/>
                      <a:gd name="connsiteX8" fmla="*/ 8056 w 1698746"/>
                      <a:gd name="connsiteY8" fmla="*/ 1746427 h 1786922"/>
                      <a:gd name="connsiteX9" fmla="*/ 8056 w 1698746"/>
                      <a:gd name="connsiteY9" fmla="*/ 562159 h 1786922"/>
                      <a:gd name="connsiteX0" fmla="*/ 8056 w 1698746"/>
                      <a:gd name="connsiteY0" fmla="*/ 562159 h 1786922"/>
                      <a:gd name="connsiteX1" fmla="*/ 669258 w 1698746"/>
                      <a:gd name="connsiteY1" fmla="*/ 118460 h 1786922"/>
                      <a:gd name="connsiteX2" fmla="*/ 1698746 w 1698746"/>
                      <a:gd name="connsiteY2" fmla="*/ 119247 h 1786922"/>
                      <a:gd name="connsiteX3" fmla="*/ 1698746 w 1698746"/>
                      <a:gd name="connsiteY3" fmla="*/ 1303515 h 1786922"/>
                      <a:gd name="connsiteX4" fmla="*/ 1658251 w 1698746"/>
                      <a:gd name="connsiteY4" fmla="*/ 1344010 h 1786922"/>
                      <a:gd name="connsiteX5" fmla="*/ 1112958 w 1698746"/>
                      <a:gd name="connsiteY5" fmla="*/ 1746427 h 1786922"/>
                      <a:gd name="connsiteX6" fmla="*/ 1072463 w 1698746"/>
                      <a:gd name="connsiteY6" fmla="*/ 1786922 h 1786922"/>
                      <a:gd name="connsiteX7" fmla="*/ 48551 w 1698746"/>
                      <a:gd name="connsiteY7" fmla="*/ 1786922 h 1786922"/>
                      <a:gd name="connsiteX8" fmla="*/ 8056 w 1698746"/>
                      <a:gd name="connsiteY8" fmla="*/ 1746427 h 1786922"/>
                      <a:gd name="connsiteX9" fmla="*/ 8056 w 1698746"/>
                      <a:gd name="connsiteY9" fmla="*/ 562159 h 1786922"/>
                      <a:gd name="connsiteX0" fmla="*/ 13700 w 1704390"/>
                      <a:gd name="connsiteY0" fmla="*/ 562159 h 1786922"/>
                      <a:gd name="connsiteX1" fmla="*/ 674902 w 1704390"/>
                      <a:gd name="connsiteY1" fmla="*/ 118460 h 1786922"/>
                      <a:gd name="connsiteX2" fmla="*/ 1704390 w 1704390"/>
                      <a:gd name="connsiteY2" fmla="*/ 119247 h 1786922"/>
                      <a:gd name="connsiteX3" fmla="*/ 1704390 w 1704390"/>
                      <a:gd name="connsiteY3" fmla="*/ 1303515 h 1786922"/>
                      <a:gd name="connsiteX4" fmla="*/ 1663895 w 1704390"/>
                      <a:gd name="connsiteY4" fmla="*/ 1344010 h 1786922"/>
                      <a:gd name="connsiteX5" fmla="*/ 1118602 w 1704390"/>
                      <a:gd name="connsiteY5" fmla="*/ 1746427 h 1786922"/>
                      <a:gd name="connsiteX6" fmla="*/ 1078107 w 1704390"/>
                      <a:gd name="connsiteY6" fmla="*/ 1786922 h 1786922"/>
                      <a:gd name="connsiteX7" fmla="*/ 54195 w 1704390"/>
                      <a:gd name="connsiteY7" fmla="*/ 1786922 h 1786922"/>
                      <a:gd name="connsiteX8" fmla="*/ 13700 w 1704390"/>
                      <a:gd name="connsiteY8" fmla="*/ 1746427 h 1786922"/>
                      <a:gd name="connsiteX9" fmla="*/ 13700 w 1704390"/>
                      <a:gd name="connsiteY9" fmla="*/ 562159 h 1786922"/>
                      <a:gd name="connsiteX0" fmla="*/ 13700 w 1719912"/>
                      <a:gd name="connsiteY0" fmla="*/ 460561 h 1685324"/>
                      <a:gd name="connsiteX1" fmla="*/ 674902 w 1719912"/>
                      <a:gd name="connsiteY1" fmla="*/ 16862 h 1685324"/>
                      <a:gd name="connsiteX2" fmla="*/ 1704390 w 1719912"/>
                      <a:gd name="connsiteY2" fmla="*/ 17649 h 1685324"/>
                      <a:gd name="connsiteX3" fmla="*/ 1704390 w 1719912"/>
                      <a:gd name="connsiteY3" fmla="*/ 1201917 h 1685324"/>
                      <a:gd name="connsiteX4" fmla="*/ 1663895 w 1719912"/>
                      <a:gd name="connsiteY4" fmla="*/ 1242412 h 1685324"/>
                      <a:gd name="connsiteX5" fmla="*/ 1118602 w 1719912"/>
                      <a:gd name="connsiteY5" fmla="*/ 1644829 h 1685324"/>
                      <a:gd name="connsiteX6" fmla="*/ 1078107 w 1719912"/>
                      <a:gd name="connsiteY6" fmla="*/ 1685324 h 1685324"/>
                      <a:gd name="connsiteX7" fmla="*/ 54195 w 1719912"/>
                      <a:gd name="connsiteY7" fmla="*/ 1685324 h 1685324"/>
                      <a:gd name="connsiteX8" fmla="*/ 13700 w 1719912"/>
                      <a:gd name="connsiteY8" fmla="*/ 1644829 h 1685324"/>
                      <a:gd name="connsiteX9" fmla="*/ 13700 w 1719912"/>
                      <a:gd name="connsiteY9" fmla="*/ 460561 h 1685324"/>
                      <a:gd name="connsiteX0" fmla="*/ 13700 w 1709575"/>
                      <a:gd name="connsiteY0" fmla="*/ 445784 h 1670547"/>
                      <a:gd name="connsiteX1" fmla="*/ 674902 w 1709575"/>
                      <a:gd name="connsiteY1" fmla="*/ 2085 h 1670547"/>
                      <a:gd name="connsiteX2" fmla="*/ 1688515 w 1709575"/>
                      <a:gd name="connsiteY2" fmla="*/ 28272 h 1670547"/>
                      <a:gd name="connsiteX3" fmla="*/ 1704390 w 1709575"/>
                      <a:gd name="connsiteY3" fmla="*/ 1187140 h 1670547"/>
                      <a:gd name="connsiteX4" fmla="*/ 1663895 w 1709575"/>
                      <a:gd name="connsiteY4" fmla="*/ 1227635 h 1670547"/>
                      <a:gd name="connsiteX5" fmla="*/ 1118602 w 1709575"/>
                      <a:gd name="connsiteY5" fmla="*/ 1630052 h 1670547"/>
                      <a:gd name="connsiteX6" fmla="*/ 1078107 w 1709575"/>
                      <a:gd name="connsiteY6" fmla="*/ 1670547 h 1670547"/>
                      <a:gd name="connsiteX7" fmla="*/ 54195 w 1709575"/>
                      <a:gd name="connsiteY7" fmla="*/ 1670547 h 1670547"/>
                      <a:gd name="connsiteX8" fmla="*/ 13700 w 1709575"/>
                      <a:gd name="connsiteY8" fmla="*/ 1630052 h 1670547"/>
                      <a:gd name="connsiteX9" fmla="*/ 13700 w 1709575"/>
                      <a:gd name="connsiteY9" fmla="*/ 445784 h 1670547"/>
                      <a:gd name="connsiteX0" fmla="*/ 48977 w 1804395"/>
                      <a:gd name="connsiteY0" fmla="*/ 509128 h 1733891"/>
                      <a:gd name="connsiteX1" fmla="*/ 710179 w 1804395"/>
                      <a:gd name="connsiteY1" fmla="*/ 74954 h 1733891"/>
                      <a:gd name="connsiteX2" fmla="*/ 1723792 w 1804395"/>
                      <a:gd name="connsiteY2" fmla="*/ 91616 h 1733891"/>
                      <a:gd name="connsiteX3" fmla="*/ 1739667 w 1804395"/>
                      <a:gd name="connsiteY3" fmla="*/ 1250484 h 1733891"/>
                      <a:gd name="connsiteX4" fmla="*/ 1699172 w 1804395"/>
                      <a:gd name="connsiteY4" fmla="*/ 1290979 h 1733891"/>
                      <a:gd name="connsiteX5" fmla="*/ 1153879 w 1804395"/>
                      <a:gd name="connsiteY5" fmla="*/ 1693396 h 1733891"/>
                      <a:gd name="connsiteX6" fmla="*/ 1113384 w 1804395"/>
                      <a:gd name="connsiteY6" fmla="*/ 1733891 h 1733891"/>
                      <a:gd name="connsiteX7" fmla="*/ 89472 w 1804395"/>
                      <a:gd name="connsiteY7" fmla="*/ 1733891 h 1733891"/>
                      <a:gd name="connsiteX8" fmla="*/ 48977 w 1804395"/>
                      <a:gd name="connsiteY8" fmla="*/ 1693396 h 1733891"/>
                      <a:gd name="connsiteX9" fmla="*/ 48977 w 1804395"/>
                      <a:gd name="connsiteY9" fmla="*/ 509128 h 1733891"/>
                      <a:gd name="connsiteX0" fmla="*/ 48977 w 1804395"/>
                      <a:gd name="connsiteY0" fmla="*/ 512481 h 1737244"/>
                      <a:gd name="connsiteX1" fmla="*/ 710179 w 1804395"/>
                      <a:gd name="connsiteY1" fmla="*/ 78307 h 1737244"/>
                      <a:gd name="connsiteX2" fmla="*/ 1723792 w 1804395"/>
                      <a:gd name="connsiteY2" fmla="*/ 94969 h 1737244"/>
                      <a:gd name="connsiteX3" fmla="*/ 1739667 w 1804395"/>
                      <a:gd name="connsiteY3" fmla="*/ 1253837 h 1737244"/>
                      <a:gd name="connsiteX4" fmla="*/ 1699172 w 1804395"/>
                      <a:gd name="connsiteY4" fmla="*/ 1294332 h 1737244"/>
                      <a:gd name="connsiteX5" fmla="*/ 1153879 w 1804395"/>
                      <a:gd name="connsiteY5" fmla="*/ 1696749 h 1737244"/>
                      <a:gd name="connsiteX6" fmla="*/ 1113384 w 1804395"/>
                      <a:gd name="connsiteY6" fmla="*/ 1737244 h 1737244"/>
                      <a:gd name="connsiteX7" fmla="*/ 89472 w 1804395"/>
                      <a:gd name="connsiteY7" fmla="*/ 1737244 h 1737244"/>
                      <a:gd name="connsiteX8" fmla="*/ 48977 w 1804395"/>
                      <a:gd name="connsiteY8" fmla="*/ 1696749 h 1737244"/>
                      <a:gd name="connsiteX9" fmla="*/ 48977 w 1804395"/>
                      <a:gd name="connsiteY9" fmla="*/ 512481 h 1737244"/>
                      <a:gd name="connsiteX0" fmla="*/ 46627 w 1804390"/>
                      <a:gd name="connsiteY0" fmla="*/ 512481 h 1737244"/>
                      <a:gd name="connsiteX1" fmla="*/ 676079 w 1804390"/>
                      <a:gd name="connsiteY1" fmla="*/ 78307 h 1737244"/>
                      <a:gd name="connsiteX2" fmla="*/ 1721442 w 1804390"/>
                      <a:gd name="connsiteY2" fmla="*/ 94969 h 1737244"/>
                      <a:gd name="connsiteX3" fmla="*/ 1737317 w 1804390"/>
                      <a:gd name="connsiteY3" fmla="*/ 1253837 h 1737244"/>
                      <a:gd name="connsiteX4" fmla="*/ 1696822 w 1804390"/>
                      <a:gd name="connsiteY4" fmla="*/ 1294332 h 1737244"/>
                      <a:gd name="connsiteX5" fmla="*/ 1151529 w 1804390"/>
                      <a:gd name="connsiteY5" fmla="*/ 1696749 h 1737244"/>
                      <a:gd name="connsiteX6" fmla="*/ 1111034 w 1804390"/>
                      <a:gd name="connsiteY6" fmla="*/ 1737244 h 1737244"/>
                      <a:gd name="connsiteX7" fmla="*/ 87122 w 1804390"/>
                      <a:gd name="connsiteY7" fmla="*/ 1737244 h 1737244"/>
                      <a:gd name="connsiteX8" fmla="*/ 46627 w 1804390"/>
                      <a:gd name="connsiteY8" fmla="*/ 1696749 h 1737244"/>
                      <a:gd name="connsiteX9" fmla="*/ 46627 w 1804390"/>
                      <a:gd name="connsiteY9" fmla="*/ 512481 h 1737244"/>
                      <a:gd name="connsiteX0" fmla="*/ 43804 w 1804381"/>
                      <a:gd name="connsiteY0" fmla="*/ 506708 h 1731471"/>
                      <a:gd name="connsiteX1" fmla="*/ 635156 w 1804381"/>
                      <a:gd name="connsiteY1" fmla="*/ 88409 h 1731471"/>
                      <a:gd name="connsiteX2" fmla="*/ 1718619 w 1804381"/>
                      <a:gd name="connsiteY2" fmla="*/ 89196 h 1731471"/>
                      <a:gd name="connsiteX3" fmla="*/ 1734494 w 1804381"/>
                      <a:gd name="connsiteY3" fmla="*/ 1248064 h 1731471"/>
                      <a:gd name="connsiteX4" fmla="*/ 1693999 w 1804381"/>
                      <a:gd name="connsiteY4" fmla="*/ 1288559 h 1731471"/>
                      <a:gd name="connsiteX5" fmla="*/ 1148706 w 1804381"/>
                      <a:gd name="connsiteY5" fmla="*/ 1690976 h 1731471"/>
                      <a:gd name="connsiteX6" fmla="*/ 1108211 w 1804381"/>
                      <a:gd name="connsiteY6" fmla="*/ 1731471 h 1731471"/>
                      <a:gd name="connsiteX7" fmla="*/ 84299 w 1804381"/>
                      <a:gd name="connsiteY7" fmla="*/ 1731471 h 1731471"/>
                      <a:gd name="connsiteX8" fmla="*/ 43804 w 1804381"/>
                      <a:gd name="connsiteY8" fmla="*/ 1690976 h 1731471"/>
                      <a:gd name="connsiteX9" fmla="*/ 43804 w 1804381"/>
                      <a:gd name="connsiteY9" fmla="*/ 506708 h 1731471"/>
                      <a:gd name="connsiteX0" fmla="*/ 43804 w 1804381"/>
                      <a:gd name="connsiteY0" fmla="*/ 507458 h 1732221"/>
                      <a:gd name="connsiteX1" fmla="*/ 635156 w 1804381"/>
                      <a:gd name="connsiteY1" fmla="*/ 89159 h 1732221"/>
                      <a:gd name="connsiteX2" fmla="*/ 1718619 w 1804381"/>
                      <a:gd name="connsiteY2" fmla="*/ 89946 h 1732221"/>
                      <a:gd name="connsiteX3" fmla="*/ 1734494 w 1804381"/>
                      <a:gd name="connsiteY3" fmla="*/ 1248814 h 1732221"/>
                      <a:gd name="connsiteX4" fmla="*/ 1693999 w 1804381"/>
                      <a:gd name="connsiteY4" fmla="*/ 1289309 h 1732221"/>
                      <a:gd name="connsiteX5" fmla="*/ 1148706 w 1804381"/>
                      <a:gd name="connsiteY5" fmla="*/ 1691726 h 1732221"/>
                      <a:gd name="connsiteX6" fmla="*/ 1108211 w 1804381"/>
                      <a:gd name="connsiteY6" fmla="*/ 1732221 h 1732221"/>
                      <a:gd name="connsiteX7" fmla="*/ 84299 w 1804381"/>
                      <a:gd name="connsiteY7" fmla="*/ 1732221 h 1732221"/>
                      <a:gd name="connsiteX8" fmla="*/ 43804 w 1804381"/>
                      <a:gd name="connsiteY8" fmla="*/ 1691726 h 1732221"/>
                      <a:gd name="connsiteX9" fmla="*/ 43804 w 1804381"/>
                      <a:gd name="connsiteY9" fmla="*/ 507458 h 1732221"/>
                      <a:gd name="connsiteX0" fmla="*/ 11349 w 1771926"/>
                      <a:gd name="connsiteY0" fmla="*/ 507458 h 1732221"/>
                      <a:gd name="connsiteX1" fmla="*/ 602701 w 1771926"/>
                      <a:gd name="connsiteY1" fmla="*/ 89159 h 1732221"/>
                      <a:gd name="connsiteX2" fmla="*/ 1686164 w 1771926"/>
                      <a:gd name="connsiteY2" fmla="*/ 89946 h 1732221"/>
                      <a:gd name="connsiteX3" fmla="*/ 1702039 w 1771926"/>
                      <a:gd name="connsiteY3" fmla="*/ 1248814 h 1732221"/>
                      <a:gd name="connsiteX4" fmla="*/ 1661544 w 1771926"/>
                      <a:gd name="connsiteY4" fmla="*/ 1289309 h 1732221"/>
                      <a:gd name="connsiteX5" fmla="*/ 1116251 w 1771926"/>
                      <a:gd name="connsiteY5" fmla="*/ 1691726 h 1732221"/>
                      <a:gd name="connsiteX6" fmla="*/ 1075756 w 1771926"/>
                      <a:gd name="connsiteY6" fmla="*/ 1732221 h 1732221"/>
                      <a:gd name="connsiteX7" fmla="*/ 51844 w 1771926"/>
                      <a:gd name="connsiteY7" fmla="*/ 1732221 h 1732221"/>
                      <a:gd name="connsiteX8" fmla="*/ 11349 w 1771926"/>
                      <a:gd name="connsiteY8" fmla="*/ 1691726 h 1732221"/>
                      <a:gd name="connsiteX9" fmla="*/ 11349 w 1771926"/>
                      <a:gd name="connsiteY9" fmla="*/ 507458 h 1732221"/>
                      <a:gd name="connsiteX0" fmla="*/ 13266 w 1767493"/>
                      <a:gd name="connsiteY0" fmla="*/ 534634 h 1746697"/>
                      <a:gd name="connsiteX1" fmla="*/ 598268 w 1767493"/>
                      <a:gd name="connsiteY1" fmla="*/ 103635 h 1746697"/>
                      <a:gd name="connsiteX2" fmla="*/ 1681731 w 1767493"/>
                      <a:gd name="connsiteY2" fmla="*/ 104422 h 1746697"/>
                      <a:gd name="connsiteX3" fmla="*/ 1697606 w 1767493"/>
                      <a:gd name="connsiteY3" fmla="*/ 1263290 h 1746697"/>
                      <a:gd name="connsiteX4" fmla="*/ 1657111 w 1767493"/>
                      <a:gd name="connsiteY4" fmla="*/ 1303785 h 1746697"/>
                      <a:gd name="connsiteX5" fmla="*/ 1111818 w 1767493"/>
                      <a:gd name="connsiteY5" fmla="*/ 1706202 h 1746697"/>
                      <a:gd name="connsiteX6" fmla="*/ 1071323 w 1767493"/>
                      <a:gd name="connsiteY6" fmla="*/ 1746697 h 1746697"/>
                      <a:gd name="connsiteX7" fmla="*/ 47411 w 1767493"/>
                      <a:gd name="connsiteY7" fmla="*/ 1746697 h 1746697"/>
                      <a:gd name="connsiteX8" fmla="*/ 6916 w 1767493"/>
                      <a:gd name="connsiteY8" fmla="*/ 1706202 h 1746697"/>
                      <a:gd name="connsiteX9" fmla="*/ 13266 w 1767493"/>
                      <a:gd name="connsiteY9" fmla="*/ 534634 h 1746697"/>
                      <a:gd name="connsiteX0" fmla="*/ 13266 w 1767493"/>
                      <a:gd name="connsiteY0" fmla="*/ 518177 h 1730240"/>
                      <a:gd name="connsiteX1" fmla="*/ 598268 w 1767493"/>
                      <a:gd name="connsiteY1" fmla="*/ 87178 h 1730240"/>
                      <a:gd name="connsiteX2" fmla="*/ 1681731 w 1767493"/>
                      <a:gd name="connsiteY2" fmla="*/ 87965 h 1730240"/>
                      <a:gd name="connsiteX3" fmla="*/ 1697606 w 1767493"/>
                      <a:gd name="connsiteY3" fmla="*/ 1246833 h 1730240"/>
                      <a:gd name="connsiteX4" fmla="*/ 1657111 w 1767493"/>
                      <a:gd name="connsiteY4" fmla="*/ 1287328 h 1730240"/>
                      <a:gd name="connsiteX5" fmla="*/ 1111818 w 1767493"/>
                      <a:gd name="connsiteY5" fmla="*/ 1689745 h 1730240"/>
                      <a:gd name="connsiteX6" fmla="*/ 1071323 w 1767493"/>
                      <a:gd name="connsiteY6" fmla="*/ 1730240 h 1730240"/>
                      <a:gd name="connsiteX7" fmla="*/ 47411 w 1767493"/>
                      <a:gd name="connsiteY7" fmla="*/ 1730240 h 1730240"/>
                      <a:gd name="connsiteX8" fmla="*/ 6916 w 1767493"/>
                      <a:gd name="connsiteY8" fmla="*/ 1689745 h 1730240"/>
                      <a:gd name="connsiteX9" fmla="*/ 13266 w 1767493"/>
                      <a:gd name="connsiteY9" fmla="*/ 518177 h 1730240"/>
                      <a:gd name="connsiteX0" fmla="*/ 13266 w 1700096"/>
                      <a:gd name="connsiteY0" fmla="*/ 443652 h 1655715"/>
                      <a:gd name="connsiteX1" fmla="*/ 598268 w 1700096"/>
                      <a:gd name="connsiteY1" fmla="*/ 12653 h 1655715"/>
                      <a:gd name="connsiteX2" fmla="*/ 1681731 w 1700096"/>
                      <a:gd name="connsiteY2" fmla="*/ 13440 h 1655715"/>
                      <a:gd name="connsiteX3" fmla="*/ 1697606 w 1700096"/>
                      <a:gd name="connsiteY3" fmla="*/ 1172308 h 1655715"/>
                      <a:gd name="connsiteX4" fmla="*/ 1657111 w 1700096"/>
                      <a:gd name="connsiteY4" fmla="*/ 1212803 h 1655715"/>
                      <a:gd name="connsiteX5" fmla="*/ 1111818 w 1700096"/>
                      <a:gd name="connsiteY5" fmla="*/ 1615220 h 1655715"/>
                      <a:gd name="connsiteX6" fmla="*/ 1071323 w 1700096"/>
                      <a:gd name="connsiteY6" fmla="*/ 1655715 h 1655715"/>
                      <a:gd name="connsiteX7" fmla="*/ 47411 w 1700096"/>
                      <a:gd name="connsiteY7" fmla="*/ 1655715 h 1655715"/>
                      <a:gd name="connsiteX8" fmla="*/ 6916 w 1700096"/>
                      <a:gd name="connsiteY8" fmla="*/ 1615220 h 1655715"/>
                      <a:gd name="connsiteX9" fmla="*/ 13266 w 1700096"/>
                      <a:gd name="connsiteY9" fmla="*/ 443652 h 1655715"/>
                      <a:gd name="connsiteX0" fmla="*/ 13266 w 1703438"/>
                      <a:gd name="connsiteY0" fmla="*/ 462935 h 1674998"/>
                      <a:gd name="connsiteX1" fmla="*/ 598268 w 1703438"/>
                      <a:gd name="connsiteY1" fmla="*/ 31936 h 1674998"/>
                      <a:gd name="connsiteX2" fmla="*/ 1688081 w 1703438"/>
                      <a:gd name="connsiteY2" fmla="*/ 48598 h 1674998"/>
                      <a:gd name="connsiteX3" fmla="*/ 1697606 w 1703438"/>
                      <a:gd name="connsiteY3" fmla="*/ 1191591 h 1674998"/>
                      <a:gd name="connsiteX4" fmla="*/ 1657111 w 1703438"/>
                      <a:gd name="connsiteY4" fmla="*/ 1232086 h 1674998"/>
                      <a:gd name="connsiteX5" fmla="*/ 1111818 w 1703438"/>
                      <a:gd name="connsiteY5" fmla="*/ 1634503 h 1674998"/>
                      <a:gd name="connsiteX6" fmla="*/ 1071323 w 1703438"/>
                      <a:gd name="connsiteY6" fmla="*/ 1674998 h 1674998"/>
                      <a:gd name="connsiteX7" fmla="*/ 47411 w 1703438"/>
                      <a:gd name="connsiteY7" fmla="*/ 1674998 h 1674998"/>
                      <a:gd name="connsiteX8" fmla="*/ 6916 w 1703438"/>
                      <a:gd name="connsiteY8" fmla="*/ 1634503 h 1674998"/>
                      <a:gd name="connsiteX9" fmla="*/ 13266 w 1703438"/>
                      <a:gd name="connsiteY9" fmla="*/ 462935 h 1674998"/>
                      <a:gd name="connsiteX0" fmla="*/ 13266 w 1703438"/>
                      <a:gd name="connsiteY0" fmla="*/ 438970 h 1651033"/>
                      <a:gd name="connsiteX1" fmla="*/ 598268 w 1703438"/>
                      <a:gd name="connsiteY1" fmla="*/ 7971 h 1651033"/>
                      <a:gd name="connsiteX2" fmla="*/ 1688081 w 1703438"/>
                      <a:gd name="connsiteY2" fmla="*/ 24633 h 1651033"/>
                      <a:gd name="connsiteX3" fmla="*/ 1697606 w 1703438"/>
                      <a:gd name="connsiteY3" fmla="*/ 1167626 h 1651033"/>
                      <a:gd name="connsiteX4" fmla="*/ 1657111 w 1703438"/>
                      <a:gd name="connsiteY4" fmla="*/ 1208121 h 1651033"/>
                      <a:gd name="connsiteX5" fmla="*/ 1111818 w 1703438"/>
                      <a:gd name="connsiteY5" fmla="*/ 1610538 h 1651033"/>
                      <a:gd name="connsiteX6" fmla="*/ 1071323 w 1703438"/>
                      <a:gd name="connsiteY6" fmla="*/ 1651033 h 1651033"/>
                      <a:gd name="connsiteX7" fmla="*/ 47411 w 1703438"/>
                      <a:gd name="connsiteY7" fmla="*/ 1651033 h 1651033"/>
                      <a:gd name="connsiteX8" fmla="*/ 6916 w 1703438"/>
                      <a:gd name="connsiteY8" fmla="*/ 1610538 h 1651033"/>
                      <a:gd name="connsiteX9" fmla="*/ 13266 w 1703438"/>
                      <a:gd name="connsiteY9" fmla="*/ 438970 h 1651033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11818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33250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33250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711629" h="1655811">
                        <a:moveTo>
                          <a:pt x="13266" y="443748"/>
                        </a:moveTo>
                        <a:cubicBezTo>
                          <a:pt x="38800" y="402079"/>
                          <a:pt x="531857" y="27830"/>
                          <a:pt x="598268" y="12749"/>
                        </a:cubicBezTo>
                        <a:cubicBezTo>
                          <a:pt x="664679" y="-2332"/>
                          <a:pt x="1641383" y="-11465"/>
                          <a:pt x="1688081" y="29411"/>
                        </a:cubicBezTo>
                        <a:cubicBezTo>
                          <a:pt x="1734779" y="70287"/>
                          <a:pt x="1697606" y="777648"/>
                          <a:pt x="1697606" y="1172404"/>
                        </a:cubicBezTo>
                        <a:cubicBezTo>
                          <a:pt x="1697606" y="1194769"/>
                          <a:pt x="1679476" y="1212899"/>
                          <a:pt x="1657111" y="1212899"/>
                        </a:cubicBezTo>
                        <a:lnTo>
                          <a:pt x="1133250" y="1615316"/>
                        </a:lnTo>
                        <a:cubicBezTo>
                          <a:pt x="1116581" y="1637681"/>
                          <a:pt x="1093688" y="1655811"/>
                          <a:pt x="1071323" y="1655811"/>
                        </a:cubicBezTo>
                        <a:lnTo>
                          <a:pt x="47411" y="1655811"/>
                        </a:lnTo>
                        <a:cubicBezTo>
                          <a:pt x="25046" y="1655811"/>
                          <a:pt x="6916" y="1637681"/>
                          <a:pt x="6916" y="1615316"/>
                        </a:cubicBezTo>
                        <a:cubicBezTo>
                          <a:pt x="6916" y="1220560"/>
                          <a:pt x="-12268" y="485417"/>
                          <a:pt x="13266" y="443748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1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74DC11EC-2A29-4991-80EF-5E93A2C30716}"/>
                      </a:ext>
                    </a:extLst>
                  </p:cNvPr>
                  <p:cNvSpPr/>
                  <p:nvPr/>
                </p:nvSpPr>
                <p:spPr>
                  <a:xfrm>
                    <a:off x="32004" y="4457449"/>
                    <a:ext cx="298990" cy="117976"/>
                  </a:xfrm>
                  <a:custGeom>
                    <a:avLst/>
                    <a:gdLst>
                      <a:gd name="connsiteX0" fmla="*/ 146806 w 378728"/>
                      <a:gd name="connsiteY0" fmla="*/ 372 h 149441"/>
                      <a:gd name="connsiteX1" fmla="*/ 168166 w 378728"/>
                      <a:gd name="connsiteY1" fmla="*/ 1455 h 149441"/>
                      <a:gd name="connsiteX2" fmla="*/ 364649 w 378728"/>
                      <a:gd name="connsiteY2" fmla="*/ 45161 h 149441"/>
                      <a:gd name="connsiteX3" fmla="*/ 374952 w 378728"/>
                      <a:gd name="connsiteY3" fmla="*/ 59976 h 149441"/>
                      <a:gd name="connsiteX4" fmla="*/ 326510 w 378728"/>
                      <a:gd name="connsiteY4" fmla="*/ 92302 h 149441"/>
                      <a:gd name="connsiteX5" fmla="*/ 257583 w 378728"/>
                      <a:gd name="connsiteY5" fmla="*/ 76057 h 149441"/>
                      <a:gd name="connsiteX6" fmla="*/ 275190 w 378728"/>
                      <a:gd name="connsiteY6" fmla="*/ 62378 h 149441"/>
                      <a:gd name="connsiteX7" fmla="*/ 185887 w 378728"/>
                      <a:gd name="connsiteY7" fmla="*/ 41330 h 149441"/>
                      <a:gd name="connsiteX8" fmla="*/ 128250 w 378728"/>
                      <a:gd name="connsiteY8" fmla="*/ 86104 h 149441"/>
                      <a:gd name="connsiteX9" fmla="*/ 217554 w 378728"/>
                      <a:gd name="connsiteY9" fmla="*/ 107152 h 149441"/>
                      <a:gd name="connsiteX10" fmla="*/ 226627 w 378728"/>
                      <a:gd name="connsiteY10" fmla="*/ 100104 h 149441"/>
                      <a:gd name="connsiteX11" fmla="*/ 291800 w 378728"/>
                      <a:gd name="connsiteY11" fmla="*/ 115465 h 149441"/>
                      <a:gd name="connsiteX12" fmla="*/ 249013 w 378728"/>
                      <a:gd name="connsiteY12" fmla="*/ 144018 h 149441"/>
                      <a:gd name="connsiteX13" fmla="*/ 210562 w 378728"/>
                      <a:gd name="connsiteY13" fmla="*/ 147987 h 149441"/>
                      <a:gd name="connsiteX14" fmla="*/ 14079 w 378728"/>
                      <a:gd name="connsiteY14" fmla="*/ 104281 h 149441"/>
                      <a:gd name="connsiteX15" fmla="*/ 3776 w 378728"/>
                      <a:gd name="connsiteY15" fmla="*/ 89467 h 149441"/>
                      <a:gd name="connsiteX16" fmla="*/ 129715 w 378728"/>
                      <a:gd name="connsiteY16" fmla="*/ 5424 h 149441"/>
                      <a:gd name="connsiteX17" fmla="*/ 146806 w 378728"/>
                      <a:gd name="connsiteY17" fmla="*/ 372 h 1494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78728" h="149441">
                        <a:moveTo>
                          <a:pt x="146806" y="372"/>
                        </a:moveTo>
                        <a:cubicBezTo>
                          <a:pt x="153765" y="-347"/>
                          <a:pt x="161434" y="-43"/>
                          <a:pt x="168166" y="1455"/>
                        </a:cubicBezTo>
                        <a:lnTo>
                          <a:pt x="364649" y="45161"/>
                        </a:lnTo>
                        <a:cubicBezTo>
                          <a:pt x="378113" y="48156"/>
                          <a:pt x="382725" y="54789"/>
                          <a:pt x="374952" y="59976"/>
                        </a:cubicBezTo>
                        <a:lnTo>
                          <a:pt x="326510" y="92302"/>
                        </a:lnTo>
                        <a:lnTo>
                          <a:pt x="257583" y="76057"/>
                        </a:lnTo>
                        <a:lnTo>
                          <a:pt x="275190" y="62378"/>
                        </a:lnTo>
                        <a:lnTo>
                          <a:pt x="185887" y="41330"/>
                        </a:lnTo>
                        <a:lnTo>
                          <a:pt x="128250" y="86104"/>
                        </a:lnTo>
                        <a:lnTo>
                          <a:pt x="217554" y="107152"/>
                        </a:lnTo>
                        <a:lnTo>
                          <a:pt x="226627" y="100104"/>
                        </a:lnTo>
                        <a:lnTo>
                          <a:pt x="291800" y="115465"/>
                        </a:lnTo>
                        <a:lnTo>
                          <a:pt x="249013" y="144018"/>
                        </a:lnTo>
                        <a:cubicBezTo>
                          <a:pt x="241240" y="149205"/>
                          <a:pt x="224026" y="150982"/>
                          <a:pt x="210562" y="147987"/>
                        </a:cubicBezTo>
                        <a:lnTo>
                          <a:pt x="14079" y="104281"/>
                        </a:lnTo>
                        <a:cubicBezTo>
                          <a:pt x="615" y="101286"/>
                          <a:pt x="-3997" y="94654"/>
                          <a:pt x="3776" y="89467"/>
                        </a:cubicBezTo>
                        <a:lnTo>
                          <a:pt x="129715" y="5424"/>
                        </a:lnTo>
                        <a:cubicBezTo>
                          <a:pt x="133601" y="2831"/>
                          <a:pt x="139848" y="1090"/>
                          <a:pt x="146806" y="372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フリーフォーム: 図形 126">
                    <a:extLst>
                      <a:ext uri="{FF2B5EF4-FFF2-40B4-BE49-F238E27FC236}">
                        <a16:creationId xmlns:a16="http://schemas.microsoft.com/office/drawing/2014/main" id="{D038E0DE-4DD0-410E-8BE8-A99B3BFF0896}"/>
                      </a:ext>
                    </a:extLst>
                  </p:cNvPr>
                  <p:cNvSpPr/>
                  <p:nvPr/>
                </p:nvSpPr>
                <p:spPr>
                  <a:xfrm>
                    <a:off x="88638" y="4421353"/>
                    <a:ext cx="199494" cy="122939"/>
                  </a:xfrm>
                  <a:custGeom>
                    <a:avLst/>
                    <a:gdLst>
                      <a:gd name="connsiteX0" fmla="*/ 90884 w 181768"/>
                      <a:gd name="connsiteY0" fmla="*/ 0 h 136247"/>
                      <a:gd name="connsiteX1" fmla="*/ 181768 w 181768"/>
                      <a:gd name="connsiteY1" fmla="*/ 53931 h 136247"/>
                      <a:gd name="connsiteX2" fmla="*/ 176939 w 181768"/>
                      <a:gd name="connsiteY2" fmla="*/ 68124 h 136247"/>
                      <a:gd name="connsiteX3" fmla="*/ 181768 w 181768"/>
                      <a:gd name="connsiteY3" fmla="*/ 82316 h 136247"/>
                      <a:gd name="connsiteX4" fmla="*/ 90884 w 181768"/>
                      <a:gd name="connsiteY4" fmla="*/ 136247 h 136247"/>
                      <a:gd name="connsiteX5" fmla="*/ 0 w 181768"/>
                      <a:gd name="connsiteY5" fmla="*/ 82316 h 136247"/>
                      <a:gd name="connsiteX6" fmla="*/ 4829 w 181768"/>
                      <a:gd name="connsiteY6" fmla="*/ 68124 h 136247"/>
                      <a:gd name="connsiteX7" fmla="*/ 0 w 181768"/>
                      <a:gd name="connsiteY7" fmla="*/ 53931 h 136247"/>
                      <a:gd name="connsiteX8" fmla="*/ 90884 w 181768"/>
                      <a:gd name="connsiteY8" fmla="*/ 0 h 136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1768" h="136247">
                        <a:moveTo>
                          <a:pt x="90884" y="0"/>
                        </a:moveTo>
                        <a:cubicBezTo>
                          <a:pt x="141078" y="0"/>
                          <a:pt x="181768" y="24146"/>
                          <a:pt x="181768" y="53931"/>
                        </a:cubicBezTo>
                        <a:lnTo>
                          <a:pt x="176939" y="68124"/>
                        </a:lnTo>
                        <a:lnTo>
                          <a:pt x="181768" y="82316"/>
                        </a:lnTo>
                        <a:cubicBezTo>
                          <a:pt x="181768" y="112101"/>
                          <a:pt x="141078" y="136247"/>
                          <a:pt x="90884" y="136247"/>
                        </a:cubicBezTo>
                        <a:cubicBezTo>
                          <a:pt x="40690" y="136247"/>
                          <a:pt x="0" y="112101"/>
                          <a:pt x="0" y="82316"/>
                        </a:cubicBezTo>
                        <a:lnTo>
                          <a:pt x="4829" y="68124"/>
                        </a:lnTo>
                        <a:lnTo>
                          <a:pt x="0" y="53931"/>
                        </a:lnTo>
                        <a:cubicBezTo>
                          <a:pt x="0" y="24146"/>
                          <a:pt x="40690" y="0"/>
                          <a:pt x="90884" y="0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1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34DAD182-D3EA-40E4-83C5-F61471C0FB74}"/>
                      </a:ext>
                    </a:extLst>
                  </p:cNvPr>
                  <p:cNvSpPr/>
                  <p:nvPr/>
                </p:nvSpPr>
                <p:spPr>
                  <a:xfrm>
                    <a:off x="-190267" y="3831472"/>
                    <a:ext cx="757006" cy="619410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フリーフォーム: 図形 128">
                    <a:extLst>
                      <a:ext uri="{FF2B5EF4-FFF2-40B4-BE49-F238E27FC236}">
                        <a16:creationId xmlns:a16="http://schemas.microsoft.com/office/drawing/2014/main" id="{705300B6-BD6F-4911-B1D4-65BA240C44B1}"/>
                      </a:ext>
                    </a:extLst>
                  </p:cNvPr>
                  <p:cNvSpPr/>
                  <p:nvPr/>
                </p:nvSpPr>
                <p:spPr>
                  <a:xfrm>
                    <a:off x="-706246" y="4767899"/>
                    <a:ext cx="1709608" cy="1188805"/>
                  </a:xfrm>
                  <a:custGeom>
                    <a:avLst/>
                    <a:gdLst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417 w 1709608"/>
                      <a:gd name="connsiteY10" fmla="*/ 460970 h 1188805"/>
                      <a:gd name="connsiteX11" fmla="*/ 1080227 w 1709608"/>
                      <a:gd name="connsiteY11" fmla="*/ 460970 h 1188805"/>
                      <a:gd name="connsiteX12" fmla="*/ 1144930 w 1709608"/>
                      <a:gd name="connsiteY12" fmla="*/ 419468 h 1188805"/>
                      <a:gd name="connsiteX13" fmla="*/ 1692273 w 1709608"/>
                      <a:gd name="connsiteY13" fmla="*/ 7043 h 11888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709608" h="1188805">
                        <a:moveTo>
                          <a:pt x="1709608" y="0"/>
                        </a:moveTo>
                        <a:lnTo>
                          <a:pt x="1709598" y="1197"/>
                        </a:lnTo>
                        <a:cubicBezTo>
                          <a:pt x="1706142" y="232491"/>
                          <a:pt x="1696849" y="508020"/>
                          <a:pt x="1696849" y="705398"/>
                        </a:cubicBezTo>
                        <a:cubicBezTo>
                          <a:pt x="1696849" y="727763"/>
                          <a:pt x="1678719" y="745893"/>
                          <a:pt x="1656354" y="745893"/>
                        </a:cubicBezTo>
                        <a:lnTo>
                          <a:pt x="1132493" y="1148310"/>
                        </a:lnTo>
                        <a:cubicBezTo>
                          <a:pt x="1115824" y="1170675"/>
                          <a:pt x="1092931" y="1188805"/>
                          <a:pt x="1070566" y="1188805"/>
                        </a:cubicBezTo>
                        <a:lnTo>
                          <a:pt x="46654" y="1188805"/>
                        </a:lnTo>
                        <a:cubicBezTo>
                          <a:pt x="24289" y="1188805"/>
                          <a:pt x="6159" y="1170675"/>
                          <a:pt x="6159" y="1148310"/>
                        </a:cubicBezTo>
                        <a:cubicBezTo>
                          <a:pt x="6159" y="1000277"/>
                          <a:pt x="3461" y="804376"/>
                          <a:pt x="1436" y="615129"/>
                        </a:cubicBezTo>
                        <a:lnTo>
                          <a:pt x="0" y="456738"/>
                        </a:lnTo>
                        <a:lnTo>
                          <a:pt x="10417" y="460970"/>
                        </a:lnTo>
                        <a:lnTo>
                          <a:pt x="1080227" y="460970"/>
                        </a:lnTo>
                        <a:cubicBezTo>
                          <a:pt x="1103594" y="460970"/>
                          <a:pt x="1127514" y="442389"/>
                          <a:pt x="1144930" y="419468"/>
                        </a:cubicBezTo>
                        <a:lnTo>
                          <a:pt x="1692273" y="704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フリーフォーム: 図形 129">
                    <a:extLst>
                      <a:ext uri="{FF2B5EF4-FFF2-40B4-BE49-F238E27FC236}">
                        <a16:creationId xmlns:a16="http://schemas.microsoft.com/office/drawing/2014/main" id="{927ACC07-E071-43EE-8369-CEF965B4CCF8}"/>
                      </a:ext>
                    </a:extLst>
                  </p:cNvPr>
                  <p:cNvSpPr/>
                  <p:nvPr/>
                </p:nvSpPr>
                <p:spPr>
                  <a:xfrm>
                    <a:off x="14522" y="4079189"/>
                    <a:ext cx="347428" cy="367078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フリーフォーム: 図形 130">
                    <a:extLst>
                      <a:ext uri="{FF2B5EF4-FFF2-40B4-BE49-F238E27FC236}">
                        <a16:creationId xmlns:a16="http://schemas.microsoft.com/office/drawing/2014/main" id="{69156DE6-F903-470C-B7FB-E434E89B5C6E}"/>
                      </a:ext>
                    </a:extLst>
                  </p:cNvPr>
                  <p:cNvSpPr/>
                  <p:nvPr/>
                </p:nvSpPr>
                <p:spPr>
                  <a:xfrm>
                    <a:off x="119297" y="4079189"/>
                    <a:ext cx="137878" cy="367078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43B5641D-9225-468B-935E-740A14F41B94}"/>
                      </a:ext>
                    </a:extLst>
                  </p:cNvPr>
                  <p:cNvSpPr/>
                  <p:nvPr/>
                </p:nvSpPr>
                <p:spPr>
                  <a:xfrm>
                    <a:off x="-190267" y="3830989"/>
                    <a:ext cx="757006" cy="437909"/>
                  </a:xfrm>
                  <a:custGeom>
                    <a:avLst/>
                    <a:gdLst>
                      <a:gd name="connsiteX0" fmla="*/ 514983 w 757006"/>
                      <a:gd name="connsiteY0" fmla="*/ 365 h 437909"/>
                      <a:gd name="connsiteX1" fmla="*/ 655320 w 757006"/>
                      <a:gd name="connsiteY1" fmla="*/ 14167 h 437909"/>
                      <a:gd name="connsiteX2" fmla="*/ 757006 w 757006"/>
                      <a:gd name="connsiteY2" fmla="*/ 24169 h 437909"/>
                      <a:gd name="connsiteX3" fmla="*/ 757006 w 757006"/>
                      <a:gd name="connsiteY3" fmla="*/ 307298 h 437909"/>
                      <a:gd name="connsiteX4" fmla="*/ 730849 w 757006"/>
                      <a:gd name="connsiteY4" fmla="*/ 415948 h 437909"/>
                      <a:gd name="connsiteX5" fmla="*/ 725678 w 757006"/>
                      <a:gd name="connsiteY5" fmla="*/ 424074 h 437909"/>
                      <a:gd name="connsiteX6" fmla="*/ 721496 w 757006"/>
                      <a:gd name="connsiteY6" fmla="*/ 423742 h 437909"/>
                      <a:gd name="connsiteX7" fmla="*/ 547610 w 757006"/>
                      <a:gd name="connsiteY7" fmla="*/ 409940 h 437909"/>
                      <a:gd name="connsiteX8" fmla="*/ 373724 w 757006"/>
                      <a:gd name="connsiteY8" fmla="*/ 423742 h 437909"/>
                      <a:gd name="connsiteX9" fmla="*/ 199838 w 757006"/>
                      <a:gd name="connsiteY9" fmla="*/ 437545 h 437909"/>
                      <a:gd name="connsiteX10" fmla="*/ 31392 w 757006"/>
                      <a:gd name="connsiteY10" fmla="*/ 424174 h 437909"/>
                      <a:gd name="connsiteX11" fmla="*/ 26157 w 757006"/>
                      <a:gd name="connsiteY11" fmla="*/ 415948 h 437909"/>
                      <a:gd name="connsiteX12" fmla="*/ 0 w 757006"/>
                      <a:gd name="connsiteY12" fmla="*/ 307298 h 437909"/>
                      <a:gd name="connsiteX13" fmla="*/ 0 w 757006"/>
                      <a:gd name="connsiteY13" fmla="*/ 4925 h 437909"/>
                      <a:gd name="connsiteX14" fmla="*/ 93973 w 757006"/>
                      <a:gd name="connsiteY14" fmla="*/ 14167 h 437909"/>
                      <a:gd name="connsiteX15" fmla="*/ 374646 w 757006"/>
                      <a:gd name="connsiteY15" fmla="*/ 14167 h 437909"/>
                      <a:gd name="connsiteX16" fmla="*/ 514983 w 757006"/>
                      <a:gd name="connsiteY16" fmla="*/ 365 h 4379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7006" h="437909">
                        <a:moveTo>
                          <a:pt x="514983" y="365"/>
                        </a:moveTo>
                        <a:cubicBezTo>
                          <a:pt x="561762" y="1899"/>
                          <a:pt x="608540" y="8033"/>
                          <a:pt x="655320" y="14167"/>
                        </a:cubicBezTo>
                        <a:lnTo>
                          <a:pt x="757006" y="24169"/>
                        </a:lnTo>
                        <a:lnTo>
                          <a:pt x="757006" y="307298"/>
                        </a:lnTo>
                        <a:cubicBezTo>
                          <a:pt x="757006" y="345474"/>
                          <a:pt x="747771" y="382069"/>
                          <a:pt x="730849" y="415948"/>
                        </a:cubicBezTo>
                        <a:lnTo>
                          <a:pt x="725678" y="424074"/>
                        </a:lnTo>
                        <a:lnTo>
                          <a:pt x="721496" y="423742"/>
                        </a:lnTo>
                        <a:cubicBezTo>
                          <a:pt x="663534" y="417608"/>
                          <a:pt x="605573" y="411474"/>
                          <a:pt x="547610" y="409940"/>
                        </a:cubicBezTo>
                        <a:cubicBezTo>
                          <a:pt x="489648" y="408406"/>
                          <a:pt x="431686" y="411474"/>
                          <a:pt x="373724" y="423742"/>
                        </a:cubicBezTo>
                        <a:cubicBezTo>
                          <a:pt x="315762" y="436011"/>
                          <a:pt x="257800" y="439078"/>
                          <a:pt x="199838" y="437545"/>
                        </a:cubicBezTo>
                        <a:lnTo>
                          <a:pt x="31392" y="424174"/>
                        </a:lnTo>
                        <a:lnTo>
                          <a:pt x="26157" y="415948"/>
                        </a:lnTo>
                        <a:cubicBezTo>
                          <a:pt x="9235" y="382069"/>
                          <a:pt x="0" y="345474"/>
                          <a:pt x="0" y="307298"/>
                        </a:cubicBezTo>
                        <a:lnTo>
                          <a:pt x="0" y="4925"/>
                        </a:lnTo>
                        <a:lnTo>
                          <a:pt x="93973" y="14167"/>
                        </a:lnTo>
                        <a:cubicBezTo>
                          <a:pt x="187530" y="26436"/>
                          <a:pt x="281089" y="38705"/>
                          <a:pt x="374646" y="14167"/>
                        </a:cubicBezTo>
                        <a:cubicBezTo>
                          <a:pt x="421425" y="1899"/>
                          <a:pt x="468204" y="-1169"/>
                          <a:pt x="514983" y="365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フリーフォーム: 図形 132">
                    <a:extLst>
                      <a:ext uri="{FF2B5EF4-FFF2-40B4-BE49-F238E27FC236}">
                        <a16:creationId xmlns:a16="http://schemas.microsoft.com/office/drawing/2014/main" id="{8FB025C1-D11A-493A-9049-6A29374B0BEC}"/>
                      </a:ext>
                    </a:extLst>
                  </p:cNvPr>
                  <p:cNvSpPr/>
                  <p:nvPr/>
                </p:nvSpPr>
                <p:spPr>
                  <a:xfrm>
                    <a:off x="364320" y="4766714"/>
                    <a:ext cx="639042" cy="1188805"/>
                  </a:xfrm>
                  <a:custGeom>
                    <a:avLst/>
                    <a:gdLst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417 w 1709608"/>
                      <a:gd name="connsiteY10" fmla="*/ 460970 h 1188805"/>
                      <a:gd name="connsiteX11" fmla="*/ 1080227 w 1709608"/>
                      <a:gd name="connsiteY11" fmla="*/ 460970 h 1188805"/>
                      <a:gd name="connsiteX12" fmla="*/ 1144930 w 1709608"/>
                      <a:gd name="connsiteY12" fmla="*/ 419468 h 1188805"/>
                      <a:gd name="connsiteX13" fmla="*/ 1692273 w 1709608"/>
                      <a:gd name="connsiteY13" fmla="*/ 7043 h 1188805"/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80227 w 1709608"/>
                      <a:gd name="connsiteY10" fmla="*/ 460970 h 1188805"/>
                      <a:gd name="connsiteX11" fmla="*/ 1144930 w 1709608"/>
                      <a:gd name="connsiteY11" fmla="*/ 419468 h 1188805"/>
                      <a:gd name="connsiteX12" fmla="*/ 1692273 w 1709608"/>
                      <a:gd name="connsiteY12" fmla="*/ 7043 h 1188805"/>
                      <a:gd name="connsiteX13" fmla="*/ 1709608 w 1709608"/>
                      <a:gd name="connsiteY13" fmla="*/ 0 h 1188805"/>
                      <a:gd name="connsiteX0" fmla="*/ 1708172 w 1708172"/>
                      <a:gd name="connsiteY0" fmla="*/ 0 h 1188805"/>
                      <a:gd name="connsiteX1" fmla="*/ 1708162 w 1708172"/>
                      <a:gd name="connsiteY1" fmla="*/ 1197 h 1188805"/>
                      <a:gd name="connsiteX2" fmla="*/ 1695413 w 1708172"/>
                      <a:gd name="connsiteY2" fmla="*/ 705398 h 1188805"/>
                      <a:gd name="connsiteX3" fmla="*/ 1654918 w 1708172"/>
                      <a:gd name="connsiteY3" fmla="*/ 745893 h 1188805"/>
                      <a:gd name="connsiteX4" fmla="*/ 1131057 w 1708172"/>
                      <a:gd name="connsiteY4" fmla="*/ 1148310 h 1188805"/>
                      <a:gd name="connsiteX5" fmla="*/ 1069130 w 1708172"/>
                      <a:gd name="connsiteY5" fmla="*/ 1188805 h 1188805"/>
                      <a:gd name="connsiteX6" fmla="*/ 45218 w 1708172"/>
                      <a:gd name="connsiteY6" fmla="*/ 1188805 h 1188805"/>
                      <a:gd name="connsiteX7" fmla="*/ 4723 w 1708172"/>
                      <a:gd name="connsiteY7" fmla="*/ 1148310 h 1188805"/>
                      <a:gd name="connsiteX8" fmla="*/ 0 w 1708172"/>
                      <a:gd name="connsiteY8" fmla="*/ 615129 h 1188805"/>
                      <a:gd name="connsiteX9" fmla="*/ 1078791 w 1708172"/>
                      <a:gd name="connsiteY9" fmla="*/ 460970 h 1188805"/>
                      <a:gd name="connsiteX10" fmla="*/ 1143494 w 1708172"/>
                      <a:gd name="connsiteY10" fmla="*/ 419468 h 1188805"/>
                      <a:gd name="connsiteX11" fmla="*/ 1690837 w 1708172"/>
                      <a:gd name="connsiteY11" fmla="*/ 7043 h 1188805"/>
                      <a:gd name="connsiteX12" fmla="*/ 1708172 w 1708172"/>
                      <a:gd name="connsiteY12" fmla="*/ 0 h 1188805"/>
                      <a:gd name="connsiteX0" fmla="*/ 1774918 w 1774918"/>
                      <a:gd name="connsiteY0" fmla="*/ 0 h 1215175"/>
                      <a:gd name="connsiteX1" fmla="*/ 1774908 w 1774918"/>
                      <a:gd name="connsiteY1" fmla="*/ 1197 h 1215175"/>
                      <a:gd name="connsiteX2" fmla="*/ 1762159 w 1774918"/>
                      <a:gd name="connsiteY2" fmla="*/ 705398 h 1215175"/>
                      <a:gd name="connsiteX3" fmla="*/ 1721664 w 1774918"/>
                      <a:gd name="connsiteY3" fmla="*/ 745893 h 1215175"/>
                      <a:gd name="connsiteX4" fmla="*/ 1197803 w 1774918"/>
                      <a:gd name="connsiteY4" fmla="*/ 1148310 h 1215175"/>
                      <a:gd name="connsiteX5" fmla="*/ 1135876 w 1774918"/>
                      <a:gd name="connsiteY5" fmla="*/ 1188805 h 1215175"/>
                      <a:gd name="connsiteX6" fmla="*/ 111964 w 1774918"/>
                      <a:gd name="connsiteY6" fmla="*/ 1188805 h 1215175"/>
                      <a:gd name="connsiteX7" fmla="*/ 71469 w 1774918"/>
                      <a:gd name="connsiteY7" fmla="*/ 1148310 h 1215175"/>
                      <a:gd name="connsiteX8" fmla="*/ 1145537 w 1774918"/>
                      <a:gd name="connsiteY8" fmla="*/ 460970 h 1215175"/>
                      <a:gd name="connsiteX9" fmla="*/ 1210240 w 1774918"/>
                      <a:gd name="connsiteY9" fmla="*/ 419468 h 1215175"/>
                      <a:gd name="connsiteX10" fmla="*/ 1757583 w 1774918"/>
                      <a:gd name="connsiteY10" fmla="*/ 7043 h 1215175"/>
                      <a:gd name="connsiteX11" fmla="*/ 1774918 w 1774918"/>
                      <a:gd name="connsiteY11" fmla="*/ 0 h 1215175"/>
                      <a:gd name="connsiteX0" fmla="*/ 1662954 w 1662954"/>
                      <a:gd name="connsiteY0" fmla="*/ 0 h 1188805"/>
                      <a:gd name="connsiteX1" fmla="*/ 1662944 w 1662954"/>
                      <a:gd name="connsiteY1" fmla="*/ 1197 h 1188805"/>
                      <a:gd name="connsiteX2" fmla="*/ 1650195 w 1662954"/>
                      <a:gd name="connsiteY2" fmla="*/ 705398 h 1188805"/>
                      <a:gd name="connsiteX3" fmla="*/ 1609700 w 1662954"/>
                      <a:gd name="connsiteY3" fmla="*/ 745893 h 1188805"/>
                      <a:gd name="connsiteX4" fmla="*/ 1085839 w 1662954"/>
                      <a:gd name="connsiteY4" fmla="*/ 1148310 h 1188805"/>
                      <a:gd name="connsiteX5" fmla="*/ 1023912 w 1662954"/>
                      <a:gd name="connsiteY5" fmla="*/ 1188805 h 1188805"/>
                      <a:gd name="connsiteX6" fmla="*/ 0 w 1662954"/>
                      <a:gd name="connsiteY6" fmla="*/ 1188805 h 1188805"/>
                      <a:gd name="connsiteX7" fmla="*/ 1033573 w 1662954"/>
                      <a:gd name="connsiteY7" fmla="*/ 460970 h 1188805"/>
                      <a:gd name="connsiteX8" fmla="*/ 1098276 w 1662954"/>
                      <a:gd name="connsiteY8" fmla="*/ 419468 h 1188805"/>
                      <a:gd name="connsiteX9" fmla="*/ 1645619 w 1662954"/>
                      <a:gd name="connsiteY9" fmla="*/ 7043 h 1188805"/>
                      <a:gd name="connsiteX10" fmla="*/ 1662954 w 1662954"/>
                      <a:gd name="connsiteY10" fmla="*/ 0 h 1188805"/>
                      <a:gd name="connsiteX0" fmla="*/ 639042 w 639042"/>
                      <a:gd name="connsiteY0" fmla="*/ 0 h 1188805"/>
                      <a:gd name="connsiteX1" fmla="*/ 639032 w 639042"/>
                      <a:gd name="connsiteY1" fmla="*/ 1197 h 1188805"/>
                      <a:gd name="connsiteX2" fmla="*/ 626283 w 639042"/>
                      <a:gd name="connsiteY2" fmla="*/ 705398 h 1188805"/>
                      <a:gd name="connsiteX3" fmla="*/ 585788 w 639042"/>
                      <a:gd name="connsiteY3" fmla="*/ 745893 h 1188805"/>
                      <a:gd name="connsiteX4" fmla="*/ 61927 w 639042"/>
                      <a:gd name="connsiteY4" fmla="*/ 1148310 h 1188805"/>
                      <a:gd name="connsiteX5" fmla="*/ 0 w 639042"/>
                      <a:gd name="connsiteY5" fmla="*/ 1188805 h 1188805"/>
                      <a:gd name="connsiteX6" fmla="*/ 9661 w 639042"/>
                      <a:gd name="connsiteY6" fmla="*/ 460970 h 1188805"/>
                      <a:gd name="connsiteX7" fmla="*/ 74364 w 639042"/>
                      <a:gd name="connsiteY7" fmla="*/ 419468 h 1188805"/>
                      <a:gd name="connsiteX8" fmla="*/ 621707 w 639042"/>
                      <a:gd name="connsiteY8" fmla="*/ 7043 h 1188805"/>
                      <a:gd name="connsiteX9" fmla="*/ 639042 w 639042"/>
                      <a:gd name="connsiteY9" fmla="*/ 0 h 11888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39042" h="1188805">
                        <a:moveTo>
                          <a:pt x="639042" y="0"/>
                        </a:moveTo>
                        <a:cubicBezTo>
                          <a:pt x="639039" y="399"/>
                          <a:pt x="639035" y="798"/>
                          <a:pt x="639032" y="1197"/>
                        </a:cubicBezTo>
                        <a:cubicBezTo>
                          <a:pt x="635576" y="232491"/>
                          <a:pt x="626283" y="508020"/>
                          <a:pt x="626283" y="705398"/>
                        </a:cubicBezTo>
                        <a:cubicBezTo>
                          <a:pt x="626283" y="727763"/>
                          <a:pt x="608153" y="745893"/>
                          <a:pt x="585788" y="745893"/>
                        </a:cubicBezTo>
                        <a:lnTo>
                          <a:pt x="61927" y="1148310"/>
                        </a:lnTo>
                        <a:cubicBezTo>
                          <a:pt x="45258" y="1170675"/>
                          <a:pt x="22365" y="1188805"/>
                          <a:pt x="0" y="1188805"/>
                        </a:cubicBezTo>
                        <a:lnTo>
                          <a:pt x="9661" y="460970"/>
                        </a:lnTo>
                        <a:cubicBezTo>
                          <a:pt x="33028" y="460970"/>
                          <a:pt x="56948" y="442389"/>
                          <a:pt x="74364" y="419468"/>
                        </a:cubicBezTo>
                        <a:lnTo>
                          <a:pt x="621707" y="7043"/>
                        </a:lnTo>
                        <a:lnTo>
                          <a:pt x="639042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1" name="テキスト ボックス 120">
                  <a:extLst>
                    <a:ext uri="{FF2B5EF4-FFF2-40B4-BE49-F238E27FC236}">
                      <a16:creationId xmlns:a16="http://schemas.microsoft.com/office/drawing/2014/main" id="{D149BD53-05B8-41B3-90DA-5164D4ABF2A3}"/>
                    </a:ext>
                  </a:extLst>
                </p:cNvPr>
                <p:cNvSpPr txBox="1"/>
                <p:nvPr/>
              </p:nvSpPr>
              <p:spPr>
                <a:xfrm>
                  <a:off x="-553183" y="5326177"/>
                  <a:ext cx="739962" cy="1630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chemeClr val="bg1"/>
                      </a:solidFill>
                      <a:latin typeface="Arial Black" panose="020B0A04020102020204" pitchFamily="34" charset="0"/>
                    </a:rPr>
                    <a:t>Bread</a:t>
                  </a:r>
                  <a:endParaRPr kumimoji="1" lang="ja-JP" altLang="en-US" dirty="0">
                    <a:solidFill>
                      <a:schemeClr val="bg1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122" name="テキスト ボックス 121">
                  <a:extLst>
                    <a:ext uri="{FF2B5EF4-FFF2-40B4-BE49-F238E27FC236}">
                      <a16:creationId xmlns:a16="http://schemas.microsoft.com/office/drawing/2014/main" id="{C76B6BF5-814D-438A-8203-A4EA44B218AD}"/>
                    </a:ext>
                  </a:extLst>
                </p:cNvPr>
                <p:cNvSpPr txBox="1"/>
                <p:nvPr/>
              </p:nvSpPr>
              <p:spPr>
                <a:xfrm>
                  <a:off x="-98685" y="5757580"/>
                  <a:ext cx="234404" cy="1075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枚切</a:t>
                  </a:r>
                </a:p>
              </p:txBody>
            </p:sp>
            <p:sp>
              <p:nvSpPr>
                <p:cNvPr id="123" name="テキスト ボックス 122">
                  <a:extLst>
                    <a:ext uri="{FF2B5EF4-FFF2-40B4-BE49-F238E27FC236}">
                      <a16:creationId xmlns:a16="http://schemas.microsoft.com/office/drawing/2014/main" id="{05E77F6E-B4E9-4F46-BE43-E9E7BB7934B7}"/>
                    </a:ext>
                  </a:extLst>
                </p:cNvPr>
                <p:cNvSpPr txBox="1"/>
                <p:nvPr/>
              </p:nvSpPr>
              <p:spPr>
                <a:xfrm>
                  <a:off x="-430568" y="5574110"/>
                  <a:ext cx="315248" cy="2944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chemeClr val="bg1"/>
                      </a:solidFill>
                      <a:latin typeface="Arial Black" panose="020B0A04020102020204" pitchFamily="34" charset="0"/>
                    </a:rPr>
                    <a:t>8</a:t>
                  </a:r>
                  <a:endParaRPr kumimoji="1" lang="ja-JP" altLang="en-US" dirty="0">
                    <a:solidFill>
                      <a:schemeClr val="bg1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124" name="テキスト ボックス 123">
                  <a:extLst>
                    <a:ext uri="{FF2B5EF4-FFF2-40B4-BE49-F238E27FC236}">
                      <a16:creationId xmlns:a16="http://schemas.microsoft.com/office/drawing/2014/main" id="{B7E267B5-7333-4AAF-9998-714EF35FFFB7}"/>
                    </a:ext>
                  </a:extLst>
                </p:cNvPr>
                <p:cNvSpPr txBox="1"/>
                <p:nvPr/>
              </p:nvSpPr>
              <p:spPr>
                <a:xfrm>
                  <a:off x="453118" y="5002943"/>
                  <a:ext cx="501485" cy="6790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SlantUp">
                    <a:avLst>
                      <a:gd name="adj" fmla="val 59348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ふんわり食感</a:t>
                  </a:r>
                </a:p>
              </p:txBody>
            </p:sp>
          </p:grpSp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CA5FB07B-154E-401B-B00A-59A4C109C3D0}"/>
                  </a:ext>
                </a:extLst>
              </p:cNvPr>
              <p:cNvSpPr/>
              <p:nvPr/>
            </p:nvSpPr>
            <p:spPr>
              <a:xfrm>
                <a:off x="33615" y="3832994"/>
                <a:ext cx="226778" cy="435018"/>
              </a:xfrm>
              <a:custGeom>
                <a:avLst/>
                <a:gdLst>
                  <a:gd name="connsiteX0" fmla="*/ 226778 w 226778"/>
                  <a:gd name="connsiteY0" fmla="*/ 0 h 435018"/>
                  <a:gd name="connsiteX1" fmla="*/ 226778 w 226778"/>
                  <a:gd name="connsiteY1" fmla="*/ 343226 h 435018"/>
                  <a:gd name="connsiteX2" fmla="*/ 223315 w 226778"/>
                  <a:gd name="connsiteY2" fmla="*/ 411860 h 435018"/>
                  <a:gd name="connsiteX3" fmla="*/ 152205 w 226778"/>
                  <a:gd name="connsiteY3" fmla="*/ 421737 h 435018"/>
                  <a:gd name="connsiteX4" fmla="*/ 65262 w 226778"/>
                  <a:gd name="connsiteY4" fmla="*/ 433814 h 435018"/>
                  <a:gd name="connsiteX5" fmla="*/ 4632 w 226778"/>
                  <a:gd name="connsiteY5" fmla="*/ 435018 h 435018"/>
                  <a:gd name="connsiteX6" fmla="*/ 0 w 226778"/>
                  <a:gd name="connsiteY6" fmla="*/ 343226 h 435018"/>
                  <a:gd name="connsiteX7" fmla="*/ 0 w 226778"/>
                  <a:gd name="connsiteY7" fmla="*/ 24707 h 435018"/>
                  <a:gd name="connsiteX8" fmla="*/ 12791 w 226778"/>
                  <a:gd name="connsiteY8" fmla="*/ 25965 h 435018"/>
                  <a:gd name="connsiteX9" fmla="*/ 153127 w 226778"/>
                  <a:gd name="connsiteY9" fmla="*/ 12162 h 435018"/>
                  <a:gd name="connsiteX10" fmla="*/ 223296 w 226778"/>
                  <a:gd name="connsiteY10" fmla="*/ 85 h 435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6778" h="435018">
                    <a:moveTo>
                      <a:pt x="226778" y="0"/>
                    </a:moveTo>
                    <a:lnTo>
                      <a:pt x="226778" y="343226"/>
                    </a:lnTo>
                    <a:lnTo>
                      <a:pt x="223315" y="411860"/>
                    </a:lnTo>
                    <a:lnTo>
                      <a:pt x="152205" y="421737"/>
                    </a:lnTo>
                    <a:cubicBezTo>
                      <a:pt x="123224" y="427872"/>
                      <a:pt x="94243" y="431706"/>
                      <a:pt x="65262" y="433814"/>
                    </a:cubicBezTo>
                    <a:lnTo>
                      <a:pt x="4632" y="435018"/>
                    </a:lnTo>
                    <a:lnTo>
                      <a:pt x="0" y="343226"/>
                    </a:lnTo>
                    <a:lnTo>
                      <a:pt x="0" y="24707"/>
                    </a:lnTo>
                    <a:lnTo>
                      <a:pt x="12791" y="25965"/>
                    </a:lnTo>
                    <a:cubicBezTo>
                      <a:pt x="59570" y="27498"/>
                      <a:pt x="106349" y="24431"/>
                      <a:pt x="153127" y="12162"/>
                    </a:cubicBezTo>
                    <a:cubicBezTo>
                      <a:pt x="176517" y="6028"/>
                      <a:pt x="199906" y="2194"/>
                      <a:pt x="223296" y="85"/>
                    </a:cubicBezTo>
                    <a:close/>
                  </a:path>
                </a:pathLst>
              </a:custGeom>
              <a:solidFill>
                <a:srgbClr val="990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8BE1DB91-FD8C-42D3-AD6A-F874ADF276D2}"/>
              </a:ext>
            </a:extLst>
          </p:cNvPr>
          <p:cNvGrpSpPr/>
          <p:nvPr/>
        </p:nvGrpSpPr>
        <p:grpSpPr>
          <a:xfrm>
            <a:off x="6933354" y="3841767"/>
            <a:ext cx="1982737" cy="2463783"/>
            <a:chOff x="9204712" y="6164614"/>
            <a:chExt cx="1711629" cy="2126900"/>
          </a:xfrm>
        </p:grpSpPr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19F73AAC-8CAF-460C-BC1E-7BE48BCE2AB4}"/>
                </a:ext>
              </a:extLst>
            </p:cNvPr>
            <p:cNvGrpSpPr/>
            <p:nvPr/>
          </p:nvGrpSpPr>
          <p:grpSpPr>
            <a:xfrm>
              <a:off x="9241158" y="6661440"/>
              <a:ext cx="1649091" cy="1592875"/>
              <a:chOff x="9241158" y="3800475"/>
              <a:chExt cx="1811016" cy="1592875"/>
            </a:xfrm>
          </p:grpSpPr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157F548D-178F-407A-9D86-766A8BBF93F3}"/>
                  </a:ext>
                </a:extLst>
              </p:cNvPr>
              <p:cNvGrpSpPr/>
              <p:nvPr/>
            </p:nvGrpSpPr>
            <p:grpSpPr>
              <a:xfrm>
                <a:off x="9241158" y="3800475"/>
                <a:ext cx="1811016" cy="1592875"/>
                <a:chOff x="691404" y="3800475"/>
                <a:chExt cx="1811016" cy="1592875"/>
              </a:xfrm>
            </p:grpSpPr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E6E1601C-CA12-45C3-A281-2099B2402C50}"/>
                    </a:ext>
                  </a:extLst>
                </p:cNvPr>
                <p:cNvSpPr/>
                <p:nvPr/>
              </p:nvSpPr>
              <p:spPr>
                <a:xfrm>
                  <a:off x="691404" y="3800475"/>
                  <a:ext cx="1811016" cy="1592875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811016" h="1592875">
                      <a:moveTo>
                        <a:pt x="650223" y="0"/>
                      </a:moveTo>
                      <a:lnTo>
                        <a:pt x="738073" y="0"/>
                      </a:lnTo>
                      <a:lnTo>
                        <a:pt x="1138060" y="29901"/>
                      </a:lnTo>
                      <a:cubicBezTo>
                        <a:pt x="1163354" y="31791"/>
                        <a:pt x="1204365" y="31791"/>
                        <a:pt x="1229660" y="29901"/>
                      </a:cubicBezTo>
                      <a:lnTo>
                        <a:pt x="1629648" y="0"/>
                      </a:lnTo>
                      <a:lnTo>
                        <a:pt x="1746245" y="0"/>
                      </a:lnTo>
                      <a:cubicBezTo>
                        <a:pt x="1782017" y="0"/>
                        <a:pt x="1811016" y="28047"/>
                        <a:pt x="1811016" y="62644"/>
                      </a:cubicBezTo>
                      <a:lnTo>
                        <a:pt x="1811016" y="154148"/>
                      </a:lnTo>
                      <a:lnTo>
                        <a:pt x="1777869" y="568922"/>
                      </a:lnTo>
                      <a:cubicBezTo>
                        <a:pt x="1775914" y="593386"/>
                        <a:pt x="1775914" y="633050"/>
                        <a:pt x="1777869" y="657514"/>
                      </a:cubicBezTo>
                      <a:lnTo>
                        <a:pt x="1811016" y="1072279"/>
                      </a:lnTo>
                      <a:lnTo>
                        <a:pt x="1811016" y="1137270"/>
                      </a:lnTo>
                      <a:lnTo>
                        <a:pt x="1742275" y="1178305"/>
                      </a:lnTo>
                      <a:cubicBezTo>
                        <a:pt x="1703261" y="1202721"/>
                        <a:pt x="1658294" y="1231899"/>
                        <a:pt x="1603802" y="1268220"/>
                      </a:cubicBezTo>
                      <a:cubicBezTo>
                        <a:pt x="1440326" y="1377185"/>
                        <a:pt x="1359544" y="1424501"/>
                        <a:pt x="1268425" y="1487560"/>
                      </a:cubicBezTo>
                      <a:lnTo>
                        <a:pt x="1243076" y="1505968"/>
                      </a:lnTo>
                      <a:lnTo>
                        <a:pt x="1180772" y="1545066"/>
                      </a:lnTo>
                      <a:lnTo>
                        <a:pt x="1103813" y="1592875"/>
                      </a:lnTo>
                      <a:lnTo>
                        <a:pt x="1035413" y="1592875"/>
                      </a:lnTo>
                      <a:lnTo>
                        <a:pt x="142359" y="1592875"/>
                      </a:lnTo>
                      <a:lnTo>
                        <a:pt x="61918" y="1592875"/>
                      </a:lnTo>
                      <a:cubicBezTo>
                        <a:pt x="27722" y="1592875"/>
                        <a:pt x="0" y="1565153"/>
                        <a:pt x="0" y="1530957"/>
                      </a:cubicBezTo>
                      <a:lnTo>
                        <a:pt x="0" y="1467309"/>
                      </a:lnTo>
                      <a:lnTo>
                        <a:pt x="33758" y="1030545"/>
                      </a:lnTo>
                      <a:cubicBezTo>
                        <a:pt x="35627" y="1006365"/>
                        <a:pt x="35627" y="967160"/>
                        <a:pt x="33758" y="942980"/>
                      </a:cubicBezTo>
                      <a:lnTo>
                        <a:pt x="0" y="506216"/>
                      </a:lnTo>
                      <a:lnTo>
                        <a:pt x="0" y="459406"/>
                      </a:lnTo>
                      <a:cubicBezTo>
                        <a:pt x="0" y="425210"/>
                        <a:pt x="20578" y="414157"/>
                        <a:pt x="54774" y="385582"/>
                      </a:cubicBezTo>
                      <a:cubicBezTo>
                        <a:pt x="225835" y="274188"/>
                        <a:pt x="396995" y="149352"/>
                        <a:pt x="532240" y="63307"/>
                      </a:cubicBezTo>
                      <a:cubicBezTo>
                        <a:pt x="566051" y="41796"/>
                        <a:pt x="596626" y="23156"/>
                        <a:pt x="625271" y="6235"/>
                      </a:cubicBezTo>
                      <a:lnTo>
                        <a:pt x="629245" y="3954"/>
                      </a:lnTo>
                      <a:lnTo>
                        <a:pt x="635872" y="2321"/>
                      </a:lnTo>
                      <a:cubicBezTo>
                        <a:pt x="640108" y="1640"/>
                        <a:pt x="644360" y="1157"/>
                        <a:pt x="650223" y="0"/>
                      </a:cubicBezTo>
                      <a:close/>
                    </a:path>
                  </a:pathLst>
                </a:custGeom>
                <a:pattFill prst="lgConfetti">
                  <a:fgClr>
                    <a:srgbClr val="FFC000"/>
                  </a:fgClr>
                  <a:bgClr>
                    <a:srgbClr val="CC66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7DCDE6B2-6C56-4B24-9466-BBCBF5B44E85}"/>
                    </a:ext>
                  </a:extLst>
                </p:cNvPr>
                <p:cNvSpPr/>
                <p:nvPr/>
              </p:nvSpPr>
              <p:spPr>
                <a:xfrm>
                  <a:off x="758824" y="3809026"/>
                  <a:ext cx="1737436" cy="1559197"/>
                </a:xfrm>
                <a:custGeom>
                  <a:avLst/>
                  <a:gdLst>
                    <a:gd name="connsiteX0" fmla="*/ 1564058 w 1737436"/>
                    <a:gd name="connsiteY0" fmla="*/ 0 h 1559197"/>
                    <a:gd name="connsiteX1" fmla="*/ 1675518 w 1737436"/>
                    <a:gd name="connsiteY1" fmla="*/ 0 h 1559197"/>
                    <a:gd name="connsiteX2" fmla="*/ 1737436 w 1737436"/>
                    <a:gd name="connsiteY2" fmla="*/ 61918 h 1559197"/>
                    <a:gd name="connsiteX3" fmla="*/ 1737436 w 1737436"/>
                    <a:gd name="connsiteY3" fmla="*/ 152362 h 1559197"/>
                    <a:gd name="connsiteX4" fmla="*/ 1705749 w 1737436"/>
                    <a:gd name="connsiteY4" fmla="*/ 562330 h 1559197"/>
                    <a:gd name="connsiteX5" fmla="*/ 1705749 w 1737436"/>
                    <a:gd name="connsiteY5" fmla="*/ 649895 h 1559197"/>
                    <a:gd name="connsiteX6" fmla="*/ 1737436 w 1737436"/>
                    <a:gd name="connsiteY6" fmla="*/ 1059855 h 1559197"/>
                    <a:gd name="connsiteX7" fmla="*/ 1737436 w 1737436"/>
                    <a:gd name="connsiteY7" fmla="*/ 1083320 h 1559197"/>
                    <a:gd name="connsiteX8" fmla="*/ 988740 w 1737436"/>
                    <a:gd name="connsiteY8" fmla="*/ 1559197 h 1559197"/>
                    <a:gd name="connsiteX9" fmla="*/ 988740 w 1737436"/>
                    <a:gd name="connsiteY9" fmla="*/ 530016 h 1559197"/>
                    <a:gd name="connsiteX10" fmla="*/ 947855 w 1737436"/>
                    <a:gd name="connsiteY10" fmla="*/ 489131 h 1559197"/>
                    <a:gd name="connsiteX11" fmla="*/ 0 w 1737436"/>
                    <a:gd name="connsiteY11" fmla="*/ 489131 h 1559197"/>
                    <a:gd name="connsiteX12" fmla="*/ 763282 w 1737436"/>
                    <a:gd name="connsiteY12" fmla="*/ 3983 h 1559197"/>
                    <a:gd name="connsiteX13" fmla="*/ 1094125 w 1737436"/>
                    <a:gd name="connsiteY13" fmla="*/ 29554 h 1559197"/>
                    <a:gd name="connsiteX14" fmla="*/ 1181690 w 1737436"/>
                    <a:gd name="connsiteY14" fmla="*/ 29554 h 1559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737436" h="1559197">
                      <a:moveTo>
                        <a:pt x="1564058" y="0"/>
                      </a:moveTo>
                      <a:lnTo>
                        <a:pt x="1675518" y="0"/>
                      </a:lnTo>
                      <a:cubicBezTo>
                        <a:pt x="1709714" y="0"/>
                        <a:pt x="1737436" y="27722"/>
                        <a:pt x="1737436" y="61918"/>
                      </a:cubicBezTo>
                      <a:lnTo>
                        <a:pt x="1737436" y="152362"/>
                      </a:lnTo>
                      <a:lnTo>
                        <a:pt x="1705749" y="562330"/>
                      </a:lnTo>
                      <a:cubicBezTo>
                        <a:pt x="1703880" y="586510"/>
                        <a:pt x="1703880" y="625715"/>
                        <a:pt x="1705749" y="649895"/>
                      </a:cubicBezTo>
                      <a:lnTo>
                        <a:pt x="1737436" y="1059855"/>
                      </a:lnTo>
                      <a:lnTo>
                        <a:pt x="1737436" y="1083320"/>
                      </a:lnTo>
                      <a:lnTo>
                        <a:pt x="988740" y="1559197"/>
                      </a:lnTo>
                      <a:lnTo>
                        <a:pt x="988740" y="530016"/>
                      </a:lnTo>
                      <a:cubicBezTo>
                        <a:pt x="988740" y="507436"/>
                        <a:pt x="970435" y="489131"/>
                        <a:pt x="947855" y="489131"/>
                      </a:cubicBezTo>
                      <a:lnTo>
                        <a:pt x="0" y="489131"/>
                      </a:lnTo>
                      <a:lnTo>
                        <a:pt x="763282" y="3983"/>
                      </a:lnTo>
                      <a:lnTo>
                        <a:pt x="1094125" y="29554"/>
                      </a:lnTo>
                      <a:cubicBezTo>
                        <a:pt x="1118305" y="31423"/>
                        <a:pt x="1157510" y="31423"/>
                        <a:pt x="1181690" y="29554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FC000">
                        <a:alpha val="50000"/>
                      </a:srgbClr>
                    </a:gs>
                    <a:gs pos="22000">
                      <a:schemeClr val="bg1">
                        <a:alpha val="0"/>
                      </a:schemeClr>
                    </a:gs>
                    <a:gs pos="76000">
                      <a:schemeClr val="bg1">
                        <a:alpha val="0"/>
                      </a:schemeClr>
                    </a:gs>
                    <a:gs pos="40000">
                      <a:srgbClr val="FFC000">
                        <a:alpha val="50000"/>
                      </a:srgbClr>
                    </a:gs>
                    <a:gs pos="56000">
                      <a:schemeClr val="bg1">
                        <a:alpha val="80000"/>
                      </a:schemeClr>
                    </a:gs>
                  </a:gsLst>
                  <a:lin ang="14400000" scaled="0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25826A68-2873-4611-94A2-54099D32F6DD}"/>
                    </a:ext>
                  </a:extLst>
                </p:cNvPr>
                <p:cNvSpPr/>
                <p:nvPr/>
              </p:nvSpPr>
              <p:spPr>
                <a:xfrm>
                  <a:off x="736389" y="4231324"/>
                  <a:ext cx="1106362" cy="1128846"/>
                </a:xfrm>
                <a:custGeom>
                  <a:avLst/>
                  <a:gdLst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88884 w 1171575"/>
                    <a:gd name="connsiteY15" fmla="*/ 1162856 h 1195387"/>
                    <a:gd name="connsiteX16" fmla="*/ 545102 w 1171575"/>
                    <a:gd name="connsiteY16" fmla="*/ 1164258 h 1195387"/>
                    <a:gd name="connsiteX17" fmla="*/ 142359 w 1171575"/>
                    <a:gd name="connsiteY17" fmla="*/ 1195387 h 1195387"/>
                    <a:gd name="connsiteX18" fmla="*/ 61918 w 1171575"/>
                    <a:gd name="connsiteY18" fmla="*/ 1195387 h 1195387"/>
                    <a:gd name="connsiteX19" fmla="*/ 0 w 1171575"/>
                    <a:gd name="connsiteY19" fmla="*/ 1133469 h 1195387"/>
                    <a:gd name="connsiteX20" fmla="*/ 0 w 1171575"/>
                    <a:gd name="connsiteY20" fmla="*/ 1069821 h 1195387"/>
                    <a:gd name="connsiteX21" fmla="*/ 33758 w 1171575"/>
                    <a:gd name="connsiteY21" fmla="*/ 633057 h 1195387"/>
                    <a:gd name="connsiteX22" fmla="*/ 33758 w 1171575"/>
                    <a:gd name="connsiteY22" fmla="*/ 545492 h 1195387"/>
                    <a:gd name="connsiteX23" fmla="*/ 0 w 1171575"/>
                    <a:gd name="connsiteY23" fmla="*/ 108728 h 1195387"/>
                    <a:gd name="connsiteX24" fmla="*/ 0 w 1171575"/>
                    <a:gd name="connsiteY24" fmla="*/ 61918 h 1195387"/>
                    <a:gd name="connsiteX25" fmla="*/ 61918 w 1171575"/>
                    <a:gd name="connsiteY25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45102 w 1171575"/>
                    <a:gd name="connsiteY15" fmla="*/ 1164258 h 1195387"/>
                    <a:gd name="connsiteX16" fmla="*/ 142359 w 1171575"/>
                    <a:gd name="connsiteY16" fmla="*/ 1195387 h 1195387"/>
                    <a:gd name="connsiteX17" fmla="*/ 61918 w 1171575"/>
                    <a:gd name="connsiteY17" fmla="*/ 1195387 h 1195387"/>
                    <a:gd name="connsiteX18" fmla="*/ 0 w 1171575"/>
                    <a:gd name="connsiteY18" fmla="*/ 1133469 h 1195387"/>
                    <a:gd name="connsiteX19" fmla="*/ 0 w 1171575"/>
                    <a:gd name="connsiteY19" fmla="*/ 1069821 h 1195387"/>
                    <a:gd name="connsiteX20" fmla="*/ 33758 w 1171575"/>
                    <a:gd name="connsiteY20" fmla="*/ 633057 h 1195387"/>
                    <a:gd name="connsiteX21" fmla="*/ 33758 w 1171575"/>
                    <a:gd name="connsiteY21" fmla="*/ 545492 h 1195387"/>
                    <a:gd name="connsiteX22" fmla="*/ 0 w 1171575"/>
                    <a:gd name="connsiteY22" fmla="*/ 108728 h 1195387"/>
                    <a:gd name="connsiteX23" fmla="*/ 0 w 1171575"/>
                    <a:gd name="connsiteY23" fmla="*/ 61918 h 1195387"/>
                    <a:gd name="connsiteX24" fmla="*/ 61918 w 1171575"/>
                    <a:gd name="connsiteY24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142359 w 1171575"/>
                    <a:gd name="connsiteY15" fmla="*/ 1195387 h 1195387"/>
                    <a:gd name="connsiteX16" fmla="*/ 61918 w 1171575"/>
                    <a:gd name="connsiteY16" fmla="*/ 1195387 h 1195387"/>
                    <a:gd name="connsiteX17" fmla="*/ 0 w 1171575"/>
                    <a:gd name="connsiteY17" fmla="*/ 1133469 h 1195387"/>
                    <a:gd name="connsiteX18" fmla="*/ 0 w 1171575"/>
                    <a:gd name="connsiteY18" fmla="*/ 1069821 h 1195387"/>
                    <a:gd name="connsiteX19" fmla="*/ 33758 w 1171575"/>
                    <a:gd name="connsiteY19" fmla="*/ 633057 h 1195387"/>
                    <a:gd name="connsiteX20" fmla="*/ 33758 w 1171575"/>
                    <a:gd name="connsiteY20" fmla="*/ 545492 h 1195387"/>
                    <a:gd name="connsiteX21" fmla="*/ 0 w 1171575"/>
                    <a:gd name="connsiteY21" fmla="*/ 108728 h 1195387"/>
                    <a:gd name="connsiteX22" fmla="*/ 0 w 1171575"/>
                    <a:gd name="connsiteY22" fmla="*/ 61918 h 1195387"/>
                    <a:gd name="connsiteX23" fmla="*/ 61918 w 1171575"/>
                    <a:gd name="connsiteY23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142359 w 1171575"/>
                    <a:gd name="connsiteY14" fmla="*/ 1195387 h 1195387"/>
                    <a:gd name="connsiteX15" fmla="*/ 61918 w 1171575"/>
                    <a:gd name="connsiteY15" fmla="*/ 1195387 h 1195387"/>
                    <a:gd name="connsiteX16" fmla="*/ 0 w 1171575"/>
                    <a:gd name="connsiteY16" fmla="*/ 1133469 h 1195387"/>
                    <a:gd name="connsiteX17" fmla="*/ 0 w 1171575"/>
                    <a:gd name="connsiteY17" fmla="*/ 1069821 h 1195387"/>
                    <a:gd name="connsiteX18" fmla="*/ 33758 w 1171575"/>
                    <a:gd name="connsiteY18" fmla="*/ 633057 h 1195387"/>
                    <a:gd name="connsiteX19" fmla="*/ 33758 w 1171575"/>
                    <a:gd name="connsiteY19" fmla="*/ 545492 h 1195387"/>
                    <a:gd name="connsiteX20" fmla="*/ 0 w 1171575"/>
                    <a:gd name="connsiteY20" fmla="*/ 108728 h 1195387"/>
                    <a:gd name="connsiteX21" fmla="*/ 0 w 1171575"/>
                    <a:gd name="connsiteY21" fmla="*/ 61918 h 1195387"/>
                    <a:gd name="connsiteX22" fmla="*/ 61918 w 1171575"/>
                    <a:gd name="connsiteY22" fmla="*/ 0 h 1195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71575" h="1195387">
                      <a:moveTo>
                        <a:pt x="61918" y="0"/>
                      </a:moveTo>
                      <a:lnTo>
                        <a:pt x="145898" y="0"/>
                      </a:lnTo>
                      <a:lnTo>
                        <a:pt x="528264" y="29554"/>
                      </a:lnTo>
                      <a:cubicBezTo>
                        <a:pt x="552444" y="31423"/>
                        <a:pt x="591649" y="31423"/>
                        <a:pt x="615829" y="29554"/>
                      </a:cubicBezTo>
                      <a:lnTo>
                        <a:pt x="998197" y="0"/>
                      </a:lnTo>
                      <a:lnTo>
                        <a:pt x="1109657" y="0"/>
                      </a:lnTo>
                      <a:cubicBezTo>
                        <a:pt x="1143853" y="0"/>
                        <a:pt x="1171575" y="27722"/>
                        <a:pt x="1171575" y="61918"/>
                      </a:cubicBezTo>
                      <a:lnTo>
                        <a:pt x="1171575" y="152362"/>
                      </a:lnTo>
                      <a:lnTo>
                        <a:pt x="1139888" y="562330"/>
                      </a:lnTo>
                      <a:cubicBezTo>
                        <a:pt x="1138019" y="586510"/>
                        <a:pt x="1138019" y="625715"/>
                        <a:pt x="1139888" y="649895"/>
                      </a:cubicBezTo>
                      <a:lnTo>
                        <a:pt x="1171575" y="1059855"/>
                      </a:lnTo>
                      <a:lnTo>
                        <a:pt x="1171575" y="1133469"/>
                      </a:lnTo>
                      <a:cubicBezTo>
                        <a:pt x="1171575" y="1167665"/>
                        <a:pt x="1143853" y="1195387"/>
                        <a:pt x="1109657" y="1195387"/>
                      </a:cubicBezTo>
                      <a:lnTo>
                        <a:pt x="1035413" y="1195387"/>
                      </a:lnTo>
                      <a:lnTo>
                        <a:pt x="142359" y="1195387"/>
                      </a:lnTo>
                      <a:lnTo>
                        <a:pt x="61918" y="1195387"/>
                      </a:lnTo>
                      <a:cubicBezTo>
                        <a:pt x="27722" y="1195387"/>
                        <a:pt x="0" y="1167665"/>
                        <a:pt x="0" y="1133469"/>
                      </a:cubicBezTo>
                      <a:lnTo>
                        <a:pt x="0" y="1069821"/>
                      </a:lnTo>
                      <a:lnTo>
                        <a:pt x="33758" y="633057"/>
                      </a:lnTo>
                      <a:cubicBezTo>
                        <a:pt x="35627" y="608877"/>
                        <a:pt x="35627" y="569672"/>
                        <a:pt x="33758" y="545492"/>
                      </a:cubicBezTo>
                      <a:lnTo>
                        <a:pt x="0" y="108728"/>
                      </a:lnTo>
                      <a:lnTo>
                        <a:pt x="0" y="61918"/>
                      </a:lnTo>
                      <a:cubicBezTo>
                        <a:pt x="0" y="27722"/>
                        <a:pt x="27722" y="0"/>
                        <a:pt x="61918" y="0"/>
                      </a:cubicBezTo>
                      <a:close/>
                    </a:path>
                  </a:pathLst>
                </a:custGeom>
                <a:pattFill prst="lgConfetti">
                  <a:fgClr>
                    <a:schemeClr val="accent4">
                      <a:lumMod val="40000"/>
                      <a:lumOff val="60000"/>
                    </a:schemeClr>
                  </a:fgClr>
                  <a:bgClr>
                    <a:schemeClr val="bg1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A418C4A5-5F45-411F-9B56-EF6773F2D326}"/>
                    </a:ext>
                  </a:extLst>
                </p:cNvPr>
                <p:cNvSpPr/>
                <p:nvPr/>
              </p:nvSpPr>
              <p:spPr>
                <a:xfrm>
                  <a:off x="736389" y="4227848"/>
                  <a:ext cx="1106362" cy="1128846"/>
                </a:xfrm>
                <a:custGeom>
                  <a:avLst/>
                  <a:gdLst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88884 w 1171575"/>
                    <a:gd name="connsiteY15" fmla="*/ 1162856 h 1195387"/>
                    <a:gd name="connsiteX16" fmla="*/ 545102 w 1171575"/>
                    <a:gd name="connsiteY16" fmla="*/ 1164258 h 1195387"/>
                    <a:gd name="connsiteX17" fmla="*/ 142359 w 1171575"/>
                    <a:gd name="connsiteY17" fmla="*/ 1195387 h 1195387"/>
                    <a:gd name="connsiteX18" fmla="*/ 61918 w 1171575"/>
                    <a:gd name="connsiteY18" fmla="*/ 1195387 h 1195387"/>
                    <a:gd name="connsiteX19" fmla="*/ 0 w 1171575"/>
                    <a:gd name="connsiteY19" fmla="*/ 1133469 h 1195387"/>
                    <a:gd name="connsiteX20" fmla="*/ 0 w 1171575"/>
                    <a:gd name="connsiteY20" fmla="*/ 1069821 h 1195387"/>
                    <a:gd name="connsiteX21" fmla="*/ 33758 w 1171575"/>
                    <a:gd name="connsiteY21" fmla="*/ 633057 h 1195387"/>
                    <a:gd name="connsiteX22" fmla="*/ 33758 w 1171575"/>
                    <a:gd name="connsiteY22" fmla="*/ 545492 h 1195387"/>
                    <a:gd name="connsiteX23" fmla="*/ 0 w 1171575"/>
                    <a:gd name="connsiteY23" fmla="*/ 108728 h 1195387"/>
                    <a:gd name="connsiteX24" fmla="*/ 0 w 1171575"/>
                    <a:gd name="connsiteY24" fmla="*/ 61918 h 1195387"/>
                    <a:gd name="connsiteX25" fmla="*/ 61918 w 1171575"/>
                    <a:gd name="connsiteY25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545102 w 1171575"/>
                    <a:gd name="connsiteY15" fmla="*/ 1164258 h 1195387"/>
                    <a:gd name="connsiteX16" fmla="*/ 142359 w 1171575"/>
                    <a:gd name="connsiteY16" fmla="*/ 1195387 h 1195387"/>
                    <a:gd name="connsiteX17" fmla="*/ 61918 w 1171575"/>
                    <a:gd name="connsiteY17" fmla="*/ 1195387 h 1195387"/>
                    <a:gd name="connsiteX18" fmla="*/ 0 w 1171575"/>
                    <a:gd name="connsiteY18" fmla="*/ 1133469 h 1195387"/>
                    <a:gd name="connsiteX19" fmla="*/ 0 w 1171575"/>
                    <a:gd name="connsiteY19" fmla="*/ 1069821 h 1195387"/>
                    <a:gd name="connsiteX20" fmla="*/ 33758 w 1171575"/>
                    <a:gd name="connsiteY20" fmla="*/ 633057 h 1195387"/>
                    <a:gd name="connsiteX21" fmla="*/ 33758 w 1171575"/>
                    <a:gd name="connsiteY21" fmla="*/ 545492 h 1195387"/>
                    <a:gd name="connsiteX22" fmla="*/ 0 w 1171575"/>
                    <a:gd name="connsiteY22" fmla="*/ 108728 h 1195387"/>
                    <a:gd name="connsiteX23" fmla="*/ 0 w 1171575"/>
                    <a:gd name="connsiteY23" fmla="*/ 61918 h 1195387"/>
                    <a:gd name="connsiteX24" fmla="*/ 61918 w 1171575"/>
                    <a:gd name="connsiteY24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632667 w 1171575"/>
                    <a:gd name="connsiteY14" fmla="*/ 1164258 h 1195387"/>
                    <a:gd name="connsiteX15" fmla="*/ 142359 w 1171575"/>
                    <a:gd name="connsiteY15" fmla="*/ 1195387 h 1195387"/>
                    <a:gd name="connsiteX16" fmla="*/ 61918 w 1171575"/>
                    <a:gd name="connsiteY16" fmla="*/ 1195387 h 1195387"/>
                    <a:gd name="connsiteX17" fmla="*/ 0 w 1171575"/>
                    <a:gd name="connsiteY17" fmla="*/ 1133469 h 1195387"/>
                    <a:gd name="connsiteX18" fmla="*/ 0 w 1171575"/>
                    <a:gd name="connsiteY18" fmla="*/ 1069821 h 1195387"/>
                    <a:gd name="connsiteX19" fmla="*/ 33758 w 1171575"/>
                    <a:gd name="connsiteY19" fmla="*/ 633057 h 1195387"/>
                    <a:gd name="connsiteX20" fmla="*/ 33758 w 1171575"/>
                    <a:gd name="connsiteY20" fmla="*/ 545492 h 1195387"/>
                    <a:gd name="connsiteX21" fmla="*/ 0 w 1171575"/>
                    <a:gd name="connsiteY21" fmla="*/ 108728 h 1195387"/>
                    <a:gd name="connsiteX22" fmla="*/ 0 w 1171575"/>
                    <a:gd name="connsiteY22" fmla="*/ 61918 h 1195387"/>
                    <a:gd name="connsiteX23" fmla="*/ 61918 w 1171575"/>
                    <a:gd name="connsiteY23" fmla="*/ 0 h 1195387"/>
                    <a:gd name="connsiteX0" fmla="*/ 61918 w 1171575"/>
                    <a:gd name="connsiteY0" fmla="*/ 0 h 1195387"/>
                    <a:gd name="connsiteX1" fmla="*/ 145898 w 1171575"/>
                    <a:gd name="connsiteY1" fmla="*/ 0 h 1195387"/>
                    <a:gd name="connsiteX2" fmla="*/ 528264 w 1171575"/>
                    <a:gd name="connsiteY2" fmla="*/ 29554 h 1195387"/>
                    <a:gd name="connsiteX3" fmla="*/ 615829 w 1171575"/>
                    <a:gd name="connsiteY3" fmla="*/ 29554 h 1195387"/>
                    <a:gd name="connsiteX4" fmla="*/ 998197 w 1171575"/>
                    <a:gd name="connsiteY4" fmla="*/ 0 h 1195387"/>
                    <a:gd name="connsiteX5" fmla="*/ 1109657 w 1171575"/>
                    <a:gd name="connsiteY5" fmla="*/ 0 h 1195387"/>
                    <a:gd name="connsiteX6" fmla="*/ 1171575 w 1171575"/>
                    <a:gd name="connsiteY6" fmla="*/ 61918 h 1195387"/>
                    <a:gd name="connsiteX7" fmla="*/ 1171575 w 1171575"/>
                    <a:gd name="connsiteY7" fmla="*/ 152362 h 1195387"/>
                    <a:gd name="connsiteX8" fmla="*/ 1139888 w 1171575"/>
                    <a:gd name="connsiteY8" fmla="*/ 562330 h 1195387"/>
                    <a:gd name="connsiteX9" fmla="*/ 1139888 w 1171575"/>
                    <a:gd name="connsiteY9" fmla="*/ 649895 h 1195387"/>
                    <a:gd name="connsiteX10" fmla="*/ 1171575 w 1171575"/>
                    <a:gd name="connsiteY10" fmla="*/ 1059855 h 1195387"/>
                    <a:gd name="connsiteX11" fmla="*/ 1171575 w 1171575"/>
                    <a:gd name="connsiteY11" fmla="*/ 1133469 h 1195387"/>
                    <a:gd name="connsiteX12" fmla="*/ 1109657 w 1171575"/>
                    <a:gd name="connsiteY12" fmla="*/ 1195387 h 1195387"/>
                    <a:gd name="connsiteX13" fmla="*/ 1035413 w 1171575"/>
                    <a:gd name="connsiteY13" fmla="*/ 1195387 h 1195387"/>
                    <a:gd name="connsiteX14" fmla="*/ 142359 w 1171575"/>
                    <a:gd name="connsiteY14" fmla="*/ 1195387 h 1195387"/>
                    <a:gd name="connsiteX15" fmla="*/ 61918 w 1171575"/>
                    <a:gd name="connsiteY15" fmla="*/ 1195387 h 1195387"/>
                    <a:gd name="connsiteX16" fmla="*/ 0 w 1171575"/>
                    <a:gd name="connsiteY16" fmla="*/ 1133469 h 1195387"/>
                    <a:gd name="connsiteX17" fmla="*/ 0 w 1171575"/>
                    <a:gd name="connsiteY17" fmla="*/ 1069821 h 1195387"/>
                    <a:gd name="connsiteX18" fmla="*/ 33758 w 1171575"/>
                    <a:gd name="connsiteY18" fmla="*/ 633057 h 1195387"/>
                    <a:gd name="connsiteX19" fmla="*/ 33758 w 1171575"/>
                    <a:gd name="connsiteY19" fmla="*/ 545492 h 1195387"/>
                    <a:gd name="connsiteX20" fmla="*/ 0 w 1171575"/>
                    <a:gd name="connsiteY20" fmla="*/ 108728 h 1195387"/>
                    <a:gd name="connsiteX21" fmla="*/ 0 w 1171575"/>
                    <a:gd name="connsiteY21" fmla="*/ 61918 h 1195387"/>
                    <a:gd name="connsiteX22" fmla="*/ 61918 w 1171575"/>
                    <a:gd name="connsiteY22" fmla="*/ 0 h 11953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171575" h="1195387">
                      <a:moveTo>
                        <a:pt x="61918" y="0"/>
                      </a:moveTo>
                      <a:lnTo>
                        <a:pt x="145898" y="0"/>
                      </a:lnTo>
                      <a:lnTo>
                        <a:pt x="528264" y="29554"/>
                      </a:lnTo>
                      <a:cubicBezTo>
                        <a:pt x="552444" y="31423"/>
                        <a:pt x="591649" y="31423"/>
                        <a:pt x="615829" y="29554"/>
                      </a:cubicBezTo>
                      <a:lnTo>
                        <a:pt x="998197" y="0"/>
                      </a:lnTo>
                      <a:lnTo>
                        <a:pt x="1109657" y="0"/>
                      </a:lnTo>
                      <a:cubicBezTo>
                        <a:pt x="1143853" y="0"/>
                        <a:pt x="1171575" y="27722"/>
                        <a:pt x="1171575" y="61918"/>
                      </a:cubicBezTo>
                      <a:lnTo>
                        <a:pt x="1171575" y="152362"/>
                      </a:lnTo>
                      <a:lnTo>
                        <a:pt x="1139888" y="562330"/>
                      </a:lnTo>
                      <a:cubicBezTo>
                        <a:pt x="1138019" y="586510"/>
                        <a:pt x="1138019" y="625715"/>
                        <a:pt x="1139888" y="649895"/>
                      </a:cubicBezTo>
                      <a:lnTo>
                        <a:pt x="1171575" y="1059855"/>
                      </a:lnTo>
                      <a:lnTo>
                        <a:pt x="1171575" y="1133469"/>
                      </a:lnTo>
                      <a:cubicBezTo>
                        <a:pt x="1171575" y="1167665"/>
                        <a:pt x="1143853" y="1195387"/>
                        <a:pt x="1109657" y="1195387"/>
                      </a:cubicBezTo>
                      <a:lnTo>
                        <a:pt x="1035413" y="1195387"/>
                      </a:lnTo>
                      <a:lnTo>
                        <a:pt x="142359" y="1195387"/>
                      </a:lnTo>
                      <a:lnTo>
                        <a:pt x="61918" y="1195387"/>
                      </a:lnTo>
                      <a:cubicBezTo>
                        <a:pt x="27722" y="1195387"/>
                        <a:pt x="0" y="1167665"/>
                        <a:pt x="0" y="1133469"/>
                      </a:cubicBezTo>
                      <a:lnTo>
                        <a:pt x="0" y="1069821"/>
                      </a:lnTo>
                      <a:lnTo>
                        <a:pt x="33758" y="633057"/>
                      </a:lnTo>
                      <a:cubicBezTo>
                        <a:pt x="35627" y="608877"/>
                        <a:pt x="35627" y="569672"/>
                        <a:pt x="33758" y="545492"/>
                      </a:cubicBezTo>
                      <a:lnTo>
                        <a:pt x="0" y="108728"/>
                      </a:lnTo>
                      <a:lnTo>
                        <a:pt x="0" y="61918"/>
                      </a:lnTo>
                      <a:cubicBezTo>
                        <a:pt x="0" y="27722"/>
                        <a:pt x="27722" y="0"/>
                        <a:pt x="61918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4">
                        <a:lumMod val="60000"/>
                        <a:lumOff val="40000"/>
                        <a:alpha val="50000"/>
                      </a:schemeClr>
                    </a:gs>
                    <a:gs pos="100000">
                      <a:srgbClr val="FFFF00">
                        <a:alpha val="0"/>
                      </a:srgbClr>
                    </a:gs>
                  </a:gsLst>
                  <a:lin ang="189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F53EE0A8-5D92-49B9-A3C1-040F5FFC1257}"/>
                  </a:ext>
                </a:extLst>
              </p:cNvPr>
              <p:cNvGrpSpPr/>
              <p:nvPr/>
            </p:nvGrpSpPr>
            <p:grpSpPr>
              <a:xfrm>
                <a:off x="9308306" y="3836092"/>
                <a:ext cx="1697832" cy="1455046"/>
                <a:chOff x="9296400" y="3836092"/>
                <a:chExt cx="1694512" cy="1480168"/>
              </a:xfrm>
            </p:grpSpPr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BFE10EE0-825D-4051-8E10-1AC413902845}"/>
                    </a:ext>
                  </a:extLst>
                </p:cNvPr>
                <p:cNvSpPr/>
                <p:nvPr/>
              </p:nvSpPr>
              <p:spPr>
                <a:xfrm>
                  <a:off x="9477375" y="4050402"/>
                  <a:ext cx="1180162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187B5325-EAE3-4E8B-9B25-8038D6D7DEB5}"/>
                    </a:ext>
                  </a:extLst>
                </p:cNvPr>
                <p:cNvSpPr/>
                <p:nvPr/>
              </p:nvSpPr>
              <p:spPr>
                <a:xfrm>
                  <a:off x="9805167" y="3836092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3CC5A5E7-FAC0-41C2-B5BF-38933F9736C8}"/>
                    </a:ext>
                  </a:extLst>
                </p:cNvPr>
                <p:cNvSpPr/>
                <p:nvPr/>
              </p:nvSpPr>
              <p:spPr>
                <a:xfrm>
                  <a:off x="9296400" y="4178990"/>
                  <a:ext cx="1161112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39ABAAB8-1EB7-4527-904B-01ED9AE00A71}"/>
                    </a:ext>
                  </a:extLst>
                </p:cNvPr>
                <p:cNvSpPr/>
                <p:nvPr/>
              </p:nvSpPr>
              <p:spPr>
                <a:xfrm>
                  <a:off x="9671817" y="3921816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D792582B-F126-40E3-892B-6C3050FA3891}"/>
                    </a:ext>
                  </a:extLst>
                </p:cNvPr>
                <p:cNvSpPr/>
                <p:nvPr/>
              </p:nvSpPr>
              <p:spPr>
                <a:xfrm>
                  <a:off x="9350375" y="4136127"/>
                  <a:ext cx="1173812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887D99D8-FE8A-4F50-9F84-BA7756896E88}"/>
                    </a:ext>
                  </a:extLst>
                </p:cNvPr>
                <p:cNvSpPr/>
                <p:nvPr/>
              </p:nvSpPr>
              <p:spPr>
                <a:xfrm>
                  <a:off x="9605142" y="3964678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11772B97-2294-45EE-805D-2F075BE13293}"/>
                    </a:ext>
                  </a:extLst>
                </p:cNvPr>
                <p:cNvSpPr/>
                <p:nvPr/>
              </p:nvSpPr>
              <p:spPr>
                <a:xfrm>
                  <a:off x="9738492" y="3878954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DC8C5733-0453-4952-9944-D223DD321C41}"/>
                    </a:ext>
                  </a:extLst>
                </p:cNvPr>
                <p:cNvSpPr/>
                <p:nvPr/>
              </p:nvSpPr>
              <p:spPr>
                <a:xfrm>
                  <a:off x="9538467" y="4007540"/>
                  <a:ext cx="1185745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D80E238C-354A-4322-BAB4-36605DAC296D}"/>
                    </a:ext>
                  </a:extLst>
                </p:cNvPr>
                <p:cNvSpPr/>
                <p:nvPr/>
              </p:nvSpPr>
              <p:spPr>
                <a:xfrm>
                  <a:off x="9420225" y="4093264"/>
                  <a:ext cx="1170637" cy="1137270"/>
                </a:xfrm>
                <a:custGeom>
                  <a:avLst/>
                  <a:gdLst>
                    <a:gd name="connsiteX0" fmla="*/ 650223 w 1811016"/>
                    <a:gd name="connsiteY0" fmla="*/ 0 h 1592875"/>
                    <a:gd name="connsiteX1" fmla="*/ 738073 w 1811016"/>
                    <a:gd name="connsiteY1" fmla="*/ 0 h 1592875"/>
                    <a:gd name="connsiteX2" fmla="*/ 1138060 w 1811016"/>
                    <a:gd name="connsiteY2" fmla="*/ 29901 h 1592875"/>
                    <a:gd name="connsiteX3" fmla="*/ 1229660 w 1811016"/>
                    <a:gd name="connsiteY3" fmla="*/ 29901 h 1592875"/>
                    <a:gd name="connsiteX4" fmla="*/ 1629648 w 1811016"/>
                    <a:gd name="connsiteY4" fmla="*/ 0 h 1592875"/>
                    <a:gd name="connsiteX5" fmla="*/ 1746245 w 1811016"/>
                    <a:gd name="connsiteY5" fmla="*/ 0 h 1592875"/>
                    <a:gd name="connsiteX6" fmla="*/ 1811016 w 1811016"/>
                    <a:gd name="connsiteY6" fmla="*/ 62644 h 1592875"/>
                    <a:gd name="connsiteX7" fmla="*/ 1811016 w 1811016"/>
                    <a:gd name="connsiteY7" fmla="*/ 154148 h 1592875"/>
                    <a:gd name="connsiteX8" fmla="*/ 1777869 w 1811016"/>
                    <a:gd name="connsiteY8" fmla="*/ 568922 h 1592875"/>
                    <a:gd name="connsiteX9" fmla="*/ 1777869 w 1811016"/>
                    <a:gd name="connsiteY9" fmla="*/ 657514 h 1592875"/>
                    <a:gd name="connsiteX10" fmla="*/ 1811016 w 1811016"/>
                    <a:gd name="connsiteY10" fmla="*/ 1072279 h 1592875"/>
                    <a:gd name="connsiteX11" fmla="*/ 1811016 w 1811016"/>
                    <a:gd name="connsiteY11" fmla="*/ 1137270 h 1592875"/>
                    <a:gd name="connsiteX12" fmla="*/ 1742275 w 1811016"/>
                    <a:gd name="connsiteY12" fmla="*/ 1178305 h 1592875"/>
                    <a:gd name="connsiteX13" fmla="*/ 1603802 w 1811016"/>
                    <a:gd name="connsiteY13" fmla="*/ 1268220 h 1592875"/>
                    <a:gd name="connsiteX14" fmla="*/ 1268425 w 1811016"/>
                    <a:gd name="connsiteY14" fmla="*/ 1487560 h 1592875"/>
                    <a:gd name="connsiteX15" fmla="*/ 1243076 w 1811016"/>
                    <a:gd name="connsiteY15" fmla="*/ 1505968 h 1592875"/>
                    <a:gd name="connsiteX16" fmla="*/ 1180772 w 1811016"/>
                    <a:gd name="connsiteY16" fmla="*/ 1545066 h 1592875"/>
                    <a:gd name="connsiteX17" fmla="*/ 1103813 w 1811016"/>
                    <a:gd name="connsiteY17" fmla="*/ 1592875 h 1592875"/>
                    <a:gd name="connsiteX18" fmla="*/ 1035413 w 1811016"/>
                    <a:gd name="connsiteY18" fmla="*/ 1592875 h 1592875"/>
                    <a:gd name="connsiteX19" fmla="*/ 142359 w 1811016"/>
                    <a:gd name="connsiteY19" fmla="*/ 1592875 h 1592875"/>
                    <a:gd name="connsiteX20" fmla="*/ 61918 w 1811016"/>
                    <a:gd name="connsiteY20" fmla="*/ 1592875 h 1592875"/>
                    <a:gd name="connsiteX21" fmla="*/ 0 w 1811016"/>
                    <a:gd name="connsiteY21" fmla="*/ 1530957 h 1592875"/>
                    <a:gd name="connsiteX22" fmla="*/ 0 w 1811016"/>
                    <a:gd name="connsiteY22" fmla="*/ 1467309 h 1592875"/>
                    <a:gd name="connsiteX23" fmla="*/ 33758 w 1811016"/>
                    <a:gd name="connsiteY23" fmla="*/ 1030545 h 1592875"/>
                    <a:gd name="connsiteX24" fmla="*/ 33758 w 1811016"/>
                    <a:gd name="connsiteY24" fmla="*/ 942980 h 1592875"/>
                    <a:gd name="connsiteX25" fmla="*/ 0 w 1811016"/>
                    <a:gd name="connsiteY25" fmla="*/ 506216 h 1592875"/>
                    <a:gd name="connsiteX26" fmla="*/ 0 w 1811016"/>
                    <a:gd name="connsiteY26" fmla="*/ 459406 h 1592875"/>
                    <a:gd name="connsiteX27" fmla="*/ 54774 w 1811016"/>
                    <a:gd name="connsiteY27" fmla="*/ 385582 h 1592875"/>
                    <a:gd name="connsiteX28" fmla="*/ 532240 w 1811016"/>
                    <a:gd name="connsiteY28" fmla="*/ 63307 h 1592875"/>
                    <a:gd name="connsiteX29" fmla="*/ 625271 w 1811016"/>
                    <a:gd name="connsiteY29" fmla="*/ 6235 h 1592875"/>
                    <a:gd name="connsiteX30" fmla="*/ 629245 w 1811016"/>
                    <a:gd name="connsiteY30" fmla="*/ 3954 h 1592875"/>
                    <a:gd name="connsiteX31" fmla="*/ 635872 w 1811016"/>
                    <a:gd name="connsiteY31" fmla="*/ 2321 h 1592875"/>
                    <a:gd name="connsiteX32" fmla="*/ 650223 w 1811016"/>
                    <a:gd name="connsiteY32" fmla="*/ 0 h 1592875"/>
                    <a:gd name="connsiteX0" fmla="*/ 532240 w 1811016"/>
                    <a:gd name="connsiteY0" fmla="*/ 63307 h 1592875"/>
                    <a:gd name="connsiteX1" fmla="*/ 625271 w 1811016"/>
                    <a:gd name="connsiteY1" fmla="*/ 6235 h 1592875"/>
                    <a:gd name="connsiteX2" fmla="*/ 629245 w 1811016"/>
                    <a:gd name="connsiteY2" fmla="*/ 3954 h 1592875"/>
                    <a:gd name="connsiteX3" fmla="*/ 635872 w 1811016"/>
                    <a:gd name="connsiteY3" fmla="*/ 2321 h 1592875"/>
                    <a:gd name="connsiteX4" fmla="*/ 650223 w 1811016"/>
                    <a:gd name="connsiteY4" fmla="*/ 0 h 1592875"/>
                    <a:gd name="connsiteX5" fmla="*/ 738073 w 1811016"/>
                    <a:gd name="connsiteY5" fmla="*/ 0 h 1592875"/>
                    <a:gd name="connsiteX6" fmla="*/ 1138060 w 1811016"/>
                    <a:gd name="connsiteY6" fmla="*/ 29901 h 1592875"/>
                    <a:gd name="connsiteX7" fmla="*/ 1229660 w 1811016"/>
                    <a:gd name="connsiteY7" fmla="*/ 29901 h 1592875"/>
                    <a:gd name="connsiteX8" fmla="*/ 1629648 w 1811016"/>
                    <a:gd name="connsiteY8" fmla="*/ 0 h 1592875"/>
                    <a:gd name="connsiteX9" fmla="*/ 1746245 w 1811016"/>
                    <a:gd name="connsiteY9" fmla="*/ 0 h 1592875"/>
                    <a:gd name="connsiteX10" fmla="*/ 1811016 w 1811016"/>
                    <a:gd name="connsiteY10" fmla="*/ 62644 h 1592875"/>
                    <a:gd name="connsiteX11" fmla="*/ 1811016 w 1811016"/>
                    <a:gd name="connsiteY11" fmla="*/ 154148 h 1592875"/>
                    <a:gd name="connsiteX12" fmla="*/ 1777869 w 1811016"/>
                    <a:gd name="connsiteY12" fmla="*/ 568922 h 1592875"/>
                    <a:gd name="connsiteX13" fmla="*/ 1777869 w 1811016"/>
                    <a:gd name="connsiteY13" fmla="*/ 657514 h 1592875"/>
                    <a:gd name="connsiteX14" fmla="*/ 1811016 w 1811016"/>
                    <a:gd name="connsiteY14" fmla="*/ 1072279 h 1592875"/>
                    <a:gd name="connsiteX15" fmla="*/ 1811016 w 1811016"/>
                    <a:gd name="connsiteY15" fmla="*/ 1137270 h 1592875"/>
                    <a:gd name="connsiteX16" fmla="*/ 1742275 w 1811016"/>
                    <a:gd name="connsiteY16" fmla="*/ 1178305 h 1592875"/>
                    <a:gd name="connsiteX17" fmla="*/ 1603802 w 1811016"/>
                    <a:gd name="connsiteY17" fmla="*/ 1268220 h 1592875"/>
                    <a:gd name="connsiteX18" fmla="*/ 1268425 w 1811016"/>
                    <a:gd name="connsiteY18" fmla="*/ 1487560 h 1592875"/>
                    <a:gd name="connsiteX19" fmla="*/ 1243076 w 1811016"/>
                    <a:gd name="connsiteY19" fmla="*/ 1505968 h 1592875"/>
                    <a:gd name="connsiteX20" fmla="*/ 1180772 w 1811016"/>
                    <a:gd name="connsiteY20" fmla="*/ 1545066 h 1592875"/>
                    <a:gd name="connsiteX21" fmla="*/ 1103813 w 1811016"/>
                    <a:gd name="connsiteY21" fmla="*/ 1592875 h 1592875"/>
                    <a:gd name="connsiteX22" fmla="*/ 1035413 w 1811016"/>
                    <a:gd name="connsiteY22" fmla="*/ 1592875 h 1592875"/>
                    <a:gd name="connsiteX23" fmla="*/ 142359 w 1811016"/>
                    <a:gd name="connsiteY23" fmla="*/ 1592875 h 1592875"/>
                    <a:gd name="connsiteX24" fmla="*/ 61918 w 1811016"/>
                    <a:gd name="connsiteY24" fmla="*/ 1592875 h 1592875"/>
                    <a:gd name="connsiteX25" fmla="*/ 0 w 1811016"/>
                    <a:gd name="connsiteY25" fmla="*/ 1530957 h 1592875"/>
                    <a:gd name="connsiteX26" fmla="*/ 0 w 1811016"/>
                    <a:gd name="connsiteY26" fmla="*/ 1467309 h 1592875"/>
                    <a:gd name="connsiteX27" fmla="*/ 33758 w 1811016"/>
                    <a:gd name="connsiteY27" fmla="*/ 1030545 h 1592875"/>
                    <a:gd name="connsiteX28" fmla="*/ 33758 w 1811016"/>
                    <a:gd name="connsiteY28" fmla="*/ 942980 h 1592875"/>
                    <a:gd name="connsiteX29" fmla="*/ 0 w 1811016"/>
                    <a:gd name="connsiteY29" fmla="*/ 506216 h 1592875"/>
                    <a:gd name="connsiteX30" fmla="*/ 0 w 1811016"/>
                    <a:gd name="connsiteY30" fmla="*/ 459406 h 1592875"/>
                    <a:gd name="connsiteX31" fmla="*/ 54774 w 1811016"/>
                    <a:gd name="connsiteY31" fmla="*/ 385582 h 1592875"/>
                    <a:gd name="connsiteX32" fmla="*/ 623680 w 1811016"/>
                    <a:gd name="connsiteY32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31" fmla="*/ 623680 w 1811016"/>
                    <a:gd name="connsiteY31" fmla="*/ 154747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30" fmla="*/ 54774 w 1811016"/>
                    <a:gd name="connsiteY30" fmla="*/ 385582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29" fmla="*/ 0 w 1811016"/>
                    <a:gd name="connsiteY29" fmla="*/ 45940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28" fmla="*/ 0 w 1811016"/>
                    <a:gd name="connsiteY28" fmla="*/ 506216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27" fmla="*/ 33758 w 1811016"/>
                    <a:gd name="connsiteY27" fmla="*/ 942980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26" fmla="*/ 33758 w 1811016"/>
                    <a:gd name="connsiteY26" fmla="*/ 1030545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25" fmla="*/ 0 w 1811016"/>
                    <a:gd name="connsiteY25" fmla="*/ 1467309 h 1592875"/>
                    <a:gd name="connsiteX0" fmla="*/ 625271 w 1811016"/>
                    <a:gd name="connsiteY0" fmla="*/ 6235 h 1592875"/>
                    <a:gd name="connsiteX1" fmla="*/ 629245 w 1811016"/>
                    <a:gd name="connsiteY1" fmla="*/ 3954 h 1592875"/>
                    <a:gd name="connsiteX2" fmla="*/ 635872 w 1811016"/>
                    <a:gd name="connsiteY2" fmla="*/ 2321 h 1592875"/>
                    <a:gd name="connsiteX3" fmla="*/ 650223 w 1811016"/>
                    <a:gd name="connsiteY3" fmla="*/ 0 h 1592875"/>
                    <a:gd name="connsiteX4" fmla="*/ 738073 w 1811016"/>
                    <a:gd name="connsiteY4" fmla="*/ 0 h 1592875"/>
                    <a:gd name="connsiteX5" fmla="*/ 1138060 w 1811016"/>
                    <a:gd name="connsiteY5" fmla="*/ 29901 h 1592875"/>
                    <a:gd name="connsiteX6" fmla="*/ 1229660 w 1811016"/>
                    <a:gd name="connsiteY6" fmla="*/ 29901 h 1592875"/>
                    <a:gd name="connsiteX7" fmla="*/ 1629648 w 1811016"/>
                    <a:gd name="connsiteY7" fmla="*/ 0 h 1592875"/>
                    <a:gd name="connsiteX8" fmla="*/ 1746245 w 1811016"/>
                    <a:gd name="connsiteY8" fmla="*/ 0 h 1592875"/>
                    <a:gd name="connsiteX9" fmla="*/ 1811016 w 1811016"/>
                    <a:gd name="connsiteY9" fmla="*/ 62644 h 1592875"/>
                    <a:gd name="connsiteX10" fmla="*/ 1811016 w 1811016"/>
                    <a:gd name="connsiteY10" fmla="*/ 154148 h 1592875"/>
                    <a:gd name="connsiteX11" fmla="*/ 1777869 w 1811016"/>
                    <a:gd name="connsiteY11" fmla="*/ 568922 h 1592875"/>
                    <a:gd name="connsiteX12" fmla="*/ 1777869 w 1811016"/>
                    <a:gd name="connsiteY12" fmla="*/ 657514 h 1592875"/>
                    <a:gd name="connsiteX13" fmla="*/ 1811016 w 1811016"/>
                    <a:gd name="connsiteY13" fmla="*/ 1072279 h 1592875"/>
                    <a:gd name="connsiteX14" fmla="*/ 1811016 w 1811016"/>
                    <a:gd name="connsiteY14" fmla="*/ 1137270 h 1592875"/>
                    <a:gd name="connsiteX15" fmla="*/ 1742275 w 1811016"/>
                    <a:gd name="connsiteY15" fmla="*/ 1178305 h 1592875"/>
                    <a:gd name="connsiteX16" fmla="*/ 1603802 w 1811016"/>
                    <a:gd name="connsiteY16" fmla="*/ 1268220 h 1592875"/>
                    <a:gd name="connsiteX17" fmla="*/ 1268425 w 1811016"/>
                    <a:gd name="connsiteY17" fmla="*/ 1487560 h 1592875"/>
                    <a:gd name="connsiteX18" fmla="*/ 1243076 w 1811016"/>
                    <a:gd name="connsiteY18" fmla="*/ 1505968 h 1592875"/>
                    <a:gd name="connsiteX19" fmla="*/ 1180772 w 1811016"/>
                    <a:gd name="connsiteY19" fmla="*/ 1545066 h 1592875"/>
                    <a:gd name="connsiteX20" fmla="*/ 1103813 w 1811016"/>
                    <a:gd name="connsiteY20" fmla="*/ 1592875 h 1592875"/>
                    <a:gd name="connsiteX21" fmla="*/ 1035413 w 1811016"/>
                    <a:gd name="connsiteY21" fmla="*/ 1592875 h 1592875"/>
                    <a:gd name="connsiteX22" fmla="*/ 142359 w 1811016"/>
                    <a:gd name="connsiteY22" fmla="*/ 1592875 h 1592875"/>
                    <a:gd name="connsiteX23" fmla="*/ 61918 w 1811016"/>
                    <a:gd name="connsiteY23" fmla="*/ 1592875 h 1592875"/>
                    <a:gd name="connsiteX24" fmla="*/ 0 w 1811016"/>
                    <a:gd name="connsiteY24" fmla="*/ 1530957 h 1592875"/>
                    <a:gd name="connsiteX0" fmla="*/ 563353 w 1749098"/>
                    <a:gd name="connsiteY0" fmla="*/ 6235 h 1592875"/>
                    <a:gd name="connsiteX1" fmla="*/ 567327 w 1749098"/>
                    <a:gd name="connsiteY1" fmla="*/ 3954 h 1592875"/>
                    <a:gd name="connsiteX2" fmla="*/ 573954 w 1749098"/>
                    <a:gd name="connsiteY2" fmla="*/ 2321 h 1592875"/>
                    <a:gd name="connsiteX3" fmla="*/ 588305 w 1749098"/>
                    <a:gd name="connsiteY3" fmla="*/ 0 h 1592875"/>
                    <a:gd name="connsiteX4" fmla="*/ 676155 w 1749098"/>
                    <a:gd name="connsiteY4" fmla="*/ 0 h 1592875"/>
                    <a:gd name="connsiteX5" fmla="*/ 1076142 w 1749098"/>
                    <a:gd name="connsiteY5" fmla="*/ 29901 h 1592875"/>
                    <a:gd name="connsiteX6" fmla="*/ 1167742 w 1749098"/>
                    <a:gd name="connsiteY6" fmla="*/ 29901 h 1592875"/>
                    <a:gd name="connsiteX7" fmla="*/ 1567730 w 1749098"/>
                    <a:gd name="connsiteY7" fmla="*/ 0 h 1592875"/>
                    <a:gd name="connsiteX8" fmla="*/ 1684327 w 1749098"/>
                    <a:gd name="connsiteY8" fmla="*/ 0 h 1592875"/>
                    <a:gd name="connsiteX9" fmla="*/ 1749098 w 1749098"/>
                    <a:gd name="connsiteY9" fmla="*/ 62644 h 1592875"/>
                    <a:gd name="connsiteX10" fmla="*/ 1749098 w 1749098"/>
                    <a:gd name="connsiteY10" fmla="*/ 154148 h 1592875"/>
                    <a:gd name="connsiteX11" fmla="*/ 1715951 w 1749098"/>
                    <a:gd name="connsiteY11" fmla="*/ 568922 h 1592875"/>
                    <a:gd name="connsiteX12" fmla="*/ 1715951 w 1749098"/>
                    <a:gd name="connsiteY12" fmla="*/ 657514 h 1592875"/>
                    <a:gd name="connsiteX13" fmla="*/ 1749098 w 1749098"/>
                    <a:gd name="connsiteY13" fmla="*/ 1072279 h 1592875"/>
                    <a:gd name="connsiteX14" fmla="*/ 1749098 w 1749098"/>
                    <a:gd name="connsiteY14" fmla="*/ 1137270 h 1592875"/>
                    <a:gd name="connsiteX15" fmla="*/ 1680357 w 1749098"/>
                    <a:gd name="connsiteY15" fmla="*/ 1178305 h 1592875"/>
                    <a:gd name="connsiteX16" fmla="*/ 1541884 w 1749098"/>
                    <a:gd name="connsiteY16" fmla="*/ 1268220 h 1592875"/>
                    <a:gd name="connsiteX17" fmla="*/ 1206507 w 1749098"/>
                    <a:gd name="connsiteY17" fmla="*/ 1487560 h 1592875"/>
                    <a:gd name="connsiteX18" fmla="*/ 1181158 w 1749098"/>
                    <a:gd name="connsiteY18" fmla="*/ 1505968 h 1592875"/>
                    <a:gd name="connsiteX19" fmla="*/ 1118854 w 1749098"/>
                    <a:gd name="connsiteY19" fmla="*/ 1545066 h 1592875"/>
                    <a:gd name="connsiteX20" fmla="*/ 1041895 w 1749098"/>
                    <a:gd name="connsiteY20" fmla="*/ 1592875 h 1592875"/>
                    <a:gd name="connsiteX21" fmla="*/ 973495 w 1749098"/>
                    <a:gd name="connsiteY21" fmla="*/ 1592875 h 1592875"/>
                    <a:gd name="connsiteX22" fmla="*/ 80441 w 1749098"/>
                    <a:gd name="connsiteY22" fmla="*/ 1592875 h 1592875"/>
                    <a:gd name="connsiteX23" fmla="*/ 0 w 1749098"/>
                    <a:gd name="connsiteY23" fmla="*/ 1592875 h 1592875"/>
                    <a:gd name="connsiteX0" fmla="*/ 482912 w 1668657"/>
                    <a:gd name="connsiteY0" fmla="*/ 6235 h 1592875"/>
                    <a:gd name="connsiteX1" fmla="*/ 486886 w 1668657"/>
                    <a:gd name="connsiteY1" fmla="*/ 3954 h 1592875"/>
                    <a:gd name="connsiteX2" fmla="*/ 493513 w 1668657"/>
                    <a:gd name="connsiteY2" fmla="*/ 2321 h 1592875"/>
                    <a:gd name="connsiteX3" fmla="*/ 507864 w 1668657"/>
                    <a:gd name="connsiteY3" fmla="*/ 0 h 1592875"/>
                    <a:gd name="connsiteX4" fmla="*/ 595714 w 1668657"/>
                    <a:gd name="connsiteY4" fmla="*/ 0 h 1592875"/>
                    <a:gd name="connsiteX5" fmla="*/ 995701 w 1668657"/>
                    <a:gd name="connsiteY5" fmla="*/ 29901 h 1592875"/>
                    <a:gd name="connsiteX6" fmla="*/ 1087301 w 1668657"/>
                    <a:gd name="connsiteY6" fmla="*/ 29901 h 1592875"/>
                    <a:gd name="connsiteX7" fmla="*/ 1487289 w 1668657"/>
                    <a:gd name="connsiteY7" fmla="*/ 0 h 1592875"/>
                    <a:gd name="connsiteX8" fmla="*/ 1603886 w 1668657"/>
                    <a:gd name="connsiteY8" fmla="*/ 0 h 1592875"/>
                    <a:gd name="connsiteX9" fmla="*/ 1668657 w 1668657"/>
                    <a:gd name="connsiteY9" fmla="*/ 62644 h 1592875"/>
                    <a:gd name="connsiteX10" fmla="*/ 1668657 w 1668657"/>
                    <a:gd name="connsiteY10" fmla="*/ 154148 h 1592875"/>
                    <a:gd name="connsiteX11" fmla="*/ 1635510 w 1668657"/>
                    <a:gd name="connsiteY11" fmla="*/ 568922 h 1592875"/>
                    <a:gd name="connsiteX12" fmla="*/ 1635510 w 1668657"/>
                    <a:gd name="connsiteY12" fmla="*/ 657514 h 1592875"/>
                    <a:gd name="connsiteX13" fmla="*/ 1668657 w 1668657"/>
                    <a:gd name="connsiteY13" fmla="*/ 1072279 h 1592875"/>
                    <a:gd name="connsiteX14" fmla="*/ 1668657 w 1668657"/>
                    <a:gd name="connsiteY14" fmla="*/ 1137270 h 1592875"/>
                    <a:gd name="connsiteX15" fmla="*/ 1599916 w 1668657"/>
                    <a:gd name="connsiteY15" fmla="*/ 1178305 h 1592875"/>
                    <a:gd name="connsiteX16" fmla="*/ 1461443 w 1668657"/>
                    <a:gd name="connsiteY16" fmla="*/ 1268220 h 1592875"/>
                    <a:gd name="connsiteX17" fmla="*/ 1126066 w 1668657"/>
                    <a:gd name="connsiteY17" fmla="*/ 1487560 h 1592875"/>
                    <a:gd name="connsiteX18" fmla="*/ 1100717 w 1668657"/>
                    <a:gd name="connsiteY18" fmla="*/ 1505968 h 1592875"/>
                    <a:gd name="connsiteX19" fmla="*/ 1038413 w 1668657"/>
                    <a:gd name="connsiteY19" fmla="*/ 1545066 h 1592875"/>
                    <a:gd name="connsiteX20" fmla="*/ 961454 w 1668657"/>
                    <a:gd name="connsiteY20" fmla="*/ 1592875 h 1592875"/>
                    <a:gd name="connsiteX21" fmla="*/ 893054 w 1668657"/>
                    <a:gd name="connsiteY21" fmla="*/ 1592875 h 1592875"/>
                    <a:gd name="connsiteX22" fmla="*/ 0 w 1668657"/>
                    <a:gd name="connsiteY22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21" fmla="*/ 410142 w 1185745"/>
                    <a:gd name="connsiteY21" fmla="*/ 1592875 h 1592875"/>
                    <a:gd name="connsiteX0" fmla="*/ 0 w 1185745"/>
                    <a:gd name="connsiteY0" fmla="*/ 6235 h 1592875"/>
                    <a:gd name="connsiteX1" fmla="*/ 3974 w 1185745"/>
                    <a:gd name="connsiteY1" fmla="*/ 3954 h 1592875"/>
                    <a:gd name="connsiteX2" fmla="*/ 10601 w 1185745"/>
                    <a:gd name="connsiteY2" fmla="*/ 2321 h 1592875"/>
                    <a:gd name="connsiteX3" fmla="*/ 24952 w 1185745"/>
                    <a:gd name="connsiteY3" fmla="*/ 0 h 1592875"/>
                    <a:gd name="connsiteX4" fmla="*/ 112802 w 1185745"/>
                    <a:gd name="connsiteY4" fmla="*/ 0 h 1592875"/>
                    <a:gd name="connsiteX5" fmla="*/ 512789 w 1185745"/>
                    <a:gd name="connsiteY5" fmla="*/ 29901 h 1592875"/>
                    <a:gd name="connsiteX6" fmla="*/ 604389 w 1185745"/>
                    <a:gd name="connsiteY6" fmla="*/ 29901 h 1592875"/>
                    <a:gd name="connsiteX7" fmla="*/ 1004377 w 1185745"/>
                    <a:gd name="connsiteY7" fmla="*/ 0 h 1592875"/>
                    <a:gd name="connsiteX8" fmla="*/ 1120974 w 1185745"/>
                    <a:gd name="connsiteY8" fmla="*/ 0 h 1592875"/>
                    <a:gd name="connsiteX9" fmla="*/ 1185745 w 1185745"/>
                    <a:gd name="connsiteY9" fmla="*/ 62644 h 1592875"/>
                    <a:gd name="connsiteX10" fmla="*/ 1185745 w 1185745"/>
                    <a:gd name="connsiteY10" fmla="*/ 154148 h 1592875"/>
                    <a:gd name="connsiteX11" fmla="*/ 1152598 w 1185745"/>
                    <a:gd name="connsiteY11" fmla="*/ 568922 h 1592875"/>
                    <a:gd name="connsiteX12" fmla="*/ 1152598 w 1185745"/>
                    <a:gd name="connsiteY12" fmla="*/ 657514 h 1592875"/>
                    <a:gd name="connsiteX13" fmla="*/ 1185745 w 1185745"/>
                    <a:gd name="connsiteY13" fmla="*/ 1072279 h 1592875"/>
                    <a:gd name="connsiteX14" fmla="*/ 1185745 w 1185745"/>
                    <a:gd name="connsiteY14" fmla="*/ 1137270 h 1592875"/>
                    <a:gd name="connsiteX15" fmla="*/ 1117004 w 1185745"/>
                    <a:gd name="connsiteY15" fmla="*/ 1178305 h 1592875"/>
                    <a:gd name="connsiteX16" fmla="*/ 978531 w 1185745"/>
                    <a:gd name="connsiteY16" fmla="*/ 1268220 h 1592875"/>
                    <a:gd name="connsiteX17" fmla="*/ 643154 w 1185745"/>
                    <a:gd name="connsiteY17" fmla="*/ 1487560 h 1592875"/>
                    <a:gd name="connsiteX18" fmla="*/ 617805 w 1185745"/>
                    <a:gd name="connsiteY18" fmla="*/ 1505968 h 1592875"/>
                    <a:gd name="connsiteX19" fmla="*/ 555501 w 1185745"/>
                    <a:gd name="connsiteY19" fmla="*/ 1545066 h 1592875"/>
                    <a:gd name="connsiteX20" fmla="*/ 478542 w 1185745"/>
                    <a:gd name="connsiteY20" fmla="*/ 1592875 h 1592875"/>
                    <a:gd name="connsiteX0" fmla="*/ 0 w 1185745"/>
                    <a:gd name="connsiteY0" fmla="*/ 6235 h 1545066"/>
                    <a:gd name="connsiteX1" fmla="*/ 3974 w 1185745"/>
                    <a:gd name="connsiteY1" fmla="*/ 3954 h 1545066"/>
                    <a:gd name="connsiteX2" fmla="*/ 10601 w 1185745"/>
                    <a:gd name="connsiteY2" fmla="*/ 2321 h 1545066"/>
                    <a:gd name="connsiteX3" fmla="*/ 24952 w 1185745"/>
                    <a:gd name="connsiteY3" fmla="*/ 0 h 1545066"/>
                    <a:gd name="connsiteX4" fmla="*/ 112802 w 1185745"/>
                    <a:gd name="connsiteY4" fmla="*/ 0 h 1545066"/>
                    <a:gd name="connsiteX5" fmla="*/ 512789 w 1185745"/>
                    <a:gd name="connsiteY5" fmla="*/ 29901 h 1545066"/>
                    <a:gd name="connsiteX6" fmla="*/ 604389 w 1185745"/>
                    <a:gd name="connsiteY6" fmla="*/ 29901 h 1545066"/>
                    <a:gd name="connsiteX7" fmla="*/ 1004377 w 1185745"/>
                    <a:gd name="connsiteY7" fmla="*/ 0 h 1545066"/>
                    <a:gd name="connsiteX8" fmla="*/ 1120974 w 1185745"/>
                    <a:gd name="connsiteY8" fmla="*/ 0 h 1545066"/>
                    <a:gd name="connsiteX9" fmla="*/ 1185745 w 1185745"/>
                    <a:gd name="connsiteY9" fmla="*/ 62644 h 1545066"/>
                    <a:gd name="connsiteX10" fmla="*/ 1185745 w 1185745"/>
                    <a:gd name="connsiteY10" fmla="*/ 154148 h 1545066"/>
                    <a:gd name="connsiteX11" fmla="*/ 1152598 w 1185745"/>
                    <a:gd name="connsiteY11" fmla="*/ 568922 h 1545066"/>
                    <a:gd name="connsiteX12" fmla="*/ 1152598 w 1185745"/>
                    <a:gd name="connsiteY12" fmla="*/ 657514 h 1545066"/>
                    <a:gd name="connsiteX13" fmla="*/ 1185745 w 1185745"/>
                    <a:gd name="connsiteY13" fmla="*/ 1072279 h 1545066"/>
                    <a:gd name="connsiteX14" fmla="*/ 1185745 w 1185745"/>
                    <a:gd name="connsiteY14" fmla="*/ 1137270 h 1545066"/>
                    <a:gd name="connsiteX15" fmla="*/ 1117004 w 1185745"/>
                    <a:gd name="connsiteY15" fmla="*/ 1178305 h 1545066"/>
                    <a:gd name="connsiteX16" fmla="*/ 978531 w 1185745"/>
                    <a:gd name="connsiteY16" fmla="*/ 1268220 h 1545066"/>
                    <a:gd name="connsiteX17" fmla="*/ 643154 w 1185745"/>
                    <a:gd name="connsiteY17" fmla="*/ 1487560 h 1545066"/>
                    <a:gd name="connsiteX18" fmla="*/ 617805 w 1185745"/>
                    <a:gd name="connsiteY18" fmla="*/ 1505968 h 1545066"/>
                    <a:gd name="connsiteX19" fmla="*/ 555501 w 1185745"/>
                    <a:gd name="connsiteY19" fmla="*/ 1545066 h 1545066"/>
                    <a:gd name="connsiteX0" fmla="*/ 0 w 1185745"/>
                    <a:gd name="connsiteY0" fmla="*/ 6235 h 1505968"/>
                    <a:gd name="connsiteX1" fmla="*/ 3974 w 1185745"/>
                    <a:gd name="connsiteY1" fmla="*/ 3954 h 1505968"/>
                    <a:gd name="connsiteX2" fmla="*/ 10601 w 1185745"/>
                    <a:gd name="connsiteY2" fmla="*/ 2321 h 1505968"/>
                    <a:gd name="connsiteX3" fmla="*/ 24952 w 1185745"/>
                    <a:gd name="connsiteY3" fmla="*/ 0 h 1505968"/>
                    <a:gd name="connsiteX4" fmla="*/ 112802 w 1185745"/>
                    <a:gd name="connsiteY4" fmla="*/ 0 h 1505968"/>
                    <a:gd name="connsiteX5" fmla="*/ 512789 w 1185745"/>
                    <a:gd name="connsiteY5" fmla="*/ 29901 h 1505968"/>
                    <a:gd name="connsiteX6" fmla="*/ 604389 w 1185745"/>
                    <a:gd name="connsiteY6" fmla="*/ 29901 h 1505968"/>
                    <a:gd name="connsiteX7" fmla="*/ 1004377 w 1185745"/>
                    <a:gd name="connsiteY7" fmla="*/ 0 h 1505968"/>
                    <a:gd name="connsiteX8" fmla="*/ 1120974 w 1185745"/>
                    <a:gd name="connsiteY8" fmla="*/ 0 h 1505968"/>
                    <a:gd name="connsiteX9" fmla="*/ 1185745 w 1185745"/>
                    <a:gd name="connsiteY9" fmla="*/ 62644 h 1505968"/>
                    <a:gd name="connsiteX10" fmla="*/ 1185745 w 1185745"/>
                    <a:gd name="connsiteY10" fmla="*/ 154148 h 1505968"/>
                    <a:gd name="connsiteX11" fmla="*/ 1152598 w 1185745"/>
                    <a:gd name="connsiteY11" fmla="*/ 568922 h 1505968"/>
                    <a:gd name="connsiteX12" fmla="*/ 1152598 w 1185745"/>
                    <a:gd name="connsiteY12" fmla="*/ 657514 h 1505968"/>
                    <a:gd name="connsiteX13" fmla="*/ 1185745 w 1185745"/>
                    <a:gd name="connsiteY13" fmla="*/ 1072279 h 1505968"/>
                    <a:gd name="connsiteX14" fmla="*/ 1185745 w 1185745"/>
                    <a:gd name="connsiteY14" fmla="*/ 1137270 h 1505968"/>
                    <a:gd name="connsiteX15" fmla="*/ 1117004 w 1185745"/>
                    <a:gd name="connsiteY15" fmla="*/ 1178305 h 1505968"/>
                    <a:gd name="connsiteX16" fmla="*/ 978531 w 1185745"/>
                    <a:gd name="connsiteY16" fmla="*/ 1268220 h 1505968"/>
                    <a:gd name="connsiteX17" fmla="*/ 643154 w 1185745"/>
                    <a:gd name="connsiteY17" fmla="*/ 1487560 h 1505968"/>
                    <a:gd name="connsiteX18" fmla="*/ 617805 w 1185745"/>
                    <a:gd name="connsiteY18" fmla="*/ 1505968 h 1505968"/>
                    <a:gd name="connsiteX0" fmla="*/ 0 w 1185745"/>
                    <a:gd name="connsiteY0" fmla="*/ 6235 h 1487560"/>
                    <a:gd name="connsiteX1" fmla="*/ 3974 w 1185745"/>
                    <a:gd name="connsiteY1" fmla="*/ 3954 h 1487560"/>
                    <a:gd name="connsiteX2" fmla="*/ 10601 w 1185745"/>
                    <a:gd name="connsiteY2" fmla="*/ 2321 h 1487560"/>
                    <a:gd name="connsiteX3" fmla="*/ 24952 w 1185745"/>
                    <a:gd name="connsiteY3" fmla="*/ 0 h 1487560"/>
                    <a:gd name="connsiteX4" fmla="*/ 112802 w 1185745"/>
                    <a:gd name="connsiteY4" fmla="*/ 0 h 1487560"/>
                    <a:gd name="connsiteX5" fmla="*/ 512789 w 1185745"/>
                    <a:gd name="connsiteY5" fmla="*/ 29901 h 1487560"/>
                    <a:gd name="connsiteX6" fmla="*/ 604389 w 1185745"/>
                    <a:gd name="connsiteY6" fmla="*/ 29901 h 1487560"/>
                    <a:gd name="connsiteX7" fmla="*/ 1004377 w 1185745"/>
                    <a:gd name="connsiteY7" fmla="*/ 0 h 1487560"/>
                    <a:gd name="connsiteX8" fmla="*/ 1120974 w 1185745"/>
                    <a:gd name="connsiteY8" fmla="*/ 0 h 1487560"/>
                    <a:gd name="connsiteX9" fmla="*/ 1185745 w 1185745"/>
                    <a:gd name="connsiteY9" fmla="*/ 62644 h 1487560"/>
                    <a:gd name="connsiteX10" fmla="*/ 1185745 w 1185745"/>
                    <a:gd name="connsiteY10" fmla="*/ 154148 h 1487560"/>
                    <a:gd name="connsiteX11" fmla="*/ 1152598 w 1185745"/>
                    <a:gd name="connsiteY11" fmla="*/ 568922 h 1487560"/>
                    <a:gd name="connsiteX12" fmla="*/ 1152598 w 1185745"/>
                    <a:gd name="connsiteY12" fmla="*/ 657514 h 1487560"/>
                    <a:gd name="connsiteX13" fmla="*/ 1185745 w 1185745"/>
                    <a:gd name="connsiteY13" fmla="*/ 1072279 h 1487560"/>
                    <a:gd name="connsiteX14" fmla="*/ 1185745 w 1185745"/>
                    <a:gd name="connsiteY14" fmla="*/ 1137270 h 1487560"/>
                    <a:gd name="connsiteX15" fmla="*/ 1117004 w 1185745"/>
                    <a:gd name="connsiteY15" fmla="*/ 1178305 h 1487560"/>
                    <a:gd name="connsiteX16" fmla="*/ 978531 w 1185745"/>
                    <a:gd name="connsiteY16" fmla="*/ 1268220 h 1487560"/>
                    <a:gd name="connsiteX17" fmla="*/ 643154 w 1185745"/>
                    <a:gd name="connsiteY17" fmla="*/ 1487560 h 1487560"/>
                    <a:gd name="connsiteX0" fmla="*/ 0 w 1185745"/>
                    <a:gd name="connsiteY0" fmla="*/ 6235 h 1268220"/>
                    <a:gd name="connsiteX1" fmla="*/ 3974 w 1185745"/>
                    <a:gd name="connsiteY1" fmla="*/ 3954 h 1268220"/>
                    <a:gd name="connsiteX2" fmla="*/ 10601 w 1185745"/>
                    <a:gd name="connsiteY2" fmla="*/ 2321 h 1268220"/>
                    <a:gd name="connsiteX3" fmla="*/ 24952 w 1185745"/>
                    <a:gd name="connsiteY3" fmla="*/ 0 h 1268220"/>
                    <a:gd name="connsiteX4" fmla="*/ 112802 w 1185745"/>
                    <a:gd name="connsiteY4" fmla="*/ 0 h 1268220"/>
                    <a:gd name="connsiteX5" fmla="*/ 512789 w 1185745"/>
                    <a:gd name="connsiteY5" fmla="*/ 29901 h 1268220"/>
                    <a:gd name="connsiteX6" fmla="*/ 604389 w 1185745"/>
                    <a:gd name="connsiteY6" fmla="*/ 29901 h 1268220"/>
                    <a:gd name="connsiteX7" fmla="*/ 1004377 w 1185745"/>
                    <a:gd name="connsiteY7" fmla="*/ 0 h 1268220"/>
                    <a:gd name="connsiteX8" fmla="*/ 1120974 w 1185745"/>
                    <a:gd name="connsiteY8" fmla="*/ 0 h 1268220"/>
                    <a:gd name="connsiteX9" fmla="*/ 1185745 w 1185745"/>
                    <a:gd name="connsiteY9" fmla="*/ 62644 h 1268220"/>
                    <a:gd name="connsiteX10" fmla="*/ 1185745 w 1185745"/>
                    <a:gd name="connsiteY10" fmla="*/ 154148 h 1268220"/>
                    <a:gd name="connsiteX11" fmla="*/ 1152598 w 1185745"/>
                    <a:gd name="connsiteY11" fmla="*/ 568922 h 1268220"/>
                    <a:gd name="connsiteX12" fmla="*/ 1152598 w 1185745"/>
                    <a:gd name="connsiteY12" fmla="*/ 657514 h 1268220"/>
                    <a:gd name="connsiteX13" fmla="*/ 1185745 w 1185745"/>
                    <a:gd name="connsiteY13" fmla="*/ 1072279 h 1268220"/>
                    <a:gd name="connsiteX14" fmla="*/ 1185745 w 1185745"/>
                    <a:gd name="connsiteY14" fmla="*/ 1137270 h 1268220"/>
                    <a:gd name="connsiteX15" fmla="*/ 1117004 w 1185745"/>
                    <a:gd name="connsiteY15" fmla="*/ 1178305 h 1268220"/>
                    <a:gd name="connsiteX16" fmla="*/ 978531 w 1185745"/>
                    <a:gd name="connsiteY16" fmla="*/ 1268220 h 1268220"/>
                    <a:gd name="connsiteX0" fmla="*/ 0 w 1185745"/>
                    <a:gd name="connsiteY0" fmla="*/ 6235 h 1178305"/>
                    <a:gd name="connsiteX1" fmla="*/ 3974 w 1185745"/>
                    <a:gd name="connsiteY1" fmla="*/ 3954 h 1178305"/>
                    <a:gd name="connsiteX2" fmla="*/ 10601 w 1185745"/>
                    <a:gd name="connsiteY2" fmla="*/ 2321 h 1178305"/>
                    <a:gd name="connsiteX3" fmla="*/ 24952 w 1185745"/>
                    <a:gd name="connsiteY3" fmla="*/ 0 h 1178305"/>
                    <a:gd name="connsiteX4" fmla="*/ 112802 w 1185745"/>
                    <a:gd name="connsiteY4" fmla="*/ 0 h 1178305"/>
                    <a:gd name="connsiteX5" fmla="*/ 512789 w 1185745"/>
                    <a:gd name="connsiteY5" fmla="*/ 29901 h 1178305"/>
                    <a:gd name="connsiteX6" fmla="*/ 604389 w 1185745"/>
                    <a:gd name="connsiteY6" fmla="*/ 29901 h 1178305"/>
                    <a:gd name="connsiteX7" fmla="*/ 1004377 w 1185745"/>
                    <a:gd name="connsiteY7" fmla="*/ 0 h 1178305"/>
                    <a:gd name="connsiteX8" fmla="*/ 1120974 w 1185745"/>
                    <a:gd name="connsiteY8" fmla="*/ 0 h 1178305"/>
                    <a:gd name="connsiteX9" fmla="*/ 1185745 w 1185745"/>
                    <a:gd name="connsiteY9" fmla="*/ 62644 h 1178305"/>
                    <a:gd name="connsiteX10" fmla="*/ 1185745 w 1185745"/>
                    <a:gd name="connsiteY10" fmla="*/ 154148 h 1178305"/>
                    <a:gd name="connsiteX11" fmla="*/ 1152598 w 1185745"/>
                    <a:gd name="connsiteY11" fmla="*/ 568922 h 1178305"/>
                    <a:gd name="connsiteX12" fmla="*/ 1152598 w 1185745"/>
                    <a:gd name="connsiteY12" fmla="*/ 657514 h 1178305"/>
                    <a:gd name="connsiteX13" fmla="*/ 1185745 w 1185745"/>
                    <a:gd name="connsiteY13" fmla="*/ 1072279 h 1178305"/>
                    <a:gd name="connsiteX14" fmla="*/ 1185745 w 1185745"/>
                    <a:gd name="connsiteY14" fmla="*/ 1137270 h 1178305"/>
                    <a:gd name="connsiteX15" fmla="*/ 1117004 w 1185745"/>
                    <a:gd name="connsiteY15" fmla="*/ 1178305 h 1178305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  <a:gd name="connsiteX0" fmla="*/ 0 w 1185745"/>
                    <a:gd name="connsiteY0" fmla="*/ 6235 h 1137270"/>
                    <a:gd name="connsiteX1" fmla="*/ 3974 w 1185745"/>
                    <a:gd name="connsiteY1" fmla="*/ 3954 h 1137270"/>
                    <a:gd name="connsiteX2" fmla="*/ 10601 w 1185745"/>
                    <a:gd name="connsiteY2" fmla="*/ 2321 h 1137270"/>
                    <a:gd name="connsiteX3" fmla="*/ 24952 w 1185745"/>
                    <a:gd name="connsiteY3" fmla="*/ 0 h 1137270"/>
                    <a:gd name="connsiteX4" fmla="*/ 112802 w 1185745"/>
                    <a:gd name="connsiteY4" fmla="*/ 0 h 1137270"/>
                    <a:gd name="connsiteX5" fmla="*/ 512789 w 1185745"/>
                    <a:gd name="connsiteY5" fmla="*/ 29901 h 1137270"/>
                    <a:gd name="connsiteX6" fmla="*/ 604389 w 1185745"/>
                    <a:gd name="connsiteY6" fmla="*/ 29901 h 1137270"/>
                    <a:gd name="connsiteX7" fmla="*/ 1004377 w 1185745"/>
                    <a:gd name="connsiteY7" fmla="*/ 0 h 1137270"/>
                    <a:gd name="connsiteX8" fmla="*/ 1120974 w 1185745"/>
                    <a:gd name="connsiteY8" fmla="*/ 0 h 1137270"/>
                    <a:gd name="connsiteX9" fmla="*/ 1185745 w 1185745"/>
                    <a:gd name="connsiteY9" fmla="*/ 62644 h 1137270"/>
                    <a:gd name="connsiteX10" fmla="*/ 1185745 w 1185745"/>
                    <a:gd name="connsiteY10" fmla="*/ 154148 h 1137270"/>
                    <a:gd name="connsiteX11" fmla="*/ 1152598 w 1185745"/>
                    <a:gd name="connsiteY11" fmla="*/ 568922 h 1137270"/>
                    <a:gd name="connsiteX12" fmla="*/ 1152598 w 1185745"/>
                    <a:gd name="connsiteY12" fmla="*/ 657514 h 1137270"/>
                    <a:gd name="connsiteX13" fmla="*/ 1185745 w 1185745"/>
                    <a:gd name="connsiteY13" fmla="*/ 1072279 h 1137270"/>
                    <a:gd name="connsiteX14" fmla="*/ 1185745 w 1185745"/>
                    <a:gd name="connsiteY14" fmla="*/ 1137270 h 11372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85745" h="1137270">
                      <a:moveTo>
                        <a:pt x="0" y="6235"/>
                      </a:moveTo>
                      <a:lnTo>
                        <a:pt x="3974" y="3954"/>
                      </a:lnTo>
                      <a:lnTo>
                        <a:pt x="10601" y="2321"/>
                      </a:lnTo>
                      <a:cubicBezTo>
                        <a:pt x="14837" y="1640"/>
                        <a:pt x="19089" y="1157"/>
                        <a:pt x="24952" y="0"/>
                      </a:cubicBezTo>
                      <a:lnTo>
                        <a:pt x="112802" y="0"/>
                      </a:lnTo>
                      <a:lnTo>
                        <a:pt x="512789" y="29901"/>
                      </a:lnTo>
                      <a:cubicBezTo>
                        <a:pt x="538083" y="31791"/>
                        <a:pt x="579094" y="31791"/>
                        <a:pt x="604389" y="29901"/>
                      </a:cubicBezTo>
                      <a:lnTo>
                        <a:pt x="1004377" y="0"/>
                      </a:lnTo>
                      <a:lnTo>
                        <a:pt x="1120974" y="0"/>
                      </a:lnTo>
                      <a:cubicBezTo>
                        <a:pt x="1156746" y="0"/>
                        <a:pt x="1185745" y="28047"/>
                        <a:pt x="1185745" y="62644"/>
                      </a:cubicBezTo>
                      <a:lnTo>
                        <a:pt x="1185745" y="154148"/>
                      </a:lnTo>
                      <a:lnTo>
                        <a:pt x="1152598" y="568922"/>
                      </a:lnTo>
                      <a:cubicBezTo>
                        <a:pt x="1150643" y="593386"/>
                        <a:pt x="1150643" y="633050"/>
                        <a:pt x="1152598" y="657514"/>
                      </a:cubicBezTo>
                      <a:lnTo>
                        <a:pt x="1185745" y="1072279"/>
                      </a:lnTo>
                      <a:lnTo>
                        <a:pt x="1185745" y="1137270"/>
                      </a:lnTo>
                    </a:path>
                  </a:pathLst>
                </a:custGeom>
                <a:noFill/>
                <a:ln w="9525">
                  <a:solidFill>
                    <a:srgbClr val="CC6600">
                      <a:alpha val="80000"/>
                    </a:srgb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43D58574-76E9-4DC4-82FD-D064B7BEC999}"/>
                </a:ext>
              </a:extLst>
            </p:cNvPr>
            <p:cNvGrpSpPr/>
            <p:nvPr/>
          </p:nvGrpSpPr>
          <p:grpSpPr>
            <a:xfrm>
              <a:off x="9204712" y="6164614"/>
              <a:ext cx="1711629" cy="2126900"/>
              <a:chOff x="-707003" y="3830989"/>
              <a:chExt cx="1711629" cy="2126900"/>
            </a:xfrm>
          </p:grpSpPr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6D969A20-44B6-4DE5-9AB6-91DEA7180B0E}"/>
                  </a:ext>
                </a:extLst>
              </p:cNvPr>
              <p:cNvGrpSpPr/>
              <p:nvPr/>
            </p:nvGrpSpPr>
            <p:grpSpPr>
              <a:xfrm>
                <a:off x="-707003" y="3830989"/>
                <a:ext cx="1711629" cy="2126900"/>
                <a:chOff x="-707003" y="3830989"/>
                <a:chExt cx="1711629" cy="2126900"/>
              </a:xfrm>
            </p:grpSpPr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2903295E-0249-4BF9-BE4D-A8A9E47061BF}"/>
                    </a:ext>
                  </a:extLst>
                </p:cNvPr>
                <p:cNvGrpSpPr/>
                <p:nvPr/>
              </p:nvGrpSpPr>
              <p:grpSpPr>
                <a:xfrm>
                  <a:off x="-707003" y="3830989"/>
                  <a:ext cx="1711629" cy="2126900"/>
                  <a:chOff x="-707003" y="3830989"/>
                  <a:chExt cx="1711629" cy="2126900"/>
                </a:xfrm>
              </p:grpSpPr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A1CE8EEC-D9CF-4DC4-BB39-07D94DC6E154}"/>
                      </a:ext>
                    </a:extLst>
                  </p:cNvPr>
                  <p:cNvSpPr/>
                  <p:nvPr/>
                </p:nvSpPr>
                <p:spPr>
                  <a:xfrm>
                    <a:off x="-707003" y="4302078"/>
                    <a:ext cx="1711629" cy="1655811"/>
                  </a:xfrm>
                  <a:custGeom>
                    <a:avLst/>
                    <a:gdLst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590028 w 1690690"/>
                      <a:gd name="connsiteY12" fmla="*/ 442912 h 2152650"/>
                      <a:gd name="connsiteX13" fmla="*/ 595641 w 1690690"/>
                      <a:gd name="connsiteY13" fmla="*/ 387236 h 2152650"/>
                      <a:gd name="connsiteX14" fmla="*/ 1070763 w 1690690"/>
                      <a:gd name="connsiteY14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595641 w 1690690"/>
                      <a:gd name="connsiteY12" fmla="*/ 387236 h 2152650"/>
                      <a:gd name="connsiteX13" fmla="*/ 1070763 w 1690690"/>
                      <a:gd name="connsiteY13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484975 w 1690690"/>
                      <a:gd name="connsiteY11" fmla="*/ 442912 h 2152650"/>
                      <a:gd name="connsiteX12" fmla="*/ 1070763 w 1690690"/>
                      <a:gd name="connsiteY12" fmla="*/ 0 h 2152650"/>
                      <a:gd name="connsiteX0" fmla="*/ 1070763 w 1690690"/>
                      <a:gd name="connsiteY0" fmla="*/ 0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11" fmla="*/ 1070763 w 1690690"/>
                      <a:gd name="connsiteY11" fmla="*/ 0 h 2152650"/>
                      <a:gd name="connsiteX0" fmla="*/ 0 w 1690690"/>
                      <a:gd name="connsiteY0" fmla="*/ 927887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1709738 h 2152650"/>
                      <a:gd name="connsiteX6" fmla="*/ 1104902 w 1690690"/>
                      <a:gd name="connsiteY6" fmla="*/ 2112155 h 2152650"/>
                      <a:gd name="connsiteX7" fmla="*/ 1064407 w 1690690"/>
                      <a:gd name="connsiteY7" fmla="*/ 2152650 h 2152650"/>
                      <a:gd name="connsiteX8" fmla="*/ 40495 w 1690690"/>
                      <a:gd name="connsiteY8" fmla="*/ 2152650 h 2152650"/>
                      <a:gd name="connsiteX9" fmla="*/ 0 w 1690690"/>
                      <a:gd name="connsiteY9" fmla="*/ 2112155 h 2152650"/>
                      <a:gd name="connsiteX10" fmla="*/ 0 w 1690690"/>
                      <a:gd name="connsiteY10" fmla="*/ 927887 h 2152650"/>
                      <a:gd name="connsiteX0" fmla="*/ 0 w 1690690"/>
                      <a:gd name="connsiteY0" fmla="*/ 927887 h 2152650"/>
                      <a:gd name="connsiteX1" fmla="*/ 1205715 w 1690690"/>
                      <a:gd name="connsiteY1" fmla="*/ 0 h 2152650"/>
                      <a:gd name="connsiteX2" fmla="*/ 1690690 w 1690690"/>
                      <a:gd name="connsiteY2" fmla="*/ 484975 h 2152650"/>
                      <a:gd name="connsiteX3" fmla="*/ 1690690 w 1690690"/>
                      <a:gd name="connsiteY3" fmla="*/ 1669243 h 2152650"/>
                      <a:gd name="connsiteX4" fmla="*/ 1650195 w 1690690"/>
                      <a:gd name="connsiteY4" fmla="*/ 1709738 h 2152650"/>
                      <a:gd name="connsiteX5" fmla="*/ 1104902 w 1690690"/>
                      <a:gd name="connsiteY5" fmla="*/ 2112155 h 2152650"/>
                      <a:gd name="connsiteX6" fmla="*/ 1064407 w 1690690"/>
                      <a:gd name="connsiteY6" fmla="*/ 2152650 h 2152650"/>
                      <a:gd name="connsiteX7" fmla="*/ 40495 w 1690690"/>
                      <a:gd name="connsiteY7" fmla="*/ 2152650 h 2152650"/>
                      <a:gd name="connsiteX8" fmla="*/ 0 w 1690690"/>
                      <a:gd name="connsiteY8" fmla="*/ 2112155 h 2152650"/>
                      <a:gd name="connsiteX9" fmla="*/ 0 w 1690690"/>
                      <a:gd name="connsiteY9" fmla="*/ 927887 h 2152650"/>
                      <a:gd name="connsiteX0" fmla="*/ 0 w 1690690"/>
                      <a:gd name="connsiteY0" fmla="*/ 875499 h 2100262"/>
                      <a:gd name="connsiteX1" fmla="*/ 896152 w 1690690"/>
                      <a:gd name="connsiteY1" fmla="*/ 0 h 2100262"/>
                      <a:gd name="connsiteX2" fmla="*/ 1690690 w 1690690"/>
                      <a:gd name="connsiteY2" fmla="*/ 432587 h 2100262"/>
                      <a:gd name="connsiteX3" fmla="*/ 1690690 w 1690690"/>
                      <a:gd name="connsiteY3" fmla="*/ 1616855 h 2100262"/>
                      <a:gd name="connsiteX4" fmla="*/ 1650195 w 1690690"/>
                      <a:gd name="connsiteY4" fmla="*/ 1657350 h 2100262"/>
                      <a:gd name="connsiteX5" fmla="*/ 1104902 w 1690690"/>
                      <a:gd name="connsiteY5" fmla="*/ 2059767 h 2100262"/>
                      <a:gd name="connsiteX6" fmla="*/ 1064407 w 1690690"/>
                      <a:gd name="connsiteY6" fmla="*/ 2100262 h 2100262"/>
                      <a:gd name="connsiteX7" fmla="*/ 40495 w 1690690"/>
                      <a:gd name="connsiteY7" fmla="*/ 2100262 h 2100262"/>
                      <a:gd name="connsiteX8" fmla="*/ 0 w 1690690"/>
                      <a:gd name="connsiteY8" fmla="*/ 2059767 h 2100262"/>
                      <a:gd name="connsiteX9" fmla="*/ 0 w 1690690"/>
                      <a:gd name="connsiteY9" fmla="*/ 875499 h 2100262"/>
                      <a:gd name="connsiteX0" fmla="*/ 2528 w 1693218"/>
                      <a:gd name="connsiteY0" fmla="*/ 875499 h 2100262"/>
                      <a:gd name="connsiteX1" fmla="*/ 898680 w 1693218"/>
                      <a:gd name="connsiteY1" fmla="*/ 0 h 2100262"/>
                      <a:gd name="connsiteX2" fmla="*/ 1693218 w 1693218"/>
                      <a:gd name="connsiteY2" fmla="*/ 432587 h 2100262"/>
                      <a:gd name="connsiteX3" fmla="*/ 1693218 w 1693218"/>
                      <a:gd name="connsiteY3" fmla="*/ 1616855 h 2100262"/>
                      <a:gd name="connsiteX4" fmla="*/ 1652723 w 1693218"/>
                      <a:gd name="connsiteY4" fmla="*/ 1657350 h 2100262"/>
                      <a:gd name="connsiteX5" fmla="*/ 1107430 w 1693218"/>
                      <a:gd name="connsiteY5" fmla="*/ 2059767 h 2100262"/>
                      <a:gd name="connsiteX6" fmla="*/ 1066935 w 1693218"/>
                      <a:gd name="connsiteY6" fmla="*/ 2100262 h 2100262"/>
                      <a:gd name="connsiteX7" fmla="*/ 43023 w 1693218"/>
                      <a:gd name="connsiteY7" fmla="*/ 2100262 h 2100262"/>
                      <a:gd name="connsiteX8" fmla="*/ 2528 w 1693218"/>
                      <a:gd name="connsiteY8" fmla="*/ 2059767 h 2100262"/>
                      <a:gd name="connsiteX9" fmla="*/ 2528 w 1693218"/>
                      <a:gd name="connsiteY9" fmla="*/ 875499 h 2100262"/>
                      <a:gd name="connsiteX0" fmla="*/ 48977 w 1739667"/>
                      <a:gd name="connsiteY0" fmla="*/ 562159 h 1786922"/>
                      <a:gd name="connsiteX1" fmla="*/ 710179 w 1739667"/>
                      <a:gd name="connsiteY1" fmla="*/ 118460 h 1786922"/>
                      <a:gd name="connsiteX2" fmla="*/ 1739667 w 1739667"/>
                      <a:gd name="connsiteY2" fmla="*/ 119247 h 1786922"/>
                      <a:gd name="connsiteX3" fmla="*/ 1739667 w 1739667"/>
                      <a:gd name="connsiteY3" fmla="*/ 1303515 h 1786922"/>
                      <a:gd name="connsiteX4" fmla="*/ 1699172 w 1739667"/>
                      <a:gd name="connsiteY4" fmla="*/ 1344010 h 1786922"/>
                      <a:gd name="connsiteX5" fmla="*/ 1153879 w 1739667"/>
                      <a:gd name="connsiteY5" fmla="*/ 1746427 h 1786922"/>
                      <a:gd name="connsiteX6" fmla="*/ 1113384 w 1739667"/>
                      <a:gd name="connsiteY6" fmla="*/ 1786922 h 1786922"/>
                      <a:gd name="connsiteX7" fmla="*/ 89472 w 1739667"/>
                      <a:gd name="connsiteY7" fmla="*/ 1786922 h 1786922"/>
                      <a:gd name="connsiteX8" fmla="*/ 48977 w 1739667"/>
                      <a:gd name="connsiteY8" fmla="*/ 1746427 h 1786922"/>
                      <a:gd name="connsiteX9" fmla="*/ 48977 w 1739667"/>
                      <a:gd name="connsiteY9" fmla="*/ 562159 h 1786922"/>
                      <a:gd name="connsiteX0" fmla="*/ 8056 w 1698746"/>
                      <a:gd name="connsiteY0" fmla="*/ 562159 h 1786922"/>
                      <a:gd name="connsiteX1" fmla="*/ 669258 w 1698746"/>
                      <a:gd name="connsiteY1" fmla="*/ 118460 h 1786922"/>
                      <a:gd name="connsiteX2" fmla="*/ 1698746 w 1698746"/>
                      <a:gd name="connsiteY2" fmla="*/ 119247 h 1786922"/>
                      <a:gd name="connsiteX3" fmla="*/ 1698746 w 1698746"/>
                      <a:gd name="connsiteY3" fmla="*/ 1303515 h 1786922"/>
                      <a:gd name="connsiteX4" fmla="*/ 1658251 w 1698746"/>
                      <a:gd name="connsiteY4" fmla="*/ 1344010 h 1786922"/>
                      <a:gd name="connsiteX5" fmla="*/ 1112958 w 1698746"/>
                      <a:gd name="connsiteY5" fmla="*/ 1746427 h 1786922"/>
                      <a:gd name="connsiteX6" fmla="*/ 1072463 w 1698746"/>
                      <a:gd name="connsiteY6" fmla="*/ 1786922 h 1786922"/>
                      <a:gd name="connsiteX7" fmla="*/ 48551 w 1698746"/>
                      <a:gd name="connsiteY7" fmla="*/ 1786922 h 1786922"/>
                      <a:gd name="connsiteX8" fmla="*/ 8056 w 1698746"/>
                      <a:gd name="connsiteY8" fmla="*/ 1746427 h 1786922"/>
                      <a:gd name="connsiteX9" fmla="*/ 8056 w 1698746"/>
                      <a:gd name="connsiteY9" fmla="*/ 562159 h 1786922"/>
                      <a:gd name="connsiteX0" fmla="*/ 8056 w 1698746"/>
                      <a:gd name="connsiteY0" fmla="*/ 562159 h 1786922"/>
                      <a:gd name="connsiteX1" fmla="*/ 669258 w 1698746"/>
                      <a:gd name="connsiteY1" fmla="*/ 118460 h 1786922"/>
                      <a:gd name="connsiteX2" fmla="*/ 1698746 w 1698746"/>
                      <a:gd name="connsiteY2" fmla="*/ 119247 h 1786922"/>
                      <a:gd name="connsiteX3" fmla="*/ 1698746 w 1698746"/>
                      <a:gd name="connsiteY3" fmla="*/ 1303515 h 1786922"/>
                      <a:gd name="connsiteX4" fmla="*/ 1658251 w 1698746"/>
                      <a:gd name="connsiteY4" fmla="*/ 1344010 h 1786922"/>
                      <a:gd name="connsiteX5" fmla="*/ 1112958 w 1698746"/>
                      <a:gd name="connsiteY5" fmla="*/ 1746427 h 1786922"/>
                      <a:gd name="connsiteX6" fmla="*/ 1072463 w 1698746"/>
                      <a:gd name="connsiteY6" fmla="*/ 1786922 h 1786922"/>
                      <a:gd name="connsiteX7" fmla="*/ 48551 w 1698746"/>
                      <a:gd name="connsiteY7" fmla="*/ 1786922 h 1786922"/>
                      <a:gd name="connsiteX8" fmla="*/ 8056 w 1698746"/>
                      <a:gd name="connsiteY8" fmla="*/ 1746427 h 1786922"/>
                      <a:gd name="connsiteX9" fmla="*/ 8056 w 1698746"/>
                      <a:gd name="connsiteY9" fmla="*/ 562159 h 1786922"/>
                      <a:gd name="connsiteX0" fmla="*/ 13700 w 1704390"/>
                      <a:gd name="connsiteY0" fmla="*/ 562159 h 1786922"/>
                      <a:gd name="connsiteX1" fmla="*/ 674902 w 1704390"/>
                      <a:gd name="connsiteY1" fmla="*/ 118460 h 1786922"/>
                      <a:gd name="connsiteX2" fmla="*/ 1704390 w 1704390"/>
                      <a:gd name="connsiteY2" fmla="*/ 119247 h 1786922"/>
                      <a:gd name="connsiteX3" fmla="*/ 1704390 w 1704390"/>
                      <a:gd name="connsiteY3" fmla="*/ 1303515 h 1786922"/>
                      <a:gd name="connsiteX4" fmla="*/ 1663895 w 1704390"/>
                      <a:gd name="connsiteY4" fmla="*/ 1344010 h 1786922"/>
                      <a:gd name="connsiteX5" fmla="*/ 1118602 w 1704390"/>
                      <a:gd name="connsiteY5" fmla="*/ 1746427 h 1786922"/>
                      <a:gd name="connsiteX6" fmla="*/ 1078107 w 1704390"/>
                      <a:gd name="connsiteY6" fmla="*/ 1786922 h 1786922"/>
                      <a:gd name="connsiteX7" fmla="*/ 54195 w 1704390"/>
                      <a:gd name="connsiteY7" fmla="*/ 1786922 h 1786922"/>
                      <a:gd name="connsiteX8" fmla="*/ 13700 w 1704390"/>
                      <a:gd name="connsiteY8" fmla="*/ 1746427 h 1786922"/>
                      <a:gd name="connsiteX9" fmla="*/ 13700 w 1704390"/>
                      <a:gd name="connsiteY9" fmla="*/ 562159 h 1786922"/>
                      <a:gd name="connsiteX0" fmla="*/ 13700 w 1719912"/>
                      <a:gd name="connsiteY0" fmla="*/ 460561 h 1685324"/>
                      <a:gd name="connsiteX1" fmla="*/ 674902 w 1719912"/>
                      <a:gd name="connsiteY1" fmla="*/ 16862 h 1685324"/>
                      <a:gd name="connsiteX2" fmla="*/ 1704390 w 1719912"/>
                      <a:gd name="connsiteY2" fmla="*/ 17649 h 1685324"/>
                      <a:gd name="connsiteX3" fmla="*/ 1704390 w 1719912"/>
                      <a:gd name="connsiteY3" fmla="*/ 1201917 h 1685324"/>
                      <a:gd name="connsiteX4" fmla="*/ 1663895 w 1719912"/>
                      <a:gd name="connsiteY4" fmla="*/ 1242412 h 1685324"/>
                      <a:gd name="connsiteX5" fmla="*/ 1118602 w 1719912"/>
                      <a:gd name="connsiteY5" fmla="*/ 1644829 h 1685324"/>
                      <a:gd name="connsiteX6" fmla="*/ 1078107 w 1719912"/>
                      <a:gd name="connsiteY6" fmla="*/ 1685324 h 1685324"/>
                      <a:gd name="connsiteX7" fmla="*/ 54195 w 1719912"/>
                      <a:gd name="connsiteY7" fmla="*/ 1685324 h 1685324"/>
                      <a:gd name="connsiteX8" fmla="*/ 13700 w 1719912"/>
                      <a:gd name="connsiteY8" fmla="*/ 1644829 h 1685324"/>
                      <a:gd name="connsiteX9" fmla="*/ 13700 w 1719912"/>
                      <a:gd name="connsiteY9" fmla="*/ 460561 h 1685324"/>
                      <a:gd name="connsiteX0" fmla="*/ 13700 w 1709575"/>
                      <a:gd name="connsiteY0" fmla="*/ 445784 h 1670547"/>
                      <a:gd name="connsiteX1" fmla="*/ 674902 w 1709575"/>
                      <a:gd name="connsiteY1" fmla="*/ 2085 h 1670547"/>
                      <a:gd name="connsiteX2" fmla="*/ 1688515 w 1709575"/>
                      <a:gd name="connsiteY2" fmla="*/ 28272 h 1670547"/>
                      <a:gd name="connsiteX3" fmla="*/ 1704390 w 1709575"/>
                      <a:gd name="connsiteY3" fmla="*/ 1187140 h 1670547"/>
                      <a:gd name="connsiteX4" fmla="*/ 1663895 w 1709575"/>
                      <a:gd name="connsiteY4" fmla="*/ 1227635 h 1670547"/>
                      <a:gd name="connsiteX5" fmla="*/ 1118602 w 1709575"/>
                      <a:gd name="connsiteY5" fmla="*/ 1630052 h 1670547"/>
                      <a:gd name="connsiteX6" fmla="*/ 1078107 w 1709575"/>
                      <a:gd name="connsiteY6" fmla="*/ 1670547 h 1670547"/>
                      <a:gd name="connsiteX7" fmla="*/ 54195 w 1709575"/>
                      <a:gd name="connsiteY7" fmla="*/ 1670547 h 1670547"/>
                      <a:gd name="connsiteX8" fmla="*/ 13700 w 1709575"/>
                      <a:gd name="connsiteY8" fmla="*/ 1630052 h 1670547"/>
                      <a:gd name="connsiteX9" fmla="*/ 13700 w 1709575"/>
                      <a:gd name="connsiteY9" fmla="*/ 445784 h 1670547"/>
                      <a:gd name="connsiteX0" fmla="*/ 48977 w 1804395"/>
                      <a:gd name="connsiteY0" fmla="*/ 509128 h 1733891"/>
                      <a:gd name="connsiteX1" fmla="*/ 710179 w 1804395"/>
                      <a:gd name="connsiteY1" fmla="*/ 74954 h 1733891"/>
                      <a:gd name="connsiteX2" fmla="*/ 1723792 w 1804395"/>
                      <a:gd name="connsiteY2" fmla="*/ 91616 h 1733891"/>
                      <a:gd name="connsiteX3" fmla="*/ 1739667 w 1804395"/>
                      <a:gd name="connsiteY3" fmla="*/ 1250484 h 1733891"/>
                      <a:gd name="connsiteX4" fmla="*/ 1699172 w 1804395"/>
                      <a:gd name="connsiteY4" fmla="*/ 1290979 h 1733891"/>
                      <a:gd name="connsiteX5" fmla="*/ 1153879 w 1804395"/>
                      <a:gd name="connsiteY5" fmla="*/ 1693396 h 1733891"/>
                      <a:gd name="connsiteX6" fmla="*/ 1113384 w 1804395"/>
                      <a:gd name="connsiteY6" fmla="*/ 1733891 h 1733891"/>
                      <a:gd name="connsiteX7" fmla="*/ 89472 w 1804395"/>
                      <a:gd name="connsiteY7" fmla="*/ 1733891 h 1733891"/>
                      <a:gd name="connsiteX8" fmla="*/ 48977 w 1804395"/>
                      <a:gd name="connsiteY8" fmla="*/ 1693396 h 1733891"/>
                      <a:gd name="connsiteX9" fmla="*/ 48977 w 1804395"/>
                      <a:gd name="connsiteY9" fmla="*/ 509128 h 1733891"/>
                      <a:gd name="connsiteX0" fmla="*/ 48977 w 1804395"/>
                      <a:gd name="connsiteY0" fmla="*/ 512481 h 1737244"/>
                      <a:gd name="connsiteX1" fmla="*/ 710179 w 1804395"/>
                      <a:gd name="connsiteY1" fmla="*/ 78307 h 1737244"/>
                      <a:gd name="connsiteX2" fmla="*/ 1723792 w 1804395"/>
                      <a:gd name="connsiteY2" fmla="*/ 94969 h 1737244"/>
                      <a:gd name="connsiteX3" fmla="*/ 1739667 w 1804395"/>
                      <a:gd name="connsiteY3" fmla="*/ 1253837 h 1737244"/>
                      <a:gd name="connsiteX4" fmla="*/ 1699172 w 1804395"/>
                      <a:gd name="connsiteY4" fmla="*/ 1294332 h 1737244"/>
                      <a:gd name="connsiteX5" fmla="*/ 1153879 w 1804395"/>
                      <a:gd name="connsiteY5" fmla="*/ 1696749 h 1737244"/>
                      <a:gd name="connsiteX6" fmla="*/ 1113384 w 1804395"/>
                      <a:gd name="connsiteY6" fmla="*/ 1737244 h 1737244"/>
                      <a:gd name="connsiteX7" fmla="*/ 89472 w 1804395"/>
                      <a:gd name="connsiteY7" fmla="*/ 1737244 h 1737244"/>
                      <a:gd name="connsiteX8" fmla="*/ 48977 w 1804395"/>
                      <a:gd name="connsiteY8" fmla="*/ 1696749 h 1737244"/>
                      <a:gd name="connsiteX9" fmla="*/ 48977 w 1804395"/>
                      <a:gd name="connsiteY9" fmla="*/ 512481 h 1737244"/>
                      <a:gd name="connsiteX0" fmla="*/ 46627 w 1804390"/>
                      <a:gd name="connsiteY0" fmla="*/ 512481 h 1737244"/>
                      <a:gd name="connsiteX1" fmla="*/ 676079 w 1804390"/>
                      <a:gd name="connsiteY1" fmla="*/ 78307 h 1737244"/>
                      <a:gd name="connsiteX2" fmla="*/ 1721442 w 1804390"/>
                      <a:gd name="connsiteY2" fmla="*/ 94969 h 1737244"/>
                      <a:gd name="connsiteX3" fmla="*/ 1737317 w 1804390"/>
                      <a:gd name="connsiteY3" fmla="*/ 1253837 h 1737244"/>
                      <a:gd name="connsiteX4" fmla="*/ 1696822 w 1804390"/>
                      <a:gd name="connsiteY4" fmla="*/ 1294332 h 1737244"/>
                      <a:gd name="connsiteX5" fmla="*/ 1151529 w 1804390"/>
                      <a:gd name="connsiteY5" fmla="*/ 1696749 h 1737244"/>
                      <a:gd name="connsiteX6" fmla="*/ 1111034 w 1804390"/>
                      <a:gd name="connsiteY6" fmla="*/ 1737244 h 1737244"/>
                      <a:gd name="connsiteX7" fmla="*/ 87122 w 1804390"/>
                      <a:gd name="connsiteY7" fmla="*/ 1737244 h 1737244"/>
                      <a:gd name="connsiteX8" fmla="*/ 46627 w 1804390"/>
                      <a:gd name="connsiteY8" fmla="*/ 1696749 h 1737244"/>
                      <a:gd name="connsiteX9" fmla="*/ 46627 w 1804390"/>
                      <a:gd name="connsiteY9" fmla="*/ 512481 h 1737244"/>
                      <a:gd name="connsiteX0" fmla="*/ 43804 w 1804381"/>
                      <a:gd name="connsiteY0" fmla="*/ 506708 h 1731471"/>
                      <a:gd name="connsiteX1" fmla="*/ 635156 w 1804381"/>
                      <a:gd name="connsiteY1" fmla="*/ 88409 h 1731471"/>
                      <a:gd name="connsiteX2" fmla="*/ 1718619 w 1804381"/>
                      <a:gd name="connsiteY2" fmla="*/ 89196 h 1731471"/>
                      <a:gd name="connsiteX3" fmla="*/ 1734494 w 1804381"/>
                      <a:gd name="connsiteY3" fmla="*/ 1248064 h 1731471"/>
                      <a:gd name="connsiteX4" fmla="*/ 1693999 w 1804381"/>
                      <a:gd name="connsiteY4" fmla="*/ 1288559 h 1731471"/>
                      <a:gd name="connsiteX5" fmla="*/ 1148706 w 1804381"/>
                      <a:gd name="connsiteY5" fmla="*/ 1690976 h 1731471"/>
                      <a:gd name="connsiteX6" fmla="*/ 1108211 w 1804381"/>
                      <a:gd name="connsiteY6" fmla="*/ 1731471 h 1731471"/>
                      <a:gd name="connsiteX7" fmla="*/ 84299 w 1804381"/>
                      <a:gd name="connsiteY7" fmla="*/ 1731471 h 1731471"/>
                      <a:gd name="connsiteX8" fmla="*/ 43804 w 1804381"/>
                      <a:gd name="connsiteY8" fmla="*/ 1690976 h 1731471"/>
                      <a:gd name="connsiteX9" fmla="*/ 43804 w 1804381"/>
                      <a:gd name="connsiteY9" fmla="*/ 506708 h 1731471"/>
                      <a:gd name="connsiteX0" fmla="*/ 43804 w 1804381"/>
                      <a:gd name="connsiteY0" fmla="*/ 507458 h 1732221"/>
                      <a:gd name="connsiteX1" fmla="*/ 635156 w 1804381"/>
                      <a:gd name="connsiteY1" fmla="*/ 89159 h 1732221"/>
                      <a:gd name="connsiteX2" fmla="*/ 1718619 w 1804381"/>
                      <a:gd name="connsiteY2" fmla="*/ 89946 h 1732221"/>
                      <a:gd name="connsiteX3" fmla="*/ 1734494 w 1804381"/>
                      <a:gd name="connsiteY3" fmla="*/ 1248814 h 1732221"/>
                      <a:gd name="connsiteX4" fmla="*/ 1693999 w 1804381"/>
                      <a:gd name="connsiteY4" fmla="*/ 1289309 h 1732221"/>
                      <a:gd name="connsiteX5" fmla="*/ 1148706 w 1804381"/>
                      <a:gd name="connsiteY5" fmla="*/ 1691726 h 1732221"/>
                      <a:gd name="connsiteX6" fmla="*/ 1108211 w 1804381"/>
                      <a:gd name="connsiteY6" fmla="*/ 1732221 h 1732221"/>
                      <a:gd name="connsiteX7" fmla="*/ 84299 w 1804381"/>
                      <a:gd name="connsiteY7" fmla="*/ 1732221 h 1732221"/>
                      <a:gd name="connsiteX8" fmla="*/ 43804 w 1804381"/>
                      <a:gd name="connsiteY8" fmla="*/ 1691726 h 1732221"/>
                      <a:gd name="connsiteX9" fmla="*/ 43804 w 1804381"/>
                      <a:gd name="connsiteY9" fmla="*/ 507458 h 1732221"/>
                      <a:gd name="connsiteX0" fmla="*/ 11349 w 1771926"/>
                      <a:gd name="connsiteY0" fmla="*/ 507458 h 1732221"/>
                      <a:gd name="connsiteX1" fmla="*/ 602701 w 1771926"/>
                      <a:gd name="connsiteY1" fmla="*/ 89159 h 1732221"/>
                      <a:gd name="connsiteX2" fmla="*/ 1686164 w 1771926"/>
                      <a:gd name="connsiteY2" fmla="*/ 89946 h 1732221"/>
                      <a:gd name="connsiteX3" fmla="*/ 1702039 w 1771926"/>
                      <a:gd name="connsiteY3" fmla="*/ 1248814 h 1732221"/>
                      <a:gd name="connsiteX4" fmla="*/ 1661544 w 1771926"/>
                      <a:gd name="connsiteY4" fmla="*/ 1289309 h 1732221"/>
                      <a:gd name="connsiteX5" fmla="*/ 1116251 w 1771926"/>
                      <a:gd name="connsiteY5" fmla="*/ 1691726 h 1732221"/>
                      <a:gd name="connsiteX6" fmla="*/ 1075756 w 1771926"/>
                      <a:gd name="connsiteY6" fmla="*/ 1732221 h 1732221"/>
                      <a:gd name="connsiteX7" fmla="*/ 51844 w 1771926"/>
                      <a:gd name="connsiteY7" fmla="*/ 1732221 h 1732221"/>
                      <a:gd name="connsiteX8" fmla="*/ 11349 w 1771926"/>
                      <a:gd name="connsiteY8" fmla="*/ 1691726 h 1732221"/>
                      <a:gd name="connsiteX9" fmla="*/ 11349 w 1771926"/>
                      <a:gd name="connsiteY9" fmla="*/ 507458 h 1732221"/>
                      <a:gd name="connsiteX0" fmla="*/ 13266 w 1767493"/>
                      <a:gd name="connsiteY0" fmla="*/ 534634 h 1746697"/>
                      <a:gd name="connsiteX1" fmla="*/ 598268 w 1767493"/>
                      <a:gd name="connsiteY1" fmla="*/ 103635 h 1746697"/>
                      <a:gd name="connsiteX2" fmla="*/ 1681731 w 1767493"/>
                      <a:gd name="connsiteY2" fmla="*/ 104422 h 1746697"/>
                      <a:gd name="connsiteX3" fmla="*/ 1697606 w 1767493"/>
                      <a:gd name="connsiteY3" fmla="*/ 1263290 h 1746697"/>
                      <a:gd name="connsiteX4" fmla="*/ 1657111 w 1767493"/>
                      <a:gd name="connsiteY4" fmla="*/ 1303785 h 1746697"/>
                      <a:gd name="connsiteX5" fmla="*/ 1111818 w 1767493"/>
                      <a:gd name="connsiteY5" fmla="*/ 1706202 h 1746697"/>
                      <a:gd name="connsiteX6" fmla="*/ 1071323 w 1767493"/>
                      <a:gd name="connsiteY6" fmla="*/ 1746697 h 1746697"/>
                      <a:gd name="connsiteX7" fmla="*/ 47411 w 1767493"/>
                      <a:gd name="connsiteY7" fmla="*/ 1746697 h 1746697"/>
                      <a:gd name="connsiteX8" fmla="*/ 6916 w 1767493"/>
                      <a:gd name="connsiteY8" fmla="*/ 1706202 h 1746697"/>
                      <a:gd name="connsiteX9" fmla="*/ 13266 w 1767493"/>
                      <a:gd name="connsiteY9" fmla="*/ 534634 h 1746697"/>
                      <a:gd name="connsiteX0" fmla="*/ 13266 w 1767493"/>
                      <a:gd name="connsiteY0" fmla="*/ 518177 h 1730240"/>
                      <a:gd name="connsiteX1" fmla="*/ 598268 w 1767493"/>
                      <a:gd name="connsiteY1" fmla="*/ 87178 h 1730240"/>
                      <a:gd name="connsiteX2" fmla="*/ 1681731 w 1767493"/>
                      <a:gd name="connsiteY2" fmla="*/ 87965 h 1730240"/>
                      <a:gd name="connsiteX3" fmla="*/ 1697606 w 1767493"/>
                      <a:gd name="connsiteY3" fmla="*/ 1246833 h 1730240"/>
                      <a:gd name="connsiteX4" fmla="*/ 1657111 w 1767493"/>
                      <a:gd name="connsiteY4" fmla="*/ 1287328 h 1730240"/>
                      <a:gd name="connsiteX5" fmla="*/ 1111818 w 1767493"/>
                      <a:gd name="connsiteY5" fmla="*/ 1689745 h 1730240"/>
                      <a:gd name="connsiteX6" fmla="*/ 1071323 w 1767493"/>
                      <a:gd name="connsiteY6" fmla="*/ 1730240 h 1730240"/>
                      <a:gd name="connsiteX7" fmla="*/ 47411 w 1767493"/>
                      <a:gd name="connsiteY7" fmla="*/ 1730240 h 1730240"/>
                      <a:gd name="connsiteX8" fmla="*/ 6916 w 1767493"/>
                      <a:gd name="connsiteY8" fmla="*/ 1689745 h 1730240"/>
                      <a:gd name="connsiteX9" fmla="*/ 13266 w 1767493"/>
                      <a:gd name="connsiteY9" fmla="*/ 518177 h 1730240"/>
                      <a:gd name="connsiteX0" fmla="*/ 13266 w 1700096"/>
                      <a:gd name="connsiteY0" fmla="*/ 443652 h 1655715"/>
                      <a:gd name="connsiteX1" fmla="*/ 598268 w 1700096"/>
                      <a:gd name="connsiteY1" fmla="*/ 12653 h 1655715"/>
                      <a:gd name="connsiteX2" fmla="*/ 1681731 w 1700096"/>
                      <a:gd name="connsiteY2" fmla="*/ 13440 h 1655715"/>
                      <a:gd name="connsiteX3" fmla="*/ 1697606 w 1700096"/>
                      <a:gd name="connsiteY3" fmla="*/ 1172308 h 1655715"/>
                      <a:gd name="connsiteX4" fmla="*/ 1657111 w 1700096"/>
                      <a:gd name="connsiteY4" fmla="*/ 1212803 h 1655715"/>
                      <a:gd name="connsiteX5" fmla="*/ 1111818 w 1700096"/>
                      <a:gd name="connsiteY5" fmla="*/ 1615220 h 1655715"/>
                      <a:gd name="connsiteX6" fmla="*/ 1071323 w 1700096"/>
                      <a:gd name="connsiteY6" fmla="*/ 1655715 h 1655715"/>
                      <a:gd name="connsiteX7" fmla="*/ 47411 w 1700096"/>
                      <a:gd name="connsiteY7" fmla="*/ 1655715 h 1655715"/>
                      <a:gd name="connsiteX8" fmla="*/ 6916 w 1700096"/>
                      <a:gd name="connsiteY8" fmla="*/ 1615220 h 1655715"/>
                      <a:gd name="connsiteX9" fmla="*/ 13266 w 1700096"/>
                      <a:gd name="connsiteY9" fmla="*/ 443652 h 1655715"/>
                      <a:gd name="connsiteX0" fmla="*/ 13266 w 1703438"/>
                      <a:gd name="connsiteY0" fmla="*/ 462935 h 1674998"/>
                      <a:gd name="connsiteX1" fmla="*/ 598268 w 1703438"/>
                      <a:gd name="connsiteY1" fmla="*/ 31936 h 1674998"/>
                      <a:gd name="connsiteX2" fmla="*/ 1688081 w 1703438"/>
                      <a:gd name="connsiteY2" fmla="*/ 48598 h 1674998"/>
                      <a:gd name="connsiteX3" fmla="*/ 1697606 w 1703438"/>
                      <a:gd name="connsiteY3" fmla="*/ 1191591 h 1674998"/>
                      <a:gd name="connsiteX4" fmla="*/ 1657111 w 1703438"/>
                      <a:gd name="connsiteY4" fmla="*/ 1232086 h 1674998"/>
                      <a:gd name="connsiteX5" fmla="*/ 1111818 w 1703438"/>
                      <a:gd name="connsiteY5" fmla="*/ 1634503 h 1674998"/>
                      <a:gd name="connsiteX6" fmla="*/ 1071323 w 1703438"/>
                      <a:gd name="connsiteY6" fmla="*/ 1674998 h 1674998"/>
                      <a:gd name="connsiteX7" fmla="*/ 47411 w 1703438"/>
                      <a:gd name="connsiteY7" fmla="*/ 1674998 h 1674998"/>
                      <a:gd name="connsiteX8" fmla="*/ 6916 w 1703438"/>
                      <a:gd name="connsiteY8" fmla="*/ 1634503 h 1674998"/>
                      <a:gd name="connsiteX9" fmla="*/ 13266 w 1703438"/>
                      <a:gd name="connsiteY9" fmla="*/ 462935 h 1674998"/>
                      <a:gd name="connsiteX0" fmla="*/ 13266 w 1703438"/>
                      <a:gd name="connsiteY0" fmla="*/ 438970 h 1651033"/>
                      <a:gd name="connsiteX1" fmla="*/ 598268 w 1703438"/>
                      <a:gd name="connsiteY1" fmla="*/ 7971 h 1651033"/>
                      <a:gd name="connsiteX2" fmla="*/ 1688081 w 1703438"/>
                      <a:gd name="connsiteY2" fmla="*/ 24633 h 1651033"/>
                      <a:gd name="connsiteX3" fmla="*/ 1697606 w 1703438"/>
                      <a:gd name="connsiteY3" fmla="*/ 1167626 h 1651033"/>
                      <a:gd name="connsiteX4" fmla="*/ 1657111 w 1703438"/>
                      <a:gd name="connsiteY4" fmla="*/ 1208121 h 1651033"/>
                      <a:gd name="connsiteX5" fmla="*/ 1111818 w 1703438"/>
                      <a:gd name="connsiteY5" fmla="*/ 1610538 h 1651033"/>
                      <a:gd name="connsiteX6" fmla="*/ 1071323 w 1703438"/>
                      <a:gd name="connsiteY6" fmla="*/ 1651033 h 1651033"/>
                      <a:gd name="connsiteX7" fmla="*/ 47411 w 1703438"/>
                      <a:gd name="connsiteY7" fmla="*/ 1651033 h 1651033"/>
                      <a:gd name="connsiteX8" fmla="*/ 6916 w 1703438"/>
                      <a:gd name="connsiteY8" fmla="*/ 1610538 h 1651033"/>
                      <a:gd name="connsiteX9" fmla="*/ 13266 w 1703438"/>
                      <a:gd name="connsiteY9" fmla="*/ 438970 h 1651033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11818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33250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  <a:gd name="connsiteX0" fmla="*/ 13266 w 1711629"/>
                      <a:gd name="connsiteY0" fmla="*/ 443748 h 1655811"/>
                      <a:gd name="connsiteX1" fmla="*/ 598268 w 1711629"/>
                      <a:gd name="connsiteY1" fmla="*/ 12749 h 1655811"/>
                      <a:gd name="connsiteX2" fmla="*/ 1688081 w 1711629"/>
                      <a:gd name="connsiteY2" fmla="*/ 29411 h 1655811"/>
                      <a:gd name="connsiteX3" fmla="*/ 1697606 w 1711629"/>
                      <a:gd name="connsiteY3" fmla="*/ 1172404 h 1655811"/>
                      <a:gd name="connsiteX4" fmla="*/ 1657111 w 1711629"/>
                      <a:gd name="connsiteY4" fmla="*/ 1212899 h 1655811"/>
                      <a:gd name="connsiteX5" fmla="*/ 1133250 w 1711629"/>
                      <a:gd name="connsiteY5" fmla="*/ 1615316 h 1655811"/>
                      <a:gd name="connsiteX6" fmla="*/ 1071323 w 1711629"/>
                      <a:gd name="connsiteY6" fmla="*/ 1655811 h 1655811"/>
                      <a:gd name="connsiteX7" fmla="*/ 47411 w 1711629"/>
                      <a:gd name="connsiteY7" fmla="*/ 1655811 h 1655811"/>
                      <a:gd name="connsiteX8" fmla="*/ 6916 w 1711629"/>
                      <a:gd name="connsiteY8" fmla="*/ 1615316 h 1655811"/>
                      <a:gd name="connsiteX9" fmla="*/ 13266 w 1711629"/>
                      <a:gd name="connsiteY9" fmla="*/ 443748 h 165581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711629" h="1655811">
                        <a:moveTo>
                          <a:pt x="13266" y="443748"/>
                        </a:moveTo>
                        <a:cubicBezTo>
                          <a:pt x="38800" y="402079"/>
                          <a:pt x="531857" y="27830"/>
                          <a:pt x="598268" y="12749"/>
                        </a:cubicBezTo>
                        <a:cubicBezTo>
                          <a:pt x="664679" y="-2332"/>
                          <a:pt x="1641383" y="-11465"/>
                          <a:pt x="1688081" y="29411"/>
                        </a:cubicBezTo>
                        <a:cubicBezTo>
                          <a:pt x="1734779" y="70287"/>
                          <a:pt x="1697606" y="777648"/>
                          <a:pt x="1697606" y="1172404"/>
                        </a:cubicBezTo>
                        <a:cubicBezTo>
                          <a:pt x="1697606" y="1194769"/>
                          <a:pt x="1679476" y="1212899"/>
                          <a:pt x="1657111" y="1212899"/>
                        </a:cubicBezTo>
                        <a:lnTo>
                          <a:pt x="1133250" y="1615316"/>
                        </a:lnTo>
                        <a:cubicBezTo>
                          <a:pt x="1116581" y="1637681"/>
                          <a:pt x="1093688" y="1655811"/>
                          <a:pt x="1071323" y="1655811"/>
                        </a:cubicBezTo>
                        <a:lnTo>
                          <a:pt x="47411" y="1655811"/>
                        </a:lnTo>
                        <a:cubicBezTo>
                          <a:pt x="25046" y="1655811"/>
                          <a:pt x="6916" y="1637681"/>
                          <a:pt x="6916" y="1615316"/>
                        </a:cubicBezTo>
                        <a:cubicBezTo>
                          <a:pt x="6916" y="1220560"/>
                          <a:pt x="-12268" y="485417"/>
                          <a:pt x="13266" y="443748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1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F86F7429-3665-4289-9EDC-C7945DCF1734}"/>
                      </a:ext>
                    </a:extLst>
                  </p:cNvPr>
                  <p:cNvSpPr/>
                  <p:nvPr/>
                </p:nvSpPr>
                <p:spPr>
                  <a:xfrm>
                    <a:off x="32004" y="4457449"/>
                    <a:ext cx="298990" cy="117976"/>
                  </a:xfrm>
                  <a:custGeom>
                    <a:avLst/>
                    <a:gdLst>
                      <a:gd name="connsiteX0" fmla="*/ 146806 w 378728"/>
                      <a:gd name="connsiteY0" fmla="*/ 372 h 149441"/>
                      <a:gd name="connsiteX1" fmla="*/ 168166 w 378728"/>
                      <a:gd name="connsiteY1" fmla="*/ 1455 h 149441"/>
                      <a:gd name="connsiteX2" fmla="*/ 364649 w 378728"/>
                      <a:gd name="connsiteY2" fmla="*/ 45161 h 149441"/>
                      <a:gd name="connsiteX3" fmla="*/ 374952 w 378728"/>
                      <a:gd name="connsiteY3" fmla="*/ 59976 h 149441"/>
                      <a:gd name="connsiteX4" fmla="*/ 326510 w 378728"/>
                      <a:gd name="connsiteY4" fmla="*/ 92302 h 149441"/>
                      <a:gd name="connsiteX5" fmla="*/ 257583 w 378728"/>
                      <a:gd name="connsiteY5" fmla="*/ 76057 h 149441"/>
                      <a:gd name="connsiteX6" fmla="*/ 275190 w 378728"/>
                      <a:gd name="connsiteY6" fmla="*/ 62378 h 149441"/>
                      <a:gd name="connsiteX7" fmla="*/ 185887 w 378728"/>
                      <a:gd name="connsiteY7" fmla="*/ 41330 h 149441"/>
                      <a:gd name="connsiteX8" fmla="*/ 128250 w 378728"/>
                      <a:gd name="connsiteY8" fmla="*/ 86104 h 149441"/>
                      <a:gd name="connsiteX9" fmla="*/ 217554 w 378728"/>
                      <a:gd name="connsiteY9" fmla="*/ 107152 h 149441"/>
                      <a:gd name="connsiteX10" fmla="*/ 226627 w 378728"/>
                      <a:gd name="connsiteY10" fmla="*/ 100104 h 149441"/>
                      <a:gd name="connsiteX11" fmla="*/ 291800 w 378728"/>
                      <a:gd name="connsiteY11" fmla="*/ 115465 h 149441"/>
                      <a:gd name="connsiteX12" fmla="*/ 249013 w 378728"/>
                      <a:gd name="connsiteY12" fmla="*/ 144018 h 149441"/>
                      <a:gd name="connsiteX13" fmla="*/ 210562 w 378728"/>
                      <a:gd name="connsiteY13" fmla="*/ 147987 h 149441"/>
                      <a:gd name="connsiteX14" fmla="*/ 14079 w 378728"/>
                      <a:gd name="connsiteY14" fmla="*/ 104281 h 149441"/>
                      <a:gd name="connsiteX15" fmla="*/ 3776 w 378728"/>
                      <a:gd name="connsiteY15" fmla="*/ 89467 h 149441"/>
                      <a:gd name="connsiteX16" fmla="*/ 129715 w 378728"/>
                      <a:gd name="connsiteY16" fmla="*/ 5424 h 149441"/>
                      <a:gd name="connsiteX17" fmla="*/ 146806 w 378728"/>
                      <a:gd name="connsiteY17" fmla="*/ 372 h 1494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</a:cxnLst>
                    <a:rect l="l" t="t" r="r" b="b"/>
                    <a:pathLst>
                      <a:path w="378728" h="149441">
                        <a:moveTo>
                          <a:pt x="146806" y="372"/>
                        </a:moveTo>
                        <a:cubicBezTo>
                          <a:pt x="153765" y="-347"/>
                          <a:pt x="161434" y="-43"/>
                          <a:pt x="168166" y="1455"/>
                        </a:cubicBezTo>
                        <a:lnTo>
                          <a:pt x="364649" y="45161"/>
                        </a:lnTo>
                        <a:cubicBezTo>
                          <a:pt x="378113" y="48156"/>
                          <a:pt x="382725" y="54789"/>
                          <a:pt x="374952" y="59976"/>
                        </a:cubicBezTo>
                        <a:lnTo>
                          <a:pt x="326510" y="92302"/>
                        </a:lnTo>
                        <a:lnTo>
                          <a:pt x="257583" y="76057"/>
                        </a:lnTo>
                        <a:lnTo>
                          <a:pt x="275190" y="62378"/>
                        </a:lnTo>
                        <a:lnTo>
                          <a:pt x="185887" y="41330"/>
                        </a:lnTo>
                        <a:lnTo>
                          <a:pt x="128250" y="86104"/>
                        </a:lnTo>
                        <a:lnTo>
                          <a:pt x="217554" y="107152"/>
                        </a:lnTo>
                        <a:lnTo>
                          <a:pt x="226627" y="100104"/>
                        </a:lnTo>
                        <a:lnTo>
                          <a:pt x="291800" y="115465"/>
                        </a:lnTo>
                        <a:lnTo>
                          <a:pt x="249013" y="144018"/>
                        </a:lnTo>
                        <a:cubicBezTo>
                          <a:pt x="241240" y="149205"/>
                          <a:pt x="224026" y="150982"/>
                          <a:pt x="210562" y="147987"/>
                        </a:cubicBezTo>
                        <a:lnTo>
                          <a:pt x="14079" y="104281"/>
                        </a:lnTo>
                        <a:cubicBezTo>
                          <a:pt x="615" y="101286"/>
                          <a:pt x="-3997" y="94654"/>
                          <a:pt x="3776" y="89467"/>
                        </a:cubicBezTo>
                        <a:lnTo>
                          <a:pt x="129715" y="5424"/>
                        </a:lnTo>
                        <a:cubicBezTo>
                          <a:pt x="133601" y="2831"/>
                          <a:pt x="139848" y="1090"/>
                          <a:pt x="146806" y="372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フリーフォーム: 図形 158">
                    <a:extLst>
                      <a:ext uri="{FF2B5EF4-FFF2-40B4-BE49-F238E27FC236}">
                        <a16:creationId xmlns:a16="http://schemas.microsoft.com/office/drawing/2014/main" id="{F77F98BA-F67A-4D6C-901E-E93BDD289CDB}"/>
                      </a:ext>
                    </a:extLst>
                  </p:cNvPr>
                  <p:cNvSpPr/>
                  <p:nvPr/>
                </p:nvSpPr>
                <p:spPr>
                  <a:xfrm>
                    <a:off x="88638" y="4421353"/>
                    <a:ext cx="199494" cy="122939"/>
                  </a:xfrm>
                  <a:custGeom>
                    <a:avLst/>
                    <a:gdLst>
                      <a:gd name="connsiteX0" fmla="*/ 90884 w 181768"/>
                      <a:gd name="connsiteY0" fmla="*/ 0 h 136247"/>
                      <a:gd name="connsiteX1" fmla="*/ 181768 w 181768"/>
                      <a:gd name="connsiteY1" fmla="*/ 53931 h 136247"/>
                      <a:gd name="connsiteX2" fmla="*/ 176939 w 181768"/>
                      <a:gd name="connsiteY2" fmla="*/ 68124 h 136247"/>
                      <a:gd name="connsiteX3" fmla="*/ 181768 w 181768"/>
                      <a:gd name="connsiteY3" fmla="*/ 82316 h 136247"/>
                      <a:gd name="connsiteX4" fmla="*/ 90884 w 181768"/>
                      <a:gd name="connsiteY4" fmla="*/ 136247 h 136247"/>
                      <a:gd name="connsiteX5" fmla="*/ 0 w 181768"/>
                      <a:gd name="connsiteY5" fmla="*/ 82316 h 136247"/>
                      <a:gd name="connsiteX6" fmla="*/ 4829 w 181768"/>
                      <a:gd name="connsiteY6" fmla="*/ 68124 h 136247"/>
                      <a:gd name="connsiteX7" fmla="*/ 0 w 181768"/>
                      <a:gd name="connsiteY7" fmla="*/ 53931 h 136247"/>
                      <a:gd name="connsiteX8" fmla="*/ 90884 w 181768"/>
                      <a:gd name="connsiteY8" fmla="*/ 0 h 1362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81768" h="136247">
                        <a:moveTo>
                          <a:pt x="90884" y="0"/>
                        </a:moveTo>
                        <a:cubicBezTo>
                          <a:pt x="141078" y="0"/>
                          <a:pt x="181768" y="24146"/>
                          <a:pt x="181768" y="53931"/>
                        </a:cubicBezTo>
                        <a:lnTo>
                          <a:pt x="176939" y="68124"/>
                        </a:lnTo>
                        <a:lnTo>
                          <a:pt x="181768" y="82316"/>
                        </a:lnTo>
                        <a:cubicBezTo>
                          <a:pt x="181768" y="112101"/>
                          <a:pt x="141078" y="136247"/>
                          <a:pt x="90884" y="136247"/>
                        </a:cubicBezTo>
                        <a:cubicBezTo>
                          <a:pt x="40690" y="136247"/>
                          <a:pt x="0" y="112101"/>
                          <a:pt x="0" y="82316"/>
                        </a:cubicBezTo>
                        <a:lnTo>
                          <a:pt x="4829" y="68124"/>
                        </a:lnTo>
                        <a:lnTo>
                          <a:pt x="0" y="53931"/>
                        </a:lnTo>
                        <a:cubicBezTo>
                          <a:pt x="0" y="24146"/>
                          <a:pt x="40690" y="0"/>
                          <a:pt x="90884" y="0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1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B6B30894-D0B8-4643-ABDE-DEC5812D3718}"/>
                      </a:ext>
                    </a:extLst>
                  </p:cNvPr>
                  <p:cNvSpPr/>
                  <p:nvPr/>
                </p:nvSpPr>
                <p:spPr>
                  <a:xfrm>
                    <a:off x="-190267" y="3831472"/>
                    <a:ext cx="757006" cy="619410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フリーフォーム: 図形 160">
                    <a:extLst>
                      <a:ext uri="{FF2B5EF4-FFF2-40B4-BE49-F238E27FC236}">
                        <a16:creationId xmlns:a16="http://schemas.microsoft.com/office/drawing/2014/main" id="{2E3C9DFE-E98B-4E45-AA78-698B8DF6B987}"/>
                      </a:ext>
                    </a:extLst>
                  </p:cNvPr>
                  <p:cNvSpPr/>
                  <p:nvPr/>
                </p:nvSpPr>
                <p:spPr>
                  <a:xfrm>
                    <a:off x="-706246" y="4767899"/>
                    <a:ext cx="1709608" cy="1188805"/>
                  </a:xfrm>
                  <a:custGeom>
                    <a:avLst/>
                    <a:gdLst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417 w 1709608"/>
                      <a:gd name="connsiteY10" fmla="*/ 460970 h 1188805"/>
                      <a:gd name="connsiteX11" fmla="*/ 1080227 w 1709608"/>
                      <a:gd name="connsiteY11" fmla="*/ 460970 h 1188805"/>
                      <a:gd name="connsiteX12" fmla="*/ 1144930 w 1709608"/>
                      <a:gd name="connsiteY12" fmla="*/ 419468 h 1188805"/>
                      <a:gd name="connsiteX13" fmla="*/ 1692273 w 1709608"/>
                      <a:gd name="connsiteY13" fmla="*/ 7043 h 11888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1709608" h="1188805">
                        <a:moveTo>
                          <a:pt x="1709608" y="0"/>
                        </a:moveTo>
                        <a:lnTo>
                          <a:pt x="1709598" y="1197"/>
                        </a:lnTo>
                        <a:cubicBezTo>
                          <a:pt x="1706142" y="232491"/>
                          <a:pt x="1696849" y="508020"/>
                          <a:pt x="1696849" y="705398"/>
                        </a:cubicBezTo>
                        <a:cubicBezTo>
                          <a:pt x="1696849" y="727763"/>
                          <a:pt x="1678719" y="745893"/>
                          <a:pt x="1656354" y="745893"/>
                        </a:cubicBezTo>
                        <a:lnTo>
                          <a:pt x="1132493" y="1148310"/>
                        </a:lnTo>
                        <a:cubicBezTo>
                          <a:pt x="1115824" y="1170675"/>
                          <a:pt x="1092931" y="1188805"/>
                          <a:pt x="1070566" y="1188805"/>
                        </a:cubicBezTo>
                        <a:lnTo>
                          <a:pt x="46654" y="1188805"/>
                        </a:lnTo>
                        <a:cubicBezTo>
                          <a:pt x="24289" y="1188805"/>
                          <a:pt x="6159" y="1170675"/>
                          <a:pt x="6159" y="1148310"/>
                        </a:cubicBezTo>
                        <a:cubicBezTo>
                          <a:pt x="6159" y="1000277"/>
                          <a:pt x="3461" y="804376"/>
                          <a:pt x="1436" y="615129"/>
                        </a:cubicBezTo>
                        <a:lnTo>
                          <a:pt x="0" y="456738"/>
                        </a:lnTo>
                        <a:lnTo>
                          <a:pt x="10417" y="460970"/>
                        </a:lnTo>
                        <a:lnTo>
                          <a:pt x="1080227" y="460970"/>
                        </a:lnTo>
                        <a:cubicBezTo>
                          <a:pt x="1103594" y="460970"/>
                          <a:pt x="1127514" y="442389"/>
                          <a:pt x="1144930" y="419468"/>
                        </a:cubicBezTo>
                        <a:lnTo>
                          <a:pt x="1692273" y="7043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9152C12D-EE33-41A1-B7AC-6B465721AE6A}"/>
                      </a:ext>
                    </a:extLst>
                  </p:cNvPr>
                  <p:cNvSpPr/>
                  <p:nvPr/>
                </p:nvSpPr>
                <p:spPr>
                  <a:xfrm>
                    <a:off x="14522" y="4079189"/>
                    <a:ext cx="347428" cy="367078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" name="フリーフォーム: 図形 162">
                    <a:extLst>
                      <a:ext uri="{FF2B5EF4-FFF2-40B4-BE49-F238E27FC236}">
                        <a16:creationId xmlns:a16="http://schemas.microsoft.com/office/drawing/2014/main" id="{A728A58E-FA25-4285-AA25-F29A1B91CB23}"/>
                      </a:ext>
                    </a:extLst>
                  </p:cNvPr>
                  <p:cNvSpPr/>
                  <p:nvPr/>
                </p:nvSpPr>
                <p:spPr>
                  <a:xfrm>
                    <a:off x="119297" y="4079189"/>
                    <a:ext cx="137878" cy="367078"/>
                  </a:xfrm>
                  <a:custGeom>
                    <a:avLst/>
                    <a:gdLst>
                      <a:gd name="connsiteX0" fmla="*/ 492621 w 724135"/>
                      <a:gd name="connsiteY0" fmla="*/ 347 h 588589"/>
                      <a:gd name="connsiteX1" fmla="*/ 626864 w 724135"/>
                      <a:gd name="connsiteY1" fmla="*/ 13462 h 588589"/>
                      <a:gd name="connsiteX2" fmla="*/ 724135 w 724135"/>
                      <a:gd name="connsiteY2" fmla="*/ 22966 h 588589"/>
                      <a:gd name="connsiteX3" fmla="*/ 724135 w 724135"/>
                      <a:gd name="connsiteY3" fmla="*/ 292007 h 588589"/>
                      <a:gd name="connsiteX4" fmla="*/ 394888 w 724135"/>
                      <a:gd name="connsiteY4" fmla="*/ 586180 h 588589"/>
                      <a:gd name="connsiteX5" fmla="*/ 362068 w 724135"/>
                      <a:gd name="connsiteY5" fmla="*/ 588589 h 588589"/>
                      <a:gd name="connsiteX6" fmla="*/ 329247 w 724135"/>
                      <a:gd name="connsiteY6" fmla="*/ 586180 h 588589"/>
                      <a:gd name="connsiteX7" fmla="*/ 0 w 724135"/>
                      <a:gd name="connsiteY7" fmla="*/ 292007 h 588589"/>
                      <a:gd name="connsiteX8" fmla="*/ 0 w 724135"/>
                      <a:gd name="connsiteY8" fmla="*/ 4680 h 588589"/>
                      <a:gd name="connsiteX9" fmla="*/ 89892 w 724135"/>
                      <a:gd name="connsiteY9" fmla="*/ 13462 h 588589"/>
                      <a:gd name="connsiteX10" fmla="*/ 358378 w 724135"/>
                      <a:gd name="connsiteY10" fmla="*/ 13462 h 588589"/>
                      <a:gd name="connsiteX11" fmla="*/ 492621 w 724135"/>
                      <a:gd name="connsiteY11" fmla="*/ 347 h 5885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724135" h="588589">
                        <a:moveTo>
                          <a:pt x="492621" y="347"/>
                        </a:moveTo>
                        <a:cubicBezTo>
                          <a:pt x="537369" y="1804"/>
                          <a:pt x="582116" y="7633"/>
                          <a:pt x="626864" y="13462"/>
                        </a:cubicBezTo>
                        <a:lnTo>
                          <a:pt x="724135" y="22966"/>
                        </a:lnTo>
                        <a:lnTo>
                          <a:pt x="724135" y="292007"/>
                        </a:lnTo>
                        <a:cubicBezTo>
                          <a:pt x="724135" y="437114"/>
                          <a:pt x="582789" y="558180"/>
                          <a:pt x="394888" y="586180"/>
                        </a:cubicBezTo>
                        <a:lnTo>
                          <a:pt x="362068" y="588589"/>
                        </a:lnTo>
                        <a:lnTo>
                          <a:pt x="329247" y="586180"/>
                        </a:lnTo>
                        <a:cubicBezTo>
                          <a:pt x="141346" y="558180"/>
                          <a:pt x="0" y="437114"/>
                          <a:pt x="0" y="292007"/>
                        </a:cubicBezTo>
                        <a:lnTo>
                          <a:pt x="0" y="4680"/>
                        </a:lnTo>
                        <a:lnTo>
                          <a:pt x="89892" y="13462"/>
                        </a:lnTo>
                        <a:cubicBezTo>
                          <a:pt x="179387" y="25120"/>
                          <a:pt x="268883" y="36779"/>
                          <a:pt x="358378" y="13462"/>
                        </a:cubicBezTo>
                        <a:cubicBezTo>
                          <a:pt x="403126" y="1804"/>
                          <a:pt x="447873" y="-1111"/>
                          <a:pt x="492621" y="347"/>
                        </a:cubicBezTo>
                        <a:close/>
                      </a:path>
                    </a:pathLst>
                  </a:cu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" name="フリーフォーム: 図形 163">
                    <a:extLst>
                      <a:ext uri="{FF2B5EF4-FFF2-40B4-BE49-F238E27FC236}">
                        <a16:creationId xmlns:a16="http://schemas.microsoft.com/office/drawing/2014/main" id="{561D333C-BAF8-42CA-919A-7CA2AC8F65DE}"/>
                      </a:ext>
                    </a:extLst>
                  </p:cNvPr>
                  <p:cNvSpPr/>
                  <p:nvPr/>
                </p:nvSpPr>
                <p:spPr>
                  <a:xfrm>
                    <a:off x="-190267" y="3830989"/>
                    <a:ext cx="757006" cy="437909"/>
                  </a:xfrm>
                  <a:custGeom>
                    <a:avLst/>
                    <a:gdLst>
                      <a:gd name="connsiteX0" fmla="*/ 514983 w 757006"/>
                      <a:gd name="connsiteY0" fmla="*/ 365 h 437909"/>
                      <a:gd name="connsiteX1" fmla="*/ 655320 w 757006"/>
                      <a:gd name="connsiteY1" fmla="*/ 14167 h 437909"/>
                      <a:gd name="connsiteX2" fmla="*/ 757006 w 757006"/>
                      <a:gd name="connsiteY2" fmla="*/ 24169 h 437909"/>
                      <a:gd name="connsiteX3" fmla="*/ 757006 w 757006"/>
                      <a:gd name="connsiteY3" fmla="*/ 307298 h 437909"/>
                      <a:gd name="connsiteX4" fmla="*/ 730849 w 757006"/>
                      <a:gd name="connsiteY4" fmla="*/ 415948 h 437909"/>
                      <a:gd name="connsiteX5" fmla="*/ 725678 w 757006"/>
                      <a:gd name="connsiteY5" fmla="*/ 424074 h 437909"/>
                      <a:gd name="connsiteX6" fmla="*/ 721496 w 757006"/>
                      <a:gd name="connsiteY6" fmla="*/ 423742 h 437909"/>
                      <a:gd name="connsiteX7" fmla="*/ 547610 w 757006"/>
                      <a:gd name="connsiteY7" fmla="*/ 409940 h 437909"/>
                      <a:gd name="connsiteX8" fmla="*/ 373724 w 757006"/>
                      <a:gd name="connsiteY8" fmla="*/ 423742 h 437909"/>
                      <a:gd name="connsiteX9" fmla="*/ 199838 w 757006"/>
                      <a:gd name="connsiteY9" fmla="*/ 437545 h 437909"/>
                      <a:gd name="connsiteX10" fmla="*/ 31392 w 757006"/>
                      <a:gd name="connsiteY10" fmla="*/ 424174 h 437909"/>
                      <a:gd name="connsiteX11" fmla="*/ 26157 w 757006"/>
                      <a:gd name="connsiteY11" fmla="*/ 415948 h 437909"/>
                      <a:gd name="connsiteX12" fmla="*/ 0 w 757006"/>
                      <a:gd name="connsiteY12" fmla="*/ 307298 h 437909"/>
                      <a:gd name="connsiteX13" fmla="*/ 0 w 757006"/>
                      <a:gd name="connsiteY13" fmla="*/ 4925 h 437909"/>
                      <a:gd name="connsiteX14" fmla="*/ 93973 w 757006"/>
                      <a:gd name="connsiteY14" fmla="*/ 14167 h 437909"/>
                      <a:gd name="connsiteX15" fmla="*/ 374646 w 757006"/>
                      <a:gd name="connsiteY15" fmla="*/ 14167 h 437909"/>
                      <a:gd name="connsiteX16" fmla="*/ 514983 w 757006"/>
                      <a:gd name="connsiteY16" fmla="*/ 365 h 4379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757006" h="437909">
                        <a:moveTo>
                          <a:pt x="514983" y="365"/>
                        </a:moveTo>
                        <a:cubicBezTo>
                          <a:pt x="561762" y="1899"/>
                          <a:pt x="608540" y="8033"/>
                          <a:pt x="655320" y="14167"/>
                        </a:cubicBezTo>
                        <a:lnTo>
                          <a:pt x="757006" y="24169"/>
                        </a:lnTo>
                        <a:lnTo>
                          <a:pt x="757006" y="307298"/>
                        </a:lnTo>
                        <a:cubicBezTo>
                          <a:pt x="757006" y="345474"/>
                          <a:pt x="747771" y="382069"/>
                          <a:pt x="730849" y="415948"/>
                        </a:cubicBezTo>
                        <a:lnTo>
                          <a:pt x="725678" y="424074"/>
                        </a:lnTo>
                        <a:lnTo>
                          <a:pt x="721496" y="423742"/>
                        </a:lnTo>
                        <a:cubicBezTo>
                          <a:pt x="663534" y="417608"/>
                          <a:pt x="605573" y="411474"/>
                          <a:pt x="547610" y="409940"/>
                        </a:cubicBezTo>
                        <a:cubicBezTo>
                          <a:pt x="489648" y="408406"/>
                          <a:pt x="431686" y="411474"/>
                          <a:pt x="373724" y="423742"/>
                        </a:cubicBezTo>
                        <a:cubicBezTo>
                          <a:pt x="315762" y="436011"/>
                          <a:pt x="257800" y="439078"/>
                          <a:pt x="199838" y="437545"/>
                        </a:cubicBezTo>
                        <a:lnTo>
                          <a:pt x="31392" y="424174"/>
                        </a:lnTo>
                        <a:lnTo>
                          <a:pt x="26157" y="415948"/>
                        </a:lnTo>
                        <a:cubicBezTo>
                          <a:pt x="9235" y="382069"/>
                          <a:pt x="0" y="345474"/>
                          <a:pt x="0" y="307298"/>
                        </a:cubicBezTo>
                        <a:lnTo>
                          <a:pt x="0" y="4925"/>
                        </a:lnTo>
                        <a:lnTo>
                          <a:pt x="93973" y="14167"/>
                        </a:lnTo>
                        <a:cubicBezTo>
                          <a:pt x="187530" y="26436"/>
                          <a:pt x="281089" y="38705"/>
                          <a:pt x="374646" y="14167"/>
                        </a:cubicBezTo>
                        <a:cubicBezTo>
                          <a:pt x="421425" y="1899"/>
                          <a:pt x="468204" y="-1169"/>
                          <a:pt x="514983" y="365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7452C7B0-51F5-4124-B291-6AD7C8B05178}"/>
                      </a:ext>
                    </a:extLst>
                  </p:cNvPr>
                  <p:cNvSpPr/>
                  <p:nvPr/>
                </p:nvSpPr>
                <p:spPr>
                  <a:xfrm>
                    <a:off x="364320" y="4766714"/>
                    <a:ext cx="639042" cy="1188805"/>
                  </a:xfrm>
                  <a:custGeom>
                    <a:avLst/>
                    <a:gdLst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417 w 1709608"/>
                      <a:gd name="connsiteY10" fmla="*/ 460970 h 1188805"/>
                      <a:gd name="connsiteX11" fmla="*/ 1080227 w 1709608"/>
                      <a:gd name="connsiteY11" fmla="*/ 460970 h 1188805"/>
                      <a:gd name="connsiteX12" fmla="*/ 1144930 w 1709608"/>
                      <a:gd name="connsiteY12" fmla="*/ 419468 h 1188805"/>
                      <a:gd name="connsiteX13" fmla="*/ 1692273 w 1709608"/>
                      <a:gd name="connsiteY13" fmla="*/ 7043 h 1188805"/>
                      <a:gd name="connsiteX0" fmla="*/ 1709608 w 1709608"/>
                      <a:gd name="connsiteY0" fmla="*/ 0 h 1188805"/>
                      <a:gd name="connsiteX1" fmla="*/ 1709598 w 1709608"/>
                      <a:gd name="connsiteY1" fmla="*/ 1197 h 1188805"/>
                      <a:gd name="connsiteX2" fmla="*/ 1696849 w 1709608"/>
                      <a:gd name="connsiteY2" fmla="*/ 705398 h 1188805"/>
                      <a:gd name="connsiteX3" fmla="*/ 1656354 w 1709608"/>
                      <a:gd name="connsiteY3" fmla="*/ 745893 h 1188805"/>
                      <a:gd name="connsiteX4" fmla="*/ 1132493 w 1709608"/>
                      <a:gd name="connsiteY4" fmla="*/ 1148310 h 1188805"/>
                      <a:gd name="connsiteX5" fmla="*/ 1070566 w 1709608"/>
                      <a:gd name="connsiteY5" fmla="*/ 1188805 h 1188805"/>
                      <a:gd name="connsiteX6" fmla="*/ 46654 w 1709608"/>
                      <a:gd name="connsiteY6" fmla="*/ 1188805 h 1188805"/>
                      <a:gd name="connsiteX7" fmla="*/ 6159 w 1709608"/>
                      <a:gd name="connsiteY7" fmla="*/ 1148310 h 1188805"/>
                      <a:gd name="connsiteX8" fmla="*/ 1436 w 1709608"/>
                      <a:gd name="connsiteY8" fmla="*/ 615129 h 1188805"/>
                      <a:gd name="connsiteX9" fmla="*/ 0 w 1709608"/>
                      <a:gd name="connsiteY9" fmla="*/ 456738 h 1188805"/>
                      <a:gd name="connsiteX10" fmla="*/ 1080227 w 1709608"/>
                      <a:gd name="connsiteY10" fmla="*/ 460970 h 1188805"/>
                      <a:gd name="connsiteX11" fmla="*/ 1144930 w 1709608"/>
                      <a:gd name="connsiteY11" fmla="*/ 419468 h 1188805"/>
                      <a:gd name="connsiteX12" fmla="*/ 1692273 w 1709608"/>
                      <a:gd name="connsiteY12" fmla="*/ 7043 h 1188805"/>
                      <a:gd name="connsiteX13" fmla="*/ 1709608 w 1709608"/>
                      <a:gd name="connsiteY13" fmla="*/ 0 h 1188805"/>
                      <a:gd name="connsiteX0" fmla="*/ 1708172 w 1708172"/>
                      <a:gd name="connsiteY0" fmla="*/ 0 h 1188805"/>
                      <a:gd name="connsiteX1" fmla="*/ 1708162 w 1708172"/>
                      <a:gd name="connsiteY1" fmla="*/ 1197 h 1188805"/>
                      <a:gd name="connsiteX2" fmla="*/ 1695413 w 1708172"/>
                      <a:gd name="connsiteY2" fmla="*/ 705398 h 1188805"/>
                      <a:gd name="connsiteX3" fmla="*/ 1654918 w 1708172"/>
                      <a:gd name="connsiteY3" fmla="*/ 745893 h 1188805"/>
                      <a:gd name="connsiteX4" fmla="*/ 1131057 w 1708172"/>
                      <a:gd name="connsiteY4" fmla="*/ 1148310 h 1188805"/>
                      <a:gd name="connsiteX5" fmla="*/ 1069130 w 1708172"/>
                      <a:gd name="connsiteY5" fmla="*/ 1188805 h 1188805"/>
                      <a:gd name="connsiteX6" fmla="*/ 45218 w 1708172"/>
                      <a:gd name="connsiteY6" fmla="*/ 1188805 h 1188805"/>
                      <a:gd name="connsiteX7" fmla="*/ 4723 w 1708172"/>
                      <a:gd name="connsiteY7" fmla="*/ 1148310 h 1188805"/>
                      <a:gd name="connsiteX8" fmla="*/ 0 w 1708172"/>
                      <a:gd name="connsiteY8" fmla="*/ 615129 h 1188805"/>
                      <a:gd name="connsiteX9" fmla="*/ 1078791 w 1708172"/>
                      <a:gd name="connsiteY9" fmla="*/ 460970 h 1188805"/>
                      <a:gd name="connsiteX10" fmla="*/ 1143494 w 1708172"/>
                      <a:gd name="connsiteY10" fmla="*/ 419468 h 1188805"/>
                      <a:gd name="connsiteX11" fmla="*/ 1690837 w 1708172"/>
                      <a:gd name="connsiteY11" fmla="*/ 7043 h 1188805"/>
                      <a:gd name="connsiteX12" fmla="*/ 1708172 w 1708172"/>
                      <a:gd name="connsiteY12" fmla="*/ 0 h 1188805"/>
                      <a:gd name="connsiteX0" fmla="*/ 1774918 w 1774918"/>
                      <a:gd name="connsiteY0" fmla="*/ 0 h 1215175"/>
                      <a:gd name="connsiteX1" fmla="*/ 1774908 w 1774918"/>
                      <a:gd name="connsiteY1" fmla="*/ 1197 h 1215175"/>
                      <a:gd name="connsiteX2" fmla="*/ 1762159 w 1774918"/>
                      <a:gd name="connsiteY2" fmla="*/ 705398 h 1215175"/>
                      <a:gd name="connsiteX3" fmla="*/ 1721664 w 1774918"/>
                      <a:gd name="connsiteY3" fmla="*/ 745893 h 1215175"/>
                      <a:gd name="connsiteX4" fmla="*/ 1197803 w 1774918"/>
                      <a:gd name="connsiteY4" fmla="*/ 1148310 h 1215175"/>
                      <a:gd name="connsiteX5" fmla="*/ 1135876 w 1774918"/>
                      <a:gd name="connsiteY5" fmla="*/ 1188805 h 1215175"/>
                      <a:gd name="connsiteX6" fmla="*/ 111964 w 1774918"/>
                      <a:gd name="connsiteY6" fmla="*/ 1188805 h 1215175"/>
                      <a:gd name="connsiteX7" fmla="*/ 71469 w 1774918"/>
                      <a:gd name="connsiteY7" fmla="*/ 1148310 h 1215175"/>
                      <a:gd name="connsiteX8" fmla="*/ 1145537 w 1774918"/>
                      <a:gd name="connsiteY8" fmla="*/ 460970 h 1215175"/>
                      <a:gd name="connsiteX9" fmla="*/ 1210240 w 1774918"/>
                      <a:gd name="connsiteY9" fmla="*/ 419468 h 1215175"/>
                      <a:gd name="connsiteX10" fmla="*/ 1757583 w 1774918"/>
                      <a:gd name="connsiteY10" fmla="*/ 7043 h 1215175"/>
                      <a:gd name="connsiteX11" fmla="*/ 1774918 w 1774918"/>
                      <a:gd name="connsiteY11" fmla="*/ 0 h 1215175"/>
                      <a:gd name="connsiteX0" fmla="*/ 1662954 w 1662954"/>
                      <a:gd name="connsiteY0" fmla="*/ 0 h 1188805"/>
                      <a:gd name="connsiteX1" fmla="*/ 1662944 w 1662954"/>
                      <a:gd name="connsiteY1" fmla="*/ 1197 h 1188805"/>
                      <a:gd name="connsiteX2" fmla="*/ 1650195 w 1662954"/>
                      <a:gd name="connsiteY2" fmla="*/ 705398 h 1188805"/>
                      <a:gd name="connsiteX3" fmla="*/ 1609700 w 1662954"/>
                      <a:gd name="connsiteY3" fmla="*/ 745893 h 1188805"/>
                      <a:gd name="connsiteX4" fmla="*/ 1085839 w 1662954"/>
                      <a:gd name="connsiteY4" fmla="*/ 1148310 h 1188805"/>
                      <a:gd name="connsiteX5" fmla="*/ 1023912 w 1662954"/>
                      <a:gd name="connsiteY5" fmla="*/ 1188805 h 1188805"/>
                      <a:gd name="connsiteX6" fmla="*/ 0 w 1662954"/>
                      <a:gd name="connsiteY6" fmla="*/ 1188805 h 1188805"/>
                      <a:gd name="connsiteX7" fmla="*/ 1033573 w 1662954"/>
                      <a:gd name="connsiteY7" fmla="*/ 460970 h 1188805"/>
                      <a:gd name="connsiteX8" fmla="*/ 1098276 w 1662954"/>
                      <a:gd name="connsiteY8" fmla="*/ 419468 h 1188805"/>
                      <a:gd name="connsiteX9" fmla="*/ 1645619 w 1662954"/>
                      <a:gd name="connsiteY9" fmla="*/ 7043 h 1188805"/>
                      <a:gd name="connsiteX10" fmla="*/ 1662954 w 1662954"/>
                      <a:gd name="connsiteY10" fmla="*/ 0 h 1188805"/>
                      <a:gd name="connsiteX0" fmla="*/ 639042 w 639042"/>
                      <a:gd name="connsiteY0" fmla="*/ 0 h 1188805"/>
                      <a:gd name="connsiteX1" fmla="*/ 639032 w 639042"/>
                      <a:gd name="connsiteY1" fmla="*/ 1197 h 1188805"/>
                      <a:gd name="connsiteX2" fmla="*/ 626283 w 639042"/>
                      <a:gd name="connsiteY2" fmla="*/ 705398 h 1188805"/>
                      <a:gd name="connsiteX3" fmla="*/ 585788 w 639042"/>
                      <a:gd name="connsiteY3" fmla="*/ 745893 h 1188805"/>
                      <a:gd name="connsiteX4" fmla="*/ 61927 w 639042"/>
                      <a:gd name="connsiteY4" fmla="*/ 1148310 h 1188805"/>
                      <a:gd name="connsiteX5" fmla="*/ 0 w 639042"/>
                      <a:gd name="connsiteY5" fmla="*/ 1188805 h 1188805"/>
                      <a:gd name="connsiteX6" fmla="*/ 9661 w 639042"/>
                      <a:gd name="connsiteY6" fmla="*/ 460970 h 1188805"/>
                      <a:gd name="connsiteX7" fmla="*/ 74364 w 639042"/>
                      <a:gd name="connsiteY7" fmla="*/ 419468 h 1188805"/>
                      <a:gd name="connsiteX8" fmla="*/ 621707 w 639042"/>
                      <a:gd name="connsiteY8" fmla="*/ 7043 h 1188805"/>
                      <a:gd name="connsiteX9" fmla="*/ 639042 w 639042"/>
                      <a:gd name="connsiteY9" fmla="*/ 0 h 11888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639042" h="1188805">
                        <a:moveTo>
                          <a:pt x="639042" y="0"/>
                        </a:moveTo>
                        <a:cubicBezTo>
                          <a:pt x="639039" y="399"/>
                          <a:pt x="639035" y="798"/>
                          <a:pt x="639032" y="1197"/>
                        </a:cubicBezTo>
                        <a:cubicBezTo>
                          <a:pt x="635576" y="232491"/>
                          <a:pt x="626283" y="508020"/>
                          <a:pt x="626283" y="705398"/>
                        </a:cubicBezTo>
                        <a:cubicBezTo>
                          <a:pt x="626283" y="727763"/>
                          <a:pt x="608153" y="745893"/>
                          <a:pt x="585788" y="745893"/>
                        </a:cubicBezTo>
                        <a:lnTo>
                          <a:pt x="61927" y="1148310"/>
                        </a:lnTo>
                        <a:cubicBezTo>
                          <a:pt x="45258" y="1170675"/>
                          <a:pt x="22365" y="1188805"/>
                          <a:pt x="0" y="1188805"/>
                        </a:cubicBezTo>
                        <a:lnTo>
                          <a:pt x="9661" y="460970"/>
                        </a:lnTo>
                        <a:cubicBezTo>
                          <a:pt x="33028" y="460970"/>
                          <a:pt x="56948" y="442389"/>
                          <a:pt x="74364" y="419468"/>
                        </a:cubicBezTo>
                        <a:lnTo>
                          <a:pt x="621707" y="7043"/>
                        </a:lnTo>
                        <a:lnTo>
                          <a:pt x="639042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3" name="テキスト ボックス 152">
                  <a:extLst>
                    <a:ext uri="{FF2B5EF4-FFF2-40B4-BE49-F238E27FC236}">
                      <a16:creationId xmlns:a16="http://schemas.microsoft.com/office/drawing/2014/main" id="{8891A3BA-08CF-4FF6-90AD-6E6F4F4C4D6C}"/>
                    </a:ext>
                  </a:extLst>
                </p:cNvPr>
                <p:cNvSpPr txBox="1"/>
                <p:nvPr/>
              </p:nvSpPr>
              <p:spPr>
                <a:xfrm>
                  <a:off x="-553183" y="5326177"/>
                  <a:ext cx="739962" cy="163023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chemeClr val="bg1"/>
                      </a:solidFill>
                      <a:latin typeface="Arial Black" panose="020B0A04020102020204" pitchFamily="34" charset="0"/>
                    </a:rPr>
                    <a:t>Bread</a:t>
                  </a:r>
                  <a:endParaRPr kumimoji="1" lang="ja-JP" altLang="en-US" dirty="0">
                    <a:solidFill>
                      <a:schemeClr val="bg1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154" name="テキスト ボックス 153">
                  <a:extLst>
                    <a:ext uri="{FF2B5EF4-FFF2-40B4-BE49-F238E27FC236}">
                      <a16:creationId xmlns:a16="http://schemas.microsoft.com/office/drawing/2014/main" id="{604317FD-4C47-4EED-AB45-416F805AA4B1}"/>
                    </a:ext>
                  </a:extLst>
                </p:cNvPr>
                <p:cNvSpPr txBox="1"/>
                <p:nvPr/>
              </p:nvSpPr>
              <p:spPr>
                <a:xfrm>
                  <a:off x="-98685" y="5757580"/>
                  <a:ext cx="234404" cy="1075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枚切</a:t>
                  </a:r>
                </a:p>
              </p:txBody>
            </p:sp>
            <p:sp>
              <p:nvSpPr>
                <p:cNvPr id="155" name="テキスト ボックス 154">
                  <a:extLst>
                    <a:ext uri="{FF2B5EF4-FFF2-40B4-BE49-F238E27FC236}">
                      <a16:creationId xmlns:a16="http://schemas.microsoft.com/office/drawing/2014/main" id="{580D5EFB-03FF-4DE0-9AC8-DF73FEC4E15F}"/>
                    </a:ext>
                  </a:extLst>
                </p:cNvPr>
                <p:cNvSpPr txBox="1"/>
                <p:nvPr/>
              </p:nvSpPr>
              <p:spPr>
                <a:xfrm>
                  <a:off x="-430568" y="5574110"/>
                  <a:ext cx="315248" cy="2944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>
                      <a:solidFill>
                        <a:schemeClr val="bg1"/>
                      </a:solidFill>
                      <a:latin typeface="Arial Black" panose="020B0A04020102020204" pitchFamily="34" charset="0"/>
                    </a:rPr>
                    <a:t>10</a:t>
                  </a:r>
                  <a:endParaRPr kumimoji="1" lang="ja-JP" altLang="en-US" dirty="0">
                    <a:solidFill>
                      <a:schemeClr val="bg1"/>
                    </a:solidFill>
                    <a:latin typeface="Arial Black" panose="020B0A04020102020204" pitchFamily="34" charset="0"/>
                  </a:endParaRPr>
                </a:p>
              </p:txBody>
            </p:sp>
            <p:sp>
              <p:nvSpPr>
                <p:cNvPr id="156" name="テキスト ボックス 155">
                  <a:extLst>
                    <a:ext uri="{FF2B5EF4-FFF2-40B4-BE49-F238E27FC236}">
                      <a16:creationId xmlns:a16="http://schemas.microsoft.com/office/drawing/2014/main" id="{28E22A84-C1E1-4A35-87DD-60047D7CD983}"/>
                    </a:ext>
                  </a:extLst>
                </p:cNvPr>
                <p:cNvSpPr txBox="1"/>
                <p:nvPr/>
              </p:nvSpPr>
              <p:spPr>
                <a:xfrm>
                  <a:off x="453118" y="5002943"/>
                  <a:ext cx="501485" cy="67907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SlantUp">
                    <a:avLst>
                      <a:gd name="adj" fmla="val 59348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ふんわり食感</a:t>
                  </a:r>
                </a:p>
              </p:txBody>
            </p:sp>
          </p:grp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C91E1CE8-E19B-4D9C-864A-26AA591CA2CD}"/>
                  </a:ext>
                </a:extLst>
              </p:cNvPr>
              <p:cNvSpPr/>
              <p:nvPr/>
            </p:nvSpPr>
            <p:spPr>
              <a:xfrm>
                <a:off x="33615" y="3832994"/>
                <a:ext cx="226778" cy="435018"/>
              </a:xfrm>
              <a:custGeom>
                <a:avLst/>
                <a:gdLst>
                  <a:gd name="connsiteX0" fmla="*/ 226778 w 226778"/>
                  <a:gd name="connsiteY0" fmla="*/ 0 h 435018"/>
                  <a:gd name="connsiteX1" fmla="*/ 226778 w 226778"/>
                  <a:gd name="connsiteY1" fmla="*/ 343226 h 435018"/>
                  <a:gd name="connsiteX2" fmla="*/ 223315 w 226778"/>
                  <a:gd name="connsiteY2" fmla="*/ 411860 h 435018"/>
                  <a:gd name="connsiteX3" fmla="*/ 152205 w 226778"/>
                  <a:gd name="connsiteY3" fmla="*/ 421737 h 435018"/>
                  <a:gd name="connsiteX4" fmla="*/ 65262 w 226778"/>
                  <a:gd name="connsiteY4" fmla="*/ 433814 h 435018"/>
                  <a:gd name="connsiteX5" fmla="*/ 4632 w 226778"/>
                  <a:gd name="connsiteY5" fmla="*/ 435018 h 435018"/>
                  <a:gd name="connsiteX6" fmla="*/ 0 w 226778"/>
                  <a:gd name="connsiteY6" fmla="*/ 343226 h 435018"/>
                  <a:gd name="connsiteX7" fmla="*/ 0 w 226778"/>
                  <a:gd name="connsiteY7" fmla="*/ 24707 h 435018"/>
                  <a:gd name="connsiteX8" fmla="*/ 12791 w 226778"/>
                  <a:gd name="connsiteY8" fmla="*/ 25965 h 435018"/>
                  <a:gd name="connsiteX9" fmla="*/ 153127 w 226778"/>
                  <a:gd name="connsiteY9" fmla="*/ 12162 h 435018"/>
                  <a:gd name="connsiteX10" fmla="*/ 223296 w 226778"/>
                  <a:gd name="connsiteY10" fmla="*/ 85 h 435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26778" h="435018">
                    <a:moveTo>
                      <a:pt x="226778" y="0"/>
                    </a:moveTo>
                    <a:lnTo>
                      <a:pt x="226778" y="343226"/>
                    </a:lnTo>
                    <a:lnTo>
                      <a:pt x="223315" y="411860"/>
                    </a:lnTo>
                    <a:lnTo>
                      <a:pt x="152205" y="421737"/>
                    </a:lnTo>
                    <a:cubicBezTo>
                      <a:pt x="123224" y="427872"/>
                      <a:pt x="94243" y="431706"/>
                      <a:pt x="65262" y="433814"/>
                    </a:cubicBezTo>
                    <a:lnTo>
                      <a:pt x="4632" y="435018"/>
                    </a:lnTo>
                    <a:lnTo>
                      <a:pt x="0" y="343226"/>
                    </a:lnTo>
                    <a:lnTo>
                      <a:pt x="0" y="24707"/>
                    </a:lnTo>
                    <a:lnTo>
                      <a:pt x="12791" y="25965"/>
                    </a:lnTo>
                    <a:cubicBezTo>
                      <a:pt x="59570" y="27498"/>
                      <a:pt x="106349" y="24431"/>
                      <a:pt x="153127" y="12162"/>
                    </a:cubicBezTo>
                    <a:cubicBezTo>
                      <a:pt x="176517" y="6028"/>
                      <a:pt x="199906" y="2194"/>
                      <a:pt x="223296" y="85"/>
                    </a:cubicBezTo>
                    <a:close/>
                  </a:path>
                </a:pathLst>
              </a:custGeom>
              <a:solidFill>
                <a:srgbClr val="99003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72</Words>
  <Application>Microsoft Office PowerPoint</Application>
  <PresentationFormat>A4 210 x 297 mm</PresentationFormat>
  <Paragraphs>48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Arial</vt:lpstr>
      <vt:lpstr>Arial Black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pptxe41_市販の食パンのイラスト</dc:title>
  <dc:subject>pptxe41_市販の食パンのイラスト</dc:subject>
  <dc:creator>でじけろお</dc:creator>
  <cp:revision>1</cp:revision>
  <dcterms:created xsi:type="dcterms:W3CDTF">2018-05-20T00:31:01Z</dcterms:created>
  <dcterms:modified xsi:type="dcterms:W3CDTF">2020-08-05T05:14:56Z</dcterms:modified>
  <cp:version>1</cp:version>
</cp:coreProperties>
</file>