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08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E502F1E-9311-4329-9230-7C4CD158EC58}"/>
              </a:ext>
            </a:extLst>
          </p:cNvPr>
          <p:cNvGrpSpPr/>
          <p:nvPr/>
        </p:nvGrpSpPr>
        <p:grpSpPr>
          <a:xfrm>
            <a:off x="3867564" y="1113750"/>
            <a:ext cx="2197060" cy="2122164"/>
            <a:chOff x="1379859" y="3800475"/>
            <a:chExt cx="1811016" cy="159287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690240D-AF96-45ED-9FCC-2DA2E235480B}"/>
                </a:ext>
              </a:extLst>
            </p:cNvPr>
            <p:cNvGrpSpPr/>
            <p:nvPr/>
          </p:nvGrpSpPr>
          <p:grpSpPr>
            <a:xfrm>
              <a:off x="1379859" y="3800475"/>
              <a:ext cx="1811016" cy="1592875"/>
              <a:chOff x="691404" y="3800475"/>
              <a:chExt cx="1811016" cy="1592875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C25DF931-B02F-4991-BE83-6A1633F037FC}"/>
                  </a:ext>
                </a:extLst>
              </p:cNvPr>
              <p:cNvSpPr/>
              <p:nvPr/>
            </p:nvSpPr>
            <p:spPr>
              <a:xfrm>
                <a:off x="691404" y="3800475"/>
                <a:ext cx="1811016" cy="1592875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11016" h="1592875">
                    <a:moveTo>
                      <a:pt x="650223" y="0"/>
                    </a:moveTo>
                    <a:lnTo>
                      <a:pt x="738073" y="0"/>
                    </a:lnTo>
                    <a:lnTo>
                      <a:pt x="1138060" y="29901"/>
                    </a:lnTo>
                    <a:cubicBezTo>
                      <a:pt x="1163354" y="31791"/>
                      <a:pt x="1204365" y="31791"/>
                      <a:pt x="1229660" y="29901"/>
                    </a:cubicBezTo>
                    <a:lnTo>
                      <a:pt x="1629648" y="0"/>
                    </a:lnTo>
                    <a:lnTo>
                      <a:pt x="1746245" y="0"/>
                    </a:lnTo>
                    <a:cubicBezTo>
                      <a:pt x="1782017" y="0"/>
                      <a:pt x="1811016" y="28047"/>
                      <a:pt x="1811016" y="62644"/>
                    </a:cubicBezTo>
                    <a:lnTo>
                      <a:pt x="1811016" y="154148"/>
                    </a:lnTo>
                    <a:lnTo>
                      <a:pt x="1777869" y="568922"/>
                    </a:lnTo>
                    <a:cubicBezTo>
                      <a:pt x="1775914" y="593386"/>
                      <a:pt x="1775914" y="633050"/>
                      <a:pt x="1777869" y="657514"/>
                    </a:cubicBezTo>
                    <a:lnTo>
                      <a:pt x="1811016" y="1072279"/>
                    </a:lnTo>
                    <a:lnTo>
                      <a:pt x="1811016" y="1137270"/>
                    </a:lnTo>
                    <a:lnTo>
                      <a:pt x="1742275" y="1178305"/>
                    </a:lnTo>
                    <a:cubicBezTo>
                      <a:pt x="1703261" y="1202721"/>
                      <a:pt x="1658294" y="1231899"/>
                      <a:pt x="1603802" y="1268220"/>
                    </a:cubicBezTo>
                    <a:cubicBezTo>
                      <a:pt x="1440326" y="1377185"/>
                      <a:pt x="1359544" y="1424501"/>
                      <a:pt x="1268425" y="1487560"/>
                    </a:cubicBezTo>
                    <a:lnTo>
                      <a:pt x="1243076" y="1505968"/>
                    </a:lnTo>
                    <a:lnTo>
                      <a:pt x="1180772" y="1545066"/>
                    </a:lnTo>
                    <a:lnTo>
                      <a:pt x="1103813" y="1592875"/>
                    </a:lnTo>
                    <a:lnTo>
                      <a:pt x="1035413" y="1592875"/>
                    </a:lnTo>
                    <a:lnTo>
                      <a:pt x="142359" y="1592875"/>
                    </a:lnTo>
                    <a:lnTo>
                      <a:pt x="61918" y="1592875"/>
                    </a:lnTo>
                    <a:cubicBezTo>
                      <a:pt x="27722" y="1592875"/>
                      <a:pt x="0" y="1565153"/>
                      <a:pt x="0" y="1530957"/>
                    </a:cubicBezTo>
                    <a:lnTo>
                      <a:pt x="0" y="1467309"/>
                    </a:lnTo>
                    <a:lnTo>
                      <a:pt x="33758" y="1030545"/>
                    </a:lnTo>
                    <a:cubicBezTo>
                      <a:pt x="35627" y="1006365"/>
                      <a:pt x="35627" y="967160"/>
                      <a:pt x="33758" y="942980"/>
                    </a:cubicBezTo>
                    <a:lnTo>
                      <a:pt x="0" y="506216"/>
                    </a:lnTo>
                    <a:lnTo>
                      <a:pt x="0" y="459406"/>
                    </a:lnTo>
                    <a:cubicBezTo>
                      <a:pt x="0" y="425210"/>
                      <a:pt x="20578" y="414157"/>
                      <a:pt x="54774" y="385582"/>
                    </a:cubicBezTo>
                    <a:cubicBezTo>
                      <a:pt x="225835" y="274188"/>
                      <a:pt x="396995" y="149352"/>
                      <a:pt x="532240" y="63307"/>
                    </a:cubicBezTo>
                    <a:cubicBezTo>
                      <a:pt x="566051" y="41796"/>
                      <a:pt x="596626" y="23156"/>
                      <a:pt x="625271" y="6235"/>
                    </a:cubicBezTo>
                    <a:lnTo>
                      <a:pt x="629245" y="3954"/>
                    </a:lnTo>
                    <a:lnTo>
                      <a:pt x="635872" y="2321"/>
                    </a:lnTo>
                    <a:cubicBezTo>
                      <a:pt x="640108" y="1640"/>
                      <a:pt x="644360" y="1157"/>
                      <a:pt x="6502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73663BAF-F823-42CB-9371-7313111E4B64}"/>
                  </a:ext>
                </a:extLst>
              </p:cNvPr>
              <p:cNvSpPr/>
              <p:nvPr/>
            </p:nvSpPr>
            <p:spPr>
              <a:xfrm>
                <a:off x="758824" y="3809026"/>
                <a:ext cx="1737436" cy="1559197"/>
              </a:xfrm>
              <a:custGeom>
                <a:avLst/>
                <a:gdLst>
                  <a:gd name="connsiteX0" fmla="*/ 1564058 w 1737436"/>
                  <a:gd name="connsiteY0" fmla="*/ 0 h 1559197"/>
                  <a:gd name="connsiteX1" fmla="*/ 1675518 w 1737436"/>
                  <a:gd name="connsiteY1" fmla="*/ 0 h 1559197"/>
                  <a:gd name="connsiteX2" fmla="*/ 1737436 w 1737436"/>
                  <a:gd name="connsiteY2" fmla="*/ 61918 h 1559197"/>
                  <a:gd name="connsiteX3" fmla="*/ 1737436 w 1737436"/>
                  <a:gd name="connsiteY3" fmla="*/ 152362 h 1559197"/>
                  <a:gd name="connsiteX4" fmla="*/ 1705749 w 1737436"/>
                  <a:gd name="connsiteY4" fmla="*/ 562330 h 1559197"/>
                  <a:gd name="connsiteX5" fmla="*/ 1705749 w 1737436"/>
                  <a:gd name="connsiteY5" fmla="*/ 649895 h 1559197"/>
                  <a:gd name="connsiteX6" fmla="*/ 1737436 w 1737436"/>
                  <a:gd name="connsiteY6" fmla="*/ 1059855 h 1559197"/>
                  <a:gd name="connsiteX7" fmla="*/ 1737436 w 1737436"/>
                  <a:gd name="connsiteY7" fmla="*/ 1083320 h 1559197"/>
                  <a:gd name="connsiteX8" fmla="*/ 988740 w 1737436"/>
                  <a:gd name="connsiteY8" fmla="*/ 1559197 h 1559197"/>
                  <a:gd name="connsiteX9" fmla="*/ 988740 w 1737436"/>
                  <a:gd name="connsiteY9" fmla="*/ 530016 h 1559197"/>
                  <a:gd name="connsiteX10" fmla="*/ 947855 w 1737436"/>
                  <a:gd name="connsiteY10" fmla="*/ 489131 h 1559197"/>
                  <a:gd name="connsiteX11" fmla="*/ 0 w 1737436"/>
                  <a:gd name="connsiteY11" fmla="*/ 489131 h 1559197"/>
                  <a:gd name="connsiteX12" fmla="*/ 763282 w 1737436"/>
                  <a:gd name="connsiteY12" fmla="*/ 3983 h 1559197"/>
                  <a:gd name="connsiteX13" fmla="*/ 1094125 w 1737436"/>
                  <a:gd name="connsiteY13" fmla="*/ 29554 h 1559197"/>
                  <a:gd name="connsiteX14" fmla="*/ 1181690 w 1737436"/>
                  <a:gd name="connsiteY14" fmla="*/ 29554 h 155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37436" h="1559197">
                    <a:moveTo>
                      <a:pt x="1564058" y="0"/>
                    </a:moveTo>
                    <a:lnTo>
                      <a:pt x="1675518" y="0"/>
                    </a:lnTo>
                    <a:cubicBezTo>
                      <a:pt x="1709714" y="0"/>
                      <a:pt x="1737436" y="27722"/>
                      <a:pt x="1737436" y="61918"/>
                    </a:cubicBezTo>
                    <a:lnTo>
                      <a:pt x="1737436" y="152362"/>
                    </a:lnTo>
                    <a:lnTo>
                      <a:pt x="1705749" y="562330"/>
                    </a:lnTo>
                    <a:cubicBezTo>
                      <a:pt x="1703880" y="586510"/>
                      <a:pt x="1703880" y="625715"/>
                      <a:pt x="1705749" y="649895"/>
                    </a:cubicBezTo>
                    <a:lnTo>
                      <a:pt x="1737436" y="1059855"/>
                    </a:lnTo>
                    <a:lnTo>
                      <a:pt x="1737436" y="1083320"/>
                    </a:lnTo>
                    <a:lnTo>
                      <a:pt x="988740" y="1559197"/>
                    </a:lnTo>
                    <a:lnTo>
                      <a:pt x="988740" y="530016"/>
                    </a:lnTo>
                    <a:cubicBezTo>
                      <a:pt x="988740" y="507436"/>
                      <a:pt x="970435" y="489131"/>
                      <a:pt x="947855" y="489131"/>
                    </a:cubicBezTo>
                    <a:lnTo>
                      <a:pt x="0" y="489131"/>
                    </a:lnTo>
                    <a:lnTo>
                      <a:pt x="763282" y="3983"/>
                    </a:lnTo>
                    <a:lnTo>
                      <a:pt x="1094125" y="29554"/>
                    </a:lnTo>
                    <a:cubicBezTo>
                      <a:pt x="1118305" y="31423"/>
                      <a:pt x="1157510" y="31423"/>
                      <a:pt x="1181690" y="2955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22000">
                    <a:schemeClr val="bg1">
                      <a:alpha val="0"/>
                    </a:schemeClr>
                  </a:gs>
                  <a:gs pos="76000">
                    <a:schemeClr val="bg1">
                      <a:alpha val="0"/>
                    </a:schemeClr>
                  </a:gs>
                  <a:gs pos="40000">
                    <a:srgbClr val="FFC000">
                      <a:alpha val="50000"/>
                    </a:srgbClr>
                  </a:gs>
                  <a:gs pos="56000">
                    <a:schemeClr val="bg1">
                      <a:alpha val="80000"/>
                    </a:schemeClr>
                  </a:gs>
                </a:gsLst>
                <a:lin ang="144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12BBC89C-ABB8-4CC4-87F3-B2496B4F683F}"/>
                  </a:ext>
                </a:extLst>
              </p:cNvPr>
              <p:cNvSpPr/>
              <p:nvPr/>
            </p:nvSpPr>
            <p:spPr>
              <a:xfrm>
                <a:off x="736389" y="4231324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3278268-2F08-4244-9AE2-F6D24AC17EF5}"/>
                  </a:ext>
                </a:extLst>
              </p:cNvPr>
              <p:cNvSpPr/>
              <p:nvPr/>
            </p:nvSpPr>
            <p:spPr>
              <a:xfrm>
                <a:off x="736389" y="4232810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69ECA57-9435-4AC2-A53E-CA70066BDC2E}"/>
                </a:ext>
              </a:extLst>
            </p:cNvPr>
            <p:cNvGrpSpPr/>
            <p:nvPr/>
          </p:nvGrpSpPr>
          <p:grpSpPr>
            <a:xfrm>
              <a:off x="1545430" y="3900386"/>
              <a:ext cx="1484167" cy="1340745"/>
              <a:chOff x="1517650" y="3900386"/>
              <a:chExt cx="1511948" cy="1351582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ACA163B6-37DB-437B-A078-CD1B25C401EE}"/>
                  </a:ext>
                </a:extLst>
              </p:cNvPr>
              <p:cNvSpPr/>
              <p:nvPr/>
            </p:nvSpPr>
            <p:spPr>
              <a:xfrm>
                <a:off x="1677166" y="4007542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36E09DB5-61A5-4BEA-B9B2-A1D8F7CB0BA5}"/>
                  </a:ext>
                </a:extLst>
              </p:cNvPr>
              <p:cNvSpPr/>
              <p:nvPr/>
            </p:nvSpPr>
            <p:spPr>
              <a:xfrm>
                <a:off x="1843853" y="3900386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546454E4-15A0-4A59-8ABB-912711551164}"/>
                  </a:ext>
                </a:extLst>
              </p:cNvPr>
              <p:cNvSpPr/>
              <p:nvPr/>
            </p:nvSpPr>
            <p:spPr>
              <a:xfrm>
                <a:off x="1517650" y="4114698"/>
                <a:ext cx="1178574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B5BD4E7-E51A-47F4-8E53-75C8F43A7ECB}"/>
              </a:ext>
            </a:extLst>
          </p:cNvPr>
          <p:cNvGrpSpPr/>
          <p:nvPr/>
        </p:nvGrpSpPr>
        <p:grpSpPr>
          <a:xfrm>
            <a:off x="924339" y="4047450"/>
            <a:ext cx="2197060" cy="2122164"/>
            <a:chOff x="5275584" y="3800475"/>
            <a:chExt cx="1811016" cy="1592875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4F73783-01DF-4A70-B8F1-8D19BFCDC7F4}"/>
                </a:ext>
              </a:extLst>
            </p:cNvPr>
            <p:cNvGrpSpPr/>
            <p:nvPr/>
          </p:nvGrpSpPr>
          <p:grpSpPr>
            <a:xfrm>
              <a:off x="5275584" y="3800475"/>
              <a:ext cx="1811016" cy="1592875"/>
              <a:chOff x="691404" y="3800475"/>
              <a:chExt cx="1811016" cy="1592875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5D65127-5D70-402E-A0F6-145894013A8D}"/>
                  </a:ext>
                </a:extLst>
              </p:cNvPr>
              <p:cNvSpPr/>
              <p:nvPr/>
            </p:nvSpPr>
            <p:spPr>
              <a:xfrm>
                <a:off x="691404" y="3800475"/>
                <a:ext cx="1811016" cy="1592875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11016" h="1592875">
                    <a:moveTo>
                      <a:pt x="650223" y="0"/>
                    </a:moveTo>
                    <a:lnTo>
                      <a:pt x="738073" y="0"/>
                    </a:lnTo>
                    <a:lnTo>
                      <a:pt x="1138060" y="29901"/>
                    </a:lnTo>
                    <a:cubicBezTo>
                      <a:pt x="1163354" y="31791"/>
                      <a:pt x="1204365" y="31791"/>
                      <a:pt x="1229660" y="29901"/>
                    </a:cubicBezTo>
                    <a:lnTo>
                      <a:pt x="1629648" y="0"/>
                    </a:lnTo>
                    <a:lnTo>
                      <a:pt x="1746245" y="0"/>
                    </a:lnTo>
                    <a:cubicBezTo>
                      <a:pt x="1782017" y="0"/>
                      <a:pt x="1811016" y="28047"/>
                      <a:pt x="1811016" y="62644"/>
                    </a:cubicBezTo>
                    <a:lnTo>
                      <a:pt x="1811016" y="154148"/>
                    </a:lnTo>
                    <a:lnTo>
                      <a:pt x="1777869" y="568922"/>
                    </a:lnTo>
                    <a:cubicBezTo>
                      <a:pt x="1775914" y="593386"/>
                      <a:pt x="1775914" y="633050"/>
                      <a:pt x="1777869" y="657514"/>
                    </a:cubicBezTo>
                    <a:lnTo>
                      <a:pt x="1811016" y="1072279"/>
                    </a:lnTo>
                    <a:lnTo>
                      <a:pt x="1811016" y="1137270"/>
                    </a:lnTo>
                    <a:lnTo>
                      <a:pt x="1742275" y="1178305"/>
                    </a:lnTo>
                    <a:cubicBezTo>
                      <a:pt x="1703261" y="1202721"/>
                      <a:pt x="1658294" y="1231899"/>
                      <a:pt x="1603802" y="1268220"/>
                    </a:cubicBezTo>
                    <a:cubicBezTo>
                      <a:pt x="1440326" y="1377185"/>
                      <a:pt x="1359544" y="1424501"/>
                      <a:pt x="1268425" y="1487560"/>
                    </a:cubicBezTo>
                    <a:lnTo>
                      <a:pt x="1243076" y="1505968"/>
                    </a:lnTo>
                    <a:lnTo>
                      <a:pt x="1180772" y="1545066"/>
                    </a:lnTo>
                    <a:lnTo>
                      <a:pt x="1103813" y="1592875"/>
                    </a:lnTo>
                    <a:lnTo>
                      <a:pt x="1035413" y="1592875"/>
                    </a:lnTo>
                    <a:lnTo>
                      <a:pt x="142359" y="1592875"/>
                    </a:lnTo>
                    <a:lnTo>
                      <a:pt x="61918" y="1592875"/>
                    </a:lnTo>
                    <a:cubicBezTo>
                      <a:pt x="27722" y="1592875"/>
                      <a:pt x="0" y="1565153"/>
                      <a:pt x="0" y="1530957"/>
                    </a:cubicBezTo>
                    <a:lnTo>
                      <a:pt x="0" y="1467309"/>
                    </a:lnTo>
                    <a:lnTo>
                      <a:pt x="33758" y="1030545"/>
                    </a:lnTo>
                    <a:cubicBezTo>
                      <a:pt x="35627" y="1006365"/>
                      <a:pt x="35627" y="967160"/>
                      <a:pt x="33758" y="942980"/>
                    </a:cubicBezTo>
                    <a:lnTo>
                      <a:pt x="0" y="506216"/>
                    </a:lnTo>
                    <a:lnTo>
                      <a:pt x="0" y="459406"/>
                    </a:lnTo>
                    <a:cubicBezTo>
                      <a:pt x="0" y="425210"/>
                      <a:pt x="20578" y="414157"/>
                      <a:pt x="54774" y="385582"/>
                    </a:cubicBezTo>
                    <a:cubicBezTo>
                      <a:pt x="225835" y="274188"/>
                      <a:pt x="396995" y="149352"/>
                      <a:pt x="532240" y="63307"/>
                    </a:cubicBezTo>
                    <a:cubicBezTo>
                      <a:pt x="566051" y="41796"/>
                      <a:pt x="596626" y="23156"/>
                      <a:pt x="625271" y="6235"/>
                    </a:cubicBezTo>
                    <a:lnTo>
                      <a:pt x="629245" y="3954"/>
                    </a:lnTo>
                    <a:lnTo>
                      <a:pt x="635872" y="2321"/>
                    </a:lnTo>
                    <a:cubicBezTo>
                      <a:pt x="640108" y="1640"/>
                      <a:pt x="644360" y="1157"/>
                      <a:pt x="6502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46BEB70-CF82-46B2-AB16-61E58A0BD6CF}"/>
                  </a:ext>
                </a:extLst>
              </p:cNvPr>
              <p:cNvSpPr/>
              <p:nvPr/>
            </p:nvSpPr>
            <p:spPr>
              <a:xfrm>
                <a:off x="758824" y="3809026"/>
                <a:ext cx="1737436" cy="1559197"/>
              </a:xfrm>
              <a:custGeom>
                <a:avLst/>
                <a:gdLst>
                  <a:gd name="connsiteX0" fmla="*/ 1564058 w 1737436"/>
                  <a:gd name="connsiteY0" fmla="*/ 0 h 1559197"/>
                  <a:gd name="connsiteX1" fmla="*/ 1675518 w 1737436"/>
                  <a:gd name="connsiteY1" fmla="*/ 0 h 1559197"/>
                  <a:gd name="connsiteX2" fmla="*/ 1737436 w 1737436"/>
                  <a:gd name="connsiteY2" fmla="*/ 61918 h 1559197"/>
                  <a:gd name="connsiteX3" fmla="*/ 1737436 w 1737436"/>
                  <a:gd name="connsiteY3" fmla="*/ 152362 h 1559197"/>
                  <a:gd name="connsiteX4" fmla="*/ 1705749 w 1737436"/>
                  <a:gd name="connsiteY4" fmla="*/ 562330 h 1559197"/>
                  <a:gd name="connsiteX5" fmla="*/ 1705749 w 1737436"/>
                  <a:gd name="connsiteY5" fmla="*/ 649895 h 1559197"/>
                  <a:gd name="connsiteX6" fmla="*/ 1737436 w 1737436"/>
                  <a:gd name="connsiteY6" fmla="*/ 1059855 h 1559197"/>
                  <a:gd name="connsiteX7" fmla="*/ 1737436 w 1737436"/>
                  <a:gd name="connsiteY7" fmla="*/ 1083320 h 1559197"/>
                  <a:gd name="connsiteX8" fmla="*/ 988740 w 1737436"/>
                  <a:gd name="connsiteY8" fmla="*/ 1559197 h 1559197"/>
                  <a:gd name="connsiteX9" fmla="*/ 988740 w 1737436"/>
                  <a:gd name="connsiteY9" fmla="*/ 530016 h 1559197"/>
                  <a:gd name="connsiteX10" fmla="*/ 947855 w 1737436"/>
                  <a:gd name="connsiteY10" fmla="*/ 489131 h 1559197"/>
                  <a:gd name="connsiteX11" fmla="*/ 0 w 1737436"/>
                  <a:gd name="connsiteY11" fmla="*/ 489131 h 1559197"/>
                  <a:gd name="connsiteX12" fmla="*/ 763282 w 1737436"/>
                  <a:gd name="connsiteY12" fmla="*/ 3983 h 1559197"/>
                  <a:gd name="connsiteX13" fmla="*/ 1094125 w 1737436"/>
                  <a:gd name="connsiteY13" fmla="*/ 29554 h 1559197"/>
                  <a:gd name="connsiteX14" fmla="*/ 1181690 w 1737436"/>
                  <a:gd name="connsiteY14" fmla="*/ 29554 h 155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37436" h="1559197">
                    <a:moveTo>
                      <a:pt x="1564058" y="0"/>
                    </a:moveTo>
                    <a:lnTo>
                      <a:pt x="1675518" y="0"/>
                    </a:lnTo>
                    <a:cubicBezTo>
                      <a:pt x="1709714" y="0"/>
                      <a:pt x="1737436" y="27722"/>
                      <a:pt x="1737436" y="61918"/>
                    </a:cubicBezTo>
                    <a:lnTo>
                      <a:pt x="1737436" y="152362"/>
                    </a:lnTo>
                    <a:lnTo>
                      <a:pt x="1705749" y="562330"/>
                    </a:lnTo>
                    <a:cubicBezTo>
                      <a:pt x="1703880" y="586510"/>
                      <a:pt x="1703880" y="625715"/>
                      <a:pt x="1705749" y="649895"/>
                    </a:cubicBezTo>
                    <a:lnTo>
                      <a:pt x="1737436" y="1059855"/>
                    </a:lnTo>
                    <a:lnTo>
                      <a:pt x="1737436" y="1083320"/>
                    </a:lnTo>
                    <a:lnTo>
                      <a:pt x="988740" y="1559197"/>
                    </a:lnTo>
                    <a:lnTo>
                      <a:pt x="988740" y="530016"/>
                    </a:lnTo>
                    <a:cubicBezTo>
                      <a:pt x="988740" y="507436"/>
                      <a:pt x="970435" y="489131"/>
                      <a:pt x="947855" y="489131"/>
                    </a:cubicBezTo>
                    <a:lnTo>
                      <a:pt x="0" y="489131"/>
                    </a:lnTo>
                    <a:lnTo>
                      <a:pt x="763282" y="3983"/>
                    </a:lnTo>
                    <a:lnTo>
                      <a:pt x="1094125" y="29554"/>
                    </a:lnTo>
                    <a:cubicBezTo>
                      <a:pt x="1118305" y="31423"/>
                      <a:pt x="1157510" y="31423"/>
                      <a:pt x="1181690" y="2955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22000">
                    <a:schemeClr val="bg1">
                      <a:alpha val="0"/>
                    </a:schemeClr>
                  </a:gs>
                  <a:gs pos="76000">
                    <a:schemeClr val="bg1">
                      <a:alpha val="0"/>
                    </a:schemeClr>
                  </a:gs>
                  <a:gs pos="40000">
                    <a:srgbClr val="FFC000">
                      <a:alpha val="50000"/>
                    </a:srgbClr>
                  </a:gs>
                  <a:gs pos="56000">
                    <a:schemeClr val="bg1">
                      <a:alpha val="80000"/>
                    </a:schemeClr>
                  </a:gs>
                </a:gsLst>
                <a:lin ang="144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BE0FEDF8-3349-498E-B32A-DBE54406B26C}"/>
                  </a:ext>
                </a:extLst>
              </p:cNvPr>
              <p:cNvSpPr/>
              <p:nvPr/>
            </p:nvSpPr>
            <p:spPr>
              <a:xfrm>
                <a:off x="736389" y="4231324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B71C8A80-E4CA-4DC1-B7BC-2F1635DA412E}"/>
                  </a:ext>
                </a:extLst>
              </p:cNvPr>
              <p:cNvSpPr/>
              <p:nvPr/>
            </p:nvSpPr>
            <p:spPr>
              <a:xfrm>
                <a:off x="736389" y="4232810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4645C895-BDC0-4A83-9E62-057FD51CC9D4}"/>
                </a:ext>
              </a:extLst>
            </p:cNvPr>
            <p:cNvGrpSpPr/>
            <p:nvPr/>
          </p:nvGrpSpPr>
          <p:grpSpPr>
            <a:xfrm>
              <a:off x="5384005" y="3864667"/>
              <a:ext cx="1596881" cy="1409802"/>
              <a:chOff x="5375275" y="3864667"/>
              <a:chExt cx="1605612" cy="1423020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854D3A9-7E30-48F8-A394-C5B83C1CF96B}"/>
                  </a:ext>
                </a:extLst>
              </p:cNvPr>
              <p:cNvSpPr/>
              <p:nvPr/>
            </p:nvSpPr>
            <p:spPr>
              <a:xfrm>
                <a:off x="5603081" y="4007541"/>
                <a:ext cx="1155556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257EB644-0075-408F-889D-8FFBDDA79246}"/>
                  </a:ext>
                </a:extLst>
              </p:cNvPr>
              <p:cNvSpPr/>
              <p:nvPr/>
            </p:nvSpPr>
            <p:spPr>
              <a:xfrm>
                <a:off x="5795142" y="3864667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433D5B3B-3040-4074-BA64-A533C91CB46C}"/>
                  </a:ext>
                </a:extLst>
              </p:cNvPr>
              <p:cNvSpPr/>
              <p:nvPr/>
            </p:nvSpPr>
            <p:spPr>
              <a:xfrm>
                <a:off x="5375275" y="4150417"/>
                <a:ext cx="1161112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EE1D4B1-C3BA-494C-AB04-3290C99FBB33}"/>
                  </a:ext>
                </a:extLst>
              </p:cNvPr>
              <p:cNvSpPr/>
              <p:nvPr/>
            </p:nvSpPr>
            <p:spPr>
              <a:xfrm>
                <a:off x="5684017" y="3936104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27E7541E-B2C5-4FF6-89E9-A3C400E1DB4A}"/>
                  </a:ext>
                </a:extLst>
              </p:cNvPr>
              <p:cNvSpPr/>
              <p:nvPr/>
            </p:nvSpPr>
            <p:spPr>
              <a:xfrm>
                <a:off x="5481638" y="4078979"/>
                <a:ext cx="1165874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7AF9EEE-8EFB-4A21-B16D-9D3E820E184B}"/>
              </a:ext>
            </a:extLst>
          </p:cNvPr>
          <p:cNvGrpSpPr/>
          <p:nvPr/>
        </p:nvGrpSpPr>
        <p:grpSpPr>
          <a:xfrm>
            <a:off x="6848889" y="1113750"/>
            <a:ext cx="2197060" cy="2122164"/>
            <a:chOff x="3332484" y="3800475"/>
            <a:chExt cx="1811016" cy="1592875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0A6ECD7E-70E0-4CE0-AB26-18EC09F4AC07}"/>
                </a:ext>
              </a:extLst>
            </p:cNvPr>
            <p:cNvGrpSpPr/>
            <p:nvPr/>
          </p:nvGrpSpPr>
          <p:grpSpPr>
            <a:xfrm>
              <a:off x="3332484" y="3800475"/>
              <a:ext cx="1811016" cy="1592875"/>
              <a:chOff x="691404" y="3800475"/>
              <a:chExt cx="1811016" cy="1592875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192E73A6-E16C-48CC-8F4D-E1154A13E5F8}"/>
                  </a:ext>
                </a:extLst>
              </p:cNvPr>
              <p:cNvSpPr/>
              <p:nvPr/>
            </p:nvSpPr>
            <p:spPr>
              <a:xfrm>
                <a:off x="691404" y="3800475"/>
                <a:ext cx="1811016" cy="1592875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11016" h="1592875">
                    <a:moveTo>
                      <a:pt x="650223" y="0"/>
                    </a:moveTo>
                    <a:lnTo>
                      <a:pt x="738073" y="0"/>
                    </a:lnTo>
                    <a:lnTo>
                      <a:pt x="1138060" y="29901"/>
                    </a:lnTo>
                    <a:cubicBezTo>
                      <a:pt x="1163354" y="31791"/>
                      <a:pt x="1204365" y="31791"/>
                      <a:pt x="1229660" y="29901"/>
                    </a:cubicBezTo>
                    <a:lnTo>
                      <a:pt x="1629648" y="0"/>
                    </a:lnTo>
                    <a:lnTo>
                      <a:pt x="1746245" y="0"/>
                    </a:lnTo>
                    <a:cubicBezTo>
                      <a:pt x="1782017" y="0"/>
                      <a:pt x="1811016" y="28047"/>
                      <a:pt x="1811016" y="62644"/>
                    </a:cubicBezTo>
                    <a:lnTo>
                      <a:pt x="1811016" y="154148"/>
                    </a:lnTo>
                    <a:lnTo>
                      <a:pt x="1777869" y="568922"/>
                    </a:lnTo>
                    <a:cubicBezTo>
                      <a:pt x="1775914" y="593386"/>
                      <a:pt x="1775914" y="633050"/>
                      <a:pt x="1777869" y="657514"/>
                    </a:cubicBezTo>
                    <a:lnTo>
                      <a:pt x="1811016" y="1072279"/>
                    </a:lnTo>
                    <a:lnTo>
                      <a:pt x="1811016" y="1137270"/>
                    </a:lnTo>
                    <a:lnTo>
                      <a:pt x="1742275" y="1178305"/>
                    </a:lnTo>
                    <a:cubicBezTo>
                      <a:pt x="1703261" y="1202721"/>
                      <a:pt x="1658294" y="1231899"/>
                      <a:pt x="1603802" y="1268220"/>
                    </a:cubicBezTo>
                    <a:cubicBezTo>
                      <a:pt x="1440326" y="1377185"/>
                      <a:pt x="1359544" y="1424501"/>
                      <a:pt x="1268425" y="1487560"/>
                    </a:cubicBezTo>
                    <a:lnTo>
                      <a:pt x="1243076" y="1505968"/>
                    </a:lnTo>
                    <a:lnTo>
                      <a:pt x="1180772" y="1545066"/>
                    </a:lnTo>
                    <a:lnTo>
                      <a:pt x="1103813" y="1592875"/>
                    </a:lnTo>
                    <a:lnTo>
                      <a:pt x="1035413" y="1592875"/>
                    </a:lnTo>
                    <a:lnTo>
                      <a:pt x="142359" y="1592875"/>
                    </a:lnTo>
                    <a:lnTo>
                      <a:pt x="61918" y="1592875"/>
                    </a:lnTo>
                    <a:cubicBezTo>
                      <a:pt x="27722" y="1592875"/>
                      <a:pt x="0" y="1565153"/>
                      <a:pt x="0" y="1530957"/>
                    </a:cubicBezTo>
                    <a:lnTo>
                      <a:pt x="0" y="1467309"/>
                    </a:lnTo>
                    <a:lnTo>
                      <a:pt x="33758" y="1030545"/>
                    </a:lnTo>
                    <a:cubicBezTo>
                      <a:pt x="35627" y="1006365"/>
                      <a:pt x="35627" y="967160"/>
                      <a:pt x="33758" y="942980"/>
                    </a:cubicBezTo>
                    <a:lnTo>
                      <a:pt x="0" y="506216"/>
                    </a:lnTo>
                    <a:lnTo>
                      <a:pt x="0" y="459406"/>
                    </a:lnTo>
                    <a:cubicBezTo>
                      <a:pt x="0" y="425210"/>
                      <a:pt x="20578" y="414157"/>
                      <a:pt x="54774" y="385582"/>
                    </a:cubicBezTo>
                    <a:cubicBezTo>
                      <a:pt x="225835" y="274188"/>
                      <a:pt x="396995" y="149352"/>
                      <a:pt x="532240" y="63307"/>
                    </a:cubicBezTo>
                    <a:cubicBezTo>
                      <a:pt x="566051" y="41796"/>
                      <a:pt x="596626" y="23156"/>
                      <a:pt x="625271" y="6235"/>
                    </a:cubicBezTo>
                    <a:lnTo>
                      <a:pt x="629245" y="3954"/>
                    </a:lnTo>
                    <a:lnTo>
                      <a:pt x="635872" y="2321"/>
                    </a:lnTo>
                    <a:cubicBezTo>
                      <a:pt x="640108" y="1640"/>
                      <a:pt x="644360" y="1157"/>
                      <a:pt x="6502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A3E2C334-ED37-4E6A-8D82-00C39EBDD909}"/>
                  </a:ext>
                </a:extLst>
              </p:cNvPr>
              <p:cNvSpPr/>
              <p:nvPr/>
            </p:nvSpPr>
            <p:spPr>
              <a:xfrm>
                <a:off x="758824" y="3809026"/>
                <a:ext cx="1737436" cy="1559197"/>
              </a:xfrm>
              <a:custGeom>
                <a:avLst/>
                <a:gdLst>
                  <a:gd name="connsiteX0" fmla="*/ 1564058 w 1737436"/>
                  <a:gd name="connsiteY0" fmla="*/ 0 h 1559197"/>
                  <a:gd name="connsiteX1" fmla="*/ 1675518 w 1737436"/>
                  <a:gd name="connsiteY1" fmla="*/ 0 h 1559197"/>
                  <a:gd name="connsiteX2" fmla="*/ 1737436 w 1737436"/>
                  <a:gd name="connsiteY2" fmla="*/ 61918 h 1559197"/>
                  <a:gd name="connsiteX3" fmla="*/ 1737436 w 1737436"/>
                  <a:gd name="connsiteY3" fmla="*/ 152362 h 1559197"/>
                  <a:gd name="connsiteX4" fmla="*/ 1705749 w 1737436"/>
                  <a:gd name="connsiteY4" fmla="*/ 562330 h 1559197"/>
                  <a:gd name="connsiteX5" fmla="*/ 1705749 w 1737436"/>
                  <a:gd name="connsiteY5" fmla="*/ 649895 h 1559197"/>
                  <a:gd name="connsiteX6" fmla="*/ 1737436 w 1737436"/>
                  <a:gd name="connsiteY6" fmla="*/ 1059855 h 1559197"/>
                  <a:gd name="connsiteX7" fmla="*/ 1737436 w 1737436"/>
                  <a:gd name="connsiteY7" fmla="*/ 1083320 h 1559197"/>
                  <a:gd name="connsiteX8" fmla="*/ 988740 w 1737436"/>
                  <a:gd name="connsiteY8" fmla="*/ 1559197 h 1559197"/>
                  <a:gd name="connsiteX9" fmla="*/ 988740 w 1737436"/>
                  <a:gd name="connsiteY9" fmla="*/ 530016 h 1559197"/>
                  <a:gd name="connsiteX10" fmla="*/ 947855 w 1737436"/>
                  <a:gd name="connsiteY10" fmla="*/ 489131 h 1559197"/>
                  <a:gd name="connsiteX11" fmla="*/ 0 w 1737436"/>
                  <a:gd name="connsiteY11" fmla="*/ 489131 h 1559197"/>
                  <a:gd name="connsiteX12" fmla="*/ 763282 w 1737436"/>
                  <a:gd name="connsiteY12" fmla="*/ 3983 h 1559197"/>
                  <a:gd name="connsiteX13" fmla="*/ 1094125 w 1737436"/>
                  <a:gd name="connsiteY13" fmla="*/ 29554 h 1559197"/>
                  <a:gd name="connsiteX14" fmla="*/ 1181690 w 1737436"/>
                  <a:gd name="connsiteY14" fmla="*/ 29554 h 155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37436" h="1559197">
                    <a:moveTo>
                      <a:pt x="1564058" y="0"/>
                    </a:moveTo>
                    <a:lnTo>
                      <a:pt x="1675518" y="0"/>
                    </a:lnTo>
                    <a:cubicBezTo>
                      <a:pt x="1709714" y="0"/>
                      <a:pt x="1737436" y="27722"/>
                      <a:pt x="1737436" y="61918"/>
                    </a:cubicBezTo>
                    <a:lnTo>
                      <a:pt x="1737436" y="152362"/>
                    </a:lnTo>
                    <a:lnTo>
                      <a:pt x="1705749" y="562330"/>
                    </a:lnTo>
                    <a:cubicBezTo>
                      <a:pt x="1703880" y="586510"/>
                      <a:pt x="1703880" y="625715"/>
                      <a:pt x="1705749" y="649895"/>
                    </a:cubicBezTo>
                    <a:lnTo>
                      <a:pt x="1737436" y="1059855"/>
                    </a:lnTo>
                    <a:lnTo>
                      <a:pt x="1737436" y="1083320"/>
                    </a:lnTo>
                    <a:lnTo>
                      <a:pt x="988740" y="1559197"/>
                    </a:lnTo>
                    <a:lnTo>
                      <a:pt x="988740" y="530016"/>
                    </a:lnTo>
                    <a:cubicBezTo>
                      <a:pt x="988740" y="507436"/>
                      <a:pt x="970435" y="489131"/>
                      <a:pt x="947855" y="489131"/>
                    </a:cubicBezTo>
                    <a:lnTo>
                      <a:pt x="0" y="489131"/>
                    </a:lnTo>
                    <a:lnTo>
                      <a:pt x="763282" y="3983"/>
                    </a:lnTo>
                    <a:lnTo>
                      <a:pt x="1094125" y="29554"/>
                    </a:lnTo>
                    <a:cubicBezTo>
                      <a:pt x="1118305" y="31423"/>
                      <a:pt x="1157510" y="31423"/>
                      <a:pt x="1181690" y="2955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22000">
                    <a:schemeClr val="bg1">
                      <a:alpha val="0"/>
                    </a:schemeClr>
                  </a:gs>
                  <a:gs pos="76000">
                    <a:schemeClr val="bg1">
                      <a:alpha val="0"/>
                    </a:schemeClr>
                  </a:gs>
                  <a:gs pos="40000">
                    <a:srgbClr val="FFC000">
                      <a:alpha val="50000"/>
                    </a:srgbClr>
                  </a:gs>
                  <a:gs pos="56000">
                    <a:schemeClr val="bg1">
                      <a:alpha val="80000"/>
                    </a:schemeClr>
                  </a:gs>
                </a:gsLst>
                <a:lin ang="144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8F203BB6-17EB-4D55-BC55-C18D4698BF21}"/>
                  </a:ext>
                </a:extLst>
              </p:cNvPr>
              <p:cNvSpPr/>
              <p:nvPr/>
            </p:nvSpPr>
            <p:spPr>
              <a:xfrm>
                <a:off x="736389" y="4231324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0FF4E2A5-AE1F-449D-AAD2-44297557E914}"/>
                  </a:ext>
                </a:extLst>
              </p:cNvPr>
              <p:cNvSpPr/>
              <p:nvPr/>
            </p:nvSpPr>
            <p:spPr>
              <a:xfrm>
                <a:off x="736389" y="4232810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6B9FD14A-EE69-4FF0-AF03-8785605C53E0}"/>
                </a:ext>
              </a:extLst>
            </p:cNvPr>
            <p:cNvGrpSpPr/>
            <p:nvPr/>
          </p:nvGrpSpPr>
          <p:grpSpPr>
            <a:xfrm>
              <a:off x="3486150" y="3878956"/>
              <a:ext cx="1529412" cy="1388370"/>
              <a:chOff x="3448050" y="3878955"/>
              <a:chExt cx="1567512" cy="1394445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293BF0B2-F51D-4AF7-B4E0-F734A7D79987}"/>
                  </a:ext>
                </a:extLst>
              </p:cNvPr>
              <p:cNvSpPr/>
              <p:nvPr/>
            </p:nvSpPr>
            <p:spPr>
              <a:xfrm>
                <a:off x="3563117" y="4050405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08F52971-A68F-4FAE-8684-62EFAA3B9C99}"/>
                  </a:ext>
                </a:extLst>
              </p:cNvPr>
              <p:cNvSpPr/>
              <p:nvPr/>
            </p:nvSpPr>
            <p:spPr>
              <a:xfrm>
                <a:off x="3829817" y="3878955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7878D5E1-04AD-4DB7-AD96-D836842DE053}"/>
                  </a:ext>
                </a:extLst>
              </p:cNvPr>
              <p:cNvSpPr/>
              <p:nvPr/>
            </p:nvSpPr>
            <p:spPr>
              <a:xfrm>
                <a:off x="3696467" y="3964680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9B0247A0-520B-4F6B-8249-05C28228B96C}"/>
                  </a:ext>
                </a:extLst>
              </p:cNvPr>
              <p:cNvSpPr/>
              <p:nvPr/>
            </p:nvSpPr>
            <p:spPr>
              <a:xfrm>
                <a:off x="3448050" y="4136130"/>
                <a:ext cx="1167462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D2C30EF-5941-438E-B308-106930A42B3B}"/>
              </a:ext>
            </a:extLst>
          </p:cNvPr>
          <p:cNvGrpSpPr/>
          <p:nvPr/>
        </p:nvGrpSpPr>
        <p:grpSpPr>
          <a:xfrm>
            <a:off x="3889789" y="4047450"/>
            <a:ext cx="2197060" cy="2122164"/>
            <a:chOff x="7307584" y="3800475"/>
            <a:chExt cx="1811016" cy="1592875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71E6E949-3ED5-4A69-A85C-A5CAFEA50B7B}"/>
                </a:ext>
              </a:extLst>
            </p:cNvPr>
            <p:cNvGrpSpPr/>
            <p:nvPr/>
          </p:nvGrpSpPr>
          <p:grpSpPr>
            <a:xfrm>
              <a:off x="7307584" y="3800475"/>
              <a:ext cx="1811016" cy="1592875"/>
              <a:chOff x="691404" y="3800475"/>
              <a:chExt cx="1811016" cy="1592875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479939D-B457-4C26-90A6-12A8DCBB30BB}"/>
                  </a:ext>
                </a:extLst>
              </p:cNvPr>
              <p:cNvSpPr/>
              <p:nvPr/>
            </p:nvSpPr>
            <p:spPr>
              <a:xfrm>
                <a:off x="691404" y="3800475"/>
                <a:ext cx="1811016" cy="1592875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11016" h="1592875">
                    <a:moveTo>
                      <a:pt x="650223" y="0"/>
                    </a:moveTo>
                    <a:lnTo>
                      <a:pt x="738073" y="0"/>
                    </a:lnTo>
                    <a:lnTo>
                      <a:pt x="1138060" y="29901"/>
                    </a:lnTo>
                    <a:cubicBezTo>
                      <a:pt x="1163354" y="31791"/>
                      <a:pt x="1204365" y="31791"/>
                      <a:pt x="1229660" y="29901"/>
                    </a:cubicBezTo>
                    <a:lnTo>
                      <a:pt x="1629648" y="0"/>
                    </a:lnTo>
                    <a:lnTo>
                      <a:pt x="1746245" y="0"/>
                    </a:lnTo>
                    <a:cubicBezTo>
                      <a:pt x="1782017" y="0"/>
                      <a:pt x="1811016" y="28047"/>
                      <a:pt x="1811016" y="62644"/>
                    </a:cubicBezTo>
                    <a:lnTo>
                      <a:pt x="1811016" y="154148"/>
                    </a:lnTo>
                    <a:lnTo>
                      <a:pt x="1777869" y="568922"/>
                    </a:lnTo>
                    <a:cubicBezTo>
                      <a:pt x="1775914" y="593386"/>
                      <a:pt x="1775914" y="633050"/>
                      <a:pt x="1777869" y="657514"/>
                    </a:cubicBezTo>
                    <a:lnTo>
                      <a:pt x="1811016" y="1072279"/>
                    </a:lnTo>
                    <a:lnTo>
                      <a:pt x="1811016" y="1137270"/>
                    </a:lnTo>
                    <a:lnTo>
                      <a:pt x="1742275" y="1178305"/>
                    </a:lnTo>
                    <a:cubicBezTo>
                      <a:pt x="1703261" y="1202721"/>
                      <a:pt x="1658294" y="1231899"/>
                      <a:pt x="1603802" y="1268220"/>
                    </a:cubicBezTo>
                    <a:cubicBezTo>
                      <a:pt x="1440326" y="1377185"/>
                      <a:pt x="1359544" y="1424501"/>
                      <a:pt x="1268425" y="1487560"/>
                    </a:cubicBezTo>
                    <a:lnTo>
                      <a:pt x="1243076" y="1505968"/>
                    </a:lnTo>
                    <a:lnTo>
                      <a:pt x="1180772" y="1545066"/>
                    </a:lnTo>
                    <a:lnTo>
                      <a:pt x="1103813" y="1592875"/>
                    </a:lnTo>
                    <a:lnTo>
                      <a:pt x="1035413" y="1592875"/>
                    </a:lnTo>
                    <a:lnTo>
                      <a:pt x="142359" y="1592875"/>
                    </a:lnTo>
                    <a:lnTo>
                      <a:pt x="61918" y="1592875"/>
                    </a:lnTo>
                    <a:cubicBezTo>
                      <a:pt x="27722" y="1592875"/>
                      <a:pt x="0" y="1565153"/>
                      <a:pt x="0" y="1530957"/>
                    </a:cubicBezTo>
                    <a:lnTo>
                      <a:pt x="0" y="1467309"/>
                    </a:lnTo>
                    <a:lnTo>
                      <a:pt x="33758" y="1030545"/>
                    </a:lnTo>
                    <a:cubicBezTo>
                      <a:pt x="35627" y="1006365"/>
                      <a:pt x="35627" y="967160"/>
                      <a:pt x="33758" y="942980"/>
                    </a:cubicBezTo>
                    <a:lnTo>
                      <a:pt x="0" y="506216"/>
                    </a:lnTo>
                    <a:lnTo>
                      <a:pt x="0" y="459406"/>
                    </a:lnTo>
                    <a:cubicBezTo>
                      <a:pt x="0" y="425210"/>
                      <a:pt x="20578" y="414157"/>
                      <a:pt x="54774" y="385582"/>
                    </a:cubicBezTo>
                    <a:cubicBezTo>
                      <a:pt x="225835" y="274188"/>
                      <a:pt x="396995" y="149352"/>
                      <a:pt x="532240" y="63307"/>
                    </a:cubicBezTo>
                    <a:cubicBezTo>
                      <a:pt x="566051" y="41796"/>
                      <a:pt x="596626" y="23156"/>
                      <a:pt x="625271" y="6235"/>
                    </a:cubicBezTo>
                    <a:lnTo>
                      <a:pt x="629245" y="3954"/>
                    </a:lnTo>
                    <a:lnTo>
                      <a:pt x="635872" y="2321"/>
                    </a:lnTo>
                    <a:cubicBezTo>
                      <a:pt x="640108" y="1640"/>
                      <a:pt x="644360" y="1157"/>
                      <a:pt x="6502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37CEDA44-264C-4655-A256-2007E3C1B63D}"/>
                  </a:ext>
                </a:extLst>
              </p:cNvPr>
              <p:cNvSpPr/>
              <p:nvPr/>
            </p:nvSpPr>
            <p:spPr>
              <a:xfrm>
                <a:off x="758824" y="3809026"/>
                <a:ext cx="1737436" cy="1559197"/>
              </a:xfrm>
              <a:custGeom>
                <a:avLst/>
                <a:gdLst>
                  <a:gd name="connsiteX0" fmla="*/ 1564058 w 1737436"/>
                  <a:gd name="connsiteY0" fmla="*/ 0 h 1559197"/>
                  <a:gd name="connsiteX1" fmla="*/ 1675518 w 1737436"/>
                  <a:gd name="connsiteY1" fmla="*/ 0 h 1559197"/>
                  <a:gd name="connsiteX2" fmla="*/ 1737436 w 1737436"/>
                  <a:gd name="connsiteY2" fmla="*/ 61918 h 1559197"/>
                  <a:gd name="connsiteX3" fmla="*/ 1737436 w 1737436"/>
                  <a:gd name="connsiteY3" fmla="*/ 152362 h 1559197"/>
                  <a:gd name="connsiteX4" fmla="*/ 1705749 w 1737436"/>
                  <a:gd name="connsiteY4" fmla="*/ 562330 h 1559197"/>
                  <a:gd name="connsiteX5" fmla="*/ 1705749 w 1737436"/>
                  <a:gd name="connsiteY5" fmla="*/ 649895 h 1559197"/>
                  <a:gd name="connsiteX6" fmla="*/ 1737436 w 1737436"/>
                  <a:gd name="connsiteY6" fmla="*/ 1059855 h 1559197"/>
                  <a:gd name="connsiteX7" fmla="*/ 1737436 w 1737436"/>
                  <a:gd name="connsiteY7" fmla="*/ 1083320 h 1559197"/>
                  <a:gd name="connsiteX8" fmla="*/ 988740 w 1737436"/>
                  <a:gd name="connsiteY8" fmla="*/ 1559197 h 1559197"/>
                  <a:gd name="connsiteX9" fmla="*/ 988740 w 1737436"/>
                  <a:gd name="connsiteY9" fmla="*/ 530016 h 1559197"/>
                  <a:gd name="connsiteX10" fmla="*/ 947855 w 1737436"/>
                  <a:gd name="connsiteY10" fmla="*/ 489131 h 1559197"/>
                  <a:gd name="connsiteX11" fmla="*/ 0 w 1737436"/>
                  <a:gd name="connsiteY11" fmla="*/ 489131 h 1559197"/>
                  <a:gd name="connsiteX12" fmla="*/ 763282 w 1737436"/>
                  <a:gd name="connsiteY12" fmla="*/ 3983 h 1559197"/>
                  <a:gd name="connsiteX13" fmla="*/ 1094125 w 1737436"/>
                  <a:gd name="connsiteY13" fmla="*/ 29554 h 1559197"/>
                  <a:gd name="connsiteX14" fmla="*/ 1181690 w 1737436"/>
                  <a:gd name="connsiteY14" fmla="*/ 29554 h 155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37436" h="1559197">
                    <a:moveTo>
                      <a:pt x="1564058" y="0"/>
                    </a:moveTo>
                    <a:lnTo>
                      <a:pt x="1675518" y="0"/>
                    </a:lnTo>
                    <a:cubicBezTo>
                      <a:pt x="1709714" y="0"/>
                      <a:pt x="1737436" y="27722"/>
                      <a:pt x="1737436" y="61918"/>
                    </a:cubicBezTo>
                    <a:lnTo>
                      <a:pt x="1737436" y="152362"/>
                    </a:lnTo>
                    <a:lnTo>
                      <a:pt x="1705749" y="562330"/>
                    </a:lnTo>
                    <a:cubicBezTo>
                      <a:pt x="1703880" y="586510"/>
                      <a:pt x="1703880" y="625715"/>
                      <a:pt x="1705749" y="649895"/>
                    </a:cubicBezTo>
                    <a:lnTo>
                      <a:pt x="1737436" y="1059855"/>
                    </a:lnTo>
                    <a:lnTo>
                      <a:pt x="1737436" y="1083320"/>
                    </a:lnTo>
                    <a:lnTo>
                      <a:pt x="988740" y="1559197"/>
                    </a:lnTo>
                    <a:lnTo>
                      <a:pt x="988740" y="530016"/>
                    </a:lnTo>
                    <a:cubicBezTo>
                      <a:pt x="988740" y="507436"/>
                      <a:pt x="970435" y="489131"/>
                      <a:pt x="947855" y="489131"/>
                    </a:cubicBezTo>
                    <a:lnTo>
                      <a:pt x="0" y="489131"/>
                    </a:lnTo>
                    <a:lnTo>
                      <a:pt x="763282" y="3983"/>
                    </a:lnTo>
                    <a:lnTo>
                      <a:pt x="1094125" y="29554"/>
                    </a:lnTo>
                    <a:cubicBezTo>
                      <a:pt x="1118305" y="31423"/>
                      <a:pt x="1157510" y="31423"/>
                      <a:pt x="1181690" y="2955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22000">
                    <a:schemeClr val="bg1">
                      <a:alpha val="0"/>
                    </a:schemeClr>
                  </a:gs>
                  <a:gs pos="76000">
                    <a:schemeClr val="bg1">
                      <a:alpha val="0"/>
                    </a:schemeClr>
                  </a:gs>
                  <a:gs pos="40000">
                    <a:srgbClr val="FFC000">
                      <a:alpha val="50000"/>
                    </a:srgbClr>
                  </a:gs>
                  <a:gs pos="56000">
                    <a:schemeClr val="bg1">
                      <a:alpha val="80000"/>
                    </a:schemeClr>
                  </a:gs>
                </a:gsLst>
                <a:lin ang="144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98B2EE0A-15DB-4B53-B6A7-46E678B2DF11}"/>
                  </a:ext>
                </a:extLst>
              </p:cNvPr>
              <p:cNvSpPr/>
              <p:nvPr/>
            </p:nvSpPr>
            <p:spPr>
              <a:xfrm>
                <a:off x="736389" y="4231324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282B60FB-03EB-47C4-8AE5-D9F45A11ABDE}"/>
                  </a:ext>
                </a:extLst>
              </p:cNvPr>
              <p:cNvSpPr/>
              <p:nvPr/>
            </p:nvSpPr>
            <p:spPr>
              <a:xfrm>
                <a:off x="736389" y="4232810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AFAFADB3-3EFB-4781-9A72-4BBFCB7E4E2C}"/>
                </a:ext>
              </a:extLst>
            </p:cNvPr>
            <p:cNvGrpSpPr/>
            <p:nvPr/>
          </p:nvGrpSpPr>
          <p:grpSpPr>
            <a:xfrm>
              <a:off x="7421453" y="3846808"/>
              <a:ext cx="1619217" cy="1449092"/>
              <a:chOff x="7375525" y="3846808"/>
              <a:chExt cx="1665145" cy="1458738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FC97144C-4B6D-426B-98D5-714B380A5A7D}"/>
                  </a:ext>
                </a:extLst>
              </p:cNvPr>
              <p:cNvSpPr/>
              <p:nvPr/>
            </p:nvSpPr>
            <p:spPr>
              <a:xfrm>
                <a:off x="7524750" y="4061120"/>
                <a:ext cx="1182544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67FAE85A-B0E8-47CC-BDD0-2BE515FA6624}"/>
                  </a:ext>
                </a:extLst>
              </p:cNvPr>
              <p:cNvSpPr/>
              <p:nvPr/>
            </p:nvSpPr>
            <p:spPr>
              <a:xfrm>
                <a:off x="7854925" y="3846808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C131C133-7D6C-47F8-9A94-C10F677D75C9}"/>
                  </a:ext>
                </a:extLst>
              </p:cNvPr>
              <p:cNvSpPr/>
              <p:nvPr/>
            </p:nvSpPr>
            <p:spPr>
              <a:xfrm>
                <a:off x="7375525" y="4168276"/>
                <a:ext cx="1165081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0B68A39-2A07-42F0-BA6E-F2573243A630}"/>
                  </a:ext>
                </a:extLst>
              </p:cNvPr>
              <p:cNvSpPr/>
              <p:nvPr/>
            </p:nvSpPr>
            <p:spPr>
              <a:xfrm>
                <a:off x="7688237" y="3953964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7BB66712-AE49-4524-8B1E-8773AD177361}"/>
                  </a:ext>
                </a:extLst>
              </p:cNvPr>
              <p:cNvSpPr/>
              <p:nvPr/>
            </p:nvSpPr>
            <p:spPr>
              <a:xfrm>
                <a:off x="7445375" y="4114698"/>
                <a:ext cx="117857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28BF0E92-ADD4-4147-B240-91C26ADB5655}"/>
                  </a:ext>
                </a:extLst>
              </p:cNvPr>
              <p:cNvSpPr/>
              <p:nvPr/>
            </p:nvSpPr>
            <p:spPr>
              <a:xfrm>
                <a:off x="7604893" y="4007542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B5A25B2E-655E-4C61-9EA9-2FE17F987F52}"/>
                  </a:ext>
                </a:extLst>
              </p:cNvPr>
              <p:cNvSpPr/>
              <p:nvPr/>
            </p:nvSpPr>
            <p:spPr>
              <a:xfrm>
                <a:off x="7771581" y="3900386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E6B7710D-E9DC-4962-BD17-76C784588C7B}"/>
              </a:ext>
            </a:extLst>
          </p:cNvPr>
          <p:cNvGrpSpPr/>
          <p:nvPr/>
        </p:nvGrpSpPr>
        <p:grpSpPr>
          <a:xfrm>
            <a:off x="6775864" y="4047450"/>
            <a:ext cx="2197060" cy="2122164"/>
            <a:chOff x="9241159" y="3800475"/>
            <a:chExt cx="1811016" cy="1592875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14D2D91B-002A-4DBE-89C5-8E2D59A8EB5E}"/>
                </a:ext>
              </a:extLst>
            </p:cNvPr>
            <p:cNvGrpSpPr/>
            <p:nvPr/>
          </p:nvGrpSpPr>
          <p:grpSpPr>
            <a:xfrm>
              <a:off x="9241159" y="3800475"/>
              <a:ext cx="1811016" cy="1592875"/>
              <a:chOff x="691404" y="3800475"/>
              <a:chExt cx="1811016" cy="1592875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C32E0129-16FD-4DC3-967D-D98BE4810770}"/>
                  </a:ext>
                </a:extLst>
              </p:cNvPr>
              <p:cNvSpPr/>
              <p:nvPr/>
            </p:nvSpPr>
            <p:spPr>
              <a:xfrm>
                <a:off x="691404" y="3800475"/>
                <a:ext cx="1811016" cy="1592875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11016" h="1592875">
                    <a:moveTo>
                      <a:pt x="650223" y="0"/>
                    </a:moveTo>
                    <a:lnTo>
                      <a:pt x="738073" y="0"/>
                    </a:lnTo>
                    <a:lnTo>
                      <a:pt x="1138060" y="29901"/>
                    </a:lnTo>
                    <a:cubicBezTo>
                      <a:pt x="1163354" y="31791"/>
                      <a:pt x="1204365" y="31791"/>
                      <a:pt x="1229660" y="29901"/>
                    </a:cubicBezTo>
                    <a:lnTo>
                      <a:pt x="1629648" y="0"/>
                    </a:lnTo>
                    <a:lnTo>
                      <a:pt x="1746245" y="0"/>
                    </a:lnTo>
                    <a:cubicBezTo>
                      <a:pt x="1782017" y="0"/>
                      <a:pt x="1811016" y="28047"/>
                      <a:pt x="1811016" y="62644"/>
                    </a:cubicBezTo>
                    <a:lnTo>
                      <a:pt x="1811016" y="154148"/>
                    </a:lnTo>
                    <a:lnTo>
                      <a:pt x="1777869" y="568922"/>
                    </a:lnTo>
                    <a:cubicBezTo>
                      <a:pt x="1775914" y="593386"/>
                      <a:pt x="1775914" y="633050"/>
                      <a:pt x="1777869" y="657514"/>
                    </a:cubicBezTo>
                    <a:lnTo>
                      <a:pt x="1811016" y="1072279"/>
                    </a:lnTo>
                    <a:lnTo>
                      <a:pt x="1811016" y="1137270"/>
                    </a:lnTo>
                    <a:lnTo>
                      <a:pt x="1742275" y="1178305"/>
                    </a:lnTo>
                    <a:cubicBezTo>
                      <a:pt x="1703261" y="1202721"/>
                      <a:pt x="1658294" y="1231899"/>
                      <a:pt x="1603802" y="1268220"/>
                    </a:cubicBezTo>
                    <a:cubicBezTo>
                      <a:pt x="1440326" y="1377185"/>
                      <a:pt x="1359544" y="1424501"/>
                      <a:pt x="1268425" y="1487560"/>
                    </a:cubicBezTo>
                    <a:lnTo>
                      <a:pt x="1243076" y="1505968"/>
                    </a:lnTo>
                    <a:lnTo>
                      <a:pt x="1180772" y="1545066"/>
                    </a:lnTo>
                    <a:lnTo>
                      <a:pt x="1103813" y="1592875"/>
                    </a:lnTo>
                    <a:lnTo>
                      <a:pt x="1035413" y="1592875"/>
                    </a:lnTo>
                    <a:lnTo>
                      <a:pt x="142359" y="1592875"/>
                    </a:lnTo>
                    <a:lnTo>
                      <a:pt x="61918" y="1592875"/>
                    </a:lnTo>
                    <a:cubicBezTo>
                      <a:pt x="27722" y="1592875"/>
                      <a:pt x="0" y="1565153"/>
                      <a:pt x="0" y="1530957"/>
                    </a:cubicBezTo>
                    <a:lnTo>
                      <a:pt x="0" y="1467309"/>
                    </a:lnTo>
                    <a:lnTo>
                      <a:pt x="33758" y="1030545"/>
                    </a:lnTo>
                    <a:cubicBezTo>
                      <a:pt x="35627" y="1006365"/>
                      <a:pt x="35627" y="967160"/>
                      <a:pt x="33758" y="942980"/>
                    </a:cubicBezTo>
                    <a:lnTo>
                      <a:pt x="0" y="506216"/>
                    </a:lnTo>
                    <a:lnTo>
                      <a:pt x="0" y="459406"/>
                    </a:lnTo>
                    <a:cubicBezTo>
                      <a:pt x="0" y="425210"/>
                      <a:pt x="20578" y="414157"/>
                      <a:pt x="54774" y="385582"/>
                    </a:cubicBezTo>
                    <a:cubicBezTo>
                      <a:pt x="225835" y="274188"/>
                      <a:pt x="396995" y="149352"/>
                      <a:pt x="532240" y="63307"/>
                    </a:cubicBezTo>
                    <a:cubicBezTo>
                      <a:pt x="566051" y="41796"/>
                      <a:pt x="596626" y="23156"/>
                      <a:pt x="625271" y="6235"/>
                    </a:cubicBezTo>
                    <a:lnTo>
                      <a:pt x="629245" y="3954"/>
                    </a:lnTo>
                    <a:lnTo>
                      <a:pt x="635872" y="2321"/>
                    </a:lnTo>
                    <a:cubicBezTo>
                      <a:pt x="640108" y="1640"/>
                      <a:pt x="644360" y="1157"/>
                      <a:pt x="6502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67B159AB-EB20-4B1F-98BB-BB09DED39B52}"/>
                  </a:ext>
                </a:extLst>
              </p:cNvPr>
              <p:cNvSpPr/>
              <p:nvPr/>
            </p:nvSpPr>
            <p:spPr>
              <a:xfrm>
                <a:off x="758824" y="3809026"/>
                <a:ext cx="1737436" cy="1559197"/>
              </a:xfrm>
              <a:custGeom>
                <a:avLst/>
                <a:gdLst>
                  <a:gd name="connsiteX0" fmla="*/ 1564058 w 1737436"/>
                  <a:gd name="connsiteY0" fmla="*/ 0 h 1559197"/>
                  <a:gd name="connsiteX1" fmla="*/ 1675518 w 1737436"/>
                  <a:gd name="connsiteY1" fmla="*/ 0 h 1559197"/>
                  <a:gd name="connsiteX2" fmla="*/ 1737436 w 1737436"/>
                  <a:gd name="connsiteY2" fmla="*/ 61918 h 1559197"/>
                  <a:gd name="connsiteX3" fmla="*/ 1737436 w 1737436"/>
                  <a:gd name="connsiteY3" fmla="*/ 152362 h 1559197"/>
                  <a:gd name="connsiteX4" fmla="*/ 1705749 w 1737436"/>
                  <a:gd name="connsiteY4" fmla="*/ 562330 h 1559197"/>
                  <a:gd name="connsiteX5" fmla="*/ 1705749 w 1737436"/>
                  <a:gd name="connsiteY5" fmla="*/ 649895 h 1559197"/>
                  <a:gd name="connsiteX6" fmla="*/ 1737436 w 1737436"/>
                  <a:gd name="connsiteY6" fmla="*/ 1059855 h 1559197"/>
                  <a:gd name="connsiteX7" fmla="*/ 1737436 w 1737436"/>
                  <a:gd name="connsiteY7" fmla="*/ 1083320 h 1559197"/>
                  <a:gd name="connsiteX8" fmla="*/ 988740 w 1737436"/>
                  <a:gd name="connsiteY8" fmla="*/ 1559197 h 1559197"/>
                  <a:gd name="connsiteX9" fmla="*/ 988740 w 1737436"/>
                  <a:gd name="connsiteY9" fmla="*/ 530016 h 1559197"/>
                  <a:gd name="connsiteX10" fmla="*/ 947855 w 1737436"/>
                  <a:gd name="connsiteY10" fmla="*/ 489131 h 1559197"/>
                  <a:gd name="connsiteX11" fmla="*/ 0 w 1737436"/>
                  <a:gd name="connsiteY11" fmla="*/ 489131 h 1559197"/>
                  <a:gd name="connsiteX12" fmla="*/ 763282 w 1737436"/>
                  <a:gd name="connsiteY12" fmla="*/ 3983 h 1559197"/>
                  <a:gd name="connsiteX13" fmla="*/ 1094125 w 1737436"/>
                  <a:gd name="connsiteY13" fmla="*/ 29554 h 1559197"/>
                  <a:gd name="connsiteX14" fmla="*/ 1181690 w 1737436"/>
                  <a:gd name="connsiteY14" fmla="*/ 29554 h 155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37436" h="1559197">
                    <a:moveTo>
                      <a:pt x="1564058" y="0"/>
                    </a:moveTo>
                    <a:lnTo>
                      <a:pt x="1675518" y="0"/>
                    </a:lnTo>
                    <a:cubicBezTo>
                      <a:pt x="1709714" y="0"/>
                      <a:pt x="1737436" y="27722"/>
                      <a:pt x="1737436" y="61918"/>
                    </a:cubicBezTo>
                    <a:lnTo>
                      <a:pt x="1737436" y="152362"/>
                    </a:lnTo>
                    <a:lnTo>
                      <a:pt x="1705749" y="562330"/>
                    </a:lnTo>
                    <a:cubicBezTo>
                      <a:pt x="1703880" y="586510"/>
                      <a:pt x="1703880" y="625715"/>
                      <a:pt x="1705749" y="649895"/>
                    </a:cubicBezTo>
                    <a:lnTo>
                      <a:pt x="1737436" y="1059855"/>
                    </a:lnTo>
                    <a:lnTo>
                      <a:pt x="1737436" y="1083320"/>
                    </a:lnTo>
                    <a:lnTo>
                      <a:pt x="988740" y="1559197"/>
                    </a:lnTo>
                    <a:lnTo>
                      <a:pt x="988740" y="530016"/>
                    </a:lnTo>
                    <a:cubicBezTo>
                      <a:pt x="988740" y="507436"/>
                      <a:pt x="970435" y="489131"/>
                      <a:pt x="947855" y="489131"/>
                    </a:cubicBezTo>
                    <a:lnTo>
                      <a:pt x="0" y="489131"/>
                    </a:lnTo>
                    <a:lnTo>
                      <a:pt x="763282" y="3983"/>
                    </a:lnTo>
                    <a:lnTo>
                      <a:pt x="1094125" y="29554"/>
                    </a:lnTo>
                    <a:cubicBezTo>
                      <a:pt x="1118305" y="31423"/>
                      <a:pt x="1157510" y="31423"/>
                      <a:pt x="1181690" y="2955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22000">
                    <a:schemeClr val="bg1">
                      <a:alpha val="0"/>
                    </a:schemeClr>
                  </a:gs>
                  <a:gs pos="76000">
                    <a:schemeClr val="bg1">
                      <a:alpha val="0"/>
                    </a:schemeClr>
                  </a:gs>
                  <a:gs pos="40000">
                    <a:srgbClr val="FFC000">
                      <a:alpha val="50000"/>
                    </a:srgbClr>
                  </a:gs>
                  <a:gs pos="56000">
                    <a:schemeClr val="bg1">
                      <a:alpha val="80000"/>
                    </a:schemeClr>
                  </a:gs>
                </a:gsLst>
                <a:lin ang="144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0CB632A1-214E-4A4A-BC63-1589972341A8}"/>
                  </a:ext>
                </a:extLst>
              </p:cNvPr>
              <p:cNvSpPr/>
              <p:nvPr/>
            </p:nvSpPr>
            <p:spPr>
              <a:xfrm>
                <a:off x="736389" y="4231324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2694680D-2523-47B8-B63D-9712749B1581}"/>
                  </a:ext>
                </a:extLst>
              </p:cNvPr>
              <p:cNvSpPr/>
              <p:nvPr/>
            </p:nvSpPr>
            <p:spPr>
              <a:xfrm>
                <a:off x="736389" y="4232810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494FF58-6C82-4C2E-8040-C30377C3344F}"/>
                </a:ext>
              </a:extLst>
            </p:cNvPr>
            <p:cNvGrpSpPr/>
            <p:nvPr/>
          </p:nvGrpSpPr>
          <p:grpSpPr>
            <a:xfrm>
              <a:off x="9308306" y="3836092"/>
              <a:ext cx="1697832" cy="1455046"/>
              <a:chOff x="9296400" y="3836092"/>
              <a:chExt cx="1694512" cy="1480168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59BFC178-9C03-4785-A897-7B393598B724}"/>
                  </a:ext>
                </a:extLst>
              </p:cNvPr>
              <p:cNvSpPr/>
              <p:nvPr/>
            </p:nvSpPr>
            <p:spPr>
              <a:xfrm>
                <a:off x="9477375" y="4050402"/>
                <a:ext cx="1180162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4CD78B97-7C02-4B53-8628-6A1C198F0523}"/>
                  </a:ext>
                </a:extLst>
              </p:cNvPr>
              <p:cNvSpPr/>
              <p:nvPr/>
            </p:nvSpPr>
            <p:spPr>
              <a:xfrm>
                <a:off x="9805167" y="3836092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5CD2065F-AA37-47F2-95EC-37CFF0328AF0}"/>
                  </a:ext>
                </a:extLst>
              </p:cNvPr>
              <p:cNvSpPr/>
              <p:nvPr/>
            </p:nvSpPr>
            <p:spPr>
              <a:xfrm>
                <a:off x="9296400" y="4178990"/>
                <a:ext cx="1161112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EAFF5FE8-3B01-4BC6-B936-CD476DB914A9}"/>
                  </a:ext>
                </a:extLst>
              </p:cNvPr>
              <p:cNvSpPr/>
              <p:nvPr/>
            </p:nvSpPr>
            <p:spPr>
              <a:xfrm>
                <a:off x="9671817" y="3921816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8EF1F821-3A16-45ED-BAE4-881E6319F195}"/>
                  </a:ext>
                </a:extLst>
              </p:cNvPr>
              <p:cNvSpPr/>
              <p:nvPr/>
            </p:nvSpPr>
            <p:spPr>
              <a:xfrm>
                <a:off x="9350375" y="4136127"/>
                <a:ext cx="1173812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7DCEBB9F-AAE7-4DA9-9641-52ABCBB4D8FB}"/>
                  </a:ext>
                </a:extLst>
              </p:cNvPr>
              <p:cNvSpPr/>
              <p:nvPr/>
            </p:nvSpPr>
            <p:spPr>
              <a:xfrm>
                <a:off x="9605142" y="3964678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5541A6BB-872F-40F5-8BFA-88672E50697E}"/>
                  </a:ext>
                </a:extLst>
              </p:cNvPr>
              <p:cNvSpPr/>
              <p:nvPr/>
            </p:nvSpPr>
            <p:spPr>
              <a:xfrm>
                <a:off x="9738492" y="3878954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BC0B9C3B-13E7-450B-B7C7-005AFCF7AC98}"/>
                  </a:ext>
                </a:extLst>
              </p:cNvPr>
              <p:cNvSpPr/>
              <p:nvPr/>
            </p:nvSpPr>
            <p:spPr>
              <a:xfrm>
                <a:off x="9538467" y="4007540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256F578F-B159-41DD-B985-17A7CC0F22BC}"/>
                  </a:ext>
                </a:extLst>
              </p:cNvPr>
              <p:cNvSpPr/>
              <p:nvPr/>
            </p:nvSpPr>
            <p:spPr>
              <a:xfrm>
                <a:off x="9420225" y="4093264"/>
                <a:ext cx="1170637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F8EE85BB-C8A5-4824-8CE5-2134EEC1D7FF}"/>
              </a:ext>
            </a:extLst>
          </p:cNvPr>
          <p:cNvGrpSpPr/>
          <p:nvPr/>
        </p:nvGrpSpPr>
        <p:grpSpPr>
          <a:xfrm>
            <a:off x="933864" y="1113750"/>
            <a:ext cx="2197060" cy="2122164"/>
            <a:chOff x="-677541" y="3800475"/>
            <a:chExt cx="1811016" cy="1592875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3D4230A6-BAD6-4366-B1AC-7DBB09E641AF}"/>
                </a:ext>
              </a:extLst>
            </p:cNvPr>
            <p:cNvGrpSpPr/>
            <p:nvPr/>
          </p:nvGrpSpPr>
          <p:grpSpPr>
            <a:xfrm>
              <a:off x="-677541" y="3800475"/>
              <a:ext cx="1811016" cy="1592875"/>
              <a:chOff x="691404" y="3800475"/>
              <a:chExt cx="1811016" cy="1592875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1FCD9E38-9CC1-4B55-A4DB-A42DB28A1155}"/>
                  </a:ext>
                </a:extLst>
              </p:cNvPr>
              <p:cNvSpPr/>
              <p:nvPr/>
            </p:nvSpPr>
            <p:spPr>
              <a:xfrm>
                <a:off x="691404" y="3800475"/>
                <a:ext cx="1811016" cy="1592875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11016" h="1592875">
                    <a:moveTo>
                      <a:pt x="650223" y="0"/>
                    </a:moveTo>
                    <a:lnTo>
                      <a:pt x="738073" y="0"/>
                    </a:lnTo>
                    <a:lnTo>
                      <a:pt x="1138060" y="29901"/>
                    </a:lnTo>
                    <a:cubicBezTo>
                      <a:pt x="1163354" y="31791"/>
                      <a:pt x="1204365" y="31791"/>
                      <a:pt x="1229660" y="29901"/>
                    </a:cubicBezTo>
                    <a:lnTo>
                      <a:pt x="1629648" y="0"/>
                    </a:lnTo>
                    <a:lnTo>
                      <a:pt x="1746245" y="0"/>
                    </a:lnTo>
                    <a:cubicBezTo>
                      <a:pt x="1782017" y="0"/>
                      <a:pt x="1811016" y="28047"/>
                      <a:pt x="1811016" y="62644"/>
                    </a:cubicBezTo>
                    <a:lnTo>
                      <a:pt x="1811016" y="154148"/>
                    </a:lnTo>
                    <a:lnTo>
                      <a:pt x="1777869" y="568922"/>
                    </a:lnTo>
                    <a:cubicBezTo>
                      <a:pt x="1775914" y="593386"/>
                      <a:pt x="1775914" y="633050"/>
                      <a:pt x="1777869" y="657514"/>
                    </a:cubicBezTo>
                    <a:lnTo>
                      <a:pt x="1811016" y="1072279"/>
                    </a:lnTo>
                    <a:lnTo>
                      <a:pt x="1811016" y="1137270"/>
                    </a:lnTo>
                    <a:lnTo>
                      <a:pt x="1742275" y="1178305"/>
                    </a:lnTo>
                    <a:cubicBezTo>
                      <a:pt x="1703261" y="1202721"/>
                      <a:pt x="1658294" y="1231899"/>
                      <a:pt x="1603802" y="1268220"/>
                    </a:cubicBezTo>
                    <a:cubicBezTo>
                      <a:pt x="1440326" y="1377185"/>
                      <a:pt x="1359544" y="1424501"/>
                      <a:pt x="1268425" y="1487560"/>
                    </a:cubicBezTo>
                    <a:lnTo>
                      <a:pt x="1243076" y="1505968"/>
                    </a:lnTo>
                    <a:lnTo>
                      <a:pt x="1180772" y="1545066"/>
                    </a:lnTo>
                    <a:lnTo>
                      <a:pt x="1103813" y="1592875"/>
                    </a:lnTo>
                    <a:lnTo>
                      <a:pt x="1035413" y="1592875"/>
                    </a:lnTo>
                    <a:lnTo>
                      <a:pt x="142359" y="1592875"/>
                    </a:lnTo>
                    <a:lnTo>
                      <a:pt x="61918" y="1592875"/>
                    </a:lnTo>
                    <a:cubicBezTo>
                      <a:pt x="27722" y="1592875"/>
                      <a:pt x="0" y="1565153"/>
                      <a:pt x="0" y="1530957"/>
                    </a:cubicBezTo>
                    <a:lnTo>
                      <a:pt x="0" y="1467309"/>
                    </a:lnTo>
                    <a:lnTo>
                      <a:pt x="33758" y="1030545"/>
                    </a:lnTo>
                    <a:cubicBezTo>
                      <a:pt x="35627" y="1006365"/>
                      <a:pt x="35627" y="967160"/>
                      <a:pt x="33758" y="942980"/>
                    </a:cubicBezTo>
                    <a:lnTo>
                      <a:pt x="0" y="506216"/>
                    </a:lnTo>
                    <a:lnTo>
                      <a:pt x="0" y="459406"/>
                    </a:lnTo>
                    <a:cubicBezTo>
                      <a:pt x="0" y="425210"/>
                      <a:pt x="20578" y="414157"/>
                      <a:pt x="54774" y="385582"/>
                    </a:cubicBezTo>
                    <a:cubicBezTo>
                      <a:pt x="225835" y="274188"/>
                      <a:pt x="396995" y="149352"/>
                      <a:pt x="532240" y="63307"/>
                    </a:cubicBezTo>
                    <a:cubicBezTo>
                      <a:pt x="566051" y="41796"/>
                      <a:pt x="596626" y="23156"/>
                      <a:pt x="625271" y="6235"/>
                    </a:cubicBezTo>
                    <a:lnTo>
                      <a:pt x="629245" y="3954"/>
                    </a:lnTo>
                    <a:lnTo>
                      <a:pt x="635872" y="2321"/>
                    </a:lnTo>
                    <a:cubicBezTo>
                      <a:pt x="640108" y="1640"/>
                      <a:pt x="644360" y="1157"/>
                      <a:pt x="6502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80F18215-ED3B-4D8E-93F7-775FF5DB28FA}"/>
                  </a:ext>
                </a:extLst>
              </p:cNvPr>
              <p:cNvSpPr/>
              <p:nvPr/>
            </p:nvSpPr>
            <p:spPr>
              <a:xfrm>
                <a:off x="758824" y="3809026"/>
                <a:ext cx="1737436" cy="1559197"/>
              </a:xfrm>
              <a:custGeom>
                <a:avLst/>
                <a:gdLst>
                  <a:gd name="connsiteX0" fmla="*/ 1564058 w 1737436"/>
                  <a:gd name="connsiteY0" fmla="*/ 0 h 1559197"/>
                  <a:gd name="connsiteX1" fmla="*/ 1675518 w 1737436"/>
                  <a:gd name="connsiteY1" fmla="*/ 0 h 1559197"/>
                  <a:gd name="connsiteX2" fmla="*/ 1737436 w 1737436"/>
                  <a:gd name="connsiteY2" fmla="*/ 61918 h 1559197"/>
                  <a:gd name="connsiteX3" fmla="*/ 1737436 w 1737436"/>
                  <a:gd name="connsiteY3" fmla="*/ 152362 h 1559197"/>
                  <a:gd name="connsiteX4" fmla="*/ 1705749 w 1737436"/>
                  <a:gd name="connsiteY4" fmla="*/ 562330 h 1559197"/>
                  <a:gd name="connsiteX5" fmla="*/ 1705749 w 1737436"/>
                  <a:gd name="connsiteY5" fmla="*/ 649895 h 1559197"/>
                  <a:gd name="connsiteX6" fmla="*/ 1737436 w 1737436"/>
                  <a:gd name="connsiteY6" fmla="*/ 1059855 h 1559197"/>
                  <a:gd name="connsiteX7" fmla="*/ 1737436 w 1737436"/>
                  <a:gd name="connsiteY7" fmla="*/ 1083320 h 1559197"/>
                  <a:gd name="connsiteX8" fmla="*/ 988740 w 1737436"/>
                  <a:gd name="connsiteY8" fmla="*/ 1559197 h 1559197"/>
                  <a:gd name="connsiteX9" fmla="*/ 988740 w 1737436"/>
                  <a:gd name="connsiteY9" fmla="*/ 530016 h 1559197"/>
                  <a:gd name="connsiteX10" fmla="*/ 947855 w 1737436"/>
                  <a:gd name="connsiteY10" fmla="*/ 489131 h 1559197"/>
                  <a:gd name="connsiteX11" fmla="*/ 0 w 1737436"/>
                  <a:gd name="connsiteY11" fmla="*/ 489131 h 1559197"/>
                  <a:gd name="connsiteX12" fmla="*/ 763282 w 1737436"/>
                  <a:gd name="connsiteY12" fmla="*/ 3983 h 1559197"/>
                  <a:gd name="connsiteX13" fmla="*/ 1094125 w 1737436"/>
                  <a:gd name="connsiteY13" fmla="*/ 29554 h 1559197"/>
                  <a:gd name="connsiteX14" fmla="*/ 1181690 w 1737436"/>
                  <a:gd name="connsiteY14" fmla="*/ 29554 h 155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37436" h="1559197">
                    <a:moveTo>
                      <a:pt x="1564058" y="0"/>
                    </a:moveTo>
                    <a:lnTo>
                      <a:pt x="1675518" y="0"/>
                    </a:lnTo>
                    <a:cubicBezTo>
                      <a:pt x="1709714" y="0"/>
                      <a:pt x="1737436" y="27722"/>
                      <a:pt x="1737436" y="61918"/>
                    </a:cubicBezTo>
                    <a:lnTo>
                      <a:pt x="1737436" y="152362"/>
                    </a:lnTo>
                    <a:lnTo>
                      <a:pt x="1705749" y="562330"/>
                    </a:lnTo>
                    <a:cubicBezTo>
                      <a:pt x="1703880" y="586510"/>
                      <a:pt x="1703880" y="625715"/>
                      <a:pt x="1705749" y="649895"/>
                    </a:cubicBezTo>
                    <a:lnTo>
                      <a:pt x="1737436" y="1059855"/>
                    </a:lnTo>
                    <a:lnTo>
                      <a:pt x="1737436" y="1083320"/>
                    </a:lnTo>
                    <a:lnTo>
                      <a:pt x="988740" y="1559197"/>
                    </a:lnTo>
                    <a:lnTo>
                      <a:pt x="988740" y="530016"/>
                    </a:lnTo>
                    <a:cubicBezTo>
                      <a:pt x="988740" y="507436"/>
                      <a:pt x="970435" y="489131"/>
                      <a:pt x="947855" y="489131"/>
                    </a:cubicBezTo>
                    <a:lnTo>
                      <a:pt x="0" y="489131"/>
                    </a:lnTo>
                    <a:lnTo>
                      <a:pt x="763282" y="3983"/>
                    </a:lnTo>
                    <a:lnTo>
                      <a:pt x="1094125" y="29554"/>
                    </a:lnTo>
                    <a:cubicBezTo>
                      <a:pt x="1118305" y="31423"/>
                      <a:pt x="1157510" y="31423"/>
                      <a:pt x="1181690" y="2955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22000">
                    <a:schemeClr val="bg1">
                      <a:alpha val="0"/>
                    </a:schemeClr>
                  </a:gs>
                  <a:gs pos="76000">
                    <a:schemeClr val="bg1">
                      <a:alpha val="0"/>
                    </a:schemeClr>
                  </a:gs>
                  <a:gs pos="40000">
                    <a:srgbClr val="FFC000">
                      <a:alpha val="50000"/>
                    </a:srgbClr>
                  </a:gs>
                  <a:gs pos="56000">
                    <a:schemeClr val="bg1">
                      <a:alpha val="80000"/>
                    </a:schemeClr>
                  </a:gs>
                </a:gsLst>
                <a:lin ang="144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8DE702C9-8EE1-4F0F-9FA4-75D29E9DF1CC}"/>
                  </a:ext>
                </a:extLst>
              </p:cNvPr>
              <p:cNvSpPr/>
              <p:nvPr/>
            </p:nvSpPr>
            <p:spPr>
              <a:xfrm>
                <a:off x="736389" y="4231324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333307F3-91C2-480B-9626-A47CF4531486}"/>
                  </a:ext>
                </a:extLst>
              </p:cNvPr>
              <p:cNvSpPr/>
              <p:nvPr/>
            </p:nvSpPr>
            <p:spPr>
              <a:xfrm>
                <a:off x="736389" y="4232810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65A8D623-9AA9-4EDA-B848-E57B828ABD40}"/>
                </a:ext>
              </a:extLst>
            </p:cNvPr>
            <p:cNvSpPr/>
            <p:nvPr/>
          </p:nvSpPr>
          <p:spPr>
            <a:xfrm>
              <a:off x="-211932" y="3911433"/>
              <a:ext cx="1138084" cy="1148723"/>
            </a:xfrm>
            <a:custGeom>
              <a:avLst/>
              <a:gdLst>
                <a:gd name="connsiteX0" fmla="*/ 650223 w 1811016"/>
                <a:gd name="connsiteY0" fmla="*/ 0 h 1592875"/>
                <a:gd name="connsiteX1" fmla="*/ 738073 w 1811016"/>
                <a:gd name="connsiteY1" fmla="*/ 0 h 1592875"/>
                <a:gd name="connsiteX2" fmla="*/ 1138060 w 1811016"/>
                <a:gd name="connsiteY2" fmla="*/ 29901 h 1592875"/>
                <a:gd name="connsiteX3" fmla="*/ 1229660 w 1811016"/>
                <a:gd name="connsiteY3" fmla="*/ 29901 h 1592875"/>
                <a:gd name="connsiteX4" fmla="*/ 1629648 w 1811016"/>
                <a:gd name="connsiteY4" fmla="*/ 0 h 1592875"/>
                <a:gd name="connsiteX5" fmla="*/ 1746245 w 1811016"/>
                <a:gd name="connsiteY5" fmla="*/ 0 h 1592875"/>
                <a:gd name="connsiteX6" fmla="*/ 1811016 w 1811016"/>
                <a:gd name="connsiteY6" fmla="*/ 62644 h 1592875"/>
                <a:gd name="connsiteX7" fmla="*/ 1811016 w 1811016"/>
                <a:gd name="connsiteY7" fmla="*/ 154148 h 1592875"/>
                <a:gd name="connsiteX8" fmla="*/ 1777869 w 1811016"/>
                <a:gd name="connsiteY8" fmla="*/ 568922 h 1592875"/>
                <a:gd name="connsiteX9" fmla="*/ 1777869 w 1811016"/>
                <a:gd name="connsiteY9" fmla="*/ 657514 h 1592875"/>
                <a:gd name="connsiteX10" fmla="*/ 1811016 w 1811016"/>
                <a:gd name="connsiteY10" fmla="*/ 1072279 h 1592875"/>
                <a:gd name="connsiteX11" fmla="*/ 1811016 w 1811016"/>
                <a:gd name="connsiteY11" fmla="*/ 1137270 h 1592875"/>
                <a:gd name="connsiteX12" fmla="*/ 1742275 w 1811016"/>
                <a:gd name="connsiteY12" fmla="*/ 1178305 h 1592875"/>
                <a:gd name="connsiteX13" fmla="*/ 1603802 w 1811016"/>
                <a:gd name="connsiteY13" fmla="*/ 1268220 h 1592875"/>
                <a:gd name="connsiteX14" fmla="*/ 1268425 w 1811016"/>
                <a:gd name="connsiteY14" fmla="*/ 1487560 h 1592875"/>
                <a:gd name="connsiteX15" fmla="*/ 1243076 w 1811016"/>
                <a:gd name="connsiteY15" fmla="*/ 1505968 h 1592875"/>
                <a:gd name="connsiteX16" fmla="*/ 1180772 w 1811016"/>
                <a:gd name="connsiteY16" fmla="*/ 1545066 h 1592875"/>
                <a:gd name="connsiteX17" fmla="*/ 1103813 w 1811016"/>
                <a:gd name="connsiteY17" fmla="*/ 1592875 h 1592875"/>
                <a:gd name="connsiteX18" fmla="*/ 1035413 w 1811016"/>
                <a:gd name="connsiteY18" fmla="*/ 1592875 h 1592875"/>
                <a:gd name="connsiteX19" fmla="*/ 142359 w 1811016"/>
                <a:gd name="connsiteY19" fmla="*/ 1592875 h 1592875"/>
                <a:gd name="connsiteX20" fmla="*/ 61918 w 1811016"/>
                <a:gd name="connsiteY20" fmla="*/ 1592875 h 1592875"/>
                <a:gd name="connsiteX21" fmla="*/ 0 w 1811016"/>
                <a:gd name="connsiteY21" fmla="*/ 1530957 h 1592875"/>
                <a:gd name="connsiteX22" fmla="*/ 0 w 1811016"/>
                <a:gd name="connsiteY22" fmla="*/ 1467309 h 1592875"/>
                <a:gd name="connsiteX23" fmla="*/ 33758 w 1811016"/>
                <a:gd name="connsiteY23" fmla="*/ 1030545 h 1592875"/>
                <a:gd name="connsiteX24" fmla="*/ 33758 w 1811016"/>
                <a:gd name="connsiteY24" fmla="*/ 942980 h 1592875"/>
                <a:gd name="connsiteX25" fmla="*/ 0 w 1811016"/>
                <a:gd name="connsiteY25" fmla="*/ 506216 h 1592875"/>
                <a:gd name="connsiteX26" fmla="*/ 0 w 1811016"/>
                <a:gd name="connsiteY26" fmla="*/ 459406 h 1592875"/>
                <a:gd name="connsiteX27" fmla="*/ 54774 w 1811016"/>
                <a:gd name="connsiteY27" fmla="*/ 385582 h 1592875"/>
                <a:gd name="connsiteX28" fmla="*/ 532240 w 1811016"/>
                <a:gd name="connsiteY28" fmla="*/ 63307 h 1592875"/>
                <a:gd name="connsiteX29" fmla="*/ 625271 w 1811016"/>
                <a:gd name="connsiteY29" fmla="*/ 6235 h 1592875"/>
                <a:gd name="connsiteX30" fmla="*/ 629245 w 1811016"/>
                <a:gd name="connsiteY30" fmla="*/ 3954 h 1592875"/>
                <a:gd name="connsiteX31" fmla="*/ 635872 w 1811016"/>
                <a:gd name="connsiteY31" fmla="*/ 2321 h 1592875"/>
                <a:gd name="connsiteX32" fmla="*/ 650223 w 1811016"/>
                <a:gd name="connsiteY32" fmla="*/ 0 h 1592875"/>
                <a:gd name="connsiteX0" fmla="*/ 532240 w 1811016"/>
                <a:gd name="connsiteY0" fmla="*/ 63307 h 1592875"/>
                <a:gd name="connsiteX1" fmla="*/ 625271 w 1811016"/>
                <a:gd name="connsiteY1" fmla="*/ 6235 h 1592875"/>
                <a:gd name="connsiteX2" fmla="*/ 629245 w 1811016"/>
                <a:gd name="connsiteY2" fmla="*/ 3954 h 1592875"/>
                <a:gd name="connsiteX3" fmla="*/ 635872 w 1811016"/>
                <a:gd name="connsiteY3" fmla="*/ 2321 h 1592875"/>
                <a:gd name="connsiteX4" fmla="*/ 650223 w 1811016"/>
                <a:gd name="connsiteY4" fmla="*/ 0 h 1592875"/>
                <a:gd name="connsiteX5" fmla="*/ 738073 w 1811016"/>
                <a:gd name="connsiteY5" fmla="*/ 0 h 1592875"/>
                <a:gd name="connsiteX6" fmla="*/ 1138060 w 1811016"/>
                <a:gd name="connsiteY6" fmla="*/ 29901 h 1592875"/>
                <a:gd name="connsiteX7" fmla="*/ 1229660 w 1811016"/>
                <a:gd name="connsiteY7" fmla="*/ 29901 h 1592875"/>
                <a:gd name="connsiteX8" fmla="*/ 1629648 w 1811016"/>
                <a:gd name="connsiteY8" fmla="*/ 0 h 1592875"/>
                <a:gd name="connsiteX9" fmla="*/ 1746245 w 1811016"/>
                <a:gd name="connsiteY9" fmla="*/ 0 h 1592875"/>
                <a:gd name="connsiteX10" fmla="*/ 1811016 w 1811016"/>
                <a:gd name="connsiteY10" fmla="*/ 62644 h 1592875"/>
                <a:gd name="connsiteX11" fmla="*/ 1811016 w 1811016"/>
                <a:gd name="connsiteY11" fmla="*/ 154148 h 1592875"/>
                <a:gd name="connsiteX12" fmla="*/ 1777869 w 1811016"/>
                <a:gd name="connsiteY12" fmla="*/ 568922 h 1592875"/>
                <a:gd name="connsiteX13" fmla="*/ 1777869 w 1811016"/>
                <a:gd name="connsiteY13" fmla="*/ 657514 h 1592875"/>
                <a:gd name="connsiteX14" fmla="*/ 1811016 w 1811016"/>
                <a:gd name="connsiteY14" fmla="*/ 1072279 h 1592875"/>
                <a:gd name="connsiteX15" fmla="*/ 1811016 w 1811016"/>
                <a:gd name="connsiteY15" fmla="*/ 1137270 h 1592875"/>
                <a:gd name="connsiteX16" fmla="*/ 1742275 w 1811016"/>
                <a:gd name="connsiteY16" fmla="*/ 1178305 h 1592875"/>
                <a:gd name="connsiteX17" fmla="*/ 1603802 w 1811016"/>
                <a:gd name="connsiteY17" fmla="*/ 1268220 h 1592875"/>
                <a:gd name="connsiteX18" fmla="*/ 1268425 w 1811016"/>
                <a:gd name="connsiteY18" fmla="*/ 1487560 h 1592875"/>
                <a:gd name="connsiteX19" fmla="*/ 1243076 w 1811016"/>
                <a:gd name="connsiteY19" fmla="*/ 1505968 h 1592875"/>
                <a:gd name="connsiteX20" fmla="*/ 1180772 w 1811016"/>
                <a:gd name="connsiteY20" fmla="*/ 1545066 h 1592875"/>
                <a:gd name="connsiteX21" fmla="*/ 1103813 w 1811016"/>
                <a:gd name="connsiteY21" fmla="*/ 1592875 h 1592875"/>
                <a:gd name="connsiteX22" fmla="*/ 1035413 w 1811016"/>
                <a:gd name="connsiteY22" fmla="*/ 1592875 h 1592875"/>
                <a:gd name="connsiteX23" fmla="*/ 142359 w 1811016"/>
                <a:gd name="connsiteY23" fmla="*/ 1592875 h 1592875"/>
                <a:gd name="connsiteX24" fmla="*/ 61918 w 1811016"/>
                <a:gd name="connsiteY24" fmla="*/ 1592875 h 1592875"/>
                <a:gd name="connsiteX25" fmla="*/ 0 w 1811016"/>
                <a:gd name="connsiteY25" fmla="*/ 1530957 h 1592875"/>
                <a:gd name="connsiteX26" fmla="*/ 0 w 1811016"/>
                <a:gd name="connsiteY26" fmla="*/ 1467309 h 1592875"/>
                <a:gd name="connsiteX27" fmla="*/ 33758 w 1811016"/>
                <a:gd name="connsiteY27" fmla="*/ 1030545 h 1592875"/>
                <a:gd name="connsiteX28" fmla="*/ 33758 w 1811016"/>
                <a:gd name="connsiteY28" fmla="*/ 942980 h 1592875"/>
                <a:gd name="connsiteX29" fmla="*/ 0 w 1811016"/>
                <a:gd name="connsiteY29" fmla="*/ 506216 h 1592875"/>
                <a:gd name="connsiteX30" fmla="*/ 0 w 1811016"/>
                <a:gd name="connsiteY30" fmla="*/ 459406 h 1592875"/>
                <a:gd name="connsiteX31" fmla="*/ 54774 w 1811016"/>
                <a:gd name="connsiteY31" fmla="*/ 385582 h 1592875"/>
                <a:gd name="connsiteX32" fmla="*/ 623680 w 1811016"/>
                <a:gd name="connsiteY32" fmla="*/ 154747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28" fmla="*/ 0 w 1811016"/>
                <a:gd name="connsiteY28" fmla="*/ 506216 h 1592875"/>
                <a:gd name="connsiteX29" fmla="*/ 0 w 1811016"/>
                <a:gd name="connsiteY29" fmla="*/ 459406 h 1592875"/>
                <a:gd name="connsiteX30" fmla="*/ 54774 w 1811016"/>
                <a:gd name="connsiteY30" fmla="*/ 385582 h 1592875"/>
                <a:gd name="connsiteX31" fmla="*/ 623680 w 1811016"/>
                <a:gd name="connsiteY31" fmla="*/ 154747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28" fmla="*/ 0 w 1811016"/>
                <a:gd name="connsiteY28" fmla="*/ 506216 h 1592875"/>
                <a:gd name="connsiteX29" fmla="*/ 0 w 1811016"/>
                <a:gd name="connsiteY29" fmla="*/ 459406 h 1592875"/>
                <a:gd name="connsiteX30" fmla="*/ 54774 w 1811016"/>
                <a:gd name="connsiteY30" fmla="*/ 385582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28" fmla="*/ 0 w 1811016"/>
                <a:gd name="connsiteY28" fmla="*/ 506216 h 1592875"/>
                <a:gd name="connsiteX29" fmla="*/ 0 w 1811016"/>
                <a:gd name="connsiteY29" fmla="*/ 459406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28" fmla="*/ 0 w 1811016"/>
                <a:gd name="connsiteY28" fmla="*/ 506216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0" fmla="*/ 563353 w 1749098"/>
                <a:gd name="connsiteY0" fmla="*/ 6235 h 1592875"/>
                <a:gd name="connsiteX1" fmla="*/ 567327 w 1749098"/>
                <a:gd name="connsiteY1" fmla="*/ 3954 h 1592875"/>
                <a:gd name="connsiteX2" fmla="*/ 573954 w 1749098"/>
                <a:gd name="connsiteY2" fmla="*/ 2321 h 1592875"/>
                <a:gd name="connsiteX3" fmla="*/ 588305 w 1749098"/>
                <a:gd name="connsiteY3" fmla="*/ 0 h 1592875"/>
                <a:gd name="connsiteX4" fmla="*/ 676155 w 1749098"/>
                <a:gd name="connsiteY4" fmla="*/ 0 h 1592875"/>
                <a:gd name="connsiteX5" fmla="*/ 1076142 w 1749098"/>
                <a:gd name="connsiteY5" fmla="*/ 29901 h 1592875"/>
                <a:gd name="connsiteX6" fmla="*/ 1167742 w 1749098"/>
                <a:gd name="connsiteY6" fmla="*/ 29901 h 1592875"/>
                <a:gd name="connsiteX7" fmla="*/ 1567730 w 1749098"/>
                <a:gd name="connsiteY7" fmla="*/ 0 h 1592875"/>
                <a:gd name="connsiteX8" fmla="*/ 1684327 w 1749098"/>
                <a:gd name="connsiteY8" fmla="*/ 0 h 1592875"/>
                <a:gd name="connsiteX9" fmla="*/ 1749098 w 1749098"/>
                <a:gd name="connsiteY9" fmla="*/ 62644 h 1592875"/>
                <a:gd name="connsiteX10" fmla="*/ 1749098 w 1749098"/>
                <a:gd name="connsiteY10" fmla="*/ 154148 h 1592875"/>
                <a:gd name="connsiteX11" fmla="*/ 1715951 w 1749098"/>
                <a:gd name="connsiteY11" fmla="*/ 568922 h 1592875"/>
                <a:gd name="connsiteX12" fmla="*/ 1715951 w 1749098"/>
                <a:gd name="connsiteY12" fmla="*/ 657514 h 1592875"/>
                <a:gd name="connsiteX13" fmla="*/ 1749098 w 1749098"/>
                <a:gd name="connsiteY13" fmla="*/ 1072279 h 1592875"/>
                <a:gd name="connsiteX14" fmla="*/ 1749098 w 1749098"/>
                <a:gd name="connsiteY14" fmla="*/ 1137270 h 1592875"/>
                <a:gd name="connsiteX15" fmla="*/ 1680357 w 1749098"/>
                <a:gd name="connsiteY15" fmla="*/ 1178305 h 1592875"/>
                <a:gd name="connsiteX16" fmla="*/ 1541884 w 1749098"/>
                <a:gd name="connsiteY16" fmla="*/ 1268220 h 1592875"/>
                <a:gd name="connsiteX17" fmla="*/ 1206507 w 1749098"/>
                <a:gd name="connsiteY17" fmla="*/ 1487560 h 1592875"/>
                <a:gd name="connsiteX18" fmla="*/ 1181158 w 1749098"/>
                <a:gd name="connsiteY18" fmla="*/ 1505968 h 1592875"/>
                <a:gd name="connsiteX19" fmla="*/ 1118854 w 1749098"/>
                <a:gd name="connsiteY19" fmla="*/ 1545066 h 1592875"/>
                <a:gd name="connsiteX20" fmla="*/ 1041895 w 1749098"/>
                <a:gd name="connsiteY20" fmla="*/ 1592875 h 1592875"/>
                <a:gd name="connsiteX21" fmla="*/ 973495 w 1749098"/>
                <a:gd name="connsiteY21" fmla="*/ 1592875 h 1592875"/>
                <a:gd name="connsiteX22" fmla="*/ 80441 w 1749098"/>
                <a:gd name="connsiteY22" fmla="*/ 1592875 h 1592875"/>
                <a:gd name="connsiteX23" fmla="*/ 0 w 1749098"/>
                <a:gd name="connsiteY23" fmla="*/ 1592875 h 1592875"/>
                <a:gd name="connsiteX0" fmla="*/ 482912 w 1668657"/>
                <a:gd name="connsiteY0" fmla="*/ 6235 h 1592875"/>
                <a:gd name="connsiteX1" fmla="*/ 486886 w 1668657"/>
                <a:gd name="connsiteY1" fmla="*/ 3954 h 1592875"/>
                <a:gd name="connsiteX2" fmla="*/ 493513 w 1668657"/>
                <a:gd name="connsiteY2" fmla="*/ 2321 h 1592875"/>
                <a:gd name="connsiteX3" fmla="*/ 507864 w 1668657"/>
                <a:gd name="connsiteY3" fmla="*/ 0 h 1592875"/>
                <a:gd name="connsiteX4" fmla="*/ 595714 w 1668657"/>
                <a:gd name="connsiteY4" fmla="*/ 0 h 1592875"/>
                <a:gd name="connsiteX5" fmla="*/ 995701 w 1668657"/>
                <a:gd name="connsiteY5" fmla="*/ 29901 h 1592875"/>
                <a:gd name="connsiteX6" fmla="*/ 1087301 w 1668657"/>
                <a:gd name="connsiteY6" fmla="*/ 29901 h 1592875"/>
                <a:gd name="connsiteX7" fmla="*/ 1487289 w 1668657"/>
                <a:gd name="connsiteY7" fmla="*/ 0 h 1592875"/>
                <a:gd name="connsiteX8" fmla="*/ 1603886 w 1668657"/>
                <a:gd name="connsiteY8" fmla="*/ 0 h 1592875"/>
                <a:gd name="connsiteX9" fmla="*/ 1668657 w 1668657"/>
                <a:gd name="connsiteY9" fmla="*/ 62644 h 1592875"/>
                <a:gd name="connsiteX10" fmla="*/ 1668657 w 1668657"/>
                <a:gd name="connsiteY10" fmla="*/ 154148 h 1592875"/>
                <a:gd name="connsiteX11" fmla="*/ 1635510 w 1668657"/>
                <a:gd name="connsiteY11" fmla="*/ 568922 h 1592875"/>
                <a:gd name="connsiteX12" fmla="*/ 1635510 w 1668657"/>
                <a:gd name="connsiteY12" fmla="*/ 657514 h 1592875"/>
                <a:gd name="connsiteX13" fmla="*/ 1668657 w 1668657"/>
                <a:gd name="connsiteY13" fmla="*/ 1072279 h 1592875"/>
                <a:gd name="connsiteX14" fmla="*/ 1668657 w 1668657"/>
                <a:gd name="connsiteY14" fmla="*/ 1137270 h 1592875"/>
                <a:gd name="connsiteX15" fmla="*/ 1599916 w 1668657"/>
                <a:gd name="connsiteY15" fmla="*/ 1178305 h 1592875"/>
                <a:gd name="connsiteX16" fmla="*/ 1461443 w 1668657"/>
                <a:gd name="connsiteY16" fmla="*/ 1268220 h 1592875"/>
                <a:gd name="connsiteX17" fmla="*/ 1126066 w 1668657"/>
                <a:gd name="connsiteY17" fmla="*/ 1487560 h 1592875"/>
                <a:gd name="connsiteX18" fmla="*/ 1100717 w 1668657"/>
                <a:gd name="connsiteY18" fmla="*/ 1505968 h 1592875"/>
                <a:gd name="connsiteX19" fmla="*/ 1038413 w 1668657"/>
                <a:gd name="connsiteY19" fmla="*/ 1545066 h 1592875"/>
                <a:gd name="connsiteX20" fmla="*/ 961454 w 1668657"/>
                <a:gd name="connsiteY20" fmla="*/ 1592875 h 1592875"/>
                <a:gd name="connsiteX21" fmla="*/ 893054 w 1668657"/>
                <a:gd name="connsiteY21" fmla="*/ 1592875 h 1592875"/>
                <a:gd name="connsiteX22" fmla="*/ 0 w 1668657"/>
                <a:gd name="connsiteY22" fmla="*/ 1592875 h 1592875"/>
                <a:gd name="connsiteX0" fmla="*/ 0 w 1185745"/>
                <a:gd name="connsiteY0" fmla="*/ 6235 h 1592875"/>
                <a:gd name="connsiteX1" fmla="*/ 3974 w 1185745"/>
                <a:gd name="connsiteY1" fmla="*/ 3954 h 1592875"/>
                <a:gd name="connsiteX2" fmla="*/ 10601 w 1185745"/>
                <a:gd name="connsiteY2" fmla="*/ 2321 h 1592875"/>
                <a:gd name="connsiteX3" fmla="*/ 24952 w 1185745"/>
                <a:gd name="connsiteY3" fmla="*/ 0 h 1592875"/>
                <a:gd name="connsiteX4" fmla="*/ 112802 w 1185745"/>
                <a:gd name="connsiteY4" fmla="*/ 0 h 1592875"/>
                <a:gd name="connsiteX5" fmla="*/ 512789 w 1185745"/>
                <a:gd name="connsiteY5" fmla="*/ 29901 h 1592875"/>
                <a:gd name="connsiteX6" fmla="*/ 604389 w 1185745"/>
                <a:gd name="connsiteY6" fmla="*/ 29901 h 1592875"/>
                <a:gd name="connsiteX7" fmla="*/ 1004377 w 1185745"/>
                <a:gd name="connsiteY7" fmla="*/ 0 h 1592875"/>
                <a:gd name="connsiteX8" fmla="*/ 1120974 w 1185745"/>
                <a:gd name="connsiteY8" fmla="*/ 0 h 1592875"/>
                <a:gd name="connsiteX9" fmla="*/ 1185745 w 1185745"/>
                <a:gd name="connsiteY9" fmla="*/ 62644 h 1592875"/>
                <a:gd name="connsiteX10" fmla="*/ 1185745 w 1185745"/>
                <a:gd name="connsiteY10" fmla="*/ 154148 h 1592875"/>
                <a:gd name="connsiteX11" fmla="*/ 1152598 w 1185745"/>
                <a:gd name="connsiteY11" fmla="*/ 568922 h 1592875"/>
                <a:gd name="connsiteX12" fmla="*/ 1152598 w 1185745"/>
                <a:gd name="connsiteY12" fmla="*/ 657514 h 1592875"/>
                <a:gd name="connsiteX13" fmla="*/ 1185745 w 1185745"/>
                <a:gd name="connsiteY13" fmla="*/ 1072279 h 1592875"/>
                <a:gd name="connsiteX14" fmla="*/ 1185745 w 1185745"/>
                <a:gd name="connsiteY14" fmla="*/ 1137270 h 1592875"/>
                <a:gd name="connsiteX15" fmla="*/ 1117004 w 1185745"/>
                <a:gd name="connsiteY15" fmla="*/ 1178305 h 1592875"/>
                <a:gd name="connsiteX16" fmla="*/ 978531 w 1185745"/>
                <a:gd name="connsiteY16" fmla="*/ 1268220 h 1592875"/>
                <a:gd name="connsiteX17" fmla="*/ 643154 w 1185745"/>
                <a:gd name="connsiteY17" fmla="*/ 1487560 h 1592875"/>
                <a:gd name="connsiteX18" fmla="*/ 617805 w 1185745"/>
                <a:gd name="connsiteY18" fmla="*/ 1505968 h 1592875"/>
                <a:gd name="connsiteX19" fmla="*/ 555501 w 1185745"/>
                <a:gd name="connsiteY19" fmla="*/ 1545066 h 1592875"/>
                <a:gd name="connsiteX20" fmla="*/ 478542 w 1185745"/>
                <a:gd name="connsiteY20" fmla="*/ 1592875 h 1592875"/>
                <a:gd name="connsiteX21" fmla="*/ 410142 w 1185745"/>
                <a:gd name="connsiteY21" fmla="*/ 1592875 h 1592875"/>
                <a:gd name="connsiteX0" fmla="*/ 0 w 1185745"/>
                <a:gd name="connsiteY0" fmla="*/ 6235 h 1592875"/>
                <a:gd name="connsiteX1" fmla="*/ 3974 w 1185745"/>
                <a:gd name="connsiteY1" fmla="*/ 3954 h 1592875"/>
                <a:gd name="connsiteX2" fmla="*/ 10601 w 1185745"/>
                <a:gd name="connsiteY2" fmla="*/ 2321 h 1592875"/>
                <a:gd name="connsiteX3" fmla="*/ 24952 w 1185745"/>
                <a:gd name="connsiteY3" fmla="*/ 0 h 1592875"/>
                <a:gd name="connsiteX4" fmla="*/ 112802 w 1185745"/>
                <a:gd name="connsiteY4" fmla="*/ 0 h 1592875"/>
                <a:gd name="connsiteX5" fmla="*/ 512789 w 1185745"/>
                <a:gd name="connsiteY5" fmla="*/ 29901 h 1592875"/>
                <a:gd name="connsiteX6" fmla="*/ 604389 w 1185745"/>
                <a:gd name="connsiteY6" fmla="*/ 29901 h 1592875"/>
                <a:gd name="connsiteX7" fmla="*/ 1004377 w 1185745"/>
                <a:gd name="connsiteY7" fmla="*/ 0 h 1592875"/>
                <a:gd name="connsiteX8" fmla="*/ 1120974 w 1185745"/>
                <a:gd name="connsiteY8" fmla="*/ 0 h 1592875"/>
                <a:gd name="connsiteX9" fmla="*/ 1185745 w 1185745"/>
                <a:gd name="connsiteY9" fmla="*/ 62644 h 1592875"/>
                <a:gd name="connsiteX10" fmla="*/ 1185745 w 1185745"/>
                <a:gd name="connsiteY10" fmla="*/ 154148 h 1592875"/>
                <a:gd name="connsiteX11" fmla="*/ 1152598 w 1185745"/>
                <a:gd name="connsiteY11" fmla="*/ 568922 h 1592875"/>
                <a:gd name="connsiteX12" fmla="*/ 1152598 w 1185745"/>
                <a:gd name="connsiteY12" fmla="*/ 657514 h 1592875"/>
                <a:gd name="connsiteX13" fmla="*/ 1185745 w 1185745"/>
                <a:gd name="connsiteY13" fmla="*/ 1072279 h 1592875"/>
                <a:gd name="connsiteX14" fmla="*/ 1185745 w 1185745"/>
                <a:gd name="connsiteY14" fmla="*/ 1137270 h 1592875"/>
                <a:gd name="connsiteX15" fmla="*/ 1117004 w 1185745"/>
                <a:gd name="connsiteY15" fmla="*/ 1178305 h 1592875"/>
                <a:gd name="connsiteX16" fmla="*/ 978531 w 1185745"/>
                <a:gd name="connsiteY16" fmla="*/ 1268220 h 1592875"/>
                <a:gd name="connsiteX17" fmla="*/ 643154 w 1185745"/>
                <a:gd name="connsiteY17" fmla="*/ 1487560 h 1592875"/>
                <a:gd name="connsiteX18" fmla="*/ 617805 w 1185745"/>
                <a:gd name="connsiteY18" fmla="*/ 1505968 h 1592875"/>
                <a:gd name="connsiteX19" fmla="*/ 555501 w 1185745"/>
                <a:gd name="connsiteY19" fmla="*/ 1545066 h 1592875"/>
                <a:gd name="connsiteX20" fmla="*/ 478542 w 1185745"/>
                <a:gd name="connsiteY20" fmla="*/ 1592875 h 1592875"/>
                <a:gd name="connsiteX0" fmla="*/ 0 w 1185745"/>
                <a:gd name="connsiteY0" fmla="*/ 6235 h 1545066"/>
                <a:gd name="connsiteX1" fmla="*/ 3974 w 1185745"/>
                <a:gd name="connsiteY1" fmla="*/ 3954 h 1545066"/>
                <a:gd name="connsiteX2" fmla="*/ 10601 w 1185745"/>
                <a:gd name="connsiteY2" fmla="*/ 2321 h 1545066"/>
                <a:gd name="connsiteX3" fmla="*/ 24952 w 1185745"/>
                <a:gd name="connsiteY3" fmla="*/ 0 h 1545066"/>
                <a:gd name="connsiteX4" fmla="*/ 112802 w 1185745"/>
                <a:gd name="connsiteY4" fmla="*/ 0 h 1545066"/>
                <a:gd name="connsiteX5" fmla="*/ 512789 w 1185745"/>
                <a:gd name="connsiteY5" fmla="*/ 29901 h 1545066"/>
                <a:gd name="connsiteX6" fmla="*/ 604389 w 1185745"/>
                <a:gd name="connsiteY6" fmla="*/ 29901 h 1545066"/>
                <a:gd name="connsiteX7" fmla="*/ 1004377 w 1185745"/>
                <a:gd name="connsiteY7" fmla="*/ 0 h 1545066"/>
                <a:gd name="connsiteX8" fmla="*/ 1120974 w 1185745"/>
                <a:gd name="connsiteY8" fmla="*/ 0 h 1545066"/>
                <a:gd name="connsiteX9" fmla="*/ 1185745 w 1185745"/>
                <a:gd name="connsiteY9" fmla="*/ 62644 h 1545066"/>
                <a:gd name="connsiteX10" fmla="*/ 1185745 w 1185745"/>
                <a:gd name="connsiteY10" fmla="*/ 154148 h 1545066"/>
                <a:gd name="connsiteX11" fmla="*/ 1152598 w 1185745"/>
                <a:gd name="connsiteY11" fmla="*/ 568922 h 1545066"/>
                <a:gd name="connsiteX12" fmla="*/ 1152598 w 1185745"/>
                <a:gd name="connsiteY12" fmla="*/ 657514 h 1545066"/>
                <a:gd name="connsiteX13" fmla="*/ 1185745 w 1185745"/>
                <a:gd name="connsiteY13" fmla="*/ 1072279 h 1545066"/>
                <a:gd name="connsiteX14" fmla="*/ 1185745 w 1185745"/>
                <a:gd name="connsiteY14" fmla="*/ 1137270 h 1545066"/>
                <a:gd name="connsiteX15" fmla="*/ 1117004 w 1185745"/>
                <a:gd name="connsiteY15" fmla="*/ 1178305 h 1545066"/>
                <a:gd name="connsiteX16" fmla="*/ 978531 w 1185745"/>
                <a:gd name="connsiteY16" fmla="*/ 1268220 h 1545066"/>
                <a:gd name="connsiteX17" fmla="*/ 643154 w 1185745"/>
                <a:gd name="connsiteY17" fmla="*/ 1487560 h 1545066"/>
                <a:gd name="connsiteX18" fmla="*/ 617805 w 1185745"/>
                <a:gd name="connsiteY18" fmla="*/ 1505968 h 1545066"/>
                <a:gd name="connsiteX19" fmla="*/ 555501 w 1185745"/>
                <a:gd name="connsiteY19" fmla="*/ 1545066 h 1545066"/>
                <a:gd name="connsiteX0" fmla="*/ 0 w 1185745"/>
                <a:gd name="connsiteY0" fmla="*/ 6235 h 1505968"/>
                <a:gd name="connsiteX1" fmla="*/ 3974 w 1185745"/>
                <a:gd name="connsiteY1" fmla="*/ 3954 h 1505968"/>
                <a:gd name="connsiteX2" fmla="*/ 10601 w 1185745"/>
                <a:gd name="connsiteY2" fmla="*/ 2321 h 1505968"/>
                <a:gd name="connsiteX3" fmla="*/ 24952 w 1185745"/>
                <a:gd name="connsiteY3" fmla="*/ 0 h 1505968"/>
                <a:gd name="connsiteX4" fmla="*/ 112802 w 1185745"/>
                <a:gd name="connsiteY4" fmla="*/ 0 h 1505968"/>
                <a:gd name="connsiteX5" fmla="*/ 512789 w 1185745"/>
                <a:gd name="connsiteY5" fmla="*/ 29901 h 1505968"/>
                <a:gd name="connsiteX6" fmla="*/ 604389 w 1185745"/>
                <a:gd name="connsiteY6" fmla="*/ 29901 h 1505968"/>
                <a:gd name="connsiteX7" fmla="*/ 1004377 w 1185745"/>
                <a:gd name="connsiteY7" fmla="*/ 0 h 1505968"/>
                <a:gd name="connsiteX8" fmla="*/ 1120974 w 1185745"/>
                <a:gd name="connsiteY8" fmla="*/ 0 h 1505968"/>
                <a:gd name="connsiteX9" fmla="*/ 1185745 w 1185745"/>
                <a:gd name="connsiteY9" fmla="*/ 62644 h 1505968"/>
                <a:gd name="connsiteX10" fmla="*/ 1185745 w 1185745"/>
                <a:gd name="connsiteY10" fmla="*/ 154148 h 1505968"/>
                <a:gd name="connsiteX11" fmla="*/ 1152598 w 1185745"/>
                <a:gd name="connsiteY11" fmla="*/ 568922 h 1505968"/>
                <a:gd name="connsiteX12" fmla="*/ 1152598 w 1185745"/>
                <a:gd name="connsiteY12" fmla="*/ 657514 h 1505968"/>
                <a:gd name="connsiteX13" fmla="*/ 1185745 w 1185745"/>
                <a:gd name="connsiteY13" fmla="*/ 1072279 h 1505968"/>
                <a:gd name="connsiteX14" fmla="*/ 1185745 w 1185745"/>
                <a:gd name="connsiteY14" fmla="*/ 1137270 h 1505968"/>
                <a:gd name="connsiteX15" fmla="*/ 1117004 w 1185745"/>
                <a:gd name="connsiteY15" fmla="*/ 1178305 h 1505968"/>
                <a:gd name="connsiteX16" fmla="*/ 978531 w 1185745"/>
                <a:gd name="connsiteY16" fmla="*/ 1268220 h 1505968"/>
                <a:gd name="connsiteX17" fmla="*/ 643154 w 1185745"/>
                <a:gd name="connsiteY17" fmla="*/ 1487560 h 1505968"/>
                <a:gd name="connsiteX18" fmla="*/ 617805 w 1185745"/>
                <a:gd name="connsiteY18" fmla="*/ 1505968 h 1505968"/>
                <a:gd name="connsiteX0" fmla="*/ 0 w 1185745"/>
                <a:gd name="connsiteY0" fmla="*/ 6235 h 1487560"/>
                <a:gd name="connsiteX1" fmla="*/ 3974 w 1185745"/>
                <a:gd name="connsiteY1" fmla="*/ 3954 h 1487560"/>
                <a:gd name="connsiteX2" fmla="*/ 10601 w 1185745"/>
                <a:gd name="connsiteY2" fmla="*/ 2321 h 1487560"/>
                <a:gd name="connsiteX3" fmla="*/ 24952 w 1185745"/>
                <a:gd name="connsiteY3" fmla="*/ 0 h 1487560"/>
                <a:gd name="connsiteX4" fmla="*/ 112802 w 1185745"/>
                <a:gd name="connsiteY4" fmla="*/ 0 h 1487560"/>
                <a:gd name="connsiteX5" fmla="*/ 512789 w 1185745"/>
                <a:gd name="connsiteY5" fmla="*/ 29901 h 1487560"/>
                <a:gd name="connsiteX6" fmla="*/ 604389 w 1185745"/>
                <a:gd name="connsiteY6" fmla="*/ 29901 h 1487560"/>
                <a:gd name="connsiteX7" fmla="*/ 1004377 w 1185745"/>
                <a:gd name="connsiteY7" fmla="*/ 0 h 1487560"/>
                <a:gd name="connsiteX8" fmla="*/ 1120974 w 1185745"/>
                <a:gd name="connsiteY8" fmla="*/ 0 h 1487560"/>
                <a:gd name="connsiteX9" fmla="*/ 1185745 w 1185745"/>
                <a:gd name="connsiteY9" fmla="*/ 62644 h 1487560"/>
                <a:gd name="connsiteX10" fmla="*/ 1185745 w 1185745"/>
                <a:gd name="connsiteY10" fmla="*/ 154148 h 1487560"/>
                <a:gd name="connsiteX11" fmla="*/ 1152598 w 1185745"/>
                <a:gd name="connsiteY11" fmla="*/ 568922 h 1487560"/>
                <a:gd name="connsiteX12" fmla="*/ 1152598 w 1185745"/>
                <a:gd name="connsiteY12" fmla="*/ 657514 h 1487560"/>
                <a:gd name="connsiteX13" fmla="*/ 1185745 w 1185745"/>
                <a:gd name="connsiteY13" fmla="*/ 1072279 h 1487560"/>
                <a:gd name="connsiteX14" fmla="*/ 1185745 w 1185745"/>
                <a:gd name="connsiteY14" fmla="*/ 1137270 h 1487560"/>
                <a:gd name="connsiteX15" fmla="*/ 1117004 w 1185745"/>
                <a:gd name="connsiteY15" fmla="*/ 1178305 h 1487560"/>
                <a:gd name="connsiteX16" fmla="*/ 978531 w 1185745"/>
                <a:gd name="connsiteY16" fmla="*/ 1268220 h 1487560"/>
                <a:gd name="connsiteX17" fmla="*/ 643154 w 1185745"/>
                <a:gd name="connsiteY17" fmla="*/ 1487560 h 1487560"/>
                <a:gd name="connsiteX0" fmla="*/ 0 w 1185745"/>
                <a:gd name="connsiteY0" fmla="*/ 6235 h 1268220"/>
                <a:gd name="connsiteX1" fmla="*/ 3974 w 1185745"/>
                <a:gd name="connsiteY1" fmla="*/ 3954 h 1268220"/>
                <a:gd name="connsiteX2" fmla="*/ 10601 w 1185745"/>
                <a:gd name="connsiteY2" fmla="*/ 2321 h 1268220"/>
                <a:gd name="connsiteX3" fmla="*/ 24952 w 1185745"/>
                <a:gd name="connsiteY3" fmla="*/ 0 h 1268220"/>
                <a:gd name="connsiteX4" fmla="*/ 112802 w 1185745"/>
                <a:gd name="connsiteY4" fmla="*/ 0 h 1268220"/>
                <a:gd name="connsiteX5" fmla="*/ 512789 w 1185745"/>
                <a:gd name="connsiteY5" fmla="*/ 29901 h 1268220"/>
                <a:gd name="connsiteX6" fmla="*/ 604389 w 1185745"/>
                <a:gd name="connsiteY6" fmla="*/ 29901 h 1268220"/>
                <a:gd name="connsiteX7" fmla="*/ 1004377 w 1185745"/>
                <a:gd name="connsiteY7" fmla="*/ 0 h 1268220"/>
                <a:gd name="connsiteX8" fmla="*/ 1120974 w 1185745"/>
                <a:gd name="connsiteY8" fmla="*/ 0 h 1268220"/>
                <a:gd name="connsiteX9" fmla="*/ 1185745 w 1185745"/>
                <a:gd name="connsiteY9" fmla="*/ 62644 h 1268220"/>
                <a:gd name="connsiteX10" fmla="*/ 1185745 w 1185745"/>
                <a:gd name="connsiteY10" fmla="*/ 154148 h 1268220"/>
                <a:gd name="connsiteX11" fmla="*/ 1152598 w 1185745"/>
                <a:gd name="connsiteY11" fmla="*/ 568922 h 1268220"/>
                <a:gd name="connsiteX12" fmla="*/ 1152598 w 1185745"/>
                <a:gd name="connsiteY12" fmla="*/ 657514 h 1268220"/>
                <a:gd name="connsiteX13" fmla="*/ 1185745 w 1185745"/>
                <a:gd name="connsiteY13" fmla="*/ 1072279 h 1268220"/>
                <a:gd name="connsiteX14" fmla="*/ 1185745 w 1185745"/>
                <a:gd name="connsiteY14" fmla="*/ 1137270 h 1268220"/>
                <a:gd name="connsiteX15" fmla="*/ 1117004 w 1185745"/>
                <a:gd name="connsiteY15" fmla="*/ 1178305 h 1268220"/>
                <a:gd name="connsiteX16" fmla="*/ 978531 w 1185745"/>
                <a:gd name="connsiteY16" fmla="*/ 1268220 h 1268220"/>
                <a:gd name="connsiteX0" fmla="*/ 0 w 1185745"/>
                <a:gd name="connsiteY0" fmla="*/ 6235 h 1178305"/>
                <a:gd name="connsiteX1" fmla="*/ 3974 w 1185745"/>
                <a:gd name="connsiteY1" fmla="*/ 3954 h 1178305"/>
                <a:gd name="connsiteX2" fmla="*/ 10601 w 1185745"/>
                <a:gd name="connsiteY2" fmla="*/ 2321 h 1178305"/>
                <a:gd name="connsiteX3" fmla="*/ 24952 w 1185745"/>
                <a:gd name="connsiteY3" fmla="*/ 0 h 1178305"/>
                <a:gd name="connsiteX4" fmla="*/ 112802 w 1185745"/>
                <a:gd name="connsiteY4" fmla="*/ 0 h 1178305"/>
                <a:gd name="connsiteX5" fmla="*/ 512789 w 1185745"/>
                <a:gd name="connsiteY5" fmla="*/ 29901 h 1178305"/>
                <a:gd name="connsiteX6" fmla="*/ 604389 w 1185745"/>
                <a:gd name="connsiteY6" fmla="*/ 29901 h 1178305"/>
                <a:gd name="connsiteX7" fmla="*/ 1004377 w 1185745"/>
                <a:gd name="connsiteY7" fmla="*/ 0 h 1178305"/>
                <a:gd name="connsiteX8" fmla="*/ 1120974 w 1185745"/>
                <a:gd name="connsiteY8" fmla="*/ 0 h 1178305"/>
                <a:gd name="connsiteX9" fmla="*/ 1185745 w 1185745"/>
                <a:gd name="connsiteY9" fmla="*/ 62644 h 1178305"/>
                <a:gd name="connsiteX10" fmla="*/ 1185745 w 1185745"/>
                <a:gd name="connsiteY10" fmla="*/ 154148 h 1178305"/>
                <a:gd name="connsiteX11" fmla="*/ 1152598 w 1185745"/>
                <a:gd name="connsiteY11" fmla="*/ 568922 h 1178305"/>
                <a:gd name="connsiteX12" fmla="*/ 1152598 w 1185745"/>
                <a:gd name="connsiteY12" fmla="*/ 657514 h 1178305"/>
                <a:gd name="connsiteX13" fmla="*/ 1185745 w 1185745"/>
                <a:gd name="connsiteY13" fmla="*/ 1072279 h 1178305"/>
                <a:gd name="connsiteX14" fmla="*/ 1185745 w 1185745"/>
                <a:gd name="connsiteY14" fmla="*/ 1137270 h 1178305"/>
                <a:gd name="connsiteX15" fmla="*/ 1117004 w 1185745"/>
                <a:gd name="connsiteY15" fmla="*/ 1178305 h 1178305"/>
                <a:gd name="connsiteX0" fmla="*/ 0 w 1185745"/>
                <a:gd name="connsiteY0" fmla="*/ 6235 h 1137270"/>
                <a:gd name="connsiteX1" fmla="*/ 3974 w 1185745"/>
                <a:gd name="connsiteY1" fmla="*/ 3954 h 1137270"/>
                <a:gd name="connsiteX2" fmla="*/ 10601 w 1185745"/>
                <a:gd name="connsiteY2" fmla="*/ 2321 h 1137270"/>
                <a:gd name="connsiteX3" fmla="*/ 24952 w 1185745"/>
                <a:gd name="connsiteY3" fmla="*/ 0 h 1137270"/>
                <a:gd name="connsiteX4" fmla="*/ 112802 w 1185745"/>
                <a:gd name="connsiteY4" fmla="*/ 0 h 1137270"/>
                <a:gd name="connsiteX5" fmla="*/ 512789 w 1185745"/>
                <a:gd name="connsiteY5" fmla="*/ 29901 h 1137270"/>
                <a:gd name="connsiteX6" fmla="*/ 604389 w 1185745"/>
                <a:gd name="connsiteY6" fmla="*/ 29901 h 1137270"/>
                <a:gd name="connsiteX7" fmla="*/ 1004377 w 1185745"/>
                <a:gd name="connsiteY7" fmla="*/ 0 h 1137270"/>
                <a:gd name="connsiteX8" fmla="*/ 1120974 w 1185745"/>
                <a:gd name="connsiteY8" fmla="*/ 0 h 1137270"/>
                <a:gd name="connsiteX9" fmla="*/ 1185745 w 1185745"/>
                <a:gd name="connsiteY9" fmla="*/ 62644 h 1137270"/>
                <a:gd name="connsiteX10" fmla="*/ 1185745 w 1185745"/>
                <a:gd name="connsiteY10" fmla="*/ 154148 h 1137270"/>
                <a:gd name="connsiteX11" fmla="*/ 1152598 w 1185745"/>
                <a:gd name="connsiteY11" fmla="*/ 568922 h 1137270"/>
                <a:gd name="connsiteX12" fmla="*/ 1152598 w 1185745"/>
                <a:gd name="connsiteY12" fmla="*/ 657514 h 1137270"/>
                <a:gd name="connsiteX13" fmla="*/ 1185745 w 1185745"/>
                <a:gd name="connsiteY13" fmla="*/ 1072279 h 1137270"/>
                <a:gd name="connsiteX14" fmla="*/ 1185745 w 1185745"/>
                <a:gd name="connsiteY14" fmla="*/ 1137270 h 1137270"/>
                <a:gd name="connsiteX0" fmla="*/ 0 w 1185745"/>
                <a:gd name="connsiteY0" fmla="*/ 6235 h 1137270"/>
                <a:gd name="connsiteX1" fmla="*/ 3974 w 1185745"/>
                <a:gd name="connsiteY1" fmla="*/ 3954 h 1137270"/>
                <a:gd name="connsiteX2" fmla="*/ 10601 w 1185745"/>
                <a:gd name="connsiteY2" fmla="*/ 2321 h 1137270"/>
                <a:gd name="connsiteX3" fmla="*/ 24952 w 1185745"/>
                <a:gd name="connsiteY3" fmla="*/ 0 h 1137270"/>
                <a:gd name="connsiteX4" fmla="*/ 112802 w 1185745"/>
                <a:gd name="connsiteY4" fmla="*/ 0 h 1137270"/>
                <a:gd name="connsiteX5" fmla="*/ 512789 w 1185745"/>
                <a:gd name="connsiteY5" fmla="*/ 29901 h 1137270"/>
                <a:gd name="connsiteX6" fmla="*/ 604389 w 1185745"/>
                <a:gd name="connsiteY6" fmla="*/ 29901 h 1137270"/>
                <a:gd name="connsiteX7" fmla="*/ 1004377 w 1185745"/>
                <a:gd name="connsiteY7" fmla="*/ 0 h 1137270"/>
                <a:gd name="connsiteX8" fmla="*/ 1120974 w 1185745"/>
                <a:gd name="connsiteY8" fmla="*/ 0 h 1137270"/>
                <a:gd name="connsiteX9" fmla="*/ 1185745 w 1185745"/>
                <a:gd name="connsiteY9" fmla="*/ 62644 h 1137270"/>
                <a:gd name="connsiteX10" fmla="*/ 1185745 w 1185745"/>
                <a:gd name="connsiteY10" fmla="*/ 154148 h 1137270"/>
                <a:gd name="connsiteX11" fmla="*/ 1152598 w 1185745"/>
                <a:gd name="connsiteY11" fmla="*/ 568922 h 1137270"/>
                <a:gd name="connsiteX12" fmla="*/ 1152598 w 1185745"/>
                <a:gd name="connsiteY12" fmla="*/ 657514 h 1137270"/>
                <a:gd name="connsiteX13" fmla="*/ 1185745 w 1185745"/>
                <a:gd name="connsiteY13" fmla="*/ 1072279 h 1137270"/>
                <a:gd name="connsiteX14" fmla="*/ 1185745 w 1185745"/>
                <a:gd name="connsiteY14" fmla="*/ 1137270 h 113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5745" h="1137270">
                  <a:moveTo>
                    <a:pt x="0" y="6235"/>
                  </a:moveTo>
                  <a:lnTo>
                    <a:pt x="3974" y="3954"/>
                  </a:lnTo>
                  <a:lnTo>
                    <a:pt x="10601" y="2321"/>
                  </a:lnTo>
                  <a:cubicBezTo>
                    <a:pt x="14837" y="1640"/>
                    <a:pt x="19089" y="1157"/>
                    <a:pt x="24952" y="0"/>
                  </a:cubicBezTo>
                  <a:lnTo>
                    <a:pt x="112802" y="0"/>
                  </a:lnTo>
                  <a:lnTo>
                    <a:pt x="512789" y="29901"/>
                  </a:lnTo>
                  <a:cubicBezTo>
                    <a:pt x="538083" y="31791"/>
                    <a:pt x="579094" y="31791"/>
                    <a:pt x="604389" y="29901"/>
                  </a:cubicBezTo>
                  <a:lnTo>
                    <a:pt x="1004377" y="0"/>
                  </a:lnTo>
                  <a:lnTo>
                    <a:pt x="1120974" y="0"/>
                  </a:lnTo>
                  <a:cubicBezTo>
                    <a:pt x="1156746" y="0"/>
                    <a:pt x="1185745" y="28047"/>
                    <a:pt x="1185745" y="62644"/>
                  </a:cubicBezTo>
                  <a:lnTo>
                    <a:pt x="1185745" y="154148"/>
                  </a:lnTo>
                  <a:lnTo>
                    <a:pt x="1152598" y="568922"/>
                  </a:lnTo>
                  <a:cubicBezTo>
                    <a:pt x="1150643" y="593386"/>
                    <a:pt x="1150643" y="633050"/>
                    <a:pt x="1152598" y="657514"/>
                  </a:cubicBezTo>
                  <a:lnTo>
                    <a:pt x="1185745" y="1072279"/>
                  </a:lnTo>
                  <a:lnTo>
                    <a:pt x="1185745" y="1137270"/>
                  </a:lnTo>
                </a:path>
              </a:pathLst>
            </a:custGeom>
            <a:noFill/>
            <a:ln w="9525">
              <a:solidFill>
                <a:srgbClr val="CC6600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FDEA7D7-7F3F-4B09-958B-5E40654C7FBF}"/>
                </a:ext>
              </a:extLst>
            </p:cNvPr>
            <p:cNvSpPr/>
            <p:nvPr/>
          </p:nvSpPr>
          <p:spPr>
            <a:xfrm>
              <a:off x="-440532" y="4073359"/>
              <a:ext cx="1145382" cy="1129672"/>
            </a:xfrm>
            <a:custGeom>
              <a:avLst/>
              <a:gdLst>
                <a:gd name="connsiteX0" fmla="*/ 650223 w 1811016"/>
                <a:gd name="connsiteY0" fmla="*/ 0 h 1592875"/>
                <a:gd name="connsiteX1" fmla="*/ 738073 w 1811016"/>
                <a:gd name="connsiteY1" fmla="*/ 0 h 1592875"/>
                <a:gd name="connsiteX2" fmla="*/ 1138060 w 1811016"/>
                <a:gd name="connsiteY2" fmla="*/ 29901 h 1592875"/>
                <a:gd name="connsiteX3" fmla="*/ 1229660 w 1811016"/>
                <a:gd name="connsiteY3" fmla="*/ 29901 h 1592875"/>
                <a:gd name="connsiteX4" fmla="*/ 1629648 w 1811016"/>
                <a:gd name="connsiteY4" fmla="*/ 0 h 1592875"/>
                <a:gd name="connsiteX5" fmla="*/ 1746245 w 1811016"/>
                <a:gd name="connsiteY5" fmla="*/ 0 h 1592875"/>
                <a:gd name="connsiteX6" fmla="*/ 1811016 w 1811016"/>
                <a:gd name="connsiteY6" fmla="*/ 62644 h 1592875"/>
                <a:gd name="connsiteX7" fmla="*/ 1811016 w 1811016"/>
                <a:gd name="connsiteY7" fmla="*/ 154148 h 1592875"/>
                <a:gd name="connsiteX8" fmla="*/ 1777869 w 1811016"/>
                <a:gd name="connsiteY8" fmla="*/ 568922 h 1592875"/>
                <a:gd name="connsiteX9" fmla="*/ 1777869 w 1811016"/>
                <a:gd name="connsiteY9" fmla="*/ 657514 h 1592875"/>
                <a:gd name="connsiteX10" fmla="*/ 1811016 w 1811016"/>
                <a:gd name="connsiteY10" fmla="*/ 1072279 h 1592875"/>
                <a:gd name="connsiteX11" fmla="*/ 1811016 w 1811016"/>
                <a:gd name="connsiteY11" fmla="*/ 1137270 h 1592875"/>
                <a:gd name="connsiteX12" fmla="*/ 1742275 w 1811016"/>
                <a:gd name="connsiteY12" fmla="*/ 1178305 h 1592875"/>
                <a:gd name="connsiteX13" fmla="*/ 1603802 w 1811016"/>
                <a:gd name="connsiteY13" fmla="*/ 1268220 h 1592875"/>
                <a:gd name="connsiteX14" fmla="*/ 1268425 w 1811016"/>
                <a:gd name="connsiteY14" fmla="*/ 1487560 h 1592875"/>
                <a:gd name="connsiteX15" fmla="*/ 1243076 w 1811016"/>
                <a:gd name="connsiteY15" fmla="*/ 1505968 h 1592875"/>
                <a:gd name="connsiteX16" fmla="*/ 1180772 w 1811016"/>
                <a:gd name="connsiteY16" fmla="*/ 1545066 h 1592875"/>
                <a:gd name="connsiteX17" fmla="*/ 1103813 w 1811016"/>
                <a:gd name="connsiteY17" fmla="*/ 1592875 h 1592875"/>
                <a:gd name="connsiteX18" fmla="*/ 1035413 w 1811016"/>
                <a:gd name="connsiteY18" fmla="*/ 1592875 h 1592875"/>
                <a:gd name="connsiteX19" fmla="*/ 142359 w 1811016"/>
                <a:gd name="connsiteY19" fmla="*/ 1592875 h 1592875"/>
                <a:gd name="connsiteX20" fmla="*/ 61918 w 1811016"/>
                <a:gd name="connsiteY20" fmla="*/ 1592875 h 1592875"/>
                <a:gd name="connsiteX21" fmla="*/ 0 w 1811016"/>
                <a:gd name="connsiteY21" fmla="*/ 1530957 h 1592875"/>
                <a:gd name="connsiteX22" fmla="*/ 0 w 1811016"/>
                <a:gd name="connsiteY22" fmla="*/ 1467309 h 1592875"/>
                <a:gd name="connsiteX23" fmla="*/ 33758 w 1811016"/>
                <a:gd name="connsiteY23" fmla="*/ 1030545 h 1592875"/>
                <a:gd name="connsiteX24" fmla="*/ 33758 w 1811016"/>
                <a:gd name="connsiteY24" fmla="*/ 942980 h 1592875"/>
                <a:gd name="connsiteX25" fmla="*/ 0 w 1811016"/>
                <a:gd name="connsiteY25" fmla="*/ 506216 h 1592875"/>
                <a:gd name="connsiteX26" fmla="*/ 0 w 1811016"/>
                <a:gd name="connsiteY26" fmla="*/ 459406 h 1592875"/>
                <a:gd name="connsiteX27" fmla="*/ 54774 w 1811016"/>
                <a:gd name="connsiteY27" fmla="*/ 385582 h 1592875"/>
                <a:gd name="connsiteX28" fmla="*/ 532240 w 1811016"/>
                <a:gd name="connsiteY28" fmla="*/ 63307 h 1592875"/>
                <a:gd name="connsiteX29" fmla="*/ 625271 w 1811016"/>
                <a:gd name="connsiteY29" fmla="*/ 6235 h 1592875"/>
                <a:gd name="connsiteX30" fmla="*/ 629245 w 1811016"/>
                <a:gd name="connsiteY30" fmla="*/ 3954 h 1592875"/>
                <a:gd name="connsiteX31" fmla="*/ 635872 w 1811016"/>
                <a:gd name="connsiteY31" fmla="*/ 2321 h 1592875"/>
                <a:gd name="connsiteX32" fmla="*/ 650223 w 1811016"/>
                <a:gd name="connsiteY32" fmla="*/ 0 h 1592875"/>
                <a:gd name="connsiteX0" fmla="*/ 532240 w 1811016"/>
                <a:gd name="connsiteY0" fmla="*/ 63307 h 1592875"/>
                <a:gd name="connsiteX1" fmla="*/ 625271 w 1811016"/>
                <a:gd name="connsiteY1" fmla="*/ 6235 h 1592875"/>
                <a:gd name="connsiteX2" fmla="*/ 629245 w 1811016"/>
                <a:gd name="connsiteY2" fmla="*/ 3954 h 1592875"/>
                <a:gd name="connsiteX3" fmla="*/ 635872 w 1811016"/>
                <a:gd name="connsiteY3" fmla="*/ 2321 h 1592875"/>
                <a:gd name="connsiteX4" fmla="*/ 650223 w 1811016"/>
                <a:gd name="connsiteY4" fmla="*/ 0 h 1592875"/>
                <a:gd name="connsiteX5" fmla="*/ 738073 w 1811016"/>
                <a:gd name="connsiteY5" fmla="*/ 0 h 1592875"/>
                <a:gd name="connsiteX6" fmla="*/ 1138060 w 1811016"/>
                <a:gd name="connsiteY6" fmla="*/ 29901 h 1592875"/>
                <a:gd name="connsiteX7" fmla="*/ 1229660 w 1811016"/>
                <a:gd name="connsiteY7" fmla="*/ 29901 h 1592875"/>
                <a:gd name="connsiteX8" fmla="*/ 1629648 w 1811016"/>
                <a:gd name="connsiteY8" fmla="*/ 0 h 1592875"/>
                <a:gd name="connsiteX9" fmla="*/ 1746245 w 1811016"/>
                <a:gd name="connsiteY9" fmla="*/ 0 h 1592875"/>
                <a:gd name="connsiteX10" fmla="*/ 1811016 w 1811016"/>
                <a:gd name="connsiteY10" fmla="*/ 62644 h 1592875"/>
                <a:gd name="connsiteX11" fmla="*/ 1811016 w 1811016"/>
                <a:gd name="connsiteY11" fmla="*/ 154148 h 1592875"/>
                <a:gd name="connsiteX12" fmla="*/ 1777869 w 1811016"/>
                <a:gd name="connsiteY12" fmla="*/ 568922 h 1592875"/>
                <a:gd name="connsiteX13" fmla="*/ 1777869 w 1811016"/>
                <a:gd name="connsiteY13" fmla="*/ 657514 h 1592875"/>
                <a:gd name="connsiteX14" fmla="*/ 1811016 w 1811016"/>
                <a:gd name="connsiteY14" fmla="*/ 1072279 h 1592875"/>
                <a:gd name="connsiteX15" fmla="*/ 1811016 w 1811016"/>
                <a:gd name="connsiteY15" fmla="*/ 1137270 h 1592875"/>
                <a:gd name="connsiteX16" fmla="*/ 1742275 w 1811016"/>
                <a:gd name="connsiteY16" fmla="*/ 1178305 h 1592875"/>
                <a:gd name="connsiteX17" fmla="*/ 1603802 w 1811016"/>
                <a:gd name="connsiteY17" fmla="*/ 1268220 h 1592875"/>
                <a:gd name="connsiteX18" fmla="*/ 1268425 w 1811016"/>
                <a:gd name="connsiteY18" fmla="*/ 1487560 h 1592875"/>
                <a:gd name="connsiteX19" fmla="*/ 1243076 w 1811016"/>
                <a:gd name="connsiteY19" fmla="*/ 1505968 h 1592875"/>
                <a:gd name="connsiteX20" fmla="*/ 1180772 w 1811016"/>
                <a:gd name="connsiteY20" fmla="*/ 1545066 h 1592875"/>
                <a:gd name="connsiteX21" fmla="*/ 1103813 w 1811016"/>
                <a:gd name="connsiteY21" fmla="*/ 1592875 h 1592875"/>
                <a:gd name="connsiteX22" fmla="*/ 1035413 w 1811016"/>
                <a:gd name="connsiteY22" fmla="*/ 1592875 h 1592875"/>
                <a:gd name="connsiteX23" fmla="*/ 142359 w 1811016"/>
                <a:gd name="connsiteY23" fmla="*/ 1592875 h 1592875"/>
                <a:gd name="connsiteX24" fmla="*/ 61918 w 1811016"/>
                <a:gd name="connsiteY24" fmla="*/ 1592875 h 1592875"/>
                <a:gd name="connsiteX25" fmla="*/ 0 w 1811016"/>
                <a:gd name="connsiteY25" fmla="*/ 1530957 h 1592875"/>
                <a:gd name="connsiteX26" fmla="*/ 0 w 1811016"/>
                <a:gd name="connsiteY26" fmla="*/ 1467309 h 1592875"/>
                <a:gd name="connsiteX27" fmla="*/ 33758 w 1811016"/>
                <a:gd name="connsiteY27" fmla="*/ 1030545 h 1592875"/>
                <a:gd name="connsiteX28" fmla="*/ 33758 w 1811016"/>
                <a:gd name="connsiteY28" fmla="*/ 942980 h 1592875"/>
                <a:gd name="connsiteX29" fmla="*/ 0 w 1811016"/>
                <a:gd name="connsiteY29" fmla="*/ 506216 h 1592875"/>
                <a:gd name="connsiteX30" fmla="*/ 0 w 1811016"/>
                <a:gd name="connsiteY30" fmla="*/ 459406 h 1592875"/>
                <a:gd name="connsiteX31" fmla="*/ 54774 w 1811016"/>
                <a:gd name="connsiteY31" fmla="*/ 385582 h 1592875"/>
                <a:gd name="connsiteX32" fmla="*/ 623680 w 1811016"/>
                <a:gd name="connsiteY32" fmla="*/ 154747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28" fmla="*/ 0 w 1811016"/>
                <a:gd name="connsiteY28" fmla="*/ 506216 h 1592875"/>
                <a:gd name="connsiteX29" fmla="*/ 0 w 1811016"/>
                <a:gd name="connsiteY29" fmla="*/ 459406 h 1592875"/>
                <a:gd name="connsiteX30" fmla="*/ 54774 w 1811016"/>
                <a:gd name="connsiteY30" fmla="*/ 385582 h 1592875"/>
                <a:gd name="connsiteX31" fmla="*/ 623680 w 1811016"/>
                <a:gd name="connsiteY31" fmla="*/ 154747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28" fmla="*/ 0 w 1811016"/>
                <a:gd name="connsiteY28" fmla="*/ 506216 h 1592875"/>
                <a:gd name="connsiteX29" fmla="*/ 0 w 1811016"/>
                <a:gd name="connsiteY29" fmla="*/ 459406 h 1592875"/>
                <a:gd name="connsiteX30" fmla="*/ 54774 w 1811016"/>
                <a:gd name="connsiteY30" fmla="*/ 385582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28" fmla="*/ 0 w 1811016"/>
                <a:gd name="connsiteY28" fmla="*/ 506216 h 1592875"/>
                <a:gd name="connsiteX29" fmla="*/ 0 w 1811016"/>
                <a:gd name="connsiteY29" fmla="*/ 459406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28" fmla="*/ 0 w 1811016"/>
                <a:gd name="connsiteY28" fmla="*/ 506216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0" fmla="*/ 563353 w 1749098"/>
                <a:gd name="connsiteY0" fmla="*/ 6235 h 1592875"/>
                <a:gd name="connsiteX1" fmla="*/ 567327 w 1749098"/>
                <a:gd name="connsiteY1" fmla="*/ 3954 h 1592875"/>
                <a:gd name="connsiteX2" fmla="*/ 573954 w 1749098"/>
                <a:gd name="connsiteY2" fmla="*/ 2321 h 1592875"/>
                <a:gd name="connsiteX3" fmla="*/ 588305 w 1749098"/>
                <a:gd name="connsiteY3" fmla="*/ 0 h 1592875"/>
                <a:gd name="connsiteX4" fmla="*/ 676155 w 1749098"/>
                <a:gd name="connsiteY4" fmla="*/ 0 h 1592875"/>
                <a:gd name="connsiteX5" fmla="*/ 1076142 w 1749098"/>
                <a:gd name="connsiteY5" fmla="*/ 29901 h 1592875"/>
                <a:gd name="connsiteX6" fmla="*/ 1167742 w 1749098"/>
                <a:gd name="connsiteY6" fmla="*/ 29901 h 1592875"/>
                <a:gd name="connsiteX7" fmla="*/ 1567730 w 1749098"/>
                <a:gd name="connsiteY7" fmla="*/ 0 h 1592875"/>
                <a:gd name="connsiteX8" fmla="*/ 1684327 w 1749098"/>
                <a:gd name="connsiteY8" fmla="*/ 0 h 1592875"/>
                <a:gd name="connsiteX9" fmla="*/ 1749098 w 1749098"/>
                <a:gd name="connsiteY9" fmla="*/ 62644 h 1592875"/>
                <a:gd name="connsiteX10" fmla="*/ 1749098 w 1749098"/>
                <a:gd name="connsiteY10" fmla="*/ 154148 h 1592875"/>
                <a:gd name="connsiteX11" fmla="*/ 1715951 w 1749098"/>
                <a:gd name="connsiteY11" fmla="*/ 568922 h 1592875"/>
                <a:gd name="connsiteX12" fmla="*/ 1715951 w 1749098"/>
                <a:gd name="connsiteY12" fmla="*/ 657514 h 1592875"/>
                <a:gd name="connsiteX13" fmla="*/ 1749098 w 1749098"/>
                <a:gd name="connsiteY13" fmla="*/ 1072279 h 1592875"/>
                <a:gd name="connsiteX14" fmla="*/ 1749098 w 1749098"/>
                <a:gd name="connsiteY14" fmla="*/ 1137270 h 1592875"/>
                <a:gd name="connsiteX15" fmla="*/ 1680357 w 1749098"/>
                <a:gd name="connsiteY15" fmla="*/ 1178305 h 1592875"/>
                <a:gd name="connsiteX16" fmla="*/ 1541884 w 1749098"/>
                <a:gd name="connsiteY16" fmla="*/ 1268220 h 1592875"/>
                <a:gd name="connsiteX17" fmla="*/ 1206507 w 1749098"/>
                <a:gd name="connsiteY17" fmla="*/ 1487560 h 1592875"/>
                <a:gd name="connsiteX18" fmla="*/ 1181158 w 1749098"/>
                <a:gd name="connsiteY18" fmla="*/ 1505968 h 1592875"/>
                <a:gd name="connsiteX19" fmla="*/ 1118854 w 1749098"/>
                <a:gd name="connsiteY19" fmla="*/ 1545066 h 1592875"/>
                <a:gd name="connsiteX20" fmla="*/ 1041895 w 1749098"/>
                <a:gd name="connsiteY20" fmla="*/ 1592875 h 1592875"/>
                <a:gd name="connsiteX21" fmla="*/ 973495 w 1749098"/>
                <a:gd name="connsiteY21" fmla="*/ 1592875 h 1592875"/>
                <a:gd name="connsiteX22" fmla="*/ 80441 w 1749098"/>
                <a:gd name="connsiteY22" fmla="*/ 1592875 h 1592875"/>
                <a:gd name="connsiteX23" fmla="*/ 0 w 1749098"/>
                <a:gd name="connsiteY23" fmla="*/ 1592875 h 1592875"/>
                <a:gd name="connsiteX0" fmla="*/ 482912 w 1668657"/>
                <a:gd name="connsiteY0" fmla="*/ 6235 h 1592875"/>
                <a:gd name="connsiteX1" fmla="*/ 486886 w 1668657"/>
                <a:gd name="connsiteY1" fmla="*/ 3954 h 1592875"/>
                <a:gd name="connsiteX2" fmla="*/ 493513 w 1668657"/>
                <a:gd name="connsiteY2" fmla="*/ 2321 h 1592875"/>
                <a:gd name="connsiteX3" fmla="*/ 507864 w 1668657"/>
                <a:gd name="connsiteY3" fmla="*/ 0 h 1592875"/>
                <a:gd name="connsiteX4" fmla="*/ 595714 w 1668657"/>
                <a:gd name="connsiteY4" fmla="*/ 0 h 1592875"/>
                <a:gd name="connsiteX5" fmla="*/ 995701 w 1668657"/>
                <a:gd name="connsiteY5" fmla="*/ 29901 h 1592875"/>
                <a:gd name="connsiteX6" fmla="*/ 1087301 w 1668657"/>
                <a:gd name="connsiteY6" fmla="*/ 29901 h 1592875"/>
                <a:gd name="connsiteX7" fmla="*/ 1487289 w 1668657"/>
                <a:gd name="connsiteY7" fmla="*/ 0 h 1592875"/>
                <a:gd name="connsiteX8" fmla="*/ 1603886 w 1668657"/>
                <a:gd name="connsiteY8" fmla="*/ 0 h 1592875"/>
                <a:gd name="connsiteX9" fmla="*/ 1668657 w 1668657"/>
                <a:gd name="connsiteY9" fmla="*/ 62644 h 1592875"/>
                <a:gd name="connsiteX10" fmla="*/ 1668657 w 1668657"/>
                <a:gd name="connsiteY10" fmla="*/ 154148 h 1592875"/>
                <a:gd name="connsiteX11" fmla="*/ 1635510 w 1668657"/>
                <a:gd name="connsiteY11" fmla="*/ 568922 h 1592875"/>
                <a:gd name="connsiteX12" fmla="*/ 1635510 w 1668657"/>
                <a:gd name="connsiteY12" fmla="*/ 657514 h 1592875"/>
                <a:gd name="connsiteX13" fmla="*/ 1668657 w 1668657"/>
                <a:gd name="connsiteY13" fmla="*/ 1072279 h 1592875"/>
                <a:gd name="connsiteX14" fmla="*/ 1668657 w 1668657"/>
                <a:gd name="connsiteY14" fmla="*/ 1137270 h 1592875"/>
                <a:gd name="connsiteX15" fmla="*/ 1599916 w 1668657"/>
                <a:gd name="connsiteY15" fmla="*/ 1178305 h 1592875"/>
                <a:gd name="connsiteX16" fmla="*/ 1461443 w 1668657"/>
                <a:gd name="connsiteY16" fmla="*/ 1268220 h 1592875"/>
                <a:gd name="connsiteX17" fmla="*/ 1126066 w 1668657"/>
                <a:gd name="connsiteY17" fmla="*/ 1487560 h 1592875"/>
                <a:gd name="connsiteX18" fmla="*/ 1100717 w 1668657"/>
                <a:gd name="connsiteY18" fmla="*/ 1505968 h 1592875"/>
                <a:gd name="connsiteX19" fmla="*/ 1038413 w 1668657"/>
                <a:gd name="connsiteY19" fmla="*/ 1545066 h 1592875"/>
                <a:gd name="connsiteX20" fmla="*/ 961454 w 1668657"/>
                <a:gd name="connsiteY20" fmla="*/ 1592875 h 1592875"/>
                <a:gd name="connsiteX21" fmla="*/ 893054 w 1668657"/>
                <a:gd name="connsiteY21" fmla="*/ 1592875 h 1592875"/>
                <a:gd name="connsiteX22" fmla="*/ 0 w 1668657"/>
                <a:gd name="connsiteY22" fmla="*/ 1592875 h 1592875"/>
                <a:gd name="connsiteX0" fmla="*/ 0 w 1185745"/>
                <a:gd name="connsiteY0" fmla="*/ 6235 h 1592875"/>
                <a:gd name="connsiteX1" fmla="*/ 3974 w 1185745"/>
                <a:gd name="connsiteY1" fmla="*/ 3954 h 1592875"/>
                <a:gd name="connsiteX2" fmla="*/ 10601 w 1185745"/>
                <a:gd name="connsiteY2" fmla="*/ 2321 h 1592875"/>
                <a:gd name="connsiteX3" fmla="*/ 24952 w 1185745"/>
                <a:gd name="connsiteY3" fmla="*/ 0 h 1592875"/>
                <a:gd name="connsiteX4" fmla="*/ 112802 w 1185745"/>
                <a:gd name="connsiteY4" fmla="*/ 0 h 1592875"/>
                <a:gd name="connsiteX5" fmla="*/ 512789 w 1185745"/>
                <a:gd name="connsiteY5" fmla="*/ 29901 h 1592875"/>
                <a:gd name="connsiteX6" fmla="*/ 604389 w 1185745"/>
                <a:gd name="connsiteY6" fmla="*/ 29901 h 1592875"/>
                <a:gd name="connsiteX7" fmla="*/ 1004377 w 1185745"/>
                <a:gd name="connsiteY7" fmla="*/ 0 h 1592875"/>
                <a:gd name="connsiteX8" fmla="*/ 1120974 w 1185745"/>
                <a:gd name="connsiteY8" fmla="*/ 0 h 1592875"/>
                <a:gd name="connsiteX9" fmla="*/ 1185745 w 1185745"/>
                <a:gd name="connsiteY9" fmla="*/ 62644 h 1592875"/>
                <a:gd name="connsiteX10" fmla="*/ 1185745 w 1185745"/>
                <a:gd name="connsiteY10" fmla="*/ 154148 h 1592875"/>
                <a:gd name="connsiteX11" fmla="*/ 1152598 w 1185745"/>
                <a:gd name="connsiteY11" fmla="*/ 568922 h 1592875"/>
                <a:gd name="connsiteX12" fmla="*/ 1152598 w 1185745"/>
                <a:gd name="connsiteY12" fmla="*/ 657514 h 1592875"/>
                <a:gd name="connsiteX13" fmla="*/ 1185745 w 1185745"/>
                <a:gd name="connsiteY13" fmla="*/ 1072279 h 1592875"/>
                <a:gd name="connsiteX14" fmla="*/ 1185745 w 1185745"/>
                <a:gd name="connsiteY14" fmla="*/ 1137270 h 1592875"/>
                <a:gd name="connsiteX15" fmla="*/ 1117004 w 1185745"/>
                <a:gd name="connsiteY15" fmla="*/ 1178305 h 1592875"/>
                <a:gd name="connsiteX16" fmla="*/ 978531 w 1185745"/>
                <a:gd name="connsiteY16" fmla="*/ 1268220 h 1592875"/>
                <a:gd name="connsiteX17" fmla="*/ 643154 w 1185745"/>
                <a:gd name="connsiteY17" fmla="*/ 1487560 h 1592875"/>
                <a:gd name="connsiteX18" fmla="*/ 617805 w 1185745"/>
                <a:gd name="connsiteY18" fmla="*/ 1505968 h 1592875"/>
                <a:gd name="connsiteX19" fmla="*/ 555501 w 1185745"/>
                <a:gd name="connsiteY19" fmla="*/ 1545066 h 1592875"/>
                <a:gd name="connsiteX20" fmla="*/ 478542 w 1185745"/>
                <a:gd name="connsiteY20" fmla="*/ 1592875 h 1592875"/>
                <a:gd name="connsiteX21" fmla="*/ 410142 w 1185745"/>
                <a:gd name="connsiteY21" fmla="*/ 1592875 h 1592875"/>
                <a:gd name="connsiteX0" fmla="*/ 0 w 1185745"/>
                <a:gd name="connsiteY0" fmla="*/ 6235 h 1592875"/>
                <a:gd name="connsiteX1" fmla="*/ 3974 w 1185745"/>
                <a:gd name="connsiteY1" fmla="*/ 3954 h 1592875"/>
                <a:gd name="connsiteX2" fmla="*/ 10601 w 1185745"/>
                <a:gd name="connsiteY2" fmla="*/ 2321 h 1592875"/>
                <a:gd name="connsiteX3" fmla="*/ 24952 w 1185745"/>
                <a:gd name="connsiteY3" fmla="*/ 0 h 1592875"/>
                <a:gd name="connsiteX4" fmla="*/ 112802 w 1185745"/>
                <a:gd name="connsiteY4" fmla="*/ 0 h 1592875"/>
                <a:gd name="connsiteX5" fmla="*/ 512789 w 1185745"/>
                <a:gd name="connsiteY5" fmla="*/ 29901 h 1592875"/>
                <a:gd name="connsiteX6" fmla="*/ 604389 w 1185745"/>
                <a:gd name="connsiteY6" fmla="*/ 29901 h 1592875"/>
                <a:gd name="connsiteX7" fmla="*/ 1004377 w 1185745"/>
                <a:gd name="connsiteY7" fmla="*/ 0 h 1592875"/>
                <a:gd name="connsiteX8" fmla="*/ 1120974 w 1185745"/>
                <a:gd name="connsiteY8" fmla="*/ 0 h 1592875"/>
                <a:gd name="connsiteX9" fmla="*/ 1185745 w 1185745"/>
                <a:gd name="connsiteY9" fmla="*/ 62644 h 1592875"/>
                <a:gd name="connsiteX10" fmla="*/ 1185745 w 1185745"/>
                <a:gd name="connsiteY10" fmla="*/ 154148 h 1592875"/>
                <a:gd name="connsiteX11" fmla="*/ 1152598 w 1185745"/>
                <a:gd name="connsiteY11" fmla="*/ 568922 h 1592875"/>
                <a:gd name="connsiteX12" fmla="*/ 1152598 w 1185745"/>
                <a:gd name="connsiteY12" fmla="*/ 657514 h 1592875"/>
                <a:gd name="connsiteX13" fmla="*/ 1185745 w 1185745"/>
                <a:gd name="connsiteY13" fmla="*/ 1072279 h 1592875"/>
                <a:gd name="connsiteX14" fmla="*/ 1185745 w 1185745"/>
                <a:gd name="connsiteY14" fmla="*/ 1137270 h 1592875"/>
                <a:gd name="connsiteX15" fmla="*/ 1117004 w 1185745"/>
                <a:gd name="connsiteY15" fmla="*/ 1178305 h 1592875"/>
                <a:gd name="connsiteX16" fmla="*/ 978531 w 1185745"/>
                <a:gd name="connsiteY16" fmla="*/ 1268220 h 1592875"/>
                <a:gd name="connsiteX17" fmla="*/ 643154 w 1185745"/>
                <a:gd name="connsiteY17" fmla="*/ 1487560 h 1592875"/>
                <a:gd name="connsiteX18" fmla="*/ 617805 w 1185745"/>
                <a:gd name="connsiteY18" fmla="*/ 1505968 h 1592875"/>
                <a:gd name="connsiteX19" fmla="*/ 555501 w 1185745"/>
                <a:gd name="connsiteY19" fmla="*/ 1545066 h 1592875"/>
                <a:gd name="connsiteX20" fmla="*/ 478542 w 1185745"/>
                <a:gd name="connsiteY20" fmla="*/ 1592875 h 1592875"/>
                <a:gd name="connsiteX0" fmla="*/ 0 w 1185745"/>
                <a:gd name="connsiteY0" fmla="*/ 6235 h 1545066"/>
                <a:gd name="connsiteX1" fmla="*/ 3974 w 1185745"/>
                <a:gd name="connsiteY1" fmla="*/ 3954 h 1545066"/>
                <a:gd name="connsiteX2" fmla="*/ 10601 w 1185745"/>
                <a:gd name="connsiteY2" fmla="*/ 2321 h 1545066"/>
                <a:gd name="connsiteX3" fmla="*/ 24952 w 1185745"/>
                <a:gd name="connsiteY3" fmla="*/ 0 h 1545066"/>
                <a:gd name="connsiteX4" fmla="*/ 112802 w 1185745"/>
                <a:gd name="connsiteY4" fmla="*/ 0 h 1545066"/>
                <a:gd name="connsiteX5" fmla="*/ 512789 w 1185745"/>
                <a:gd name="connsiteY5" fmla="*/ 29901 h 1545066"/>
                <a:gd name="connsiteX6" fmla="*/ 604389 w 1185745"/>
                <a:gd name="connsiteY6" fmla="*/ 29901 h 1545066"/>
                <a:gd name="connsiteX7" fmla="*/ 1004377 w 1185745"/>
                <a:gd name="connsiteY7" fmla="*/ 0 h 1545066"/>
                <a:gd name="connsiteX8" fmla="*/ 1120974 w 1185745"/>
                <a:gd name="connsiteY8" fmla="*/ 0 h 1545066"/>
                <a:gd name="connsiteX9" fmla="*/ 1185745 w 1185745"/>
                <a:gd name="connsiteY9" fmla="*/ 62644 h 1545066"/>
                <a:gd name="connsiteX10" fmla="*/ 1185745 w 1185745"/>
                <a:gd name="connsiteY10" fmla="*/ 154148 h 1545066"/>
                <a:gd name="connsiteX11" fmla="*/ 1152598 w 1185745"/>
                <a:gd name="connsiteY11" fmla="*/ 568922 h 1545066"/>
                <a:gd name="connsiteX12" fmla="*/ 1152598 w 1185745"/>
                <a:gd name="connsiteY12" fmla="*/ 657514 h 1545066"/>
                <a:gd name="connsiteX13" fmla="*/ 1185745 w 1185745"/>
                <a:gd name="connsiteY13" fmla="*/ 1072279 h 1545066"/>
                <a:gd name="connsiteX14" fmla="*/ 1185745 w 1185745"/>
                <a:gd name="connsiteY14" fmla="*/ 1137270 h 1545066"/>
                <a:gd name="connsiteX15" fmla="*/ 1117004 w 1185745"/>
                <a:gd name="connsiteY15" fmla="*/ 1178305 h 1545066"/>
                <a:gd name="connsiteX16" fmla="*/ 978531 w 1185745"/>
                <a:gd name="connsiteY16" fmla="*/ 1268220 h 1545066"/>
                <a:gd name="connsiteX17" fmla="*/ 643154 w 1185745"/>
                <a:gd name="connsiteY17" fmla="*/ 1487560 h 1545066"/>
                <a:gd name="connsiteX18" fmla="*/ 617805 w 1185745"/>
                <a:gd name="connsiteY18" fmla="*/ 1505968 h 1545066"/>
                <a:gd name="connsiteX19" fmla="*/ 555501 w 1185745"/>
                <a:gd name="connsiteY19" fmla="*/ 1545066 h 1545066"/>
                <a:gd name="connsiteX0" fmla="*/ 0 w 1185745"/>
                <a:gd name="connsiteY0" fmla="*/ 6235 h 1505968"/>
                <a:gd name="connsiteX1" fmla="*/ 3974 w 1185745"/>
                <a:gd name="connsiteY1" fmla="*/ 3954 h 1505968"/>
                <a:gd name="connsiteX2" fmla="*/ 10601 w 1185745"/>
                <a:gd name="connsiteY2" fmla="*/ 2321 h 1505968"/>
                <a:gd name="connsiteX3" fmla="*/ 24952 w 1185745"/>
                <a:gd name="connsiteY3" fmla="*/ 0 h 1505968"/>
                <a:gd name="connsiteX4" fmla="*/ 112802 w 1185745"/>
                <a:gd name="connsiteY4" fmla="*/ 0 h 1505968"/>
                <a:gd name="connsiteX5" fmla="*/ 512789 w 1185745"/>
                <a:gd name="connsiteY5" fmla="*/ 29901 h 1505968"/>
                <a:gd name="connsiteX6" fmla="*/ 604389 w 1185745"/>
                <a:gd name="connsiteY6" fmla="*/ 29901 h 1505968"/>
                <a:gd name="connsiteX7" fmla="*/ 1004377 w 1185745"/>
                <a:gd name="connsiteY7" fmla="*/ 0 h 1505968"/>
                <a:gd name="connsiteX8" fmla="*/ 1120974 w 1185745"/>
                <a:gd name="connsiteY8" fmla="*/ 0 h 1505968"/>
                <a:gd name="connsiteX9" fmla="*/ 1185745 w 1185745"/>
                <a:gd name="connsiteY9" fmla="*/ 62644 h 1505968"/>
                <a:gd name="connsiteX10" fmla="*/ 1185745 w 1185745"/>
                <a:gd name="connsiteY10" fmla="*/ 154148 h 1505968"/>
                <a:gd name="connsiteX11" fmla="*/ 1152598 w 1185745"/>
                <a:gd name="connsiteY11" fmla="*/ 568922 h 1505968"/>
                <a:gd name="connsiteX12" fmla="*/ 1152598 w 1185745"/>
                <a:gd name="connsiteY12" fmla="*/ 657514 h 1505968"/>
                <a:gd name="connsiteX13" fmla="*/ 1185745 w 1185745"/>
                <a:gd name="connsiteY13" fmla="*/ 1072279 h 1505968"/>
                <a:gd name="connsiteX14" fmla="*/ 1185745 w 1185745"/>
                <a:gd name="connsiteY14" fmla="*/ 1137270 h 1505968"/>
                <a:gd name="connsiteX15" fmla="*/ 1117004 w 1185745"/>
                <a:gd name="connsiteY15" fmla="*/ 1178305 h 1505968"/>
                <a:gd name="connsiteX16" fmla="*/ 978531 w 1185745"/>
                <a:gd name="connsiteY16" fmla="*/ 1268220 h 1505968"/>
                <a:gd name="connsiteX17" fmla="*/ 643154 w 1185745"/>
                <a:gd name="connsiteY17" fmla="*/ 1487560 h 1505968"/>
                <a:gd name="connsiteX18" fmla="*/ 617805 w 1185745"/>
                <a:gd name="connsiteY18" fmla="*/ 1505968 h 1505968"/>
                <a:gd name="connsiteX0" fmla="*/ 0 w 1185745"/>
                <a:gd name="connsiteY0" fmla="*/ 6235 h 1487560"/>
                <a:gd name="connsiteX1" fmla="*/ 3974 w 1185745"/>
                <a:gd name="connsiteY1" fmla="*/ 3954 h 1487560"/>
                <a:gd name="connsiteX2" fmla="*/ 10601 w 1185745"/>
                <a:gd name="connsiteY2" fmla="*/ 2321 h 1487560"/>
                <a:gd name="connsiteX3" fmla="*/ 24952 w 1185745"/>
                <a:gd name="connsiteY3" fmla="*/ 0 h 1487560"/>
                <a:gd name="connsiteX4" fmla="*/ 112802 w 1185745"/>
                <a:gd name="connsiteY4" fmla="*/ 0 h 1487560"/>
                <a:gd name="connsiteX5" fmla="*/ 512789 w 1185745"/>
                <a:gd name="connsiteY5" fmla="*/ 29901 h 1487560"/>
                <a:gd name="connsiteX6" fmla="*/ 604389 w 1185745"/>
                <a:gd name="connsiteY6" fmla="*/ 29901 h 1487560"/>
                <a:gd name="connsiteX7" fmla="*/ 1004377 w 1185745"/>
                <a:gd name="connsiteY7" fmla="*/ 0 h 1487560"/>
                <a:gd name="connsiteX8" fmla="*/ 1120974 w 1185745"/>
                <a:gd name="connsiteY8" fmla="*/ 0 h 1487560"/>
                <a:gd name="connsiteX9" fmla="*/ 1185745 w 1185745"/>
                <a:gd name="connsiteY9" fmla="*/ 62644 h 1487560"/>
                <a:gd name="connsiteX10" fmla="*/ 1185745 w 1185745"/>
                <a:gd name="connsiteY10" fmla="*/ 154148 h 1487560"/>
                <a:gd name="connsiteX11" fmla="*/ 1152598 w 1185745"/>
                <a:gd name="connsiteY11" fmla="*/ 568922 h 1487560"/>
                <a:gd name="connsiteX12" fmla="*/ 1152598 w 1185745"/>
                <a:gd name="connsiteY12" fmla="*/ 657514 h 1487560"/>
                <a:gd name="connsiteX13" fmla="*/ 1185745 w 1185745"/>
                <a:gd name="connsiteY13" fmla="*/ 1072279 h 1487560"/>
                <a:gd name="connsiteX14" fmla="*/ 1185745 w 1185745"/>
                <a:gd name="connsiteY14" fmla="*/ 1137270 h 1487560"/>
                <a:gd name="connsiteX15" fmla="*/ 1117004 w 1185745"/>
                <a:gd name="connsiteY15" fmla="*/ 1178305 h 1487560"/>
                <a:gd name="connsiteX16" fmla="*/ 978531 w 1185745"/>
                <a:gd name="connsiteY16" fmla="*/ 1268220 h 1487560"/>
                <a:gd name="connsiteX17" fmla="*/ 643154 w 1185745"/>
                <a:gd name="connsiteY17" fmla="*/ 1487560 h 1487560"/>
                <a:gd name="connsiteX0" fmla="*/ 0 w 1185745"/>
                <a:gd name="connsiteY0" fmla="*/ 6235 h 1268220"/>
                <a:gd name="connsiteX1" fmla="*/ 3974 w 1185745"/>
                <a:gd name="connsiteY1" fmla="*/ 3954 h 1268220"/>
                <a:gd name="connsiteX2" fmla="*/ 10601 w 1185745"/>
                <a:gd name="connsiteY2" fmla="*/ 2321 h 1268220"/>
                <a:gd name="connsiteX3" fmla="*/ 24952 w 1185745"/>
                <a:gd name="connsiteY3" fmla="*/ 0 h 1268220"/>
                <a:gd name="connsiteX4" fmla="*/ 112802 w 1185745"/>
                <a:gd name="connsiteY4" fmla="*/ 0 h 1268220"/>
                <a:gd name="connsiteX5" fmla="*/ 512789 w 1185745"/>
                <a:gd name="connsiteY5" fmla="*/ 29901 h 1268220"/>
                <a:gd name="connsiteX6" fmla="*/ 604389 w 1185745"/>
                <a:gd name="connsiteY6" fmla="*/ 29901 h 1268220"/>
                <a:gd name="connsiteX7" fmla="*/ 1004377 w 1185745"/>
                <a:gd name="connsiteY7" fmla="*/ 0 h 1268220"/>
                <a:gd name="connsiteX8" fmla="*/ 1120974 w 1185745"/>
                <a:gd name="connsiteY8" fmla="*/ 0 h 1268220"/>
                <a:gd name="connsiteX9" fmla="*/ 1185745 w 1185745"/>
                <a:gd name="connsiteY9" fmla="*/ 62644 h 1268220"/>
                <a:gd name="connsiteX10" fmla="*/ 1185745 w 1185745"/>
                <a:gd name="connsiteY10" fmla="*/ 154148 h 1268220"/>
                <a:gd name="connsiteX11" fmla="*/ 1152598 w 1185745"/>
                <a:gd name="connsiteY11" fmla="*/ 568922 h 1268220"/>
                <a:gd name="connsiteX12" fmla="*/ 1152598 w 1185745"/>
                <a:gd name="connsiteY12" fmla="*/ 657514 h 1268220"/>
                <a:gd name="connsiteX13" fmla="*/ 1185745 w 1185745"/>
                <a:gd name="connsiteY13" fmla="*/ 1072279 h 1268220"/>
                <a:gd name="connsiteX14" fmla="*/ 1185745 w 1185745"/>
                <a:gd name="connsiteY14" fmla="*/ 1137270 h 1268220"/>
                <a:gd name="connsiteX15" fmla="*/ 1117004 w 1185745"/>
                <a:gd name="connsiteY15" fmla="*/ 1178305 h 1268220"/>
                <a:gd name="connsiteX16" fmla="*/ 978531 w 1185745"/>
                <a:gd name="connsiteY16" fmla="*/ 1268220 h 1268220"/>
                <a:gd name="connsiteX0" fmla="*/ 0 w 1185745"/>
                <a:gd name="connsiteY0" fmla="*/ 6235 h 1178305"/>
                <a:gd name="connsiteX1" fmla="*/ 3974 w 1185745"/>
                <a:gd name="connsiteY1" fmla="*/ 3954 h 1178305"/>
                <a:gd name="connsiteX2" fmla="*/ 10601 w 1185745"/>
                <a:gd name="connsiteY2" fmla="*/ 2321 h 1178305"/>
                <a:gd name="connsiteX3" fmla="*/ 24952 w 1185745"/>
                <a:gd name="connsiteY3" fmla="*/ 0 h 1178305"/>
                <a:gd name="connsiteX4" fmla="*/ 112802 w 1185745"/>
                <a:gd name="connsiteY4" fmla="*/ 0 h 1178305"/>
                <a:gd name="connsiteX5" fmla="*/ 512789 w 1185745"/>
                <a:gd name="connsiteY5" fmla="*/ 29901 h 1178305"/>
                <a:gd name="connsiteX6" fmla="*/ 604389 w 1185745"/>
                <a:gd name="connsiteY6" fmla="*/ 29901 h 1178305"/>
                <a:gd name="connsiteX7" fmla="*/ 1004377 w 1185745"/>
                <a:gd name="connsiteY7" fmla="*/ 0 h 1178305"/>
                <a:gd name="connsiteX8" fmla="*/ 1120974 w 1185745"/>
                <a:gd name="connsiteY8" fmla="*/ 0 h 1178305"/>
                <a:gd name="connsiteX9" fmla="*/ 1185745 w 1185745"/>
                <a:gd name="connsiteY9" fmla="*/ 62644 h 1178305"/>
                <a:gd name="connsiteX10" fmla="*/ 1185745 w 1185745"/>
                <a:gd name="connsiteY10" fmla="*/ 154148 h 1178305"/>
                <a:gd name="connsiteX11" fmla="*/ 1152598 w 1185745"/>
                <a:gd name="connsiteY11" fmla="*/ 568922 h 1178305"/>
                <a:gd name="connsiteX12" fmla="*/ 1152598 w 1185745"/>
                <a:gd name="connsiteY12" fmla="*/ 657514 h 1178305"/>
                <a:gd name="connsiteX13" fmla="*/ 1185745 w 1185745"/>
                <a:gd name="connsiteY13" fmla="*/ 1072279 h 1178305"/>
                <a:gd name="connsiteX14" fmla="*/ 1185745 w 1185745"/>
                <a:gd name="connsiteY14" fmla="*/ 1137270 h 1178305"/>
                <a:gd name="connsiteX15" fmla="*/ 1117004 w 1185745"/>
                <a:gd name="connsiteY15" fmla="*/ 1178305 h 1178305"/>
                <a:gd name="connsiteX0" fmla="*/ 0 w 1185745"/>
                <a:gd name="connsiteY0" fmla="*/ 6235 h 1137270"/>
                <a:gd name="connsiteX1" fmla="*/ 3974 w 1185745"/>
                <a:gd name="connsiteY1" fmla="*/ 3954 h 1137270"/>
                <a:gd name="connsiteX2" fmla="*/ 10601 w 1185745"/>
                <a:gd name="connsiteY2" fmla="*/ 2321 h 1137270"/>
                <a:gd name="connsiteX3" fmla="*/ 24952 w 1185745"/>
                <a:gd name="connsiteY3" fmla="*/ 0 h 1137270"/>
                <a:gd name="connsiteX4" fmla="*/ 112802 w 1185745"/>
                <a:gd name="connsiteY4" fmla="*/ 0 h 1137270"/>
                <a:gd name="connsiteX5" fmla="*/ 512789 w 1185745"/>
                <a:gd name="connsiteY5" fmla="*/ 29901 h 1137270"/>
                <a:gd name="connsiteX6" fmla="*/ 604389 w 1185745"/>
                <a:gd name="connsiteY6" fmla="*/ 29901 h 1137270"/>
                <a:gd name="connsiteX7" fmla="*/ 1004377 w 1185745"/>
                <a:gd name="connsiteY7" fmla="*/ 0 h 1137270"/>
                <a:gd name="connsiteX8" fmla="*/ 1120974 w 1185745"/>
                <a:gd name="connsiteY8" fmla="*/ 0 h 1137270"/>
                <a:gd name="connsiteX9" fmla="*/ 1185745 w 1185745"/>
                <a:gd name="connsiteY9" fmla="*/ 62644 h 1137270"/>
                <a:gd name="connsiteX10" fmla="*/ 1185745 w 1185745"/>
                <a:gd name="connsiteY10" fmla="*/ 154148 h 1137270"/>
                <a:gd name="connsiteX11" fmla="*/ 1152598 w 1185745"/>
                <a:gd name="connsiteY11" fmla="*/ 568922 h 1137270"/>
                <a:gd name="connsiteX12" fmla="*/ 1152598 w 1185745"/>
                <a:gd name="connsiteY12" fmla="*/ 657514 h 1137270"/>
                <a:gd name="connsiteX13" fmla="*/ 1185745 w 1185745"/>
                <a:gd name="connsiteY13" fmla="*/ 1072279 h 1137270"/>
                <a:gd name="connsiteX14" fmla="*/ 1185745 w 1185745"/>
                <a:gd name="connsiteY14" fmla="*/ 1137270 h 1137270"/>
                <a:gd name="connsiteX0" fmla="*/ 0 w 1185745"/>
                <a:gd name="connsiteY0" fmla="*/ 6235 h 1137270"/>
                <a:gd name="connsiteX1" fmla="*/ 3974 w 1185745"/>
                <a:gd name="connsiteY1" fmla="*/ 3954 h 1137270"/>
                <a:gd name="connsiteX2" fmla="*/ 10601 w 1185745"/>
                <a:gd name="connsiteY2" fmla="*/ 2321 h 1137270"/>
                <a:gd name="connsiteX3" fmla="*/ 24952 w 1185745"/>
                <a:gd name="connsiteY3" fmla="*/ 0 h 1137270"/>
                <a:gd name="connsiteX4" fmla="*/ 112802 w 1185745"/>
                <a:gd name="connsiteY4" fmla="*/ 0 h 1137270"/>
                <a:gd name="connsiteX5" fmla="*/ 512789 w 1185745"/>
                <a:gd name="connsiteY5" fmla="*/ 29901 h 1137270"/>
                <a:gd name="connsiteX6" fmla="*/ 604389 w 1185745"/>
                <a:gd name="connsiteY6" fmla="*/ 29901 h 1137270"/>
                <a:gd name="connsiteX7" fmla="*/ 1004377 w 1185745"/>
                <a:gd name="connsiteY7" fmla="*/ 0 h 1137270"/>
                <a:gd name="connsiteX8" fmla="*/ 1120974 w 1185745"/>
                <a:gd name="connsiteY8" fmla="*/ 0 h 1137270"/>
                <a:gd name="connsiteX9" fmla="*/ 1185745 w 1185745"/>
                <a:gd name="connsiteY9" fmla="*/ 62644 h 1137270"/>
                <a:gd name="connsiteX10" fmla="*/ 1185745 w 1185745"/>
                <a:gd name="connsiteY10" fmla="*/ 154148 h 1137270"/>
                <a:gd name="connsiteX11" fmla="*/ 1152598 w 1185745"/>
                <a:gd name="connsiteY11" fmla="*/ 568922 h 1137270"/>
                <a:gd name="connsiteX12" fmla="*/ 1152598 w 1185745"/>
                <a:gd name="connsiteY12" fmla="*/ 657514 h 1137270"/>
                <a:gd name="connsiteX13" fmla="*/ 1185745 w 1185745"/>
                <a:gd name="connsiteY13" fmla="*/ 1072279 h 1137270"/>
                <a:gd name="connsiteX14" fmla="*/ 1185745 w 1185745"/>
                <a:gd name="connsiteY14" fmla="*/ 1137270 h 113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5745" h="1137270">
                  <a:moveTo>
                    <a:pt x="0" y="6235"/>
                  </a:moveTo>
                  <a:lnTo>
                    <a:pt x="3974" y="3954"/>
                  </a:lnTo>
                  <a:lnTo>
                    <a:pt x="10601" y="2321"/>
                  </a:lnTo>
                  <a:cubicBezTo>
                    <a:pt x="14837" y="1640"/>
                    <a:pt x="19089" y="1157"/>
                    <a:pt x="24952" y="0"/>
                  </a:cubicBezTo>
                  <a:lnTo>
                    <a:pt x="112802" y="0"/>
                  </a:lnTo>
                  <a:lnTo>
                    <a:pt x="512789" y="29901"/>
                  </a:lnTo>
                  <a:cubicBezTo>
                    <a:pt x="538083" y="31791"/>
                    <a:pt x="579094" y="31791"/>
                    <a:pt x="604389" y="29901"/>
                  </a:cubicBezTo>
                  <a:lnTo>
                    <a:pt x="1004377" y="0"/>
                  </a:lnTo>
                  <a:lnTo>
                    <a:pt x="1120974" y="0"/>
                  </a:lnTo>
                  <a:cubicBezTo>
                    <a:pt x="1156746" y="0"/>
                    <a:pt x="1185745" y="28047"/>
                    <a:pt x="1185745" y="62644"/>
                  </a:cubicBezTo>
                  <a:lnTo>
                    <a:pt x="1185745" y="154148"/>
                  </a:lnTo>
                  <a:lnTo>
                    <a:pt x="1152598" y="568922"/>
                  </a:lnTo>
                  <a:cubicBezTo>
                    <a:pt x="1150643" y="593386"/>
                    <a:pt x="1150643" y="633050"/>
                    <a:pt x="1152598" y="657514"/>
                  </a:cubicBezTo>
                  <a:lnTo>
                    <a:pt x="1185745" y="1072279"/>
                  </a:lnTo>
                  <a:lnTo>
                    <a:pt x="1185745" y="1137270"/>
                  </a:lnTo>
                </a:path>
              </a:pathLst>
            </a:custGeom>
            <a:noFill/>
            <a:ln w="9525">
              <a:solidFill>
                <a:srgbClr val="CC6600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BF439B9-A114-4CF1-B67F-4CC92454D09E}"/>
              </a:ext>
            </a:extLst>
          </p:cNvPr>
          <p:cNvGrpSpPr/>
          <p:nvPr/>
        </p:nvGrpSpPr>
        <p:grpSpPr>
          <a:xfrm>
            <a:off x="3886614" y="1160476"/>
            <a:ext cx="2197060" cy="2122164"/>
            <a:chOff x="1379859" y="3800475"/>
            <a:chExt cx="1811016" cy="159287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F3F4879-2286-4B15-817D-3DD39F76D128}"/>
                </a:ext>
              </a:extLst>
            </p:cNvPr>
            <p:cNvGrpSpPr/>
            <p:nvPr/>
          </p:nvGrpSpPr>
          <p:grpSpPr>
            <a:xfrm>
              <a:off x="1379859" y="3800475"/>
              <a:ext cx="1811016" cy="1592875"/>
              <a:chOff x="691404" y="3800475"/>
              <a:chExt cx="1811016" cy="1592875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26BCD6FD-1B47-40AC-8BE6-1CC8FA25D33D}"/>
                  </a:ext>
                </a:extLst>
              </p:cNvPr>
              <p:cNvSpPr/>
              <p:nvPr/>
            </p:nvSpPr>
            <p:spPr>
              <a:xfrm>
                <a:off x="691404" y="3800475"/>
                <a:ext cx="1811016" cy="1592875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11016" h="1592875">
                    <a:moveTo>
                      <a:pt x="650223" y="0"/>
                    </a:moveTo>
                    <a:lnTo>
                      <a:pt x="738073" y="0"/>
                    </a:lnTo>
                    <a:lnTo>
                      <a:pt x="1138060" y="29901"/>
                    </a:lnTo>
                    <a:cubicBezTo>
                      <a:pt x="1163354" y="31791"/>
                      <a:pt x="1204365" y="31791"/>
                      <a:pt x="1229660" y="29901"/>
                    </a:cubicBezTo>
                    <a:lnTo>
                      <a:pt x="1629648" y="0"/>
                    </a:lnTo>
                    <a:lnTo>
                      <a:pt x="1746245" y="0"/>
                    </a:lnTo>
                    <a:cubicBezTo>
                      <a:pt x="1782017" y="0"/>
                      <a:pt x="1811016" y="28047"/>
                      <a:pt x="1811016" y="62644"/>
                    </a:cubicBezTo>
                    <a:lnTo>
                      <a:pt x="1811016" y="154148"/>
                    </a:lnTo>
                    <a:lnTo>
                      <a:pt x="1777869" y="568922"/>
                    </a:lnTo>
                    <a:cubicBezTo>
                      <a:pt x="1775914" y="593386"/>
                      <a:pt x="1775914" y="633050"/>
                      <a:pt x="1777869" y="657514"/>
                    </a:cubicBezTo>
                    <a:lnTo>
                      <a:pt x="1811016" y="1072279"/>
                    </a:lnTo>
                    <a:lnTo>
                      <a:pt x="1811016" y="1137270"/>
                    </a:lnTo>
                    <a:lnTo>
                      <a:pt x="1742275" y="1178305"/>
                    </a:lnTo>
                    <a:cubicBezTo>
                      <a:pt x="1703261" y="1202721"/>
                      <a:pt x="1658294" y="1231899"/>
                      <a:pt x="1603802" y="1268220"/>
                    </a:cubicBezTo>
                    <a:cubicBezTo>
                      <a:pt x="1440326" y="1377185"/>
                      <a:pt x="1359544" y="1424501"/>
                      <a:pt x="1268425" y="1487560"/>
                    </a:cubicBezTo>
                    <a:lnTo>
                      <a:pt x="1243076" y="1505968"/>
                    </a:lnTo>
                    <a:lnTo>
                      <a:pt x="1180772" y="1545066"/>
                    </a:lnTo>
                    <a:lnTo>
                      <a:pt x="1103813" y="1592875"/>
                    </a:lnTo>
                    <a:lnTo>
                      <a:pt x="1035413" y="1592875"/>
                    </a:lnTo>
                    <a:lnTo>
                      <a:pt x="142359" y="1592875"/>
                    </a:lnTo>
                    <a:lnTo>
                      <a:pt x="61918" y="1592875"/>
                    </a:lnTo>
                    <a:cubicBezTo>
                      <a:pt x="27722" y="1592875"/>
                      <a:pt x="0" y="1565153"/>
                      <a:pt x="0" y="1530957"/>
                    </a:cubicBezTo>
                    <a:lnTo>
                      <a:pt x="0" y="1467309"/>
                    </a:lnTo>
                    <a:lnTo>
                      <a:pt x="33758" y="1030545"/>
                    </a:lnTo>
                    <a:cubicBezTo>
                      <a:pt x="35627" y="1006365"/>
                      <a:pt x="35627" y="967160"/>
                      <a:pt x="33758" y="942980"/>
                    </a:cubicBezTo>
                    <a:lnTo>
                      <a:pt x="0" y="506216"/>
                    </a:lnTo>
                    <a:lnTo>
                      <a:pt x="0" y="459406"/>
                    </a:lnTo>
                    <a:cubicBezTo>
                      <a:pt x="0" y="425210"/>
                      <a:pt x="20578" y="414157"/>
                      <a:pt x="54774" y="385582"/>
                    </a:cubicBezTo>
                    <a:cubicBezTo>
                      <a:pt x="225835" y="274188"/>
                      <a:pt x="396995" y="149352"/>
                      <a:pt x="532240" y="63307"/>
                    </a:cubicBezTo>
                    <a:cubicBezTo>
                      <a:pt x="566051" y="41796"/>
                      <a:pt x="596626" y="23156"/>
                      <a:pt x="625271" y="6235"/>
                    </a:cubicBezTo>
                    <a:lnTo>
                      <a:pt x="629245" y="3954"/>
                    </a:lnTo>
                    <a:lnTo>
                      <a:pt x="635872" y="2321"/>
                    </a:lnTo>
                    <a:cubicBezTo>
                      <a:pt x="640108" y="1640"/>
                      <a:pt x="644360" y="1157"/>
                      <a:pt x="6502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B528A97-D251-4DAE-A5FA-069ABAD60063}"/>
                  </a:ext>
                </a:extLst>
              </p:cNvPr>
              <p:cNvSpPr/>
              <p:nvPr/>
            </p:nvSpPr>
            <p:spPr>
              <a:xfrm>
                <a:off x="758824" y="3809026"/>
                <a:ext cx="1737436" cy="1559197"/>
              </a:xfrm>
              <a:custGeom>
                <a:avLst/>
                <a:gdLst>
                  <a:gd name="connsiteX0" fmla="*/ 1564058 w 1737436"/>
                  <a:gd name="connsiteY0" fmla="*/ 0 h 1559197"/>
                  <a:gd name="connsiteX1" fmla="*/ 1675518 w 1737436"/>
                  <a:gd name="connsiteY1" fmla="*/ 0 h 1559197"/>
                  <a:gd name="connsiteX2" fmla="*/ 1737436 w 1737436"/>
                  <a:gd name="connsiteY2" fmla="*/ 61918 h 1559197"/>
                  <a:gd name="connsiteX3" fmla="*/ 1737436 w 1737436"/>
                  <a:gd name="connsiteY3" fmla="*/ 152362 h 1559197"/>
                  <a:gd name="connsiteX4" fmla="*/ 1705749 w 1737436"/>
                  <a:gd name="connsiteY4" fmla="*/ 562330 h 1559197"/>
                  <a:gd name="connsiteX5" fmla="*/ 1705749 w 1737436"/>
                  <a:gd name="connsiteY5" fmla="*/ 649895 h 1559197"/>
                  <a:gd name="connsiteX6" fmla="*/ 1737436 w 1737436"/>
                  <a:gd name="connsiteY6" fmla="*/ 1059855 h 1559197"/>
                  <a:gd name="connsiteX7" fmla="*/ 1737436 w 1737436"/>
                  <a:gd name="connsiteY7" fmla="*/ 1083320 h 1559197"/>
                  <a:gd name="connsiteX8" fmla="*/ 988740 w 1737436"/>
                  <a:gd name="connsiteY8" fmla="*/ 1559197 h 1559197"/>
                  <a:gd name="connsiteX9" fmla="*/ 988740 w 1737436"/>
                  <a:gd name="connsiteY9" fmla="*/ 530016 h 1559197"/>
                  <a:gd name="connsiteX10" fmla="*/ 947855 w 1737436"/>
                  <a:gd name="connsiteY10" fmla="*/ 489131 h 1559197"/>
                  <a:gd name="connsiteX11" fmla="*/ 0 w 1737436"/>
                  <a:gd name="connsiteY11" fmla="*/ 489131 h 1559197"/>
                  <a:gd name="connsiteX12" fmla="*/ 763282 w 1737436"/>
                  <a:gd name="connsiteY12" fmla="*/ 3983 h 1559197"/>
                  <a:gd name="connsiteX13" fmla="*/ 1094125 w 1737436"/>
                  <a:gd name="connsiteY13" fmla="*/ 29554 h 1559197"/>
                  <a:gd name="connsiteX14" fmla="*/ 1181690 w 1737436"/>
                  <a:gd name="connsiteY14" fmla="*/ 29554 h 155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37436" h="1559197">
                    <a:moveTo>
                      <a:pt x="1564058" y="0"/>
                    </a:moveTo>
                    <a:lnTo>
                      <a:pt x="1675518" y="0"/>
                    </a:lnTo>
                    <a:cubicBezTo>
                      <a:pt x="1709714" y="0"/>
                      <a:pt x="1737436" y="27722"/>
                      <a:pt x="1737436" y="61918"/>
                    </a:cubicBezTo>
                    <a:lnTo>
                      <a:pt x="1737436" y="152362"/>
                    </a:lnTo>
                    <a:lnTo>
                      <a:pt x="1705749" y="562330"/>
                    </a:lnTo>
                    <a:cubicBezTo>
                      <a:pt x="1703880" y="586510"/>
                      <a:pt x="1703880" y="625715"/>
                      <a:pt x="1705749" y="649895"/>
                    </a:cubicBezTo>
                    <a:lnTo>
                      <a:pt x="1737436" y="1059855"/>
                    </a:lnTo>
                    <a:lnTo>
                      <a:pt x="1737436" y="1083320"/>
                    </a:lnTo>
                    <a:lnTo>
                      <a:pt x="988740" y="1559197"/>
                    </a:lnTo>
                    <a:lnTo>
                      <a:pt x="988740" y="530016"/>
                    </a:lnTo>
                    <a:cubicBezTo>
                      <a:pt x="988740" y="507436"/>
                      <a:pt x="970435" y="489131"/>
                      <a:pt x="947855" y="489131"/>
                    </a:cubicBezTo>
                    <a:lnTo>
                      <a:pt x="0" y="489131"/>
                    </a:lnTo>
                    <a:lnTo>
                      <a:pt x="763282" y="3983"/>
                    </a:lnTo>
                    <a:lnTo>
                      <a:pt x="1094125" y="29554"/>
                    </a:lnTo>
                    <a:cubicBezTo>
                      <a:pt x="1118305" y="31423"/>
                      <a:pt x="1157510" y="31423"/>
                      <a:pt x="1181690" y="2955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22000">
                    <a:schemeClr val="bg1">
                      <a:alpha val="0"/>
                    </a:schemeClr>
                  </a:gs>
                  <a:gs pos="76000">
                    <a:schemeClr val="bg1">
                      <a:alpha val="0"/>
                    </a:schemeClr>
                  </a:gs>
                  <a:gs pos="40000">
                    <a:srgbClr val="FFC000">
                      <a:alpha val="50000"/>
                    </a:srgbClr>
                  </a:gs>
                  <a:gs pos="56000">
                    <a:schemeClr val="bg1">
                      <a:alpha val="80000"/>
                    </a:schemeClr>
                  </a:gs>
                </a:gsLst>
                <a:lin ang="144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1A963162-4534-4DE1-A9BD-C71805F6ADCD}"/>
                  </a:ext>
                </a:extLst>
              </p:cNvPr>
              <p:cNvSpPr/>
              <p:nvPr/>
            </p:nvSpPr>
            <p:spPr>
              <a:xfrm>
                <a:off x="736389" y="4231324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7A30BE1-611B-497A-B742-6E036357CFA8}"/>
                  </a:ext>
                </a:extLst>
              </p:cNvPr>
              <p:cNvSpPr/>
              <p:nvPr/>
            </p:nvSpPr>
            <p:spPr>
              <a:xfrm>
                <a:off x="736389" y="4227848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75F0F5C-B972-4645-B778-2AB6224642D3}"/>
                </a:ext>
              </a:extLst>
            </p:cNvPr>
            <p:cNvGrpSpPr/>
            <p:nvPr/>
          </p:nvGrpSpPr>
          <p:grpSpPr>
            <a:xfrm>
              <a:off x="1545430" y="3900386"/>
              <a:ext cx="1484167" cy="1340745"/>
              <a:chOff x="1517650" y="3900386"/>
              <a:chExt cx="1511948" cy="1351582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52256E50-200E-4A91-8D75-469394877128}"/>
                  </a:ext>
                </a:extLst>
              </p:cNvPr>
              <p:cNvSpPr/>
              <p:nvPr/>
            </p:nvSpPr>
            <p:spPr>
              <a:xfrm>
                <a:off x="1677166" y="4007542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782075BD-CD22-4EE5-9FF6-4C9C4B6FDD6A}"/>
                  </a:ext>
                </a:extLst>
              </p:cNvPr>
              <p:cNvSpPr/>
              <p:nvPr/>
            </p:nvSpPr>
            <p:spPr>
              <a:xfrm>
                <a:off x="1843853" y="3900386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C3A6FEE2-9416-4224-80A1-751C2D795237}"/>
                  </a:ext>
                </a:extLst>
              </p:cNvPr>
              <p:cNvSpPr/>
              <p:nvPr/>
            </p:nvSpPr>
            <p:spPr>
              <a:xfrm>
                <a:off x="1517650" y="4114698"/>
                <a:ext cx="1178574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06D2EA2-42E2-4259-9690-A54DAD69B567}"/>
              </a:ext>
            </a:extLst>
          </p:cNvPr>
          <p:cNvGrpSpPr/>
          <p:nvPr/>
        </p:nvGrpSpPr>
        <p:grpSpPr>
          <a:xfrm>
            <a:off x="943389" y="4037026"/>
            <a:ext cx="2197060" cy="2122164"/>
            <a:chOff x="5275584" y="3800475"/>
            <a:chExt cx="1811016" cy="1592875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DEEB38CD-8BB6-4A1D-BBF0-AE93A886989A}"/>
                </a:ext>
              </a:extLst>
            </p:cNvPr>
            <p:cNvGrpSpPr/>
            <p:nvPr/>
          </p:nvGrpSpPr>
          <p:grpSpPr>
            <a:xfrm>
              <a:off x="5275584" y="3800475"/>
              <a:ext cx="1811016" cy="1592875"/>
              <a:chOff x="691404" y="3800475"/>
              <a:chExt cx="1811016" cy="1592875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A5CC51F6-F929-49EC-8CCF-20C3D407D7FF}"/>
                  </a:ext>
                </a:extLst>
              </p:cNvPr>
              <p:cNvSpPr/>
              <p:nvPr/>
            </p:nvSpPr>
            <p:spPr>
              <a:xfrm>
                <a:off x="691404" y="3800475"/>
                <a:ext cx="1811016" cy="1592875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11016" h="1592875">
                    <a:moveTo>
                      <a:pt x="650223" y="0"/>
                    </a:moveTo>
                    <a:lnTo>
                      <a:pt x="738073" y="0"/>
                    </a:lnTo>
                    <a:lnTo>
                      <a:pt x="1138060" y="29901"/>
                    </a:lnTo>
                    <a:cubicBezTo>
                      <a:pt x="1163354" y="31791"/>
                      <a:pt x="1204365" y="31791"/>
                      <a:pt x="1229660" y="29901"/>
                    </a:cubicBezTo>
                    <a:lnTo>
                      <a:pt x="1629648" y="0"/>
                    </a:lnTo>
                    <a:lnTo>
                      <a:pt x="1746245" y="0"/>
                    </a:lnTo>
                    <a:cubicBezTo>
                      <a:pt x="1782017" y="0"/>
                      <a:pt x="1811016" y="28047"/>
                      <a:pt x="1811016" y="62644"/>
                    </a:cubicBezTo>
                    <a:lnTo>
                      <a:pt x="1811016" y="154148"/>
                    </a:lnTo>
                    <a:lnTo>
                      <a:pt x="1777869" y="568922"/>
                    </a:lnTo>
                    <a:cubicBezTo>
                      <a:pt x="1775914" y="593386"/>
                      <a:pt x="1775914" y="633050"/>
                      <a:pt x="1777869" y="657514"/>
                    </a:cubicBezTo>
                    <a:lnTo>
                      <a:pt x="1811016" y="1072279"/>
                    </a:lnTo>
                    <a:lnTo>
                      <a:pt x="1811016" y="1137270"/>
                    </a:lnTo>
                    <a:lnTo>
                      <a:pt x="1742275" y="1178305"/>
                    </a:lnTo>
                    <a:cubicBezTo>
                      <a:pt x="1703261" y="1202721"/>
                      <a:pt x="1658294" y="1231899"/>
                      <a:pt x="1603802" y="1268220"/>
                    </a:cubicBezTo>
                    <a:cubicBezTo>
                      <a:pt x="1440326" y="1377185"/>
                      <a:pt x="1359544" y="1424501"/>
                      <a:pt x="1268425" y="1487560"/>
                    </a:cubicBezTo>
                    <a:lnTo>
                      <a:pt x="1243076" y="1505968"/>
                    </a:lnTo>
                    <a:lnTo>
                      <a:pt x="1180772" y="1545066"/>
                    </a:lnTo>
                    <a:lnTo>
                      <a:pt x="1103813" y="1592875"/>
                    </a:lnTo>
                    <a:lnTo>
                      <a:pt x="1035413" y="1592875"/>
                    </a:lnTo>
                    <a:lnTo>
                      <a:pt x="142359" y="1592875"/>
                    </a:lnTo>
                    <a:lnTo>
                      <a:pt x="61918" y="1592875"/>
                    </a:lnTo>
                    <a:cubicBezTo>
                      <a:pt x="27722" y="1592875"/>
                      <a:pt x="0" y="1565153"/>
                      <a:pt x="0" y="1530957"/>
                    </a:cubicBezTo>
                    <a:lnTo>
                      <a:pt x="0" y="1467309"/>
                    </a:lnTo>
                    <a:lnTo>
                      <a:pt x="33758" y="1030545"/>
                    </a:lnTo>
                    <a:cubicBezTo>
                      <a:pt x="35627" y="1006365"/>
                      <a:pt x="35627" y="967160"/>
                      <a:pt x="33758" y="942980"/>
                    </a:cubicBezTo>
                    <a:lnTo>
                      <a:pt x="0" y="506216"/>
                    </a:lnTo>
                    <a:lnTo>
                      <a:pt x="0" y="459406"/>
                    </a:lnTo>
                    <a:cubicBezTo>
                      <a:pt x="0" y="425210"/>
                      <a:pt x="20578" y="414157"/>
                      <a:pt x="54774" y="385582"/>
                    </a:cubicBezTo>
                    <a:cubicBezTo>
                      <a:pt x="225835" y="274188"/>
                      <a:pt x="396995" y="149352"/>
                      <a:pt x="532240" y="63307"/>
                    </a:cubicBezTo>
                    <a:cubicBezTo>
                      <a:pt x="566051" y="41796"/>
                      <a:pt x="596626" y="23156"/>
                      <a:pt x="625271" y="6235"/>
                    </a:cubicBezTo>
                    <a:lnTo>
                      <a:pt x="629245" y="3954"/>
                    </a:lnTo>
                    <a:lnTo>
                      <a:pt x="635872" y="2321"/>
                    </a:lnTo>
                    <a:cubicBezTo>
                      <a:pt x="640108" y="1640"/>
                      <a:pt x="644360" y="1157"/>
                      <a:pt x="6502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1C9340B0-A866-4E75-98C4-E5E94CBCF5ED}"/>
                  </a:ext>
                </a:extLst>
              </p:cNvPr>
              <p:cNvSpPr/>
              <p:nvPr/>
            </p:nvSpPr>
            <p:spPr>
              <a:xfrm>
                <a:off x="758824" y="3809026"/>
                <a:ext cx="1737436" cy="1559197"/>
              </a:xfrm>
              <a:custGeom>
                <a:avLst/>
                <a:gdLst>
                  <a:gd name="connsiteX0" fmla="*/ 1564058 w 1737436"/>
                  <a:gd name="connsiteY0" fmla="*/ 0 h 1559197"/>
                  <a:gd name="connsiteX1" fmla="*/ 1675518 w 1737436"/>
                  <a:gd name="connsiteY1" fmla="*/ 0 h 1559197"/>
                  <a:gd name="connsiteX2" fmla="*/ 1737436 w 1737436"/>
                  <a:gd name="connsiteY2" fmla="*/ 61918 h 1559197"/>
                  <a:gd name="connsiteX3" fmla="*/ 1737436 w 1737436"/>
                  <a:gd name="connsiteY3" fmla="*/ 152362 h 1559197"/>
                  <a:gd name="connsiteX4" fmla="*/ 1705749 w 1737436"/>
                  <a:gd name="connsiteY4" fmla="*/ 562330 h 1559197"/>
                  <a:gd name="connsiteX5" fmla="*/ 1705749 w 1737436"/>
                  <a:gd name="connsiteY5" fmla="*/ 649895 h 1559197"/>
                  <a:gd name="connsiteX6" fmla="*/ 1737436 w 1737436"/>
                  <a:gd name="connsiteY6" fmla="*/ 1059855 h 1559197"/>
                  <a:gd name="connsiteX7" fmla="*/ 1737436 w 1737436"/>
                  <a:gd name="connsiteY7" fmla="*/ 1083320 h 1559197"/>
                  <a:gd name="connsiteX8" fmla="*/ 988740 w 1737436"/>
                  <a:gd name="connsiteY8" fmla="*/ 1559197 h 1559197"/>
                  <a:gd name="connsiteX9" fmla="*/ 988740 w 1737436"/>
                  <a:gd name="connsiteY9" fmla="*/ 530016 h 1559197"/>
                  <a:gd name="connsiteX10" fmla="*/ 947855 w 1737436"/>
                  <a:gd name="connsiteY10" fmla="*/ 489131 h 1559197"/>
                  <a:gd name="connsiteX11" fmla="*/ 0 w 1737436"/>
                  <a:gd name="connsiteY11" fmla="*/ 489131 h 1559197"/>
                  <a:gd name="connsiteX12" fmla="*/ 763282 w 1737436"/>
                  <a:gd name="connsiteY12" fmla="*/ 3983 h 1559197"/>
                  <a:gd name="connsiteX13" fmla="*/ 1094125 w 1737436"/>
                  <a:gd name="connsiteY13" fmla="*/ 29554 h 1559197"/>
                  <a:gd name="connsiteX14" fmla="*/ 1181690 w 1737436"/>
                  <a:gd name="connsiteY14" fmla="*/ 29554 h 155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37436" h="1559197">
                    <a:moveTo>
                      <a:pt x="1564058" y="0"/>
                    </a:moveTo>
                    <a:lnTo>
                      <a:pt x="1675518" y="0"/>
                    </a:lnTo>
                    <a:cubicBezTo>
                      <a:pt x="1709714" y="0"/>
                      <a:pt x="1737436" y="27722"/>
                      <a:pt x="1737436" y="61918"/>
                    </a:cubicBezTo>
                    <a:lnTo>
                      <a:pt x="1737436" y="152362"/>
                    </a:lnTo>
                    <a:lnTo>
                      <a:pt x="1705749" y="562330"/>
                    </a:lnTo>
                    <a:cubicBezTo>
                      <a:pt x="1703880" y="586510"/>
                      <a:pt x="1703880" y="625715"/>
                      <a:pt x="1705749" y="649895"/>
                    </a:cubicBezTo>
                    <a:lnTo>
                      <a:pt x="1737436" y="1059855"/>
                    </a:lnTo>
                    <a:lnTo>
                      <a:pt x="1737436" y="1083320"/>
                    </a:lnTo>
                    <a:lnTo>
                      <a:pt x="988740" y="1559197"/>
                    </a:lnTo>
                    <a:lnTo>
                      <a:pt x="988740" y="530016"/>
                    </a:lnTo>
                    <a:cubicBezTo>
                      <a:pt x="988740" y="507436"/>
                      <a:pt x="970435" y="489131"/>
                      <a:pt x="947855" y="489131"/>
                    </a:cubicBezTo>
                    <a:lnTo>
                      <a:pt x="0" y="489131"/>
                    </a:lnTo>
                    <a:lnTo>
                      <a:pt x="763282" y="3983"/>
                    </a:lnTo>
                    <a:lnTo>
                      <a:pt x="1094125" y="29554"/>
                    </a:lnTo>
                    <a:cubicBezTo>
                      <a:pt x="1118305" y="31423"/>
                      <a:pt x="1157510" y="31423"/>
                      <a:pt x="1181690" y="2955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22000">
                    <a:schemeClr val="bg1">
                      <a:alpha val="0"/>
                    </a:schemeClr>
                  </a:gs>
                  <a:gs pos="76000">
                    <a:schemeClr val="bg1">
                      <a:alpha val="0"/>
                    </a:schemeClr>
                  </a:gs>
                  <a:gs pos="40000">
                    <a:srgbClr val="FFC000">
                      <a:alpha val="50000"/>
                    </a:srgbClr>
                  </a:gs>
                  <a:gs pos="56000">
                    <a:schemeClr val="bg1">
                      <a:alpha val="80000"/>
                    </a:schemeClr>
                  </a:gs>
                </a:gsLst>
                <a:lin ang="144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9E72B26-1D0B-40A2-9D0E-BBBAC58CC2BC}"/>
                  </a:ext>
                </a:extLst>
              </p:cNvPr>
              <p:cNvSpPr/>
              <p:nvPr/>
            </p:nvSpPr>
            <p:spPr>
              <a:xfrm>
                <a:off x="736389" y="4231324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BAC4264-2555-4260-972C-F5F8D11130D4}"/>
                  </a:ext>
                </a:extLst>
              </p:cNvPr>
              <p:cNvSpPr/>
              <p:nvPr/>
            </p:nvSpPr>
            <p:spPr>
              <a:xfrm>
                <a:off x="736389" y="4227848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B004E12E-585E-4294-BBE9-DFB60AFC739F}"/>
                </a:ext>
              </a:extLst>
            </p:cNvPr>
            <p:cNvGrpSpPr/>
            <p:nvPr/>
          </p:nvGrpSpPr>
          <p:grpSpPr>
            <a:xfrm>
              <a:off x="5384005" y="3864667"/>
              <a:ext cx="1596881" cy="1409802"/>
              <a:chOff x="5375275" y="3864667"/>
              <a:chExt cx="1605612" cy="1423020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6209AB7-401A-4E4E-917E-162E2CB816D7}"/>
                  </a:ext>
                </a:extLst>
              </p:cNvPr>
              <p:cNvSpPr/>
              <p:nvPr/>
            </p:nvSpPr>
            <p:spPr>
              <a:xfrm>
                <a:off x="5603081" y="4007541"/>
                <a:ext cx="1155556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4133975B-2F0B-4AE9-B22F-2C3F3768DB92}"/>
                  </a:ext>
                </a:extLst>
              </p:cNvPr>
              <p:cNvSpPr/>
              <p:nvPr/>
            </p:nvSpPr>
            <p:spPr>
              <a:xfrm>
                <a:off x="5795142" y="3864667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9B2BC8B-21D3-474D-B7A5-0D9BEC903EB9}"/>
                  </a:ext>
                </a:extLst>
              </p:cNvPr>
              <p:cNvSpPr/>
              <p:nvPr/>
            </p:nvSpPr>
            <p:spPr>
              <a:xfrm>
                <a:off x="5375275" y="4150417"/>
                <a:ext cx="1161112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151135F-4988-41DF-AF43-A7F51E003C57}"/>
                  </a:ext>
                </a:extLst>
              </p:cNvPr>
              <p:cNvSpPr/>
              <p:nvPr/>
            </p:nvSpPr>
            <p:spPr>
              <a:xfrm>
                <a:off x="5684017" y="3936104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CC5C9B23-4AB4-4421-888F-8AFD3ED48823}"/>
                  </a:ext>
                </a:extLst>
              </p:cNvPr>
              <p:cNvSpPr/>
              <p:nvPr/>
            </p:nvSpPr>
            <p:spPr>
              <a:xfrm>
                <a:off x="5481638" y="4078979"/>
                <a:ext cx="1165874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FA18E8D2-0AE9-4919-A04A-14A8499F6936}"/>
              </a:ext>
            </a:extLst>
          </p:cNvPr>
          <p:cNvGrpSpPr/>
          <p:nvPr/>
        </p:nvGrpSpPr>
        <p:grpSpPr>
          <a:xfrm>
            <a:off x="6810789" y="1160476"/>
            <a:ext cx="2197060" cy="2122164"/>
            <a:chOff x="3332485" y="3800475"/>
            <a:chExt cx="1811017" cy="1592875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898E6676-DF1C-46FD-834F-291FBBB1C874}"/>
                </a:ext>
              </a:extLst>
            </p:cNvPr>
            <p:cNvGrpSpPr/>
            <p:nvPr/>
          </p:nvGrpSpPr>
          <p:grpSpPr>
            <a:xfrm>
              <a:off x="3332485" y="3800475"/>
              <a:ext cx="1811017" cy="1592875"/>
              <a:chOff x="691404" y="3800475"/>
              <a:chExt cx="1811016" cy="1592875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21DBACA0-4765-4D12-A1CE-D180EC99F175}"/>
                  </a:ext>
                </a:extLst>
              </p:cNvPr>
              <p:cNvSpPr/>
              <p:nvPr/>
            </p:nvSpPr>
            <p:spPr>
              <a:xfrm>
                <a:off x="691404" y="3800475"/>
                <a:ext cx="1811016" cy="1592875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11016" h="1592875">
                    <a:moveTo>
                      <a:pt x="650223" y="0"/>
                    </a:moveTo>
                    <a:lnTo>
                      <a:pt x="738073" y="0"/>
                    </a:lnTo>
                    <a:lnTo>
                      <a:pt x="1138060" y="29901"/>
                    </a:lnTo>
                    <a:cubicBezTo>
                      <a:pt x="1163354" y="31791"/>
                      <a:pt x="1204365" y="31791"/>
                      <a:pt x="1229660" y="29901"/>
                    </a:cubicBezTo>
                    <a:lnTo>
                      <a:pt x="1629648" y="0"/>
                    </a:lnTo>
                    <a:lnTo>
                      <a:pt x="1746245" y="0"/>
                    </a:lnTo>
                    <a:cubicBezTo>
                      <a:pt x="1782017" y="0"/>
                      <a:pt x="1811016" y="28047"/>
                      <a:pt x="1811016" y="62644"/>
                    </a:cubicBezTo>
                    <a:lnTo>
                      <a:pt x="1811016" y="154148"/>
                    </a:lnTo>
                    <a:lnTo>
                      <a:pt x="1777869" y="568922"/>
                    </a:lnTo>
                    <a:cubicBezTo>
                      <a:pt x="1775914" y="593386"/>
                      <a:pt x="1775914" y="633050"/>
                      <a:pt x="1777869" y="657514"/>
                    </a:cubicBezTo>
                    <a:lnTo>
                      <a:pt x="1811016" y="1072279"/>
                    </a:lnTo>
                    <a:lnTo>
                      <a:pt x="1811016" y="1137270"/>
                    </a:lnTo>
                    <a:lnTo>
                      <a:pt x="1742275" y="1178305"/>
                    </a:lnTo>
                    <a:cubicBezTo>
                      <a:pt x="1703261" y="1202721"/>
                      <a:pt x="1658294" y="1231899"/>
                      <a:pt x="1603802" y="1268220"/>
                    </a:cubicBezTo>
                    <a:cubicBezTo>
                      <a:pt x="1440326" y="1377185"/>
                      <a:pt x="1359544" y="1424501"/>
                      <a:pt x="1268425" y="1487560"/>
                    </a:cubicBezTo>
                    <a:lnTo>
                      <a:pt x="1243076" y="1505968"/>
                    </a:lnTo>
                    <a:lnTo>
                      <a:pt x="1180772" y="1545066"/>
                    </a:lnTo>
                    <a:lnTo>
                      <a:pt x="1103813" y="1592875"/>
                    </a:lnTo>
                    <a:lnTo>
                      <a:pt x="1035413" y="1592875"/>
                    </a:lnTo>
                    <a:lnTo>
                      <a:pt x="142359" y="1592875"/>
                    </a:lnTo>
                    <a:lnTo>
                      <a:pt x="61918" y="1592875"/>
                    </a:lnTo>
                    <a:cubicBezTo>
                      <a:pt x="27722" y="1592875"/>
                      <a:pt x="0" y="1565153"/>
                      <a:pt x="0" y="1530957"/>
                    </a:cubicBezTo>
                    <a:lnTo>
                      <a:pt x="0" y="1467309"/>
                    </a:lnTo>
                    <a:lnTo>
                      <a:pt x="33758" y="1030545"/>
                    </a:lnTo>
                    <a:cubicBezTo>
                      <a:pt x="35627" y="1006365"/>
                      <a:pt x="35627" y="967160"/>
                      <a:pt x="33758" y="942980"/>
                    </a:cubicBezTo>
                    <a:lnTo>
                      <a:pt x="0" y="506216"/>
                    </a:lnTo>
                    <a:lnTo>
                      <a:pt x="0" y="459406"/>
                    </a:lnTo>
                    <a:cubicBezTo>
                      <a:pt x="0" y="425210"/>
                      <a:pt x="20578" y="414157"/>
                      <a:pt x="54774" y="385582"/>
                    </a:cubicBezTo>
                    <a:cubicBezTo>
                      <a:pt x="225835" y="274188"/>
                      <a:pt x="396995" y="149352"/>
                      <a:pt x="532240" y="63307"/>
                    </a:cubicBezTo>
                    <a:cubicBezTo>
                      <a:pt x="566051" y="41796"/>
                      <a:pt x="596626" y="23156"/>
                      <a:pt x="625271" y="6235"/>
                    </a:cubicBezTo>
                    <a:lnTo>
                      <a:pt x="629245" y="3954"/>
                    </a:lnTo>
                    <a:lnTo>
                      <a:pt x="635872" y="2321"/>
                    </a:lnTo>
                    <a:cubicBezTo>
                      <a:pt x="640108" y="1640"/>
                      <a:pt x="644360" y="1157"/>
                      <a:pt x="6502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59E19704-0E4E-4C24-85CA-A7C9EDD935D7}"/>
                  </a:ext>
                </a:extLst>
              </p:cNvPr>
              <p:cNvSpPr/>
              <p:nvPr/>
            </p:nvSpPr>
            <p:spPr>
              <a:xfrm>
                <a:off x="758824" y="3809026"/>
                <a:ext cx="1737436" cy="1559197"/>
              </a:xfrm>
              <a:custGeom>
                <a:avLst/>
                <a:gdLst>
                  <a:gd name="connsiteX0" fmla="*/ 1564058 w 1737436"/>
                  <a:gd name="connsiteY0" fmla="*/ 0 h 1559197"/>
                  <a:gd name="connsiteX1" fmla="*/ 1675518 w 1737436"/>
                  <a:gd name="connsiteY1" fmla="*/ 0 h 1559197"/>
                  <a:gd name="connsiteX2" fmla="*/ 1737436 w 1737436"/>
                  <a:gd name="connsiteY2" fmla="*/ 61918 h 1559197"/>
                  <a:gd name="connsiteX3" fmla="*/ 1737436 w 1737436"/>
                  <a:gd name="connsiteY3" fmla="*/ 152362 h 1559197"/>
                  <a:gd name="connsiteX4" fmla="*/ 1705749 w 1737436"/>
                  <a:gd name="connsiteY4" fmla="*/ 562330 h 1559197"/>
                  <a:gd name="connsiteX5" fmla="*/ 1705749 w 1737436"/>
                  <a:gd name="connsiteY5" fmla="*/ 649895 h 1559197"/>
                  <a:gd name="connsiteX6" fmla="*/ 1737436 w 1737436"/>
                  <a:gd name="connsiteY6" fmla="*/ 1059855 h 1559197"/>
                  <a:gd name="connsiteX7" fmla="*/ 1737436 w 1737436"/>
                  <a:gd name="connsiteY7" fmla="*/ 1083320 h 1559197"/>
                  <a:gd name="connsiteX8" fmla="*/ 988740 w 1737436"/>
                  <a:gd name="connsiteY8" fmla="*/ 1559197 h 1559197"/>
                  <a:gd name="connsiteX9" fmla="*/ 988740 w 1737436"/>
                  <a:gd name="connsiteY9" fmla="*/ 530016 h 1559197"/>
                  <a:gd name="connsiteX10" fmla="*/ 947855 w 1737436"/>
                  <a:gd name="connsiteY10" fmla="*/ 489131 h 1559197"/>
                  <a:gd name="connsiteX11" fmla="*/ 0 w 1737436"/>
                  <a:gd name="connsiteY11" fmla="*/ 489131 h 1559197"/>
                  <a:gd name="connsiteX12" fmla="*/ 763282 w 1737436"/>
                  <a:gd name="connsiteY12" fmla="*/ 3983 h 1559197"/>
                  <a:gd name="connsiteX13" fmla="*/ 1094125 w 1737436"/>
                  <a:gd name="connsiteY13" fmla="*/ 29554 h 1559197"/>
                  <a:gd name="connsiteX14" fmla="*/ 1181690 w 1737436"/>
                  <a:gd name="connsiteY14" fmla="*/ 29554 h 155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37436" h="1559197">
                    <a:moveTo>
                      <a:pt x="1564058" y="0"/>
                    </a:moveTo>
                    <a:lnTo>
                      <a:pt x="1675518" y="0"/>
                    </a:lnTo>
                    <a:cubicBezTo>
                      <a:pt x="1709714" y="0"/>
                      <a:pt x="1737436" y="27722"/>
                      <a:pt x="1737436" y="61918"/>
                    </a:cubicBezTo>
                    <a:lnTo>
                      <a:pt x="1737436" y="152362"/>
                    </a:lnTo>
                    <a:lnTo>
                      <a:pt x="1705749" y="562330"/>
                    </a:lnTo>
                    <a:cubicBezTo>
                      <a:pt x="1703880" y="586510"/>
                      <a:pt x="1703880" y="625715"/>
                      <a:pt x="1705749" y="649895"/>
                    </a:cubicBezTo>
                    <a:lnTo>
                      <a:pt x="1737436" y="1059855"/>
                    </a:lnTo>
                    <a:lnTo>
                      <a:pt x="1737436" y="1083320"/>
                    </a:lnTo>
                    <a:lnTo>
                      <a:pt x="988740" y="1559197"/>
                    </a:lnTo>
                    <a:lnTo>
                      <a:pt x="988740" y="530016"/>
                    </a:lnTo>
                    <a:cubicBezTo>
                      <a:pt x="988740" y="507436"/>
                      <a:pt x="970435" y="489131"/>
                      <a:pt x="947855" y="489131"/>
                    </a:cubicBezTo>
                    <a:lnTo>
                      <a:pt x="0" y="489131"/>
                    </a:lnTo>
                    <a:lnTo>
                      <a:pt x="763282" y="3983"/>
                    </a:lnTo>
                    <a:lnTo>
                      <a:pt x="1094125" y="29554"/>
                    </a:lnTo>
                    <a:cubicBezTo>
                      <a:pt x="1118305" y="31423"/>
                      <a:pt x="1157510" y="31423"/>
                      <a:pt x="1181690" y="2955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22000">
                    <a:schemeClr val="bg1">
                      <a:alpha val="0"/>
                    </a:schemeClr>
                  </a:gs>
                  <a:gs pos="76000">
                    <a:schemeClr val="bg1">
                      <a:alpha val="0"/>
                    </a:schemeClr>
                  </a:gs>
                  <a:gs pos="40000">
                    <a:srgbClr val="FFC000">
                      <a:alpha val="50000"/>
                    </a:srgbClr>
                  </a:gs>
                  <a:gs pos="56000">
                    <a:schemeClr val="bg1">
                      <a:alpha val="80000"/>
                    </a:schemeClr>
                  </a:gs>
                </a:gsLst>
                <a:lin ang="144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8B845EEA-27B5-497C-AF6F-88367FF7EC48}"/>
                  </a:ext>
                </a:extLst>
              </p:cNvPr>
              <p:cNvSpPr/>
              <p:nvPr/>
            </p:nvSpPr>
            <p:spPr>
              <a:xfrm>
                <a:off x="736389" y="4231324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D1254B7A-E266-498E-85C8-212CDFC8C13F}"/>
                  </a:ext>
                </a:extLst>
              </p:cNvPr>
              <p:cNvSpPr/>
              <p:nvPr/>
            </p:nvSpPr>
            <p:spPr>
              <a:xfrm>
                <a:off x="736389" y="4227848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53A43A5A-B8A7-4540-A3CD-BB28E13B1DF1}"/>
                </a:ext>
              </a:extLst>
            </p:cNvPr>
            <p:cNvGrpSpPr/>
            <p:nvPr/>
          </p:nvGrpSpPr>
          <p:grpSpPr>
            <a:xfrm>
              <a:off x="3486150" y="3878956"/>
              <a:ext cx="1529413" cy="1388370"/>
              <a:chOff x="3448050" y="3878955"/>
              <a:chExt cx="1567512" cy="1394445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EF92169C-8CB8-4FD7-89AF-A695F8259D79}"/>
                  </a:ext>
                </a:extLst>
              </p:cNvPr>
              <p:cNvSpPr/>
              <p:nvPr/>
            </p:nvSpPr>
            <p:spPr>
              <a:xfrm>
                <a:off x="3563117" y="4050405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FD4ABBC1-107A-4292-BFC8-C0AF22D67BF7}"/>
                  </a:ext>
                </a:extLst>
              </p:cNvPr>
              <p:cNvSpPr/>
              <p:nvPr/>
            </p:nvSpPr>
            <p:spPr>
              <a:xfrm>
                <a:off x="3829817" y="3878955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003AC237-4384-4BAF-99BD-3C51F322EC78}"/>
                  </a:ext>
                </a:extLst>
              </p:cNvPr>
              <p:cNvSpPr/>
              <p:nvPr/>
            </p:nvSpPr>
            <p:spPr>
              <a:xfrm>
                <a:off x="3696467" y="3964680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11C03F3-94B8-4C8D-9DA2-251FFC3C20DD}"/>
                  </a:ext>
                </a:extLst>
              </p:cNvPr>
              <p:cNvSpPr/>
              <p:nvPr/>
            </p:nvSpPr>
            <p:spPr>
              <a:xfrm>
                <a:off x="3448050" y="4136130"/>
                <a:ext cx="1167462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24CA77D6-A0A4-4CD3-894C-093158D8193A}"/>
              </a:ext>
            </a:extLst>
          </p:cNvPr>
          <p:cNvGrpSpPr/>
          <p:nvPr/>
        </p:nvGrpSpPr>
        <p:grpSpPr>
          <a:xfrm>
            <a:off x="3851689" y="4037026"/>
            <a:ext cx="2197060" cy="2122164"/>
            <a:chOff x="7307584" y="3800475"/>
            <a:chExt cx="1811016" cy="1592875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005BC15D-1AE2-48E4-A171-709A331F6D18}"/>
                </a:ext>
              </a:extLst>
            </p:cNvPr>
            <p:cNvGrpSpPr/>
            <p:nvPr/>
          </p:nvGrpSpPr>
          <p:grpSpPr>
            <a:xfrm>
              <a:off x="7307584" y="3800475"/>
              <a:ext cx="1811016" cy="1592875"/>
              <a:chOff x="691404" y="3800475"/>
              <a:chExt cx="1811016" cy="1592875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AE691DD6-8123-4A4A-93F6-E0435299472A}"/>
                  </a:ext>
                </a:extLst>
              </p:cNvPr>
              <p:cNvSpPr/>
              <p:nvPr/>
            </p:nvSpPr>
            <p:spPr>
              <a:xfrm>
                <a:off x="691404" y="3800475"/>
                <a:ext cx="1811016" cy="1592875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11016" h="1592875">
                    <a:moveTo>
                      <a:pt x="650223" y="0"/>
                    </a:moveTo>
                    <a:lnTo>
                      <a:pt x="738073" y="0"/>
                    </a:lnTo>
                    <a:lnTo>
                      <a:pt x="1138060" y="29901"/>
                    </a:lnTo>
                    <a:cubicBezTo>
                      <a:pt x="1163354" y="31791"/>
                      <a:pt x="1204365" y="31791"/>
                      <a:pt x="1229660" y="29901"/>
                    </a:cubicBezTo>
                    <a:lnTo>
                      <a:pt x="1629648" y="0"/>
                    </a:lnTo>
                    <a:lnTo>
                      <a:pt x="1746245" y="0"/>
                    </a:lnTo>
                    <a:cubicBezTo>
                      <a:pt x="1782017" y="0"/>
                      <a:pt x="1811016" y="28047"/>
                      <a:pt x="1811016" y="62644"/>
                    </a:cubicBezTo>
                    <a:lnTo>
                      <a:pt x="1811016" y="154148"/>
                    </a:lnTo>
                    <a:lnTo>
                      <a:pt x="1777869" y="568922"/>
                    </a:lnTo>
                    <a:cubicBezTo>
                      <a:pt x="1775914" y="593386"/>
                      <a:pt x="1775914" y="633050"/>
                      <a:pt x="1777869" y="657514"/>
                    </a:cubicBezTo>
                    <a:lnTo>
                      <a:pt x="1811016" y="1072279"/>
                    </a:lnTo>
                    <a:lnTo>
                      <a:pt x="1811016" y="1137270"/>
                    </a:lnTo>
                    <a:lnTo>
                      <a:pt x="1742275" y="1178305"/>
                    </a:lnTo>
                    <a:cubicBezTo>
                      <a:pt x="1703261" y="1202721"/>
                      <a:pt x="1658294" y="1231899"/>
                      <a:pt x="1603802" y="1268220"/>
                    </a:cubicBezTo>
                    <a:cubicBezTo>
                      <a:pt x="1440326" y="1377185"/>
                      <a:pt x="1359544" y="1424501"/>
                      <a:pt x="1268425" y="1487560"/>
                    </a:cubicBezTo>
                    <a:lnTo>
                      <a:pt x="1243076" y="1505968"/>
                    </a:lnTo>
                    <a:lnTo>
                      <a:pt x="1180772" y="1545066"/>
                    </a:lnTo>
                    <a:lnTo>
                      <a:pt x="1103813" y="1592875"/>
                    </a:lnTo>
                    <a:lnTo>
                      <a:pt x="1035413" y="1592875"/>
                    </a:lnTo>
                    <a:lnTo>
                      <a:pt x="142359" y="1592875"/>
                    </a:lnTo>
                    <a:lnTo>
                      <a:pt x="61918" y="1592875"/>
                    </a:lnTo>
                    <a:cubicBezTo>
                      <a:pt x="27722" y="1592875"/>
                      <a:pt x="0" y="1565153"/>
                      <a:pt x="0" y="1530957"/>
                    </a:cubicBezTo>
                    <a:lnTo>
                      <a:pt x="0" y="1467309"/>
                    </a:lnTo>
                    <a:lnTo>
                      <a:pt x="33758" y="1030545"/>
                    </a:lnTo>
                    <a:cubicBezTo>
                      <a:pt x="35627" y="1006365"/>
                      <a:pt x="35627" y="967160"/>
                      <a:pt x="33758" y="942980"/>
                    </a:cubicBezTo>
                    <a:lnTo>
                      <a:pt x="0" y="506216"/>
                    </a:lnTo>
                    <a:lnTo>
                      <a:pt x="0" y="459406"/>
                    </a:lnTo>
                    <a:cubicBezTo>
                      <a:pt x="0" y="425210"/>
                      <a:pt x="20578" y="414157"/>
                      <a:pt x="54774" y="385582"/>
                    </a:cubicBezTo>
                    <a:cubicBezTo>
                      <a:pt x="225835" y="274188"/>
                      <a:pt x="396995" y="149352"/>
                      <a:pt x="532240" y="63307"/>
                    </a:cubicBezTo>
                    <a:cubicBezTo>
                      <a:pt x="566051" y="41796"/>
                      <a:pt x="596626" y="23156"/>
                      <a:pt x="625271" y="6235"/>
                    </a:cubicBezTo>
                    <a:lnTo>
                      <a:pt x="629245" y="3954"/>
                    </a:lnTo>
                    <a:lnTo>
                      <a:pt x="635872" y="2321"/>
                    </a:lnTo>
                    <a:cubicBezTo>
                      <a:pt x="640108" y="1640"/>
                      <a:pt x="644360" y="1157"/>
                      <a:pt x="6502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B760663D-0821-42FB-9E42-1965C8BB789F}"/>
                  </a:ext>
                </a:extLst>
              </p:cNvPr>
              <p:cNvSpPr/>
              <p:nvPr/>
            </p:nvSpPr>
            <p:spPr>
              <a:xfrm>
                <a:off x="758824" y="3809026"/>
                <a:ext cx="1737436" cy="1559197"/>
              </a:xfrm>
              <a:custGeom>
                <a:avLst/>
                <a:gdLst>
                  <a:gd name="connsiteX0" fmla="*/ 1564058 w 1737436"/>
                  <a:gd name="connsiteY0" fmla="*/ 0 h 1559197"/>
                  <a:gd name="connsiteX1" fmla="*/ 1675518 w 1737436"/>
                  <a:gd name="connsiteY1" fmla="*/ 0 h 1559197"/>
                  <a:gd name="connsiteX2" fmla="*/ 1737436 w 1737436"/>
                  <a:gd name="connsiteY2" fmla="*/ 61918 h 1559197"/>
                  <a:gd name="connsiteX3" fmla="*/ 1737436 w 1737436"/>
                  <a:gd name="connsiteY3" fmla="*/ 152362 h 1559197"/>
                  <a:gd name="connsiteX4" fmla="*/ 1705749 w 1737436"/>
                  <a:gd name="connsiteY4" fmla="*/ 562330 h 1559197"/>
                  <a:gd name="connsiteX5" fmla="*/ 1705749 w 1737436"/>
                  <a:gd name="connsiteY5" fmla="*/ 649895 h 1559197"/>
                  <a:gd name="connsiteX6" fmla="*/ 1737436 w 1737436"/>
                  <a:gd name="connsiteY6" fmla="*/ 1059855 h 1559197"/>
                  <a:gd name="connsiteX7" fmla="*/ 1737436 w 1737436"/>
                  <a:gd name="connsiteY7" fmla="*/ 1083320 h 1559197"/>
                  <a:gd name="connsiteX8" fmla="*/ 988740 w 1737436"/>
                  <a:gd name="connsiteY8" fmla="*/ 1559197 h 1559197"/>
                  <a:gd name="connsiteX9" fmla="*/ 988740 w 1737436"/>
                  <a:gd name="connsiteY9" fmla="*/ 530016 h 1559197"/>
                  <a:gd name="connsiteX10" fmla="*/ 947855 w 1737436"/>
                  <a:gd name="connsiteY10" fmla="*/ 489131 h 1559197"/>
                  <a:gd name="connsiteX11" fmla="*/ 0 w 1737436"/>
                  <a:gd name="connsiteY11" fmla="*/ 489131 h 1559197"/>
                  <a:gd name="connsiteX12" fmla="*/ 763282 w 1737436"/>
                  <a:gd name="connsiteY12" fmla="*/ 3983 h 1559197"/>
                  <a:gd name="connsiteX13" fmla="*/ 1094125 w 1737436"/>
                  <a:gd name="connsiteY13" fmla="*/ 29554 h 1559197"/>
                  <a:gd name="connsiteX14" fmla="*/ 1181690 w 1737436"/>
                  <a:gd name="connsiteY14" fmla="*/ 29554 h 155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37436" h="1559197">
                    <a:moveTo>
                      <a:pt x="1564058" y="0"/>
                    </a:moveTo>
                    <a:lnTo>
                      <a:pt x="1675518" y="0"/>
                    </a:lnTo>
                    <a:cubicBezTo>
                      <a:pt x="1709714" y="0"/>
                      <a:pt x="1737436" y="27722"/>
                      <a:pt x="1737436" y="61918"/>
                    </a:cubicBezTo>
                    <a:lnTo>
                      <a:pt x="1737436" y="152362"/>
                    </a:lnTo>
                    <a:lnTo>
                      <a:pt x="1705749" y="562330"/>
                    </a:lnTo>
                    <a:cubicBezTo>
                      <a:pt x="1703880" y="586510"/>
                      <a:pt x="1703880" y="625715"/>
                      <a:pt x="1705749" y="649895"/>
                    </a:cubicBezTo>
                    <a:lnTo>
                      <a:pt x="1737436" y="1059855"/>
                    </a:lnTo>
                    <a:lnTo>
                      <a:pt x="1737436" y="1083320"/>
                    </a:lnTo>
                    <a:lnTo>
                      <a:pt x="988740" y="1559197"/>
                    </a:lnTo>
                    <a:lnTo>
                      <a:pt x="988740" y="530016"/>
                    </a:lnTo>
                    <a:cubicBezTo>
                      <a:pt x="988740" y="507436"/>
                      <a:pt x="970435" y="489131"/>
                      <a:pt x="947855" y="489131"/>
                    </a:cubicBezTo>
                    <a:lnTo>
                      <a:pt x="0" y="489131"/>
                    </a:lnTo>
                    <a:lnTo>
                      <a:pt x="763282" y="3983"/>
                    </a:lnTo>
                    <a:lnTo>
                      <a:pt x="1094125" y="29554"/>
                    </a:lnTo>
                    <a:cubicBezTo>
                      <a:pt x="1118305" y="31423"/>
                      <a:pt x="1157510" y="31423"/>
                      <a:pt x="1181690" y="2955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22000">
                    <a:schemeClr val="bg1">
                      <a:alpha val="0"/>
                    </a:schemeClr>
                  </a:gs>
                  <a:gs pos="76000">
                    <a:schemeClr val="bg1">
                      <a:alpha val="0"/>
                    </a:schemeClr>
                  </a:gs>
                  <a:gs pos="40000">
                    <a:srgbClr val="FFC000">
                      <a:alpha val="50000"/>
                    </a:srgbClr>
                  </a:gs>
                  <a:gs pos="56000">
                    <a:schemeClr val="bg1">
                      <a:alpha val="80000"/>
                    </a:schemeClr>
                  </a:gs>
                </a:gsLst>
                <a:lin ang="144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882E15DA-31C9-4E2C-9E1D-4AA66D4428F2}"/>
                  </a:ext>
                </a:extLst>
              </p:cNvPr>
              <p:cNvSpPr/>
              <p:nvPr/>
            </p:nvSpPr>
            <p:spPr>
              <a:xfrm>
                <a:off x="736389" y="4231324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C5621BB-1EC2-4C09-A040-847DBAE809A1}"/>
                  </a:ext>
                </a:extLst>
              </p:cNvPr>
              <p:cNvSpPr/>
              <p:nvPr/>
            </p:nvSpPr>
            <p:spPr>
              <a:xfrm>
                <a:off x="736389" y="4227848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620748EC-D76D-47B6-A1D1-391FF702B8A2}"/>
                </a:ext>
              </a:extLst>
            </p:cNvPr>
            <p:cNvGrpSpPr/>
            <p:nvPr/>
          </p:nvGrpSpPr>
          <p:grpSpPr>
            <a:xfrm>
              <a:off x="7421453" y="3846808"/>
              <a:ext cx="1619217" cy="1449092"/>
              <a:chOff x="7375525" y="3846808"/>
              <a:chExt cx="1665145" cy="1458738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1C5E78D1-0612-48C3-8502-A352A4D5F51C}"/>
                  </a:ext>
                </a:extLst>
              </p:cNvPr>
              <p:cNvSpPr/>
              <p:nvPr/>
            </p:nvSpPr>
            <p:spPr>
              <a:xfrm>
                <a:off x="7524750" y="4061120"/>
                <a:ext cx="1182544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F217FCE-AC57-4370-B66F-19D38A32BFF7}"/>
                  </a:ext>
                </a:extLst>
              </p:cNvPr>
              <p:cNvSpPr/>
              <p:nvPr/>
            </p:nvSpPr>
            <p:spPr>
              <a:xfrm>
                <a:off x="7854925" y="3846808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BA94767F-EEA0-42B2-A3BF-B343DD7A7C52}"/>
                  </a:ext>
                </a:extLst>
              </p:cNvPr>
              <p:cNvSpPr/>
              <p:nvPr/>
            </p:nvSpPr>
            <p:spPr>
              <a:xfrm>
                <a:off x="7375525" y="4168276"/>
                <a:ext cx="1165081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B2DDFA1-2389-49D3-AD40-97EAA9BB8F73}"/>
                  </a:ext>
                </a:extLst>
              </p:cNvPr>
              <p:cNvSpPr/>
              <p:nvPr/>
            </p:nvSpPr>
            <p:spPr>
              <a:xfrm>
                <a:off x="7688237" y="3953964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F845AE29-C78C-454F-A451-BB8169C5DD6E}"/>
                  </a:ext>
                </a:extLst>
              </p:cNvPr>
              <p:cNvSpPr/>
              <p:nvPr/>
            </p:nvSpPr>
            <p:spPr>
              <a:xfrm>
                <a:off x="7445375" y="4114698"/>
                <a:ext cx="117857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F4D2DE7D-158B-4CBA-884D-766B8539CC44}"/>
                  </a:ext>
                </a:extLst>
              </p:cNvPr>
              <p:cNvSpPr/>
              <p:nvPr/>
            </p:nvSpPr>
            <p:spPr>
              <a:xfrm>
                <a:off x="7604893" y="4007542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74C84FE8-1C23-4DEC-BB10-602DEC7BCAE9}"/>
                  </a:ext>
                </a:extLst>
              </p:cNvPr>
              <p:cNvSpPr/>
              <p:nvPr/>
            </p:nvSpPr>
            <p:spPr>
              <a:xfrm>
                <a:off x="7771581" y="3900386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212189AE-CC82-4E81-9921-C39FB334156A}"/>
              </a:ext>
            </a:extLst>
          </p:cNvPr>
          <p:cNvGrpSpPr/>
          <p:nvPr/>
        </p:nvGrpSpPr>
        <p:grpSpPr>
          <a:xfrm>
            <a:off x="6775863" y="4037026"/>
            <a:ext cx="2197060" cy="2122164"/>
            <a:chOff x="9241158" y="3800475"/>
            <a:chExt cx="1811016" cy="1592875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520177C0-B2FC-49E3-92BB-7949C85FE6BA}"/>
                </a:ext>
              </a:extLst>
            </p:cNvPr>
            <p:cNvGrpSpPr/>
            <p:nvPr/>
          </p:nvGrpSpPr>
          <p:grpSpPr>
            <a:xfrm>
              <a:off x="9241158" y="3800475"/>
              <a:ext cx="1811016" cy="1592875"/>
              <a:chOff x="691404" y="3800475"/>
              <a:chExt cx="1811016" cy="1592875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E01AAB7B-2AD9-4763-A499-C2BBFE0CDE1E}"/>
                  </a:ext>
                </a:extLst>
              </p:cNvPr>
              <p:cNvSpPr/>
              <p:nvPr/>
            </p:nvSpPr>
            <p:spPr>
              <a:xfrm>
                <a:off x="691404" y="3800475"/>
                <a:ext cx="1811016" cy="1592875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11016" h="1592875">
                    <a:moveTo>
                      <a:pt x="650223" y="0"/>
                    </a:moveTo>
                    <a:lnTo>
                      <a:pt x="738073" y="0"/>
                    </a:lnTo>
                    <a:lnTo>
                      <a:pt x="1138060" y="29901"/>
                    </a:lnTo>
                    <a:cubicBezTo>
                      <a:pt x="1163354" y="31791"/>
                      <a:pt x="1204365" y="31791"/>
                      <a:pt x="1229660" y="29901"/>
                    </a:cubicBezTo>
                    <a:lnTo>
                      <a:pt x="1629648" y="0"/>
                    </a:lnTo>
                    <a:lnTo>
                      <a:pt x="1746245" y="0"/>
                    </a:lnTo>
                    <a:cubicBezTo>
                      <a:pt x="1782017" y="0"/>
                      <a:pt x="1811016" y="28047"/>
                      <a:pt x="1811016" y="62644"/>
                    </a:cubicBezTo>
                    <a:lnTo>
                      <a:pt x="1811016" y="154148"/>
                    </a:lnTo>
                    <a:lnTo>
                      <a:pt x="1777869" y="568922"/>
                    </a:lnTo>
                    <a:cubicBezTo>
                      <a:pt x="1775914" y="593386"/>
                      <a:pt x="1775914" y="633050"/>
                      <a:pt x="1777869" y="657514"/>
                    </a:cubicBezTo>
                    <a:lnTo>
                      <a:pt x="1811016" y="1072279"/>
                    </a:lnTo>
                    <a:lnTo>
                      <a:pt x="1811016" y="1137270"/>
                    </a:lnTo>
                    <a:lnTo>
                      <a:pt x="1742275" y="1178305"/>
                    </a:lnTo>
                    <a:cubicBezTo>
                      <a:pt x="1703261" y="1202721"/>
                      <a:pt x="1658294" y="1231899"/>
                      <a:pt x="1603802" y="1268220"/>
                    </a:cubicBezTo>
                    <a:cubicBezTo>
                      <a:pt x="1440326" y="1377185"/>
                      <a:pt x="1359544" y="1424501"/>
                      <a:pt x="1268425" y="1487560"/>
                    </a:cubicBezTo>
                    <a:lnTo>
                      <a:pt x="1243076" y="1505968"/>
                    </a:lnTo>
                    <a:lnTo>
                      <a:pt x="1180772" y="1545066"/>
                    </a:lnTo>
                    <a:lnTo>
                      <a:pt x="1103813" y="1592875"/>
                    </a:lnTo>
                    <a:lnTo>
                      <a:pt x="1035413" y="1592875"/>
                    </a:lnTo>
                    <a:lnTo>
                      <a:pt x="142359" y="1592875"/>
                    </a:lnTo>
                    <a:lnTo>
                      <a:pt x="61918" y="1592875"/>
                    </a:lnTo>
                    <a:cubicBezTo>
                      <a:pt x="27722" y="1592875"/>
                      <a:pt x="0" y="1565153"/>
                      <a:pt x="0" y="1530957"/>
                    </a:cubicBezTo>
                    <a:lnTo>
                      <a:pt x="0" y="1467309"/>
                    </a:lnTo>
                    <a:lnTo>
                      <a:pt x="33758" y="1030545"/>
                    </a:lnTo>
                    <a:cubicBezTo>
                      <a:pt x="35627" y="1006365"/>
                      <a:pt x="35627" y="967160"/>
                      <a:pt x="33758" y="942980"/>
                    </a:cubicBezTo>
                    <a:lnTo>
                      <a:pt x="0" y="506216"/>
                    </a:lnTo>
                    <a:lnTo>
                      <a:pt x="0" y="459406"/>
                    </a:lnTo>
                    <a:cubicBezTo>
                      <a:pt x="0" y="425210"/>
                      <a:pt x="20578" y="414157"/>
                      <a:pt x="54774" y="385582"/>
                    </a:cubicBezTo>
                    <a:cubicBezTo>
                      <a:pt x="225835" y="274188"/>
                      <a:pt x="396995" y="149352"/>
                      <a:pt x="532240" y="63307"/>
                    </a:cubicBezTo>
                    <a:cubicBezTo>
                      <a:pt x="566051" y="41796"/>
                      <a:pt x="596626" y="23156"/>
                      <a:pt x="625271" y="6235"/>
                    </a:cubicBezTo>
                    <a:lnTo>
                      <a:pt x="629245" y="3954"/>
                    </a:lnTo>
                    <a:lnTo>
                      <a:pt x="635872" y="2321"/>
                    </a:lnTo>
                    <a:cubicBezTo>
                      <a:pt x="640108" y="1640"/>
                      <a:pt x="644360" y="1157"/>
                      <a:pt x="6502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0115E795-59AE-4E9F-81B6-6AB17AC81B34}"/>
                  </a:ext>
                </a:extLst>
              </p:cNvPr>
              <p:cNvSpPr/>
              <p:nvPr/>
            </p:nvSpPr>
            <p:spPr>
              <a:xfrm>
                <a:off x="758824" y="3809026"/>
                <a:ext cx="1737436" cy="1559197"/>
              </a:xfrm>
              <a:custGeom>
                <a:avLst/>
                <a:gdLst>
                  <a:gd name="connsiteX0" fmla="*/ 1564058 w 1737436"/>
                  <a:gd name="connsiteY0" fmla="*/ 0 h 1559197"/>
                  <a:gd name="connsiteX1" fmla="*/ 1675518 w 1737436"/>
                  <a:gd name="connsiteY1" fmla="*/ 0 h 1559197"/>
                  <a:gd name="connsiteX2" fmla="*/ 1737436 w 1737436"/>
                  <a:gd name="connsiteY2" fmla="*/ 61918 h 1559197"/>
                  <a:gd name="connsiteX3" fmla="*/ 1737436 w 1737436"/>
                  <a:gd name="connsiteY3" fmla="*/ 152362 h 1559197"/>
                  <a:gd name="connsiteX4" fmla="*/ 1705749 w 1737436"/>
                  <a:gd name="connsiteY4" fmla="*/ 562330 h 1559197"/>
                  <a:gd name="connsiteX5" fmla="*/ 1705749 w 1737436"/>
                  <a:gd name="connsiteY5" fmla="*/ 649895 h 1559197"/>
                  <a:gd name="connsiteX6" fmla="*/ 1737436 w 1737436"/>
                  <a:gd name="connsiteY6" fmla="*/ 1059855 h 1559197"/>
                  <a:gd name="connsiteX7" fmla="*/ 1737436 w 1737436"/>
                  <a:gd name="connsiteY7" fmla="*/ 1083320 h 1559197"/>
                  <a:gd name="connsiteX8" fmla="*/ 988740 w 1737436"/>
                  <a:gd name="connsiteY8" fmla="*/ 1559197 h 1559197"/>
                  <a:gd name="connsiteX9" fmla="*/ 988740 w 1737436"/>
                  <a:gd name="connsiteY9" fmla="*/ 530016 h 1559197"/>
                  <a:gd name="connsiteX10" fmla="*/ 947855 w 1737436"/>
                  <a:gd name="connsiteY10" fmla="*/ 489131 h 1559197"/>
                  <a:gd name="connsiteX11" fmla="*/ 0 w 1737436"/>
                  <a:gd name="connsiteY11" fmla="*/ 489131 h 1559197"/>
                  <a:gd name="connsiteX12" fmla="*/ 763282 w 1737436"/>
                  <a:gd name="connsiteY12" fmla="*/ 3983 h 1559197"/>
                  <a:gd name="connsiteX13" fmla="*/ 1094125 w 1737436"/>
                  <a:gd name="connsiteY13" fmla="*/ 29554 h 1559197"/>
                  <a:gd name="connsiteX14" fmla="*/ 1181690 w 1737436"/>
                  <a:gd name="connsiteY14" fmla="*/ 29554 h 155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37436" h="1559197">
                    <a:moveTo>
                      <a:pt x="1564058" y="0"/>
                    </a:moveTo>
                    <a:lnTo>
                      <a:pt x="1675518" y="0"/>
                    </a:lnTo>
                    <a:cubicBezTo>
                      <a:pt x="1709714" y="0"/>
                      <a:pt x="1737436" y="27722"/>
                      <a:pt x="1737436" y="61918"/>
                    </a:cubicBezTo>
                    <a:lnTo>
                      <a:pt x="1737436" y="152362"/>
                    </a:lnTo>
                    <a:lnTo>
                      <a:pt x="1705749" y="562330"/>
                    </a:lnTo>
                    <a:cubicBezTo>
                      <a:pt x="1703880" y="586510"/>
                      <a:pt x="1703880" y="625715"/>
                      <a:pt x="1705749" y="649895"/>
                    </a:cubicBezTo>
                    <a:lnTo>
                      <a:pt x="1737436" y="1059855"/>
                    </a:lnTo>
                    <a:lnTo>
                      <a:pt x="1737436" y="1083320"/>
                    </a:lnTo>
                    <a:lnTo>
                      <a:pt x="988740" y="1559197"/>
                    </a:lnTo>
                    <a:lnTo>
                      <a:pt x="988740" y="530016"/>
                    </a:lnTo>
                    <a:cubicBezTo>
                      <a:pt x="988740" y="507436"/>
                      <a:pt x="970435" y="489131"/>
                      <a:pt x="947855" y="489131"/>
                    </a:cubicBezTo>
                    <a:lnTo>
                      <a:pt x="0" y="489131"/>
                    </a:lnTo>
                    <a:lnTo>
                      <a:pt x="763282" y="3983"/>
                    </a:lnTo>
                    <a:lnTo>
                      <a:pt x="1094125" y="29554"/>
                    </a:lnTo>
                    <a:cubicBezTo>
                      <a:pt x="1118305" y="31423"/>
                      <a:pt x="1157510" y="31423"/>
                      <a:pt x="1181690" y="2955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22000">
                    <a:schemeClr val="bg1">
                      <a:alpha val="0"/>
                    </a:schemeClr>
                  </a:gs>
                  <a:gs pos="76000">
                    <a:schemeClr val="bg1">
                      <a:alpha val="0"/>
                    </a:schemeClr>
                  </a:gs>
                  <a:gs pos="40000">
                    <a:srgbClr val="FFC000">
                      <a:alpha val="50000"/>
                    </a:srgbClr>
                  </a:gs>
                  <a:gs pos="56000">
                    <a:schemeClr val="bg1">
                      <a:alpha val="80000"/>
                    </a:schemeClr>
                  </a:gs>
                </a:gsLst>
                <a:lin ang="144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22588863-48F7-4657-94FA-91DDE4016BCA}"/>
                  </a:ext>
                </a:extLst>
              </p:cNvPr>
              <p:cNvSpPr/>
              <p:nvPr/>
            </p:nvSpPr>
            <p:spPr>
              <a:xfrm>
                <a:off x="736389" y="4231324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FA45AEBD-81B4-4CDF-96FE-37EA325EAB6C}"/>
                  </a:ext>
                </a:extLst>
              </p:cNvPr>
              <p:cNvSpPr/>
              <p:nvPr/>
            </p:nvSpPr>
            <p:spPr>
              <a:xfrm>
                <a:off x="736389" y="4227848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5A0DFF69-7446-4642-9A2E-D5D1D36446AC}"/>
                </a:ext>
              </a:extLst>
            </p:cNvPr>
            <p:cNvGrpSpPr/>
            <p:nvPr/>
          </p:nvGrpSpPr>
          <p:grpSpPr>
            <a:xfrm>
              <a:off x="9308306" y="3836092"/>
              <a:ext cx="1697832" cy="1455046"/>
              <a:chOff x="9296400" y="3836092"/>
              <a:chExt cx="1694512" cy="1480168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4E7ECDA3-6DF4-4AED-9E9B-176C6CFFAC69}"/>
                  </a:ext>
                </a:extLst>
              </p:cNvPr>
              <p:cNvSpPr/>
              <p:nvPr/>
            </p:nvSpPr>
            <p:spPr>
              <a:xfrm>
                <a:off x="9477375" y="4050402"/>
                <a:ext cx="1180162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FFF7483F-B355-44AC-8641-63187AFF1FD6}"/>
                  </a:ext>
                </a:extLst>
              </p:cNvPr>
              <p:cNvSpPr/>
              <p:nvPr/>
            </p:nvSpPr>
            <p:spPr>
              <a:xfrm>
                <a:off x="9805167" y="3836092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CEDB65A4-DCB2-4401-907B-034085718038}"/>
                  </a:ext>
                </a:extLst>
              </p:cNvPr>
              <p:cNvSpPr/>
              <p:nvPr/>
            </p:nvSpPr>
            <p:spPr>
              <a:xfrm>
                <a:off x="9296400" y="4178990"/>
                <a:ext cx="1161112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A5AEF259-0AFE-421D-99AC-CD17EB5A728B}"/>
                  </a:ext>
                </a:extLst>
              </p:cNvPr>
              <p:cNvSpPr/>
              <p:nvPr/>
            </p:nvSpPr>
            <p:spPr>
              <a:xfrm>
                <a:off x="9671817" y="3921816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EA21571A-5BAD-4752-A710-237AA7540EA6}"/>
                  </a:ext>
                </a:extLst>
              </p:cNvPr>
              <p:cNvSpPr/>
              <p:nvPr/>
            </p:nvSpPr>
            <p:spPr>
              <a:xfrm>
                <a:off x="9350375" y="4136127"/>
                <a:ext cx="1173812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8EB44DFF-0E06-427B-AE83-A3872FE674AA}"/>
                  </a:ext>
                </a:extLst>
              </p:cNvPr>
              <p:cNvSpPr/>
              <p:nvPr/>
            </p:nvSpPr>
            <p:spPr>
              <a:xfrm>
                <a:off x="9605142" y="3964678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0C8254CB-49B8-407E-9240-D916609D68B8}"/>
                  </a:ext>
                </a:extLst>
              </p:cNvPr>
              <p:cNvSpPr/>
              <p:nvPr/>
            </p:nvSpPr>
            <p:spPr>
              <a:xfrm>
                <a:off x="9738492" y="3878954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A851C7BA-3DA8-4D4D-878C-341002AD79BA}"/>
                  </a:ext>
                </a:extLst>
              </p:cNvPr>
              <p:cNvSpPr/>
              <p:nvPr/>
            </p:nvSpPr>
            <p:spPr>
              <a:xfrm>
                <a:off x="9538467" y="4007540"/>
                <a:ext cx="1185745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AC96C58D-1E0D-4F1C-8B3E-1E76AA44E622}"/>
                  </a:ext>
                </a:extLst>
              </p:cNvPr>
              <p:cNvSpPr/>
              <p:nvPr/>
            </p:nvSpPr>
            <p:spPr>
              <a:xfrm>
                <a:off x="9420225" y="4093264"/>
                <a:ext cx="1170637" cy="1137270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15D4CA69-FD34-4DA0-9421-A265EC6262C8}"/>
              </a:ext>
            </a:extLst>
          </p:cNvPr>
          <p:cNvGrpSpPr/>
          <p:nvPr/>
        </p:nvGrpSpPr>
        <p:grpSpPr>
          <a:xfrm>
            <a:off x="933864" y="1160476"/>
            <a:ext cx="2197060" cy="2122164"/>
            <a:chOff x="-677541" y="3800475"/>
            <a:chExt cx="1811016" cy="1592875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8DF3E1CE-DE08-40F2-9F3C-6ED33688C6B0}"/>
                </a:ext>
              </a:extLst>
            </p:cNvPr>
            <p:cNvGrpSpPr/>
            <p:nvPr/>
          </p:nvGrpSpPr>
          <p:grpSpPr>
            <a:xfrm>
              <a:off x="-677541" y="3800475"/>
              <a:ext cx="1811016" cy="1592875"/>
              <a:chOff x="691404" y="3800475"/>
              <a:chExt cx="1811016" cy="1592875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DE9D3E02-75A9-4DCE-83BC-003DC3562DD8}"/>
                  </a:ext>
                </a:extLst>
              </p:cNvPr>
              <p:cNvSpPr/>
              <p:nvPr/>
            </p:nvSpPr>
            <p:spPr>
              <a:xfrm>
                <a:off x="691404" y="3800475"/>
                <a:ext cx="1811016" cy="1592875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11016" h="1592875">
                    <a:moveTo>
                      <a:pt x="650223" y="0"/>
                    </a:moveTo>
                    <a:lnTo>
                      <a:pt x="738073" y="0"/>
                    </a:lnTo>
                    <a:lnTo>
                      <a:pt x="1138060" y="29901"/>
                    </a:lnTo>
                    <a:cubicBezTo>
                      <a:pt x="1163354" y="31791"/>
                      <a:pt x="1204365" y="31791"/>
                      <a:pt x="1229660" y="29901"/>
                    </a:cubicBezTo>
                    <a:lnTo>
                      <a:pt x="1629648" y="0"/>
                    </a:lnTo>
                    <a:lnTo>
                      <a:pt x="1746245" y="0"/>
                    </a:lnTo>
                    <a:cubicBezTo>
                      <a:pt x="1782017" y="0"/>
                      <a:pt x="1811016" y="28047"/>
                      <a:pt x="1811016" y="62644"/>
                    </a:cubicBezTo>
                    <a:lnTo>
                      <a:pt x="1811016" y="154148"/>
                    </a:lnTo>
                    <a:lnTo>
                      <a:pt x="1777869" y="568922"/>
                    </a:lnTo>
                    <a:cubicBezTo>
                      <a:pt x="1775914" y="593386"/>
                      <a:pt x="1775914" y="633050"/>
                      <a:pt x="1777869" y="657514"/>
                    </a:cubicBezTo>
                    <a:lnTo>
                      <a:pt x="1811016" y="1072279"/>
                    </a:lnTo>
                    <a:lnTo>
                      <a:pt x="1811016" y="1137270"/>
                    </a:lnTo>
                    <a:lnTo>
                      <a:pt x="1742275" y="1178305"/>
                    </a:lnTo>
                    <a:cubicBezTo>
                      <a:pt x="1703261" y="1202721"/>
                      <a:pt x="1658294" y="1231899"/>
                      <a:pt x="1603802" y="1268220"/>
                    </a:cubicBezTo>
                    <a:cubicBezTo>
                      <a:pt x="1440326" y="1377185"/>
                      <a:pt x="1359544" y="1424501"/>
                      <a:pt x="1268425" y="1487560"/>
                    </a:cubicBezTo>
                    <a:lnTo>
                      <a:pt x="1243076" y="1505968"/>
                    </a:lnTo>
                    <a:lnTo>
                      <a:pt x="1180772" y="1545066"/>
                    </a:lnTo>
                    <a:lnTo>
                      <a:pt x="1103813" y="1592875"/>
                    </a:lnTo>
                    <a:lnTo>
                      <a:pt x="1035413" y="1592875"/>
                    </a:lnTo>
                    <a:lnTo>
                      <a:pt x="142359" y="1592875"/>
                    </a:lnTo>
                    <a:lnTo>
                      <a:pt x="61918" y="1592875"/>
                    </a:lnTo>
                    <a:cubicBezTo>
                      <a:pt x="27722" y="1592875"/>
                      <a:pt x="0" y="1565153"/>
                      <a:pt x="0" y="1530957"/>
                    </a:cubicBezTo>
                    <a:lnTo>
                      <a:pt x="0" y="1467309"/>
                    </a:lnTo>
                    <a:lnTo>
                      <a:pt x="33758" y="1030545"/>
                    </a:lnTo>
                    <a:cubicBezTo>
                      <a:pt x="35627" y="1006365"/>
                      <a:pt x="35627" y="967160"/>
                      <a:pt x="33758" y="942980"/>
                    </a:cubicBezTo>
                    <a:lnTo>
                      <a:pt x="0" y="506216"/>
                    </a:lnTo>
                    <a:lnTo>
                      <a:pt x="0" y="459406"/>
                    </a:lnTo>
                    <a:cubicBezTo>
                      <a:pt x="0" y="425210"/>
                      <a:pt x="20578" y="414157"/>
                      <a:pt x="54774" y="385582"/>
                    </a:cubicBezTo>
                    <a:cubicBezTo>
                      <a:pt x="225835" y="274188"/>
                      <a:pt x="396995" y="149352"/>
                      <a:pt x="532240" y="63307"/>
                    </a:cubicBezTo>
                    <a:cubicBezTo>
                      <a:pt x="566051" y="41796"/>
                      <a:pt x="596626" y="23156"/>
                      <a:pt x="625271" y="6235"/>
                    </a:cubicBezTo>
                    <a:lnTo>
                      <a:pt x="629245" y="3954"/>
                    </a:lnTo>
                    <a:lnTo>
                      <a:pt x="635872" y="2321"/>
                    </a:lnTo>
                    <a:cubicBezTo>
                      <a:pt x="640108" y="1640"/>
                      <a:pt x="644360" y="1157"/>
                      <a:pt x="6502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6DDF6E9B-F010-459D-97F5-E956C63D91F6}"/>
                  </a:ext>
                </a:extLst>
              </p:cNvPr>
              <p:cNvSpPr/>
              <p:nvPr/>
            </p:nvSpPr>
            <p:spPr>
              <a:xfrm>
                <a:off x="758824" y="3809026"/>
                <a:ext cx="1737436" cy="1559197"/>
              </a:xfrm>
              <a:custGeom>
                <a:avLst/>
                <a:gdLst>
                  <a:gd name="connsiteX0" fmla="*/ 1564058 w 1737436"/>
                  <a:gd name="connsiteY0" fmla="*/ 0 h 1559197"/>
                  <a:gd name="connsiteX1" fmla="*/ 1675518 w 1737436"/>
                  <a:gd name="connsiteY1" fmla="*/ 0 h 1559197"/>
                  <a:gd name="connsiteX2" fmla="*/ 1737436 w 1737436"/>
                  <a:gd name="connsiteY2" fmla="*/ 61918 h 1559197"/>
                  <a:gd name="connsiteX3" fmla="*/ 1737436 w 1737436"/>
                  <a:gd name="connsiteY3" fmla="*/ 152362 h 1559197"/>
                  <a:gd name="connsiteX4" fmla="*/ 1705749 w 1737436"/>
                  <a:gd name="connsiteY4" fmla="*/ 562330 h 1559197"/>
                  <a:gd name="connsiteX5" fmla="*/ 1705749 w 1737436"/>
                  <a:gd name="connsiteY5" fmla="*/ 649895 h 1559197"/>
                  <a:gd name="connsiteX6" fmla="*/ 1737436 w 1737436"/>
                  <a:gd name="connsiteY6" fmla="*/ 1059855 h 1559197"/>
                  <a:gd name="connsiteX7" fmla="*/ 1737436 w 1737436"/>
                  <a:gd name="connsiteY7" fmla="*/ 1083320 h 1559197"/>
                  <a:gd name="connsiteX8" fmla="*/ 988740 w 1737436"/>
                  <a:gd name="connsiteY8" fmla="*/ 1559197 h 1559197"/>
                  <a:gd name="connsiteX9" fmla="*/ 988740 w 1737436"/>
                  <a:gd name="connsiteY9" fmla="*/ 530016 h 1559197"/>
                  <a:gd name="connsiteX10" fmla="*/ 947855 w 1737436"/>
                  <a:gd name="connsiteY10" fmla="*/ 489131 h 1559197"/>
                  <a:gd name="connsiteX11" fmla="*/ 0 w 1737436"/>
                  <a:gd name="connsiteY11" fmla="*/ 489131 h 1559197"/>
                  <a:gd name="connsiteX12" fmla="*/ 763282 w 1737436"/>
                  <a:gd name="connsiteY12" fmla="*/ 3983 h 1559197"/>
                  <a:gd name="connsiteX13" fmla="*/ 1094125 w 1737436"/>
                  <a:gd name="connsiteY13" fmla="*/ 29554 h 1559197"/>
                  <a:gd name="connsiteX14" fmla="*/ 1181690 w 1737436"/>
                  <a:gd name="connsiteY14" fmla="*/ 29554 h 155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37436" h="1559197">
                    <a:moveTo>
                      <a:pt x="1564058" y="0"/>
                    </a:moveTo>
                    <a:lnTo>
                      <a:pt x="1675518" y="0"/>
                    </a:lnTo>
                    <a:cubicBezTo>
                      <a:pt x="1709714" y="0"/>
                      <a:pt x="1737436" y="27722"/>
                      <a:pt x="1737436" y="61918"/>
                    </a:cubicBezTo>
                    <a:lnTo>
                      <a:pt x="1737436" y="152362"/>
                    </a:lnTo>
                    <a:lnTo>
                      <a:pt x="1705749" y="562330"/>
                    </a:lnTo>
                    <a:cubicBezTo>
                      <a:pt x="1703880" y="586510"/>
                      <a:pt x="1703880" y="625715"/>
                      <a:pt x="1705749" y="649895"/>
                    </a:cubicBezTo>
                    <a:lnTo>
                      <a:pt x="1737436" y="1059855"/>
                    </a:lnTo>
                    <a:lnTo>
                      <a:pt x="1737436" y="1083320"/>
                    </a:lnTo>
                    <a:lnTo>
                      <a:pt x="988740" y="1559197"/>
                    </a:lnTo>
                    <a:lnTo>
                      <a:pt x="988740" y="530016"/>
                    </a:lnTo>
                    <a:cubicBezTo>
                      <a:pt x="988740" y="507436"/>
                      <a:pt x="970435" y="489131"/>
                      <a:pt x="947855" y="489131"/>
                    </a:cubicBezTo>
                    <a:lnTo>
                      <a:pt x="0" y="489131"/>
                    </a:lnTo>
                    <a:lnTo>
                      <a:pt x="763282" y="3983"/>
                    </a:lnTo>
                    <a:lnTo>
                      <a:pt x="1094125" y="29554"/>
                    </a:lnTo>
                    <a:cubicBezTo>
                      <a:pt x="1118305" y="31423"/>
                      <a:pt x="1157510" y="31423"/>
                      <a:pt x="1181690" y="2955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22000">
                    <a:schemeClr val="bg1">
                      <a:alpha val="0"/>
                    </a:schemeClr>
                  </a:gs>
                  <a:gs pos="76000">
                    <a:schemeClr val="bg1">
                      <a:alpha val="0"/>
                    </a:schemeClr>
                  </a:gs>
                  <a:gs pos="40000">
                    <a:srgbClr val="FFC000">
                      <a:alpha val="50000"/>
                    </a:srgbClr>
                  </a:gs>
                  <a:gs pos="56000">
                    <a:schemeClr val="bg1">
                      <a:alpha val="80000"/>
                    </a:schemeClr>
                  </a:gs>
                </a:gsLst>
                <a:lin ang="144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CC987EE-85F6-4B2E-AB82-A4AD9B3E3644}"/>
                  </a:ext>
                </a:extLst>
              </p:cNvPr>
              <p:cNvSpPr/>
              <p:nvPr/>
            </p:nvSpPr>
            <p:spPr>
              <a:xfrm>
                <a:off x="736389" y="4231324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3F779F39-7DD7-47CB-A9C2-60B1FE84CF8A}"/>
                  </a:ext>
                </a:extLst>
              </p:cNvPr>
              <p:cNvSpPr/>
              <p:nvPr/>
            </p:nvSpPr>
            <p:spPr>
              <a:xfrm>
                <a:off x="736389" y="4227848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CC7C4763-6AA9-4855-AD41-E11AD2D48F54}"/>
                </a:ext>
              </a:extLst>
            </p:cNvPr>
            <p:cNvSpPr/>
            <p:nvPr/>
          </p:nvSpPr>
          <p:spPr>
            <a:xfrm>
              <a:off x="-211933" y="3911433"/>
              <a:ext cx="1138085" cy="1148723"/>
            </a:xfrm>
            <a:custGeom>
              <a:avLst/>
              <a:gdLst>
                <a:gd name="connsiteX0" fmla="*/ 650223 w 1811016"/>
                <a:gd name="connsiteY0" fmla="*/ 0 h 1592875"/>
                <a:gd name="connsiteX1" fmla="*/ 738073 w 1811016"/>
                <a:gd name="connsiteY1" fmla="*/ 0 h 1592875"/>
                <a:gd name="connsiteX2" fmla="*/ 1138060 w 1811016"/>
                <a:gd name="connsiteY2" fmla="*/ 29901 h 1592875"/>
                <a:gd name="connsiteX3" fmla="*/ 1229660 w 1811016"/>
                <a:gd name="connsiteY3" fmla="*/ 29901 h 1592875"/>
                <a:gd name="connsiteX4" fmla="*/ 1629648 w 1811016"/>
                <a:gd name="connsiteY4" fmla="*/ 0 h 1592875"/>
                <a:gd name="connsiteX5" fmla="*/ 1746245 w 1811016"/>
                <a:gd name="connsiteY5" fmla="*/ 0 h 1592875"/>
                <a:gd name="connsiteX6" fmla="*/ 1811016 w 1811016"/>
                <a:gd name="connsiteY6" fmla="*/ 62644 h 1592875"/>
                <a:gd name="connsiteX7" fmla="*/ 1811016 w 1811016"/>
                <a:gd name="connsiteY7" fmla="*/ 154148 h 1592875"/>
                <a:gd name="connsiteX8" fmla="*/ 1777869 w 1811016"/>
                <a:gd name="connsiteY8" fmla="*/ 568922 h 1592875"/>
                <a:gd name="connsiteX9" fmla="*/ 1777869 w 1811016"/>
                <a:gd name="connsiteY9" fmla="*/ 657514 h 1592875"/>
                <a:gd name="connsiteX10" fmla="*/ 1811016 w 1811016"/>
                <a:gd name="connsiteY10" fmla="*/ 1072279 h 1592875"/>
                <a:gd name="connsiteX11" fmla="*/ 1811016 w 1811016"/>
                <a:gd name="connsiteY11" fmla="*/ 1137270 h 1592875"/>
                <a:gd name="connsiteX12" fmla="*/ 1742275 w 1811016"/>
                <a:gd name="connsiteY12" fmla="*/ 1178305 h 1592875"/>
                <a:gd name="connsiteX13" fmla="*/ 1603802 w 1811016"/>
                <a:gd name="connsiteY13" fmla="*/ 1268220 h 1592875"/>
                <a:gd name="connsiteX14" fmla="*/ 1268425 w 1811016"/>
                <a:gd name="connsiteY14" fmla="*/ 1487560 h 1592875"/>
                <a:gd name="connsiteX15" fmla="*/ 1243076 w 1811016"/>
                <a:gd name="connsiteY15" fmla="*/ 1505968 h 1592875"/>
                <a:gd name="connsiteX16" fmla="*/ 1180772 w 1811016"/>
                <a:gd name="connsiteY16" fmla="*/ 1545066 h 1592875"/>
                <a:gd name="connsiteX17" fmla="*/ 1103813 w 1811016"/>
                <a:gd name="connsiteY17" fmla="*/ 1592875 h 1592875"/>
                <a:gd name="connsiteX18" fmla="*/ 1035413 w 1811016"/>
                <a:gd name="connsiteY18" fmla="*/ 1592875 h 1592875"/>
                <a:gd name="connsiteX19" fmla="*/ 142359 w 1811016"/>
                <a:gd name="connsiteY19" fmla="*/ 1592875 h 1592875"/>
                <a:gd name="connsiteX20" fmla="*/ 61918 w 1811016"/>
                <a:gd name="connsiteY20" fmla="*/ 1592875 h 1592875"/>
                <a:gd name="connsiteX21" fmla="*/ 0 w 1811016"/>
                <a:gd name="connsiteY21" fmla="*/ 1530957 h 1592875"/>
                <a:gd name="connsiteX22" fmla="*/ 0 w 1811016"/>
                <a:gd name="connsiteY22" fmla="*/ 1467309 h 1592875"/>
                <a:gd name="connsiteX23" fmla="*/ 33758 w 1811016"/>
                <a:gd name="connsiteY23" fmla="*/ 1030545 h 1592875"/>
                <a:gd name="connsiteX24" fmla="*/ 33758 w 1811016"/>
                <a:gd name="connsiteY24" fmla="*/ 942980 h 1592875"/>
                <a:gd name="connsiteX25" fmla="*/ 0 w 1811016"/>
                <a:gd name="connsiteY25" fmla="*/ 506216 h 1592875"/>
                <a:gd name="connsiteX26" fmla="*/ 0 w 1811016"/>
                <a:gd name="connsiteY26" fmla="*/ 459406 h 1592875"/>
                <a:gd name="connsiteX27" fmla="*/ 54774 w 1811016"/>
                <a:gd name="connsiteY27" fmla="*/ 385582 h 1592875"/>
                <a:gd name="connsiteX28" fmla="*/ 532240 w 1811016"/>
                <a:gd name="connsiteY28" fmla="*/ 63307 h 1592875"/>
                <a:gd name="connsiteX29" fmla="*/ 625271 w 1811016"/>
                <a:gd name="connsiteY29" fmla="*/ 6235 h 1592875"/>
                <a:gd name="connsiteX30" fmla="*/ 629245 w 1811016"/>
                <a:gd name="connsiteY30" fmla="*/ 3954 h 1592875"/>
                <a:gd name="connsiteX31" fmla="*/ 635872 w 1811016"/>
                <a:gd name="connsiteY31" fmla="*/ 2321 h 1592875"/>
                <a:gd name="connsiteX32" fmla="*/ 650223 w 1811016"/>
                <a:gd name="connsiteY32" fmla="*/ 0 h 1592875"/>
                <a:gd name="connsiteX0" fmla="*/ 532240 w 1811016"/>
                <a:gd name="connsiteY0" fmla="*/ 63307 h 1592875"/>
                <a:gd name="connsiteX1" fmla="*/ 625271 w 1811016"/>
                <a:gd name="connsiteY1" fmla="*/ 6235 h 1592875"/>
                <a:gd name="connsiteX2" fmla="*/ 629245 w 1811016"/>
                <a:gd name="connsiteY2" fmla="*/ 3954 h 1592875"/>
                <a:gd name="connsiteX3" fmla="*/ 635872 w 1811016"/>
                <a:gd name="connsiteY3" fmla="*/ 2321 h 1592875"/>
                <a:gd name="connsiteX4" fmla="*/ 650223 w 1811016"/>
                <a:gd name="connsiteY4" fmla="*/ 0 h 1592875"/>
                <a:gd name="connsiteX5" fmla="*/ 738073 w 1811016"/>
                <a:gd name="connsiteY5" fmla="*/ 0 h 1592875"/>
                <a:gd name="connsiteX6" fmla="*/ 1138060 w 1811016"/>
                <a:gd name="connsiteY6" fmla="*/ 29901 h 1592875"/>
                <a:gd name="connsiteX7" fmla="*/ 1229660 w 1811016"/>
                <a:gd name="connsiteY7" fmla="*/ 29901 h 1592875"/>
                <a:gd name="connsiteX8" fmla="*/ 1629648 w 1811016"/>
                <a:gd name="connsiteY8" fmla="*/ 0 h 1592875"/>
                <a:gd name="connsiteX9" fmla="*/ 1746245 w 1811016"/>
                <a:gd name="connsiteY9" fmla="*/ 0 h 1592875"/>
                <a:gd name="connsiteX10" fmla="*/ 1811016 w 1811016"/>
                <a:gd name="connsiteY10" fmla="*/ 62644 h 1592875"/>
                <a:gd name="connsiteX11" fmla="*/ 1811016 w 1811016"/>
                <a:gd name="connsiteY11" fmla="*/ 154148 h 1592875"/>
                <a:gd name="connsiteX12" fmla="*/ 1777869 w 1811016"/>
                <a:gd name="connsiteY12" fmla="*/ 568922 h 1592875"/>
                <a:gd name="connsiteX13" fmla="*/ 1777869 w 1811016"/>
                <a:gd name="connsiteY13" fmla="*/ 657514 h 1592875"/>
                <a:gd name="connsiteX14" fmla="*/ 1811016 w 1811016"/>
                <a:gd name="connsiteY14" fmla="*/ 1072279 h 1592875"/>
                <a:gd name="connsiteX15" fmla="*/ 1811016 w 1811016"/>
                <a:gd name="connsiteY15" fmla="*/ 1137270 h 1592875"/>
                <a:gd name="connsiteX16" fmla="*/ 1742275 w 1811016"/>
                <a:gd name="connsiteY16" fmla="*/ 1178305 h 1592875"/>
                <a:gd name="connsiteX17" fmla="*/ 1603802 w 1811016"/>
                <a:gd name="connsiteY17" fmla="*/ 1268220 h 1592875"/>
                <a:gd name="connsiteX18" fmla="*/ 1268425 w 1811016"/>
                <a:gd name="connsiteY18" fmla="*/ 1487560 h 1592875"/>
                <a:gd name="connsiteX19" fmla="*/ 1243076 w 1811016"/>
                <a:gd name="connsiteY19" fmla="*/ 1505968 h 1592875"/>
                <a:gd name="connsiteX20" fmla="*/ 1180772 w 1811016"/>
                <a:gd name="connsiteY20" fmla="*/ 1545066 h 1592875"/>
                <a:gd name="connsiteX21" fmla="*/ 1103813 w 1811016"/>
                <a:gd name="connsiteY21" fmla="*/ 1592875 h 1592875"/>
                <a:gd name="connsiteX22" fmla="*/ 1035413 w 1811016"/>
                <a:gd name="connsiteY22" fmla="*/ 1592875 h 1592875"/>
                <a:gd name="connsiteX23" fmla="*/ 142359 w 1811016"/>
                <a:gd name="connsiteY23" fmla="*/ 1592875 h 1592875"/>
                <a:gd name="connsiteX24" fmla="*/ 61918 w 1811016"/>
                <a:gd name="connsiteY24" fmla="*/ 1592875 h 1592875"/>
                <a:gd name="connsiteX25" fmla="*/ 0 w 1811016"/>
                <a:gd name="connsiteY25" fmla="*/ 1530957 h 1592875"/>
                <a:gd name="connsiteX26" fmla="*/ 0 w 1811016"/>
                <a:gd name="connsiteY26" fmla="*/ 1467309 h 1592875"/>
                <a:gd name="connsiteX27" fmla="*/ 33758 w 1811016"/>
                <a:gd name="connsiteY27" fmla="*/ 1030545 h 1592875"/>
                <a:gd name="connsiteX28" fmla="*/ 33758 w 1811016"/>
                <a:gd name="connsiteY28" fmla="*/ 942980 h 1592875"/>
                <a:gd name="connsiteX29" fmla="*/ 0 w 1811016"/>
                <a:gd name="connsiteY29" fmla="*/ 506216 h 1592875"/>
                <a:gd name="connsiteX30" fmla="*/ 0 w 1811016"/>
                <a:gd name="connsiteY30" fmla="*/ 459406 h 1592875"/>
                <a:gd name="connsiteX31" fmla="*/ 54774 w 1811016"/>
                <a:gd name="connsiteY31" fmla="*/ 385582 h 1592875"/>
                <a:gd name="connsiteX32" fmla="*/ 623680 w 1811016"/>
                <a:gd name="connsiteY32" fmla="*/ 154747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28" fmla="*/ 0 w 1811016"/>
                <a:gd name="connsiteY28" fmla="*/ 506216 h 1592875"/>
                <a:gd name="connsiteX29" fmla="*/ 0 w 1811016"/>
                <a:gd name="connsiteY29" fmla="*/ 459406 h 1592875"/>
                <a:gd name="connsiteX30" fmla="*/ 54774 w 1811016"/>
                <a:gd name="connsiteY30" fmla="*/ 385582 h 1592875"/>
                <a:gd name="connsiteX31" fmla="*/ 623680 w 1811016"/>
                <a:gd name="connsiteY31" fmla="*/ 154747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28" fmla="*/ 0 w 1811016"/>
                <a:gd name="connsiteY28" fmla="*/ 506216 h 1592875"/>
                <a:gd name="connsiteX29" fmla="*/ 0 w 1811016"/>
                <a:gd name="connsiteY29" fmla="*/ 459406 h 1592875"/>
                <a:gd name="connsiteX30" fmla="*/ 54774 w 1811016"/>
                <a:gd name="connsiteY30" fmla="*/ 385582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28" fmla="*/ 0 w 1811016"/>
                <a:gd name="connsiteY28" fmla="*/ 506216 h 1592875"/>
                <a:gd name="connsiteX29" fmla="*/ 0 w 1811016"/>
                <a:gd name="connsiteY29" fmla="*/ 459406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28" fmla="*/ 0 w 1811016"/>
                <a:gd name="connsiteY28" fmla="*/ 506216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0" fmla="*/ 563353 w 1749098"/>
                <a:gd name="connsiteY0" fmla="*/ 6235 h 1592875"/>
                <a:gd name="connsiteX1" fmla="*/ 567327 w 1749098"/>
                <a:gd name="connsiteY1" fmla="*/ 3954 h 1592875"/>
                <a:gd name="connsiteX2" fmla="*/ 573954 w 1749098"/>
                <a:gd name="connsiteY2" fmla="*/ 2321 h 1592875"/>
                <a:gd name="connsiteX3" fmla="*/ 588305 w 1749098"/>
                <a:gd name="connsiteY3" fmla="*/ 0 h 1592875"/>
                <a:gd name="connsiteX4" fmla="*/ 676155 w 1749098"/>
                <a:gd name="connsiteY4" fmla="*/ 0 h 1592875"/>
                <a:gd name="connsiteX5" fmla="*/ 1076142 w 1749098"/>
                <a:gd name="connsiteY5" fmla="*/ 29901 h 1592875"/>
                <a:gd name="connsiteX6" fmla="*/ 1167742 w 1749098"/>
                <a:gd name="connsiteY6" fmla="*/ 29901 h 1592875"/>
                <a:gd name="connsiteX7" fmla="*/ 1567730 w 1749098"/>
                <a:gd name="connsiteY7" fmla="*/ 0 h 1592875"/>
                <a:gd name="connsiteX8" fmla="*/ 1684327 w 1749098"/>
                <a:gd name="connsiteY8" fmla="*/ 0 h 1592875"/>
                <a:gd name="connsiteX9" fmla="*/ 1749098 w 1749098"/>
                <a:gd name="connsiteY9" fmla="*/ 62644 h 1592875"/>
                <a:gd name="connsiteX10" fmla="*/ 1749098 w 1749098"/>
                <a:gd name="connsiteY10" fmla="*/ 154148 h 1592875"/>
                <a:gd name="connsiteX11" fmla="*/ 1715951 w 1749098"/>
                <a:gd name="connsiteY11" fmla="*/ 568922 h 1592875"/>
                <a:gd name="connsiteX12" fmla="*/ 1715951 w 1749098"/>
                <a:gd name="connsiteY12" fmla="*/ 657514 h 1592875"/>
                <a:gd name="connsiteX13" fmla="*/ 1749098 w 1749098"/>
                <a:gd name="connsiteY13" fmla="*/ 1072279 h 1592875"/>
                <a:gd name="connsiteX14" fmla="*/ 1749098 w 1749098"/>
                <a:gd name="connsiteY14" fmla="*/ 1137270 h 1592875"/>
                <a:gd name="connsiteX15" fmla="*/ 1680357 w 1749098"/>
                <a:gd name="connsiteY15" fmla="*/ 1178305 h 1592875"/>
                <a:gd name="connsiteX16" fmla="*/ 1541884 w 1749098"/>
                <a:gd name="connsiteY16" fmla="*/ 1268220 h 1592875"/>
                <a:gd name="connsiteX17" fmla="*/ 1206507 w 1749098"/>
                <a:gd name="connsiteY17" fmla="*/ 1487560 h 1592875"/>
                <a:gd name="connsiteX18" fmla="*/ 1181158 w 1749098"/>
                <a:gd name="connsiteY18" fmla="*/ 1505968 h 1592875"/>
                <a:gd name="connsiteX19" fmla="*/ 1118854 w 1749098"/>
                <a:gd name="connsiteY19" fmla="*/ 1545066 h 1592875"/>
                <a:gd name="connsiteX20" fmla="*/ 1041895 w 1749098"/>
                <a:gd name="connsiteY20" fmla="*/ 1592875 h 1592875"/>
                <a:gd name="connsiteX21" fmla="*/ 973495 w 1749098"/>
                <a:gd name="connsiteY21" fmla="*/ 1592875 h 1592875"/>
                <a:gd name="connsiteX22" fmla="*/ 80441 w 1749098"/>
                <a:gd name="connsiteY22" fmla="*/ 1592875 h 1592875"/>
                <a:gd name="connsiteX23" fmla="*/ 0 w 1749098"/>
                <a:gd name="connsiteY23" fmla="*/ 1592875 h 1592875"/>
                <a:gd name="connsiteX0" fmla="*/ 482912 w 1668657"/>
                <a:gd name="connsiteY0" fmla="*/ 6235 h 1592875"/>
                <a:gd name="connsiteX1" fmla="*/ 486886 w 1668657"/>
                <a:gd name="connsiteY1" fmla="*/ 3954 h 1592875"/>
                <a:gd name="connsiteX2" fmla="*/ 493513 w 1668657"/>
                <a:gd name="connsiteY2" fmla="*/ 2321 h 1592875"/>
                <a:gd name="connsiteX3" fmla="*/ 507864 w 1668657"/>
                <a:gd name="connsiteY3" fmla="*/ 0 h 1592875"/>
                <a:gd name="connsiteX4" fmla="*/ 595714 w 1668657"/>
                <a:gd name="connsiteY4" fmla="*/ 0 h 1592875"/>
                <a:gd name="connsiteX5" fmla="*/ 995701 w 1668657"/>
                <a:gd name="connsiteY5" fmla="*/ 29901 h 1592875"/>
                <a:gd name="connsiteX6" fmla="*/ 1087301 w 1668657"/>
                <a:gd name="connsiteY6" fmla="*/ 29901 h 1592875"/>
                <a:gd name="connsiteX7" fmla="*/ 1487289 w 1668657"/>
                <a:gd name="connsiteY7" fmla="*/ 0 h 1592875"/>
                <a:gd name="connsiteX8" fmla="*/ 1603886 w 1668657"/>
                <a:gd name="connsiteY8" fmla="*/ 0 h 1592875"/>
                <a:gd name="connsiteX9" fmla="*/ 1668657 w 1668657"/>
                <a:gd name="connsiteY9" fmla="*/ 62644 h 1592875"/>
                <a:gd name="connsiteX10" fmla="*/ 1668657 w 1668657"/>
                <a:gd name="connsiteY10" fmla="*/ 154148 h 1592875"/>
                <a:gd name="connsiteX11" fmla="*/ 1635510 w 1668657"/>
                <a:gd name="connsiteY11" fmla="*/ 568922 h 1592875"/>
                <a:gd name="connsiteX12" fmla="*/ 1635510 w 1668657"/>
                <a:gd name="connsiteY12" fmla="*/ 657514 h 1592875"/>
                <a:gd name="connsiteX13" fmla="*/ 1668657 w 1668657"/>
                <a:gd name="connsiteY13" fmla="*/ 1072279 h 1592875"/>
                <a:gd name="connsiteX14" fmla="*/ 1668657 w 1668657"/>
                <a:gd name="connsiteY14" fmla="*/ 1137270 h 1592875"/>
                <a:gd name="connsiteX15" fmla="*/ 1599916 w 1668657"/>
                <a:gd name="connsiteY15" fmla="*/ 1178305 h 1592875"/>
                <a:gd name="connsiteX16" fmla="*/ 1461443 w 1668657"/>
                <a:gd name="connsiteY16" fmla="*/ 1268220 h 1592875"/>
                <a:gd name="connsiteX17" fmla="*/ 1126066 w 1668657"/>
                <a:gd name="connsiteY17" fmla="*/ 1487560 h 1592875"/>
                <a:gd name="connsiteX18" fmla="*/ 1100717 w 1668657"/>
                <a:gd name="connsiteY18" fmla="*/ 1505968 h 1592875"/>
                <a:gd name="connsiteX19" fmla="*/ 1038413 w 1668657"/>
                <a:gd name="connsiteY19" fmla="*/ 1545066 h 1592875"/>
                <a:gd name="connsiteX20" fmla="*/ 961454 w 1668657"/>
                <a:gd name="connsiteY20" fmla="*/ 1592875 h 1592875"/>
                <a:gd name="connsiteX21" fmla="*/ 893054 w 1668657"/>
                <a:gd name="connsiteY21" fmla="*/ 1592875 h 1592875"/>
                <a:gd name="connsiteX22" fmla="*/ 0 w 1668657"/>
                <a:gd name="connsiteY22" fmla="*/ 1592875 h 1592875"/>
                <a:gd name="connsiteX0" fmla="*/ 0 w 1185745"/>
                <a:gd name="connsiteY0" fmla="*/ 6235 h 1592875"/>
                <a:gd name="connsiteX1" fmla="*/ 3974 w 1185745"/>
                <a:gd name="connsiteY1" fmla="*/ 3954 h 1592875"/>
                <a:gd name="connsiteX2" fmla="*/ 10601 w 1185745"/>
                <a:gd name="connsiteY2" fmla="*/ 2321 h 1592875"/>
                <a:gd name="connsiteX3" fmla="*/ 24952 w 1185745"/>
                <a:gd name="connsiteY3" fmla="*/ 0 h 1592875"/>
                <a:gd name="connsiteX4" fmla="*/ 112802 w 1185745"/>
                <a:gd name="connsiteY4" fmla="*/ 0 h 1592875"/>
                <a:gd name="connsiteX5" fmla="*/ 512789 w 1185745"/>
                <a:gd name="connsiteY5" fmla="*/ 29901 h 1592875"/>
                <a:gd name="connsiteX6" fmla="*/ 604389 w 1185745"/>
                <a:gd name="connsiteY6" fmla="*/ 29901 h 1592875"/>
                <a:gd name="connsiteX7" fmla="*/ 1004377 w 1185745"/>
                <a:gd name="connsiteY7" fmla="*/ 0 h 1592875"/>
                <a:gd name="connsiteX8" fmla="*/ 1120974 w 1185745"/>
                <a:gd name="connsiteY8" fmla="*/ 0 h 1592875"/>
                <a:gd name="connsiteX9" fmla="*/ 1185745 w 1185745"/>
                <a:gd name="connsiteY9" fmla="*/ 62644 h 1592875"/>
                <a:gd name="connsiteX10" fmla="*/ 1185745 w 1185745"/>
                <a:gd name="connsiteY10" fmla="*/ 154148 h 1592875"/>
                <a:gd name="connsiteX11" fmla="*/ 1152598 w 1185745"/>
                <a:gd name="connsiteY11" fmla="*/ 568922 h 1592875"/>
                <a:gd name="connsiteX12" fmla="*/ 1152598 w 1185745"/>
                <a:gd name="connsiteY12" fmla="*/ 657514 h 1592875"/>
                <a:gd name="connsiteX13" fmla="*/ 1185745 w 1185745"/>
                <a:gd name="connsiteY13" fmla="*/ 1072279 h 1592875"/>
                <a:gd name="connsiteX14" fmla="*/ 1185745 w 1185745"/>
                <a:gd name="connsiteY14" fmla="*/ 1137270 h 1592875"/>
                <a:gd name="connsiteX15" fmla="*/ 1117004 w 1185745"/>
                <a:gd name="connsiteY15" fmla="*/ 1178305 h 1592875"/>
                <a:gd name="connsiteX16" fmla="*/ 978531 w 1185745"/>
                <a:gd name="connsiteY16" fmla="*/ 1268220 h 1592875"/>
                <a:gd name="connsiteX17" fmla="*/ 643154 w 1185745"/>
                <a:gd name="connsiteY17" fmla="*/ 1487560 h 1592875"/>
                <a:gd name="connsiteX18" fmla="*/ 617805 w 1185745"/>
                <a:gd name="connsiteY18" fmla="*/ 1505968 h 1592875"/>
                <a:gd name="connsiteX19" fmla="*/ 555501 w 1185745"/>
                <a:gd name="connsiteY19" fmla="*/ 1545066 h 1592875"/>
                <a:gd name="connsiteX20" fmla="*/ 478542 w 1185745"/>
                <a:gd name="connsiteY20" fmla="*/ 1592875 h 1592875"/>
                <a:gd name="connsiteX21" fmla="*/ 410142 w 1185745"/>
                <a:gd name="connsiteY21" fmla="*/ 1592875 h 1592875"/>
                <a:gd name="connsiteX0" fmla="*/ 0 w 1185745"/>
                <a:gd name="connsiteY0" fmla="*/ 6235 h 1592875"/>
                <a:gd name="connsiteX1" fmla="*/ 3974 w 1185745"/>
                <a:gd name="connsiteY1" fmla="*/ 3954 h 1592875"/>
                <a:gd name="connsiteX2" fmla="*/ 10601 w 1185745"/>
                <a:gd name="connsiteY2" fmla="*/ 2321 h 1592875"/>
                <a:gd name="connsiteX3" fmla="*/ 24952 w 1185745"/>
                <a:gd name="connsiteY3" fmla="*/ 0 h 1592875"/>
                <a:gd name="connsiteX4" fmla="*/ 112802 w 1185745"/>
                <a:gd name="connsiteY4" fmla="*/ 0 h 1592875"/>
                <a:gd name="connsiteX5" fmla="*/ 512789 w 1185745"/>
                <a:gd name="connsiteY5" fmla="*/ 29901 h 1592875"/>
                <a:gd name="connsiteX6" fmla="*/ 604389 w 1185745"/>
                <a:gd name="connsiteY6" fmla="*/ 29901 h 1592875"/>
                <a:gd name="connsiteX7" fmla="*/ 1004377 w 1185745"/>
                <a:gd name="connsiteY7" fmla="*/ 0 h 1592875"/>
                <a:gd name="connsiteX8" fmla="*/ 1120974 w 1185745"/>
                <a:gd name="connsiteY8" fmla="*/ 0 h 1592875"/>
                <a:gd name="connsiteX9" fmla="*/ 1185745 w 1185745"/>
                <a:gd name="connsiteY9" fmla="*/ 62644 h 1592875"/>
                <a:gd name="connsiteX10" fmla="*/ 1185745 w 1185745"/>
                <a:gd name="connsiteY10" fmla="*/ 154148 h 1592875"/>
                <a:gd name="connsiteX11" fmla="*/ 1152598 w 1185745"/>
                <a:gd name="connsiteY11" fmla="*/ 568922 h 1592875"/>
                <a:gd name="connsiteX12" fmla="*/ 1152598 w 1185745"/>
                <a:gd name="connsiteY12" fmla="*/ 657514 h 1592875"/>
                <a:gd name="connsiteX13" fmla="*/ 1185745 w 1185745"/>
                <a:gd name="connsiteY13" fmla="*/ 1072279 h 1592875"/>
                <a:gd name="connsiteX14" fmla="*/ 1185745 w 1185745"/>
                <a:gd name="connsiteY14" fmla="*/ 1137270 h 1592875"/>
                <a:gd name="connsiteX15" fmla="*/ 1117004 w 1185745"/>
                <a:gd name="connsiteY15" fmla="*/ 1178305 h 1592875"/>
                <a:gd name="connsiteX16" fmla="*/ 978531 w 1185745"/>
                <a:gd name="connsiteY16" fmla="*/ 1268220 h 1592875"/>
                <a:gd name="connsiteX17" fmla="*/ 643154 w 1185745"/>
                <a:gd name="connsiteY17" fmla="*/ 1487560 h 1592875"/>
                <a:gd name="connsiteX18" fmla="*/ 617805 w 1185745"/>
                <a:gd name="connsiteY18" fmla="*/ 1505968 h 1592875"/>
                <a:gd name="connsiteX19" fmla="*/ 555501 w 1185745"/>
                <a:gd name="connsiteY19" fmla="*/ 1545066 h 1592875"/>
                <a:gd name="connsiteX20" fmla="*/ 478542 w 1185745"/>
                <a:gd name="connsiteY20" fmla="*/ 1592875 h 1592875"/>
                <a:gd name="connsiteX0" fmla="*/ 0 w 1185745"/>
                <a:gd name="connsiteY0" fmla="*/ 6235 h 1545066"/>
                <a:gd name="connsiteX1" fmla="*/ 3974 w 1185745"/>
                <a:gd name="connsiteY1" fmla="*/ 3954 h 1545066"/>
                <a:gd name="connsiteX2" fmla="*/ 10601 w 1185745"/>
                <a:gd name="connsiteY2" fmla="*/ 2321 h 1545066"/>
                <a:gd name="connsiteX3" fmla="*/ 24952 w 1185745"/>
                <a:gd name="connsiteY3" fmla="*/ 0 h 1545066"/>
                <a:gd name="connsiteX4" fmla="*/ 112802 w 1185745"/>
                <a:gd name="connsiteY4" fmla="*/ 0 h 1545066"/>
                <a:gd name="connsiteX5" fmla="*/ 512789 w 1185745"/>
                <a:gd name="connsiteY5" fmla="*/ 29901 h 1545066"/>
                <a:gd name="connsiteX6" fmla="*/ 604389 w 1185745"/>
                <a:gd name="connsiteY6" fmla="*/ 29901 h 1545066"/>
                <a:gd name="connsiteX7" fmla="*/ 1004377 w 1185745"/>
                <a:gd name="connsiteY7" fmla="*/ 0 h 1545066"/>
                <a:gd name="connsiteX8" fmla="*/ 1120974 w 1185745"/>
                <a:gd name="connsiteY8" fmla="*/ 0 h 1545066"/>
                <a:gd name="connsiteX9" fmla="*/ 1185745 w 1185745"/>
                <a:gd name="connsiteY9" fmla="*/ 62644 h 1545066"/>
                <a:gd name="connsiteX10" fmla="*/ 1185745 w 1185745"/>
                <a:gd name="connsiteY10" fmla="*/ 154148 h 1545066"/>
                <a:gd name="connsiteX11" fmla="*/ 1152598 w 1185745"/>
                <a:gd name="connsiteY11" fmla="*/ 568922 h 1545066"/>
                <a:gd name="connsiteX12" fmla="*/ 1152598 w 1185745"/>
                <a:gd name="connsiteY12" fmla="*/ 657514 h 1545066"/>
                <a:gd name="connsiteX13" fmla="*/ 1185745 w 1185745"/>
                <a:gd name="connsiteY13" fmla="*/ 1072279 h 1545066"/>
                <a:gd name="connsiteX14" fmla="*/ 1185745 w 1185745"/>
                <a:gd name="connsiteY14" fmla="*/ 1137270 h 1545066"/>
                <a:gd name="connsiteX15" fmla="*/ 1117004 w 1185745"/>
                <a:gd name="connsiteY15" fmla="*/ 1178305 h 1545066"/>
                <a:gd name="connsiteX16" fmla="*/ 978531 w 1185745"/>
                <a:gd name="connsiteY16" fmla="*/ 1268220 h 1545066"/>
                <a:gd name="connsiteX17" fmla="*/ 643154 w 1185745"/>
                <a:gd name="connsiteY17" fmla="*/ 1487560 h 1545066"/>
                <a:gd name="connsiteX18" fmla="*/ 617805 w 1185745"/>
                <a:gd name="connsiteY18" fmla="*/ 1505968 h 1545066"/>
                <a:gd name="connsiteX19" fmla="*/ 555501 w 1185745"/>
                <a:gd name="connsiteY19" fmla="*/ 1545066 h 1545066"/>
                <a:gd name="connsiteX0" fmla="*/ 0 w 1185745"/>
                <a:gd name="connsiteY0" fmla="*/ 6235 h 1505968"/>
                <a:gd name="connsiteX1" fmla="*/ 3974 w 1185745"/>
                <a:gd name="connsiteY1" fmla="*/ 3954 h 1505968"/>
                <a:gd name="connsiteX2" fmla="*/ 10601 w 1185745"/>
                <a:gd name="connsiteY2" fmla="*/ 2321 h 1505968"/>
                <a:gd name="connsiteX3" fmla="*/ 24952 w 1185745"/>
                <a:gd name="connsiteY3" fmla="*/ 0 h 1505968"/>
                <a:gd name="connsiteX4" fmla="*/ 112802 w 1185745"/>
                <a:gd name="connsiteY4" fmla="*/ 0 h 1505968"/>
                <a:gd name="connsiteX5" fmla="*/ 512789 w 1185745"/>
                <a:gd name="connsiteY5" fmla="*/ 29901 h 1505968"/>
                <a:gd name="connsiteX6" fmla="*/ 604389 w 1185745"/>
                <a:gd name="connsiteY6" fmla="*/ 29901 h 1505968"/>
                <a:gd name="connsiteX7" fmla="*/ 1004377 w 1185745"/>
                <a:gd name="connsiteY7" fmla="*/ 0 h 1505968"/>
                <a:gd name="connsiteX8" fmla="*/ 1120974 w 1185745"/>
                <a:gd name="connsiteY8" fmla="*/ 0 h 1505968"/>
                <a:gd name="connsiteX9" fmla="*/ 1185745 w 1185745"/>
                <a:gd name="connsiteY9" fmla="*/ 62644 h 1505968"/>
                <a:gd name="connsiteX10" fmla="*/ 1185745 w 1185745"/>
                <a:gd name="connsiteY10" fmla="*/ 154148 h 1505968"/>
                <a:gd name="connsiteX11" fmla="*/ 1152598 w 1185745"/>
                <a:gd name="connsiteY11" fmla="*/ 568922 h 1505968"/>
                <a:gd name="connsiteX12" fmla="*/ 1152598 w 1185745"/>
                <a:gd name="connsiteY12" fmla="*/ 657514 h 1505968"/>
                <a:gd name="connsiteX13" fmla="*/ 1185745 w 1185745"/>
                <a:gd name="connsiteY13" fmla="*/ 1072279 h 1505968"/>
                <a:gd name="connsiteX14" fmla="*/ 1185745 w 1185745"/>
                <a:gd name="connsiteY14" fmla="*/ 1137270 h 1505968"/>
                <a:gd name="connsiteX15" fmla="*/ 1117004 w 1185745"/>
                <a:gd name="connsiteY15" fmla="*/ 1178305 h 1505968"/>
                <a:gd name="connsiteX16" fmla="*/ 978531 w 1185745"/>
                <a:gd name="connsiteY16" fmla="*/ 1268220 h 1505968"/>
                <a:gd name="connsiteX17" fmla="*/ 643154 w 1185745"/>
                <a:gd name="connsiteY17" fmla="*/ 1487560 h 1505968"/>
                <a:gd name="connsiteX18" fmla="*/ 617805 w 1185745"/>
                <a:gd name="connsiteY18" fmla="*/ 1505968 h 1505968"/>
                <a:gd name="connsiteX0" fmla="*/ 0 w 1185745"/>
                <a:gd name="connsiteY0" fmla="*/ 6235 h 1487560"/>
                <a:gd name="connsiteX1" fmla="*/ 3974 w 1185745"/>
                <a:gd name="connsiteY1" fmla="*/ 3954 h 1487560"/>
                <a:gd name="connsiteX2" fmla="*/ 10601 w 1185745"/>
                <a:gd name="connsiteY2" fmla="*/ 2321 h 1487560"/>
                <a:gd name="connsiteX3" fmla="*/ 24952 w 1185745"/>
                <a:gd name="connsiteY3" fmla="*/ 0 h 1487560"/>
                <a:gd name="connsiteX4" fmla="*/ 112802 w 1185745"/>
                <a:gd name="connsiteY4" fmla="*/ 0 h 1487560"/>
                <a:gd name="connsiteX5" fmla="*/ 512789 w 1185745"/>
                <a:gd name="connsiteY5" fmla="*/ 29901 h 1487560"/>
                <a:gd name="connsiteX6" fmla="*/ 604389 w 1185745"/>
                <a:gd name="connsiteY6" fmla="*/ 29901 h 1487560"/>
                <a:gd name="connsiteX7" fmla="*/ 1004377 w 1185745"/>
                <a:gd name="connsiteY7" fmla="*/ 0 h 1487560"/>
                <a:gd name="connsiteX8" fmla="*/ 1120974 w 1185745"/>
                <a:gd name="connsiteY8" fmla="*/ 0 h 1487560"/>
                <a:gd name="connsiteX9" fmla="*/ 1185745 w 1185745"/>
                <a:gd name="connsiteY9" fmla="*/ 62644 h 1487560"/>
                <a:gd name="connsiteX10" fmla="*/ 1185745 w 1185745"/>
                <a:gd name="connsiteY10" fmla="*/ 154148 h 1487560"/>
                <a:gd name="connsiteX11" fmla="*/ 1152598 w 1185745"/>
                <a:gd name="connsiteY11" fmla="*/ 568922 h 1487560"/>
                <a:gd name="connsiteX12" fmla="*/ 1152598 w 1185745"/>
                <a:gd name="connsiteY12" fmla="*/ 657514 h 1487560"/>
                <a:gd name="connsiteX13" fmla="*/ 1185745 w 1185745"/>
                <a:gd name="connsiteY13" fmla="*/ 1072279 h 1487560"/>
                <a:gd name="connsiteX14" fmla="*/ 1185745 w 1185745"/>
                <a:gd name="connsiteY14" fmla="*/ 1137270 h 1487560"/>
                <a:gd name="connsiteX15" fmla="*/ 1117004 w 1185745"/>
                <a:gd name="connsiteY15" fmla="*/ 1178305 h 1487560"/>
                <a:gd name="connsiteX16" fmla="*/ 978531 w 1185745"/>
                <a:gd name="connsiteY16" fmla="*/ 1268220 h 1487560"/>
                <a:gd name="connsiteX17" fmla="*/ 643154 w 1185745"/>
                <a:gd name="connsiteY17" fmla="*/ 1487560 h 1487560"/>
                <a:gd name="connsiteX0" fmla="*/ 0 w 1185745"/>
                <a:gd name="connsiteY0" fmla="*/ 6235 h 1268220"/>
                <a:gd name="connsiteX1" fmla="*/ 3974 w 1185745"/>
                <a:gd name="connsiteY1" fmla="*/ 3954 h 1268220"/>
                <a:gd name="connsiteX2" fmla="*/ 10601 w 1185745"/>
                <a:gd name="connsiteY2" fmla="*/ 2321 h 1268220"/>
                <a:gd name="connsiteX3" fmla="*/ 24952 w 1185745"/>
                <a:gd name="connsiteY3" fmla="*/ 0 h 1268220"/>
                <a:gd name="connsiteX4" fmla="*/ 112802 w 1185745"/>
                <a:gd name="connsiteY4" fmla="*/ 0 h 1268220"/>
                <a:gd name="connsiteX5" fmla="*/ 512789 w 1185745"/>
                <a:gd name="connsiteY5" fmla="*/ 29901 h 1268220"/>
                <a:gd name="connsiteX6" fmla="*/ 604389 w 1185745"/>
                <a:gd name="connsiteY6" fmla="*/ 29901 h 1268220"/>
                <a:gd name="connsiteX7" fmla="*/ 1004377 w 1185745"/>
                <a:gd name="connsiteY7" fmla="*/ 0 h 1268220"/>
                <a:gd name="connsiteX8" fmla="*/ 1120974 w 1185745"/>
                <a:gd name="connsiteY8" fmla="*/ 0 h 1268220"/>
                <a:gd name="connsiteX9" fmla="*/ 1185745 w 1185745"/>
                <a:gd name="connsiteY9" fmla="*/ 62644 h 1268220"/>
                <a:gd name="connsiteX10" fmla="*/ 1185745 w 1185745"/>
                <a:gd name="connsiteY10" fmla="*/ 154148 h 1268220"/>
                <a:gd name="connsiteX11" fmla="*/ 1152598 w 1185745"/>
                <a:gd name="connsiteY11" fmla="*/ 568922 h 1268220"/>
                <a:gd name="connsiteX12" fmla="*/ 1152598 w 1185745"/>
                <a:gd name="connsiteY12" fmla="*/ 657514 h 1268220"/>
                <a:gd name="connsiteX13" fmla="*/ 1185745 w 1185745"/>
                <a:gd name="connsiteY13" fmla="*/ 1072279 h 1268220"/>
                <a:gd name="connsiteX14" fmla="*/ 1185745 w 1185745"/>
                <a:gd name="connsiteY14" fmla="*/ 1137270 h 1268220"/>
                <a:gd name="connsiteX15" fmla="*/ 1117004 w 1185745"/>
                <a:gd name="connsiteY15" fmla="*/ 1178305 h 1268220"/>
                <a:gd name="connsiteX16" fmla="*/ 978531 w 1185745"/>
                <a:gd name="connsiteY16" fmla="*/ 1268220 h 1268220"/>
                <a:gd name="connsiteX0" fmla="*/ 0 w 1185745"/>
                <a:gd name="connsiteY0" fmla="*/ 6235 h 1178305"/>
                <a:gd name="connsiteX1" fmla="*/ 3974 w 1185745"/>
                <a:gd name="connsiteY1" fmla="*/ 3954 h 1178305"/>
                <a:gd name="connsiteX2" fmla="*/ 10601 w 1185745"/>
                <a:gd name="connsiteY2" fmla="*/ 2321 h 1178305"/>
                <a:gd name="connsiteX3" fmla="*/ 24952 w 1185745"/>
                <a:gd name="connsiteY3" fmla="*/ 0 h 1178305"/>
                <a:gd name="connsiteX4" fmla="*/ 112802 w 1185745"/>
                <a:gd name="connsiteY4" fmla="*/ 0 h 1178305"/>
                <a:gd name="connsiteX5" fmla="*/ 512789 w 1185745"/>
                <a:gd name="connsiteY5" fmla="*/ 29901 h 1178305"/>
                <a:gd name="connsiteX6" fmla="*/ 604389 w 1185745"/>
                <a:gd name="connsiteY6" fmla="*/ 29901 h 1178305"/>
                <a:gd name="connsiteX7" fmla="*/ 1004377 w 1185745"/>
                <a:gd name="connsiteY7" fmla="*/ 0 h 1178305"/>
                <a:gd name="connsiteX8" fmla="*/ 1120974 w 1185745"/>
                <a:gd name="connsiteY8" fmla="*/ 0 h 1178305"/>
                <a:gd name="connsiteX9" fmla="*/ 1185745 w 1185745"/>
                <a:gd name="connsiteY9" fmla="*/ 62644 h 1178305"/>
                <a:gd name="connsiteX10" fmla="*/ 1185745 w 1185745"/>
                <a:gd name="connsiteY10" fmla="*/ 154148 h 1178305"/>
                <a:gd name="connsiteX11" fmla="*/ 1152598 w 1185745"/>
                <a:gd name="connsiteY11" fmla="*/ 568922 h 1178305"/>
                <a:gd name="connsiteX12" fmla="*/ 1152598 w 1185745"/>
                <a:gd name="connsiteY12" fmla="*/ 657514 h 1178305"/>
                <a:gd name="connsiteX13" fmla="*/ 1185745 w 1185745"/>
                <a:gd name="connsiteY13" fmla="*/ 1072279 h 1178305"/>
                <a:gd name="connsiteX14" fmla="*/ 1185745 w 1185745"/>
                <a:gd name="connsiteY14" fmla="*/ 1137270 h 1178305"/>
                <a:gd name="connsiteX15" fmla="*/ 1117004 w 1185745"/>
                <a:gd name="connsiteY15" fmla="*/ 1178305 h 1178305"/>
                <a:gd name="connsiteX0" fmla="*/ 0 w 1185745"/>
                <a:gd name="connsiteY0" fmla="*/ 6235 h 1137270"/>
                <a:gd name="connsiteX1" fmla="*/ 3974 w 1185745"/>
                <a:gd name="connsiteY1" fmla="*/ 3954 h 1137270"/>
                <a:gd name="connsiteX2" fmla="*/ 10601 w 1185745"/>
                <a:gd name="connsiteY2" fmla="*/ 2321 h 1137270"/>
                <a:gd name="connsiteX3" fmla="*/ 24952 w 1185745"/>
                <a:gd name="connsiteY3" fmla="*/ 0 h 1137270"/>
                <a:gd name="connsiteX4" fmla="*/ 112802 w 1185745"/>
                <a:gd name="connsiteY4" fmla="*/ 0 h 1137270"/>
                <a:gd name="connsiteX5" fmla="*/ 512789 w 1185745"/>
                <a:gd name="connsiteY5" fmla="*/ 29901 h 1137270"/>
                <a:gd name="connsiteX6" fmla="*/ 604389 w 1185745"/>
                <a:gd name="connsiteY6" fmla="*/ 29901 h 1137270"/>
                <a:gd name="connsiteX7" fmla="*/ 1004377 w 1185745"/>
                <a:gd name="connsiteY7" fmla="*/ 0 h 1137270"/>
                <a:gd name="connsiteX8" fmla="*/ 1120974 w 1185745"/>
                <a:gd name="connsiteY8" fmla="*/ 0 h 1137270"/>
                <a:gd name="connsiteX9" fmla="*/ 1185745 w 1185745"/>
                <a:gd name="connsiteY9" fmla="*/ 62644 h 1137270"/>
                <a:gd name="connsiteX10" fmla="*/ 1185745 w 1185745"/>
                <a:gd name="connsiteY10" fmla="*/ 154148 h 1137270"/>
                <a:gd name="connsiteX11" fmla="*/ 1152598 w 1185745"/>
                <a:gd name="connsiteY11" fmla="*/ 568922 h 1137270"/>
                <a:gd name="connsiteX12" fmla="*/ 1152598 w 1185745"/>
                <a:gd name="connsiteY12" fmla="*/ 657514 h 1137270"/>
                <a:gd name="connsiteX13" fmla="*/ 1185745 w 1185745"/>
                <a:gd name="connsiteY13" fmla="*/ 1072279 h 1137270"/>
                <a:gd name="connsiteX14" fmla="*/ 1185745 w 1185745"/>
                <a:gd name="connsiteY14" fmla="*/ 1137270 h 1137270"/>
                <a:gd name="connsiteX0" fmla="*/ 0 w 1185745"/>
                <a:gd name="connsiteY0" fmla="*/ 6235 h 1137270"/>
                <a:gd name="connsiteX1" fmla="*/ 3974 w 1185745"/>
                <a:gd name="connsiteY1" fmla="*/ 3954 h 1137270"/>
                <a:gd name="connsiteX2" fmla="*/ 10601 w 1185745"/>
                <a:gd name="connsiteY2" fmla="*/ 2321 h 1137270"/>
                <a:gd name="connsiteX3" fmla="*/ 24952 w 1185745"/>
                <a:gd name="connsiteY3" fmla="*/ 0 h 1137270"/>
                <a:gd name="connsiteX4" fmla="*/ 112802 w 1185745"/>
                <a:gd name="connsiteY4" fmla="*/ 0 h 1137270"/>
                <a:gd name="connsiteX5" fmla="*/ 512789 w 1185745"/>
                <a:gd name="connsiteY5" fmla="*/ 29901 h 1137270"/>
                <a:gd name="connsiteX6" fmla="*/ 604389 w 1185745"/>
                <a:gd name="connsiteY6" fmla="*/ 29901 h 1137270"/>
                <a:gd name="connsiteX7" fmla="*/ 1004377 w 1185745"/>
                <a:gd name="connsiteY7" fmla="*/ 0 h 1137270"/>
                <a:gd name="connsiteX8" fmla="*/ 1120974 w 1185745"/>
                <a:gd name="connsiteY8" fmla="*/ 0 h 1137270"/>
                <a:gd name="connsiteX9" fmla="*/ 1185745 w 1185745"/>
                <a:gd name="connsiteY9" fmla="*/ 62644 h 1137270"/>
                <a:gd name="connsiteX10" fmla="*/ 1185745 w 1185745"/>
                <a:gd name="connsiteY10" fmla="*/ 154148 h 1137270"/>
                <a:gd name="connsiteX11" fmla="*/ 1152598 w 1185745"/>
                <a:gd name="connsiteY11" fmla="*/ 568922 h 1137270"/>
                <a:gd name="connsiteX12" fmla="*/ 1152598 w 1185745"/>
                <a:gd name="connsiteY12" fmla="*/ 657514 h 1137270"/>
                <a:gd name="connsiteX13" fmla="*/ 1185745 w 1185745"/>
                <a:gd name="connsiteY13" fmla="*/ 1072279 h 1137270"/>
                <a:gd name="connsiteX14" fmla="*/ 1185745 w 1185745"/>
                <a:gd name="connsiteY14" fmla="*/ 1137270 h 113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5745" h="1137270">
                  <a:moveTo>
                    <a:pt x="0" y="6235"/>
                  </a:moveTo>
                  <a:lnTo>
                    <a:pt x="3974" y="3954"/>
                  </a:lnTo>
                  <a:lnTo>
                    <a:pt x="10601" y="2321"/>
                  </a:lnTo>
                  <a:cubicBezTo>
                    <a:pt x="14837" y="1640"/>
                    <a:pt x="19089" y="1157"/>
                    <a:pt x="24952" y="0"/>
                  </a:cubicBezTo>
                  <a:lnTo>
                    <a:pt x="112802" y="0"/>
                  </a:lnTo>
                  <a:lnTo>
                    <a:pt x="512789" y="29901"/>
                  </a:lnTo>
                  <a:cubicBezTo>
                    <a:pt x="538083" y="31791"/>
                    <a:pt x="579094" y="31791"/>
                    <a:pt x="604389" y="29901"/>
                  </a:cubicBezTo>
                  <a:lnTo>
                    <a:pt x="1004377" y="0"/>
                  </a:lnTo>
                  <a:lnTo>
                    <a:pt x="1120974" y="0"/>
                  </a:lnTo>
                  <a:cubicBezTo>
                    <a:pt x="1156746" y="0"/>
                    <a:pt x="1185745" y="28047"/>
                    <a:pt x="1185745" y="62644"/>
                  </a:cubicBezTo>
                  <a:lnTo>
                    <a:pt x="1185745" y="154148"/>
                  </a:lnTo>
                  <a:lnTo>
                    <a:pt x="1152598" y="568922"/>
                  </a:lnTo>
                  <a:cubicBezTo>
                    <a:pt x="1150643" y="593386"/>
                    <a:pt x="1150643" y="633050"/>
                    <a:pt x="1152598" y="657514"/>
                  </a:cubicBezTo>
                  <a:lnTo>
                    <a:pt x="1185745" y="1072279"/>
                  </a:lnTo>
                  <a:lnTo>
                    <a:pt x="1185745" y="1137270"/>
                  </a:lnTo>
                </a:path>
              </a:pathLst>
            </a:custGeom>
            <a:noFill/>
            <a:ln w="9525">
              <a:solidFill>
                <a:srgbClr val="CC6600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F239DAC3-29A7-44EC-AEA1-D64A1C78831A}"/>
                </a:ext>
              </a:extLst>
            </p:cNvPr>
            <p:cNvSpPr/>
            <p:nvPr/>
          </p:nvSpPr>
          <p:spPr>
            <a:xfrm>
              <a:off x="-440532" y="4073359"/>
              <a:ext cx="1145382" cy="1129672"/>
            </a:xfrm>
            <a:custGeom>
              <a:avLst/>
              <a:gdLst>
                <a:gd name="connsiteX0" fmla="*/ 650223 w 1811016"/>
                <a:gd name="connsiteY0" fmla="*/ 0 h 1592875"/>
                <a:gd name="connsiteX1" fmla="*/ 738073 w 1811016"/>
                <a:gd name="connsiteY1" fmla="*/ 0 h 1592875"/>
                <a:gd name="connsiteX2" fmla="*/ 1138060 w 1811016"/>
                <a:gd name="connsiteY2" fmla="*/ 29901 h 1592875"/>
                <a:gd name="connsiteX3" fmla="*/ 1229660 w 1811016"/>
                <a:gd name="connsiteY3" fmla="*/ 29901 h 1592875"/>
                <a:gd name="connsiteX4" fmla="*/ 1629648 w 1811016"/>
                <a:gd name="connsiteY4" fmla="*/ 0 h 1592875"/>
                <a:gd name="connsiteX5" fmla="*/ 1746245 w 1811016"/>
                <a:gd name="connsiteY5" fmla="*/ 0 h 1592875"/>
                <a:gd name="connsiteX6" fmla="*/ 1811016 w 1811016"/>
                <a:gd name="connsiteY6" fmla="*/ 62644 h 1592875"/>
                <a:gd name="connsiteX7" fmla="*/ 1811016 w 1811016"/>
                <a:gd name="connsiteY7" fmla="*/ 154148 h 1592875"/>
                <a:gd name="connsiteX8" fmla="*/ 1777869 w 1811016"/>
                <a:gd name="connsiteY8" fmla="*/ 568922 h 1592875"/>
                <a:gd name="connsiteX9" fmla="*/ 1777869 w 1811016"/>
                <a:gd name="connsiteY9" fmla="*/ 657514 h 1592875"/>
                <a:gd name="connsiteX10" fmla="*/ 1811016 w 1811016"/>
                <a:gd name="connsiteY10" fmla="*/ 1072279 h 1592875"/>
                <a:gd name="connsiteX11" fmla="*/ 1811016 w 1811016"/>
                <a:gd name="connsiteY11" fmla="*/ 1137270 h 1592875"/>
                <a:gd name="connsiteX12" fmla="*/ 1742275 w 1811016"/>
                <a:gd name="connsiteY12" fmla="*/ 1178305 h 1592875"/>
                <a:gd name="connsiteX13" fmla="*/ 1603802 w 1811016"/>
                <a:gd name="connsiteY13" fmla="*/ 1268220 h 1592875"/>
                <a:gd name="connsiteX14" fmla="*/ 1268425 w 1811016"/>
                <a:gd name="connsiteY14" fmla="*/ 1487560 h 1592875"/>
                <a:gd name="connsiteX15" fmla="*/ 1243076 w 1811016"/>
                <a:gd name="connsiteY15" fmla="*/ 1505968 h 1592875"/>
                <a:gd name="connsiteX16" fmla="*/ 1180772 w 1811016"/>
                <a:gd name="connsiteY16" fmla="*/ 1545066 h 1592875"/>
                <a:gd name="connsiteX17" fmla="*/ 1103813 w 1811016"/>
                <a:gd name="connsiteY17" fmla="*/ 1592875 h 1592875"/>
                <a:gd name="connsiteX18" fmla="*/ 1035413 w 1811016"/>
                <a:gd name="connsiteY18" fmla="*/ 1592875 h 1592875"/>
                <a:gd name="connsiteX19" fmla="*/ 142359 w 1811016"/>
                <a:gd name="connsiteY19" fmla="*/ 1592875 h 1592875"/>
                <a:gd name="connsiteX20" fmla="*/ 61918 w 1811016"/>
                <a:gd name="connsiteY20" fmla="*/ 1592875 h 1592875"/>
                <a:gd name="connsiteX21" fmla="*/ 0 w 1811016"/>
                <a:gd name="connsiteY21" fmla="*/ 1530957 h 1592875"/>
                <a:gd name="connsiteX22" fmla="*/ 0 w 1811016"/>
                <a:gd name="connsiteY22" fmla="*/ 1467309 h 1592875"/>
                <a:gd name="connsiteX23" fmla="*/ 33758 w 1811016"/>
                <a:gd name="connsiteY23" fmla="*/ 1030545 h 1592875"/>
                <a:gd name="connsiteX24" fmla="*/ 33758 w 1811016"/>
                <a:gd name="connsiteY24" fmla="*/ 942980 h 1592875"/>
                <a:gd name="connsiteX25" fmla="*/ 0 w 1811016"/>
                <a:gd name="connsiteY25" fmla="*/ 506216 h 1592875"/>
                <a:gd name="connsiteX26" fmla="*/ 0 w 1811016"/>
                <a:gd name="connsiteY26" fmla="*/ 459406 h 1592875"/>
                <a:gd name="connsiteX27" fmla="*/ 54774 w 1811016"/>
                <a:gd name="connsiteY27" fmla="*/ 385582 h 1592875"/>
                <a:gd name="connsiteX28" fmla="*/ 532240 w 1811016"/>
                <a:gd name="connsiteY28" fmla="*/ 63307 h 1592875"/>
                <a:gd name="connsiteX29" fmla="*/ 625271 w 1811016"/>
                <a:gd name="connsiteY29" fmla="*/ 6235 h 1592875"/>
                <a:gd name="connsiteX30" fmla="*/ 629245 w 1811016"/>
                <a:gd name="connsiteY30" fmla="*/ 3954 h 1592875"/>
                <a:gd name="connsiteX31" fmla="*/ 635872 w 1811016"/>
                <a:gd name="connsiteY31" fmla="*/ 2321 h 1592875"/>
                <a:gd name="connsiteX32" fmla="*/ 650223 w 1811016"/>
                <a:gd name="connsiteY32" fmla="*/ 0 h 1592875"/>
                <a:gd name="connsiteX0" fmla="*/ 532240 w 1811016"/>
                <a:gd name="connsiteY0" fmla="*/ 63307 h 1592875"/>
                <a:gd name="connsiteX1" fmla="*/ 625271 w 1811016"/>
                <a:gd name="connsiteY1" fmla="*/ 6235 h 1592875"/>
                <a:gd name="connsiteX2" fmla="*/ 629245 w 1811016"/>
                <a:gd name="connsiteY2" fmla="*/ 3954 h 1592875"/>
                <a:gd name="connsiteX3" fmla="*/ 635872 w 1811016"/>
                <a:gd name="connsiteY3" fmla="*/ 2321 h 1592875"/>
                <a:gd name="connsiteX4" fmla="*/ 650223 w 1811016"/>
                <a:gd name="connsiteY4" fmla="*/ 0 h 1592875"/>
                <a:gd name="connsiteX5" fmla="*/ 738073 w 1811016"/>
                <a:gd name="connsiteY5" fmla="*/ 0 h 1592875"/>
                <a:gd name="connsiteX6" fmla="*/ 1138060 w 1811016"/>
                <a:gd name="connsiteY6" fmla="*/ 29901 h 1592875"/>
                <a:gd name="connsiteX7" fmla="*/ 1229660 w 1811016"/>
                <a:gd name="connsiteY7" fmla="*/ 29901 h 1592875"/>
                <a:gd name="connsiteX8" fmla="*/ 1629648 w 1811016"/>
                <a:gd name="connsiteY8" fmla="*/ 0 h 1592875"/>
                <a:gd name="connsiteX9" fmla="*/ 1746245 w 1811016"/>
                <a:gd name="connsiteY9" fmla="*/ 0 h 1592875"/>
                <a:gd name="connsiteX10" fmla="*/ 1811016 w 1811016"/>
                <a:gd name="connsiteY10" fmla="*/ 62644 h 1592875"/>
                <a:gd name="connsiteX11" fmla="*/ 1811016 w 1811016"/>
                <a:gd name="connsiteY11" fmla="*/ 154148 h 1592875"/>
                <a:gd name="connsiteX12" fmla="*/ 1777869 w 1811016"/>
                <a:gd name="connsiteY12" fmla="*/ 568922 h 1592875"/>
                <a:gd name="connsiteX13" fmla="*/ 1777869 w 1811016"/>
                <a:gd name="connsiteY13" fmla="*/ 657514 h 1592875"/>
                <a:gd name="connsiteX14" fmla="*/ 1811016 w 1811016"/>
                <a:gd name="connsiteY14" fmla="*/ 1072279 h 1592875"/>
                <a:gd name="connsiteX15" fmla="*/ 1811016 w 1811016"/>
                <a:gd name="connsiteY15" fmla="*/ 1137270 h 1592875"/>
                <a:gd name="connsiteX16" fmla="*/ 1742275 w 1811016"/>
                <a:gd name="connsiteY16" fmla="*/ 1178305 h 1592875"/>
                <a:gd name="connsiteX17" fmla="*/ 1603802 w 1811016"/>
                <a:gd name="connsiteY17" fmla="*/ 1268220 h 1592875"/>
                <a:gd name="connsiteX18" fmla="*/ 1268425 w 1811016"/>
                <a:gd name="connsiteY18" fmla="*/ 1487560 h 1592875"/>
                <a:gd name="connsiteX19" fmla="*/ 1243076 w 1811016"/>
                <a:gd name="connsiteY19" fmla="*/ 1505968 h 1592875"/>
                <a:gd name="connsiteX20" fmla="*/ 1180772 w 1811016"/>
                <a:gd name="connsiteY20" fmla="*/ 1545066 h 1592875"/>
                <a:gd name="connsiteX21" fmla="*/ 1103813 w 1811016"/>
                <a:gd name="connsiteY21" fmla="*/ 1592875 h 1592875"/>
                <a:gd name="connsiteX22" fmla="*/ 1035413 w 1811016"/>
                <a:gd name="connsiteY22" fmla="*/ 1592875 h 1592875"/>
                <a:gd name="connsiteX23" fmla="*/ 142359 w 1811016"/>
                <a:gd name="connsiteY23" fmla="*/ 1592875 h 1592875"/>
                <a:gd name="connsiteX24" fmla="*/ 61918 w 1811016"/>
                <a:gd name="connsiteY24" fmla="*/ 1592875 h 1592875"/>
                <a:gd name="connsiteX25" fmla="*/ 0 w 1811016"/>
                <a:gd name="connsiteY25" fmla="*/ 1530957 h 1592875"/>
                <a:gd name="connsiteX26" fmla="*/ 0 w 1811016"/>
                <a:gd name="connsiteY26" fmla="*/ 1467309 h 1592875"/>
                <a:gd name="connsiteX27" fmla="*/ 33758 w 1811016"/>
                <a:gd name="connsiteY27" fmla="*/ 1030545 h 1592875"/>
                <a:gd name="connsiteX28" fmla="*/ 33758 w 1811016"/>
                <a:gd name="connsiteY28" fmla="*/ 942980 h 1592875"/>
                <a:gd name="connsiteX29" fmla="*/ 0 w 1811016"/>
                <a:gd name="connsiteY29" fmla="*/ 506216 h 1592875"/>
                <a:gd name="connsiteX30" fmla="*/ 0 w 1811016"/>
                <a:gd name="connsiteY30" fmla="*/ 459406 h 1592875"/>
                <a:gd name="connsiteX31" fmla="*/ 54774 w 1811016"/>
                <a:gd name="connsiteY31" fmla="*/ 385582 h 1592875"/>
                <a:gd name="connsiteX32" fmla="*/ 623680 w 1811016"/>
                <a:gd name="connsiteY32" fmla="*/ 154747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28" fmla="*/ 0 w 1811016"/>
                <a:gd name="connsiteY28" fmla="*/ 506216 h 1592875"/>
                <a:gd name="connsiteX29" fmla="*/ 0 w 1811016"/>
                <a:gd name="connsiteY29" fmla="*/ 459406 h 1592875"/>
                <a:gd name="connsiteX30" fmla="*/ 54774 w 1811016"/>
                <a:gd name="connsiteY30" fmla="*/ 385582 h 1592875"/>
                <a:gd name="connsiteX31" fmla="*/ 623680 w 1811016"/>
                <a:gd name="connsiteY31" fmla="*/ 154747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28" fmla="*/ 0 w 1811016"/>
                <a:gd name="connsiteY28" fmla="*/ 506216 h 1592875"/>
                <a:gd name="connsiteX29" fmla="*/ 0 w 1811016"/>
                <a:gd name="connsiteY29" fmla="*/ 459406 h 1592875"/>
                <a:gd name="connsiteX30" fmla="*/ 54774 w 1811016"/>
                <a:gd name="connsiteY30" fmla="*/ 385582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28" fmla="*/ 0 w 1811016"/>
                <a:gd name="connsiteY28" fmla="*/ 506216 h 1592875"/>
                <a:gd name="connsiteX29" fmla="*/ 0 w 1811016"/>
                <a:gd name="connsiteY29" fmla="*/ 459406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28" fmla="*/ 0 w 1811016"/>
                <a:gd name="connsiteY28" fmla="*/ 506216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27" fmla="*/ 33758 w 1811016"/>
                <a:gd name="connsiteY27" fmla="*/ 942980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26" fmla="*/ 33758 w 1811016"/>
                <a:gd name="connsiteY26" fmla="*/ 1030545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25" fmla="*/ 0 w 1811016"/>
                <a:gd name="connsiteY25" fmla="*/ 1467309 h 1592875"/>
                <a:gd name="connsiteX0" fmla="*/ 625271 w 1811016"/>
                <a:gd name="connsiteY0" fmla="*/ 6235 h 1592875"/>
                <a:gd name="connsiteX1" fmla="*/ 629245 w 1811016"/>
                <a:gd name="connsiteY1" fmla="*/ 3954 h 1592875"/>
                <a:gd name="connsiteX2" fmla="*/ 635872 w 1811016"/>
                <a:gd name="connsiteY2" fmla="*/ 2321 h 1592875"/>
                <a:gd name="connsiteX3" fmla="*/ 650223 w 1811016"/>
                <a:gd name="connsiteY3" fmla="*/ 0 h 1592875"/>
                <a:gd name="connsiteX4" fmla="*/ 738073 w 1811016"/>
                <a:gd name="connsiteY4" fmla="*/ 0 h 1592875"/>
                <a:gd name="connsiteX5" fmla="*/ 1138060 w 1811016"/>
                <a:gd name="connsiteY5" fmla="*/ 29901 h 1592875"/>
                <a:gd name="connsiteX6" fmla="*/ 1229660 w 1811016"/>
                <a:gd name="connsiteY6" fmla="*/ 29901 h 1592875"/>
                <a:gd name="connsiteX7" fmla="*/ 1629648 w 1811016"/>
                <a:gd name="connsiteY7" fmla="*/ 0 h 1592875"/>
                <a:gd name="connsiteX8" fmla="*/ 1746245 w 1811016"/>
                <a:gd name="connsiteY8" fmla="*/ 0 h 1592875"/>
                <a:gd name="connsiteX9" fmla="*/ 1811016 w 1811016"/>
                <a:gd name="connsiteY9" fmla="*/ 62644 h 1592875"/>
                <a:gd name="connsiteX10" fmla="*/ 1811016 w 1811016"/>
                <a:gd name="connsiteY10" fmla="*/ 154148 h 1592875"/>
                <a:gd name="connsiteX11" fmla="*/ 1777869 w 1811016"/>
                <a:gd name="connsiteY11" fmla="*/ 568922 h 1592875"/>
                <a:gd name="connsiteX12" fmla="*/ 1777869 w 1811016"/>
                <a:gd name="connsiteY12" fmla="*/ 657514 h 1592875"/>
                <a:gd name="connsiteX13" fmla="*/ 1811016 w 1811016"/>
                <a:gd name="connsiteY13" fmla="*/ 1072279 h 1592875"/>
                <a:gd name="connsiteX14" fmla="*/ 1811016 w 1811016"/>
                <a:gd name="connsiteY14" fmla="*/ 1137270 h 1592875"/>
                <a:gd name="connsiteX15" fmla="*/ 1742275 w 1811016"/>
                <a:gd name="connsiteY15" fmla="*/ 1178305 h 1592875"/>
                <a:gd name="connsiteX16" fmla="*/ 1603802 w 1811016"/>
                <a:gd name="connsiteY16" fmla="*/ 1268220 h 1592875"/>
                <a:gd name="connsiteX17" fmla="*/ 1268425 w 1811016"/>
                <a:gd name="connsiteY17" fmla="*/ 1487560 h 1592875"/>
                <a:gd name="connsiteX18" fmla="*/ 1243076 w 1811016"/>
                <a:gd name="connsiteY18" fmla="*/ 1505968 h 1592875"/>
                <a:gd name="connsiteX19" fmla="*/ 1180772 w 1811016"/>
                <a:gd name="connsiteY19" fmla="*/ 1545066 h 1592875"/>
                <a:gd name="connsiteX20" fmla="*/ 1103813 w 1811016"/>
                <a:gd name="connsiteY20" fmla="*/ 1592875 h 1592875"/>
                <a:gd name="connsiteX21" fmla="*/ 1035413 w 1811016"/>
                <a:gd name="connsiteY21" fmla="*/ 1592875 h 1592875"/>
                <a:gd name="connsiteX22" fmla="*/ 142359 w 1811016"/>
                <a:gd name="connsiteY22" fmla="*/ 1592875 h 1592875"/>
                <a:gd name="connsiteX23" fmla="*/ 61918 w 1811016"/>
                <a:gd name="connsiteY23" fmla="*/ 1592875 h 1592875"/>
                <a:gd name="connsiteX24" fmla="*/ 0 w 1811016"/>
                <a:gd name="connsiteY24" fmla="*/ 1530957 h 1592875"/>
                <a:gd name="connsiteX0" fmla="*/ 563353 w 1749098"/>
                <a:gd name="connsiteY0" fmla="*/ 6235 h 1592875"/>
                <a:gd name="connsiteX1" fmla="*/ 567327 w 1749098"/>
                <a:gd name="connsiteY1" fmla="*/ 3954 h 1592875"/>
                <a:gd name="connsiteX2" fmla="*/ 573954 w 1749098"/>
                <a:gd name="connsiteY2" fmla="*/ 2321 h 1592875"/>
                <a:gd name="connsiteX3" fmla="*/ 588305 w 1749098"/>
                <a:gd name="connsiteY3" fmla="*/ 0 h 1592875"/>
                <a:gd name="connsiteX4" fmla="*/ 676155 w 1749098"/>
                <a:gd name="connsiteY4" fmla="*/ 0 h 1592875"/>
                <a:gd name="connsiteX5" fmla="*/ 1076142 w 1749098"/>
                <a:gd name="connsiteY5" fmla="*/ 29901 h 1592875"/>
                <a:gd name="connsiteX6" fmla="*/ 1167742 w 1749098"/>
                <a:gd name="connsiteY6" fmla="*/ 29901 h 1592875"/>
                <a:gd name="connsiteX7" fmla="*/ 1567730 w 1749098"/>
                <a:gd name="connsiteY7" fmla="*/ 0 h 1592875"/>
                <a:gd name="connsiteX8" fmla="*/ 1684327 w 1749098"/>
                <a:gd name="connsiteY8" fmla="*/ 0 h 1592875"/>
                <a:gd name="connsiteX9" fmla="*/ 1749098 w 1749098"/>
                <a:gd name="connsiteY9" fmla="*/ 62644 h 1592875"/>
                <a:gd name="connsiteX10" fmla="*/ 1749098 w 1749098"/>
                <a:gd name="connsiteY10" fmla="*/ 154148 h 1592875"/>
                <a:gd name="connsiteX11" fmla="*/ 1715951 w 1749098"/>
                <a:gd name="connsiteY11" fmla="*/ 568922 h 1592875"/>
                <a:gd name="connsiteX12" fmla="*/ 1715951 w 1749098"/>
                <a:gd name="connsiteY12" fmla="*/ 657514 h 1592875"/>
                <a:gd name="connsiteX13" fmla="*/ 1749098 w 1749098"/>
                <a:gd name="connsiteY13" fmla="*/ 1072279 h 1592875"/>
                <a:gd name="connsiteX14" fmla="*/ 1749098 w 1749098"/>
                <a:gd name="connsiteY14" fmla="*/ 1137270 h 1592875"/>
                <a:gd name="connsiteX15" fmla="*/ 1680357 w 1749098"/>
                <a:gd name="connsiteY15" fmla="*/ 1178305 h 1592875"/>
                <a:gd name="connsiteX16" fmla="*/ 1541884 w 1749098"/>
                <a:gd name="connsiteY16" fmla="*/ 1268220 h 1592875"/>
                <a:gd name="connsiteX17" fmla="*/ 1206507 w 1749098"/>
                <a:gd name="connsiteY17" fmla="*/ 1487560 h 1592875"/>
                <a:gd name="connsiteX18" fmla="*/ 1181158 w 1749098"/>
                <a:gd name="connsiteY18" fmla="*/ 1505968 h 1592875"/>
                <a:gd name="connsiteX19" fmla="*/ 1118854 w 1749098"/>
                <a:gd name="connsiteY19" fmla="*/ 1545066 h 1592875"/>
                <a:gd name="connsiteX20" fmla="*/ 1041895 w 1749098"/>
                <a:gd name="connsiteY20" fmla="*/ 1592875 h 1592875"/>
                <a:gd name="connsiteX21" fmla="*/ 973495 w 1749098"/>
                <a:gd name="connsiteY21" fmla="*/ 1592875 h 1592875"/>
                <a:gd name="connsiteX22" fmla="*/ 80441 w 1749098"/>
                <a:gd name="connsiteY22" fmla="*/ 1592875 h 1592875"/>
                <a:gd name="connsiteX23" fmla="*/ 0 w 1749098"/>
                <a:gd name="connsiteY23" fmla="*/ 1592875 h 1592875"/>
                <a:gd name="connsiteX0" fmla="*/ 482912 w 1668657"/>
                <a:gd name="connsiteY0" fmla="*/ 6235 h 1592875"/>
                <a:gd name="connsiteX1" fmla="*/ 486886 w 1668657"/>
                <a:gd name="connsiteY1" fmla="*/ 3954 h 1592875"/>
                <a:gd name="connsiteX2" fmla="*/ 493513 w 1668657"/>
                <a:gd name="connsiteY2" fmla="*/ 2321 h 1592875"/>
                <a:gd name="connsiteX3" fmla="*/ 507864 w 1668657"/>
                <a:gd name="connsiteY3" fmla="*/ 0 h 1592875"/>
                <a:gd name="connsiteX4" fmla="*/ 595714 w 1668657"/>
                <a:gd name="connsiteY4" fmla="*/ 0 h 1592875"/>
                <a:gd name="connsiteX5" fmla="*/ 995701 w 1668657"/>
                <a:gd name="connsiteY5" fmla="*/ 29901 h 1592875"/>
                <a:gd name="connsiteX6" fmla="*/ 1087301 w 1668657"/>
                <a:gd name="connsiteY6" fmla="*/ 29901 h 1592875"/>
                <a:gd name="connsiteX7" fmla="*/ 1487289 w 1668657"/>
                <a:gd name="connsiteY7" fmla="*/ 0 h 1592875"/>
                <a:gd name="connsiteX8" fmla="*/ 1603886 w 1668657"/>
                <a:gd name="connsiteY8" fmla="*/ 0 h 1592875"/>
                <a:gd name="connsiteX9" fmla="*/ 1668657 w 1668657"/>
                <a:gd name="connsiteY9" fmla="*/ 62644 h 1592875"/>
                <a:gd name="connsiteX10" fmla="*/ 1668657 w 1668657"/>
                <a:gd name="connsiteY10" fmla="*/ 154148 h 1592875"/>
                <a:gd name="connsiteX11" fmla="*/ 1635510 w 1668657"/>
                <a:gd name="connsiteY11" fmla="*/ 568922 h 1592875"/>
                <a:gd name="connsiteX12" fmla="*/ 1635510 w 1668657"/>
                <a:gd name="connsiteY12" fmla="*/ 657514 h 1592875"/>
                <a:gd name="connsiteX13" fmla="*/ 1668657 w 1668657"/>
                <a:gd name="connsiteY13" fmla="*/ 1072279 h 1592875"/>
                <a:gd name="connsiteX14" fmla="*/ 1668657 w 1668657"/>
                <a:gd name="connsiteY14" fmla="*/ 1137270 h 1592875"/>
                <a:gd name="connsiteX15" fmla="*/ 1599916 w 1668657"/>
                <a:gd name="connsiteY15" fmla="*/ 1178305 h 1592875"/>
                <a:gd name="connsiteX16" fmla="*/ 1461443 w 1668657"/>
                <a:gd name="connsiteY16" fmla="*/ 1268220 h 1592875"/>
                <a:gd name="connsiteX17" fmla="*/ 1126066 w 1668657"/>
                <a:gd name="connsiteY17" fmla="*/ 1487560 h 1592875"/>
                <a:gd name="connsiteX18" fmla="*/ 1100717 w 1668657"/>
                <a:gd name="connsiteY18" fmla="*/ 1505968 h 1592875"/>
                <a:gd name="connsiteX19" fmla="*/ 1038413 w 1668657"/>
                <a:gd name="connsiteY19" fmla="*/ 1545066 h 1592875"/>
                <a:gd name="connsiteX20" fmla="*/ 961454 w 1668657"/>
                <a:gd name="connsiteY20" fmla="*/ 1592875 h 1592875"/>
                <a:gd name="connsiteX21" fmla="*/ 893054 w 1668657"/>
                <a:gd name="connsiteY21" fmla="*/ 1592875 h 1592875"/>
                <a:gd name="connsiteX22" fmla="*/ 0 w 1668657"/>
                <a:gd name="connsiteY22" fmla="*/ 1592875 h 1592875"/>
                <a:gd name="connsiteX0" fmla="*/ 0 w 1185745"/>
                <a:gd name="connsiteY0" fmla="*/ 6235 h 1592875"/>
                <a:gd name="connsiteX1" fmla="*/ 3974 w 1185745"/>
                <a:gd name="connsiteY1" fmla="*/ 3954 h 1592875"/>
                <a:gd name="connsiteX2" fmla="*/ 10601 w 1185745"/>
                <a:gd name="connsiteY2" fmla="*/ 2321 h 1592875"/>
                <a:gd name="connsiteX3" fmla="*/ 24952 w 1185745"/>
                <a:gd name="connsiteY3" fmla="*/ 0 h 1592875"/>
                <a:gd name="connsiteX4" fmla="*/ 112802 w 1185745"/>
                <a:gd name="connsiteY4" fmla="*/ 0 h 1592875"/>
                <a:gd name="connsiteX5" fmla="*/ 512789 w 1185745"/>
                <a:gd name="connsiteY5" fmla="*/ 29901 h 1592875"/>
                <a:gd name="connsiteX6" fmla="*/ 604389 w 1185745"/>
                <a:gd name="connsiteY6" fmla="*/ 29901 h 1592875"/>
                <a:gd name="connsiteX7" fmla="*/ 1004377 w 1185745"/>
                <a:gd name="connsiteY7" fmla="*/ 0 h 1592875"/>
                <a:gd name="connsiteX8" fmla="*/ 1120974 w 1185745"/>
                <a:gd name="connsiteY8" fmla="*/ 0 h 1592875"/>
                <a:gd name="connsiteX9" fmla="*/ 1185745 w 1185745"/>
                <a:gd name="connsiteY9" fmla="*/ 62644 h 1592875"/>
                <a:gd name="connsiteX10" fmla="*/ 1185745 w 1185745"/>
                <a:gd name="connsiteY10" fmla="*/ 154148 h 1592875"/>
                <a:gd name="connsiteX11" fmla="*/ 1152598 w 1185745"/>
                <a:gd name="connsiteY11" fmla="*/ 568922 h 1592875"/>
                <a:gd name="connsiteX12" fmla="*/ 1152598 w 1185745"/>
                <a:gd name="connsiteY12" fmla="*/ 657514 h 1592875"/>
                <a:gd name="connsiteX13" fmla="*/ 1185745 w 1185745"/>
                <a:gd name="connsiteY13" fmla="*/ 1072279 h 1592875"/>
                <a:gd name="connsiteX14" fmla="*/ 1185745 w 1185745"/>
                <a:gd name="connsiteY14" fmla="*/ 1137270 h 1592875"/>
                <a:gd name="connsiteX15" fmla="*/ 1117004 w 1185745"/>
                <a:gd name="connsiteY15" fmla="*/ 1178305 h 1592875"/>
                <a:gd name="connsiteX16" fmla="*/ 978531 w 1185745"/>
                <a:gd name="connsiteY16" fmla="*/ 1268220 h 1592875"/>
                <a:gd name="connsiteX17" fmla="*/ 643154 w 1185745"/>
                <a:gd name="connsiteY17" fmla="*/ 1487560 h 1592875"/>
                <a:gd name="connsiteX18" fmla="*/ 617805 w 1185745"/>
                <a:gd name="connsiteY18" fmla="*/ 1505968 h 1592875"/>
                <a:gd name="connsiteX19" fmla="*/ 555501 w 1185745"/>
                <a:gd name="connsiteY19" fmla="*/ 1545066 h 1592875"/>
                <a:gd name="connsiteX20" fmla="*/ 478542 w 1185745"/>
                <a:gd name="connsiteY20" fmla="*/ 1592875 h 1592875"/>
                <a:gd name="connsiteX21" fmla="*/ 410142 w 1185745"/>
                <a:gd name="connsiteY21" fmla="*/ 1592875 h 1592875"/>
                <a:gd name="connsiteX0" fmla="*/ 0 w 1185745"/>
                <a:gd name="connsiteY0" fmla="*/ 6235 h 1592875"/>
                <a:gd name="connsiteX1" fmla="*/ 3974 w 1185745"/>
                <a:gd name="connsiteY1" fmla="*/ 3954 h 1592875"/>
                <a:gd name="connsiteX2" fmla="*/ 10601 w 1185745"/>
                <a:gd name="connsiteY2" fmla="*/ 2321 h 1592875"/>
                <a:gd name="connsiteX3" fmla="*/ 24952 w 1185745"/>
                <a:gd name="connsiteY3" fmla="*/ 0 h 1592875"/>
                <a:gd name="connsiteX4" fmla="*/ 112802 w 1185745"/>
                <a:gd name="connsiteY4" fmla="*/ 0 h 1592875"/>
                <a:gd name="connsiteX5" fmla="*/ 512789 w 1185745"/>
                <a:gd name="connsiteY5" fmla="*/ 29901 h 1592875"/>
                <a:gd name="connsiteX6" fmla="*/ 604389 w 1185745"/>
                <a:gd name="connsiteY6" fmla="*/ 29901 h 1592875"/>
                <a:gd name="connsiteX7" fmla="*/ 1004377 w 1185745"/>
                <a:gd name="connsiteY7" fmla="*/ 0 h 1592875"/>
                <a:gd name="connsiteX8" fmla="*/ 1120974 w 1185745"/>
                <a:gd name="connsiteY8" fmla="*/ 0 h 1592875"/>
                <a:gd name="connsiteX9" fmla="*/ 1185745 w 1185745"/>
                <a:gd name="connsiteY9" fmla="*/ 62644 h 1592875"/>
                <a:gd name="connsiteX10" fmla="*/ 1185745 w 1185745"/>
                <a:gd name="connsiteY10" fmla="*/ 154148 h 1592875"/>
                <a:gd name="connsiteX11" fmla="*/ 1152598 w 1185745"/>
                <a:gd name="connsiteY11" fmla="*/ 568922 h 1592875"/>
                <a:gd name="connsiteX12" fmla="*/ 1152598 w 1185745"/>
                <a:gd name="connsiteY12" fmla="*/ 657514 h 1592875"/>
                <a:gd name="connsiteX13" fmla="*/ 1185745 w 1185745"/>
                <a:gd name="connsiteY13" fmla="*/ 1072279 h 1592875"/>
                <a:gd name="connsiteX14" fmla="*/ 1185745 w 1185745"/>
                <a:gd name="connsiteY14" fmla="*/ 1137270 h 1592875"/>
                <a:gd name="connsiteX15" fmla="*/ 1117004 w 1185745"/>
                <a:gd name="connsiteY15" fmla="*/ 1178305 h 1592875"/>
                <a:gd name="connsiteX16" fmla="*/ 978531 w 1185745"/>
                <a:gd name="connsiteY16" fmla="*/ 1268220 h 1592875"/>
                <a:gd name="connsiteX17" fmla="*/ 643154 w 1185745"/>
                <a:gd name="connsiteY17" fmla="*/ 1487560 h 1592875"/>
                <a:gd name="connsiteX18" fmla="*/ 617805 w 1185745"/>
                <a:gd name="connsiteY18" fmla="*/ 1505968 h 1592875"/>
                <a:gd name="connsiteX19" fmla="*/ 555501 w 1185745"/>
                <a:gd name="connsiteY19" fmla="*/ 1545066 h 1592875"/>
                <a:gd name="connsiteX20" fmla="*/ 478542 w 1185745"/>
                <a:gd name="connsiteY20" fmla="*/ 1592875 h 1592875"/>
                <a:gd name="connsiteX0" fmla="*/ 0 w 1185745"/>
                <a:gd name="connsiteY0" fmla="*/ 6235 h 1545066"/>
                <a:gd name="connsiteX1" fmla="*/ 3974 w 1185745"/>
                <a:gd name="connsiteY1" fmla="*/ 3954 h 1545066"/>
                <a:gd name="connsiteX2" fmla="*/ 10601 w 1185745"/>
                <a:gd name="connsiteY2" fmla="*/ 2321 h 1545066"/>
                <a:gd name="connsiteX3" fmla="*/ 24952 w 1185745"/>
                <a:gd name="connsiteY3" fmla="*/ 0 h 1545066"/>
                <a:gd name="connsiteX4" fmla="*/ 112802 w 1185745"/>
                <a:gd name="connsiteY4" fmla="*/ 0 h 1545066"/>
                <a:gd name="connsiteX5" fmla="*/ 512789 w 1185745"/>
                <a:gd name="connsiteY5" fmla="*/ 29901 h 1545066"/>
                <a:gd name="connsiteX6" fmla="*/ 604389 w 1185745"/>
                <a:gd name="connsiteY6" fmla="*/ 29901 h 1545066"/>
                <a:gd name="connsiteX7" fmla="*/ 1004377 w 1185745"/>
                <a:gd name="connsiteY7" fmla="*/ 0 h 1545066"/>
                <a:gd name="connsiteX8" fmla="*/ 1120974 w 1185745"/>
                <a:gd name="connsiteY8" fmla="*/ 0 h 1545066"/>
                <a:gd name="connsiteX9" fmla="*/ 1185745 w 1185745"/>
                <a:gd name="connsiteY9" fmla="*/ 62644 h 1545066"/>
                <a:gd name="connsiteX10" fmla="*/ 1185745 w 1185745"/>
                <a:gd name="connsiteY10" fmla="*/ 154148 h 1545066"/>
                <a:gd name="connsiteX11" fmla="*/ 1152598 w 1185745"/>
                <a:gd name="connsiteY11" fmla="*/ 568922 h 1545066"/>
                <a:gd name="connsiteX12" fmla="*/ 1152598 w 1185745"/>
                <a:gd name="connsiteY12" fmla="*/ 657514 h 1545066"/>
                <a:gd name="connsiteX13" fmla="*/ 1185745 w 1185745"/>
                <a:gd name="connsiteY13" fmla="*/ 1072279 h 1545066"/>
                <a:gd name="connsiteX14" fmla="*/ 1185745 w 1185745"/>
                <a:gd name="connsiteY14" fmla="*/ 1137270 h 1545066"/>
                <a:gd name="connsiteX15" fmla="*/ 1117004 w 1185745"/>
                <a:gd name="connsiteY15" fmla="*/ 1178305 h 1545066"/>
                <a:gd name="connsiteX16" fmla="*/ 978531 w 1185745"/>
                <a:gd name="connsiteY16" fmla="*/ 1268220 h 1545066"/>
                <a:gd name="connsiteX17" fmla="*/ 643154 w 1185745"/>
                <a:gd name="connsiteY17" fmla="*/ 1487560 h 1545066"/>
                <a:gd name="connsiteX18" fmla="*/ 617805 w 1185745"/>
                <a:gd name="connsiteY18" fmla="*/ 1505968 h 1545066"/>
                <a:gd name="connsiteX19" fmla="*/ 555501 w 1185745"/>
                <a:gd name="connsiteY19" fmla="*/ 1545066 h 1545066"/>
                <a:gd name="connsiteX0" fmla="*/ 0 w 1185745"/>
                <a:gd name="connsiteY0" fmla="*/ 6235 h 1505968"/>
                <a:gd name="connsiteX1" fmla="*/ 3974 w 1185745"/>
                <a:gd name="connsiteY1" fmla="*/ 3954 h 1505968"/>
                <a:gd name="connsiteX2" fmla="*/ 10601 w 1185745"/>
                <a:gd name="connsiteY2" fmla="*/ 2321 h 1505968"/>
                <a:gd name="connsiteX3" fmla="*/ 24952 w 1185745"/>
                <a:gd name="connsiteY3" fmla="*/ 0 h 1505968"/>
                <a:gd name="connsiteX4" fmla="*/ 112802 w 1185745"/>
                <a:gd name="connsiteY4" fmla="*/ 0 h 1505968"/>
                <a:gd name="connsiteX5" fmla="*/ 512789 w 1185745"/>
                <a:gd name="connsiteY5" fmla="*/ 29901 h 1505968"/>
                <a:gd name="connsiteX6" fmla="*/ 604389 w 1185745"/>
                <a:gd name="connsiteY6" fmla="*/ 29901 h 1505968"/>
                <a:gd name="connsiteX7" fmla="*/ 1004377 w 1185745"/>
                <a:gd name="connsiteY7" fmla="*/ 0 h 1505968"/>
                <a:gd name="connsiteX8" fmla="*/ 1120974 w 1185745"/>
                <a:gd name="connsiteY8" fmla="*/ 0 h 1505968"/>
                <a:gd name="connsiteX9" fmla="*/ 1185745 w 1185745"/>
                <a:gd name="connsiteY9" fmla="*/ 62644 h 1505968"/>
                <a:gd name="connsiteX10" fmla="*/ 1185745 w 1185745"/>
                <a:gd name="connsiteY10" fmla="*/ 154148 h 1505968"/>
                <a:gd name="connsiteX11" fmla="*/ 1152598 w 1185745"/>
                <a:gd name="connsiteY11" fmla="*/ 568922 h 1505968"/>
                <a:gd name="connsiteX12" fmla="*/ 1152598 w 1185745"/>
                <a:gd name="connsiteY12" fmla="*/ 657514 h 1505968"/>
                <a:gd name="connsiteX13" fmla="*/ 1185745 w 1185745"/>
                <a:gd name="connsiteY13" fmla="*/ 1072279 h 1505968"/>
                <a:gd name="connsiteX14" fmla="*/ 1185745 w 1185745"/>
                <a:gd name="connsiteY14" fmla="*/ 1137270 h 1505968"/>
                <a:gd name="connsiteX15" fmla="*/ 1117004 w 1185745"/>
                <a:gd name="connsiteY15" fmla="*/ 1178305 h 1505968"/>
                <a:gd name="connsiteX16" fmla="*/ 978531 w 1185745"/>
                <a:gd name="connsiteY16" fmla="*/ 1268220 h 1505968"/>
                <a:gd name="connsiteX17" fmla="*/ 643154 w 1185745"/>
                <a:gd name="connsiteY17" fmla="*/ 1487560 h 1505968"/>
                <a:gd name="connsiteX18" fmla="*/ 617805 w 1185745"/>
                <a:gd name="connsiteY18" fmla="*/ 1505968 h 1505968"/>
                <a:gd name="connsiteX0" fmla="*/ 0 w 1185745"/>
                <a:gd name="connsiteY0" fmla="*/ 6235 h 1487560"/>
                <a:gd name="connsiteX1" fmla="*/ 3974 w 1185745"/>
                <a:gd name="connsiteY1" fmla="*/ 3954 h 1487560"/>
                <a:gd name="connsiteX2" fmla="*/ 10601 w 1185745"/>
                <a:gd name="connsiteY2" fmla="*/ 2321 h 1487560"/>
                <a:gd name="connsiteX3" fmla="*/ 24952 w 1185745"/>
                <a:gd name="connsiteY3" fmla="*/ 0 h 1487560"/>
                <a:gd name="connsiteX4" fmla="*/ 112802 w 1185745"/>
                <a:gd name="connsiteY4" fmla="*/ 0 h 1487560"/>
                <a:gd name="connsiteX5" fmla="*/ 512789 w 1185745"/>
                <a:gd name="connsiteY5" fmla="*/ 29901 h 1487560"/>
                <a:gd name="connsiteX6" fmla="*/ 604389 w 1185745"/>
                <a:gd name="connsiteY6" fmla="*/ 29901 h 1487560"/>
                <a:gd name="connsiteX7" fmla="*/ 1004377 w 1185745"/>
                <a:gd name="connsiteY7" fmla="*/ 0 h 1487560"/>
                <a:gd name="connsiteX8" fmla="*/ 1120974 w 1185745"/>
                <a:gd name="connsiteY8" fmla="*/ 0 h 1487560"/>
                <a:gd name="connsiteX9" fmla="*/ 1185745 w 1185745"/>
                <a:gd name="connsiteY9" fmla="*/ 62644 h 1487560"/>
                <a:gd name="connsiteX10" fmla="*/ 1185745 w 1185745"/>
                <a:gd name="connsiteY10" fmla="*/ 154148 h 1487560"/>
                <a:gd name="connsiteX11" fmla="*/ 1152598 w 1185745"/>
                <a:gd name="connsiteY11" fmla="*/ 568922 h 1487560"/>
                <a:gd name="connsiteX12" fmla="*/ 1152598 w 1185745"/>
                <a:gd name="connsiteY12" fmla="*/ 657514 h 1487560"/>
                <a:gd name="connsiteX13" fmla="*/ 1185745 w 1185745"/>
                <a:gd name="connsiteY13" fmla="*/ 1072279 h 1487560"/>
                <a:gd name="connsiteX14" fmla="*/ 1185745 w 1185745"/>
                <a:gd name="connsiteY14" fmla="*/ 1137270 h 1487560"/>
                <a:gd name="connsiteX15" fmla="*/ 1117004 w 1185745"/>
                <a:gd name="connsiteY15" fmla="*/ 1178305 h 1487560"/>
                <a:gd name="connsiteX16" fmla="*/ 978531 w 1185745"/>
                <a:gd name="connsiteY16" fmla="*/ 1268220 h 1487560"/>
                <a:gd name="connsiteX17" fmla="*/ 643154 w 1185745"/>
                <a:gd name="connsiteY17" fmla="*/ 1487560 h 1487560"/>
                <a:gd name="connsiteX0" fmla="*/ 0 w 1185745"/>
                <a:gd name="connsiteY0" fmla="*/ 6235 h 1268220"/>
                <a:gd name="connsiteX1" fmla="*/ 3974 w 1185745"/>
                <a:gd name="connsiteY1" fmla="*/ 3954 h 1268220"/>
                <a:gd name="connsiteX2" fmla="*/ 10601 w 1185745"/>
                <a:gd name="connsiteY2" fmla="*/ 2321 h 1268220"/>
                <a:gd name="connsiteX3" fmla="*/ 24952 w 1185745"/>
                <a:gd name="connsiteY3" fmla="*/ 0 h 1268220"/>
                <a:gd name="connsiteX4" fmla="*/ 112802 w 1185745"/>
                <a:gd name="connsiteY4" fmla="*/ 0 h 1268220"/>
                <a:gd name="connsiteX5" fmla="*/ 512789 w 1185745"/>
                <a:gd name="connsiteY5" fmla="*/ 29901 h 1268220"/>
                <a:gd name="connsiteX6" fmla="*/ 604389 w 1185745"/>
                <a:gd name="connsiteY6" fmla="*/ 29901 h 1268220"/>
                <a:gd name="connsiteX7" fmla="*/ 1004377 w 1185745"/>
                <a:gd name="connsiteY7" fmla="*/ 0 h 1268220"/>
                <a:gd name="connsiteX8" fmla="*/ 1120974 w 1185745"/>
                <a:gd name="connsiteY8" fmla="*/ 0 h 1268220"/>
                <a:gd name="connsiteX9" fmla="*/ 1185745 w 1185745"/>
                <a:gd name="connsiteY9" fmla="*/ 62644 h 1268220"/>
                <a:gd name="connsiteX10" fmla="*/ 1185745 w 1185745"/>
                <a:gd name="connsiteY10" fmla="*/ 154148 h 1268220"/>
                <a:gd name="connsiteX11" fmla="*/ 1152598 w 1185745"/>
                <a:gd name="connsiteY11" fmla="*/ 568922 h 1268220"/>
                <a:gd name="connsiteX12" fmla="*/ 1152598 w 1185745"/>
                <a:gd name="connsiteY12" fmla="*/ 657514 h 1268220"/>
                <a:gd name="connsiteX13" fmla="*/ 1185745 w 1185745"/>
                <a:gd name="connsiteY13" fmla="*/ 1072279 h 1268220"/>
                <a:gd name="connsiteX14" fmla="*/ 1185745 w 1185745"/>
                <a:gd name="connsiteY14" fmla="*/ 1137270 h 1268220"/>
                <a:gd name="connsiteX15" fmla="*/ 1117004 w 1185745"/>
                <a:gd name="connsiteY15" fmla="*/ 1178305 h 1268220"/>
                <a:gd name="connsiteX16" fmla="*/ 978531 w 1185745"/>
                <a:gd name="connsiteY16" fmla="*/ 1268220 h 1268220"/>
                <a:gd name="connsiteX0" fmla="*/ 0 w 1185745"/>
                <a:gd name="connsiteY0" fmla="*/ 6235 h 1178305"/>
                <a:gd name="connsiteX1" fmla="*/ 3974 w 1185745"/>
                <a:gd name="connsiteY1" fmla="*/ 3954 h 1178305"/>
                <a:gd name="connsiteX2" fmla="*/ 10601 w 1185745"/>
                <a:gd name="connsiteY2" fmla="*/ 2321 h 1178305"/>
                <a:gd name="connsiteX3" fmla="*/ 24952 w 1185745"/>
                <a:gd name="connsiteY3" fmla="*/ 0 h 1178305"/>
                <a:gd name="connsiteX4" fmla="*/ 112802 w 1185745"/>
                <a:gd name="connsiteY4" fmla="*/ 0 h 1178305"/>
                <a:gd name="connsiteX5" fmla="*/ 512789 w 1185745"/>
                <a:gd name="connsiteY5" fmla="*/ 29901 h 1178305"/>
                <a:gd name="connsiteX6" fmla="*/ 604389 w 1185745"/>
                <a:gd name="connsiteY6" fmla="*/ 29901 h 1178305"/>
                <a:gd name="connsiteX7" fmla="*/ 1004377 w 1185745"/>
                <a:gd name="connsiteY7" fmla="*/ 0 h 1178305"/>
                <a:gd name="connsiteX8" fmla="*/ 1120974 w 1185745"/>
                <a:gd name="connsiteY8" fmla="*/ 0 h 1178305"/>
                <a:gd name="connsiteX9" fmla="*/ 1185745 w 1185745"/>
                <a:gd name="connsiteY9" fmla="*/ 62644 h 1178305"/>
                <a:gd name="connsiteX10" fmla="*/ 1185745 w 1185745"/>
                <a:gd name="connsiteY10" fmla="*/ 154148 h 1178305"/>
                <a:gd name="connsiteX11" fmla="*/ 1152598 w 1185745"/>
                <a:gd name="connsiteY11" fmla="*/ 568922 h 1178305"/>
                <a:gd name="connsiteX12" fmla="*/ 1152598 w 1185745"/>
                <a:gd name="connsiteY12" fmla="*/ 657514 h 1178305"/>
                <a:gd name="connsiteX13" fmla="*/ 1185745 w 1185745"/>
                <a:gd name="connsiteY13" fmla="*/ 1072279 h 1178305"/>
                <a:gd name="connsiteX14" fmla="*/ 1185745 w 1185745"/>
                <a:gd name="connsiteY14" fmla="*/ 1137270 h 1178305"/>
                <a:gd name="connsiteX15" fmla="*/ 1117004 w 1185745"/>
                <a:gd name="connsiteY15" fmla="*/ 1178305 h 1178305"/>
                <a:gd name="connsiteX0" fmla="*/ 0 w 1185745"/>
                <a:gd name="connsiteY0" fmla="*/ 6235 h 1137270"/>
                <a:gd name="connsiteX1" fmla="*/ 3974 w 1185745"/>
                <a:gd name="connsiteY1" fmla="*/ 3954 h 1137270"/>
                <a:gd name="connsiteX2" fmla="*/ 10601 w 1185745"/>
                <a:gd name="connsiteY2" fmla="*/ 2321 h 1137270"/>
                <a:gd name="connsiteX3" fmla="*/ 24952 w 1185745"/>
                <a:gd name="connsiteY3" fmla="*/ 0 h 1137270"/>
                <a:gd name="connsiteX4" fmla="*/ 112802 w 1185745"/>
                <a:gd name="connsiteY4" fmla="*/ 0 h 1137270"/>
                <a:gd name="connsiteX5" fmla="*/ 512789 w 1185745"/>
                <a:gd name="connsiteY5" fmla="*/ 29901 h 1137270"/>
                <a:gd name="connsiteX6" fmla="*/ 604389 w 1185745"/>
                <a:gd name="connsiteY6" fmla="*/ 29901 h 1137270"/>
                <a:gd name="connsiteX7" fmla="*/ 1004377 w 1185745"/>
                <a:gd name="connsiteY7" fmla="*/ 0 h 1137270"/>
                <a:gd name="connsiteX8" fmla="*/ 1120974 w 1185745"/>
                <a:gd name="connsiteY8" fmla="*/ 0 h 1137270"/>
                <a:gd name="connsiteX9" fmla="*/ 1185745 w 1185745"/>
                <a:gd name="connsiteY9" fmla="*/ 62644 h 1137270"/>
                <a:gd name="connsiteX10" fmla="*/ 1185745 w 1185745"/>
                <a:gd name="connsiteY10" fmla="*/ 154148 h 1137270"/>
                <a:gd name="connsiteX11" fmla="*/ 1152598 w 1185745"/>
                <a:gd name="connsiteY11" fmla="*/ 568922 h 1137270"/>
                <a:gd name="connsiteX12" fmla="*/ 1152598 w 1185745"/>
                <a:gd name="connsiteY12" fmla="*/ 657514 h 1137270"/>
                <a:gd name="connsiteX13" fmla="*/ 1185745 w 1185745"/>
                <a:gd name="connsiteY13" fmla="*/ 1072279 h 1137270"/>
                <a:gd name="connsiteX14" fmla="*/ 1185745 w 1185745"/>
                <a:gd name="connsiteY14" fmla="*/ 1137270 h 1137270"/>
                <a:gd name="connsiteX0" fmla="*/ 0 w 1185745"/>
                <a:gd name="connsiteY0" fmla="*/ 6235 h 1137270"/>
                <a:gd name="connsiteX1" fmla="*/ 3974 w 1185745"/>
                <a:gd name="connsiteY1" fmla="*/ 3954 h 1137270"/>
                <a:gd name="connsiteX2" fmla="*/ 10601 w 1185745"/>
                <a:gd name="connsiteY2" fmla="*/ 2321 h 1137270"/>
                <a:gd name="connsiteX3" fmla="*/ 24952 w 1185745"/>
                <a:gd name="connsiteY3" fmla="*/ 0 h 1137270"/>
                <a:gd name="connsiteX4" fmla="*/ 112802 w 1185745"/>
                <a:gd name="connsiteY4" fmla="*/ 0 h 1137270"/>
                <a:gd name="connsiteX5" fmla="*/ 512789 w 1185745"/>
                <a:gd name="connsiteY5" fmla="*/ 29901 h 1137270"/>
                <a:gd name="connsiteX6" fmla="*/ 604389 w 1185745"/>
                <a:gd name="connsiteY6" fmla="*/ 29901 h 1137270"/>
                <a:gd name="connsiteX7" fmla="*/ 1004377 w 1185745"/>
                <a:gd name="connsiteY7" fmla="*/ 0 h 1137270"/>
                <a:gd name="connsiteX8" fmla="*/ 1120974 w 1185745"/>
                <a:gd name="connsiteY8" fmla="*/ 0 h 1137270"/>
                <a:gd name="connsiteX9" fmla="*/ 1185745 w 1185745"/>
                <a:gd name="connsiteY9" fmla="*/ 62644 h 1137270"/>
                <a:gd name="connsiteX10" fmla="*/ 1185745 w 1185745"/>
                <a:gd name="connsiteY10" fmla="*/ 154148 h 1137270"/>
                <a:gd name="connsiteX11" fmla="*/ 1152598 w 1185745"/>
                <a:gd name="connsiteY11" fmla="*/ 568922 h 1137270"/>
                <a:gd name="connsiteX12" fmla="*/ 1152598 w 1185745"/>
                <a:gd name="connsiteY12" fmla="*/ 657514 h 1137270"/>
                <a:gd name="connsiteX13" fmla="*/ 1185745 w 1185745"/>
                <a:gd name="connsiteY13" fmla="*/ 1072279 h 1137270"/>
                <a:gd name="connsiteX14" fmla="*/ 1185745 w 1185745"/>
                <a:gd name="connsiteY14" fmla="*/ 1137270 h 113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5745" h="1137270">
                  <a:moveTo>
                    <a:pt x="0" y="6235"/>
                  </a:moveTo>
                  <a:lnTo>
                    <a:pt x="3974" y="3954"/>
                  </a:lnTo>
                  <a:lnTo>
                    <a:pt x="10601" y="2321"/>
                  </a:lnTo>
                  <a:cubicBezTo>
                    <a:pt x="14837" y="1640"/>
                    <a:pt x="19089" y="1157"/>
                    <a:pt x="24952" y="0"/>
                  </a:cubicBezTo>
                  <a:lnTo>
                    <a:pt x="112802" y="0"/>
                  </a:lnTo>
                  <a:lnTo>
                    <a:pt x="512789" y="29901"/>
                  </a:lnTo>
                  <a:cubicBezTo>
                    <a:pt x="538083" y="31791"/>
                    <a:pt x="579094" y="31791"/>
                    <a:pt x="604389" y="29901"/>
                  </a:cubicBezTo>
                  <a:lnTo>
                    <a:pt x="1004377" y="0"/>
                  </a:lnTo>
                  <a:lnTo>
                    <a:pt x="1120974" y="0"/>
                  </a:lnTo>
                  <a:cubicBezTo>
                    <a:pt x="1156746" y="0"/>
                    <a:pt x="1185745" y="28047"/>
                    <a:pt x="1185745" y="62644"/>
                  </a:cubicBezTo>
                  <a:lnTo>
                    <a:pt x="1185745" y="154148"/>
                  </a:lnTo>
                  <a:lnTo>
                    <a:pt x="1152598" y="568922"/>
                  </a:lnTo>
                  <a:cubicBezTo>
                    <a:pt x="1150643" y="593386"/>
                    <a:pt x="1150643" y="633050"/>
                    <a:pt x="1152598" y="657514"/>
                  </a:cubicBezTo>
                  <a:lnTo>
                    <a:pt x="1185745" y="1072279"/>
                  </a:lnTo>
                  <a:lnTo>
                    <a:pt x="1185745" y="1137270"/>
                  </a:lnTo>
                </a:path>
              </a:pathLst>
            </a:custGeom>
            <a:noFill/>
            <a:ln w="9525">
              <a:solidFill>
                <a:srgbClr val="CC6600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pptxe40_枚切りの食パンのイラスト</dc:title>
  <dc:subject>pptxe40_枚切りの食パンのイラスト</dc:subject>
  <dc:creator>でじけろお</dc:creator>
  <cp:revision>1</cp:revision>
  <dcterms:created xsi:type="dcterms:W3CDTF">2018-05-20T00:31:01Z</dcterms:created>
  <dcterms:modified xsi:type="dcterms:W3CDTF">2020-08-05T05:12:08Z</dcterms:modified>
  <cp:version>1</cp:version>
</cp:coreProperties>
</file>