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B458E22-F921-45ED-BA9A-F3B8EF1E2224}"/>
              </a:ext>
            </a:extLst>
          </p:cNvPr>
          <p:cNvGrpSpPr/>
          <p:nvPr/>
        </p:nvGrpSpPr>
        <p:grpSpPr>
          <a:xfrm>
            <a:off x="957863" y="1319813"/>
            <a:ext cx="2066925" cy="1760537"/>
            <a:chOff x="796498" y="3302806"/>
            <a:chExt cx="2066925" cy="1760537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817081CC-8295-4D94-8648-9AC5FDB1EE4C}"/>
                </a:ext>
              </a:extLst>
            </p:cNvPr>
            <p:cNvSpPr/>
            <p:nvPr/>
          </p:nvSpPr>
          <p:spPr>
            <a:xfrm>
              <a:off x="796498" y="3302806"/>
              <a:ext cx="2066925" cy="1760537"/>
            </a:xfrm>
            <a:custGeom>
              <a:avLst/>
              <a:gdLst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2025849 w 2066925"/>
                <a:gd name="connsiteY13" fmla="*/ 1191179 h 1760537"/>
                <a:gd name="connsiteX14" fmla="*/ 2032427 w 2066925"/>
                <a:gd name="connsiteY14" fmla="*/ 1197757 h 1760537"/>
                <a:gd name="connsiteX15" fmla="*/ 1603802 w 2066925"/>
                <a:gd name="connsiteY15" fmla="*/ 1397782 h 1760537"/>
                <a:gd name="connsiteX16" fmla="*/ 1170415 w 2066925"/>
                <a:gd name="connsiteY16" fmla="*/ 1726394 h 1760537"/>
                <a:gd name="connsiteX17" fmla="*/ 1167680 w 2066925"/>
                <a:gd name="connsiteY17" fmla="*/ 1717910 h 1760537"/>
                <a:gd name="connsiteX18" fmla="*/ 1166709 w 2066925"/>
                <a:gd name="connsiteY18" fmla="*/ 1722720 h 1760537"/>
                <a:gd name="connsiteX19" fmla="*/ 1109657 w 2066925"/>
                <a:gd name="connsiteY19" fmla="*/ 1760537 h 1760537"/>
                <a:gd name="connsiteX20" fmla="*/ 1035413 w 2066925"/>
                <a:gd name="connsiteY20" fmla="*/ 1760537 h 1760537"/>
                <a:gd name="connsiteX21" fmla="*/ 142359 w 2066925"/>
                <a:gd name="connsiteY21" fmla="*/ 1760537 h 1760537"/>
                <a:gd name="connsiteX22" fmla="*/ 61918 w 2066925"/>
                <a:gd name="connsiteY22" fmla="*/ 1760537 h 1760537"/>
                <a:gd name="connsiteX23" fmla="*/ 0 w 2066925"/>
                <a:gd name="connsiteY23" fmla="*/ 1698619 h 1760537"/>
                <a:gd name="connsiteX24" fmla="*/ 0 w 2066925"/>
                <a:gd name="connsiteY24" fmla="*/ 1634971 h 1760537"/>
                <a:gd name="connsiteX25" fmla="*/ 33758 w 2066925"/>
                <a:gd name="connsiteY25" fmla="*/ 1198207 h 1760537"/>
                <a:gd name="connsiteX26" fmla="*/ 33758 w 2066925"/>
                <a:gd name="connsiteY26" fmla="*/ 1110642 h 1760537"/>
                <a:gd name="connsiteX27" fmla="*/ 0 w 2066925"/>
                <a:gd name="connsiteY27" fmla="*/ 673878 h 1760537"/>
                <a:gd name="connsiteX28" fmla="*/ 0 w 2066925"/>
                <a:gd name="connsiteY28" fmla="*/ 627068 h 1760537"/>
                <a:gd name="connsiteX29" fmla="*/ 61918 w 2066925"/>
                <a:gd name="connsiteY29" fmla="*/ 565150 h 1760537"/>
                <a:gd name="connsiteX30" fmla="*/ 74663 w 2066925"/>
                <a:gd name="connsiteY30" fmla="*/ 565150 h 1760537"/>
                <a:gd name="connsiteX31" fmla="*/ 291075 w 2066925"/>
                <a:gd name="connsiteY31" fmla="*/ 468736 h 1760537"/>
                <a:gd name="connsiteX32" fmla="*/ 906728 w 2066925"/>
                <a:gd name="connsiteY32" fmla="*/ 27451 h 1760537"/>
                <a:gd name="connsiteX33" fmla="*/ 906927 w 2066925"/>
                <a:gd name="connsiteY33" fmla="*/ 27864 h 1760537"/>
                <a:gd name="connsiteX34" fmla="*/ 913486 w 2066925"/>
                <a:gd name="connsiteY34" fmla="*/ 18136 h 1760537"/>
                <a:gd name="connsiteX35" fmla="*/ 957268 w 2066925"/>
                <a:gd name="connsiteY35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2025849 w 2066925"/>
                <a:gd name="connsiteY13" fmla="*/ 1191179 h 1760537"/>
                <a:gd name="connsiteX14" fmla="*/ 2032427 w 2066925"/>
                <a:gd name="connsiteY14" fmla="*/ 1197757 h 1760537"/>
                <a:gd name="connsiteX15" fmla="*/ 1603802 w 2066925"/>
                <a:gd name="connsiteY15" fmla="*/ 1397782 h 1760537"/>
                <a:gd name="connsiteX16" fmla="*/ 1170415 w 2066925"/>
                <a:gd name="connsiteY16" fmla="*/ 1726394 h 1760537"/>
                <a:gd name="connsiteX17" fmla="*/ 1167680 w 2066925"/>
                <a:gd name="connsiteY17" fmla="*/ 1717910 h 1760537"/>
                <a:gd name="connsiteX18" fmla="*/ 1109657 w 2066925"/>
                <a:gd name="connsiteY18" fmla="*/ 1760537 h 1760537"/>
                <a:gd name="connsiteX19" fmla="*/ 1035413 w 2066925"/>
                <a:gd name="connsiteY19" fmla="*/ 1760537 h 1760537"/>
                <a:gd name="connsiteX20" fmla="*/ 142359 w 2066925"/>
                <a:gd name="connsiteY20" fmla="*/ 1760537 h 1760537"/>
                <a:gd name="connsiteX21" fmla="*/ 61918 w 2066925"/>
                <a:gd name="connsiteY21" fmla="*/ 1760537 h 1760537"/>
                <a:gd name="connsiteX22" fmla="*/ 0 w 2066925"/>
                <a:gd name="connsiteY22" fmla="*/ 1698619 h 1760537"/>
                <a:gd name="connsiteX23" fmla="*/ 0 w 2066925"/>
                <a:gd name="connsiteY23" fmla="*/ 1634971 h 1760537"/>
                <a:gd name="connsiteX24" fmla="*/ 33758 w 2066925"/>
                <a:gd name="connsiteY24" fmla="*/ 1198207 h 1760537"/>
                <a:gd name="connsiteX25" fmla="*/ 33758 w 2066925"/>
                <a:gd name="connsiteY25" fmla="*/ 1110642 h 1760537"/>
                <a:gd name="connsiteX26" fmla="*/ 0 w 2066925"/>
                <a:gd name="connsiteY26" fmla="*/ 673878 h 1760537"/>
                <a:gd name="connsiteX27" fmla="*/ 0 w 2066925"/>
                <a:gd name="connsiteY27" fmla="*/ 627068 h 1760537"/>
                <a:gd name="connsiteX28" fmla="*/ 61918 w 2066925"/>
                <a:gd name="connsiteY28" fmla="*/ 565150 h 1760537"/>
                <a:gd name="connsiteX29" fmla="*/ 74663 w 2066925"/>
                <a:gd name="connsiteY29" fmla="*/ 565150 h 1760537"/>
                <a:gd name="connsiteX30" fmla="*/ 291075 w 2066925"/>
                <a:gd name="connsiteY30" fmla="*/ 468736 h 1760537"/>
                <a:gd name="connsiteX31" fmla="*/ 906728 w 2066925"/>
                <a:gd name="connsiteY31" fmla="*/ 27451 h 1760537"/>
                <a:gd name="connsiteX32" fmla="*/ 906927 w 2066925"/>
                <a:gd name="connsiteY32" fmla="*/ 27864 h 1760537"/>
                <a:gd name="connsiteX33" fmla="*/ 913486 w 2066925"/>
                <a:gd name="connsiteY33" fmla="*/ 18136 h 1760537"/>
                <a:gd name="connsiteX34" fmla="*/ 957268 w 2066925"/>
                <a:gd name="connsiteY34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2025849 w 2066925"/>
                <a:gd name="connsiteY13" fmla="*/ 1191179 h 1760537"/>
                <a:gd name="connsiteX14" fmla="*/ 2032427 w 2066925"/>
                <a:gd name="connsiteY14" fmla="*/ 1197757 h 1760537"/>
                <a:gd name="connsiteX15" fmla="*/ 1603802 w 2066925"/>
                <a:gd name="connsiteY15" fmla="*/ 1397782 h 1760537"/>
                <a:gd name="connsiteX16" fmla="*/ 1170415 w 2066925"/>
                <a:gd name="connsiteY16" fmla="*/ 1726394 h 1760537"/>
                <a:gd name="connsiteX17" fmla="*/ 1109657 w 2066925"/>
                <a:gd name="connsiteY17" fmla="*/ 1760537 h 1760537"/>
                <a:gd name="connsiteX18" fmla="*/ 1035413 w 2066925"/>
                <a:gd name="connsiteY18" fmla="*/ 1760537 h 1760537"/>
                <a:gd name="connsiteX19" fmla="*/ 142359 w 2066925"/>
                <a:gd name="connsiteY19" fmla="*/ 1760537 h 1760537"/>
                <a:gd name="connsiteX20" fmla="*/ 61918 w 2066925"/>
                <a:gd name="connsiteY20" fmla="*/ 1760537 h 1760537"/>
                <a:gd name="connsiteX21" fmla="*/ 0 w 2066925"/>
                <a:gd name="connsiteY21" fmla="*/ 1698619 h 1760537"/>
                <a:gd name="connsiteX22" fmla="*/ 0 w 2066925"/>
                <a:gd name="connsiteY22" fmla="*/ 1634971 h 1760537"/>
                <a:gd name="connsiteX23" fmla="*/ 33758 w 2066925"/>
                <a:gd name="connsiteY23" fmla="*/ 1198207 h 1760537"/>
                <a:gd name="connsiteX24" fmla="*/ 33758 w 2066925"/>
                <a:gd name="connsiteY24" fmla="*/ 1110642 h 1760537"/>
                <a:gd name="connsiteX25" fmla="*/ 0 w 2066925"/>
                <a:gd name="connsiteY25" fmla="*/ 673878 h 1760537"/>
                <a:gd name="connsiteX26" fmla="*/ 0 w 2066925"/>
                <a:gd name="connsiteY26" fmla="*/ 627068 h 1760537"/>
                <a:gd name="connsiteX27" fmla="*/ 61918 w 2066925"/>
                <a:gd name="connsiteY27" fmla="*/ 565150 h 1760537"/>
                <a:gd name="connsiteX28" fmla="*/ 74663 w 2066925"/>
                <a:gd name="connsiteY28" fmla="*/ 565150 h 1760537"/>
                <a:gd name="connsiteX29" fmla="*/ 291075 w 2066925"/>
                <a:gd name="connsiteY29" fmla="*/ 468736 h 1760537"/>
                <a:gd name="connsiteX30" fmla="*/ 906728 w 2066925"/>
                <a:gd name="connsiteY30" fmla="*/ 27451 h 1760537"/>
                <a:gd name="connsiteX31" fmla="*/ 906927 w 2066925"/>
                <a:gd name="connsiteY31" fmla="*/ 27864 h 1760537"/>
                <a:gd name="connsiteX32" fmla="*/ 913486 w 2066925"/>
                <a:gd name="connsiteY32" fmla="*/ 18136 h 1760537"/>
                <a:gd name="connsiteX33" fmla="*/ 957268 w 2066925"/>
                <a:gd name="connsiteY33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2025849 w 2066925"/>
                <a:gd name="connsiteY13" fmla="*/ 1191179 h 1760537"/>
                <a:gd name="connsiteX14" fmla="*/ 1603802 w 2066925"/>
                <a:gd name="connsiteY14" fmla="*/ 1397782 h 1760537"/>
                <a:gd name="connsiteX15" fmla="*/ 1170415 w 2066925"/>
                <a:gd name="connsiteY15" fmla="*/ 1726394 h 1760537"/>
                <a:gd name="connsiteX16" fmla="*/ 1109657 w 2066925"/>
                <a:gd name="connsiteY16" fmla="*/ 1760537 h 1760537"/>
                <a:gd name="connsiteX17" fmla="*/ 1035413 w 2066925"/>
                <a:gd name="connsiteY17" fmla="*/ 1760537 h 1760537"/>
                <a:gd name="connsiteX18" fmla="*/ 142359 w 2066925"/>
                <a:gd name="connsiteY18" fmla="*/ 1760537 h 1760537"/>
                <a:gd name="connsiteX19" fmla="*/ 61918 w 2066925"/>
                <a:gd name="connsiteY19" fmla="*/ 1760537 h 1760537"/>
                <a:gd name="connsiteX20" fmla="*/ 0 w 2066925"/>
                <a:gd name="connsiteY20" fmla="*/ 1698619 h 1760537"/>
                <a:gd name="connsiteX21" fmla="*/ 0 w 2066925"/>
                <a:gd name="connsiteY21" fmla="*/ 1634971 h 1760537"/>
                <a:gd name="connsiteX22" fmla="*/ 33758 w 2066925"/>
                <a:gd name="connsiteY22" fmla="*/ 1198207 h 1760537"/>
                <a:gd name="connsiteX23" fmla="*/ 33758 w 2066925"/>
                <a:gd name="connsiteY23" fmla="*/ 1110642 h 1760537"/>
                <a:gd name="connsiteX24" fmla="*/ 0 w 2066925"/>
                <a:gd name="connsiteY24" fmla="*/ 673878 h 1760537"/>
                <a:gd name="connsiteX25" fmla="*/ 0 w 2066925"/>
                <a:gd name="connsiteY25" fmla="*/ 627068 h 1760537"/>
                <a:gd name="connsiteX26" fmla="*/ 61918 w 2066925"/>
                <a:gd name="connsiteY26" fmla="*/ 565150 h 1760537"/>
                <a:gd name="connsiteX27" fmla="*/ 74663 w 2066925"/>
                <a:gd name="connsiteY27" fmla="*/ 565150 h 1760537"/>
                <a:gd name="connsiteX28" fmla="*/ 291075 w 2066925"/>
                <a:gd name="connsiteY28" fmla="*/ 468736 h 1760537"/>
                <a:gd name="connsiteX29" fmla="*/ 906728 w 2066925"/>
                <a:gd name="connsiteY29" fmla="*/ 27451 h 1760537"/>
                <a:gd name="connsiteX30" fmla="*/ 906927 w 2066925"/>
                <a:gd name="connsiteY30" fmla="*/ 27864 h 1760537"/>
                <a:gd name="connsiteX31" fmla="*/ 913486 w 2066925"/>
                <a:gd name="connsiteY31" fmla="*/ 18136 h 1760537"/>
                <a:gd name="connsiteX32" fmla="*/ 957268 w 2066925"/>
                <a:gd name="connsiteY32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3977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61918 w 2066925"/>
                <a:gd name="connsiteY25" fmla="*/ 565150 h 1760537"/>
                <a:gd name="connsiteX26" fmla="*/ 74663 w 2066925"/>
                <a:gd name="connsiteY26" fmla="*/ 565150 h 1760537"/>
                <a:gd name="connsiteX27" fmla="*/ 291075 w 2066925"/>
                <a:gd name="connsiteY27" fmla="*/ 468736 h 1760537"/>
                <a:gd name="connsiteX28" fmla="*/ 906728 w 2066925"/>
                <a:gd name="connsiteY28" fmla="*/ 27451 h 1760537"/>
                <a:gd name="connsiteX29" fmla="*/ 906927 w 2066925"/>
                <a:gd name="connsiteY29" fmla="*/ 27864 h 1760537"/>
                <a:gd name="connsiteX30" fmla="*/ 913486 w 2066925"/>
                <a:gd name="connsiteY30" fmla="*/ 18136 h 1760537"/>
                <a:gd name="connsiteX31" fmla="*/ 957268 w 2066925"/>
                <a:gd name="connsiteY31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3977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61918 w 2066925"/>
                <a:gd name="connsiteY25" fmla="*/ 565150 h 1760537"/>
                <a:gd name="connsiteX26" fmla="*/ 74663 w 2066925"/>
                <a:gd name="connsiteY26" fmla="*/ 565150 h 1760537"/>
                <a:gd name="connsiteX27" fmla="*/ 291075 w 2066925"/>
                <a:gd name="connsiteY27" fmla="*/ 468736 h 1760537"/>
                <a:gd name="connsiteX28" fmla="*/ 906728 w 2066925"/>
                <a:gd name="connsiteY28" fmla="*/ 27451 h 1760537"/>
                <a:gd name="connsiteX29" fmla="*/ 906927 w 2066925"/>
                <a:gd name="connsiteY29" fmla="*/ 27864 h 1760537"/>
                <a:gd name="connsiteX30" fmla="*/ 913486 w 2066925"/>
                <a:gd name="connsiteY30" fmla="*/ 18136 h 1760537"/>
                <a:gd name="connsiteX31" fmla="*/ 957268 w 2066925"/>
                <a:gd name="connsiteY31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4358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61918 w 2066925"/>
                <a:gd name="connsiteY25" fmla="*/ 565150 h 1760537"/>
                <a:gd name="connsiteX26" fmla="*/ 74663 w 2066925"/>
                <a:gd name="connsiteY26" fmla="*/ 565150 h 1760537"/>
                <a:gd name="connsiteX27" fmla="*/ 291075 w 2066925"/>
                <a:gd name="connsiteY27" fmla="*/ 468736 h 1760537"/>
                <a:gd name="connsiteX28" fmla="*/ 906728 w 2066925"/>
                <a:gd name="connsiteY28" fmla="*/ 27451 h 1760537"/>
                <a:gd name="connsiteX29" fmla="*/ 906927 w 2066925"/>
                <a:gd name="connsiteY29" fmla="*/ 27864 h 1760537"/>
                <a:gd name="connsiteX30" fmla="*/ 913486 w 2066925"/>
                <a:gd name="connsiteY30" fmla="*/ 18136 h 1760537"/>
                <a:gd name="connsiteX31" fmla="*/ 957268 w 2066925"/>
                <a:gd name="connsiteY31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4358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61918 w 2066925"/>
                <a:gd name="connsiteY25" fmla="*/ 565150 h 1760537"/>
                <a:gd name="connsiteX26" fmla="*/ 74663 w 2066925"/>
                <a:gd name="connsiteY26" fmla="*/ 565150 h 1760537"/>
                <a:gd name="connsiteX27" fmla="*/ 291075 w 2066925"/>
                <a:gd name="connsiteY27" fmla="*/ 468736 h 1760537"/>
                <a:gd name="connsiteX28" fmla="*/ 906728 w 2066925"/>
                <a:gd name="connsiteY28" fmla="*/ 27451 h 1760537"/>
                <a:gd name="connsiteX29" fmla="*/ 906927 w 2066925"/>
                <a:gd name="connsiteY29" fmla="*/ 27864 h 1760537"/>
                <a:gd name="connsiteX30" fmla="*/ 913486 w 2066925"/>
                <a:gd name="connsiteY30" fmla="*/ 18136 h 1760537"/>
                <a:gd name="connsiteX31" fmla="*/ 957268 w 2066925"/>
                <a:gd name="connsiteY31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4358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61918 w 2066925"/>
                <a:gd name="connsiteY25" fmla="*/ 565150 h 1760537"/>
                <a:gd name="connsiteX26" fmla="*/ 74663 w 2066925"/>
                <a:gd name="connsiteY26" fmla="*/ 565150 h 1760537"/>
                <a:gd name="connsiteX27" fmla="*/ 906728 w 2066925"/>
                <a:gd name="connsiteY27" fmla="*/ 27451 h 1760537"/>
                <a:gd name="connsiteX28" fmla="*/ 906927 w 2066925"/>
                <a:gd name="connsiteY28" fmla="*/ 27864 h 1760537"/>
                <a:gd name="connsiteX29" fmla="*/ 913486 w 2066925"/>
                <a:gd name="connsiteY29" fmla="*/ 18136 h 1760537"/>
                <a:gd name="connsiteX30" fmla="*/ 957268 w 2066925"/>
                <a:gd name="connsiteY30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4358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61918 w 2066925"/>
                <a:gd name="connsiteY25" fmla="*/ 565150 h 1760537"/>
                <a:gd name="connsiteX26" fmla="*/ 906728 w 2066925"/>
                <a:gd name="connsiteY26" fmla="*/ 27451 h 1760537"/>
                <a:gd name="connsiteX27" fmla="*/ 906927 w 2066925"/>
                <a:gd name="connsiteY27" fmla="*/ 27864 h 1760537"/>
                <a:gd name="connsiteX28" fmla="*/ 913486 w 2066925"/>
                <a:gd name="connsiteY28" fmla="*/ 18136 h 1760537"/>
                <a:gd name="connsiteX29" fmla="*/ 957268 w 2066925"/>
                <a:gd name="connsiteY29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4358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61918 w 2066925"/>
                <a:gd name="connsiteY25" fmla="*/ 565150 h 1760537"/>
                <a:gd name="connsiteX26" fmla="*/ 560815 w 2066925"/>
                <a:gd name="connsiteY26" fmla="*/ 230969 h 1760537"/>
                <a:gd name="connsiteX27" fmla="*/ 906728 w 2066925"/>
                <a:gd name="connsiteY27" fmla="*/ 27451 h 1760537"/>
                <a:gd name="connsiteX28" fmla="*/ 906927 w 2066925"/>
                <a:gd name="connsiteY28" fmla="*/ 27864 h 1760537"/>
                <a:gd name="connsiteX29" fmla="*/ 913486 w 2066925"/>
                <a:gd name="connsiteY29" fmla="*/ 18136 h 1760537"/>
                <a:gd name="connsiteX30" fmla="*/ 957268 w 2066925"/>
                <a:gd name="connsiteY30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4358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61918 w 2066925"/>
                <a:gd name="connsiteY25" fmla="*/ 565150 h 1760537"/>
                <a:gd name="connsiteX26" fmla="*/ 560815 w 2066925"/>
                <a:gd name="connsiteY26" fmla="*/ 230969 h 1760537"/>
                <a:gd name="connsiteX27" fmla="*/ 906728 w 2066925"/>
                <a:gd name="connsiteY27" fmla="*/ 27451 h 1760537"/>
                <a:gd name="connsiteX28" fmla="*/ 906927 w 2066925"/>
                <a:gd name="connsiteY28" fmla="*/ 27864 h 1760537"/>
                <a:gd name="connsiteX29" fmla="*/ 913486 w 2066925"/>
                <a:gd name="connsiteY29" fmla="*/ 18136 h 1760537"/>
                <a:gd name="connsiteX30" fmla="*/ 957268 w 2066925"/>
                <a:gd name="connsiteY30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4358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61918 w 2066925"/>
                <a:gd name="connsiteY25" fmla="*/ 565150 h 1760537"/>
                <a:gd name="connsiteX26" fmla="*/ 532240 w 2066925"/>
                <a:gd name="connsiteY26" fmla="*/ 230969 h 1760537"/>
                <a:gd name="connsiteX27" fmla="*/ 906728 w 2066925"/>
                <a:gd name="connsiteY27" fmla="*/ 27451 h 1760537"/>
                <a:gd name="connsiteX28" fmla="*/ 906927 w 2066925"/>
                <a:gd name="connsiteY28" fmla="*/ 27864 h 1760537"/>
                <a:gd name="connsiteX29" fmla="*/ 913486 w 2066925"/>
                <a:gd name="connsiteY29" fmla="*/ 18136 h 1760537"/>
                <a:gd name="connsiteX30" fmla="*/ 957268 w 2066925"/>
                <a:gd name="connsiteY30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4358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54774 w 2066925"/>
                <a:gd name="connsiteY25" fmla="*/ 553244 h 1760537"/>
                <a:gd name="connsiteX26" fmla="*/ 532240 w 2066925"/>
                <a:gd name="connsiteY26" fmla="*/ 230969 h 1760537"/>
                <a:gd name="connsiteX27" fmla="*/ 906728 w 2066925"/>
                <a:gd name="connsiteY27" fmla="*/ 27451 h 1760537"/>
                <a:gd name="connsiteX28" fmla="*/ 906927 w 2066925"/>
                <a:gd name="connsiteY28" fmla="*/ 27864 h 1760537"/>
                <a:gd name="connsiteX29" fmla="*/ 913486 w 2066925"/>
                <a:gd name="connsiteY29" fmla="*/ 18136 h 1760537"/>
                <a:gd name="connsiteX30" fmla="*/ 957268 w 2066925"/>
                <a:gd name="connsiteY30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4358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54774 w 2066925"/>
                <a:gd name="connsiteY25" fmla="*/ 553244 h 1760537"/>
                <a:gd name="connsiteX26" fmla="*/ 532240 w 2066925"/>
                <a:gd name="connsiteY26" fmla="*/ 230969 h 1760537"/>
                <a:gd name="connsiteX27" fmla="*/ 906728 w 2066925"/>
                <a:gd name="connsiteY27" fmla="*/ 27451 h 1760537"/>
                <a:gd name="connsiteX28" fmla="*/ 906927 w 2066925"/>
                <a:gd name="connsiteY28" fmla="*/ 27864 h 1760537"/>
                <a:gd name="connsiteX29" fmla="*/ 913486 w 2066925"/>
                <a:gd name="connsiteY29" fmla="*/ 18136 h 1760537"/>
                <a:gd name="connsiteX30" fmla="*/ 957268 w 2066925"/>
                <a:gd name="connsiteY30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4358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54774 w 2066925"/>
                <a:gd name="connsiteY25" fmla="*/ 553244 h 1760537"/>
                <a:gd name="connsiteX26" fmla="*/ 532240 w 2066925"/>
                <a:gd name="connsiteY26" fmla="*/ 230969 h 1760537"/>
                <a:gd name="connsiteX27" fmla="*/ 906728 w 2066925"/>
                <a:gd name="connsiteY27" fmla="*/ 27451 h 1760537"/>
                <a:gd name="connsiteX28" fmla="*/ 906927 w 2066925"/>
                <a:gd name="connsiteY28" fmla="*/ 27864 h 1760537"/>
                <a:gd name="connsiteX29" fmla="*/ 957268 w 2066925"/>
                <a:gd name="connsiteY29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4358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54774 w 2066925"/>
                <a:gd name="connsiteY25" fmla="*/ 553244 h 1760537"/>
                <a:gd name="connsiteX26" fmla="*/ 532240 w 2066925"/>
                <a:gd name="connsiteY26" fmla="*/ 230969 h 1760537"/>
                <a:gd name="connsiteX27" fmla="*/ 906728 w 2066925"/>
                <a:gd name="connsiteY27" fmla="*/ 27451 h 1760537"/>
                <a:gd name="connsiteX28" fmla="*/ 957268 w 2066925"/>
                <a:gd name="connsiteY28" fmla="*/ 0 h 1760537"/>
                <a:gd name="connsiteX0" fmla="*/ 957268 w 2066925"/>
                <a:gd name="connsiteY0" fmla="*/ 1390 h 1761927"/>
                <a:gd name="connsiteX1" fmla="*/ 1041248 w 2066925"/>
                <a:gd name="connsiteY1" fmla="*/ 1390 h 1761927"/>
                <a:gd name="connsiteX2" fmla="*/ 1423614 w 2066925"/>
                <a:gd name="connsiteY2" fmla="*/ 30944 h 1761927"/>
                <a:gd name="connsiteX3" fmla="*/ 1511179 w 2066925"/>
                <a:gd name="connsiteY3" fmla="*/ 30944 h 1761927"/>
                <a:gd name="connsiteX4" fmla="*/ 1893547 w 2066925"/>
                <a:gd name="connsiteY4" fmla="*/ 1390 h 1761927"/>
                <a:gd name="connsiteX5" fmla="*/ 2005007 w 2066925"/>
                <a:gd name="connsiteY5" fmla="*/ 1390 h 1761927"/>
                <a:gd name="connsiteX6" fmla="*/ 2066925 w 2066925"/>
                <a:gd name="connsiteY6" fmla="*/ 63308 h 1761927"/>
                <a:gd name="connsiteX7" fmla="*/ 2066925 w 2066925"/>
                <a:gd name="connsiteY7" fmla="*/ 153752 h 1761927"/>
                <a:gd name="connsiteX8" fmla="*/ 2035238 w 2066925"/>
                <a:gd name="connsiteY8" fmla="*/ 563720 h 1761927"/>
                <a:gd name="connsiteX9" fmla="*/ 2035238 w 2066925"/>
                <a:gd name="connsiteY9" fmla="*/ 651285 h 1761927"/>
                <a:gd name="connsiteX10" fmla="*/ 2066925 w 2066925"/>
                <a:gd name="connsiteY10" fmla="*/ 1061245 h 1761927"/>
                <a:gd name="connsiteX11" fmla="*/ 2066925 w 2066925"/>
                <a:gd name="connsiteY11" fmla="*/ 1134859 h 1761927"/>
                <a:gd name="connsiteX12" fmla="*/ 2029108 w 2066925"/>
                <a:gd name="connsiteY12" fmla="*/ 1191911 h 1761927"/>
                <a:gd name="connsiteX13" fmla="*/ 1603802 w 2066925"/>
                <a:gd name="connsiteY13" fmla="*/ 1437272 h 1761927"/>
                <a:gd name="connsiteX14" fmla="*/ 1170415 w 2066925"/>
                <a:gd name="connsiteY14" fmla="*/ 1727784 h 1761927"/>
                <a:gd name="connsiteX15" fmla="*/ 1109657 w 2066925"/>
                <a:gd name="connsiteY15" fmla="*/ 1761927 h 1761927"/>
                <a:gd name="connsiteX16" fmla="*/ 1035413 w 2066925"/>
                <a:gd name="connsiteY16" fmla="*/ 1761927 h 1761927"/>
                <a:gd name="connsiteX17" fmla="*/ 142359 w 2066925"/>
                <a:gd name="connsiteY17" fmla="*/ 1761927 h 1761927"/>
                <a:gd name="connsiteX18" fmla="*/ 61918 w 2066925"/>
                <a:gd name="connsiteY18" fmla="*/ 1761927 h 1761927"/>
                <a:gd name="connsiteX19" fmla="*/ 0 w 2066925"/>
                <a:gd name="connsiteY19" fmla="*/ 1700009 h 1761927"/>
                <a:gd name="connsiteX20" fmla="*/ 0 w 2066925"/>
                <a:gd name="connsiteY20" fmla="*/ 1636361 h 1761927"/>
                <a:gd name="connsiteX21" fmla="*/ 33758 w 2066925"/>
                <a:gd name="connsiteY21" fmla="*/ 1199597 h 1761927"/>
                <a:gd name="connsiteX22" fmla="*/ 33758 w 2066925"/>
                <a:gd name="connsiteY22" fmla="*/ 1112032 h 1761927"/>
                <a:gd name="connsiteX23" fmla="*/ 0 w 2066925"/>
                <a:gd name="connsiteY23" fmla="*/ 675268 h 1761927"/>
                <a:gd name="connsiteX24" fmla="*/ 0 w 2066925"/>
                <a:gd name="connsiteY24" fmla="*/ 628458 h 1761927"/>
                <a:gd name="connsiteX25" fmla="*/ 54774 w 2066925"/>
                <a:gd name="connsiteY25" fmla="*/ 554634 h 1761927"/>
                <a:gd name="connsiteX26" fmla="*/ 532240 w 2066925"/>
                <a:gd name="connsiteY26" fmla="*/ 232359 h 1761927"/>
                <a:gd name="connsiteX27" fmla="*/ 894822 w 2066925"/>
                <a:gd name="connsiteY27" fmla="*/ 24079 h 1761927"/>
                <a:gd name="connsiteX28" fmla="*/ 957268 w 2066925"/>
                <a:gd name="connsiteY28" fmla="*/ 1390 h 176192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4358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54774 w 2066925"/>
                <a:gd name="connsiteY25" fmla="*/ 553244 h 1760537"/>
                <a:gd name="connsiteX26" fmla="*/ 532240 w 2066925"/>
                <a:gd name="connsiteY26" fmla="*/ 230969 h 1760537"/>
                <a:gd name="connsiteX27" fmla="*/ 866247 w 2066925"/>
                <a:gd name="connsiteY27" fmla="*/ 36976 h 1760537"/>
                <a:gd name="connsiteX28" fmla="*/ 957268 w 2066925"/>
                <a:gd name="connsiteY28" fmla="*/ 0 h 176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066925" h="1760537">
                  <a:moveTo>
                    <a:pt x="957268" y="0"/>
                  </a:moveTo>
                  <a:lnTo>
                    <a:pt x="1041248" y="0"/>
                  </a:lnTo>
                  <a:lnTo>
                    <a:pt x="1423614" y="29554"/>
                  </a:lnTo>
                  <a:cubicBezTo>
                    <a:pt x="1447794" y="31423"/>
                    <a:pt x="1486999" y="31423"/>
                    <a:pt x="1511179" y="29554"/>
                  </a:cubicBezTo>
                  <a:lnTo>
                    <a:pt x="1893547" y="0"/>
                  </a:lnTo>
                  <a:lnTo>
                    <a:pt x="2005007" y="0"/>
                  </a:lnTo>
                  <a:cubicBezTo>
                    <a:pt x="2039203" y="0"/>
                    <a:pt x="2066925" y="27722"/>
                    <a:pt x="2066925" y="61918"/>
                  </a:cubicBezTo>
                  <a:lnTo>
                    <a:pt x="2066925" y="152362"/>
                  </a:lnTo>
                  <a:lnTo>
                    <a:pt x="2035238" y="562330"/>
                  </a:lnTo>
                  <a:cubicBezTo>
                    <a:pt x="2033369" y="586510"/>
                    <a:pt x="2033369" y="625715"/>
                    <a:pt x="2035238" y="649895"/>
                  </a:cubicBezTo>
                  <a:lnTo>
                    <a:pt x="2066925" y="1059855"/>
                  </a:lnTo>
                  <a:lnTo>
                    <a:pt x="2066925" y="1133469"/>
                  </a:lnTo>
                  <a:cubicBezTo>
                    <a:pt x="2066925" y="1159116"/>
                    <a:pt x="2051331" y="1181122"/>
                    <a:pt x="2029108" y="1190521"/>
                  </a:cubicBezTo>
                  <a:cubicBezTo>
                    <a:pt x="1887339" y="1259608"/>
                    <a:pt x="1821770" y="1290596"/>
                    <a:pt x="1603802" y="1435882"/>
                  </a:cubicBezTo>
                  <a:cubicBezTo>
                    <a:pt x="1385834" y="1581168"/>
                    <a:pt x="1314877" y="1616857"/>
                    <a:pt x="1170415" y="1726394"/>
                  </a:cubicBezTo>
                  <a:lnTo>
                    <a:pt x="1109657" y="1760537"/>
                  </a:lnTo>
                  <a:lnTo>
                    <a:pt x="1035413" y="1760537"/>
                  </a:lnTo>
                  <a:lnTo>
                    <a:pt x="142359" y="1760537"/>
                  </a:lnTo>
                  <a:lnTo>
                    <a:pt x="61918" y="1760537"/>
                  </a:lnTo>
                  <a:cubicBezTo>
                    <a:pt x="27722" y="1760537"/>
                    <a:pt x="0" y="1732815"/>
                    <a:pt x="0" y="1698619"/>
                  </a:cubicBezTo>
                  <a:lnTo>
                    <a:pt x="0" y="1634971"/>
                  </a:lnTo>
                  <a:lnTo>
                    <a:pt x="33758" y="1198207"/>
                  </a:lnTo>
                  <a:cubicBezTo>
                    <a:pt x="35627" y="1174027"/>
                    <a:pt x="35627" y="1134822"/>
                    <a:pt x="33758" y="1110642"/>
                  </a:cubicBezTo>
                  <a:lnTo>
                    <a:pt x="0" y="673878"/>
                  </a:lnTo>
                  <a:lnTo>
                    <a:pt x="0" y="627068"/>
                  </a:lnTo>
                  <a:cubicBezTo>
                    <a:pt x="0" y="592872"/>
                    <a:pt x="20578" y="581819"/>
                    <a:pt x="54774" y="553244"/>
                  </a:cubicBezTo>
                  <a:cubicBezTo>
                    <a:pt x="225835" y="441850"/>
                    <a:pt x="396995" y="317014"/>
                    <a:pt x="532240" y="230969"/>
                  </a:cubicBezTo>
                  <a:cubicBezTo>
                    <a:pt x="667485" y="144924"/>
                    <a:pt x="750943" y="104815"/>
                    <a:pt x="866247" y="36976"/>
                  </a:cubicBezTo>
                  <a:cubicBezTo>
                    <a:pt x="937085" y="-1519"/>
                    <a:pt x="934848" y="4575"/>
                    <a:pt x="957268" y="0"/>
                  </a:cubicBez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A2A722F-D3B8-4060-9B6E-1D245EDE7746}"/>
                </a:ext>
              </a:extLst>
            </p:cNvPr>
            <p:cNvSpPr/>
            <p:nvPr/>
          </p:nvSpPr>
          <p:spPr>
            <a:xfrm>
              <a:off x="882928" y="3302806"/>
              <a:ext cx="1973645" cy="1690222"/>
            </a:xfrm>
            <a:custGeom>
              <a:avLst/>
              <a:gdLst>
                <a:gd name="connsiteX0" fmla="*/ 1800267 w 1973645"/>
                <a:gd name="connsiteY0" fmla="*/ 0 h 1690222"/>
                <a:gd name="connsiteX1" fmla="*/ 1911727 w 1973645"/>
                <a:gd name="connsiteY1" fmla="*/ 0 h 1690222"/>
                <a:gd name="connsiteX2" fmla="*/ 1973645 w 1973645"/>
                <a:gd name="connsiteY2" fmla="*/ 61918 h 1690222"/>
                <a:gd name="connsiteX3" fmla="*/ 1973645 w 1973645"/>
                <a:gd name="connsiteY3" fmla="*/ 152362 h 1690222"/>
                <a:gd name="connsiteX4" fmla="*/ 1941958 w 1973645"/>
                <a:gd name="connsiteY4" fmla="*/ 562330 h 1690222"/>
                <a:gd name="connsiteX5" fmla="*/ 1941958 w 1973645"/>
                <a:gd name="connsiteY5" fmla="*/ 649895 h 1690222"/>
                <a:gd name="connsiteX6" fmla="*/ 1973645 w 1973645"/>
                <a:gd name="connsiteY6" fmla="*/ 1059855 h 1690222"/>
                <a:gd name="connsiteX7" fmla="*/ 1973645 w 1973645"/>
                <a:gd name="connsiteY7" fmla="*/ 1083320 h 1690222"/>
                <a:gd name="connsiteX8" fmla="*/ 1018807 w 1973645"/>
                <a:gd name="connsiteY8" fmla="*/ 1690222 h 1690222"/>
                <a:gd name="connsiteX9" fmla="*/ 700897 w 1973645"/>
                <a:gd name="connsiteY9" fmla="*/ 940582 h 1690222"/>
                <a:gd name="connsiteX10" fmla="*/ 196071 w 1973645"/>
                <a:gd name="connsiteY10" fmla="*/ 792944 h 1690222"/>
                <a:gd name="connsiteX11" fmla="*/ 0 w 1973645"/>
                <a:gd name="connsiteY11" fmla="*/ 639267 h 1690222"/>
                <a:gd name="connsiteX12" fmla="*/ 999491 w 1973645"/>
                <a:gd name="connsiteY12" fmla="*/ 3983 h 1690222"/>
                <a:gd name="connsiteX13" fmla="*/ 1330334 w 1973645"/>
                <a:gd name="connsiteY13" fmla="*/ 29554 h 1690222"/>
                <a:gd name="connsiteX14" fmla="*/ 1417899 w 1973645"/>
                <a:gd name="connsiteY14" fmla="*/ 29554 h 1690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73645" h="1690222">
                  <a:moveTo>
                    <a:pt x="1800267" y="0"/>
                  </a:moveTo>
                  <a:lnTo>
                    <a:pt x="1911727" y="0"/>
                  </a:lnTo>
                  <a:cubicBezTo>
                    <a:pt x="1945923" y="0"/>
                    <a:pt x="1973645" y="27722"/>
                    <a:pt x="1973645" y="61918"/>
                  </a:cubicBezTo>
                  <a:lnTo>
                    <a:pt x="1973645" y="152362"/>
                  </a:lnTo>
                  <a:lnTo>
                    <a:pt x="1941958" y="562330"/>
                  </a:lnTo>
                  <a:cubicBezTo>
                    <a:pt x="1940089" y="586510"/>
                    <a:pt x="1940089" y="625715"/>
                    <a:pt x="1941958" y="649895"/>
                  </a:cubicBezTo>
                  <a:lnTo>
                    <a:pt x="1973645" y="1059855"/>
                  </a:lnTo>
                  <a:lnTo>
                    <a:pt x="1973645" y="1083320"/>
                  </a:lnTo>
                  <a:lnTo>
                    <a:pt x="1018807" y="1690222"/>
                  </a:lnTo>
                  <a:lnTo>
                    <a:pt x="700897" y="940582"/>
                  </a:lnTo>
                  <a:lnTo>
                    <a:pt x="196071" y="792944"/>
                  </a:lnTo>
                  <a:lnTo>
                    <a:pt x="0" y="639267"/>
                  </a:lnTo>
                  <a:lnTo>
                    <a:pt x="999491" y="3983"/>
                  </a:lnTo>
                  <a:lnTo>
                    <a:pt x="1330334" y="29554"/>
                  </a:lnTo>
                  <a:cubicBezTo>
                    <a:pt x="1354514" y="31423"/>
                    <a:pt x="1393719" y="31423"/>
                    <a:pt x="1417899" y="29554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rgbClr val="FFC000">
                    <a:alpha val="50000"/>
                  </a:srgbClr>
                </a:gs>
                <a:gs pos="22000">
                  <a:schemeClr val="bg1">
                    <a:alpha val="0"/>
                  </a:schemeClr>
                </a:gs>
                <a:gs pos="76000">
                  <a:schemeClr val="bg1">
                    <a:alpha val="0"/>
                  </a:schemeClr>
                </a:gs>
                <a:gs pos="40000">
                  <a:srgbClr val="FFC000">
                    <a:alpha val="50000"/>
                  </a:srgbClr>
                </a:gs>
                <a:gs pos="56000">
                  <a:schemeClr val="bg1">
                    <a:alpha val="80000"/>
                  </a:schemeClr>
                </a:gs>
              </a:gsLst>
              <a:lin ang="14400000" scaled="0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30FC5FF3-0320-4764-81BA-33251ABDF54A}"/>
                </a:ext>
              </a:extLst>
            </p:cNvPr>
            <p:cNvSpPr/>
            <p:nvPr/>
          </p:nvSpPr>
          <p:spPr>
            <a:xfrm>
              <a:off x="829104" y="3901317"/>
              <a:ext cx="1106362" cy="1128846"/>
            </a:xfrm>
            <a:custGeom>
              <a:avLst/>
              <a:gdLst>
                <a:gd name="connsiteX0" fmla="*/ 61918 w 1171575"/>
                <a:gd name="connsiteY0" fmla="*/ 0 h 1195387"/>
                <a:gd name="connsiteX1" fmla="*/ 145898 w 1171575"/>
                <a:gd name="connsiteY1" fmla="*/ 0 h 1195387"/>
                <a:gd name="connsiteX2" fmla="*/ 528264 w 1171575"/>
                <a:gd name="connsiteY2" fmla="*/ 29554 h 1195387"/>
                <a:gd name="connsiteX3" fmla="*/ 615829 w 1171575"/>
                <a:gd name="connsiteY3" fmla="*/ 29554 h 1195387"/>
                <a:gd name="connsiteX4" fmla="*/ 998197 w 1171575"/>
                <a:gd name="connsiteY4" fmla="*/ 0 h 1195387"/>
                <a:gd name="connsiteX5" fmla="*/ 1109657 w 1171575"/>
                <a:gd name="connsiteY5" fmla="*/ 0 h 1195387"/>
                <a:gd name="connsiteX6" fmla="*/ 1171575 w 1171575"/>
                <a:gd name="connsiteY6" fmla="*/ 61918 h 1195387"/>
                <a:gd name="connsiteX7" fmla="*/ 1171575 w 1171575"/>
                <a:gd name="connsiteY7" fmla="*/ 152362 h 1195387"/>
                <a:gd name="connsiteX8" fmla="*/ 1139888 w 1171575"/>
                <a:gd name="connsiteY8" fmla="*/ 562330 h 1195387"/>
                <a:gd name="connsiteX9" fmla="*/ 1139888 w 1171575"/>
                <a:gd name="connsiteY9" fmla="*/ 649895 h 1195387"/>
                <a:gd name="connsiteX10" fmla="*/ 1171575 w 1171575"/>
                <a:gd name="connsiteY10" fmla="*/ 1059855 h 1195387"/>
                <a:gd name="connsiteX11" fmla="*/ 1171575 w 1171575"/>
                <a:gd name="connsiteY11" fmla="*/ 1133469 h 1195387"/>
                <a:gd name="connsiteX12" fmla="*/ 1109657 w 1171575"/>
                <a:gd name="connsiteY12" fmla="*/ 1195387 h 1195387"/>
                <a:gd name="connsiteX13" fmla="*/ 1035413 w 1171575"/>
                <a:gd name="connsiteY13" fmla="*/ 1195387 h 1195387"/>
                <a:gd name="connsiteX14" fmla="*/ 632667 w 1171575"/>
                <a:gd name="connsiteY14" fmla="*/ 1164258 h 1195387"/>
                <a:gd name="connsiteX15" fmla="*/ 588884 w 1171575"/>
                <a:gd name="connsiteY15" fmla="*/ 1162856 h 1195387"/>
                <a:gd name="connsiteX16" fmla="*/ 545102 w 1171575"/>
                <a:gd name="connsiteY16" fmla="*/ 1164258 h 1195387"/>
                <a:gd name="connsiteX17" fmla="*/ 142359 w 1171575"/>
                <a:gd name="connsiteY17" fmla="*/ 1195387 h 1195387"/>
                <a:gd name="connsiteX18" fmla="*/ 61918 w 1171575"/>
                <a:gd name="connsiteY18" fmla="*/ 1195387 h 1195387"/>
                <a:gd name="connsiteX19" fmla="*/ 0 w 1171575"/>
                <a:gd name="connsiteY19" fmla="*/ 1133469 h 1195387"/>
                <a:gd name="connsiteX20" fmla="*/ 0 w 1171575"/>
                <a:gd name="connsiteY20" fmla="*/ 1069821 h 1195387"/>
                <a:gd name="connsiteX21" fmla="*/ 33758 w 1171575"/>
                <a:gd name="connsiteY21" fmla="*/ 633057 h 1195387"/>
                <a:gd name="connsiteX22" fmla="*/ 33758 w 1171575"/>
                <a:gd name="connsiteY22" fmla="*/ 545492 h 1195387"/>
                <a:gd name="connsiteX23" fmla="*/ 0 w 1171575"/>
                <a:gd name="connsiteY23" fmla="*/ 108728 h 1195387"/>
                <a:gd name="connsiteX24" fmla="*/ 0 w 1171575"/>
                <a:gd name="connsiteY24" fmla="*/ 61918 h 1195387"/>
                <a:gd name="connsiteX25" fmla="*/ 61918 w 1171575"/>
                <a:gd name="connsiteY25" fmla="*/ 0 h 1195387"/>
                <a:gd name="connsiteX0" fmla="*/ 61918 w 1171575"/>
                <a:gd name="connsiteY0" fmla="*/ 0 h 1195387"/>
                <a:gd name="connsiteX1" fmla="*/ 145898 w 1171575"/>
                <a:gd name="connsiteY1" fmla="*/ 0 h 1195387"/>
                <a:gd name="connsiteX2" fmla="*/ 528264 w 1171575"/>
                <a:gd name="connsiteY2" fmla="*/ 29554 h 1195387"/>
                <a:gd name="connsiteX3" fmla="*/ 615829 w 1171575"/>
                <a:gd name="connsiteY3" fmla="*/ 29554 h 1195387"/>
                <a:gd name="connsiteX4" fmla="*/ 998197 w 1171575"/>
                <a:gd name="connsiteY4" fmla="*/ 0 h 1195387"/>
                <a:gd name="connsiteX5" fmla="*/ 1109657 w 1171575"/>
                <a:gd name="connsiteY5" fmla="*/ 0 h 1195387"/>
                <a:gd name="connsiteX6" fmla="*/ 1171575 w 1171575"/>
                <a:gd name="connsiteY6" fmla="*/ 61918 h 1195387"/>
                <a:gd name="connsiteX7" fmla="*/ 1171575 w 1171575"/>
                <a:gd name="connsiteY7" fmla="*/ 152362 h 1195387"/>
                <a:gd name="connsiteX8" fmla="*/ 1139888 w 1171575"/>
                <a:gd name="connsiteY8" fmla="*/ 562330 h 1195387"/>
                <a:gd name="connsiteX9" fmla="*/ 1139888 w 1171575"/>
                <a:gd name="connsiteY9" fmla="*/ 649895 h 1195387"/>
                <a:gd name="connsiteX10" fmla="*/ 1171575 w 1171575"/>
                <a:gd name="connsiteY10" fmla="*/ 1059855 h 1195387"/>
                <a:gd name="connsiteX11" fmla="*/ 1171575 w 1171575"/>
                <a:gd name="connsiteY11" fmla="*/ 1133469 h 1195387"/>
                <a:gd name="connsiteX12" fmla="*/ 1109657 w 1171575"/>
                <a:gd name="connsiteY12" fmla="*/ 1195387 h 1195387"/>
                <a:gd name="connsiteX13" fmla="*/ 1035413 w 1171575"/>
                <a:gd name="connsiteY13" fmla="*/ 1195387 h 1195387"/>
                <a:gd name="connsiteX14" fmla="*/ 632667 w 1171575"/>
                <a:gd name="connsiteY14" fmla="*/ 1164258 h 1195387"/>
                <a:gd name="connsiteX15" fmla="*/ 545102 w 1171575"/>
                <a:gd name="connsiteY15" fmla="*/ 1164258 h 1195387"/>
                <a:gd name="connsiteX16" fmla="*/ 142359 w 1171575"/>
                <a:gd name="connsiteY16" fmla="*/ 1195387 h 1195387"/>
                <a:gd name="connsiteX17" fmla="*/ 61918 w 1171575"/>
                <a:gd name="connsiteY17" fmla="*/ 1195387 h 1195387"/>
                <a:gd name="connsiteX18" fmla="*/ 0 w 1171575"/>
                <a:gd name="connsiteY18" fmla="*/ 1133469 h 1195387"/>
                <a:gd name="connsiteX19" fmla="*/ 0 w 1171575"/>
                <a:gd name="connsiteY19" fmla="*/ 1069821 h 1195387"/>
                <a:gd name="connsiteX20" fmla="*/ 33758 w 1171575"/>
                <a:gd name="connsiteY20" fmla="*/ 633057 h 1195387"/>
                <a:gd name="connsiteX21" fmla="*/ 33758 w 1171575"/>
                <a:gd name="connsiteY21" fmla="*/ 545492 h 1195387"/>
                <a:gd name="connsiteX22" fmla="*/ 0 w 1171575"/>
                <a:gd name="connsiteY22" fmla="*/ 108728 h 1195387"/>
                <a:gd name="connsiteX23" fmla="*/ 0 w 1171575"/>
                <a:gd name="connsiteY23" fmla="*/ 61918 h 1195387"/>
                <a:gd name="connsiteX24" fmla="*/ 61918 w 1171575"/>
                <a:gd name="connsiteY24" fmla="*/ 0 h 1195387"/>
                <a:gd name="connsiteX0" fmla="*/ 61918 w 1171575"/>
                <a:gd name="connsiteY0" fmla="*/ 0 h 1195387"/>
                <a:gd name="connsiteX1" fmla="*/ 145898 w 1171575"/>
                <a:gd name="connsiteY1" fmla="*/ 0 h 1195387"/>
                <a:gd name="connsiteX2" fmla="*/ 528264 w 1171575"/>
                <a:gd name="connsiteY2" fmla="*/ 29554 h 1195387"/>
                <a:gd name="connsiteX3" fmla="*/ 615829 w 1171575"/>
                <a:gd name="connsiteY3" fmla="*/ 29554 h 1195387"/>
                <a:gd name="connsiteX4" fmla="*/ 998197 w 1171575"/>
                <a:gd name="connsiteY4" fmla="*/ 0 h 1195387"/>
                <a:gd name="connsiteX5" fmla="*/ 1109657 w 1171575"/>
                <a:gd name="connsiteY5" fmla="*/ 0 h 1195387"/>
                <a:gd name="connsiteX6" fmla="*/ 1171575 w 1171575"/>
                <a:gd name="connsiteY6" fmla="*/ 61918 h 1195387"/>
                <a:gd name="connsiteX7" fmla="*/ 1171575 w 1171575"/>
                <a:gd name="connsiteY7" fmla="*/ 152362 h 1195387"/>
                <a:gd name="connsiteX8" fmla="*/ 1139888 w 1171575"/>
                <a:gd name="connsiteY8" fmla="*/ 562330 h 1195387"/>
                <a:gd name="connsiteX9" fmla="*/ 1139888 w 1171575"/>
                <a:gd name="connsiteY9" fmla="*/ 649895 h 1195387"/>
                <a:gd name="connsiteX10" fmla="*/ 1171575 w 1171575"/>
                <a:gd name="connsiteY10" fmla="*/ 1059855 h 1195387"/>
                <a:gd name="connsiteX11" fmla="*/ 1171575 w 1171575"/>
                <a:gd name="connsiteY11" fmla="*/ 1133469 h 1195387"/>
                <a:gd name="connsiteX12" fmla="*/ 1109657 w 1171575"/>
                <a:gd name="connsiteY12" fmla="*/ 1195387 h 1195387"/>
                <a:gd name="connsiteX13" fmla="*/ 1035413 w 1171575"/>
                <a:gd name="connsiteY13" fmla="*/ 1195387 h 1195387"/>
                <a:gd name="connsiteX14" fmla="*/ 632667 w 1171575"/>
                <a:gd name="connsiteY14" fmla="*/ 1164258 h 1195387"/>
                <a:gd name="connsiteX15" fmla="*/ 142359 w 1171575"/>
                <a:gd name="connsiteY15" fmla="*/ 1195387 h 1195387"/>
                <a:gd name="connsiteX16" fmla="*/ 61918 w 1171575"/>
                <a:gd name="connsiteY16" fmla="*/ 1195387 h 1195387"/>
                <a:gd name="connsiteX17" fmla="*/ 0 w 1171575"/>
                <a:gd name="connsiteY17" fmla="*/ 1133469 h 1195387"/>
                <a:gd name="connsiteX18" fmla="*/ 0 w 1171575"/>
                <a:gd name="connsiteY18" fmla="*/ 1069821 h 1195387"/>
                <a:gd name="connsiteX19" fmla="*/ 33758 w 1171575"/>
                <a:gd name="connsiteY19" fmla="*/ 633057 h 1195387"/>
                <a:gd name="connsiteX20" fmla="*/ 33758 w 1171575"/>
                <a:gd name="connsiteY20" fmla="*/ 545492 h 1195387"/>
                <a:gd name="connsiteX21" fmla="*/ 0 w 1171575"/>
                <a:gd name="connsiteY21" fmla="*/ 108728 h 1195387"/>
                <a:gd name="connsiteX22" fmla="*/ 0 w 1171575"/>
                <a:gd name="connsiteY22" fmla="*/ 61918 h 1195387"/>
                <a:gd name="connsiteX23" fmla="*/ 61918 w 1171575"/>
                <a:gd name="connsiteY23" fmla="*/ 0 h 1195387"/>
                <a:gd name="connsiteX0" fmla="*/ 61918 w 1171575"/>
                <a:gd name="connsiteY0" fmla="*/ 0 h 1195387"/>
                <a:gd name="connsiteX1" fmla="*/ 145898 w 1171575"/>
                <a:gd name="connsiteY1" fmla="*/ 0 h 1195387"/>
                <a:gd name="connsiteX2" fmla="*/ 528264 w 1171575"/>
                <a:gd name="connsiteY2" fmla="*/ 29554 h 1195387"/>
                <a:gd name="connsiteX3" fmla="*/ 615829 w 1171575"/>
                <a:gd name="connsiteY3" fmla="*/ 29554 h 1195387"/>
                <a:gd name="connsiteX4" fmla="*/ 998197 w 1171575"/>
                <a:gd name="connsiteY4" fmla="*/ 0 h 1195387"/>
                <a:gd name="connsiteX5" fmla="*/ 1109657 w 1171575"/>
                <a:gd name="connsiteY5" fmla="*/ 0 h 1195387"/>
                <a:gd name="connsiteX6" fmla="*/ 1171575 w 1171575"/>
                <a:gd name="connsiteY6" fmla="*/ 61918 h 1195387"/>
                <a:gd name="connsiteX7" fmla="*/ 1171575 w 1171575"/>
                <a:gd name="connsiteY7" fmla="*/ 152362 h 1195387"/>
                <a:gd name="connsiteX8" fmla="*/ 1139888 w 1171575"/>
                <a:gd name="connsiteY8" fmla="*/ 562330 h 1195387"/>
                <a:gd name="connsiteX9" fmla="*/ 1139888 w 1171575"/>
                <a:gd name="connsiteY9" fmla="*/ 649895 h 1195387"/>
                <a:gd name="connsiteX10" fmla="*/ 1171575 w 1171575"/>
                <a:gd name="connsiteY10" fmla="*/ 1059855 h 1195387"/>
                <a:gd name="connsiteX11" fmla="*/ 1171575 w 1171575"/>
                <a:gd name="connsiteY11" fmla="*/ 1133469 h 1195387"/>
                <a:gd name="connsiteX12" fmla="*/ 1109657 w 1171575"/>
                <a:gd name="connsiteY12" fmla="*/ 1195387 h 1195387"/>
                <a:gd name="connsiteX13" fmla="*/ 1035413 w 1171575"/>
                <a:gd name="connsiteY13" fmla="*/ 1195387 h 1195387"/>
                <a:gd name="connsiteX14" fmla="*/ 142359 w 1171575"/>
                <a:gd name="connsiteY14" fmla="*/ 1195387 h 1195387"/>
                <a:gd name="connsiteX15" fmla="*/ 61918 w 1171575"/>
                <a:gd name="connsiteY15" fmla="*/ 1195387 h 1195387"/>
                <a:gd name="connsiteX16" fmla="*/ 0 w 1171575"/>
                <a:gd name="connsiteY16" fmla="*/ 1133469 h 1195387"/>
                <a:gd name="connsiteX17" fmla="*/ 0 w 1171575"/>
                <a:gd name="connsiteY17" fmla="*/ 1069821 h 1195387"/>
                <a:gd name="connsiteX18" fmla="*/ 33758 w 1171575"/>
                <a:gd name="connsiteY18" fmla="*/ 633057 h 1195387"/>
                <a:gd name="connsiteX19" fmla="*/ 33758 w 1171575"/>
                <a:gd name="connsiteY19" fmla="*/ 545492 h 1195387"/>
                <a:gd name="connsiteX20" fmla="*/ 0 w 1171575"/>
                <a:gd name="connsiteY20" fmla="*/ 108728 h 1195387"/>
                <a:gd name="connsiteX21" fmla="*/ 0 w 1171575"/>
                <a:gd name="connsiteY21" fmla="*/ 61918 h 1195387"/>
                <a:gd name="connsiteX22" fmla="*/ 61918 w 1171575"/>
                <a:gd name="connsiteY22" fmla="*/ 0 h 1195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71575" h="1195387">
                  <a:moveTo>
                    <a:pt x="61918" y="0"/>
                  </a:moveTo>
                  <a:lnTo>
                    <a:pt x="145898" y="0"/>
                  </a:lnTo>
                  <a:lnTo>
                    <a:pt x="528264" y="29554"/>
                  </a:lnTo>
                  <a:cubicBezTo>
                    <a:pt x="552444" y="31423"/>
                    <a:pt x="591649" y="31423"/>
                    <a:pt x="615829" y="29554"/>
                  </a:cubicBezTo>
                  <a:lnTo>
                    <a:pt x="998197" y="0"/>
                  </a:lnTo>
                  <a:lnTo>
                    <a:pt x="1109657" y="0"/>
                  </a:lnTo>
                  <a:cubicBezTo>
                    <a:pt x="1143853" y="0"/>
                    <a:pt x="1171575" y="27722"/>
                    <a:pt x="1171575" y="61918"/>
                  </a:cubicBezTo>
                  <a:lnTo>
                    <a:pt x="1171575" y="152362"/>
                  </a:lnTo>
                  <a:lnTo>
                    <a:pt x="1139888" y="562330"/>
                  </a:lnTo>
                  <a:cubicBezTo>
                    <a:pt x="1138019" y="586510"/>
                    <a:pt x="1138019" y="625715"/>
                    <a:pt x="1139888" y="649895"/>
                  </a:cubicBezTo>
                  <a:lnTo>
                    <a:pt x="1171575" y="1059855"/>
                  </a:lnTo>
                  <a:lnTo>
                    <a:pt x="1171575" y="1133469"/>
                  </a:lnTo>
                  <a:cubicBezTo>
                    <a:pt x="1171575" y="1167665"/>
                    <a:pt x="1143853" y="1195387"/>
                    <a:pt x="1109657" y="1195387"/>
                  </a:cubicBezTo>
                  <a:lnTo>
                    <a:pt x="1035413" y="1195387"/>
                  </a:lnTo>
                  <a:lnTo>
                    <a:pt x="142359" y="1195387"/>
                  </a:lnTo>
                  <a:lnTo>
                    <a:pt x="61918" y="1195387"/>
                  </a:lnTo>
                  <a:cubicBezTo>
                    <a:pt x="27722" y="1195387"/>
                    <a:pt x="0" y="1167665"/>
                    <a:pt x="0" y="1133469"/>
                  </a:cubicBezTo>
                  <a:lnTo>
                    <a:pt x="0" y="1069821"/>
                  </a:lnTo>
                  <a:lnTo>
                    <a:pt x="33758" y="633057"/>
                  </a:lnTo>
                  <a:cubicBezTo>
                    <a:pt x="35627" y="608877"/>
                    <a:pt x="35627" y="569672"/>
                    <a:pt x="33758" y="545492"/>
                  </a:cubicBezTo>
                  <a:lnTo>
                    <a:pt x="0" y="108728"/>
                  </a:lnTo>
                  <a:lnTo>
                    <a:pt x="0" y="61918"/>
                  </a:lnTo>
                  <a:cubicBezTo>
                    <a:pt x="0" y="27722"/>
                    <a:pt x="27722" y="0"/>
                    <a:pt x="61918" y="0"/>
                  </a:cubicBez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05995E6-59DD-4DD1-9EDD-49F9315A240E}"/>
                </a:ext>
              </a:extLst>
            </p:cNvPr>
            <p:cNvSpPr/>
            <p:nvPr/>
          </p:nvSpPr>
          <p:spPr>
            <a:xfrm>
              <a:off x="828750" y="3901318"/>
              <a:ext cx="1106362" cy="96571"/>
            </a:xfrm>
            <a:custGeom>
              <a:avLst/>
              <a:gdLst>
                <a:gd name="connsiteX0" fmla="*/ 58472 w 1106362"/>
                <a:gd name="connsiteY0" fmla="*/ 0 h 96571"/>
                <a:gd name="connsiteX1" fmla="*/ 137777 w 1106362"/>
                <a:gd name="connsiteY1" fmla="*/ 0 h 96571"/>
                <a:gd name="connsiteX2" fmla="*/ 498860 w 1106362"/>
                <a:gd name="connsiteY2" fmla="*/ 27909 h 96571"/>
                <a:gd name="connsiteX3" fmla="*/ 581551 w 1106362"/>
                <a:gd name="connsiteY3" fmla="*/ 27909 h 96571"/>
                <a:gd name="connsiteX4" fmla="*/ 942635 w 1106362"/>
                <a:gd name="connsiteY4" fmla="*/ 0 h 96571"/>
                <a:gd name="connsiteX5" fmla="*/ 1047891 w 1106362"/>
                <a:gd name="connsiteY5" fmla="*/ 0 h 96571"/>
                <a:gd name="connsiteX6" fmla="*/ 1106362 w 1106362"/>
                <a:gd name="connsiteY6" fmla="*/ 58471 h 96571"/>
                <a:gd name="connsiteX7" fmla="*/ 1106362 w 1106362"/>
                <a:gd name="connsiteY7" fmla="*/ 96571 h 96571"/>
                <a:gd name="connsiteX8" fmla="*/ 1047891 w 1106362"/>
                <a:gd name="connsiteY8" fmla="*/ 38100 h 96571"/>
                <a:gd name="connsiteX9" fmla="*/ 942635 w 1106362"/>
                <a:gd name="connsiteY9" fmla="*/ 38100 h 96571"/>
                <a:gd name="connsiteX10" fmla="*/ 581551 w 1106362"/>
                <a:gd name="connsiteY10" fmla="*/ 66009 h 96571"/>
                <a:gd name="connsiteX11" fmla="*/ 498860 w 1106362"/>
                <a:gd name="connsiteY11" fmla="*/ 66009 h 96571"/>
                <a:gd name="connsiteX12" fmla="*/ 137777 w 1106362"/>
                <a:gd name="connsiteY12" fmla="*/ 38100 h 96571"/>
                <a:gd name="connsiteX13" fmla="*/ 58472 w 1106362"/>
                <a:gd name="connsiteY13" fmla="*/ 38100 h 96571"/>
                <a:gd name="connsiteX14" fmla="*/ 0 w 1106362"/>
                <a:gd name="connsiteY14" fmla="*/ 96571 h 96571"/>
                <a:gd name="connsiteX15" fmla="*/ 0 w 1106362"/>
                <a:gd name="connsiteY15" fmla="*/ 58471 h 96571"/>
                <a:gd name="connsiteX16" fmla="*/ 58472 w 1106362"/>
                <a:gd name="connsiteY16" fmla="*/ 0 h 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06362" h="96571">
                  <a:moveTo>
                    <a:pt x="58472" y="0"/>
                  </a:moveTo>
                  <a:lnTo>
                    <a:pt x="137777" y="0"/>
                  </a:lnTo>
                  <a:lnTo>
                    <a:pt x="498860" y="27909"/>
                  </a:lnTo>
                  <a:cubicBezTo>
                    <a:pt x="521694" y="29674"/>
                    <a:pt x="558716" y="29674"/>
                    <a:pt x="581551" y="27909"/>
                  </a:cubicBezTo>
                  <a:lnTo>
                    <a:pt x="942635" y="0"/>
                  </a:lnTo>
                  <a:lnTo>
                    <a:pt x="1047891" y="0"/>
                  </a:lnTo>
                  <a:cubicBezTo>
                    <a:pt x="1080183" y="0"/>
                    <a:pt x="1106362" y="26179"/>
                    <a:pt x="1106362" y="58471"/>
                  </a:cubicBezTo>
                  <a:lnTo>
                    <a:pt x="1106362" y="96571"/>
                  </a:lnTo>
                  <a:cubicBezTo>
                    <a:pt x="1106362" y="64279"/>
                    <a:pt x="1080183" y="38100"/>
                    <a:pt x="1047891" y="38100"/>
                  </a:cubicBezTo>
                  <a:lnTo>
                    <a:pt x="942635" y="38100"/>
                  </a:lnTo>
                  <a:lnTo>
                    <a:pt x="581551" y="66009"/>
                  </a:lnTo>
                  <a:cubicBezTo>
                    <a:pt x="558716" y="67774"/>
                    <a:pt x="521694" y="67774"/>
                    <a:pt x="498860" y="66009"/>
                  </a:cubicBezTo>
                  <a:lnTo>
                    <a:pt x="137777" y="38100"/>
                  </a:lnTo>
                  <a:lnTo>
                    <a:pt x="58472" y="38100"/>
                  </a:lnTo>
                  <a:cubicBezTo>
                    <a:pt x="26179" y="38100"/>
                    <a:pt x="0" y="64279"/>
                    <a:pt x="0" y="96571"/>
                  </a:cubicBezTo>
                  <a:lnTo>
                    <a:pt x="0" y="58471"/>
                  </a:lnTo>
                  <a:cubicBezTo>
                    <a:pt x="0" y="26179"/>
                    <a:pt x="26179" y="0"/>
                    <a:pt x="58472" y="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E2CA403-5143-482D-8875-A4BA03F8C381}"/>
              </a:ext>
            </a:extLst>
          </p:cNvPr>
          <p:cNvGrpSpPr/>
          <p:nvPr/>
        </p:nvGrpSpPr>
        <p:grpSpPr>
          <a:xfrm>
            <a:off x="6872881" y="1031679"/>
            <a:ext cx="2067655" cy="2048669"/>
            <a:chOff x="6494826" y="3014672"/>
            <a:chExt cx="2067655" cy="2048669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776B8E7C-7FD6-43E2-B222-79698E1880DC}"/>
                </a:ext>
              </a:extLst>
            </p:cNvPr>
            <p:cNvSpPr/>
            <p:nvPr/>
          </p:nvSpPr>
          <p:spPr>
            <a:xfrm>
              <a:off x="6494826" y="3014673"/>
              <a:ext cx="2067655" cy="2048668"/>
            </a:xfrm>
            <a:custGeom>
              <a:avLst/>
              <a:gdLst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2040086 w 2067655"/>
                <a:gd name="connsiteY10" fmla="*/ 1471251 h 2048668"/>
                <a:gd name="connsiteX11" fmla="*/ 2044337 w 2067655"/>
                <a:gd name="connsiteY11" fmla="*/ 1476364 h 2048668"/>
                <a:gd name="connsiteX12" fmla="*/ 1172799 w 2067655"/>
                <a:gd name="connsiteY12" fmla="*/ 1990714 h 2048668"/>
                <a:gd name="connsiteX13" fmla="*/ 1171245 w 2067655"/>
                <a:gd name="connsiteY13" fmla="*/ 1988384 h 2048668"/>
                <a:gd name="connsiteX14" fmla="*/ 1166709 w 2067655"/>
                <a:gd name="connsiteY14" fmla="*/ 2010851 h 2048668"/>
                <a:gd name="connsiteX15" fmla="*/ 1109657 w 2067655"/>
                <a:gd name="connsiteY15" fmla="*/ 2048668 h 2048668"/>
                <a:gd name="connsiteX16" fmla="*/ 1035413 w 2067655"/>
                <a:gd name="connsiteY16" fmla="*/ 2048668 h 2048668"/>
                <a:gd name="connsiteX17" fmla="*/ 142359 w 2067655"/>
                <a:gd name="connsiteY17" fmla="*/ 2048668 h 2048668"/>
                <a:gd name="connsiteX18" fmla="*/ 61918 w 2067655"/>
                <a:gd name="connsiteY18" fmla="*/ 2048668 h 2048668"/>
                <a:gd name="connsiteX19" fmla="*/ 0 w 2067655"/>
                <a:gd name="connsiteY19" fmla="*/ 1986750 h 2048668"/>
                <a:gd name="connsiteX20" fmla="*/ 0 w 2067655"/>
                <a:gd name="connsiteY20" fmla="*/ 1923102 h 2048668"/>
                <a:gd name="connsiteX21" fmla="*/ 33758 w 2067655"/>
                <a:gd name="connsiteY21" fmla="*/ 1486338 h 2048668"/>
                <a:gd name="connsiteX22" fmla="*/ 33758 w 2067655"/>
                <a:gd name="connsiteY22" fmla="*/ 1398773 h 2048668"/>
                <a:gd name="connsiteX23" fmla="*/ 0 w 2067655"/>
                <a:gd name="connsiteY23" fmla="*/ 962009 h 2048668"/>
                <a:gd name="connsiteX24" fmla="*/ 0 w 2067655"/>
                <a:gd name="connsiteY24" fmla="*/ 915199 h 2048668"/>
                <a:gd name="connsiteX25" fmla="*/ 993 w 2067655"/>
                <a:gd name="connsiteY25" fmla="*/ 910279 h 2048668"/>
                <a:gd name="connsiteX26" fmla="*/ 141 w 2067655"/>
                <a:gd name="connsiteY26" fmla="*/ 905371 h 2048668"/>
                <a:gd name="connsiteX27" fmla="*/ 258539 w 2067655"/>
                <a:gd name="connsiteY27" fmla="*/ 623255 h 2048668"/>
                <a:gd name="connsiteX28" fmla="*/ 260705 w 2067655"/>
                <a:gd name="connsiteY28" fmla="*/ 622572 h 2048668"/>
                <a:gd name="connsiteX29" fmla="*/ 258399 w 2067655"/>
                <a:gd name="connsiteY29" fmla="*/ 619114 h 2048668"/>
                <a:gd name="connsiteX30" fmla="*/ 963249 w 2067655"/>
                <a:gd name="connsiteY30" fmla="*/ 176201 h 2048668"/>
                <a:gd name="connsiteX31" fmla="*/ 966938 w 2067655"/>
                <a:gd name="connsiteY31" fmla="*/ 180638 h 2048668"/>
                <a:gd name="connsiteX32" fmla="*/ 995585 w 2067655"/>
                <a:gd name="connsiteY32" fmla="*/ 150000 h 2048668"/>
                <a:gd name="connsiteX33" fmla="*/ 1481573 w 2067655"/>
                <a:gd name="connsiteY33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2040086 w 2067655"/>
                <a:gd name="connsiteY10" fmla="*/ 1471251 h 2048668"/>
                <a:gd name="connsiteX11" fmla="*/ 2044337 w 2067655"/>
                <a:gd name="connsiteY11" fmla="*/ 1476364 h 2048668"/>
                <a:gd name="connsiteX12" fmla="*/ 1172799 w 2067655"/>
                <a:gd name="connsiteY12" fmla="*/ 1990714 h 2048668"/>
                <a:gd name="connsiteX13" fmla="*/ 1171245 w 2067655"/>
                <a:gd name="connsiteY13" fmla="*/ 1988384 h 2048668"/>
                <a:gd name="connsiteX14" fmla="*/ 1166709 w 2067655"/>
                <a:gd name="connsiteY14" fmla="*/ 2010851 h 2048668"/>
                <a:gd name="connsiteX15" fmla="*/ 1109657 w 2067655"/>
                <a:gd name="connsiteY15" fmla="*/ 2048668 h 2048668"/>
                <a:gd name="connsiteX16" fmla="*/ 1035413 w 2067655"/>
                <a:gd name="connsiteY16" fmla="*/ 2048668 h 2048668"/>
                <a:gd name="connsiteX17" fmla="*/ 142359 w 2067655"/>
                <a:gd name="connsiteY17" fmla="*/ 2048668 h 2048668"/>
                <a:gd name="connsiteX18" fmla="*/ 61918 w 2067655"/>
                <a:gd name="connsiteY18" fmla="*/ 2048668 h 2048668"/>
                <a:gd name="connsiteX19" fmla="*/ 0 w 2067655"/>
                <a:gd name="connsiteY19" fmla="*/ 1986750 h 2048668"/>
                <a:gd name="connsiteX20" fmla="*/ 0 w 2067655"/>
                <a:gd name="connsiteY20" fmla="*/ 1923102 h 2048668"/>
                <a:gd name="connsiteX21" fmla="*/ 33758 w 2067655"/>
                <a:gd name="connsiteY21" fmla="*/ 1486338 h 2048668"/>
                <a:gd name="connsiteX22" fmla="*/ 33758 w 2067655"/>
                <a:gd name="connsiteY22" fmla="*/ 1398773 h 2048668"/>
                <a:gd name="connsiteX23" fmla="*/ 0 w 2067655"/>
                <a:gd name="connsiteY23" fmla="*/ 962009 h 2048668"/>
                <a:gd name="connsiteX24" fmla="*/ 0 w 2067655"/>
                <a:gd name="connsiteY24" fmla="*/ 915199 h 2048668"/>
                <a:gd name="connsiteX25" fmla="*/ 993 w 2067655"/>
                <a:gd name="connsiteY25" fmla="*/ 910279 h 2048668"/>
                <a:gd name="connsiteX26" fmla="*/ 141 w 2067655"/>
                <a:gd name="connsiteY26" fmla="*/ 905371 h 2048668"/>
                <a:gd name="connsiteX27" fmla="*/ 258539 w 2067655"/>
                <a:gd name="connsiteY27" fmla="*/ 623255 h 2048668"/>
                <a:gd name="connsiteX28" fmla="*/ 260705 w 2067655"/>
                <a:gd name="connsiteY28" fmla="*/ 622572 h 2048668"/>
                <a:gd name="connsiteX29" fmla="*/ 963249 w 2067655"/>
                <a:gd name="connsiteY29" fmla="*/ 176201 h 2048668"/>
                <a:gd name="connsiteX30" fmla="*/ 966938 w 2067655"/>
                <a:gd name="connsiteY30" fmla="*/ 180638 h 2048668"/>
                <a:gd name="connsiteX31" fmla="*/ 995585 w 2067655"/>
                <a:gd name="connsiteY31" fmla="*/ 150000 h 2048668"/>
                <a:gd name="connsiteX32" fmla="*/ 1481573 w 2067655"/>
                <a:gd name="connsiteY32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2040086 w 2067655"/>
                <a:gd name="connsiteY10" fmla="*/ 1471251 h 2048668"/>
                <a:gd name="connsiteX11" fmla="*/ 2044337 w 2067655"/>
                <a:gd name="connsiteY11" fmla="*/ 1476364 h 2048668"/>
                <a:gd name="connsiteX12" fmla="*/ 1172799 w 2067655"/>
                <a:gd name="connsiteY12" fmla="*/ 1990714 h 2048668"/>
                <a:gd name="connsiteX13" fmla="*/ 1171245 w 2067655"/>
                <a:gd name="connsiteY13" fmla="*/ 1988384 h 2048668"/>
                <a:gd name="connsiteX14" fmla="*/ 1166709 w 2067655"/>
                <a:gd name="connsiteY14" fmla="*/ 2010851 h 2048668"/>
                <a:gd name="connsiteX15" fmla="*/ 1109657 w 2067655"/>
                <a:gd name="connsiteY15" fmla="*/ 2048668 h 2048668"/>
                <a:gd name="connsiteX16" fmla="*/ 1035413 w 2067655"/>
                <a:gd name="connsiteY16" fmla="*/ 2048668 h 2048668"/>
                <a:gd name="connsiteX17" fmla="*/ 142359 w 2067655"/>
                <a:gd name="connsiteY17" fmla="*/ 2048668 h 2048668"/>
                <a:gd name="connsiteX18" fmla="*/ 61918 w 2067655"/>
                <a:gd name="connsiteY18" fmla="*/ 2048668 h 2048668"/>
                <a:gd name="connsiteX19" fmla="*/ 0 w 2067655"/>
                <a:gd name="connsiteY19" fmla="*/ 1986750 h 2048668"/>
                <a:gd name="connsiteX20" fmla="*/ 0 w 2067655"/>
                <a:gd name="connsiteY20" fmla="*/ 1923102 h 2048668"/>
                <a:gd name="connsiteX21" fmla="*/ 33758 w 2067655"/>
                <a:gd name="connsiteY21" fmla="*/ 1486338 h 2048668"/>
                <a:gd name="connsiteX22" fmla="*/ 33758 w 2067655"/>
                <a:gd name="connsiteY22" fmla="*/ 1398773 h 2048668"/>
                <a:gd name="connsiteX23" fmla="*/ 0 w 2067655"/>
                <a:gd name="connsiteY23" fmla="*/ 962009 h 2048668"/>
                <a:gd name="connsiteX24" fmla="*/ 0 w 2067655"/>
                <a:gd name="connsiteY24" fmla="*/ 915199 h 2048668"/>
                <a:gd name="connsiteX25" fmla="*/ 993 w 2067655"/>
                <a:gd name="connsiteY25" fmla="*/ 910279 h 2048668"/>
                <a:gd name="connsiteX26" fmla="*/ 141 w 2067655"/>
                <a:gd name="connsiteY26" fmla="*/ 905371 h 2048668"/>
                <a:gd name="connsiteX27" fmla="*/ 258539 w 2067655"/>
                <a:gd name="connsiteY27" fmla="*/ 623255 h 2048668"/>
                <a:gd name="connsiteX28" fmla="*/ 963249 w 2067655"/>
                <a:gd name="connsiteY28" fmla="*/ 176201 h 2048668"/>
                <a:gd name="connsiteX29" fmla="*/ 966938 w 2067655"/>
                <a:gd name="connsiteY29" fmla="*/ 180638 h 2048668"/>
                <a:gd name="connsiteX30" fmla="*/ 995585 w 2067655"/>
                <a:gd name="connsiteY30" fmla="*/ 150000 h 2048668"/>
                <a:gd name="connsiteX31" fmla="*/ 1481573 w 2067655"/>
                <a:gd name="connsiteY31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2040086 w 2067655"/>
                <a:gd name="connsiteY10" fmla="*/ 1471251 h 2048668"/>
                <a:gd name="connsiteX11" fmla="*/ 2044337 w 2067655"/>
                <a:gd name="connsiteY11" fmla="*/ 1476364 h 2048668"/>
                <a:gd name="connsiteX12" fmla="*/ 1172799 w 2067655"/>
                <a:gd name="connsiteY12" fmla="*/ 1990714 h 2048668"/>
                <a:gd name="connsiteX13" fmla="*/ 1171245 w 2067655"/>
                <a:gd name="connsiteY13" fmla="*/ 1988384 h 2048668"/>
                <a:gd name="connsiteX14" fmla="*/ 1166709 w 2067655"/>
                <a:gd name="connsiteY14" fmla="*/ 2010851 h 2048668"/>
                <a:gd name="connsiteX15" fmla="*/ 1109657 w 2067655"/>
                <a:gd name="connsiteY15" fmla="*/ 2048668 h 2048668"/>
                <a:gd name="connsiteX16" fmla="*/ 1035413 w 2067655"/>
                <a:gd name="connsiteY16" fmla="*/ 2048668 h 2048668"/>
                <a:gd name="connsiteX17" fmla="*/ 142359 w 2067655"/>
                <a:gd name="connsiteY17" fmla="*/ 2048668 h 2048668"/>
                <a:gd name="connsiteX18" fmla="*/ 61918 w 2067655"/>
                <a:gd name="connsiteY18" fmla="*/ 2048668 h 2048668"/>
                <a:gd name="connsiteX19" fmla="*/ 0 w 2067655"/>
                <a:gd name="connsiteY19" fmla="*/ 1986750 h 2048668"/>
                <a:gd name="connsiteX20" fmla="*/ 0 w 2067655"/>
                <a:gd name="connsiteY20" fmla="*/ 1923102 h 2048668"/>
                <a:gd name="connsiteX21" fmla="*/ 33758 w 2067655"/>
                <a:gd name="connsiteY21" fmla="*/ 1486338 h 2048668"/>
                <a:gd name="connsiteX22" fmla="*/ 33758 w 2067655"/>
                <a:gd name="connsiteY22" fmla="*/ 1398773 h 2048668"/>
                <a:gd name="connsiteX23" fmla="*/ 0 w 2067655"/>
                <a:gd name="connsiteY23" fmla="*/ 962009 h 2048668"/>
                <a:gd name="connsiteX24" fmla="*/ 0 w 2067655"/>
                <a:gd name="connsiteY24" fmla="*/ 915199 h 2048668"/>
                <a:gd name="connsiteX25" fmla="*/ 993 w 2067655"/>
                <a:gd name="connsiteY25" fmla="*/ 910279 h 2048668"/>
                <a:gd name="connsiteX26" fmla="*/ 141 w 2067655"/>
                <a:gd name="connsiteY26" fmla="*/ 905371 h 2048668"/>
                <a:gd name="connsiteX27" fmla="*/ 258539 w 2067655"/>
                <a:gd name="connsiteY27" fmla="*/ 623255 h 2048668"/>
                <a:gd name="connsiteX28" fmla="*/ 963249 w 2067655"/>
                <a:gd name="connsiteY28" fmla="*/ 176201 h 2048668"/>
                <a:gd name="connsiteX29" fmla="*/ 995585 w 2067655"/>
                <a:gd name="connsiteY29" fmla="*/ 150000 h 2048668"/>
                <a:gd name="connsiteX30" fmla="*/ 1481573 w 2067655"/>
                <a:gd name="connsiteY30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2040086 w 2067655"/>
                <a:gd name="connsiteY10" fmla="*/ 1471251 h 2048668"/>
                <a:gd name="connsiteX11" fmla="*/ 2044337 w 2067655"/>
                <a:gd name="connsiteY11" fmla="*/ 1476364 h 2048668"/>
                <a:gd name="connsiteX12" fmla="*/ 1172799 w 2067655"/>
                <a:gd name="connsiteY12" fmla="*/ 1990714 h 2048668"/>
                <a:gd name="connsiteX13" fmla="*/ 1171245 w 2067655"/>
                <a:gd name="connsiteY13" fmla="*/ 1988384 h 2048668"/>
                <a:gd name="connsiteX14" fmla="*/ 1166709 w 2067655"/>
                <a:gd name="connsiteY14" fmla="*/ 2010851 h 2048668"/>
                <a:gd name="connsiteX15" fmla="*/ 1109657 w 2067655"/>
                <a:gd name="connsiteY15" fmla="*/ 2048668 h 2048668"/>
                <a:gd name="connsiteX16" fmla="*/ 1035413 w 2067655"/>
                <a:gd name="connsiteY16" fmla="*/ 2048668 h 2048668"/>
                <a:gd name="connsiteX17" fmla="*/ 142359 w 2067655"/>
                <a:gd name="connsiteY17" fmla="*/ 2048668 h 2048668"/>
                <a:gd name="connsiteX18" fmla="*/ 61918 w 2067655"/>
                <a:gd name="connsiteY18" fmla="*/ 2048668 h 2048668"/>
                <a:gd name="connsiteX19" fmla="*/ 0 w 2067655"/>
                <a:gd name="connsiteY19" fmla="*/ 1986750 h 2048668"/>
                <a:gd name="connsiteX20" fmla="*/ 0 w 2067655"/>
                <a:gd name="connsiteY20" fmla="*/ 1923102 h 2048668"/>
                <a:gd name="connsiteX21" fmla="*/ 33758 w 2067655"/>
                <a:gd name="connsiteY21" fmla="*/ 1486338 h 2048668"/>
                <a:gd name="connsiteX22" fmla="*/ 33758 w 2067655"/>
                <a:gd name="connsiteY22" fmla="*/ 1398773 h 2048668"/>
                <a:gd name="connsiteX23" fmla="*/ 0 w 2067655"/>
                <a:gd name="connsiteY23" fmla="*/ 962009 h 2048668"/>
                <a:gd name="connsiteX24" fmla="*/ 0 w 2067655"/>
                <a:gd name="connsiteY24" fmla="*/ 915199 h 2048668"/>
                <a:gd name="connsiteX25" fmla="*/ 993 w 2067655"/>
                <a:gd name="connsiteY25" fmla="*/ 910279 h 2048668"/>
                <a:gd name="connsiteX26" fmla="*/ 141 w 2067655"/>
                <a:gd name="connsiteY26" fmla="*/ 905371 h 2048668"/>
                <a:gd name="connsiteX27" fmla="*/ 258539 w 2067655"/>
                <a:gd name="connsiteY27" fmla="*/ 623255 h 2048668"/>
                <a:gd name="connsiteX28" fmla="*/ 995585 w 2067655"/>
                <a:gd name="connsiteY28" fmla="*/ 150000 h 2048668"/>
                <a:gd name="connsiteX29" fmla="*/ 1481573 w 2067655"/>
                <a:gd name="connsiteY29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2040086 w 2067655"/>
                <a:gd name="connsiteY10" fmla="*/ 1471251 h 2048668"/>
                <a:gd name="connsiteX11" fmla="*/ 2044337 w 2067655"/>
                <a:gd name="connsiteY11" fmla="*/ 1476364 h 2048668"/>
                <a:gd name="connsiteX12" fmla="*/ 1172799 w 2067655"/>
                <a:gd name="connsiteY12" fmla="*/ 1990714 h 2048668"/>
                <a:gd name="connsiteX13" fmla="*/ 1166709 w 2067655"/>
                <a:gd name="connsiteY13" fmla="*/ 2010851 h 2048668"/>
                <a:gd name="connsiteX14" fmla="*/ 1109657 w 2067655"/>
                <a:gd name="connsiteY14" fmla="*/ 2048668 h 2048668"/>
                <a:gd name="connsiteX15" fmla="*/ 1035413 w 2067655"/>
                <a:gd name="connsiteY15" fmla="*/ 2048668 h 2048668"/>
                <a:gd name="connsiteX16" fmla="*/ 142359 w 2067655"/>
                <a:gd name="connsiteY16" fmla="*/ 2048668 h 2048668"/>
                <a:gd name="connsiteX17" fmla="*/ 61918 w 2067655"/>
                <a:gd name="connsiteY17" fmla="*/ 2048668 h 2048668"/>
                <a:gd name="connsiteX18" fmla="*/ 0 w 2067655"/>
                <a:gd name="connsiteY18" fmla="*/ 1986750 h 2048668"/>
                <a:gd name="connsiteX19" fmla="*/ 0 w 2067655"/>
                <a:gd name="connsiteY19" fmla="*/ 1923102 h 2048668"/>
                <a:gd name="connsiteX20" fmla="*/ 33758 w 2067655"/>
                <a:gd name="connsiteY20" fmla="*/ 1486338 h 2048668"/>
                <a:gd name="connsiteX21" fmla="*/ 33758 w 2067655"/>
                <a:gd name="connsiteY21" fmla="*/ 1398773 h 2048668"/>
                <a:gd name="connsiteX22" fmla="*/ 0 w 2067655"/>
                <a:gd name="connsiteY22" fmla="*/ 962009 h 2048668"/>
                <a:gd name="connsiteX23" fmla="*/ 0 w 2067655"/>
                <a:gd name="connsiteY23" fmla="*/ 915199 h 2048668"/>
                <a:gd name="connsiteX24" fmla="*/ 993 w 2067655"/>
                <a:gd name="connsiteY24" fmla="*/ 910279 h 2048668"/>
                <a:gd name="connsiteX25" fmla="*/ 141 w 2067655"/>
                <a:gd name="connsiteY25" fmla="*/ 905371 h 2048668"/>
                <a:gd name="connsiteX26" fmla="*/ 258539 w 2067655"/>
                <a:gd name="connsiteY26" fmla="*/ 623255 h 2048668"/>
                <a:gd name="connsiteX27" fmla="*/ 995585 w 2067655"/>
                <a:gd name="connsiteY27" fmla="*/ 150000 h 2048668"/>
                <a:gd name="connsiteX28" fmla="*/ 1481573 w 2067655"/>
                <a:gd name="connsiteY28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2040086 w 2067655"/>
                <a:gd name="connsiteY10" fmla="*/ 1471251 h 2048668"/>
                <a:gd name="connsiteX11" fmla="*/ 2044337 w 2067655"/>
                <a:gd name="connsiteY11" fmla="*/ 1476364 h 2048668"/>
                <a:gd name="connsiteX12" fmla="*/ 1166709 w 2067655"/>
                <a:gd name="connsiteY12" fmla="*/ 2010851 h 2048668"/>
                <a:gd name="connsiteX13" fmla="*/ 1109657 w 2067655"/>
                <a:gd name="connsiteY13" fmla="*/ 2048668 h 2048668"/>
                <a:gd name="connsiteX14" fmla="*/ 1035413 w 2067655"/>
                <a:gd name="connsiteY14" fmla="*/ 2048668 h 2048668"/>
                <a:gd name="connsiteX15" fmla="*/ 142359 w 2067655"/>
                <a:gd name="connsiteY15" fmla="*/ 2048668 h 2048668"/>
                <a:gd name="connsiteX16" fmla="*/ 61918 w 2067655"/>
                <a:gd name="connsiteY16" fmla="*/ 2048668 h 2048668"/>
                <a:gd name="connsiteX17" fmla="*/ 0 w 2067655"/>
                <a:gd name="connsiteY17" fmla="*/ 1986750 h 2048668"/>
                <a:gd name="connsiteX18" fmla="*/ 0 w 2067655"/>
                <a:gd name="connsiteY18" fmla="*/ 1923102 h 2048668"/>
                <a:gd name="connsiteX19" fmla="*/ 33758 w 2067655"/>
                <a:gd name="connsiteY19" fmla="*/ 1486338 h 2048668"/>
                <a:gd name="connsiteX20" fmla="*/ 33758 w 2067655"/>
                <a:gd name="connsiteY20" fmla="*/ 1398773 h 2048668"/>
                <a:gd name="connsiteX21" fmla="*/ 0 w 2067655"/>
                <a:gd name="connsiteY21" fmla="*/ 962009 h 2048668"/>
                <a:gd name="connsiteX22" fmla="*/ 0 w 2067655"/>
                <a:gd name="connsiteY22" fmla="*/ 915199 h 2048668"/>
                <a:gd name="connsiteX23" fmla="*/ 993 w 2067655"/>
                <a:gd name="connsiteY23" fmla="*/ 910279 h 2048668"/>
                <a:gd name="connsiteX24" fmla="*/ 141 w 2067655"/>
                <a:gd name="connsiteY24" fmla="*/ 905371 h 2048668"/>
                <a:gd name="connsiteX25" fmla="*/ 258539 w 2067655"/>
                <a:gd name="connsiteY25" fmla="*/ 623255 h 2048668"/>
                <a:gd name="connsiteX26" fmla="*/ 995585 w 2067655"/>
                <a:gd name="connsiteY26" fmla="*/ 150000 h 2048668"/>
                <a:gd name="connsiteX27" fmla="*/ 1481573 w 2067655"/>
                <a:gd name="connsiteY27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2040086 w 2067655"/>
                <a:gd name="connsiteY10" fmla="*/ 1471251 h 2048668"/>
                <a:gd name="connsiteX11" fmla="*/ 1166709 w 2067655"/>
                <a:gd name="connsiteY11" fmla="*/ 2010851 h 2048668"/>
                <a:gd name="connsiteX12" fmla="*/ 1109657 w 2067655"/>
                <a:gd name="connsiteY12" fmla="*/ 2048668 h 2048668"/>
                <a:gd name="connsiteX13" fmla="*/ 1035413 w 2067655"/>
                <a:gd name="connsiteY13" fmla="*/ 2048668 h 2048668"/>
                <a:gd name="connsiteX14" fmla="*/ 142359 w 2067655"/>
                <a:gd name="connsiteY14" fmla="*/ 2048668 h 2048668"/>
                <a:gd name="connsiteX15" fmla="*/ 61918 w 2067655"/>
                <a:gd name="connsiteY15" fmla="*/ 2048668 h 2048668"/>
                <a:gd name="connsiteX16" fmla="*/ 0 w 2067655"/>
                <a:gd name="connsiteY16" fmla="*/ 1986750 h 2048668"/>
                <a:gd name="connsiteX17" fmla="*/ 0 w 2067655"/>
                <a:gd name="connsiteY17" fmla="*/ 1923102 h 2048668"/>
                <a:gd name="connsiteX18" fmla="*/ 33758 w 2067655"/>
                <a:gd name="connsiteY18" fmla="*/ 1486338 h 2048668"/>
                <a:gd name="connsiteX19" fmla="*/ 33758 w 2067655"/>
                <a:gd name="connsiteY19" fmla="*/ 1398773 h 2048668"/>
                <a:gd name="connsiteX20" fmla="*/ 0 w 2067655"/>
                <a:gd name="connsiteY20" fmla="*/ 962009 h 2048668"/>
                <a:gd name="connsiteX21" fmla="*/ 0 w 2067655"/>
                <a:gd name="connsiteY21" fmla="*/ 915199 h 2048668"/>
                <a:gd name="connsiteX22" fmla="*/ 993 w 2067655"/>
                <a:gd name="connsiteY22" fmla="*/ 910279 h 2048668"/>
                <a:gd name="connsiteX23" fmla="*/ 141 w 2067655"/>
                <a:gd name="connsiteY23" fmla="*/ 905371 h 2048668"/>
                <a:gd name="connsiteX24" fmla="*/ 258539 w 2067655"/>
                <a:gd name="connsiteY24" fmla="*/ 623255 h 2048668"/>
                <a:gd name="connsiteX25" fmla="*/ 995585 w 2067655"/>
                <a:gd name="connsiteY25" fmla="*/ 150000 h 2048668"/>
                <a:gd name="connsiteX26" fmla="*/ 1481573 w 2067655"/>
                <a:gd name="connsiteY26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166709 w 2067655"/>
                <a:gd name="connsiteY10" fmla="*/ 2010851 h 2048668"/>
                <a:gd name="connsiteX11" fmla="*/ 1109657 w 2067655"/>
                <a:gd name="connsiteY11" fmla="*/ 2048668 h 2048668"/>
                <a:gd name="connsiteX12" fmla="*/ 1035413 w 2067655"/>
                <a:gd name="connsiteY12" fmla="*/ 2048668 h 2048668"/>
                <a:gd name="connsiteX13" fmla="*/ 142359 w 2067655"/>
                <a:gd name="connsiteY13" fmla="*/ 2048668 h 2048668"/>
                <a:gd name="connsiteX14" fmla="*/ 61918 w 2067655"/>
                <a:gd name="connsiteY14" fmla="*/ 2048668 h 2048668"/>
                <a:gd name="connsiteX15" fmla="*/ 0 w 2067655"/>
                <a:gd name="connsiteY15" fmla="*/ 1986750 h 2048668"/>
                <a:gd name="connsiteX16" fmla="*/ 0 w 2067655"/>
                <a:gd name="connsiteY16" fmla="*/ 1923102 h 2048668"/>
                <a:gd name="connsiteX17" fmla="*/ 33758 w 2067655"/>
                <a:gd name="connsiteY17" fmla="*/ 1486338 h 2048668"/>
                <a:gd name="connsiteX18" fmla="*/ 33758 w 2067655"/>
                <a:gd name="connsiteY18" fmla="*/ 1398773 h 2048668"/>
                <a:gd name="connsiteX19" fmla="*/ 0 w 2067655"/>
                <a:gd name="connsiteY19" fmla="*/ 962009 h 2048668"/>
                <a:gd name="connsiteX20" fmla="*/ 0 w 2067655"/>
                <a:gd name="connsiteY20" fmla="*/ 915199 h 2048668"/>
                <a:gd name="connsiteX21" fmla="*/ 993 w 2067655"/>
                <a:gd name="connsiteY21" fmla="*/ 910279 h 2048668"/>
                <a:gd name="connsiteX22" fmla="*/ 141 w 2067655"/>
                <a:gd name="connsiteY22" fmla="*/ 905371 h 2048668"/>
                <a:gd name="connsiteX23" fmla="*/ 258539 w 2067655"/>
                <a:gd name="connsiteY23" fmla="*/ 623255 h 2048668"/>
                <a:gd name="connsiteX24" fmla="*/ 995585 w 2067655"/>
                <a:gd name="connsiteY24" fmla="*/ 150000 h 2048668"/>
                <a:gd name="connsiteX25" fmla="*/ 1481573 w 2067655"/>
                <a:gd name="connsiteY25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176234 w 2067655"/>
                <a:gd name="connsiteY10" fmla="*/ 2017995 h 2048668"/>
                <a:gd name="connsiteX11" fmla="*/ 1109657 w 2067655"/>
                <a:gd name="connsiteY11" fmla="*/ 2048668 h 2048668"/>
                <a:gd name="connsiteX12" fmla="*/ 1035413 w 2067655"/>
                <a:gd name="connsiteY12" fmla="*/ 2048668 h 2048668"/>
                <a:gd name="connsiteX13" fmla="*/ 142359 w 2067655"/>
                <a:gd name="connsiteY13" fmla="*/ 2048668 h 2048668"/>
                <a:gd name="connsiteX14" fmla="*/ 61918 w 2067655"/>
                <a:gd name="connsiteY14" fmla="*/ 2048668 h 2048668"/>
                <a:gd name="connsiteX15" fmla="*/ 0 w 2067655"/>
                <a:gd name="connsiteY15" fmla="*/ 1986750 h 2048668"/>
                <a:gd name="connsiteX16" fmla="*/ 0 w 2067655"/>
                <a:gd name="connsiteY16" fmla="*/ 1923102 h 2048668"/>
                <a:gd name="connsiteX17" fmla="*/ 33758 w 2067655"/>
                <a:gd name="connsiteY17" fmla="*/ 1486338 h 2048668"/>
                <a:gd name="connsiteX18" fmla="*/ 33758 w 2067655"/>
                <a:gd name="connsiteY18" fmla="*/ 1398773 h 2048668"/>
                <a:gd name="connsiteX19" fmla="*/ 0 w 2067655"/>
                <a:gd name="connsiteY19" fmla="*/ 962009 h 2048668"/>
                <a:gd name="connsiteX20" fmla="*/ 0 w 2067655"/>
                <a:gd name="connsiteY20" fmla="*/ 915199 h 2048668"/>
                <a:gd name="connsiteX21" fmla="*/ 993 w 2067655"/>
                <a:gd name="connsiteY21" fmla="*/ 910279 h 2048668"/>
                <a:gd name="connsiteX22" fmla="*/ 141 w 2067655"/>
                <a:gd name="connsiteY22" fmla="*/ 905371 h 2048668"/>
                <a:gd name="connsiteX23" fmla="*/ 258539 w 2067655"/>
                <a:gd name="connsiteY23" fmla="*/ 623255 h 2048668"/>
                <a:gd name="connsiteX24" fmla="*/ 995585 w 2067655"/>
                <a:gd name="connsiteY24" fmla="*/ 150000 h 2048668"/>
                <a:gd name="connsiteX25" fmla="*/ 1481573 w 2067655"/>
                <a:gd name="connsiteY25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620474 w 2067655"/>
                <a:gd name="connsiteY10" fmla="*/ 1702583 h 2048668"/>
                <a:gd name="connsiteX11" fmla="*/ 1176234 w 2067655"/>
                <a:gd name="connsiteY11" fmla="*/ 2017995 h 2048668"/>
                <a:gd name="connsiteX12" fmla="*/ 1109657 w 2067655"/>
                <a:gd name="connsiteY12" fmla="*/ 2048668 h 2048668"/>
                <a:gd name="connsiteX13" fmla="*/ 1035413 w 2067655"/>
                <a:gd name="connsiteY13" fmla="*/ 2048668 h 2048668"/>
                <a:gd name="connsiteX14" fmla="*/ 142359 w 2067655"/>
                <a:gd name="connsiteY14" fmla="*/ 2048668 h 2048668"/>
                <a:gd name="connsiteX15" fmla="*/ 61918 w 2067655"/>
                <a:gd name="connsiteY15" fmla="*/ 2048668 h 2048668"/>
                <a:gd name="connsiteX16" fmla="*/ 0 w 2067655"/>
                <a:gd name="connsiteY16" fmla="*/ 1986750 h 2048668"/>
                <a:gd name="connsiteX17" fmla="*/ 0 w 2067655"/>
                <a:gd name="connsiteY17" fmla="*/ 1923102 h 2048668"/>
                <a:gd name="connsiteX18" fmla="*/ 33758 w 2067655"/>
                <a:gd name="connsiteY18" fmla="*/ 1486338 h 2048668"/>
                <a:gd name="connsiteX19" fmla="*/ 33758 w 2067655"/>
                <a:gd name="connsiteY19" fmla="*/ 1398773 h 2048668"/>
                <a:gd name="connsiteX20" fmla="*/ 0 w 2067655"/>
                <a:gd name="connsiteY20" fmla="*/ 962009 h 2048668"/>
                <a:gd name="connsiteX21" fmla="*/ 0 w 2067655"/>
                <a:gd name="connsiteY21" fmla="*/ 915199 h 2048668"/>
                <a:gd name="connsiteX22" fmla="*/ 993 w 2067655"/>
                <a:gd name="connsiteY22" fmla="*/ 910279 h 2048668"/>
                <a:gd name="connsiteX23" fmla="*/ 141 w 2067655"/>
                <a:gd name="connsiteY23" fmla="*/ 905371 h 2048668"/>
                <a:gd name="connsiteX24" fmla="*/ 258539 w 2067655"/>
                <a:gd name="connsiteY24" fmla="*/ 623255 h 2048668"/>
                <a:gd name="connsiteX25" fmla="*/ 995585 w 2067655"/>
                <a:gd name="connsiteY25" fmla="*/ 150000 h 2048668"/>
                <a:gd name="connsiteX26" fmla="*/ 1481573 w 2067655"/>
                <a:gd name="connsiteY26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620474 w 2067655"/>
                <a:gd name="connsiteY10" fmla="*/ 1702583 h 2048668"/>
                <a:gd name="connsiteX11" fmla="*/ 1176234 w 2067655"/>
                <a:gd name="connsiteY11" fmla="*/ 2017995 h 2048668"/>
                <a:gd name="connsiteX12" fmla="*/ 1109657 w 2067655"/>
                <a:gd name="connsiteY12" fmla="*/ 2048668 h 2048668"/>
                <a:gd name="connsiteX13" fmla="*/ 1035413 w 2067655"/>
                <a:gd name="connsiteY13" fmla="*/ 2048668 h 2048668"/>
                <a:gd name="connsiteX14" fmla="*/ 142359 w 2067655"/>
                <a:gd name="connsiteY14" fmla="*/ 2048668 h 2048668"/>
                <a:gd name="connsiteX15" fmla="*/ 61918 w 2067655"/>
                <a:gd name="connsiteY15" fmla="*/ 2048668 h 2048668"/>
                <a:gd name="connsiteX16" fmla="*/ 0 w 2067655"/>
                <a:gd name="connsiteY16" fmla="*/ 1986750 h 2048668"/>
                <a:gd name="connsiteX17" fmla="*/ 0 w 2067655"/>
                <a:gd name="connsiteY17" fmla="*/ 1923102 h 2048668"/>
                <a:gd name="connsiteX18" fmla="*/ 33758 w 2067655"/>
                <a:gd name="connsiteY18" fmla="*/ 1486338 h 2048668"/>
                <a:gd name="connsiteX19" fmla="*/ 33758 w 2067655"/>
                <a:gd name="connsiteY19" fmla="*/ 1398773 h 2048668"/>
                <a:gd name="connsiteX20" fmla="*/ 0 w 2067655"/>
                <a:gd name="connsiteY20" fmla="*/ 962009 h 2048668"/>
                <a:gd name="connsiteX21" fmla="*/ 0 w 2067655"/>
                <a:gd name="connsiteY21" fmla="*/ 915199 h 2048668"/>
                <a:gd name="connsiteX22" fmla="*/ 993 w 2067655"/>
                <a:gd name="connsiteY22" fmla="*/ 910279 h 2048668"/>
                <a:gd name="connsiteX23" fmla="*/ 141 w 2067655"/>
                <a:gd name="connsiteY23" fmla="*/ 905371 h 2048668"/>
                <a:gd name="connsiteX24" fmla="*/ 258539 w 2067655"/>
                <a:gd name="connsiteY24" fmla="*/ 623255 h 2048668"/>
                <a:gd name="connsiteX25" fmla="*/ 995585 w 2067655"/>
                <a:gd name="connsiteY25" fmla="*/ 150000 h 2048668"/>
                <a:gd name="connsiteX26" fmla="*/ 1481573 w 2067655"/>
                <a:gd name="connsiteY26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625237 w 2067655"/>
                <a:gd name="connsiteY10" fmla="*/ 1714490 h 2048668"/>
                <a:gd name="connsiteX11" fmla="*/ 1176234 w 2067655"/>
                <a:gd name="connsiteY11" fmla="*/ 2017995 h 2048668"/>
                <a:gd name="connsiteX12" fmla="*/ 1109657 w 2067655"/>
                <a:gd name="connsiteY12" fmla="*/ 2048668 h 2048668"/>
                <a:gd name="connsiteX13" fmla="*/ 1035413 w 2067655"/>
                <a:gd name="connsiteY13" fmla="*/ 2048668 h 2048668"/>
                <a:gd name="connsiteX14" fmla="*/ 142359 w 2067655"/>
                <a:gd name="connsiteY14" fmla="*/ 2048668 h 2048668"/>
                <a:gd name="connsiteX15" fmla="*/ 61918 w 2067655"/>
                <a:gd name="connsiteY15" fmla="*/ 2048668 h 2048668"/>
                <a:gd name="connsiteX16" fmla="*/ 0 w 2067655"/>
                <a:gd name="connsiteY16" fmla="*/ 1986750 h 2048668"/>
                <a:gd name="connsiteX17" fmla="*/ 0 w 2067655"/>
                <a:gd name="connsiteY17" fmla="*/ 1923102 h 2048668"/>
                <a:gd name="connsiteX18" fmla="*/ 33758 w 2067655"/>
                <a:gd name="connsiteY18" fmla="*/ 1486338 h 2048668"/>
                <a:gd name="connsiteX19" fmla="*/ 33758 w 2067655"/>
                <a:gd name="connsiteY19" fmla="*/ 1398773 h 2048668"/>
                <a:gd name="connsiteX20" fmla="*/ 0 w 2067655"/>
                <a:gd name="connsiteY20" fmla="*/ 962009 h 2048668"/>
                <a:gd name="connsiteX21" fmla="*/ 0 w 2067655"/>
                <a:gd name="connsiteY21" fmla="*/ 915199 h 2048668"/>
                <a:gd name="connsiteX22" fmla="*/ 993 w 2067655"/>
                <a:gd name="connsiteY22" fmla="*/ 910279 h 2048668"/>
                <a:gd name="connsiteX23" fmla="*/ 141 w 2067655"/>
                <a:gd name="connsiteY23" fmla="*/ 905371 h 2048668"/>
                <a:gd name="connsiteX24" fmla="*/ 258539 w 2067655"/>
                <a:gd name="connsiteY24" fmla="*/ 623255 h 2048668"/>
                <a:gd name="connsiteX25" fmla="*/ 995585 w 2067655"/>
                <a:gd name="connsiteY25" fmla="*/ 150000 h 2048668"/>
                <a:gd name="connsiteX26" fmla="*/ 1481573 w 2067655"/>
                <a:gd name="connsiteY26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625237 w 2067655"/>
                <a:gd name="connsiteY10" fmla="*/ 1714490 h 2048668"/>
                <a:gd name="connsiteX11" fmla="*/ 1176234 w 2067655"/>
                <a:gd name="connsiteY11" fmla="*/ 2017995 h 2048668"/>
                <a:gd name="connsiteX12" fmla="*/ 1109657 w 2067655"/>
                <a:gd name="connsiteY12" fmla="*/ 2048668 h 2048668"/>
                <a:gd name="connsiteX13" fmla="*/ 1035413 w 2067655"/>
                <a:gd name="connsiteY13" fmla="*/ 2048668 h 2048668"/>
                <a:gd name="connsiteX14" fmla="*/ 142359 w 2067655"/>
                <a:gd name="connsiteY14" fmla="*/ 2048668 h 2048668"/>
                <a:gd name="connsiteX15" fmla="*/ 61918 w 2067655"/>
                <a:gd name="connsiteY15" fmla="*/ 2048668 h 2048668"/>
                <a:gd name="connsiteX16" fmla="*/ 0 w 2067655"/>
                <a:gd name="connsiteY16" fmla="*/ 1986750 h 2048668"/>
                <a:gd name="connsiteX17" fmla="*/ 0 w 2067655"/>
                <a:gd name="connsiteY17" fmla="*/ 1923102 h 2048668"/>
                <a:gd name="connsiteX18" fmla="*/ 33758 w 2067655"/>
                <a:gd name="connsiteY18" fmla="*/ 1486338 h 2048668"/>
                <a:gd name="connsiteX19" fmla="*/ 33758 w 2067655"/>
                <a:gd name="connsiteY19" fmla="*/ 1398773 h 2048668"/>
                <a:gd name="connsiteX20" fmla="*/ 0 w 2067655"/>
                <a:gd name="connsiteY20" fmla="*/ 962009 h 2048668"/>
                <a:gd name="connsiteX21" fmla="*/ 0 w 2067655"/>
                <a:gd name="connsiteY21" fmla="*/ 915199 h 2048668"/>
                <a:gd name="connsiteX22" fmla="*/ 993 w 2067655"/>
                <a:gd name="connsiteY22" fmla="*/ 910279 h 2048668"/>
                <a:gd name="connsiteX23" fmla="*/ 141 w 2067655"/>
                <a:gd name="connsiteY23" fmla="*/ 905371 h 2048668"/>
                <a:gd name="connsiteX24" fmla="*/ 258539 w 2067655"/>
                <a:gd name="connsiteY24" fmla="*/ 623255 h 2048668"/>
                <a:gd name="connsiteX25" fmla="*/ 995585 w 2067655"/>
                <a:gd name="connsiteY25" fmla="*/ 150000 h 2048668"/>
                <a:gd name="connsiteX26" fmla="*/ 1481573 w 2067655"/>
                <a:gd name="connsiteY26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625237 w 2067655"/>
                <a:gd name="connsiteY10" fmla="*/ 1714490 h 2048668"/>
                <a:gd name="connsiteX11" fmla="*/ 1176234 w 2067655"/>
                <a:gd name="connsiteY11" fmla="*/ 2017995 h 2048668"/>
                <a:gd name="connsiteX12" fmla="*/ 1109657 w 2067655"/>
                <a:gd name="connsiteY12" fmla="*/ 2048668 h 2048668"/>
                <a:gd name="connsiteX13" fmla="*/ 1035413 w 2067655"/>
                <a:gd name="connsiteY13" fmla="*/ 2048668 h 2048668"/>
                <a:gd name="connsiteX14" fmla="*/ 142359 w 2067655"/>
                <a:gd name="connsiteY14" fmla="*/ 2048668 h 2048668"/>
                <a:gd name="connsiteX15" fmla="*/ 61918 w 2067655"/>
                <a:gd name="connsiteY15" fmla="*/ 2048668 h 2048668"/>
                <a:gd name="connsiteX16" fmla="*/ 0 w 2067655"/>
                <a:gd name="connsiteY16" fmla="*/ 1986750 h 2048668"/>
                <a:gd name="connsiteX17" fmla="*/ 0 w 2067655"/>
                <a:gd name="connsiteY17" fmla="*/ 1923102 h 2048668"/>
                <a:gd name="connsiteX18" fmla="*/ 33758 w 2067655"/>
                <a:gd name="connsiteY18" fmla="*/ 1486338 h 2048668"/>
                <a:gd name="connsiteX19" fmla="*/ 33758 w 2067655"/>
                <a:gd name="connsiteY19" fmla="*/ 1398773 h 2048668"/>
                <a:gd name="connsiteX20" fmla="*/ 0 w 2067655"/>
                <a:gd name="connsiteY20" fmla="*/ 962009 h 2048668"/>
                <a:gd name="connsiteX21" fmla="*/ 0 w 2067655"/>
                <a:gd name="connsiteY21" fmla="*/ 915199 h 2048668"/>
                <a:gd name="connsiteX22" fmla="*/ 993 w 2067655"/>
                <a:gd name="connsiteY22" fmla="*/ 910279 h 2048668"/>
                <a:gd name="connsiteX23" fmla="*/ 141 w 2067655"/>
                <a:gd name="connsiteY23" fmla="*/ 905371 h 2048668"/>
                <a:gd name="connsiteX24" fmla="*/ 256158 w 2067655"/>
                <a:gd name="connsiteY24" fmla="*/ 620873 h 2048668"/>
                <a:gd name="connsiteX25" fmla="*/ 995585 w 2067655"/>
                <a:gd name="connsiteY25" fmla="*/ 150000 h 2048668"/>
                <a:gd name="connsiteX26" fmla="*/ 1481573 w 2067655"/>
                <a:gd name="connsiteY26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625237 w 2067655"/>
                <a:gd name="connsiteY10" fmla="*/ 1714490 h 2048668"/>
                <a:gd name="connsiteX11" fmla="*/ 1176234 w 2067655"/>
                <a:gd name="connsiteY11" fmla="*/ 2017995 h 2048668"/>
                <a:gd name="connsiteX12" fmla="*/ 1109657 w 2067655"/>
                <a:gd name="connsiteY12" fmla="*/ 2048668 h 2048668"/>
                <a:gd name="connsiteX13" fmla="*/ 1035413 w 2067655"/>
                <a:gd name="connsiteY13" fmla="*/ 2048668 h 2048668"/>
                <a:gd name="connsiteX14" fmla="*/ 142359 w 2067655"/>
                <a:gd name="connsiteY14" fmla="*/ 2048668 h 2048668"/>
                <a:gd name="connsiteX15" fmla="*/ 61918 w 2067655"/>
                <a:gd name="connsiteY15" fmla="*/ 2048668 h 2048668"/>
                <a:gd name="connsiteX16" fmla="*/ 0 w 2067655"/>
                <a:gd name="connsiteY16" fmla="*/ 1986750 h 2048668"/>
                <a:gd name="connsiteX17" fmla="*/ 0 w 2067655"/>
                <a:gd name="connsiteY17" fmla="*/ 1923102 h 2048668"/>
                <a:gd name="connsiteX18" fmla="*/ 33758 w 2067655"/>
                <a:gd name="connsiteY18" fmla="*/ 1486338 h 2048668"/>
                <a:gd name="connsiteX19" fmla="*/ 33758 w 2067655"/>
                <a:gd name="connsiteY19" fmla="*/ 1398773 h 2048668"/>
                <a:gd name="connsiteX20" fmla="*/ 0 w 2067655"/>
                <a:gd name="connsiteY20" fmla="*/ 962009 h 2048668"/>
                <a:gd name="connsiteX21" fmla="*/ 0 w 2067655"/>
                <a:gd name="connsiteY21" fmla="*/ 915199 h 2048668"/>
                <a:gd name="connsiteX22" fmla="*/ 993 w 2067655"/>
                <a:gd name="connsiteY22" fmla="*/ 910279 h 2048668"/>
                <a:gd name="connsiteX23" fmla="*/ 141 w 2067655"/>
                <a:gd name="connsiteY23" fmla="*/ 905371 h 2048668"/>
                <a:gd name="connsiteX24" fmla="*/ 249014 w 2067655"/>
                <a:gd name="connsiteY24" fmla="*/ 613729 h 2048668"/>
                <a:gd name="connsiteX25" fmla="*/ 995585 w 2067655"/>
                <a:gd name="connsiteY25" fmla="*/ 150000 h 2048668"/>
                <a:gd name="connsiteX26" fmla="*/ 1481573 w 2067655"/>
                <a:gd name="connsiteY26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625237 w 2067655"/>
                <a:gd name="connsiteY10" fmla="*/ 1714490 h 2048668"/>
                <a:gd name="connsiteX11" fmla="*/ 1176234 w 2067655"/>
                <a:gd name="connsiteY11" fmla="*/ 2017995 h 2048668"/>
                <a:gd name="connsiteX12" fmla="*/ 1109657 w 2067655"/>
                <a:gd name="connsiteY12" fmla="*/ 2048668 h 2048668"/>
                <a:gd name="connsiteX13" fmla="*/ 1035413 w 2067655"/>
                <a:gd name="connsiteY13" fmla="*/ 2048668 h 2048668"/>
                <a:gd name="connsiteX14" fmla="*/ 142359 w 2067655"/>
                <a:gd name="connsiteY14" fmla="*/ 2048668 h 2048668"/>
                <a:gd name="connsiteX15" fmla="*/ 61918 w 2067655"/>
                <a:gd name="connsiteY15" fmla="*/ 2048668 h 2048668"/>
                <a:gd name="connsiteX16" fmla="*/ 0 w 2067655"/>
                <a:gd name="connsiteY16" fmla="*/ 1986750 h 2048668"/>
                <a:gd name="connsiteX17" fmla="*/ 0 w 2067655"/>
                <a:gd name="connsiteY17" fmla="*/ 1923102 h 2048668"/>
                <a:gd name="connsiteX18" fmla="*/ 33758 w 2067655"/>
                <a:gd name="connsiteY18" fmla="*/ 1486338 h 2048668"/>
                <a:gd name="connsiteX19" fmla="*/ 33758 w 2067655"/>
                <a:gd name="connsiteY19" fmla="*/ 1398773 h 2048668"/>
                <a:gd name="connsiteX20" fmla="*/ 0 w 2067655"/>
                <a:gd name="connsiteY20" fmla="*/ 962009 h 2048668"/>
                <a:gd name="connsiteX21" fmla="*/ 0 w 2067655"/>
                <a:gd name="connsiteY21" fmla="*/ 915199 h 2048668"/>
                <a:gd name="connsiteX22" fmla="*/ 993 w 2067655"/>
                <a:gd name="connsiteY22" fmla="*/ 910279 h 2048668"/>
                <a:gd name="connsiteX23" fmla="*/ 141 w 2067655"/>
                <a:gd name="connsiteY23" fmla="*/ 905371 h 2048668"/>
                <a:gd name="connsiteX24" fmla="*/ 249014 w 2067655"/>
                <a:gd name="connsiteY24" fmla="*/ 613729 h 2048668"/>
                <a:gd name="connsiteX25" fmla="*/ 995585 w 2067655"/>
                <a:gd name="connsiteY25" fmla="*/ 150000 h 2048668"/>
                <a:gd name="connsiteX26" fmla="*/ 1481573 w 2067655"/>
                <a:gd name="connsiteY26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625237 w 2067655"/>
                <a:gd name="connsiteY10" fmla="*/ 1714490 h 2048668"/>
                <a:gd name="connsiteX11" fmla="*/ 1176234 w 2067655"/>
                <a:gd name="connsiteY11" fmla="*/ 2017995 h 2048668"/>
                <a:gd name="connsiteX12" fmla="*/ 1109657 w 2067655"/>
                <a:gd name="connsiteY12" fmla="*/ 2048668 h 2048668"/>
                <a:gd name="connsiteX13" fmla="*/ 1035413 w 2067655"/>
                <a:gd name="connsiteY13" fmla="*/ 2048668 h 2048668"/>
                <a:gd name="connsiteX14" fmla="*/ 142359 w 2067655"/>
                <a:gd name="connsiteY14" fmla="*/ 2048668 h 2048668"/>
                <a:gd name="connsiteX15" fmla="*/ 61918 w 2067655"/>
                <a:gd name="connsiteY15" fmla="*/ 2048668 h 2048668"/>
                <a:gd name="connsiteX16" fmla="*/ 0 w 2067655"/>
                <a:gd name="connsiteY16" fmla="*/ 1986750 h 2048668"/>
                <a:gd name="connsiteX17" fmla="*/ 0 w 2067655"/>
                <a:gd name="connsiteY17" fmla="*/ 1923102 h 2048668"/>
                <a:gd name="connsiteX18" fmla="*/ 33758 w 2067655"/>
                <a:gd name="connsiteY18" fmla="*/ 1486338 h 2048668"/>
                <a:gd name="connsiteX19" fmla="*/ 33758 w 2067655"/>
                <a:gd name="connsiteY19" fmla="*/ 1398773 h 2048668"/>
                <a:gd name="connsiteX20" fmla="*/ 0 w 2067655"/>
                <a:gd name="connsiteY20" fmla="*/ 962009 h 2048668"/>
                <a:gd name="connsiteX21" fmla="*/ 0 w 2067655"/>
                <a:gd name="connsiteY21" fmla="*/ 915199 h 2048668"/>
                <a:gd name="connsiteX22" fmla="*/ 993 w 2067655"/>
                <a:gd name="connsiteY22" fmla="*/ 910279 h 2048668"/>
                <a:gd name="connsiteX23" fmla="*/ 141 w 2067655"/>
                <a:gd name="connsiteY23" fmla="*/ 905371 h 2048668"/>
                <a:gd name="connsiteX24" fmla="*/ 249014 w 2067655"/>
                <a:gd name="connsiteY24" fmla="*/ 613729 h 2048668"/>
                <a:gd name="connsiteX25" fmla="*/ 670355 w 2067655"/>
                <a:gd name="connsiteY25" fmla="*/ 338127 h 2048668"/>
                <a:gd name="connsiteX26" fmla="*/ 995585 w 2067655"/>
                <a:gd name="connsiteY26" fmla="*/ 150000 h 2048668"/>
                <a:gd name="connsiteX27" fmla="*/ 1481573 w 2067655"/>
                <a:gd name="connsiteY27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625237 w 2067655"/>
                <a:gd name="connsiteY10" fmla="*/ 1714490 h 2048668"/>
                <a:gd name="connsiteX11" fmla="*/ 1176234 w 2067655"/>
                <a:gd name="connsiteY11" fmla="*/ 2017995 h 2048668"/>
                <a:gd name="connsiteX12" fmla="*/ 1109657 w 2067655"/>
                <a:gd name="connsiteY12" fmla="*/ 2048668 h 2048668"/>
                <a:gd name="connsiteX13" fmla="*/ 1035413 w 2067655"/>
                <a:gd name="connsiteY13" fmla="*/ 2048668 h 2048668"/>
                <a:gd name="connsiteX14" fmla="*/ 142359 w 2067655"/>
                <a:gd name="connsiteY14" fmla="*/ 2048668 h 2048668"/>
                <a:gd name="connsiteX15" fmla="*/ 61918 w 2067655"/>
                <a:gd name="connsiteY15" fmla="*/ 2048668 h 2048668"/>
                <a:gd name="connsiteX16" fmla="*/ 0 w 2067655"/>
                <a:gd name="connsiteY16" fmla="*/ 1986750 h 2048668"/>
                <a:gd name="connsiteX17" fmla="*/ 0 w 2067655"/>
                <a:gd name="connsiteY17" fmla="*/ 1923102 h 2048668"/>
                <a:gd name="connsiteX18" fmla="*/ 33758 w 2067655"/>
                <a:gd name="connsiteY18" fmla="*/ 1486338 h 2048668"/>
                <a:gd name="connsiteX19" fmla="*/ 33758 w 2067655"/>
                <a:gd name="connsiteY19" fmla="*/ 1398773 h 2048668"/>
                <a:gd name="connsiteX20" fmla="*/ 0 w 2067655"/>
                <a:gd name="connsiteY20" fmla="*/ 962009 h 2048668"/>
                <a:gd name="connsiteX21" fmla="*/ 0 w 2067655"/>
                <a:gd name="connsiteY21" fmla="*/ 915199 h 2048668"/>
                <a:gd name="connsiteX22" fmla="*/ 993 w 2067655"/>
                <a:gd name="connsiteY22" fmla="*/ 910279 h 2048668"/>
                <a:gd name="connsiteX23" fmla="*/ 141 w 2067655"/>
                <a:gd name="connsiteY23" fmla="*/ 905371 h 2048668"/>
                <a:gd name="connsiteX24" fmla="*/ 249014 w 2067655"/>
                <a:gd name="connsiteY24" fmla="*/ 613729 h 2048668"/>
                <a:gd name="connsiteX25" fmla="*/ 670355 w 2067655"/>
                <a:gd name="connsiteY25" fmla="*/ 338127 h 2048668"/>
                <a:gd name="connsiteX26" fmla="*/ 1000348 w 2067655"/>
                <a:gd name="connsiteY26" fmla="*/ 142857 h 2048668"/>
                <a:gd name="connsiteX27" fmla="*/ 1481573 w 2067655"/>
                <a:gd name="connsiteY27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625237 w 2067655"/>
                <a:gd name="connsiteY10" fmla="*/ 1714490 h 2048668"/>
                <a:gd name="connsiteX11" fmla="*/ 1176234 w 2067655"/>
                <a:gd name="connsiteY11" fmla="*/ 2017995 h 2048668"/>
                <a:gd name="connsiteX12" fmla="*/ 1109657 w 2067655"/>
                <a:gd name="connsiteY12" fmla="*/ 2048668 h 2048668"/>
                <a:gd name="connsiteX13" fmla="*/ 1035413 w 2067655"/>
                <a:gd name="connsiteY13" fmla="*/ 2048668 h 2048668"/>
                <a:gd name="connsiteX14" fmla="*/ 142359 w 2067655"/>
                <a:gd name="connsiteY14" fmla="*/ 2048668 h 2048668"/>
                <a:gd name="connsiteX15" fmla="*/ 61918 w 2067655"/>
                <a:gd name="connsiteY15" fmla="*/ 2048668 h 2048668"/>
                <a:gd name="connsiteX16" fmla="*/ 0 w 2067655"/>
                <a:gd name="connsiteY16" fmla="*/ 1986750 h 2048668"/>
                <a:gd name="connsiteX17" fmla="*/ 0 w 2067655"/>
                <a:gd name="connsiteY17" fmla="*/ 1923102 h 2048668"/>
                <a:gd name="connsiteX18" fmla="*/ 33758 w 2067655"/>
                <a:gd name="connsiteY18" fmla="*/ 1486338 h 2048668"/>
                <a:gd name="connsiteX19" fmla="*/ 33758 w 2067655"/>
                <a:gd name="connsiteY19" fmla="*/ 1398773 h 2048668"/>
                <a:gd name="connsiteX20" fmla="*/ 0 w 2067655"/>
                <a:gd name="connsiteY20" fmla="*/ 962009 h 2048668"/>
                <a:gd name="connsiteX21" fmla="*/ 0 w 2067655"/>
                <a:gd name="connsiteY21" fmla="*/ 915199 h 2048668"/>
                <a:gd name="connsiteX22" fmla="*/ 993 w 2067655"/>
                <a:gd name="connsiteY22" fmla="*/ 910279 h 2048668"/>
                <a:gd name="connsiteX23" fmla="*/ 141 w 2067655"/>
                <a:gd name="connsiteY23" fmla="*/ 905371 h 2048668"/>
                <a:gd name="connsiteX24" fmla="*/ 249014 w 2067655"/>
                <a:gd name="connsiteY24" fmla="*/ 613729 h 2048668"/>
                <a:gd name="connsiteX25" fmla="*/ 670355 w 2067655"/>
                <a:gd name="connsiteY25" fmla="*/ 338127 h 2048668"/>
                <a:gd name="connsiteX26" fmla="*/ 1000348 w 2067655"/>
                <a:gd name="connsiteY26" fmla="*/ 142857 h 2048668"/>
                <a:gd name="connsiteX27" fmla="*/ 1481573 w 2067655"/>
                <a:gd name="connsiteY27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625237 w 2067655"/>
                <a:gd name="connsiteY10" fmla="*/ 1714490 h 2048668"/>
                <a:gd name="connsiteX11" fmla="*/ 1176234 w 2067655"/>
                <a:gd name="connsiteY11" fmla="*/ 2017995 h 2048668"/>
                <a:gd name="connsiteX12" fmla="*/ 1109657 w 2067655"/>
                <a:gd name="connsiteY12" fmla="*/ 2048668 h 2048668"/>
                <a:gd name="connsiteX13" fmla="*/ 1035413 w 2067655"/>
                <a:gd name="connsiteY13" fmla="*/ 2048668 h 2048668"/>
                <a:gd name="connsiteX14" fmla="*/ 142359 w 2067655"/>
                <a:gd name="connsiteY14" fmla="*/ 2048668 h 2048668"/>
                <a:gd name="connsiteX15" fmla="*/ 61918 w 2067655"/>
                <a:gd name="connsiteY15" fmla="*/ 2048668 h 2048668"/>
                <a:gd name="connsiteX16" fmla="*/ 0 w 2067655"/>
                <a:gd name="connsiteY16" fmla="*/ 1986750 h 2048668"/>
                <a:gd name="connsiteX17" fmla="*/ 0 w 2067655"/>
                <a:gd name="connsiteY17" fmla="*/ 1923102 h 2048668"/>
                <a:gd name="connsiteX18" fmla="*/ 33758 w 2067655"/>
                <a:gd name="connsiteY18" fmla="*/ 1486338 h 2048668"/>
                <a:gd name="connsiteX19" fmla="*/ 33758 w 2067655"/>
                <a:gd name="connsiteY19" fmla="*/ 1398773 h 2048668"/>
                <a:gd name="connsiteX20" fmla="*/ 0 w 2067655"/>
                <a:gd name="connsiteY20" fmla="*/ 962009 h 2048668"/>
                <a:gd name="connsiteX21" fmla="*/ 0 w 2067655"/>
                <a:gd name="connsiteY21" fmla="*/ 915199 h 2048668"/>
                <a:gd name="connsiteX22" fmla="*/ 993 w 2067655"/>
                <a:gd name="connsiteY22" fmla="*/ 910279 h 2048668"/>
                <a:gd name="connsiteX23" fmla="*/ 141 w 2067655"/>
                <a:gd name="connsiteY23" fmla="*/ 905371 h 2048668"/>
                <a:gd name="connsiteX24" fmla="*/ 249014 w 2067655"/>
                <a:gd name="connsiteY24" fmla="*/ 613729 h 2048668"/>
                <a:gd name="connsiteX25" fmla="*/ 670355 w 2067655"/>
                <a:gd name="connsiteY25" fmla="*/ 338127 h 2048668"/>
                <a:gd name="connsiteX26" fmla="*/ 1028923 w 2067655"/>
                <a:gd name="connsiteY26" fmla="*/ 104757 h 2048668"/>
                <a:gd name="connsiteX27" fmla="*/ 1481573 w 2067655"/>
                <a:gd name="connsiteY27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625237 w 2067655"/>
                <a:gd name="connsiteY10" fmla="*/ 1714490 h 2048668"/>
                <a:gd name="connsiteX11" fmla="*/ 1176234 w 2067655"/>
                <a:gd name="connsiteY11" fmla="*/ 2017995 h 2048668"/>
                <a:gd name="connsiteX12" fmla="*/ 1109657 w 2067655"/>
                <a:gd name="connsiteY12" fmla="*/ 2048668 h 2048668"/>
                <a:gd name="connsiteX13" fmla="*/ 1035413 w 2067655"/>
                <a:gd name="connsiteY13" fmla="*/ 2048668 h 2048668"/>
                <a:gd name="connsiteX14" fmla="*/ 142359 w 2067655"/>
                <a:gd name="connsiteY14" fmla="*/ 2048668 h 2048668"/>
                <a:gd name="connsiteX15" fmla="*/ 61918 w 2067655"/>
                <a:gd name="connsiteY15" fmla="*/ 2048668 h 2048668"/>
                <a:gd name="connsiteX16" fmla="*/ 0 w 2067655"/>
                <a:gd name="connsiteY16" fmla="*/ 1986750 h 2048668"/>
                <a:gd name="connsiteX17" fmla="*/ 0 w 2067655"/>
                <a:gd name="connsiteY17" fmla="*/ 1923102 h 2048668"/>
                <a:gd name="connsiteX18" fmla="*/ 33758 w 2067655"/>
                <a:gd name="connsiteY18" fmla="*/ 1486338 h 2048668"/>
                <a:gd name="connsiteX19" fmla="*/ 33758 w 2067655"/>
                <a:gd name="connsiteY19" fmla="*/ 1398773 h 2048668"/>
                <a:gd name="connsiteX20" fmla="*/ 0 w 2067655"/>
                <a:gd name="connsiteY20" fmla="*/ 962009 h 2048668"/>
                <a:gd name="connsiteX21" fmla="*/ 0 w 2067655"/>
                <a:gd name="connsiteY21" fmla="*/ 915199 h 2048668"/>
                <a:gd name="connsiteX22" fmla="*/ 993 w 2067655"/>
                <a:gd name="connsiteY22" fmla="*/ 910279 h 2048668"/>
                <a:gd name="connsiteX23" fmla="*/ 141 w 2067655"/>
                <a:gd name="connsiteY23" fmla="*/ 905371 h 2048668"/>
                <a:gd name="connsiteX24" fmla="*/ 249014 w 2067655"/>
                <a:gd name="connsiteY24" fmla="*/ 613729 h 2048668"/>
                <a:gd name="connsiteX25" fmla="*/ 672736 w 2067655"/>
                <a:gd name="connsiteY25" fmla="*/ 326221 h 2048668"/>
                <a:gd name="connsiteX26" fmla="*/ 1028923 w 2067655"/>
                <a:gd name="connsiteY26" fmla="*/ 104757 h 2048668"/>
                <a:gd name="connsiteX27" fmla="*/ 1481573 w 2067655"/>
                <a:gd name="connsiteY27" fmla="*/ 0 h 2048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067655" h="2048668">
                  <a:moveTo>
                    <a:pt x="1481573" y="0"/>
                  </a:moveTo>
                  <a:cubicBezTo>
                    <a:pt x="1805257" y="0"/>
                    <a:pt x="2067655" y="152322"/>
                    <a:pt x="2067655" y="340221"/>
                  </a:cubicBezTo>
                  <a:lnTo>
                    <a:pt x="2066400" y="347448"/>
                  </a:lnTo>
                  <a:lnTo>
                    <a:pt x="2066925" y="350049"/>
                  </a:lnTo>
                  <a:lnTo>
                    <a:pt x="2066925" y="440493"/>
                  </a:lnTo>
                  <a:lnTo>
                    <a:pt x="2035238" y="850461"/>
                  </a:lnTo>
                  <a:cubicBezTo>
                    <a:pt x="2033369" y="874641"/>
                    <a:pt x="2033369" y="913846"/>
                    <a:pt x="2035238" y="938026"/>
                  </a:cubicBezTo>
                  <a:lnTo>
                    <a:pt x="2066925" y="1347986"/>
                  </a:lnTo>
                  <a:lnTo>
                    <a:pt x="2066925" y="1421600"/>
                  </a:lnTo>
                  <a:cubicBezTo>
                    <a:pt x="2066925" y="1438698"/>
                    <a:pt x="2059995" y="1454178"/>
                    <a:pt x="2048790" y="1465383"/>
                  </a:cubicBezTo>
                  <a:cubicBezTo>
                    <a:pt x="1912368" y="1551594"/>
                    <a:pt x="1892627" y="1552079"/>
                    <a:pt x="1625237" y="1714490"/>
                  </a:cubicBezTo>
                  <a:cubicBezTo>
                    <a:pt x="1357847" y="1876901"/>
                    <a:pt x="1324314" y="1912858"/>
                    <a:pt x="1176234" y="2017995"/>
                  </a:cubicBezTo>
                  <a:cubicBezTo>
                    <a:pt x="1166835" y="2040219"/>
                    <a:pt x="1135304" y="2048668"/>
                    <a:pt x="1109657" y="2048668"/>
                  </a:cubicBezTo>
                  <a:lnTo>
                    <a:pt x="1035413" y="2048668"/>
                  </a:lnTo>
                  <a:lnTo>
                    <a:pt x="142359" y="2048668"/>
                  </a:lnTo>
                  <a:lnTo>
                    <a:pt x="61918" y="2048668"/>
                  </a:lnTo>
                  <a:cubicBezTo>
                    <a:pt x="27722" y="2048668"/>
                    <a:pt x="0" y="2020946"/>
                    <a:pt x="0" y="1986750"/>
                  </a:cubicBezTo>
                  <a:lnTo>
                    <a:pt x="0" y="1923102"/>
                  </a:lnTo>
                  <a:lnTo>
                    <a:pt x="33758" y="1486338"/>
                  </a:lnTo>
                  <a:cubicBezTo>
                    <a:pt x="35627" y="1462158"/>
                    <a:pt x="35627" y="1422953"/>
                    <a:pt x="33758" y="1398773"/>
                  </a:cubicBezTo>
                  <a:lnTo>
                    <a:pt x="0" y="962009"/>
                  </a:lnTo>
                  <a:lnTo>
                    <a:pt x="0" y="915199"/>
                  </a:lnTo>
                  <a:lnTo>
                    <a:pt x="993" y="910279"/>
                  </a:lnTo>
                  <a:lnTo>
                    <a:pt x="141" y="905371"/>
                  </a:lnTo>
                  <a:cubicBezTo>
                    <a:pt x="141" y="787934"/>
                    <a:pt x="97878" y="684394"/>
                    <a:pt x="249014" y="613729"/>
                  </a:cubicBezTo>
                  <a:cubicBezTo>
                    <a:pt x="389461" y="526624"/>
                    <a:pt x="532289" y="413326"/>
                    <a:pt x="672736" y="326221"/>
                  </a:cubicBezTo>
                  <a:lnTo>
                    <a:pt x="1028923" y="104757"/>
                  </a:lnTo>
                  <a:cubicBezTo>
                    <a:pt x="1169965" y="30926"/>
                    <a:pt x="1279271" y="0"/>
                    <a:pt x="1481573" y="0"/>
                  </a:cubicBez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59FE656-BAC1-4AC1-AF89-0D3E31C1F867}"/>
                </a:ext>
              </a:extLst>
            </p:cNvPr>
            <p:cNvSpPr/>
            <p:nvPr/>
          </p:nvSpPr>
          <p:spPr>
            <a:xfrm>
              <a:off x="6652712" y="3014672"/>
              <a:ext cx="1909769" cy="1978354"/>
            </a:xfrm>
            <a:custGeom>
              <a:avLst/>
              <a:gdLst>
                <a:gd name="connsiteX0" fmla="*/ 1323687 w 1909769"/>
                <a:gd name="connsiteY0" fmla="*/ 0 h 1978354"/>
                <a:gd name="connsiteX1" fmla="*/ 1909769 w 1909769"/>
                <a:gd name="connsiteY1" fmla="*/ 340221 h 1978354"/>
                <a:gd name="connsiteX2" fmla="*/ 1908514 w 1909769"/>
                <a:gd name="connsiteY2" fmla="*/ 347448 h 1978354"/>
                <a:gd name="connsiteX3" fmla="*/ 1909039 w 1909769"/>
                <a:gd name="connsiteY3" fmla="*/ 350049 h 1978354"/>
                <a:gd name="connsiteX4" fmla="*/ 1909039 w 1909769"/>
                <a:gd name="connsiteY4" fmla="*/ 440493 h 1978354"/>
                <a:gd name="connsiteX5" fmla="*/ 1877352 w 1909769"/>
                <a:gd name="connsiteY5" fmla="*/ 850461 h 1978354"/>
                <a:gd name="connsiteX6" fmla="*/ 1877352 w 1909769"/>
                <a:gd name="connsiteY6" fmla="*/ 938026 h 1978354"/>
                <a:gd name="connsiteX7" fmla="*/ 1909039 w 1909769"/>
                <a:gd name="connsiteY7" fmla="*/ 1347986 h 1978354"/>
                <a:gd name="connsiteX8" fmla="*/ 1909039 w 1909769"/>
                <a:gd name="connsiteY8" fmla="*/ 1389425 h 1978354"/>
                <a:gd name="connsiteX9" fmla="*/ 942606 w 1909769"/>
                <a:gd name="connsiteY9" fmla="*/ 1978354 h 1978354"/>
                <a:gd name="connsiteX10" fmla="*/ 653270 w 1909769"/>
                <a:gd name="connsiteY10" fmla="*/ 1123940 h 1978354"/>
                <a:gd name="connsiteX11" fmla="*/ 0 w 1909769"/>
                <a:gd name="connsiteY11" fmla="*/ 741660 h 1978354"/>
                <a:gd name="connsiteX12" fmla="*/ 1117995 w 1909769"/>
                <a:gd name="connsiteY12" fmla="*/ 17477 h 1978354"/>
                <a:gd name="connsiteX13" fmla="*/ 1187449 w 1909769"/>
                <a:gd name="connsiteY13" fmla="*/ 5986 h 1978354"/>
                <a:gd name="connsiteX14" fmla="*/ 1323687 w 1909769"/>
                <a:gd name="connsiteY14" fmla="*/ 0 h 1978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09769" h="1978354">
                  <a:moveTo>
                    <a:pt x="1323687" y="0"/>
                  </a:moveTo>
                  <a:cubicBezTo>
                    <a:pt x="1647371" y="0"/>
                    <a:pt x="1909769" y="152322"/>
                    <a:pt x="1909769" y="340221"/>
                  </a:cubicBezTo>
                  <a:lnTo>
                    <a:pt x="1908514" y="347448"/>
                  </a:lnTo>
                  <a:lnTo>
                    <a:pt x="1909039" y="350049"/>
                  </a:lnTo>
                  <a:lnTo>
                    <a:pt x="1909039" y="440493"/>
                  </a:lnTo>
                  <a:lnTo>
                    <a:pt x="1877352" y="850461"/>
                  </a:lnTo>
                  <a:cubicBezTo>
                    <a:pt x="1875483" y="874641"/>
                    <a:pt x="1875483" y="913846"/>
                    <a:pt x="1877352" y="938026"/>
                  </a:cubicBezTo>
                  <a:lnTo>
                    <a:pt x="1909039" y="1347986"/>
                  </a:lnTo>
                  <a:lnTo>
                    <a:pt x="1909039" y="1389425"/>
                  </a:lnTo>
                  <a:lnTo>
                    <a:pt x="942606" y="1978354"/>
                  </a:lnTo>
                  <a:lnTo>
                    <a:pt x="653270" y="1123940"/>
                  </a:lnTo>
                  <a:lnTo>
                    <a:pt x="0" y="741660"/>
                  </a:lnTo>
                  <a:lnTo>
                    <a:pt x="1117995" y="17477"/>
                  </a:lnTo>
                  <a:lnTo>
                    <a:pt x="1187449" y="5986"/>
                  </a:lnTo>
                  <a:cubicBezTo>
                    <a:pt x="1228349" y="1933"/>
                    <a:pt x="1273112" y="0"/>
                    <a:pt x="1323687" y="0"/>
                  </a:cubicBezTo>
                  <a:close/>
                </a:path>
              </a:pathLst>
            </a:custGeom>
            <a:gradFill flip="none" rotWithShape="1">
              <a:gsLst>
                <a:gs pos="71000">
                  <a:srgbClr val="FFC000">
                    <a:alpha val="50000"/>
                  </a:srgbClr>
                </a:gs>
                <a:gs pos="9000">
                  <a:schemeClr val="bg1">
                    <a:alpha val="0"/>
                  </a:schemeClr>
                </a:gs>
                <a:gs pos="76000">
                  <a:schemeClr val="bg1">
                    <a:alpha val="0"/>
                  </a:schemeClr>
                </a:gs>
                <a:gs pos="28000">
                  <a:srgbClr val="FFC000">
                    <a:alpha val="50000"/>
                  </a:srgbClr>
                </a:gs>
                <a:gs pos="52000">
                  <a:schemeClr val="bg1">
                    <a:alpha val="80000"/>
                  </a:schemeClr>
                </a:gs>
              </a:gsLst>
              <a:lin ang="14400000" scaled="0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D5F10E03-66A1-48B0-B48B-0F722365EB11}"/>
                </a:ext>
              </a:extLst>
            </p:cNvPr>
            <p:cNvSpPr/>
            <p:nvPr/>
          </p:nvSpPr>
          <p:spPr>
            <a:xfrm>
              <a:off x="6536201" y="3603727"/>
              <a:ext cx="1100798" cy="1426366"/>
            </a:xfrm>
            <a:custGeom>
              <a:avLst/>
              <a:gdLst>
                <a:gd name="connsiteX0" fmla="*/ 586223 w 1172305"/>
                <a:gd name="connsiteY0" fmla="*/ 0 h 1483518"/>
                <a:gd name="connsiteX1" fmla="*/ 1172305 w 1172305"/>
                <a:gd name="connsiteY1" fmla="*/ 340221 h 1483518"/>
                <a:gd name="connsiteX2" fmla="*/ 1171050 w 1172305"/>
                <a:gd name="connsiteY2" fmla="*/ 347448 h 1483518"/>
                <a:gd name="connsiteX3" fmla="*/ 1171575 w 1172305"/>
                <a:gd name="connsiteY3" fmla="*/ 350049 h 1483518"/>
                <a:gd name="connsiteX4" fmla="*/ 1171575 w 1172305"/>
                <a:gd name="connsiteY4" fmla="*/ 440493 h 1483518"/>
                <a:gd name="connsiteX5" fmla="*/ 1139888 w 1172305"/>
                <a:gd name="connsiteY5" fmla="*/ 850461 h 1483518"/>
                <a:gd name="connsiteX6" fmla="*/ 1139888 w 1172305"/>
                <a:gd name="connsiteY6" fmla="*/ 938026 h 1483518"/>
                <a:gd name="connsiteX7" fmla="*/ 1171575 w 1172305"/>
                <a:gd name="connsiteY7" fmla="*/ 1347986 h 1483518"/>
                <a:gd name="connsiteX8" fmla="*/ 1171575 w 1172305"/>
                <a:gd name="connsiteY8" fmla="*/ 1421600 h 1483518"/>
                <a:gd name="connsiteX9" fmla="*/ 1109657 w 1172305"/>
                <a:gd name="connsiteY9" fmla="*/ 1483518 h 1483518"/>
                <a:gd name="connsiteX10" fmla="*/ 1035413 w 1172305"/>
                <a:gd name="connsiteY10" fmla="*/ 1483518 h 1483518"/>
                <a:gd name="connsiteX11" fmla="*/ 142359 w 1172305"/>
                <a:gd name="connsiteY11" fmla="*/ 1483518 h 1483518"/>
                <a:gd name="connsiteX12" fmla="*/ 61918 w 1172305"/>
                <a:gd name="connsiteY12" fmla="*/ 1483518 h 1483518"/>
                <a:gd name="connsiteX13" fmla="*/ 0 w 1172305"/>
                <a:gd name="connsiteY13" fmla="*/ 1421600 h 1483518"/>
                <a:gd name="connsiteX14" fmla="*/ 0 w 1172305"/>
                <a:gd name="connsiteY14" fmla="*/ 1357952 h 1483518"/>
                <a:gd name="connsiteX15" fmla="*/ 33758 w 1172305"/>
                <a:gd name="connsiteY15" fmla="*/ 921188 h 1483518"/>
                <a:gd name="connsiteX16" fmla="*/ 33758 w 1172305"/>
                <a:gd name="connsiteY16" fmla="*/ 833623 h 1483518"/>
                <a:gd name="connsiteX17" fmla="*/ 0 w 1172305"/>
                <a:gd name="connsiteY17" fmla="*/ 396859 h 1483518"/>
                <a:gd name="connsiteX18" fmla="*/ 0 w 1172305"/>
                <a:gd name="connsiteY18" fmla="*/ 350049 h 1483518"/>
                <a:gd name="connsiteX19" fmla="*/ 993 w 1172305"/>
                <a:gd name="connsiteY19" fmla="*/ 345129 h 1483518"/>
                <a:gd name="connsiteX20" fmla="*/ 141 w 1172305"/>
                <a:gd name="connsiteY20" fmla="*/ 340221 h 1483518"/>
                <a:gd name="connsiteX21" fmla="*/ 586223 w 1172305"/>
                <a:gd name="connsiteY21" fmla="*/ 0 h 1483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72305" h="1483518">
                  <a:moveTo>
                    <a:pt x="586223" y="0"/>
                  </a:moveTo>
                  <a:cubicBezTo>
                    <a:pt x="909907" y="0"/>
                    <a:pt x="1172305" y="152322"/>
                    <a:pt x="1172305" y="340221"/>
                  </a:cubicBezTo>
                  <a:lnTo>
                    <a:pt x="1171050" y="347448"/>
                  </a:lnTo>
                  <a:lnTo>
                    <a:pt x="1171575" y="350049"/>
                  </a:lnTo>
                  <a:lnTo>
                    <a:pt x="1171575" y="440493"/>
                  </a:lnTo>
                  <a:lnTo>
                    <a:pt x="1139888" y="850461"/>
                  </a:lnTo>
                  <a:cubicBezTo>
                    <a:pt x="1138019" y="874641"/>
                    <a:pt x="1138019" y="913846"/>
                    <a:pt x="1139888" y="938026"/>
                  </a:cubicBezTo>
                  <a:lnTo>
                    <a:pt x="1171575" y="1347986"/>
                  </a:lnTo>
                  <a:lnTo>
                    <a:pt x="1171575" y="1421600"/>
                  </a:lnTo>
                  <a:cubicBezTo>
                    <a:pt x="1171575" y="1455796"/>
                    <a:pt x="1143853" y="1483518"/>
                    <a:pt x="1109657" y="1483518"/>
                  </a:cubicBezTo>
                  <a:lnTo>
                    <a:pt x="1035413" y="1483518"/>
                  </a:lnTo>
                  <a:lnTo>
                    <a:pt x="142359" y="1483518"/>
                  </a:lnTo>
                  <a:lnTo>
                    <a:pt x="61918" y="1483518"/>
                  </a:lnTo>
                  <a:cubicBezTo>
                    <a:pt x="27722" y="1483518"/>
                    <a:pt x="0" y="1455796"/>
                    <a:pt x="0" y="1421600"/>
                  </a:cubicBezTo>
                  <a:lnTo>
                    <a:pt x="0" y="1357952"/>
                  </a:lnTo>
                  <a:lnTo>
                    <a:pt x="33758" y="921188"/>
                  </a:lnTo>
                  <a:cubicBezTo>
                    <a:pt x="35627" y="897008"/>
                    <a:pt x="35627" y="857803"/>
                    <a:pt x="33758" y="833623"/>
                  </a:cubicBezTo>
                  <a:lnTo>
                    <a:pt x="0" y="396859"/>
                  </a:lnTo>
                  <a:lnTo>
                    <a:pt x="0" y="350049"/>
                  </a:lnTo>
                  <a:lnTo>
                    <a:pt x="993" y="345129"/>
                  </a:lnTo>
                  <a:lnTo>
                    <a:pt x="141" y="340221"/>
                  </a:lnTo>
                  <a:cubicBezTo>
                    <a:pt x="141" y="152322"/>
                    <a:pt x="262539" y="0"/>
                    <a:pt x="586223" y="0"/>
                  </a:cubicBez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F229EF46-C6EE-44C8-9437-77A64E0CFEFE}"/>
                </a:ext>
              </a:extLst>
            </p:cNvPr>
            <p:cNvSpPr/>
            <p:nvPr/>
          </p:nvSpPr>
          <p:spPr>
            <a:xfrm>
              <a:off x="6527006" y="3603728"/>
              <a:ext cx="1112020" cy="374664"/>
            </a:xfrm>
            <a:custGeom>
              <a:avLst/>
              <a:gdLst>
                <a:gd name="connsiteX0" fmla="*/ 1100113 w 1100798"/>
                <a:gd name="connsiteY0" fmla="*/ 369251 h 374664"/>
                <a:gd name="connsiteX1" fmla="*/ 1100113 w 1100798"/>
                <a:gd name="connsiteY1" fmla="*/ 374664 h 374664"/>
                <a:gd name="connsiteX2" fmla="*/ 1099619 w 1100798"/>
                <a:gd name="connsiteY2" fmla="*/ 372163 h 374664"/>
                <a:gd name="connsiteX3" fmla="*/ 550465 w 1100798"/>
                <a:gd name="connsiteY3" fmla="*/ 0 h 374664"/>
                <a:gd name="connsiteX4" fmla="*/ 1100798 w 1100798"/>
                <a:gd name="connsiteY4" fmla="*/ 327114 h 374664"/>
                <a:gd name="connsiteX5" fmla="*/ 1099619 w 1100798"/>
                <a:gd name="connsiteY5" fmla="*/ 334063 h 374664"/>
                <a:gd name="connsiteX6" fmla="*/ 1100113 w 1100798"/>
                <a:gd name="connsiteY6" fmla="*/ 336564 h 374664"/>
                <a:gd name="connsiteX7" fmla="*/ 1100113 w 1100798"/>
                <a:gd name="connsiteY7" fmla="*/ 361175 h 374664"/>
                <a:gd name="connsiteX8" fmla="*/ 1089617 w 1100798"/>
                <a:gd name="connsiteY8" fmla="*/ 299289 h 374664"/>
                <a:gd name="connsiteX9" fmla="*/ 550465 w 1100798"/>
                <a:gd name="connsiteY9" fmla="*/ 38100 h 374664"/>
                <a:gd name="connsiteX10" fmla="*/ 132 w 1100798"/>
                <a:gd name="connsiteY10" fmla="*/ 365214 h 374664"/>
                <a:gd name="connsiteX11" fmla="*/ 932 w 1100798"/>
                <a:gd name="connsiteY11" fmla="*/ 369933 h 374664"/>
                <a:gd name="connsiteX12" fmla="*/ 0 w 1100798"/>
                <a:gd name="connsiteY12" fmla="*/ 374664 h 374664"/>
                <a:gd name="connsiteX13" fmla="*/ 0 w 1100798"/>
                <a:gd name="connsiteY13" fmla="*/ 336564 h 374664"/>
                <a:gd name="connsiteX14" fmla="*/ 932 w 1100798"/>
                <a:gd name="connsiteY14" fmla="*/ 331833 h 374664"/>
                <a:gd name="connsiteX15" fmla="*/ 132 w 1100798"/>
                <a:gd name="connsiteY15" fmla="*/ 327114 h 374664"/>
                <a:gd name="connsiteX16" fmla="*/ 550465 w 1100798"/>
                <a:gd name="connsiteY16" fmla="*/ 0 h 374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00798" h="374664">
                  <a:moveTo>
                    <a:pt x="1100113" y="369251"/>
                  </a:moveTo>
                  <a:lnTo>
                    <a:pt x="1100113" y="374664"/>
                  </a:lnTo>
                  <a:lnTo>
                    <a:pt x="1099619" y="372163"/>
                  </a:lnTo>
                  <a:close/>
                  <a:moveTo>
                    <a:pt x="550465" y="0"/>
                  </a:moveTo>
                  <a:cubicBezTo>
                    <a:pt x="854405" y="0"/>
                    <a:pt x="1100798" y="146454"/>
                    <a:pt x="1100798" y="327114"/>
                  </a:cubicBezTo>
                  <a:lnTo>
                    <a:pt x="1099619" y="334063"/>
                  </a:lnTo>
                  <a:lnTo>
                    <a:pt x="1100113" y="336564"/>
                  </a:lnTo>
                  <a:lnTo>
                    <a:pt x="1100113" y="361175"/>
                  </a:lnTo>
                  <a:lnTo>
                    <a:pt x="1089617" y="299289"/>
                  </a:lnTo>
                  <a:cubicBezTo>
                    <a:pt x="1038301" y="150229"/>
                    <a:pt x="816412" y="38100"/>
                    <a:pt x="550465" y="38100"/>
                  </a:cubicBezTo>
                  <a:cubicBezTo>
                    <a:pt x="246525" y="38100"/>
                    <a:pt x="132" y="184554"/>
                    <a:pt x="132" y="365214"/>
                  </a:cubicBezTo>
                  <a:lnTo>
                    <a:pt x="932" y="369933"/>
                  </a:lnTo>
                  <a:lnTo>
                    <a:pt x="0" y="374664"/>
                  </a:lnTo>
                  <a:lnTo>
                    <a:pt x="0" y="336564"/>
                  </a:lnTo>
                  <a:lnTo>
                    <a:pt x="932" y="331833"/>
                  </a:lnTo>
                  <a:lnTo>
                    <a:pt x="132" y="327114"/>
                  </a:lnTo>
                  <a:cubicBezTo>
                    <a:pt x="132" y="146454"/>
                    <a:pt x="246525" y="0"/>
                    <a:pt x="550465" y="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DFFCE7C3-2A13-4A2E-BE12-3A5FF1E2FEBA}"/>
              </a:ext>
            </a:extLst>
          </p:cNvPr>
          <p:cNvGrpSpPr/>
          <p:nvPr/>
        </p:nvGrpSpPr>
        <p:grpSpPr>
          <a:xfrm>
            <a:off x="3913752" y="1034062"/>
            <a:ext cx="2273004" cy="2046287"/>
            <a:chOff x="3122098" y="3017055"/>
            <a:chExt cx="2273004" cy="2046287"/>
          </a:xfrm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C470CD57-7026-4FC3-B6F8-CF478612E3B6}"/>
                </a:ext>
              </a:extLst>
            </p:cNvPr>
            <p:cNvSpPr/>
            <p:nvPr/>
          </p:nvSpPr>
          <p:spPr>
            <a:xfrm>
              <a:off x="3122098" y="3017055"/>
              <a:ext cx="2268241" cy="2046287"/>
            </a:xfrm>
            <a:custGeom>
              <a:avLst/>
              <a:gdLst>
                <a:gd name="connsiteX0" fmla="*/ 1581795 w 2268241"/>
                <a:gd name="connsiteY0" fmla="*/ 0 h 2046287"/>
                <a:gd name="connsiteX1" fmla="*/ 2125937 w 2268241"/>
                <a:gd name="connsiteY1" fmla="*/ 93325 h 2046287"/>
                <a:gd name="connsiteX2" fmla="*/ 2153296 w 2268241"/>
                <a:gd name="connsiteY2" fmla="*/ 116130 h 2046287"/>
                <a:gd name="connsiteX3" fmla="*/ 2153983 w 2268241"/>
                <a:gd name="connsiteY3" fmla="*/ 116503 h 2046287"/>
                <a:gd name="connsiteX4" fmla="*/ 2268241 w 2268241"/>
                <a:gd name="connsiteY4" fmla="*/ 331397 h 2046287"/>
                <a:gd name="connsiteX5" fmla="*/ 2268240 w 2268241"/>
                <a:gd name="connsiteY5" fmla="*/ 331397 h 2046287"/>
                <a:gd name="connsiteX6" fmla="*/ 2192336 w 2268241"/>
                <a:gd name="connsiteY6" fmla="*/ 514647 h 2046287"/>
                <a:gd name="connsiteX7" fmla="*/ 2159579 w 2268241"/>
                <a:gd name="connsiteY7" fmla="*/ 541674 h 2046287"/>
                <a:gd name="connsiteX8" fmla="*/ 2135896 w 2268241"/>
                <a:gd name="connsiteY8" fmla="*/ 848080 h 2046287"/>
                <a:gd name="connsiteX9" fmla="*/ 2135896 w 2268241"/>
                <a:gd name="connsiteY9" fmla="*/ 935645 h 2046287"/>
                <a:gd name="connsiteX10" fmla="*/ 2167583 w 2268241"/>
                <a:gd name="connsiteY10" fmla="*/ 1345605 h 2046287"/>
                <a:gd name="connsiteX11" fmla="*/ 2167583 w 2268241"/>
                <a:gd name="connsiteY11" fmla="*/ 1419219 h 2046287"/>
                <a:gd name="connsiteX12" fmla="*/ 2149448 w 2268241"/>
                <a:gd name="connsiteY12" fmla="*/ 1463002 h 2046287"/>
                <a:gd name="connsiteX13" fmla="*/ 2145554 w 2268241"/>
                <a:gd name="connsiteY13" fmla="*/ 1465627 h 2046287"/>
                <a:gd name="connsiteX14" fmla="*/ 2149041 w 2268241"/>
                <a:gd name="connsiteY14" fmla="*/ 1466839 h 2046287"/>
                <a:gd name="connsiteX15" fmla="*/ 1265597 w 2268241"/>
                <a:gd name="connsiteY15" fmla="*/ 2016908 h 2046287"/>
                <a:gd name="connsiteX16" fmla="*/ 1263471 w 2268241"/>
                <a:gd name="connsiteY16" fmla="*/ 2014250 h 2046287"/>
                <a:gd name="connsiteX17" fmla="*/ 1254098 w 2268241"/>
                <a:gd name="connsiteY17" fmla="*/ 2028152 h 2046287"/>
                <a:gd name="connsiteX18" fmla="*/ 1210315 w 2268241"/>
                <a:gd name="connsiteY18" fmla="*/ 2046287 h 2046287"/>
                <a:gd name="connsiteX19" fmla="*/ 1136071 w 2268241"/>
                <a:gd name="connsiteY19" fmla="*/ 2046287 h 2046287"/>
                <a:gd name="connsiteX20" fmla="*/ 243017 w 2268241"/>
                <a:gd name="connsiteY20" fmla="*/ 2046287 h 2046287"/>
                <a:gd name="connsiteX21" fmla="*/ 162576 w 2268241"/>
                <a:gd name="connsiteY21" fmla="*/ 2046287 h 2046287"/>
                <a:gd name="connsiteX22" fmla="*/ 100658 w 2268241"/>
                <a:gd name="connsiteY22" fmla="*/ 1984369 h 2046287"/>
                <a:gd name="connsiteX23" fmla="*/ 100658 w 2268241"/>
                <a:gd name="connsiteY23" fmla="*/ 1920721 h 2046287"/>
                <a:gd name="connsiteX24" fmla="*/ 134416 w 2268241"/>
                <a:gd name="connsiteY24" fmla="*/ 1483957 h 2046287"/>
                <a:gd name="connsiteX25" fmla="*/ 134416 w 2268241"/>
                <a:gd name="connsiteY25" fmla="*/ 1396392 h 2046287"/>
                <a:gd name="connsiteX26" fmla="*/ 112265 w 2268241"/>
                <a:gd name="connsiteY26" fmla="*/ 1109796 h 2046287"/>
                <a:gd name="connsiteX27" fmla="*/ 75904 w 2268241"/>
                <a:gd name="connsiteY27" fmla="*/ 1079796 h 2046287"/>
                <a:gd name="connsiteX28" fmla="*/ 5265 w 2268241"/>
                <a:gd name="connsiteY28" fmla="*/ 948775 h 2046287"/>
                <a:gd name="connsiteX29" fmla="*/ 0 w 2268241"/>
                <a:gd name="connsiteY29" fmla="*/ 896547 h 2046287"/>
                <a:gd name="connsiteX30" fmla="*/ 5265 w 2268241"/>
                <a:gd name="connsiteY30" fmla="*/ 844319 h 2046287"/>
                <a:gd name="connsiteX31" fmla="*/ 94308 w 2268241"/>
                <a:gd name="connsiteY31" fmla="*/ 696571 h 2046287"/>
                <a:gd name="connsiteX32" fmla="*/ 107080 w 2268241"/>
                <a:gd name="connsiteY32" fmla="*/ 689244 h 2046287"/>
                <a:gd name="connsiteX33" fmla="*/ 107893 w 2268241"/>
                <a:gd name="connsiteY33" fmla="*/ 687157 h 2046287"/>
                <a:gd name="connsiteX34" fmla="*/ 181391 w 2268241"/>
                <a:gd name="connsiteY34" fmla="*/ 638719 h 2046287"/>
                <a:gd name="connsiteX35" fmla="*/ 189490 w 2268241"/>
                <a:gd name="connsiteY35" fmla="*/ 635845 h 2046287"/>
                <a:gd name="connsiteX36" fmla="*/ 1027766 w 2268241"/>
                <a:gd name="connsiteY36" fmla="*/ 100643 h 2046287"/>
                <a:gd name="connsiteX37" fmla="*/ 1032208 w 2268241"/>
                <a:gd name="connsiteY37" fmla="*/ 96773 h 2046287"/>
                <a:gd name="connsiteX38" fmla="*/ 1581795 w 2268241"/>
                <a:gd name="connsiteY38" fmla="*/ 0 h 2046287"/>
                <a:gd name="connsiteX0" fmla="*/ 1581795 w 2268241"/>
                <a:gd name="connsiteY0" fmla="*/ 0 h 2046287"/>
                <a:gd name="connsiteX1" fmla="*/ 2125937 w 2268241"/>
                <a:gd name="connsiteY1" fmla="*/ 93325 h 2046287"/>
                <a:gd name="connsiteX2" fmla="*/ 2153296 w 2268241"/>
                <a:gd name="connsiteY2" fmla="*/ 116130 h 2046287"/>
                <a:gd name="connsiteX3" fmla="*/ 2153983 w 2268241"/>
                <a:gd name="connsiteY3" fmla="*/ 116503 h 2046287"/>
                <a:gd name="connsiteX4" fmla="*/ 2268241 w 2268241"/>
                <a:gd name="connsiteY4" fmla="*/ 331397 h 2046287"/>
                <a:gd name="connsiteX5" fmla="*/ 2268240 w 2268241"/>
                <a:gd name="connsiteY5" fmla="*/ 331397 h 2046287"/>
                <a:gd name="connsiteX6" fmla="*/ 2192336 w 2268241"/>
                <a:gd name="connsiteY6" fmla="*/ 514647 h 2046287"/>
                <a:gd name="connsiteX7" fmla="*/ 2159579 w 2268241"/>
                <a:gd name="connsiteY7" fmla="*/ 541674 h 2046287"/>
                <a:gd name="connsiteX8" fmla="*/ 2135896 w 2268241"/>
                <a:gd name="connsiteY8" fmla="*/ 848080 h 2046287"/>
                <a:gd name="connsiteX9" fmla="*/ 2135896 w 2268241"/>
                <a:gd name="connsiteY9" fmla="*/ 935645 h 2046287"/>
                <a:gd name="connsiteX10" fmla="*/ 2167583 w 2268241"/>
                <a:gd name="connsiteY10" fmla="*/ 1345605 h 2046287"/>
                <a:gd name="connsiteX11" fmla="*/ 2167583 w 2268241"/>
                <a:gd name="connsiteY11" fmla="*/ 1419219 h 2046287"/>
                <a:gd name="connsiteX12" fmla="*/ 2149448 w 2268241"/>
                <a:gd name="connsiteY12" fmla="*/ 1463002 h 2046287"/>
                <a:gd name="connsiteX13" fmla="*/ 2145554 w 2268241"/>
                <a:gd name="connsiteY13" fmla="*/ 1465627 h 2046287"/>
                <a:gd name="connsiteX14" fmla="*/ 2149041 w 2268241"/>
                <a:gd name="connsiteY14" fmla="*/ 1466839 h 2046287"/>
                <a:gd name="connsiteX15" fmla="*/ 1265597 w 2268241"/>
                <a:gd name="connsiteY15" fmla="*/ 2016908 h 2046287"/>
                <a:gd name="connsiteX16" fmla="*/ 1254098 w 2268241"/>
                <a:gd name="connsiteY16" fmla="*/ 2028152 h 2046287"/>
                <a:gd name="connsiteX17" fmla="*/ 1210315 w 2268241"/>
                <a:gd name="connsiteY17" fmla="*/ 2046287 h 2046287"/>
                <a:gd name="connsiteX18" fmla="*/ 1136071 w 2268241"/>
                <a:gd name="connsiteY18" fmla="*/ 2046287 h 2046287"/>
                <a:gd name="connsiteX19" fmla="*/ 243017 w 2268241"/>
                <a:gd name="connsiteY19" fmla="*/ 2046287 h 2046287"/>
                <a:gd name="connsiteX20" fmla="*/ 162576 w 2268241"/>
                <a:gd name="connsiteY20" fmla="*/ 2046287 h 2046287"/>
                <a:gd name="connsiteX21" fmla="*/ 100658 w 2268241"/>
                <a:gd name="connsiteY21" fmla="*/ 1984369 h 2046287"/>
                <a:gd name="connsiteX22" fmla="*/ 100658 w 2268241"/>
                <a:gd name="connsiteY22" fmla="*/ 1920721 h 2046287"/>
                <a:gd name="connsiteX23" fmla="*/ 134416 w 2268241"/>
                <a:gd name="connsiteY23" fmla="*/ 1483957 h 2046287"/>
                <a:gd name="connsiteX24" fmla="*/ 134416 w 2268241"/>
                <a:gd name="connsiteY24" fmla="*/ 1396392 h 2046287"/>
                <a:gd name="connsiteX25" fmla="*/ 112265 w 2268241"/>
                <a:gd name="connsiteY25" fmla="*/ 1109796 h 2046287"/>
                <a:gd name="connsiteX26" fmla="*/ 75904 w 2268241"/>
                <a:gd name="connsiteY26" fmla="*/ 1079796 h 2046287"/>
                <a:gd name="connsiteX27" fmla="*/ 5265 w 2268241"/>
                <a:gd name="connsiteY27" fmla="*/ 948775 h 2046287"/>
                <a:gd name="connsiteX28" fmla="*/ 0 w 2268241"/>
                <a:gd name="connsiteY28" fmla="*/ 896547 h 2046287"/>
                <a:gd name="connsiteX29" fmla="*/ 5265 w 2268241"/>
                <a:gd name="connsiteY29" fmla="*/ 844319 h 2046287"/>
                <a:gd name="connsiteX30" fmla="*/ 94308 w 2268241"/>
                <a:gd name="connsiteY30" fmla="*/ 696571 h 2046287"/>
                <a:gd name="connsiteX31" fmla="*/ 107080 w 2268241"/>
                <a:gd name="connsiteY31" fmla="*/ 689244 h 2046287"/>
                <a:gd name="connsiteX32" fmla="*/ 107893 w 2268241"/>
                <a:gd name="connsiteY32" fmla="*/ 687157 h 2046287"/>
                <a:gd name="connsiteX33" fmla="*/ 181391 w 2268241"/>
                <a:gd name="connsiteY33" fmla="*/ 638719 h 2046287"/>
                <a:gd name="connsiteX34" fmla="*/ 189490 w 2268241"/>
                <a:gd name="connsiteY34" fmla="*/ 635845 h 2046287"/>
                <a:gd name="connsiteX35" fmla="*/ 1027766 w 2268241"/>
                <a:gd name="connsiteY35" fmla="*/ 100643 h 2046287"/>
                <a:gd name="connsiteX36" fmla="*/ 1032208 w 2268241"/>
                <a:gd name="connsiteY36" fmla="*/ 96773 h 2046287"/>
                <a:gd name="connsiteX37" fmla="*/ 1581795 w 2268241"/>
                <a:gd name="connsiteY37" fmla="*/ 0 h 2046287"/>
                <a:gd name="connsiteX0" fmla="*/ 1581795 w 2268241"/>
                <a:gd name="connsiteY0" fmla="*/ 0 h 2046287"/>
                <a:gd name="connsiteX1" fmla="*/ 2125937 w 2268241"/>
                <a:gd name="connsiteY1" fmla="*/ 93325 h 2046287"/>
                <a:gd name="connsiteX2" fmla="*/ 2153296 w 2268241"/>
                <a:gd name="connsiteY2" fmla="*/ 116130 h 2046287"/>
                <a:gd name="connsiteX3" fmla="*/ 2153983 w 2268241"/>
                <a:gd name="connsiteY3" fmla="*/ 116503 h 2046287"/>
                <a:gd name="connsiteX4" fmla="*/ 2268241 w 2268241"/>
                <a:gd name="connsiteY4" fmla="*/ 331397 h 2046287"/>
                <a:gd name="connsiteX5" fmla="*/ 2268240 w 2268241"/>
                <a:gd name="connsiteY5" fmla="*/ 331397 h 2046287"/>
                <a:gd name="connsiteX6" fmla="*/ 2192336 w 2268241"/>
                <a:gd name="connsiteY6" fmla="*/ 514647 h 2046287"/>
                <a:gd name="connsiteX7" fmla="*/ 2159579 w 2268241"/>
                <a:gd name="connsiteY7" fmla="*/ 541674 h 2046287"/>
                <a:gd name="connsiteX8" fmla="*/ 2135896 w 2268241"/>
                <a:gd name="connsiteY8" fmla="*/ 848080 h 2046287"/>
                <a:gd name="connsiteX9" fmla="*/ 2135896 w 2268241"/>
                <a:gd name="connsiteY9" fmla="*/ 935645 h 2046287"/>
                <a:gd name="connsiteX10" fmla="*/ 2167583 w 2268241"/>
                <a:gd name="connsiteY10" fmla="*/ 1345605 h 2046287"/>
                <a:gd name="connsiteX11" fmla="*/ 2167583 w 2268241"/>
                <a:gd name="connsiteY11" fmla="*/ 1419219 h 2046287"/>
                <a:gd name="connsiteX12" fmla="*/ 2149448 w 2268241"/>
                <a:gd name="connsiteY12" fmla="*/ 1463002 h 2046287"/>
                <a:gd name="connsiteX13" fmla="*/ 2145554 w 2268241"/>
                <a:gd name="connsiteY13" fmla="*/ 1465627 h 2046287"/>
                <a:gd name="connsiteX14" fmla="*/ 1265597 w 2268241"/>
                <a:gd name="connsiteY14" fmla="*/ 2016908 h 2046287"/>
                <a:gd name="connsiteX15" fmla="*/ 1254098 w 2268241"/>
                <a:gd name="connsiteY15" fmla="*/ 2028152 h 2046287"/>
                <a:gd name="connsiteX16" fmla="*/ 1210315 w 2268241"/>
                <a:gd name="connsiteY16" fmla="*/ 2046287 h 2046287"/>
                <a:gd name="connsiteX17" fmla="*/ 1136071 w 2268241"/>
                <a:gd name="connsiteY17" fmla="*/ 2046287 h 2046287"/>
                <a:gd name="connsiteX18" fmla="*/ 243017 w 2268241"/>
                <a:gd name="connsiteY18" fmla="*/ 2046287 h 2046287"/>
                <a:gd name="connsiteX19" fmla="*/ 162576 w 2268241"/>
                <a:gd name="connsiteY19" fmla="*/ 2046287 h 2046287"/>
                <a:gd name="connsiteX20" fmla="*/ 100658 w 2268241"/>
                <a:gd name="connsiteY20" fmla="*/ 1984369 h 2046287"/>
                <a:gd name="connsiteX21" fmla="*/ 100658 w 2268241"/>
                <a:gd name="connsiteY21" fmla="*/ 1920721 h 2046287"/>
                <a:gd name="connsiteX22" fmla="*/ 134416 w 2268241"/>
                <a:gd name="connsiteY22" fmla="*/ 1483957 h 2046287"/>
                <a:gd name="connsiteX23" fmla="*/ 134416 w 2268241"/>
                <a:gd name="connsiteY23" fmla="*/ 1396392 h 2046287"/>
                <a:gd name="connsiteX24" fmla="*/ 112265 w 2268241"/>
                <a:gd name="connsiteY24" fmla="*/ 1109796 h 2046287"/>
                <a:gd name="connsiteX25" fmla="*/ 75904 w 2268241"/>
                <a:gd name="connsiteY25" fmla="*/ 1079796 h 2046287"/>
                <a:gd name="connsiteX26" fmla="*/ 5265 w 2268241"/>
                <a:gd name="connsiteY26" fmla="*/ 948775 h 2046287"/>
                <a:gd name="connsiteX27" fmla="*/ 0 w 2268241"/>
                <a:gd name="connsiteY27" fmla="*/ 896547 h 2046287"/>
                <a:gd name="connsiteX28" fmla="*/ 5265 w 2268241"/>
                <a:gd name="connsiteY28" fmla="*/ 844319 h 2046287"/>
                <a:gd name="connsiteX29" fmla="*/ 94308 w 2268241"/>
                <a:gd name="connsiteY29" fmla="*/ 696571 h 2046287"/>
                <a:gd name="connsiteX30" fmla="*/ 107080 w 2268241"/>
                <a:gd name="connsiteY30" fmla="*/ 689244 h 2046287"/>
                <a:gd name="connsiteX31" fmla="*/ 107893 w 2268241"/>
                <a:gd name="connsiteY31" fmla="*/ 687157 h 2046287"/>
                <a:gd name="connsiteX32" fmla="*/ 181391 w 2268241"/>
                <a:gd name="connsiteY32" fmla="*/ 638719 h 2046287"/>
                <a:gd name="connsiteX33" fmla="*/ 189490 w 2268241"/>
                <a:gd name="connsiteY33" fmla="*/ 635845 h 2046287"/>
                <a:gd name="connsiteX34" fmla="*/ 1027766 w 2268241"/>
                <a:gd name="connsiteY34" fmla="*/ 100643 h 2046287"/>
                <a:gd name="connsiteX35" fmla="*/ 1032208 w 2268241"/>
                <a:gd name="connsiteY35" fmla="*/ 96773 h 2046287"/>
                <a:gd name="connsiteX36" fmla="*/ 1581795 w 2268241"/>
                <a:gd name="connsiteY36" fmla="*/ 0 h 2046287"/>
                <a:gd name="connsiteX0" fmla="*/ 1581795 w 2268241"/>
                <a:gd name="connsiteY0" fmla="*/ 0 h 2046287"/>
                <a:gd name="connsiteX1" fmla="*/ 2125937 w 2268241"/>
                <a:gd name="connsiteY1" fmla="*/ 93325 h 2046287"/>
                <a:gd name="connsiteX2" fmla="*/ 2153296 w 2268241"/>
                <a:gd name="connsiteY2" fmla="*/ 116130 h 2046287"/>
                <a:gd name="connsiteX3" fmla="*/ 2153983 w 2268241"/>
                <a:gd name="connsiteY3" fmla="*/ 116503 h 2046287"/>
                <a:gd name="connsiteX4" fmla="*/ 2268241 w 2268241"/>
                <a:gd name="connsiteY4" fmla="*/ 331397 h 2046287"/>
                <a:gd name="connsiteX5" fmla="*/ 2268240 w 2268241"/>
                <a:gd name="connsiteY5" fmla="*/ 331397 h 2046287"/>
                <a:gd name="connsiteX6" fmla="*/ 2192336 w 2268241"/>
                <a:gd name="connsiteY6" fmla="*/ 514647 h 2046287"/>
                <a:gd name="connsiteX7" fmla="*/ 2159579 w 2268241"/>
                <a:gd name="connsiteY7" fmla="*/ 541674 h 2046287"/>
                <a:gd name="connsiteX8" fmla="*/ 2135896 w 2268241"/>
                <a:gd name="connsiteY8" fmla="*/ 848080 h 2046287"/>
                <a:gd name="connsiteX9" fmla="*/ 2135896 w 2268241"/>
                <a:gd name="connsiteY9" fmla="*/ 935645 h 2046287"/>
                <a:gd name="connsiteX10" fmla="*/ 2167583 w 2268241"/>
                <a:gd name="connsiteY10" fmla="*/ 1345605 h 2046287"/>
                <a:gd name="connsiteX11" fmla="*/ 2167583 w 2268241"/>
                <a:gd name="connsiteY11" fmla="*/ 1419219 h 2046287"/>
                <a:gd name="connsiteX12" fmla="*/ 2149448 w 2268241"/>
                <a:gd name="connsiteY12" fmla="*/ 1463002 h 2046287"/>
                <a:gd name="connsiteX13" fmla="*/ 1265597 w 2268241"/>
                <a:gd name="connsiteY13" fmla="*/ 2016908 h 2046287"/>
                <a:gd name="connsiteX14" fmla="*/ 1254098 w 2268241"/>
                <a:gd name="connsiteY14" fmla="*/ 2028152 h 2046287"/>
                <a:gd name="connsiteX15" fmla="*/ 1210315 w 2268241"/>
                <a:gd name="connsiteY15" fmla="*/ 2046287 h 2046287"/>
                <a:gd name="connsiteX16" fmla="*/ 1136071 w 2268241"/>
                <a:gd name="connsiteY16" fmla="*/ 2046287 h 2046287"/>
                <a:gd name="connsiteX17" fmla="*/ 243017 w 2268241"/>
                <a:gd name="connsiteY17" fmla="*/ 2046287 h 2046287"/>
                <a:gd name="connsiteX18" fmla="*/ 162576 w 2268241"/>
                <a:gd name="connsiteY18" fmla="*/ 2046287 h 2046287"/>
                <a:gd name="connsiteX19" fmla="*/ 100658 w 2268241"/>
                <a:gd name="connsiteY19" fmla="*/ 1984369 h 2046287"/>
                <a:gd name="connsiteX20" fmla="*/ 100658 w 2268241"/>
                <a:gd name="connsiteY20" fmla="*/ 1920721 h 2046287"/>
                <a:gd name="connsiteX21" fmla="*/ 134416 w 2268241"/>
                <a:gd name="connsiteY21" fmla="*/ 1483957 h 2046287"/>
                <a:gd name="connsiteX22" fmla="*/ 134416 w 2268241"/>
                <a:gd name="connsiteY22" fmla="*/ 1396392 h 2046287"/>
                <a:gd name="connsiteX23" fmla="*/ 112265 w 2268241"/>
                <a:gd name="connsiteY23" fmla="*/ 1109796 h 2046287"/>
                <a:gd name="connsiteX24" fmla="*/ 75904 w 2268241"/>
                <a:gd name="connsiteY24" fmla="*/ 1079796 h 2046287"/>
                <a:gd name="connsiteX25" fmla="*/ 5265 w 2268241"/>
                <a:gd name="connsiteY25" fmla="*/ 948775 h 2046287"/>
                <a:gd name="connsiteX26" fmla="*/ 0 w 2268241"/>
                <a:gd name="connsiteY26" fmla="*/ 896547 h 2046287"/>
                <a:gd name="connsiteX27" fmla="*/ 5265 w 2268241"/>
                <a:gd name="connsiteY27" fmla="*/ 844319 h 2046287"/>
                <a:gd name="connsiteX28" fmla="*/ 94308 w 2268241"/>
                <a:gd name="connsiteY28" fmla="*/ 696571 h 2046287"/>
                <a:gd name="connsiteX29" fmla="*/ 107080 w 2268241"/>
                <a:gd name="connsiteY29" fmla="*/ 689244 h 2046287"/>
                <a:gd name="connsiteX30" fmla="*/ 107893 w 2268241"/>
                <a:gd name="connsiteY30" fmla="*/ 687157 h 2046287"/>
                <a:gd name="connsiteX31" fmla="*/ 181391 w 2268241"/>
                <a:gd name="connsiteY31" fmla="*/ 638719 h 2046287"/>
                <a:gd name="connsiteX32" fmla="*/ 189490 w 2268241"/>
                <a:gd name="connsiteY32" fmla="*/ 635845 h 2046287"/>
                <a:gd name="connsiteX33" fmla="*/ 1027766 w 2268241"/>
                <a:gd name="connsiteY33" fmla="*/ 100643 h 2046287"/>
                <a:gd name="connsiteX34" fmla="*/ 1032208 w 2268241"/>
                <a:gd name="connsiteY34" fmla="*/ 96773 h 2046287"/>
                <a:gd name="connsiteX35" fmla="*/ 1581795 w 2268241"/>
                <a:gd name="connsiteY35" fmla="*/ 0 h 2046287"/>
                <a:gd name="connsiteX0" fmla="*/ 1581795 w 2268241"/>
                <a:gd name="connsiteY0" fmla="*/ 0 h 2046287"/>
                <a:gd name="connsiteX1" fmla="*/ 2125937 w 2268241"/>
                <a:gd name="connsiteY1" fmla="*/ 93325 h 2046287"/>
                <a:gd name="connsiteX2" fmla="*/ 2153296 w 2268241"/>
                <a:gd name="connsiteY2" fmla="*/ 116130 h 2046287"/>
                <a:gd name="connsiteX3" fmla="*/ 2153983 w 2268241"/>
                <a:gd name="connsiteY3" fmla="*/ 116503 h 2046287"/>
                <a:gd name="connsiteX4" fmla="*/ 2268241 w 2268241"/>
                <a:gd name="connsiteY4" fmla="*/ 331397 h 2046287"/>
                <a:gd name="connsiteX5" fmla="*/ 2268240 w 2268241"/>
                <a:gd name="connsiteY5" fmla="*/ 331397 h 2046287"/>
                <a:gd name="connsiteX6" fmla="*/ 2192336 w 2268241"/>
                <a:gd name="connsiteY6" fmla="*/ 514647 h 2046287"/>
                <a:gd name="connsiteX7" fmla="*/ 2159579 w 2268241"/>
                <a:gd name="connsiteY7" fmla="*/ 541674 h 2046287"/>
                <a:gd name="connsiteX8" fmla="*/ 2135896 w 2268241"/>
                <a:gd name="connsiteY8" fmla="*/ 848080 h 2046287"/>
                <a:gd name="connsiteX9" fmla="*/ 2135896 w 2268241"/>
                <a:gd name="connsiteY9" fmla="*/ 935645 h 2046287"/>
                <a:gd name="connsiteX10" fmla="*/ 2167583 w 2268241"/>
                <a:gd name="connsiteY10" fmla="*/ 1345605 h 2046287"/>
                <a:gd name="connsiteX11" fmla="*/ 2167583 w 2268241"/>
                <a:gd name="connsiteY11" fmla="*/ 1419219 h 2046287"/>
                <a:gd name="connsiteX12" fmla="*/ 2149448 w 2268241"/>
                <a:gd name="connsiteY12" fmla="*/ 1463002 h 2046287"/>
                <a:gd name="connsiteX13" fmla="*/ 1265597 w 2268241"/>
                <a:gd name="connsiteY13" fmla="*/ 2016908 h 2046287"/>
                <a:gd name="connsiteX14" fmla="*/ 1254098 w 2268241"/>
                <a:gd name="connsiteY14" fmla="*/ 2028152 h 2046287"/>
                <a:gd name="connsiteX15" fmla="*/ 1210315 w 2268241"/>
                <a:gd name="connsiteY15" fmla="*/ 2046287 h 2046287"/>
                <a:gd name="connsiteX16" fmla="*/ 1136071 w 2268241"/>
                <a:gd name="connsiteY16" fmla="*/ 2046287 h 2046287"/>
                <a:gd name="connsiteX17" fmla="*/ 243017 w 2268241"/>
                <a:gd name="connsiteY17" fmla="*/ 2046287 h 2046287"/>
                <a:gd name="connsiteX18" fmla="*/ 162576 w 2268241"/>
                <a:gd name="connsiteY18" fmla="*/ 2046287 h 2046287"/>
                <a:gd name="connsiteX19" fmla="*/ 100658 w 2268241"/>
                <a:gd name="connsiteY19" fmla="*/ 1984369 h 2046287"/>
                <a:gd name="connsiteX20" fmla="*/ 100658 w 2268241"/>
                <a:gd name="connsiteY20" fmla="*/ 1920721 h 2046287"/>
                <a:gd name="connsiteX21" fmla="*/ 134416 w 2268241"/>
                <a:gd name="connsiteY21" fmla="*/ 1483957 h 2046287"/>
                <a:gd name="connsiteX22" fmla="*/ 134416 w 2268241"/>
                <a:gd name="connsiteY22" fmla="*/ 1396392 h 2046287"/>
                <a:gd name="connsiteX23" fmla="*/ 112265 w 2268241"/>
                <a:gd name="connsiteY23" fmla="*/ 1109796 h 2046287"/>
                <a:gd name="connsiteX24" fmla="*/ 75904 w 2268241"/>
                <a:gd name="connsiteY24" fmla="*/ 1079796 h 2046287"/>
                <a:gd name="connsiteX25" fmla="*/ 5265 w 2268241"/>
                <a:gd name="connsiteY25" fmla="*/ 948775 h 2046287"/>
                <a:gd name="connsiteX26" fmla="*/ 0 w 2268241"/>
                <a:gd name="connsiteY26" fmla="*/ 896547 h 2046287"/>
                <a:gd name="connsiteX27" fmla="*/ 5265 w 2268241"/>
                <a:gd name="connsiteY27" fmla="*/ 844319 h 2046287"/>
                <a:gd name="connsiteX28" fmla="*/ 94308 w 2268241"/>
                <a:gd name="connsiteY28" fmla="*/ 696571 h 2046287"/>
                <a:gd name="connsiteX29" fmla="*/ 107080 w 2268241"/>
                <a:gd name="connsiteY29" fmla="*/ 689244 h 2046287"/>
                <a:gd name="connsiteX30" fmla="*/ 107893 w 2268241"/>
                <a:gd name="connsiteY30" fmla="*/ 687157 h 2046287"/>
                <a:gd name="connsiteX31" fmla="*/ 181391 w 2268241"/>
                <a:gd name="connsiteY31" fmla="*/ 638719 h 2046287"/>
                <a:gd name="connsiteX32" fmla="*/ 1027766 w 2268241"/>
                <a:gd name="connsiteY32" fmla="*/ 100643 h 2046287"/>
                <a:gd name="connsiteX33" fmla="*/ 1032208 w 2268241"/>
                <a:gd name="connsiteY33" fmla="*/ 96773 h 2046287"/>
                <a:gd name="connsiteX34" fmla="*/ 1581795 w 2268241"/>
                <a:gd name="connsiteY34" fmla="*/ 0 h 2046287"/>
                <a:gd name="connsiteX0" fmla="*/ 1581795 w 2268241"/>
                <a:gd name="connsiteY0" fmla="*/ 0 h 2046287"/>
                <a:gd name="connsiteX1" fmla="*/ 2125937 w 2268241"/>
                <a:gd name="connsiteY1" fmla="*/ 93325 h 2046287"/>
                <a:gd name="connsiteX2" fmla="*/ 2153296 w 2268241"/>
                <a:gd name="connsiteY2" fmla="*/ 116130 h 2046287"/>
                <a:gd name="connsiteX3" fmla="*/ 2153983 w 2268241"/>
                <a:gd name="connsiteY3" fmla="*/ 116503 h 2046287"/>
                <a:gd name="connsiteX4" fmla="*/ 2268241 w 2268241"/>
                <a:gd name="connsiteY4" fmla="*/ 331397 h 2046287"/>
                <a:gd name="connsiteX5" fmla="*/ 2268240 w 2268241"/>
                <a:gd name="connsiteY5" fmla="*/ 331397 h 2046287"/>
                <a:gd name="connsiteX6" fmla="*/ 2192336 w 2268241"/>
                <a:gd name="connsiteY6" fmla="*/ 514647 h 2046287"/>
                <a:gd name="connsiteX7" fmla="*/ 2159579 w 2268241"/>
                <a:gd name="connsiteY7" fmla="*/ 541674 h 2046287"/>
                <a:gd name="connsiteX8" fmla="*/ 2135896 w 2268241"/>
                <a:gd name="connsiteY8" fmla="*/ 848080 h 2046287"/>
                <a:gd name="connsiteX9" fmla="*/ 2135896 w 2268241"/>
                <a:gd name="connsiteY9" fmla="*/ 935645 h 2046287"/>
                <a:gd name="connsiteX10" fmla="*/ 2167583 w 2268241"/>
                <a:gd name="connsiteY10" fmla="*/ 1345605 h 2046287"/>
                <a:gd name="connsiteX11" fmla="*/ 2167583 w 2268241"/>
                <a:gd name="connsiteY11" fmla="*/ 1419219 h 2046287"/>
                <a:gd name="connsiteX12" fmla="*/ 2149448 w 2268241"/>
                <a:gd name="connsiteY12" fmla="*/ 1463002 h 2046287"/>
                <a:gd name="connsiteX13" fmla="*/ 1265597 w 2268241"/>
                <a:gd name="connsiteY13" fmla="*/ 2016908 h 2046287"/>
                <a:gd name="connsiteX14" fmla="*/ 1254098 w 2268241"/>
                <a:gd name="connsiteY14" fmla="*/ 2028152 h 2046287"/>
                <a:gd name="connsiteX15" fmla="*/ 1210315 w 2268241"/>
                <a:gd name="connsiteY15" fmla="*/ 2046287 h 2046287"/>
                <a:gd name="connsiteX16" fmla="*/ 1136071 w 2268241"/>
                <a:gd name="connsiteY16" fmla="*/ 2046287 h 2046287"/>
                <a:gd name="connsiteX17" fmla="*/ 243017 w 2268241"/>
                <a:gd name="connsiteY17" fmla="*/ 2046287 h 2046287"/>
                <a:gd name="connsiteX18" fmla="*/ 162576 w 2268241"/>
                <a:gd name="connsiteY18" fmla="*/ 2046287 h 2046287"/>
                <a:gd name="connsiteX19" fmla="*/ 100658 w 2268241"/>
                <a:gd name="connsiteY19" fmla="*/ 1984369 h 2046287"/>
                <a:gd name="connsiteX20" fmla="*/ 100658 w 2268241"/>
                <a:gd name="connsiteY20" fmla="*/ 1920721 h 2046287"/>
                <a:gd name="connsiteX21" fmla="*/ 134416 w 2268241"/>
                <a:gd name="connsiteY21" fmla="*/ 1483957 h 2046287"/>
                <a:gd name="connsiteX22" fmla="*/ 134416 w 2268241"/>
                <a:gd name="connsiteY22" fmla="*/ 1396392 h 2046287"/>
                <a:gd name="connsiteX23" fmla="*/ 112265 w 2268241"/>
                <a:gd name="connsiteY23" fmla="*/ 1109796 h 2046287"/>
                <a:gd name="connsiteX24" fmla="*/ 75904 w 2268241"/>
                <a:gd name="connsiteY24" fmla="*/ 1079796 h 2046287"/>
                <a:gd name="connsiteX25" fmla="*/ 5265 w 2268241"/>
                <a:gd name="connsiteY25" fmla="*/ 948775 h 2046287"/>
                <a:gd name="connsiteX26" fmla="*/ 0 w 2268241"/>
                <a:gd name="connsiteY26" fmla="*/ 896547 h 2046287"/>
                <a:gd name="connsiteX27" fmla="*/ 5265 w 2268241"/>
                <a:gd name="connsiteY27" fmla="*/ 844319 h 2046287"/>
                <a:gd name="connsiteX28" fmla="*/ 94308 w 2268241"/>
                <a:gd name="connsiteY28" fmla="*/ 696571 h 2046287"/>
                <a:gd name="connsiteX29" fmla="*/ 107080 w 2268241"/>
                <a:gd name="connsiteY29" fmla="*/ 689244 h 2046287"/>
                <a:gd name="connsiteX30" fmla="*/ 107893 w 2268241"/>
                <a:gd name="connsiteY30" fmla="*/ 687157 h 2046287"/>
                <a:gd name="connsiteX31" fmla="*/ 181391 w 2268241"/>
                <a:gd name="connsiteY31" fmla="*/ 638719 h 2046287"/>
                <a:gd name="connsiteX32" fmla="*/ 1032208 w 2268241"/>
                <a:gd name="connsiteY32" fmla="*/ 96773 h 2046287"/>
                <a:gd name="connsiteX33" fmla="*/ 1581795 w 2268241"/>
                <a:gd name="connsiteY33" fmla="*/ 0 h 204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68241" h="2046287">
                  <a:moveTo>
                    <a:pt x="1581795" y="0"/>
                  </a:moveTo>
                  <a:cubicBezTo>
                    <a:pt x="1826409" y="0"/>
                    <a:pt x="2036287" y="38482"/>
                    <a:pt x="2125937" y="93325"/>
                  </a:cubicBezTo>
                  <a:lnTo>
                    <a:pt x="2153296" y="116130"/>
                  </a:lnTo>
                  <a:lnTo>
                    <a:pt x="2153983" y="116503"/>
                  </a:lnTo>
                  <a:cubicBezTo>
                    <a:pt x="2222918" y="163074"/>
                    <a:pt x="2268241" y="241943"/>
                    <a:pt x="2268241" y="331397"/>
                  </a:cubicBezTo>
                  <a:lnTo>
                    <a:pt x="2268240" y="331397"/>
                  </a:lnTo>
                  <a:cubicBezTo>
                    <a:pt x="2268240" y="402961"/>
                    <a:pt x="2239233" y="467749"/>
                    <a:pt x="2192336" y="514647"/>
                  </a:cubicBezTo>
                  <a:lnTo>
                    <a:pt x="2159579" y="541674"/>
                  </a:lnTo>
                  <a:lnTo>
                    <a:pt x="2135896" y="848080"/>
                  </a:lnTo>
                  <a:cubicBezTo>
                    <a:pt x="2134027" y="872260"/>
                    <a:pt x="2134027" y="911465"/>
                    <a:pt x="2135896" y="935645"/>
                  </a:cubicBezTo>
                  <a:lnTo>
                    <a:pt x="2167583" y="1345605"/>
                  </a:lnTo>
                  <a:lnTo>
                    <a:pt x="2167583" y="1419219"/>
                  </a:lnTo>
                  <a:cubicBezTo>
                    <a:pt x="2167583" y="1436317"/>
                    <a:pt x="2160653" y="1451797"/>
                    <a:pt x="2149448" y="1463002"/>
                  </a:cubicBezTo>
                  <a:lnTo>
                    <a:pt x="1265597" y="2016908"/>
                  </a:lnTo>
                  <a:lnTo>
                    <a:pt x="1254098" y="2028152"/>
                  </a:lnTo>
                  <a:cubicBezTo>
                    <a:pt x="1242893" y="2039357"/>
                    <a:pt x="1227413" y="2046287"/>
                    <a:pt x="1210315" y="2046287"/>
                  </a:cubicBezTo>
                  <a:lnTo>
                    <a:pt x="1136071" y="2046287"/>
                  </a:lnTo>
                  <a:lnTo>
                    <a:pt x="243017" y="2046287"/>
                  </a:lnTo>
                  <a:lnTo>
                    <a:pt x="162576" y="2046287"/>
                  </a:lnTo>
                  <a:cubicBezTo>
                    <a:pt x="128380" y="2046287"/>
                    <a:pt x="100658" y="2018565"/>
                    <a:pt x="100658" y="1984369"/>
                  </a:cubicBezTo>
                  <a:lnTo>
                    <a:pt x="100658" y="1920721"/>
                  </a:lnTo>
                  <a:lnTo>
                    <a:pt x="134416" y="1483957"/>
                  </a:lnTo>
                  <a:cubicBezTo>
                    <a:pt x="136285" y="1459777"/>
                    <a:pt x="136285" y="1420572"/>
                    <a:pt x="134416" y="1396392"/>
                  </a:cubicBezTo>
                  <a:lnTo>
                    <a:pt x="112265" y="1109796"/>
                  </a:lnTo>
                  <a:lnTo>
                    <a:pt x="75904" y="1079796"/>
                  </a:lnTo>
                  <a:cubicBezTo>
                    <a:pt x="40731" y="1044623"/>
                    <a:pt x="15622" y="999386"/>
                    <a:pt x="5265" y="948775"/>
                  </a:cubicBezTo>
                  <a:lnTo>
                    <a:pt x="0" y="896547"/>
                  </a:lnTo>
                  <a:lnTo>
                    <a:pt x="5265" y="844319"/>
                  </a:lnTo>
                  <a:cubicBezTo>
                    <a:pt x="17347" y="785273"/>
                    <a:pt x="49511" y="733541"/>
                    <a:pt x="94308" y="696571"/>
                  </a:cubicBezTo>
                  <a:lnTo>
                    <a:pt x="107080" y="689244"/>
                  </a:lnTo>
                  <a:lnTo>
                    <a:pt x="107893" y="687157"/>
                  </a:lnTo>
                  <a:cubicBezTo>
                    <a:pt x="121659" y="669750"/>
                    <a:pt x="146866" y="653421"/>
                    <a:pt x="181391" y="638719"/>
                  </a:cubicBezTo>
                  <a:lnTo>
                    <a:pt x="1032208" y="96773"/>
                  </a:lnTo>
                  <a:cubicBezTo>
                    <a:pt x="1118574" y="40102"/>
                    <a:pt x="1332085" y="0"/>
                    <a:pt x="1581795" y="0"/>
                  </a:cubicBez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E6398B76-1C3F-4486-9AF0-649F42A6E040}"/>
                </a:ext>
              </a:extLst>
            </p:cNvPr>
            <p:cNvSpPr/>
            <p:nvPr/>
          </p:nvSpPr>
          <p:spPr>
            <a:xfrm>
              <a:off x="3295684" y="3017055"/>
              <a:ext cx="2099418" cy="1975973"/>
            </a:xfrm>
            <a:custGeom>
              <a:avLst/>
              <a:gdLst>
                <a:gd name="connsiteX0" fmla="*/ 1412972 w 2099418"/>
                <a:gd name="connsiteY0" fmla="*/ 0 h 1975973"/>
                <a:gd name="connsiteX1" fmla="*/ 1957114 w 2099418"/>
                <a:gd name="connsiteY1" fmla="*/ 93325 h 1975973"/>
                <a:gd name="connsiteX2" fmla="*/ 1984473 w 2099418"/>
                <a:gd name="connsiteY2" fmla="*/ 116130 h 1975973"/>
                <a:gd name="connsiteX3" fmla="*/ 1985160 w 2099418"/>
                <a:gd name="connsiteY3" fmla="*/ 116503 h 1975973"/>
                <a:gd name="connsiteX4" fmla="*/ 2099418 w 2099418"/>
                <a:gd name="connsiteY4" fmla="*/ 331397 h 1975973"/>
                <a:gd name="connsiteX5" fmla="*/ 2099417 w 2099418"/>
                <a:gd name="connsiteY5" fmla="*/ 331397 h 1975973"/>
                <a:gd name="connsiteX6" fmla="*/ 2023513 w 2099418"/>
                <a:gd name="connsiteY6" fmla="*/ 514647 h 1975973"/>
                <a:gd name="connsiteX7" fmla="*/ 1990756 w 2099418"/>
                <a:gd name="connsiteY7" fmla="*/ 541674 h 1975973"/>
                <a:gd name="connsiteX8" fmla="*/ 1967073 w 2099418"/>
                <a:gd name="connsiteY8" fmla="*/ 848080 h 1975973"/>
                <a:gd name="connsiteX9" fmla="*/ 1967073 w 2099418"/>
                <a:gd name="connsiteY9" fmla="*/ 935645 h 1975973"/>
                <a:gd name="connsiteX10" fmla="*/ 1998760 w 2099418"/>
                <a:gd name="connsiteY10" fmla="*/ 1345605 h 1975973"/>
                <a:gd name="connsiteX11" fmla="*/ 1998760 w 2099418"/>
                <a:gd name="connsiteY11" fmla="*/ 1364294 h 1975973"/>
                <a:gd name="connsiteX12" fmla="*/ 994994 w 2099418"/>
                <a:gd name="connsiteY12" fmla="*/ 1975973 h 1975973"/>
                <a:gd name="connsiteX13" fmla="*/ 705658 w 2099418"/>
                <a:gd name="connsiteY13" fmla="*/ 1121559 h 1975973"/>
                <a:gd name="connsiteX14" fmla="*/ 0 w 2099418"/>
                <a:gd name="connsiteY14" fmla="*/ 748804 h 1975973"/>
                <a:gd name="connsiteX15" fmla="*/ 1150789 w 2099418"/>
                <a:gd name="connsiteY15" fmla="*/ 17732 h 1975973"/>
                <a:gd name="connsiteX16" fmla="*/ 1233898 w 2099418"/>
                <a:gd name="connsiteY16" fmla="*/ 7152 h 1975973"/>
                <a:gd name="connsiteX17" fmla="*/ 1412972 w 2099418"/>
                <a:gd name="connsiteY17" fmla="*/ 0 h 197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99418" h="1975973">
                  <a:moveTo>
                    <a:pt x="1412972" y="0"/>
                  </a:moveTo>
                  <a:cubicBezTo>
                    <a:pt x="1657586" y="0"/>
                    <a:pt x="1867464" y="38482"/>
                    <a:pt x="1957114" y="93325"/>
                  </a:cubicBezTo>
                  <a:lnTo>
                    <a:pt x="1984473" y="116130"/>
                  </a:lnTo>
                  <a:lnTo>
                    <a:pt x="1985160" y="116503"/>
                  </a:lnTo>
                  <a:cubicBezTo>
                    <a:pt x="2054095" y="163074"/>
                    <a:pt x="2099418" y="241943"/>
                    <a:pt x="2099418" y="331397"/>
                  </a:cubicBezTo>
                  <a:lnTo>
                    <a:pt x="2099417" y="331397"/>
                  </a:lnTo>
                  <a:cubicBezTo>
                    <a:pt x="2099417" y="402961"/>
                    <a:pt x="2070410" y="467749"/>
                    <a:pt x="2023513" y="514647"/>
                  </a:cubicBezTo>
                  <a:lnTo>
                    <a:pt x="1990756" y="541674"/>
                  </a:lnTo>
                  <a:lnTo>
                    <a:pt x="1967073" y="848080"/>
                  </a:lnTo>
                  <a:cubicBezTo>
                    <a:pt x="1965204" y="872260"/>
                    <a:pt x="1965204" y="911465"/>
                    <a:pt x="1967073" y="935645"/>
                  </a:cubicBezTo>
                  <a:lnTo>
                    <a:pt x="1998760" y="1345605"/>
                  </a:lnTo>
                  <a:lnTo>
                    <a:pt x="1998760" y="1364294"/>
                  </a:lnTo>
                  <a:lnTo>
                    <a:pt x="994994" y="1975973"/>
                  </a:lnTo>
                  <a:lnTo>
                    <a:pt x="705658" y="1121559"/>
                  </a:lnTo>
                  <a:lnTo>
                    <a:pt x="0" y="748804"/>
                  </a:lnTo>
                  <a:lnTo>
                    <a:pt x="1150789" y="17732"/>
                  </a:lnTo>
                  <a:lnTo>
                    <a:pt x="1233898" y="7152"/>
                  </a:lnTo>
                  <a:cubicBezTo>
                    <a:pt x="1290380" y="2507"/>
                    <a:pt x="1350545" y="0"/>
                    <a:pt x="1412972" y="0"/>
                  </a:cubicBezTo>
                  <a:close/>
                </a:path>
              </a:pathLst>
            </a:custGeom>
            <a:gradFill flip="none" rotWithShape="1">
              <a:gsLst>
                <a:gs pos="66000">
                  <a:srgbClr val="FFC000">
                    <a:alpha val="50000"/>
                  </a:srgbClr>
                </a:gs>
                <a:gs pos="16000">
                  <a:schemeClr val="bg1">
                    <a:alpha val="0"/>
                  </a:schemeClr>
                </a:gs>
                <a:gs pos="83000">
                  <a:schemeClr val="bg1">
                    <a:alpha val="0"/>
                  </a:schemeClr>
                </a:gs>
                <a:gs pos="27000">
                  <a:srgbClr val="FFC000">
                    <a:alpha val="50000"/>
                  </a:srgbClr>
                </a:gs>
                <a:gs pos="53000">
                  <a:schemeClr val="bg1">
                    <a:alpha val="80000"/>
                  </a:schemeClr>
                </a:gs>
              </a:gsLst>
              <a:lin ang="14400000" scaled="0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12F3CC20-E786-4449-B816-7535BEB4A578}"/>
                </a:ext>
              </a:extLst>
            </p:cNvPr>
            <p:cNvSpPr/>
            <p:nvPr/>
          </p:nvSpPr>
          <p:spPr>
            <a:xfrm>
              <a:off x="3163968" y="3633728"/>
              <a:ext cx="1291531" cy="1390792"/>
            </a:xfrm>
            <a:custGeom>
              <a:avLst/>
              <a:gdLst>
                <a:gd name="connsiteX0" fmla="*/ 686445 w 1372891"/>
                <a:gd name="connsiteY0" fmla="*/ 0 h 1481137"/>
                <a:gd name="connsiteX1" fmla="*/ 1230587 w 1372891"/>
                <a:gd name="connsiteY1" fmla="*/ 93325 h 1481137"/>
                <a:gd name="connsiteX2" fmla="*/ 1257946 w 1372891"/>
                <a:gd name="connsiteY2" fmla="*/ 116130 h 1481137"/>
                <a:gd name="connsiteX3" fmla="*/ 1258633 w 1372891"/>
                <a:gd name="connsiteY3" fmla="*/ 116503 h 1481137"/>
                <a:gd name="connsiteX4" fmla="*/ 1372891 w 1372891"/>
                <a:gd name="connsiteY4" fmla="*/ 331397 h 1481137"/>
                <a:gd name="connsiteX5" fmla="*/ 1372890 w 1372891"/>
                <a:gd name="connsiteY5" fmla="*/ 331397 h 1481137"/>
                <a:gd name="connsiteX6" fmla="*/ 1296986 w 1372891"/>
                <a:gd name="connsiteY6" fmla="*/ 514647 h 1481137"/>
                <a:gd name="connsiteX7" fmla="*/ 1264229 w 1372891"/>
                <a:gd name="connsiteY7" fmla="*/ 541674 h 1481137"/>
                <a:gd name="connsiteX8" fmla="*/ 1240546 w 1372891"/>
                <a:gd name="connsiteY8" fmla="*/ 848080 h 1481137"/>
                <a:gd name="connsiteX9" fmla="*/ 1240546 w 1372891"/>
                <a:gd name="connsiteY9" fmla="*/ 935645 h 1481137"/>
                <a:gd name="connsiteX10" fmla="*/ 1272233 w 1372891"/>
                <a:gd name="connsiteY10" fmla="*/ 1345605 h 1481137"/>
                <a:gd name="connsiteX11" fmla="*/ 1272233 w 1372891"/>
                <a:gd name="connsiteY11" fmla="*/ 1419219 h 1481137"/>
                <a:gd name="connsiteX12" fmla="*/ 1210315 w 1372891"/>
                <a:gd name="connsiteY12" fmla="*/ 1481137 h 1481137"/>
                <a:gd name="connsiteX13" fmla="*/ 1136071 w 1372891"/>
                <a:gd name="connsiteY13" fmla="*/ 1481137 h 1481137"/>
                <a:gd name="connsiteX14" fmla="*/ 243017 w 1372891"/>
                <a:gd name="connsiteY14" fmla="*/ 1481137 h 1481137"/>
                <a:gd name="connsiteX15" fmla="*/ 162576 w 1372891"/>
                <a:gd name="connsiteY15" fmla="*/ 1481137 h 1481137"/>
                <a:gd name="connsiteX16" fmla="*/ 100658 w 1372891"/>
                <a:gd name="connsiteY16" fmla="*/ 1419219 h 1481137"/>
                <a:gd name="connsiteX17" fmla="*/ 100658 w 1372891"/>
                <a:gd name="connsiteY17" fmla="*/ 1355571 h 1481137"/>
                <a:gd name="connsiteX18" fmla="*/ 134416 w 1372891"/>
                <a:gd name="connsiteY18" fmla="*/ 918807 h 1481137"/>
                <a:gd name="connsiteX19" fmla="*/ 134416 w 1372891"/>
                <a:gd name="connsiteY19" fmla="*/ 831242 h 1481137"/>
                <a:gd name="connsiteX20" fmla="*/ 112265 w 1372891"/>
                <a:gd name="connsiteY20" fmla="*/ 544646 h 1481137"/>
                <a:gd name="connsiteX21" fmla="*/ 75904 w 1372891"/>
                <a:gd name="connsiteY21" fmla="*/ 514646 h 1481137"/>
                <a:gd name="connsiteX22" fmla="*/ 5265 w 1372891"/>
                <a:gd name="connsiteY22" fmla="*/ 383625 h 1481137"/>
                <a:gd name="connsiteX23" fmla="*/ 0 w 1372891"/>
                <a:gd name="connsiteY23" fmla="*/ 331397 h 1481137"/>
                <a:gd name="connsiteX24" fmla="*/ 5265 w 1372891"/>
                <a:gd name="connsiteY24" fmla="*/ 279169 h 1481137"/>
                <a:gd name="connsiteX25" fmla="*/ 94308 w 1372891"/>
                <a:gd name="connsiteY25" fmla="*/ 131421 h 1481137"/>
                <a:gd name="connsiteX26" fmla="*/ 107080 w 1372891"/>
                <a:gd name="connsiteY26" fmla="*/ 124094 h 1481137"/>
                <a:gd name="connsiteX27" fmla="*/ 107893 w 1372891"/>
                <a:gd name="connsiteY27" fmla="*/ 122007 h 1481137"/>
                <a:gd name="connsiteX28" fmla="*/ 686445 w 1372891"/>
                <a:gd name="connsiteY28" fmla="*/ 0 h 1481137"/>
                <a:gd name="connsiteX0" fmla="*/ 686445 w 1372891"/>
                <a:gd name="connsiteY0" fmla="*/ 0 h 1481137"/>
                <a:gd name="connsiteX1" fmla="*/ 1230587 w 1372891"/>
                <a:gd name="connsiteY1" fmla="*/ 93325 h 1481137"/>
                <a:gd name="connsiteX2" fmla="*/ 1257946 w 1372891"/>
                <a:gd name="connsiteY2" fmla="*/ 116130 h 1481137"/>
                <a:gd name="connsiteX3" fmla="*/ 1258633 w 1372891"/>
                <a:gd name="connsiteY3" fmla="*/ 116503 h 1481137"/>
                <a:gd name="connsiteX4" fmla="*/ 1372891 w 1372891"/>
                <a:gd name="connsiteY4" fmla="*/ 331397 h 1481137"/>
                <a:gd name="connsiteX5" fmla="*/ 1372890 w 1372891"/>
                <a:gd name="connsiteY5" fmla="*/ 331397 h 1481137"/>
                <a:gd name="connsiteX6" fmla="*/ 1296986 w 1372891"/>
                <a:gd name="connsiteY6" fmla="*/ 514647 h 1481137"/>
                <a:gd name="connsiteX7" fmla="*/ 1264229 w 1372891"/>
                <a:gd name="connsiteY7" fmla="*/ 541674 h 1481137"/>
                <a:gd name="connsiteX8" fmla="*/ 1240546 w 1372891"/>
                <a:gd name="connsiteY8" fmla="*/ 848080 h 1481137"/>
                <a:gd name="connsiteX9" fmla="*/ 1240546 w 1372891"/>
                <a:gd name="connsiteY9" fmla="*/ 935645 h 1481137"/>
                <a:gd name="connsiteX10" fmla="*/ 1272233 w 1372891"/>
                <a:gd name="connsiteY10" fmla="*/ 1345605 h 1481137"/>
                <a:gd name="connsiteX11" fmla="*/ 1272233 w 1372891"/>
                <a:gd name="connsiteY11" fmla="*/ 1419219 h 1481137"/>
                <a:gd name="connsiteX12" fmla="*/ 1210315 w 1372891"/>
                <a:gd name="connsiteY12" fmla="*/ 1481137 h 1481137"/>
                <a:gd name="connsiteX13" fmla="*/ 1136071 w 1372891"/>
                <a:gd name="connsiteY13" fmla="*/ 1481137 h 1481137"/>
                <a:gd name="connsiteX14" fmla="*/ 243017 w 1372891"/>
                <a:gd name="connsiteY14" fmla="*/ 1481137 h 1481137"/>
                <a:gd name="connsiteX15" fmla="*/ 162576 w 1372891"/>
                <a:gd name="connsiteY15" fmla="*/ 1481137 h 1481137"/>
                <a:gd name="connsiteX16" fmla="*/ 100658 w 1372891"/>
                <a:gd name="connsiteY16" fmla="*/ 1419219 h 1481137"/>
                <a:gd name="connsiteX17" fmla="*/ 100658 w 1372891"/>
                <a:gd name="connsiteY17" fmla="*/ 1355571 h 1481137"/>
                <a:gd name="connsiteX18" fmla="*/ 134416 w 1372891"/>
                <a:gd name="connsiteY18" fmla="*/ 918807 h 1481137"/>
                <a:gd name="connsiteX19" fmla="*/ 134416 w 1372891"/>
                <a:gd name="connsiteY19" fmla="*/ 831242 h 1481137"/>
                <a:gd name="connsiteX20" fmla="*/ 112265 w 1372891"/>
                <a:gd name="connsiteY20" fmla="*/ 544646 h 1481137"/>
                <a:gd name="connsiteX21" fmla="*/ 5265 w 1372891"/>
                <a:gd name="connsiteY21" fmla="*/ 383625 h 1481137"/>
                <a:gd name="connsiteX22" fmla="*/ 0 w 1372891"/>
                <a:gd name="connsiteY22" fmla="*/ 331397 h 1481137"/>
                <a:gd name="connsiteX23" fmla="*/ 5265 w 1372891"/>
                <a:gd name="connsiteY23" fmla="*/ 279169 h 1481137"/>
                <a:gd name="connsiteX24" fmla="*/ 94308 w 1372891"/>
                <a:gd name="connsiteY24" fmla="*/ 131421 h 1481137"/>
                <a:gd name="connsiteX25" fmla="*/ 107080 w 1372891"/>
                <a:gd name="connsiteY25" fmla="*/ 124094 h 1481137"/>
                <a:gd name="connsiteX26" fmla="*/ 107893 w 1372891"/>
                <a:gd name="connsiteY26" fmla="*/ 122007 h 1481137"/>
                <a:gd name="connsiteX27" fmla="*/ 686445 w 1372891"/>
                <a:gd name="connsiteY27" fmla="*/ 0 h 1481137"/>
                <a:gd name="connsiteX0" fmla="*/ 686445 w 1372891"/>
                <a:gd name="connsiteY0" fmla="*/ 0 h 1481137"/>
                <a:gd name="connsiteX1" fmla="*/ 1230587 w 1372891"/>
                <a:gd name="connsiteY1" fmla="*/ 93325 h 1481137"/>
                <a:gd name="connsiteX2" fmla="*/ 1257946 w 1372891"/>
                <a:gd name="connsiteY2" fmla="*/ 116130 h 1481137"/>
                <a:gd name="connsiteX3" fmla="*/ 1258633 w 1372891"/>
                <a:gd name="connsiteY3" fmla="*/ 116503 h 1481137"/>
                <a:gd name="connsiteX4" fmla="*/ 1372891 w 1372891"/>
                <a:gd name="connsiteY4" fmla="*/ 331397 h 1481137"/>
                <a:gd name="connsiteX5" fmla="*/ 1372890 w 1372891"/>
                <a:gd name="connsiteY5" fmla="*/ 331397 h 1481137"/>
                <a:gd name="connsiteX6" fmla="*/ 1296986 w 1372891"/>
                <a:gd name="connsiteY6" fmla="*/ 514647 h 1481137"/>
                <a:gd name="connsiteX7" fmla="*/ 1264229 w 1372891"/>
                <a:gd name="connsiteY7" fmla="*/ 541674 h 1481137"/>
                <a:gd name="connsiteX8" fmla="*/ 1240546 w 1372891"/>
                <a:gd name="connsiteY8" fmla="*/ 848080 h 1481137"/>
                <a:gd name="connsiteX9" fmla="*/ 1240546 w 1372891"/>
                <a:gd name="connsiteY9" fmla="*/ 935645 h 1481137"/>
                <a:gd name="connsiteX10" fmla="*/ 1272233 w 1372891"/>
                <a:gd name="connsiteY10" fmla="*/ 1345605 h 1481137"/>
                <a:gd name="connsiteX11" fmla="*/ 1272233 w 1372891"/>
                <a:gd name="connsiteY11" fmla="*/ 1419219 h 1481137"/>
                <a:gd name="connsiteX12" fmla="*/ 1210315 w 1372891"/>
                <a:gd name="connsiteY12" fmla="*/ 1481137 h 1481137"/>
                <a:gd name="connsiteX13" fmla="*/ 1136071 w 1372891"/>
                <a:gd name="connsiteY13" fmla="*/ 1481137 h 1481137"/>
                <a:gd name="connsiteX14" fmla="*/ 243017 w 1372891"/>
                <a:gd name="connsiteY14" fmla="*/ 1481137 h 1481137"/>
                <a:gd name="connsiteX15" fmla="*/ 162576 w 1372891"/>
                <a:gd name="connsiteY15" fmla="*/ 1481137 h 1481137"/>
                <a:gd name="connsiteX16" fmla="*/ 100658 w 1372891"/>
                <a:gd name="connsiteY16" fmla="*/ 1419219 h 1481137"/>
                <a:gd name="connsiteX17" fmla="*/ 100658 w 1372891"/>
                <a:gd name="connsiteY17" fmla="*/ 1355571 h 1481137"/>
                <a:gd name="connsiteX18" fmla="*/ 134416 w 1372891"/>
                <a:gd name="connsiteY18" fmla="*/ 918807 h 1481137"/>
                <a:gd name="connsiteX19" fmla="*/ 134416 w 1372891"/>
                <a:gd name="connsiteY19" fmla="*/ 831242 h 1481137"/>
                <a:gd name="connsiteX20" fmla="*/ 112265 w 1372891"/>
                <a:gd name="connsiteY20" fmla="*/ 516750 h 1481137"/>
                <a:gd name="connsiteX21" fmla="*/ 5265 w 1372891"/>
                <a:gd name="connsiteY21" fmla="*/ 383625 h 1481137"/>
                <a:gd name="connsiteX22" fmla="*/ 0 w 1372891"/>
                <a:gd name="connsiteY22" fmla="*/ 331397 h 1481137"/>
                <a:gd name="connsiteX23" fmla="*/ 5265 w 1372891"/>
                <a:gd name="connsiteY23" fmla="*/ 279169 h 1481137"/>
                <a:gd name="connsiteX24" fmla="*/ 94308 w 1372891"/>
                <a:gd name="connsiteY24" fmla="*/ 131421 h 1481137"/>
                <a:gd name="connsiteX25" fmla="*/ 107080 w 1372891"/>
                <a:gd name="connsiteY25" fmla="*/ 124094 h 1481137"/>
                <a:gd name="connsiteX26" fmla="*/ 107893 w 1372891"/>
                <a:gd name="connsiteY26" fmla="*/ 122007 h 1481137"/>
                <a:gd name="connsiteX27" fmla="*/ 686445 w 1372891"/>
                <a:gd name="connsiteY27" fmla="*/ 0 h 1481137"/>
                <a:gd name="connsiteX0" fmla="*/ 686445 w 1372891"/>
                <a:gd name="connsiteY0" fmla="*/ 0 h 1481137"/>
                <a:gd name="connsiteX1" fmla="*/ 1230587 w 1372891"/>
                <a:gd name="connsiteY1" fmla="*/ 93325 h 1481137"/>
                <a:gd name="connsiteX2" fmla="*/ 1257946 w 1372891"/>
                <a:gd name="connsiteY2" fmla="*/ 116130 h 1481137"/>
                <a:gd name="connsiteX3" fmla="*/ 1258633 w 1372891"/>
                <a:gd name="connsiteY3" fmla="*/ 116503 h 1481137"/>
                <a:gd name="connsiteX4" fmla="*/ 1372891 w 1372891"/>
                <a:gd name="connsiteY4" fmla="*/ 331397 h 1481137"/>
                <a:gd name="connsiteX5" fmla="*/ 1372890 w 1372891"/>
                <a:gd name="connsiteY5" fmla="*/ 331397 h 1481137"/>
                <a:gd name="connsiteX6" fmla="*/ 1296986 w 1372891"/>
                <a:gd name="connsiteY6" fmla="*/ 514647 h 1481137"/>
                <a:gd name="connsiteX7" fmla="*/ 1264229 w 1372891"/>
                <a:gd name="connsiteY7" fmla="*/ 541674 h 1481137"/>
                <a:gd name="connsiteX8" fmla="*/ 1240546 w 1372891"/>
                <a:gd name="connsiteY8" fmla="*/ 848080 h 1481137"/>
                <a:gd name="connsiteX9" fmla="*/ 1240546 w 1372891"/>
                <a:gd name="connsiteY9" fmla="*/ 935645 h 1481137"/>
                <a:gd name="connsiteX10" fmla="*/ 1272233 w 1372891"/>
                <a:gd name="connsiteY10" fmla="*/ 1345605 h 1481137"/>
                <a:gd name="connsiteX11" fmla="*/ 1272233 w 1372891"/>
                <a:gd name="connsiteY11" fmla="*/ 1419219 h 1481137"/>
                <a:gd name="connsiteX12" fmla="*/ 1210315 w 1372891"/>
                <a:gd name="connsiteY12" fmla="*/ 1481137 h 1481137"/>
                <a:gd name="connsiteX13" fmla="*/ 1136071 w 1372891"/>
                <a:gd name="connsiteY13" fmla="*/ 1481137 h 1481137"/>
                <a:gd name="connsiteX14" fmla="*/ 243017 w 1372891"/>
                <a:gd name="connsiteY14" fmla="*/ 1481137 h 1481137"/>
                <a:gd name="connsiteX15" fmla="*/ 162576 w 1372891"/>
                <a:gd name="connsiteY15" fmla="*/ 1481137 h 1481137"/>
                <a:gd name="connsiteX16" fmla="*/ 100658 w 1372891"/>
                <a:gd name="connsiteY16" fmla="*/ 1419219 h 1481137"/>
                <a:gd name="connsiteX17" fmla="*/ 100658 w 1372891"/>
                <a:gd name="connsiteY17" fmla="*/ 1355571 h 1481137"/>
                <a:gd name="connsiteX18" fmla="*/ 134416 w 1372891"/>
                <a:gd name="connsiteY18" fmla="*/ 918807 h 1481137"/>
                <a:gd name="connsiteX19" fmla="*/ 134416 w 1372891"/>
                <a:gd name="connsiteY19" fmla="*/ 831242 h 1481137"/>
                <a:gd name="connsiteX20" fmla="*/ 112265 w 1372891"/>
                <a:gd name="connsiteY20" fmla="*/ 516750 h 1481137"/>
                <a:gd name="connsiteX21" fmla="*/ 5265 w 1372891"/>
                <a:gd name="connsiteY21" fmla="*/ 383625 h 1481137"/>
                <a:gd name="connsiteX22" fmla="*/ 0 w 1372891"/>
                <a:gd name="connsiteY22" fmla="*/ 331397 h 1481137"/>
                <a:gd name="connsiteX23" fmla="*/ 5265 w 1372891"/>
                <a:gd name="connsiteY23" fmla="*/ 279169 h 1481137"/>
                <a:gd name="connsiteX24" fmla="*/ 94308 w 1372891"/>
                <a:gd name="connsiteY24" fmla="*/ 131421 h 1481137"/>
                <a:gd name="connsiteX25" fmla="*/ 107080 w 1372891"/>
                <a:gd name="connsiteY25" fmla="*/ 124094 h 1481137"/>
                <a:gd name="connsiteX26" fmla="*/ 107893 w 1372891"/>
                <a:gd name="connsiteY26" fmla="*/ 122007 h 1481137"/>
                <a:gd name="connsiteX27" fmla="*/ 686445 w 1372891"/>
                <a:gd name="connsiteY27" fmla="*/ 0 h 1481137"/>
                <a:gd name="connsiteX0" fmla="*/ 686445 w 1372891"/>
                <a:gd name="connsiteY0" fmla="*/ 0 h 1481137"/>
                <a:gd name="connsiteX1" fmla="*/ 1230587 w 1372891"/>
                <a:gd name="connsiteY1" fmla="*/ 93325 h 1481137"/>
                <a:gd name="connsiteX2" fmla="*/ 1257946 w 1372891"/>
                <a:gd name="connsiteY2" fmla="*/ 116130 h 1481137"/>
                <a:gd name="connsiteX3" fmla="*/ 1258633 w 1372891"/>
                <a:gd name="connsiteY3" fmla="*/ 116503 h 1481137"/>
                <a:gd name="connsiteX4" fmla="*/ 1372891 w 1372891"/>
                <a:gd name="connsiteY4" fmla="*/ 331397 h 1481137"/>
                <a:gd name="connsiteX5" fmla="*/ 1372890 w 1372891"/>
                <a:gd name="connsiteY5" fmla="*/ 331397 h 1481137"/>
                <a:gd name="connsiteX6" fmla="*/ 1264229 w 1372891"/>
                <a:gd name="connsiteY6" fmla="*/ 541674 h 1481137"/>
                <a:gd name="connsiteX7" fmla="*/ 1240546 w 1372891"/>
                <a:gd name="connsiteY7" fmla="*/ 848080 h 1481137"/>
                <a:gd name="connsiteX8" fmla="*/ 1240546 w 1372891"/>
                <a:gd name="connsiteY8" fmla="*/ 935645 h 1481137"/>
                <a:gd name="connsiteX9" fmla="*/ 1272233 w 1372891"/>
                <a:gd name="connsiteY9" fmla="*/ 1345605 h 1481137"/>
                <a:gd name="connsiteX10" fmla="*/ 1272233 w 1372891"/>
                <a:gd name="connsiteY10" fmla="*/ 1419219 h 1481137"/>
                <a:gd name="connsiteX11" fmla="*/ 1210315 w 1372891"/>
                <a:gd name="connsiteY11" fmla="*/ 1481137 h 1481137"/>
                <a:gd name="connsiteX12" fmla="*/ 1136071 w 1372891"/>
                <a:gd name="connsiteY12" fmla="*/ 1481137 h 1481137"/>
                <a:gd name="connsiteX13" fmla="*/ 243017 w 1372891"/>
                <a:gd name="connsiteY13" fmla="*/ 1481137 h 1481137"/>
                <a:gd name="connsiteX14" fmla="*/ 162576 w 1372891"/>
                <a:gd name="connsiteY14" fmla="*/ 1481137 h 1481137"/>
                <a:gd name="connsiteX15" fmla="*/ 100658 w 1372891"/>
                <a:gd name="connsiteY15" fmla="*/ 1419219 h 1481137"/>
                <a:gd name="connsiteX16" fmla="*/ 100658 w 1372891"/>
                <a:gd name="connsiteY16" fmla="*/ 1355571 h 1481137"/>
                <a:gd name="connsiteX17" fmla="*/ 134416 w 1372891"/>
                <a:gd name="connsiteY17" fmla="*/ 918807 h 1481137"/>
                <a:gd name="connsiteX18" fmla="*/ 134416 w 1372891"/>
                <a:gd name="connsiteY18" fmla="*/ 831242 h 1481137"/>
                <a:gd name="connsiteX19" fmla="*/ 112265 w 1372891"/>
                <a:gd name="connsiteY19" fmla="*/ 516750 h 1481137"/>
                <a:gd name="connsiteX20" fmla="*/ 5265 w 1372891"/>
                <a:gd name="connsiteY20" fmla="*/ 383625 h 1481137"/>
                <a:gd name="connsiteX21" fmla="*/ 0 w 1372891"/>
                <a:gd name="connsiteY21" fmla="*/ 331397 h 1481137"/>
                <a:gd name="connsiteX22" fmla="*/ 5265 w 1372891"/>
                <a:gd name="connsiteY22" fmla="*/ 279169 h 1481137"/>
                <a:gd name="connsiteX23" fmla="*/ 94308 w 1372891"/>
                <a:gd name="connsiteY23" fmla="*/ 131421 h 1481137"/>
                <a:gd name="connsiteX24" fmla="*/ 107080 w 1372891"/>
                <a:gd name="connsiteY24" fmla="*/ 124094 h 1481137"/>
                <a:gd name="connsiteX25" fmla="*/ 107893 w 1372891"/>
                <a:gd name="connsiteY25" fmla="*/ 122007 h 1481137"/>
                <a:gd name="connsiteX26" fmla="*/ 686445 w 1372891"/>
                <a:gd name="connsiteY26" fmla="*/ 0 h 1481137"/>
                <a:gd name="connsiteX0" fmla="*/ 686445 w 1372891"/>
                <a:gd name="connsiteY0" fmla="*/ 0 h 1481137"/>
                <a:gd name="connsiteX1" fmla="*/ 1230587 w 1372891"/>
                <a:gd name="connsiteY1" fmla="*/ 93325 h 1481137"/>
                <a:gd name="connsiteX2" fmla="*/ 1257946 w 1372891"/>
                <a:gd name="connsiteY2" fmla="*/ 116130 h 1481137"/>
                <a:gd name="connsiteX3" fmla="*/ 1258633 w 1372891"/>
                <a:gd name="connsiteY3" fmla="*/ 116503 h 1481137"/>
                <a:gd name="connsiteX4" fmla="*/ 1372891 w 1372891"/>
                <a:gd name="connsiteY4" fmla="*/ 331397 h 1481137"/>
                <a:gd name="connsiteX5" fmla="*/ 1372890 w 1372891"/>
                <a:gd name="connsiteY5" fmla="*/ 331397 h 1481137"/>
                <a:gd name="connsiteX6" fmla="*/ 1271837 w 1372891"/>
                <a:gd name="connsiteY6" fmla="*/ 498563 h 1481137"/>
                <a:gd name="connsiteX7" fmla="*/ 1240546 w 1372891"/>
                <a:gd name="connsiteY7" fmla="*/ 848080 h 1481137"/>
                <a:gd name="connsiteX8" fmla="*/ 1240546 w 1372891"/>
                <a:gd name="connsiteY8" fmla="*/ 935645 h 1481137"/>
                <a:gd name="connsiteX9" fmla="*/ 1272233 w 1372891"/>
                <a:gd name="connsiteY9" fmla="*/ 1345605 h 1481137"/>
                <a:gd name="connsiteX10" fmla="*/ 1272233 w 1372891"/>
                <a:gd name="connsiteY10" fmla="*/ 1419219 h 1481137"/>
                <a:gd name="connsiteX11" fmla="*/ 1210315 w 1372891"/>
                <a:gd name="connsiteY11" fmla="*/ 1481137 h 1481137"/>
                <a:gd name="connsiteX12" fmla="*/ 1136071 w 1372891"/>
                <a:gd name="connsiteY12" fmla="*/ 1481137 h 1481137"/>
                <a:gd name="connsiteX13" fmla="*/ 243017 w 1372891"/>
                <a:gd name="connsiteY13" fmla="*/ 1481137 h 1481137"/>
                <a:gd name="connsiteX14" fmla="*/ 162576 w 1372891"/>
                <a:gd name="connsiteY14" fmla="*/ 1481137 h 1481137"/>
                <a:gd name="connsiteX15" fmla="*/ 100658 w 1372891"/>
                <a:gd name="connsiteY15" fmla="*/ 1419219 h 1481137"/>
                <a:gd name="connsiteX16" fmla="*/ 100658 w 1372891"/>
                <a:gd name="connsiteY16" fmla="*/ 1355571 h 1481137"/>
                <a:gd name="connsiteX17" fmla="*/ 134416 w 1372891"/>
                <a:gd name="connsiteY17" fmla="*/ 918807 h 1481137"/>
                <a:gd name="connsiteX18" fmla="*/ 134416 w 1372891"/>
                <a:gd name="connsiteY18" fmla="*/ 831242 h 1481137"/>
                <a:gd name="connsiteX19" fmla="*/ 112265 w 1372891"/>
                <a:gd name="connsiteY19" fmla="*/ 516750 h 1481137"/>
                <a:gd name="connsiteX20" fmla="*/ 5265 w 1372891"/>
                <a:gd name="connsiteY20" fmla="*/ 383625 h 1481137"/>
                <a:gd name="connsiteX21" fmla="*/ 0 w 1372891"/>
                <a:gd name="connsiteY21" fmla="*/ 331397 h 1481137"/>
                <a:gd name="connsiteX22" fmla="*/ 5265 w 1372891"/>
                <a:gd name="connsiteY22" fmla="*/ 279169 h 1481137"/>
                <a:gd name="connsiteX23" fmla="*/ 94308 w 1372891"/>
                <a:gd name="connsiteY23" fmla="*/ 131421 h 1481137"/>
                <a:gd name="connsiteX24" fmla="*/ 107080 w 1372891"/>
                <a:gd name="connsiteY24" fmla="*/ 124094 h 1481137"/>
                <a:gd name="connsiteX25" fmla="*/ 107893 w 1372891"/>
                <a:gd name="connsiteY25" fmla="*/ 122007 h 1481137"/>
                <a:gd name="connsiteX26" fmla="*/ 686445 w 1372891"/>
                <a:gd name="connsiteY26" fmla="*/ 0 h 1481137"/>
                <a:gd name="connsiteX0" fmla="*/ 686445 w 1372891"/>
                <a:gd name="connsiteY0" fmla="*/ 0 h 1481137"/>
                <a:gd name="connsiteX1" fmla="*/ 1230587 w 1372891"/>
                <a:gd name="connsiteY1" fmla="*/ 93325 h 1481137"/>
                <a:gd name="connsiteX2" fmla="*/ 1257946 w 1372891"/>
                <a:gd name="connsiteY2" fmla="*/ 116130 h 1481137"/>
                <a:gd name="connsiteX3" fmla="*/ 1258633 w 1372891"/>
                <a:gd name="connsiteY3" fmla="*/ 116503 h 1481137"/>
                <a:gd name="connsiteX4" fmla="*/ 1372891 w 1372891"/>
                <a:gd name="connsiteY4" fmla="*/ 331397 h 1481137"/>
                <a:gd name="connsiteX5" fmla="*/ 1372890 w 1372891"/>
                <a:gd name="connsiteY5" fmla="*/ 331397 h 1481137"/>
                <a:gd name="connsiteX6" fmla="*/ 1271837 w 1372891"/>
                <a:gd name="connsiteY6" fmla="*/ 498563 h 1481137"/>
                <a:gd name="connsiteX7" fmla="*/ 1240546 w 1372891"/>
                <a:gd name="connsiteY7" fmla="*/ 848080 h 1481137"/>
                <a:gd name="connsiteX8" fmla="*/ 1240546 w 1372891"/>
                <a:gd name="connsiteY8" fmla="*/ 935645 h 1481137"/>
                <a:gd name="connsiteX9" fmla="*/ 1272233 w 1372891"/>
                <a:gd name="connsiteY9" fmla="*/ 1345605 h 1481137"/>
                <a:gd name="connsiteX10" fmla="*/ 1272233 w 1372891"/>
                <a:gd name="connsiteY10" fmla="*/ 1419219 h 1481137"/>
                <a:gd name="connsiteX11" fmla="*/ 1210315 w 1372891"/>
                <a:gd name="connsiteY11" fmla="*/ 1481137 h 1481137"/>
                <a:gd name="connsiteX12" fmla="*/ 1136071 w 1372891"/>
                <a:gd name="connsiteY12" fmla="*/ 1481137 h 1481137"/>
                <a:gd name="connsiteX13" fmla="*/ 243017 w 1372891"/>
                <a:gd name="connsiteY13" fmla="*/ 1481137 h 1481137"/>
                <a:gd name="connsiteX14" fmla="*/ 162576 w 1372891"/>
                <a:gd name="connsiteY14" fmla="*/ 1481137 h 1481137"/>
                <a:gd name="connsiteX15" fmla="*/ 100658 w 1372891"/>
                <a:gd name="connsiteY15" fmla="*/ 1419219 h 1481137"/>
                <a:gd name="connsiteX16" fmla="*/ 100658 w 1372891"/>
                <a:gd name="connsiteY16" fmla="*/ 1355571 h 1481137"/>
                <a:gd name="connsiteX17" fmla="*/ 134416 w 1372891"/>
                <a:gd name="connsiteY17" fmla="*/ 918807 h 1481137"/>
                <a:gd name="connsiteX18" fmla="*/ 134416 w 1372891"/>
                <a:gd name="connsiteY18" fmla="*/ 831242 h 1481137"/>
                <a:gd name="connsiteX19" fmla="*/ 112265 w 1372891"/>
                <a:gd name="connsiteY19" fmla="*/ 516750 h 1481137"/>
                <a:gd name="connsiteX20" fmla="*/ 5265 w 1372891"/>
                <a:gd name="connsiteY20" fmla="*/ 383625 h 1481137"/>
                <a:gd name="connsiteX21" fmla="*/ 0 w 1372891"/>
                <a:gd name="connsiteY21" fmla="*/ 331397 h 1481137"/>
                <a:gd name="connsiteX22" fmla="*/ 5265 w 1372891"/>
                <a:gd name="connsiteY22" fmla="*/ 279169 h 1481137"/>
                <a:gd name="connsiteX23" fmla="*/ 94308 w 1372891"/>
                <a:gd name="connsiteY23" fmla="*/ 131421 h 1481137"/>
                <a:gd name="connsiteX24" fmla="*/ 107080 w 1372891"/>
                <a:gd name="connsiteY24" fmla="*/ 124094 h 1481137"/>
                <a:gd name="connsiteX25" fmla="*/ 107893 w 1372891"/>
                <a:gd name="connsiteY25" fmla="*/ 122007 h 1481137"/>
                <a:gd name="connsiteX26" fmla="*/ 686445 w 1372891"/>
                <a:gd name="connsiteY26" fmla="*/ 0 h 1481137"/>
                <a:gd name="connsiteX0" fmla="*/ 686445 w 1390641"/>
                <a:gd name="connsiteY0" fmla="*/ 0 h 1481137"/>
                <a:gd name="connsiteX1" fmla="*/ 1230587 w 1390641"/>
                <a:gd name="connsiteY1" fmla="*/ 93325 h 1481137"/>
                <a:gd name="connsiteX2" fmla="*/ 1257946 w 1390641"/>
                <a:gd name="connsiteY2" fmla="*/ 116130 h 1481137"/>
                <a:gd name="connsiteX3" fmla="*/ 1258633 w 1390641"/>
                <a:gd name="connsiteY3" fmla="*/ 116503 h 1481137"/>
                <a:gd name="connsiteX4" fmla="*/ 1372891 w 1390641"/>
                <a:gd name="connsiteY4" fmla="*/ 331397 h 1481137"/>
                <a:gd name="connsiteX5" fmla="*/ 1390641 w 1390641"/>
                <a:gd name="connsiteY5" fmla="*/ 354220 h 1481137"/>
                <a:gd name="connsiteX6" fmla="*/ 1271837 w 1390641"/>
                <a:gd name="connsiteY6" fmla="*/ 498563 h 1481137"/>
                <a:gd name="connsiteX7" fmla="*/ 1240546 w 1390641"/>
                <a:gd name="connsiteY7" fmla="*/ 848080 h 1481137"/>
                <a:gd name="connsiteX8" fmla="*/ 1240546 w 1390641"/>
                <a:gd name="connsiteY8" fmla="*/ 935645 h 1481137"/>
                <a:gd name="connsiteX9" fmla="*/ 1272233 w 1390641"/>
                <a:gd name="connsiteY9" fmla="*/ 1345605 h 1481137"/>
                <a:gd name="connsiteX10" fmla="*/ 1272233 w 1390641"/>
                <a:gd name="connsiteY10" fmla="*/ 1419219 h 1481137"/>
                <a:gd name="connsiteX11" fmla="*/ 1210315 w 1390641"/>
                <a:gd name="connsiteY11" fmla="*/ 1481137 h 1481137"/>
                <a:gd name="connsiteX12" fmla="*/ 1136071 w 1390641"/>
                <a:gd name="connsiteY12" fmla="*/ 1481137 h 1481137"/>
                <a:gd name="connsiteX13" fmla="*/ 243017 w 1390641"/>
                <a:gd name="connsiteY13" fmla="*/ 1481137 h 1481137"/>
                <a:gd name="connsiteX14" fmla="*/ 162576 w 1390641"/>
                <a:gd name="connsiteY14" fmla="*/ 1481137 h 1481137"/>
                <a:gd name="connsiteX15" fmla="*/ 100658 w 1390641"/>
                <a:gd name="connsiteY15" fmla="*/ 1419219 h 1481137"/>
                <a:gd name="connsiteX16" fmla="*/ 100658 w 1390641"/>
                <a:gd name="connsiteY16" fmla="*/ 1355571 h 1481137"/>
                <a:gd name="connsiteX17" fmla="*/ 134416 w 1390641"/>
                <a:gd name="connsiteY17" fmla="*/ 918807 h 1481137"/>
                <a:gd name="connsiteX18" fmla="*/ 134416 w 1390641"/>
                <a:gd name="connsiteY18" fmla="*/ 831242 h 1481137"/>
                <a:gd name="connsiteX19" fmla="*/ 112265 w 1390641"/>
                <a:gd name="connsiteY19" fmla="*/ 516750 h 1481137"/>
                <a:gd name="connsiteX20" fmla="*/ 5265 w 1390641"/>
                <a:gd name="connsiteY20" fmla="*/ 383625 h 1481137"/>
                <a:gd name="connsiteX21" fmla="*/ 0 w 1390641"/>
                <a:gd name="connsiteY21" fmla="*/ 331397 h 1481137"/>
                <a:gd name="connsiteX22" fmla="*/ 5265 w 1390641"/>
                <a:gd name="connsiteY22" fmla="*/ 279169 h 1481137"/>
                <a:gd name="connsiteX23" fmla="*/ 94308 w 1390641"/>
                <a:gd name="connsiteY23" fmla="*/ 131421 h 1481137"/>
                <a:gd name="connsiteX24" fmla="*/ 107080 w 1390641"/>
                <a:gd name="connsiteY24" fmla="*/ 124094 h 1481137"/>
                <a:gd name="connsiteX25" fmla="*/ 107893 w 1390641"/>
                <a:gd name="connsiteY25" fmla="*/ 122007 h 1481137"/>
                <a:gd name="connsiteX26" fmla="*/ 686445 w 1390641"/>
                <a:gd name="connsiteY26" fmla="*/ 0 h 1481137"/>
                <a:gd name="connsiteX0" fmla="*/ 686445 w 1372891"/>
                <a:gd name="connsiteY0" fmla="*/ 0 h 1481137"/>
                <a:gd name="connsiteX1" fmla="*/ 1230587 w 1372891"/>
                <a:gd name="connsiteY1" fmla="*/ 93325 h 1481137"/>
                <a:gd name="connsiteX2" fmla="*/ 1257946 w 1372891"/>
                <a:gd name="connsiteY2" fmla="*/ 116130 h 1481137"/>
                <a:gd name="connsiteX3" fmla="*/ 1258633 w 1372891"/>
                <a:gd name="connsiteY3" fmla="*/ 116503 h 1481137"/>
                <a:gd name="connsiteX4" fmla="*/ 1372891 w 1372891"/>
                <a:gd name="connsiteY4" fmla="*/ 331397 h 1481137"/>
                <a:gd name="connsiteX5" fmla="*/ 1271837 w 1372891"/>
                <a:gd name="connsiteY5" fmla="*/ 498563 h 1481137"/>
                <a:gd name="connsiteX6" fmla="*/ 1240546 w 1372891"/>
                <a:gd name="connsiteY6" fmla="*/ 848080 h 1481137"/>
                <a:gd name="connsiteX7" fmla="*/ 1240546 w 1372891"/>
                <a:gd name="connsiteY7" fmla="*/ 935645 h 1481137"/>
                <a:gd name="connsiteX8" fmla="*/ 1272233 w 1372891"/>
                <a:gd name="connsiteY8" fmla="*/ 1345605 h 1481137"/>
                <a:gd name="connsiteX9" fmla="*/ 1272233 w 1372891"/>
                <a:gd name="connsiteY9" fmla="*/ 1419219 h 1481137"/>
                <a:gd name="connsiteX10" fmla="*/ 1210315 w 1372891"/>
                <a:gd name="connsiteY10" fmla="*/ 1481137 h 1481137"/>
                <a:gd name="connsiteX11" fmla="*/ 1136071 w 1372891"/>
                <a:gd name="connsiteY11" fmla="*/ 1481137 h 1481137"/>
                <a:gd name="connsiteX12" fmla="*/ 243017 w 1372891"/>
                <a:gd name="connsiteY12" fmla="*/ 1481137 h 1481137"/>
                <a:gd name="connsiteX13" fmla="*/ 162576 w 1372891"/>
                <a:gd name="connsiteY13" fmla="*/ 1481137 h 1481137"/>
                <a:gd name="connsiteX14" fmla="*/ 100658 w 1372891"/>
                <a:gd name="connsiteY14" fmla="*/ 1419219 h 1481137"/>
                <a:gd name="connsiteX15" fmla="*/ 100658 w 1372891"/>
                <a:gd name="connsiteY15" fmla="*/ 1355571 h 1481137"/>
                <a:gd name="connsiteX16" fmla="*/ 134416 w 1372891"/>
                <a:gd name="connsiteY16" fmla="*/ 918807 h 1481137"/>
                <a:gd name="connsiteX17" fmla="*/ 134416 w 1372891"/>
                <a:gd name="connsiteY17" fmla="*/ 831242 h 1481137"/>
                <a:gd name="connsiteX18" fmla="*/ 112265 w 1372891"/>
                <a:gd name="connsiteY18" fmla="*/ 516750 h 1481137"/>
                <a:gd name="connsiteX19" fmla="*/ 5265 w 1372891"/>
                <a:gd name="connsiteY19" fmla="*/ 383625 h 1481137"/>
                <a:gd name="connsiteX20" fmla="*/ 0 w 1372891"/>
                <a:gd name="connsiteY20" fmla="*/ 331397 h 1481137"/>
                <a:gd name="connsiteX21" fmla="*/ 5265 w 1372891"/>
                <a:gd name="connsiteY21" fmla="*/ 279169 h 1481137"/>
                <a:gd name="connsiteX22" fmla="*/ 94308 w 1372891"/>
                <a:gd name="connsiteY22" fmla="*/ 131421 h 1481137"/>
                <a:gd name="connsiteX23" fmla="*/ 107080 w 1372891"/>
                <a:gd name="connsiteY23" fmla="*/ 124094 h 1481137"/>
                <a:gd name="connsiteX24" fmla="*/ 107893 w 1372891"/>
                <a:gd name="connsiteY24" fmla="*/ 122007 h 1481137"/>
                <a:gd name="connsiteX25" fmla="*/ 686445 w 1372891"/>
                <a:gd name="connsiteY25" fmla="*/ 0 h 1481137"/>
                <a:gd name="connsiteX0" fmla="*/ 686445 w 1390642"/>
                <a:gd name="connsiteY0" fmla="*/ 0 h 1481137"/>
                <a:gd name="connsiteX1" fmla="*/ 1230587 w 1390642"/>
                <a:gd name="connsiteY1" fmla="*/ 93325 h 1481137"/>
                <a:gd name="connsiteX2" fmla="*/ 1257946 w 1390642"/>
                <a:gd name="connsiteY2" fmla="*/ 116130 h 1481137"/>
                <a:gd name="connsiteX3" fmla="*/ 1258633 w 1390642"/>
                <a:gd name="connsiteY3" fmla="*/ 116503 h 1481137"/>
                <a:gd name="connsiteX4" fmla="*/ 1390642 w 1390642"/>
                <a:gd name="connsiteY4" fmla="*/ 336470 h 1481137"/>
                <a:gd name="connsiteX5" fmla="*/ 1271837 w 1390642"/>
                <a:gd name="connsiteY5" fmla="*/ 498563 h 1481137"/>
                <a:gd name="connsiteX6" fmla="*/ 1240546 w 1390642"/>
                <a:gd name="connsiteY6" fmla="*/ 848080 h 1481137"/>
                <a:gd name="connsiteX7" fmla="*/ 1240546 w 1390642"/>
                <a:gd name="connsiteY7" fmla="*/ 935645 h 1481137"/>
                <a:gd name="connsiteX8" fmla="*/ 1272233 w 1390642"/>
                <a:gd name="connsiteY8" fmla="*/ 1345605 h 1481137"/>
                <a:gd name="connsiteX9" fmla="*/ 1272233 w 1390642"/>
                <a:gd name="connsiteY9" fmla="*/ 1419219 h 1481137"/>
                <a:gd name="connsiteX10" fmla="*/ 1210315 w 1390642"/>
                <a:gd name="connsiteY10" fmla="*/ 1481137 h 1481137"/>
                <a:gd name="connsiteX11" fmla="*/ 1136071 w 1390642"/>
                <a:gd name="connsiteY11" fmla="*/ 1481137 h 1481137"/>
                <a:gd name="connsiteX12" fmla="*/ 243017 w 1390642"/>
                <a:gd name="connsiteY12" fmla="*/ 1481137 h 1481137"/>
                <a:gd name="connsiteX13" fmla="*/ 162576 w 1390642"/>
                <a:gd name="connsiteY13" fmla="*/ 1481137 h 1481137"/>
                <a:gd name="connsiteX14" fmla="*/ 100658 w 1390642"/>
                <a:gd name="connsiteY14" fmla="*/ 1419219 h 1481137"/>
                <a:gd name="connsiteX15" fmla="*/ 100658 w 1390642"/>
                <a:gd name="connsiteY15" fmla="*/ 1355571 h 1481137"/>
                <a:gd name="connsiteX16" fmla="*/ 134416 w 1390642"/>
                <a:gd name="connsiteY16" fmla="*/ 918807 h 1481137"/>
                <a:gd name="connsiteX17" fmla="*/ 134416 w 1390642"/>
                <a:gd name="connsiteY17" fmla="*/ 831242 h 1481137"/>
                <a:gd name="connsiteX18" fmla="*/ 112265 w 1390642"/>
                <a:gd name="connsiteY18" fmla="*/ 516750 h 1481137"/>
                <a:gd name="connsiteX19" fmla="*/ 5265 w 1390642"/>
                <a:gd name="connsiteY19" fmla="*/ 383625 h 1481137"/>
                <a:gd name="connsiteX20" fmla="*/ 0 w 1390642"/>
                <a:gd name="connsiteY20" fmla="*/ 331397 h 1481137"/>
                <a:gd name="connsiteX21" fmla="*/ 5265 w 1390642"/>
                <a:gd name="connsiteY21" fmla="*/ 279169 h 1481137"/>
                <a:gd name="connsiteX22" fmla="*/ 94308 w 1390642"/>
                <a:gd name="connsiteY22" fmla="*/ 131421 h 1481137"/>
                <a:gd name="connsiteX23" fmla="*/ 107080 w 1390642"/>
                <a:gd name="connsiteY23" fmla="*/ 124094 h 1481137"/>
                <a:gd name="connsiteX24" fmla="*/ 107893 w 1390642"/>
                <a:gd name="connsiteY24" fmla="*/ 122007 h 1481137"/>
                <a:gd name="connsiteX25" fmla="*/ 686445 w 1390642"/>
                <a:gd name="connsiteY25" fmla="*/ 0 h 1481137"/>
                <a:gd name="connsiteX0" fmla="*/ 686445 w 1390713"/>
                <a:gd name="connsiteY0" fmla="*/ 0 h 1481137"/>
                <a:gd name="connsiteX1" fmla="*/ 1230587 w 1390713"/>
                <a:gd name="connsiteY1" fmla="*/ 93325 h 1481137"/>
                <a:gd name="connsiteX2" fmla="*/ 1257946 w 1390713"/>
                <a:gd name="connsiteY2" fmla="*/ 116130 h 1481137"/>
                <a:gd name="connsiteX3" fmla="*/ 1258633 w 1390713"/>
                <a:gd name="connsiteY3" fmla="*/ 116503 h 1481137"/>
                <a:gd name="connsiteX4" fmla="*/ 1390642 w 1390713"/>
                <a:gd name="connsiteY4" fmla="*/ 336470 h 1481137"/>
                <a:gd name="connsiteX5" fmla="*/ 1271837 w 1390713"/>
                <a:gd name="connsiteY5" fmla="*/ 498563 h 1481137"/>
                <a:gd name="connsiteX6" fmla="*/ 1240546 w 1390713"/>
                <a:gd name="connsiteY6" fmla="*/ 848080 h 1481137"/>
                <a:gd name="connsiteX7" fmla="*/ 1240546 w 1390713"/>
                <a:gd name="connsiteY7" fmla="*/ 935645 h 1481137"/>
                <a:gd name="connsiteX8" fmla="*/ 1272233 w 1390713"/>
                <a:gd name="connsiteY8" fmla="*/ 1345605 h 1481137"/>
                <a:gd name="connsiteX9" fmla="*/ 1272233 w 1390713"/>
                <a:gd name="connsiteY9" fmla="*/ 1419219 h 1481137"/>
                <a:gd name="connsiteX10" fmla="*/ 1210315 w 1390713"/>
                <a:gd name="connsiteY10" fmla="*/ 1481137 h 1481137"/>
                <a:gd name="connsiteX11" fmla="*/ 1136071 w 1390713"/>
                <a:gd name="connsiteY11" fmla="*/ 1481137 h 1481137"/>
                <a:gd name="connsiteX12" fmla="*/ 243017 w 1390713"/>
                <a:gd name="connsiteY12" fmla="*/ 1481137 h 1481137"/>
                <a:gd name="connsiteX13" fmla="*/ 162576 w 1390713"/>
                <a:gd name="connsiteY13" fmla="*/ 1481137 h 1481137"/>
                <a:gd name="connsiteX14" fmla="*/ 100658 w 1390713"/>
                <a:gd name="connsiteY14" fmla="*/ 1419219 h 1481137"/>
                <a:gd name="connsiteX15" fmla="*/ 100658 w 1390713"/>
                <a:gd name="connsiteY15" fmla="*/ 1355571 h 1481137"/>
                <a:gd name="connsiteX16" fmla="*/ 134416 w 1390713"/>
                <a:gd name="connsiteY16" fmla="*/ 918807 h 1481137"/>
                <a:gd name="connsiteX17" fmla="*/ 134416 w 1390713"/>
                <a:gd name="connsiteY17" fmla="*/ 831242 h 1481137"/>
                <a:gd name="connsiteX18" fmla="*/ 112265 w 1390713"/>
                <a:gd name="connsiteY18" fmla="*/ 516750 h 1481137"/>
                <a:gd name="connsiteX19" fmla="*/ 5265 w 1390713"/>
                <a:gd name="connsiteY19" fmla="*/ 383625 h 1481137"/>
                <a:gd name="connsiteX20" fmla="*/ 0 w 1390713"/>
                <a:gd name="connsiteY20" fmla="*/ 331397 h 1481137"/>
                <a:gd name="connsiteX21" fmla="*/ 5265 w 1390713"/>
                <a:gd name="connsiteY21" fmla="*/ 279169 h 1481137"/>
                <a:gd name="connsiteX22" fmla="*/ 94308 w 1390713"/>
                <a:gd name="connsiteY22" fmla="*/ 131421 h 1481137"/>
                <a:gd name="connsiteX23" fmla="*/ 107080 w 1390713"/>
                <a:gd name="connsiteY23" fmla="*/ 124094 h 1481137"/>
                <a:gd name="connsiteX24" fmla="*/ 107893 w 1390713"/>
                <a:gd name="connsiteY24" fmla="*/ 122007 h 1481137"/>
                <a:gd name="connsiteX25" fmla="*/ 686445 w 1390713"/>
                <a:gd name="connsiteY25" fmla="*/ 0 h 1481137"/>
                <a:gd name="connsiteX0" fmla="*/ 686445 w 1375518"/>
                <a:gd name="connsiteY0" fmla="*/ 0 h 1481137"/>
                <a:gd name="connsiteX1" fmla="*/ 1230587 w 1375518"/>
                <a:gd name="connsiteY1" fmla="*/ 93325 h 1481137"/>
                <a:gd name="connsiteX2" fmla="*/ 1257946 w 1375518"/>
                <a:gd name="connsiteY2" fmla="*/ 116130 h 1481137"/>
                <a:gd name="connsiteX3" fmla="*/ 1258633 w 1375518"/>
                <a:gd name="connsiteY3" fmla="*/ 116503 h 1481137"/>
                <a:gd name="connsiteX4" fmla="*/ 1375427 w 1375518"/>
                <a:gd name="connsiteY4" fmla="*/ 326326 h 1481137"/>
                <a:gd name="connsiteX5" fmla="*/ 1271837 w 1375518"/>
                <a:gd name="connsiteY5" fmla="*/ 498563 h 1481137"/>
                <a:gd name="connsiteX6" fmla="*/ 1240546 w 1375518"/>
                <a:gd name="connsiteY6" fmla="*/ 848080 h 1481137"/>
                <a:gd name="connsiteX7" fmla="*/ 1240546 w 1375518"/>
                <a:gd name="connsiteY7" fmla="*/ 935645 h 1481137"/>
                <a:gd name="connsiteX8" fmla="*/ 1272233 w 1375518"/>
                <a:gd name="connsiteY8" fmla="*/ 1345605 h 1481137"/>
                <a:gd name="connsiteX9" fmla="*/ 1272233 w 1375518"/>
                <a:gd name="connsiteY9" fmla="*/ 1419219 h 1481137"/>
                <a:gd name="connsiteX10" fmla="*/ 1210315 w 1375518"/>
                <a:gd name="connsiteY10" fmla="*/ 1481137 h 1481137"/>
                <a:gd name="connsiteX11" fmla="*/ 1136071 w 1375518"/>
                <a:gd name="connsiteY11" fmla="*/ 1481137 h 1481137"/>
                <a:gd name="connsiteX12" fmla="*/ 243017 w 1375518"/>
                <a:gd name="connsiteY12" fmla="*/ 1481137 h 1481137"/>
                <a:gd name="connsiteX13" fmla="*/ 162576 w 1375518"/>
                <a:gd name="connsiteY13" fmla="*/ 1481137 h 1481137"/>
                <a:gd name="connsiteX14" fmla="*/ 100658 w 1375518"/>
                <a:gd name="connsiteY14" fmla="*/ 1419219 h 1481137"/>
                <a:gd name="connsiteX15" fmla="*/ 100658 w 1375518"/>
                <a:gd name="connsiteY15" fmla="*/ 1355571 h 1481137"/>
                <a:gd name="connsiteX16" fmla="*/ 134416 w 1375518"/>
                <a:gd name="connsiteY16" fmla="*/ 918807 h 1481137"/>
                <a:gd name="connsiteX17" fmla="*/ 134416 w 1375518"/>
                <a:gd name="connsiteY17" fmla="*/ 831242 h 1481137"/>
                <a:gd name="connsiteX18" fmla="*/ 112265 w 1375518"/>
                <a:gd name="connsiteY18" fmla="*/ 516750 h 1481137"/>
                <a:gd name="connsiteX19" fmla="*/ 5265 w 1375518"/>
                <a:gd name="connsiteY19" fmla="*/ 383625 h 1481137"/>
                <a:gd name="connsiteX20" fmla="*/ 0 w 1375518"/>
                <a:gd name="connsiteY20" fmla="*/ 331397 h 1481137"/>
                <a:gd name="connsiteX21" fmla="*/ 5265 w 1375518"/>
                <a:gd name="connsiteY21" fmla="*/ 279169 h 1481137"/>
                <a:gd name="connsiteX22" fmla="*/ 94308 w 1375518"/>
                <a:gd name="connsiteY22" fmla="*/ 131421 h 1481137"/>
                <a:gd name="connsiteX23" fmla="*/ 107080 w 1375518"/>
                <a:gd name="connsiteY23" fmla="*/ 124094 h 1481137"/>
                <a:gd name="connsiteX24" fmla="*/ 107893 w 1375518"/>
                <a:gd name="connsiteY24" fmla="*/ 122007 h 1481137"/>
                <a:gd name="connsiteX25" fmla="*/ 686445 w 1375518"/>
                <a:gd name="connsiteY25" fmla="*/ 0 h 1481137"/>
                <a:gd name="connsiteX0" fmla="*/ 686445 w 1375429"/>
                <a:gd name="connsiteY0" fmla="*/ 0 h 1481137"/>
                <a:gd name="connsiteX1" fmla="*/ 1230587 w 1375429"/>
                <a:gd name="connsiteY1" fmla="*/ 93325 h 1481137"/>
                <a:gd name="connsiteX2" fmla="*/ 1257946 w 1375429"/>
                <a:gd name="connsiteY2" fmla="*/ 116130 h 1481137"/>
                <a:gd name="connsiteX3" fmla="*/ 1258633 w 1375429"/>
                <a:gd name="connsiteY3" fmla="*/ 116503 h 1481137"/>
                <a:gd name="connsiteX4" fmla="*/ 1375427 w 1375429"/>
                <a:gd name="connsiteY4" fmla="*/ 326326 h 1481137"/>
                <a:gd name="connsiteX5" fmla="*/ 1261693 w 1375429"/>
                <a:gd name="connsiteY5" fmla="*/ 501099 h 1481137"/>
                <a:gd name="connsiteX6" fmla="*/ 1240546 w 1375429"/>
                <a:gd name="connsiteY6" fmla="*/ 848080 h 1481137"/>
                <a:gd name="connsiteX7" fmla="*/ 1240546 w 1375429"/>
                <a:gd name="connsiteY7" fmla="*/ 935645 h 1481137"/>
                <a:gd name="connsiteX8" fmla="*/ 1272233 w 1375429"/>
                <a:gd name="connsiteY8" fmla="*/ 1345605 h 1481137"/>
                <a:gd name="connsiteX9" fmla="*/ 1272233 w 1375429"/>
                <a:gd name="connsiteY9" fmla="*/ 1419219 h 1481137"/>
                <a:gd name="connsiteX10" fmla="*/ 1210315 w 1375429"/>
                <a:gd name="connsiteY10" fmla="*/ 1481137 h 1481137"/>
                <a:gd name="connsiteX11" fmla="*/ 1136071 w 1375429"/>
                <a:gd name="connsiteY11" fmla="*/ 1481137 h 1481137"/>
                <a:gd name="connsiteX12" fmla="*/ 243017 w 1375429"/>
                <a:gd name="connsiteY12" fmla="*/ 1481137 h 1481137"/>
                <a:gd name="connsiteX13" fmla="*/ 162576 w 1375429"/>
                <a:gd name="connsiteY13" fmla="*/ 1481137 h 1481137"/>
                <a:gd name="connsiteX14" fmla="*/ 100658 w 1375429"/>
                <a:gd name="connsiteY14" fmla="*/ 1419219 h 1481137"/>
                <a:gd name="connsiteX15" fmla="*/ 100658 w 1375429"/>
                <a:gd name="connsiteY15" fmla="*/ 1355571 h 1481137"/>
                <a:gd name="connsiteX16" fmla="*/ 134416 w 1375429"/>
                <a:gd name="connsiteY16" fmla="*/ 918807 h 1481137"/>
                <a:gd name="connsiteX17" fmla="*/ 134416 w 1375429"/>
                <a:gd name="connsiteY17" fmla="*/ 831242 h 1481137"/>
                <a:gd name="connsiteX18" fmla="*/ 112265 w 1375429"/>
                <a:gd name="connsiteY18" fmla="*/ 516750 h 1481137"/>
                <a:gd name="connsiteX19" fmla="*/ 5265 w 1375429"/>
                <a:gd name="connsiteY19" fmla="*/ 383625 h 1481137"/>
                <a:gd name="connsiteX20" fmla="*/ 0 w 1375429"/>
                <a:gd name="connsiteY20" fmla="*/ 331397 h 1481137"/>
                <a:gd name="connsiteX21" fmla="*/ 5265 w 1375429"/>
                <a:gd name="connsiteY21" fmla="*/ 279169 h 1481137"/>
                <a:gd name="connsiteX22" fmla="*/ 94308 w 1375429"/>
                <a:gd name="connsiteY22" fmla="*/ 131421 h 1481137"/>
                <a:gd name="connsiteX23" fmla="*/ 107080 w 1375429"/>
                <a:gd name="connsiteY23" fmla="*/ 124094 h 1481137"/>
                <a:gd name="connsiteX24" fmla="*/ 107893 w 1375429"/>
                <a:gd name="connsiteY24" fmla="*/ 122007 h 1481137"/>
                <a:gd name="connsiteX25" fmla="*/ 686445 w 1375429"/>
                <a:gd name="connsiteY25" fmla="*/ 0 h 1481137"/>
                <a:gd name="connsiteX0" fmla="*/ 686445 w 1375430"/>
                <a:gd name="connsiteY0" fmla="*/ 0 h 1481137"/>
                <a:gd name="connsiteX1" fmla="*/ 1230587 w 1375430"/>
                <a:gd name="connsiteY1" fmla="*/ 93325 h 1481137"/>
                <a:gd name="connsiteX2" fmla="*/ 1257946 w 1375430"/>
                <a:gd name="connsiteY2" fmla="*/ 116130 h 1481137"/>
                <a:gd name="connsiteX3" fmla="*/ 1258633 w 1375430"/>
                <a:gd name="connsiteY3" fmla="*/ 116503 h 1481137"/>
                <a:gd name="connsiteX4" fmla="*/ 1375427 w 1375430"/>
                <a:gd name="connsiteY4" fmla="*/ 326326 h 1481137"/>
                <a:gd name="connsiteX5" fmla="*/ 1261693 w 1375430"/>
                <a:gd name="connsiteY5" fmla="*/ 501099 h 1481137"/>
                <a:gd name="connsiteX6" fmla="*/ 1240546 w 1375430"/>
                <a:gd name="connsiteY6" fmla="*/ 848080 h 1481137"/>
                <a:gd name="connsiteX7" fmla="*/ 1240546 w 1375430"/>
                <a:gd name="connsiteY7" fmla="*/ 935645 h 1481137"/>
                <a:gd name="connsiteX8" fmla="*/ 1272233 w 1375430"/>
                <a:gd name="connsiteY8" fmla="*/ 1345605 h 1481137"/>
                <a:gd name="connsiteX9" fmla="*/ 1272233 w 1375430"/>
                <a:gd name="connsiteY9" fmla="*/ 1419219 h 1481137"/>
                <a:gd name="connsiteX10" fmla="*/ 1210315 w 1375430"/>
                <a:gd name="connsiteY10" fmla="*/ 1481137 h 1481137"/>
                <a:gd name="connsiteX11" fmla="*/ 1136071 w 1375430"/>
                <a:gd name="connsiteY11" fmla="*/ 1481137 h 1481137"/>
                <a:gd name="connsiteX12" fmla="*/ 243017 w 1375430"/>
                <a:gd name="connsiteY12" fmla="*/ 1481137 h 1481137"/>
                <a:gd name="connsiteX13" fmla="*/ 162576 w 1375430"/>
                <a:gd name="connsiteY13" fmla="*/ 1481137 h 1481137"/>
                <a:gd name="connsiteX14" fmla="*/ 100658 w 1375430"/>
                <a:gd name="connsiteY14" fmla="*/ 1419219 h 1481137"/>
                <a:gd name="connsiteX15" fmla="*/ 100658 w 1375430"/>
                <a:gd name="connsiteY15" fmla="*/ 1355571 h 1481137"/>
                <a:gd name="connsiteX16" fmla="*/ 134416 w 1375430"/>
                <a:gd name="connsiteY16" fmla="*/ 918807 h 1481137"/>
                <a:gd name="connsiteX17" fmla="*/ 134416 w 1375430"/>
                <a:gd name="connsiteY17" fmla="*/ 831242 h 1481137"/>
                <a:gd name="connsiteX18" fmla="*/ 112265 w 1375430"/>
                <a:gd name="connsiteY18" fmla="*/ 516750 h 1481137"/>
                <a:gd name="connsiteX19" fmla="*/ 5265 w 1375430"/>
                <a:gd name="connsiteY19" fmla="*/ 383625 h 1481137"/>
                <a:gd name="connsiteX20" fmla="*/ 0 w 1375430"/>
                <a:gd name="connsiteY20" fmla="*/ 331397 h 1481137"/>
                <a:gd name="connsiteX21" fmla="*/ 5265 w 1375430"/>
                <a:gd name="connsiteY21" fmla="*/ 279169 h 1481137"/>
                <a:gd name="connsiteX22" fmla="*/ 94308 w 1375430"/>
                <a:gd name="connsiteY22" fmla="*/ 131421 h 1481137"/>
                <a:gd name="connsiteX23" fmla="*/ 107080 w 1375430"/>
                <a:gd name="connsiteY23" fmla="*/ 124094 h 1481137"/>
                <a:gd name="connsiteX24" fmla="*/ 107893 w 1375430"/>
                <a:gd name="connsiteY24" fmla="*/ 122007 h 1481137"/>
                <a:gd name="connsiteX25" fmla="*/ 686445 w 1375430"/>
                <a:gd name="connsiteY25" fmla="*/ 0 h 1481137"/>
                <a:gd name="connsiteX0" fmla="*/ 686445 w 1375427"/>
                <a:gd name="connsiteY0" fmla="*/ 0 h 1481137"/>
                <a:gd name="connsiteX1" fmla="*/ 1230587 w 1375427"/>
                <a:gd name="connsiteY1" fmla="*/ 93325 h 1481137"/>
                <a:gd name="connsiteX2" fmla="*/ 1257946 w 1375427"/>
                <a:gd name="connsiteY2" fmla="*/ 116130 h 1481137"/>
                <a:gd name="connsiteX3" fmla="*/ 1258633 w 1375427"/>
                <a:gd name="connsiteY3" fmla="*/ 116503 h 1481137"/>
                <a:gd name="connsiteX4" fmla="*/ 1375427 w 1375427"/>
                <a:gd name="connsiteY4" fmla="*/ 326326 h 1481137"/>
                <a:gd name="connsiteX5" fmla="*/ 1259158 w 1375427"/>
                <a:gd name="connsiteY5" fmla="*/ 503634 h 1481137"/>
                <a:gd name="connsiteX6" fmla="*/ 1240546 w 1375427"/>
                <a:gd name="connsiteY6" fmla="*/ 848080 h 1481137"/>
                <a:gd name="connsiteX7" fmla="*/ 1240546 w 1375427"/>
                <a:gd name="connsiteY7" fmla="*/ 935645 h 1481137"/>
                <a:gd name="connsiteX8" fmla="*/ 1272233 w 1375427"/>
                <a:gd name="connsiteY8" fmla="*/ 1345605 h 1481137"/>
                <a:gd name="connsiteX9" fmla="*/ 1272233 w 1375427"/>
                <a:gd name="connsiteY9" fmla="*/ 1419219 h 1481137"/>
                <a:gd name="connsiteX10" fmla="*/ 1210315 w 1375427"/>
                <a:gd name="connsiteY10" fmla="*/ 1481137 h 1481137"/>
                <a:gd name="connsiteX11" fmla="*/ 1136071 w 1375427"/>
                <a:gd name="connsiteY11" fmla="*/ 1481137 h 1481137"/>
                <a:gd name="connsiteX12" fmla="*/ 243017 w 1375427"/>
                <a:gd name="connsiteY12" fmla="*/ 1481137 h 1481137"/>
                <a:gd name="connsiteX13" fmla="*/ 162576 w 1375427"/>
                <a:gd name="connsiteY13" fmla="*/ 1481137 h 1481137"/>
                <a:gd name="connsiteX14" fmla="*/ 100658 w 1375427"/>
                <a:gd name="connsiteY14" fmla="*/ 1419219 h 1481137"/>
                <a:gd name="connsiteX15" fmla="*/ 100658 w 1375427"/>
                <a:gd name="connsiteY15" fmla="*/ 1355571 h 1481137"/>
                <a:gd name="connsiteX16" fmla="*/ 134416 w 1375427"/>
                <a:gd name="connsiteY16" fmla="*/ 918807 h 1481137"/>
                <a:gd name="connsiteX17" fmla="*/ 134416 w 1375427"/>
                <a:gd name="connsiteY17" fmla="*/ 831242 h 1481137"/>
                <a:gd name="connsiteX18" fmla="*/ 112265 w 1375427"/>
                <a:gd name="connsiteY18" fmla="*/ 516750 h 1481137"/>
                <a:gd name="connsiteX19" fmla="*/ 5265 w 1375427"/>
                <a:gd name="connsiteY19" fmla="*/ 383625 h 1481137"/>
                <a:gd name="connsiteX20" fmla="*/ 0 w 1375427"/>
                <a:gd name="connsiteY20" fmla="*/ 331397 h 1481137"/>
                <a:gd name="connsiteX21" fmla="*/ 5265 w 1375427"/>
                <a:gd name="connsiteY21" fmla="*/ 279169 h 1481137"/>
                <a:gd name="connsiteX22" fmla="*/ 94308 w 1375427"/>
                <a:gd name="connsiteY22" fmla="*/ 131421 h 1481137"/>
                <a:gd name="connsiteX23" fmla="*/ 107080 w 1375427"/>
                <a:gd name="connsiteY23" fmla="*/ 124094 h 1481137"/>
                <a:gd name="connsiteX24" fmla="*/ 107893 w 1375427"/>
                <a:gd name="connsiteY24" fmla="*/ 122007 h 1481137"/>
                <a:gd name="connsiteX25" fmla="*/ 686445 w 1375427"/>
                <a:gd name="connsiteY25" fmla="*/ 0 h 1481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375427" h="1481137">
                  <a:moveTo>
                    <a:pt x="686445" y="0"/>
                  </a:moveTo>
                  <a:cubicBezTo>
                    <a:pt x="931059" y="0"/>
                    <a:pt x="1140937" y="38482"/>
                    <a:pt x="1230587" y="93325"/>
                  </a:cubicBezTo>
                  <a:lnTo>
                    <a:pt x="1257946" y="116130"/>
                  </a:lnTo>
                  <a:lnTo>
                    <a:pt x="1258633" y="116503"/>
                  </a:lnTo>
                  <a:cubicBezTo>
                    <a:pt x="1327568" y="163074"/>
                    <a:pt x="1375340" y="261804"/>
                    <a:pt x="1375427" y="326326"/>
                  </a:cubicBezTo>
                  <a:cubicBezTo>
                    <a:pt x="1375514" y="390848"/>
                    <a:pt x="1316511" y="452138"/>
                    <a:pt x="1259158" y="503634"/>
                  </a:cubicBezTo>
                  <a:lnTo>
                    <a:pt x="1240546" y="848080"/>
                  </a:lnTo>
                  <a:cubicBezTo>
                    <a:pt x="1238677" y="872260"/>
                    <a:pt x="1238677" y="911465"/>
                    <a:pt x="1240546" y="935645"/>
                  </a:cubicBezTo>
                  <a:lnTo>
                    <a:pt x="1272233" y="1345605"/>
                  </a:lnTo>
                  <a:lnTo>
                    <a:pt x="1272233" y="1419219"/>
                  </a:lnTo>
                  <a:cubicBezTo>
                    <a:pt x="1272233" y="1453415"/>
                    <a:pt x="1244511" y="1481137"/>
                    <a:pt x="1210315" y="1481137"/>
                  </a:cubicBezTo>
                  <a:lnTo>
                    <a:pt x="1136071" y="1481137"/>
                  </a:lnTo>
                  <a:lnTo>
                    <a:pt x="243017" y="1481137"/>
                  </a:lnTo>
                  <a:lnTo>
                    <a:pt x="162576" y="1481137"/>
                  </a:lnTo>
                  <a:cubicBezTo>
                    <a:pt x="128380" y="1481137"/>
                    <a:pt x="100658" y="1453415"/>
                    <a:pt x="100658" y="1419219"/>
                  </a:cubicBezTo>
                  <a:lnTo>
                    <a:pt x="100658" y="1355571"/>
                  </a:lnTo>
                  <a:lnTo>
                    <a:pt x="134416" y="918807"/>
                  </a:lnTo>
                  <a:cubicBezTo>
                    <a:pt x="136285" y="894627"/>
                    <a:pt x="136285" y="855422"/>
                    <a:pt x="134416" y="831242"/>
                  </a:cubicBezTo>
                  <a:lnTo>
                    <a:pt x="112265" y="516750"/>
                  </a:lnTo>
                  <a:cubicBezTo>
                    <a:pt x="76598" y="472375"/>
                    <a:pt x="18109" y="455895"/>
                    <a:pt x="5265" y="383625"/>
                  </a:cubicBezTo>
                  <a:lnTo>
                    <a:pt x="0" y="331397"/>
                  </a:lnTo>
                  <a:lnTo>
                    <a:pt x="5265" y="279169"/>
                  </a:lnTo>
                  <a:cubicBezTo>
                    <a:pt x="17347" y="220123"/>
                    <a:pt x="49511" y="168391"/>
                    <a:pt x="94308" y="131421"/>
                  </a:cubicBezTo>
                  <a:lnTo>
                    <a:pt x="107080" y="124094"/>
                  </a:lnTo>
                  <a:lnTo>
                    <a:pt x="107893" y="122007"/>
                  </a:lnTo>
                  <a:cubicBezTo>
                    <a:pt x="162959" y="52378"/>
                    <a:pt x="401062" y="0"/>
                    <a:pt x="686445" y="0"/>
                  </a:cubicBez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2F32F256-D584-471E-853B-5FAB017A3643}"/>
                </a:ext>
              </a:extLst>
            </p:cNvPr>
            <p:cNvSpPr/>
            <p:nvPr/>
          </p:nvSpPr>
          <p:spPr>
            <a:xfrm>
              <a:off x="3163614" y="3633729"/>
              <a:ext cx="1291531" cy="330232"/>
            </a:xfrm>
            <a:custGeom>
              <a:avLst/>
              <a:gdLst>
                <a:gd name="connsiteX0" fmla="*/ 644574 w 1291531"/>
                <a:gd name="connsiteY0" fmla="*/ 0 h 330232"/>
                <a:gd name="connsiteX1" fmla="*/ 1155526 w 1291531"/>
                <a:gd name="connsiteY1" fmla="*/ 87633 h 330232"/>
                <a:gd name="connsiteX2" fmla="*/ 1181216 w 1291531"/>
                <a:gd name="connsiteY2" fmla="*/ 109047 h 330232"/>
                <a:gd name="connsiteX3" fmla="*/ 1181861 w 1291531"/>
                <a:gd name="connsiteY3" fmla="*/ 109397 h 330232"/>
                <a:gd name="connsiteX4" fmla="*/ 1291531 w 1291531"/>
                <a:gd name="connsiteY4" fmla="*/ 306421 h 330232"/>
                <a:gd name="connsiteX5" fmla="*/ 1288054 w 1291531"/>
                <a:gd name="connsiteY5" fmla="*/ 322892 h 330232"/>
                <a:gd name="connsiteX6" fmla="*/ 1283463 w 1291531"/>
                <a:gd name="connsiteY6" fmla="*/ 294326 h 330232"/>
                <a:gd name="connsiteX7" fmla="*/ 1181861 w 1291531"/>
                <a:gd name="connsiteY7" fmla="*/ 147497 h 330232"/>
                <a:gd name="connsiteX8" fmla="*/ 1181216 w 1291531"/>
                <a:gd name="connsiteY8" fmla="*/ 147147 h 330232"/>
                <a:gd name="connsiteX9" fmla="*/ 1155526 w 1291531"/>
                <a:gd name="connsiteY9" fmla="*/ 125733 h 330232"/>
                <a:gd name="connsiteX10" fmla="*/ 644574 w 1291531"/>
                <a:gd name="connsiteY10" fmla="*/ 38100 h 330232"/>
                <a:gd name="connsiteX11" fmla="*/ 101312 w 1291531"/>
                <a:gd name="connsiteY11" fmla="*/ 152665 h 330232"/>
                <a:gd name="connsiteX12" fmla="*/ 100549 w 1291531"/>
                <a:gd name="connsiteY12" fmla="*/ 154625 h 330232"/>
                <a:gd name="connsiteX13" fmla="*/ 88556 w 1291531"/>
                <a:gd name="connsiteY13" fmla="*/ 161505 h 330232"/>
                <a:gd name="connsiteX14" fmla="*/ 4944 w 1291531"/>
                <a:gd name="connsiteY14" fmla="*/ 300241 h 330232"/>
                <a:gd name="connsiteX15" fmla="*/ 1921 w 1291531"/>
                <a:gd name="connsiteY15" fmla="*/ 330232 h 330232"/>
                <a:gd name="connsiteX16" fmla="*/ 0 w 1291531"/>
                <a:gd name="connsiteY16" fmla="*/ 311183 h 330232"/>
                <a:gd name="connsiteX17" fmla="*/ 4944 w 1291531"/>
                <a:gd name="connsiteY17" fmla="*/ 262141 h 330232"/>
                <a:gd name="connsiteX18" fmla="*/ 88556 w 1291531"/>
                <a:gd name="connsiteY18" fmla="*/ 123405 h 330232"/>
                <a:gd name="connsiteX19" fmla="*/ 100549 w 1291531"/>
                <a:gd name="connsiteY19" fmla="*/ 116525 h 330232"/>
                <a:gd name="connsiteX20" fmla="*/ 101312 w 1291531"/>
                <a:gd name="connsiteY20" fmla="*/ 114565 h 330232"/>
                <a:gd name="connsiteX21" fmla="*/ 644574 w 1291531"/>
                <a:gd name="connsiteY21" fmla="*/ 0 h 330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291531" h="330232">
                  <a:moveTo>
                    <a:pt x="644574" y="0"/>
                  </a:moveTo>
                  <a:cubicBezTo>
                    <a:pt x="874268" y="0"/>
                    <a:pt x="1071344" y="36135"/>
                    <a:pt x="1155526" y="87633"/>
                  </a:cubicBezTo>
                  <a:lnTo>
                    <a:pt x="1181216" y="109047"/>
                  </a:lnTo>
                  <a:lnTo>
                    <a:pt x="1181861" y="109397"/>
                  </a:lnTo>
                  <a:cubicBezTo>
                    <a:pt x="1246591" y="153127"/>
                    <a:pt x="1291449" y="245835"/>
                    <a:pt x="1291531" y="306421"/>
                  </a:cubicBezTo>
                  <a:lnTo>
                    <a:pt x="1288054" y="322892"/>
                  </a:lnTo>
                  <a:lnTo>
                    <a:pt x="1283463" y="294326"/>
                  </a:lnTo>
                  <a:cubicBezTo>
                    <a:pt x="1267778" y="240642"/>
                    <a:pt x="1230409" y="180295"/>
                    <a:pt x="1181861" y="147497"/>
                  </a:cubicBezTo>
                  <a:lnTo>
                    <a:pt x="1181216" y="147147"/>
                  </a:lnTo>
                  <a:lnTo>
                    <a:pt x="1155526" y="125733"/>
                  </a:lnTo>
                  <a:cubicBezTo>
                    <a:pt x="1071344" y="74235"/>
                    <a:pt x="874268" y="38100"/>
                    <a:pt x="644574" y="38100"/>
                  </a:cubicBezTo>
                  <a:cubicBezTo>
                    <a:pt x="376599" y="38100"/>
                    <a:pt x="153019" y="87283"/>
                    <a:pt x="101312" y="152665"/>
                  </a:cubicBezTo>
                  <a:lnTo>
                    <a:pt x="100549" y="154625"/>
                  </a:lnTo>
                  <a:lnTo>
                    <a:pt x="88556" y="161505"/>
                  </a:lnTo>
                  <a:cubicBezTo>
                    <a:pt x="46491" y="196220"/>
                    <a:pt x="16289" y="244796"/>
                    <a:pt x="4944" y="300241"/>
                  </a:cubicBezTo>
                  <a:lnTo>
                    <a:pt x="1921" y="330232"/>
                  </a:lnTo>
                  <a:lnTo>
                    <a:pt x="0" y="311183"/>
                  </a:lnTo>
                  <a:lnTo>
                    <a:pt x="4944" y="262141"/>
                  </a:lnTo>
                  <a:cubicBezTo>
                    <a:pt x="16289" y="206696"/>
                    <a:pt x="46491" y="158120"/>
                    <a:pt x="88556" y="123405"/>
                  </a:cubicBezTo>
                  <a:lnTo>
                    <a:pt x="100549" y="116525"/>
                  </a:lnTo>
                  <a:lnTo>
                    <a:pt x="101312" y="114565"/>
                  </a:lnTo>
                  <a:cubicBezTo>
                    <a:pt x="153019" y="49183"/>
                    <a:pt x="376599" y="0"/>
                    <a:pt x="644574" y="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555EDA23-A2B2-49B8-8915-2E9AA1046328}"/>
                </a:ext>
              </a:extLst>
            </p:cNvPr>
            <p:cNvSpPr/>
            <p:nvPr/>
          </p:nvSpPr>
          <p:spPr>
            <a:xfrm rot="8969558">
              <a:off x="4340362" y="3844431"/>
              <a:ext cx="983055" cy="45719"/>
            </a:xfrm>
            <a:custGeom>
              <a:avLst/>
              <a:gdLst>
                <a:gd name="connsiteX0" fmla="*/ 1693700 w 3387401"/>
                <a:gd name="connsiteY0" fmla="*/ 0 h 88229"/>
                <a:gd name="connsiteX1" fmla="*/ 3329636 w 3387401"/>
                <a:gd name="connsiteY1" fmla="*/ 69809 h 88229"/>
                <a:gd name="connsiteX2" fmla="*/ 3387401 w 3387401"/>
                <a:gd name="connsiteY2" fmla="*/ 88229 h 88229"/>
                <a:gd name="connsiteX3" fmla="*/ 3180831 w 3387401"/>
                <a:gd name="connsiteY3" fmla="*/ 71578 h 88229"/>
                <a:gd name="connsiteX4" fmla="*/ 1693700 w 3387401"/>
                <a:gd name="connsiteY4" fmla="*/ 38100 h 88229"/>
                <a:gd name="connsiteX5" fmla="*/ 206570 w 3387401"/>
                <a:gd name="connsiteY5" fmla="*/ 71578 h 88229"/>
                <a:gd name="connsiteX6" fmla="*/ 0 w 3387401"/>
                <a:gd name="connsiteY6" fmla="*/ 88229 h 88229"/>
                <a:gd name="connsiteX7" fmla="*/ 57765 w 3387401"/>
                <a:gd name="connsiteY7" fmla="*/ 69809 h 88229"/>
                <a:gd name="connsiteX8" fmla="*/ 1693700 w 3387401"/>
                <a:gd name="connsiteY8" fmla="*/ 0 h 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7401" h="88229">
                  <a:moveTo>
                    <a:pt x="1693700" y="0"/>
                  </a:moveTo>
                  <a:cubicBezTo>
                    <a:pt x="2429120" y="0"/>
                    <a:pt x="3060106" y="28785"/>
                    <a:pt x="3329636" y="69809"/>
                  </a:cubicBezTo>
                  <a:lnTo>
                    <a:pt x="3387401" y="88229"/>
                  </a:lnTo>
                  <a:lnTo>
                    <a:pt x="3180831" y="71578"/>
                  </a:lnTo>
                  <a:cubicBezTo>
                    <a:pt x="2800241" y="50894"/>
                    <a:pt x="2274461" y="38100"/>
                    <a:pt x="1693700" y="38100"/>
                  </a:cubicBezTo>
                  <a:cubicBezTo>
                    <a:pt x="1112940" y="38100"/>
                    <a:pt x="587160" y="50894"/>
                    <a:pt x="206570" y="71578"/>
                  </a:cubicBezTo>
                  <a:lnTo>
                    <a:pt x="0" y="88229"/>
                  </a:lnTo>
                  <a:lnTo>
                    <a:pt x="57765" y="69809"/>
                  </a:lnTo>
                  <a:cubicBezTo>
                    <a:pt x="327294" y="28785"/>
                    <a:pt x="958281" y="0"/>
                    <a:pt x="1693700" y="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CC36DE2E-2E93-405E-962F-4051DE153642}"/>
              </a:ext>
            </a:extLst>
          </p:cNvPr>
          <p:cNvGrpSpPr/>
          <p:nvPr/>
        </p:nvGrpSpPr>
        <p:grpSpPr>
          <a:xfrm>
            <a:off x="6669069" y="3911451"/>
            <a:ext cx="2448037" cy="2407235"/>
            <a:chOff x="5687433" y="3344679"/>
            <a:chExt cx="2983393" cy="2933667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9FF8C5C1-45F3-43C9-AE82-C67FC122841B}"/>
                </a:ext>
              </a:extLst>
            </p:cNvPr>
            <p:cNvGrpSpPr/>
            <p:nvPr/>
          </p:nvGrpSpPr>
          <p:grpSpPr>
            <a:xfrm>
              <a:off x="6603171" y="3344679"/>
              <a:ext cx="2067655" cy="2048669"/>
              <a:chOff x="4361226" y="3344679"/>
              <a:chExt cx="2067655" cy="2048669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CAE212B7-CDC0-46CC-ADBF-F1F3CE65CCDA}"/>
                  </a:ext>
                </a:extLst>
              </p:cNvPr>
              <p:cNvGrpSpPr/>
              <p:nvPr/>
            </p:nvGrpSpPr>
            <p:grpSpPr>
              <a:xfrm>
                <a:off x="4361226" y="3344679"/>
                <a:ext cx="2067655" cy="2048669"/>
                <a:chOff x="4361226" y="3014672"/>
                <a:chExt cx="2067655" cy="2048669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B862CC7A-4C6E-4E91-8909-B9826FCA07A6}"/>
                    </a:ext>
                  </a:extLst>
                </p:cNvPr>
                <p:cNvSpPr/>
                <p:nvPr/>
              </p:nvSpPr>
              <p:spPr>
                <a:xfrm>
                  <a:off x="4361226" y="3014673"/>
                  <a:ext cx="2067655" cy="2048668"/>
                </a:xfrm>
                <a:custGeom>
                  <a:avLst/>
                  <a:gdLst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2040086 w 2067655"/>
                    <a:gd name="connsiteY10" fmla="*/ 1471251 h 2048668"/>
                    <a:gd name="connsiteX11" fmla="*/ 2044337 w 2067655"/>
                    <a:gd name="connsiteY11" fmla="*/ 1476364 h 2048668"/>
                    <a:gd name="connsiteX12" fmla="*/ 1172799 w 2067655"/>
                    <a:gd name="connsiteY12" fmla="*/ 1990714 h 2048668"/>
                    <a:gd name="connsiteX13" fmla="*/ 1171245 w 2067655"/>
                    <a:gd name="connsiteY13" fmla="*/ 1988384 h 2048668"/>
                    <a:gd name="connsiteX14" fmla="*/ 1166709 w 2067655"/>
                    <a:gd name="connsiteY14" fmla="*/ 2010851 h 2048668"/>
                    <a:gd name="connsiteX15" fmla="*/ 1109657 w 2067655"/>
                    <a:gd name="connsiteY15" fmla="*/ 2048668 h 2048668"/>
                    <a:gd name="connsiteX16" fmla="*/ 1035413 w 2067655"/>
                    <a:gd name="connsiteY16" fmla="*/ 2048668 h 2048668"/>
                    <a:gd name="connsiteX17" fmla="*/ 142359 w 2067655"/>
                    <a:gd name="connsiteY17" fmla="*/ 2048668 h 2048668"/>
                    <a:gd name="connsiteX18" fmla="*/ 61918 w 2067655"/>
                    <a:gd name="connsiteY18" fmla="*/ 2048668 h 2048668"/>
                    <a:gd name="connsiteX19" fmla="*/ 0 w 2067655"/>
                    <a:gd name="connsiteY19" fmla="*/ 1986750 h 2048668"/>
                    <a:gd name="connsiteX20" fmla="*/ 0 w 2067655"/>
                    <a:gd name="connsiteY20" fmla="*/ 1923102 h 2048668"/>
                    <a:gd name="connsiteX21" fmla="*/ 33758 w 2067655"/>
                    <a:gd name="connsiteY21" fmla="*/ 1486338 h 2048668"/>
                    <a:gd name="connsiteX22" fmla="*/ 33758 w 2067655"/>
                    <a:gd name="connsiteY22" fmla="*/ 1398773 h 2048668"/>
                    <a:gd name="connsiteX23" fmla="*/ 0 w 2067655"/>
                    <a:gd name="connsiteY23" fmla="*/ 962009 h 2048668"/>
                    <a:gd name="connsiteX24" fmla="*/ 0 w 2067655"/>
                    <a:gd name="connsiteY24" fmla="*/ 915199 h 2048668"/>
                    <a:gd name="connsiteX25" fmla="*/ 993 w 2067655"/>
                    <a:gd name="connsiteY25" fmla="*/ 910279 h 2048668"/>
                    <a:gd name="connsiteX26" fmla="*/ 141 w 2067655"/>
                    <a:gd name="connsiteY26" fmla="*/ 905371 h 2048668"/>
                    <a:gd name="connsiteX27" fmla="*/ 258539 w 2067655"/>
                    <a:gd name="connsiteY27" fmla="*/ 623255 h 2048668"/>
                    <a:gd name="connsiteX28" fmla="*/ 260705 w 2067655"/>
                    <a:gd name="connsiteY28" fmla="*/ 622572 h 2048668"/>
                    <a:gd name="connsiteX29" fmla="*/ 258399 w 2067655"/>
                    <a:gd name="connsiteY29" fmla="*/ 619114 h 2048668"/>
                    <a:gd name="connsiteX30" fmla="*/ 963249 w 2067655"/>
                    <a:gd name="connsiteY30" fmla="*/ 176201 h 2048668"/>
                    <a:gd name="connsiteX31" fmla="*/ 966938 w 2067655"/>
                    <a:gd name="connsiteY31" fmla="*/ 180638 h 2048668"/>
                    <a:gd name="connsiteX32" fmla="*/ 995585 w 2067655"/>
                    <a:gd name="connsiteY32" fmla="*/ 150000 h 2048668"/>
                    <a:gd name="connsiteX33" fmla="*/ 1481573 w 2067655"/>
                    <a:gd name="connsiteY33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2040086 w 2067655"/>
                    <a:gd name="connsiteY10" fmla="*/ 1471251 h 2048668"/>
                    <a:gd name="connsiteX11" fmla="*/ 2044337 w 2067655"/>
                    <a:gd name="connsiteY11" fmla="*/ 1476364 h 2048668"/>
                    <a:gd name="connsiteX12" fmla="*/ 1172799 w 2067655"/>
                    <a:gd name="connsiteY12" fmla="*/ 1990714 h 2048668"/>
                    <a:gd name="connsiteX13" fmla="*/ 1171245 w 2067655"/>
                    <a:gd name="connsiteY13" fmla="*/ 1988384 h 2048668"/>
                    <a:gd name="connsiteX14" fmla="*/ 1166709 w 2067655"/>
                    <a:gd name="connsiteY14" fmla="*/ 2010851 h 2048668"/>
                    <a:gd name="connsiteX15" fmla="*/ 1109657 w 2067655"/>
                    <a:gd name="connsiteY15" fmla="*/ 2048668 h 2048668"/>
                    <a:gd name="connsiteX16" fmla="*/ 1035413 w 2067655"/>
                    <a:gd name="connsiteY16" fmla="*/ 2048668 h 2048668"/>
                    <a:gd name="connsiteX17" fmla="*/ 142359 w 2067655"/>
                    <a:gd name="connsiteY17" fmla="*/ 2048668 h 2048668"/>
                    <a:gd name="connsiteX18" fmla="*/ 61918 w 2067655"/>
                    <a:gd name="connsiteY18" fmla="*/ 2048668 h 2048668"/>
                    <a:gd name="connsiteX19" fmla="*/ 0 w 2067655"/>
                    <a:gd name="connsiteY19" fmla="*/ 1986750 h 2048668"/>
                    <a:gd name="connsiteX20" fmla="*/ 0 w 2067655"/>
                    <a:gd name="connsiteY20" fmla="*/ 1923102 h 2048668"/>
                    <a:gd name="connsiteX21" fmla="*/ 33758 w 2067655"/>
                    <a:gd name="connsiteY21" fmla="*/ 1486338 h 2048668"/>
                    <a:gd name="connsiteX22" fmla="*/ 33758 w 2067655"/>
                    <a:gd name="connsiteY22" fmla="*/ 1398773 h 2048668"/>
                    <a:gd name="connsiteX23" fmla="*/ 0 w 2067655"/>
                    <a:gd name="connsiteY23" fmla="*/ 962009 h 2048668"/>
                    <a:gd name="connsiteX24" fmla="*/ 0 w 2067655"/>
                    <a:gd name="connsiteY24" fmla="*/ 915199 h 2048668"/>
                    <a:gd name="connsiteX25" fmla="*/ 993 w 2067655"/>
                    <a:gd name="connsiteY25" fmla="*/ 910279 h 2048668"/>
                    <a:gd name="connsiteX26" fmla="*/ 141 w 2067655"/>
                    <a:gd name="connsiteY26" fmla="*/ 905371 h 2048668"/>
                    <a:gd name="connsiteX27" fmla="*/ 258539 w 2067655"/>
                    <a:gd name="connsiteY27" fmla="*/ 623255 h 2048668"/>
                    <a:gd name="connsiteX28" fmla="*/ 260705 w 2067655"/>
                    <a:gd name="connsiteY28" fmla="*/ 622572 h 2048668"/>
                    <a:gd name="connsiteX29" fmla="*/ 963249 w 2067655"/>
                    <a:gd name="connsiteY29" fmla="*/ 176201 h 2048668"/>
                    <a:gd name="connsiteX30" fmla="*/ 966938 w 2067655"/>
                    <a:gd name="connsiteY30" fmla="*/ 180638 h 2048668"/>
                    <a:gd name="connsiteX31" fmla="*/ 995585 w 2067655"/>
                    <a:gd name="connsiteY31" fmla="*/ 150000 h 2048668"/>
                    <a:gd name="connsiteX32" fmla="*/ 1481573 w 2067655"/>
                    <a:gd name="connsiteY32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2040086 w 2067655"/>
                    <a:gd name="connsiteY10" fmla="*/ 1471251 h 2048668"/>
                    <a:gd name="connsiteX11" fmla="*/ 2044337 w 2067655"/>
                    <a:gd name="connsiteY11" fmla="*/ 1476364 h 2048668"/>
                    <a:gd name="connsiteX12" fmla="*/ 1172799 w 2067655"/>
                    <a:gd name="connsiteY12" fmla="*/ 1990714 h 2048668"/>
                    <a:gd name="connsiteX13" fmla="*/ 1171245 w 2067655"/>
                    <a:gd name="connsiteY13" fmla="*/ 1988384 h 2048668"/>
                    <a:gd name="connsiteX14" fmla="*/ 1166709 w 2067655"/>
                    <a:gd name="connsiteY14" fmla="*/ 2010851 h 2048668"/>
                    <a:gd name="connsiteX15" fmla="*/ 1109657 w 2067655"/>
                    <a:gd name="connsiteY15" fmla="*/ 2048668 h 2048668"/>
                    <a:gd name="connsiteX16" fmla="*/ 1035413 w 2067655"/>
                    <a:gd name="connsiteY16" fmla="*/ 2048668 h 2048668"/>
                    <a:gd name="connsiteX17" fmla="*/ 142359 w 2067655"/>
                    <a:gd name="connsiteY17" fmla="*/ 2048668 h 2048668"/>
                    <a:gd name="connsiteX18" fmla="*/ 61918 w 2067655"/>
                    <a:gd name="connsiteY18" fmla="*/ 2048668 h 2048668"/>
                    <a:gd name="connsiteX19" fmla="*/ 0 w 2067655"/>
                    <a:gd name="connsiteY19" fmla="*/ 1986750 h 2048668"/>
                    <a:gd name="connsiteX20" fmla="*/ 0 w 2067655"/>
                    <a:gd name="connsiteY20" fmla="*/ 1923102 h 2048668"/>
                    <a:gd name="connsiteX21" fmla="*/ 33758 w 2067655"/>
                    <a:gd name="connsiteY21" fmla="*/ 1486338 h 2048668"/>
                    <a:gd name="connsiteX22" fmla="*/ 33758 w 2067655"/>
                    <a:gd name="connsiteY22" fmla="*/ 1398773 h 2048668"/>
                    <a:gd name="connsiteX23" fmla="*/ 0 w 2067655"/>
                    <a:gd name="connsiteY23" fmla="*/ 962009 h 2048668"/>
                    <a:gd name="connsiteX24" fmla="*/ 0 w 2067655"/>
                    <a:gd name="connsiteY24" fmla="*/ 915199 h 2048668"/>
                    <a:gd name="connsiteX25" fmla="*/ 993 w 2067655"/>
                    <a:gd name="connsiteY25" fmla="*/ 910279 h 2048668"/>
                    <a:gd name="connsiteX26" fmla="*/ 141 w 2067655"/>
                    <a:gd name="connsiteY26" fmla="*/ 905371 h 2048668"/>
                    <a:gd name="connsiteX27" fmla="*/ 258539 w 2067655"/>
                    <a:gd name="connsiteY27" fmla="*/ 623255 h 2048668"/>
                    <a:gd name="connsiteX28" fmla="*/ 963249 w 2067655"/>
                    <a:gd name="connsiteY28" fmla="*/ 176201 h 2048668"/>
                    <a:gd name="connsiteX29" fmla="*/ 966938 w 2067655"/>
                    <a:gd name="connsiteY29" fmla="*/ 180638 h 2048668"/>
                    <a:gd name="connsiteX30" fmla="*/ 995585 w 2067655"/>
                    <a:gd name="connsiteY30" fmla="*/ 150000 h 2048668"/>
                    <a:gd name="connsiteX31" fmla="*/ 1481573 w 2067655"/>
                    <a:gd name="connsiteY31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2040086 w 2067655"/>
                    <a:gd name="connsiteY10" fmla="*/ 1471251 h 2048668"/>
                    <a:gd name="connsiteX11" fmla="*/ 2044337 w 2067655"/>
                    <a:gd name="connsiteY11" fmla="*/ 1476364 h 2048668"/>
                    <a:gd name="connsiteX12" fmla="*/ 1172799 w 2067655"/>
                    <a:gd name="connsiteY12" fmla="*/ 1990714 h 2048668"/>
                    <a:gd name="connsiteX13" fmla="*/ 1171245 w 2067655"/>
                    <a:gd name="connsiteY13" fmla="*/ 1988384 h 2048668"/>
                    <a:gd name="connsiteX14" fmla="*/ 1166709 w 2067655"/>
                    <a:gd name="connsiteY14" fmla="*/ 2010851 h 2048668"/>
                    <a:gd name="connsiteX15" fmla="*/ 1109657 w 2067655"/>
                    <a:gd name="connsiteY15" fmla="*/ 2048668 h 2048668"/>
                    <a:gd name="connsiteX16" fmla="*/ 1035413 w 2067655"/>
                    <a:gd name="connsiteY16" fmla="*/ 2048668 h 2048668"/>
                    <a:gd name="connsiteX17" fmla="*/ 142359 w 2067655"/>
                    <a:gd name="connsiteY17" fmla="*/ 2048668 h 2048668"/>
                    <a:gd name="connsiteX18" fmla="*/ 61918 w 2067655"/>
                    <a:gd name="connsiteY18" fmla="*/ 2048668 h 2048668"/>
                    <a:gd name="connsiteX19" fmla="*/ 0 w 2067655"/>
                    <a:gd name="connsiteY19" fmla="*/ 1986750 h 2048668"/>
                    <a:gd name="connsiteX20" fmla="*/ 0 w 2067655"/>
                    <a:gd name="connsiteY20" fmla="*/ 1923102 h 2048668"/>
                    <a:gd name="connsiteX21" fmla="*/ 33758 w 2067655"/>
                    <a:gd name="connsiteY21" fmla="*/ 1486338 h 2048668"/>
                    <a:gd name="connsiteX22" fmla="*/ 33758 w 2067655"/>
                    <a:gd name="connsiteY22" fmla="*/ 1398773 h 2048668"/>
                    <a:gd name="connsiteX23" fmla="*/ 0 w 2067655"/>
                    <a:gd name="connsiteY23" fmla="*/ 962009 h 2048668"/>
                    <a:gd name="connsiteX24" fmla="*/ 0 w 2067655"/>
                    <a:gd name="connsiteY24" fmla="*/ 915199 h 2048668"/>
                    <a:gd name="connsiteX25" fmla="*/ 993 w 2067655"/>
                    <a:gd name="connsiteY25" fmla="*/ 910279 h 2048668"/>
                    <a:gd name="connsiteX26" fmla="*/ 141 w 2067655"/>
                    <a:gd name="connsiteY26" fmla="*/ 905371 h 2048668"/>
                    <a:gd name="connsiteX27" fmla="*/ 258539 w 2067655"/>
                    <a:gd name="connsiteY27" fmla="*/ 623255 h 2048668"/>
                    <a:gd name="connsiteX28" fmla="*/ 963249 w 2067655"/>
                    <a:gd name="connsiteY28" fmla="*/ 176201 h 2048668"/>
                    <a:gd name="connsiteX29" fmla="*/ 995585 w 2067655"/>
                    <a:gd name="connsiteY29" fmla="*/ 150000 h 2048668"/>
                    <a:gd name="connsiteX30" fmla="*/ 1481573 w 2067655"/>
                    <a:gd name="connsiteY30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2040086 w 2067655"/>
                    <a:gd name="connsiteY10" fmla="*/ 1471251 h 2048668"/>
                    <a:gd name="connsiteX11" fmla="*/ 2044337 w 2067655"/>
                    <a:gd name="connsiteY11" fmla="*/ 1476364 h 2048668"/>
                    <a:gd name="connsiteX12" fmla="*/ 1172799 w 2067655"/>
                    <a:gd name="connsiteY12" fmla="*/ 1990714 h 2048668"/>
                    <a:gd name="connsiteX13" fmla="*/ 1171245 w 2067655"/>
                    <a:gd name="connsiteY13" fmla="*/ 1988384 h 2048668"/>
                    <a:gd name="connsiteX14" fmla="*/ 1166709 w 2067655"/>
                    <a:gd name="connsiteY14" fmla="*/ 2010851 h 2048668"/>
                    <a:gd name="connsiteX15" fmla="*/ 1109657 w 2067655"/>
                    <a:gd name="connsiteY15" fmla="*/ 2048668 h 2048668"/>
                    <a:gd name="connsiteX16" fmla="*/ 1035413 w 2067655"/>
                    <a:gd name="connsiteY16" fmla="*/ 2048668 h 2048668"/>
                    <a:gd name="connsiteX17" fmla="*/ 142359 w 2067655"/>
                    <a:gd name="connsiteY17" fmla="*/ 2048668 h 2048668"/>
                    <a:gd name="connsiteX18" fmla="*/ 61918 w 2067655"/>
                    <a:gd name="connsiteY18" fmla="*/ 2048668 h 2048668"/>
                    <a:gd name="connsiteX19" fmla="*/ 0 w 2067655"/>
                    <a:gd name="connsiteY19" fmla="*/ 1986750 h 2048668"/>
                    <a:gd name="connsiteX20" fmla="*/ 0 w 2067655"/>
                    <a:gd name="connsiteY20" fmla="*/ 1923102 h 2048668"/>
                    <a:gd name="connsiteX21" fmla="*/ 33758 w 2067655"/>
                    <a:gd name="connsiteY21" fmla="*/ 1486338 h 2048668"/>
                    <a:gd name="connsiteX22" fmla="*/ 33758 w 2067655"/>
                    <a:gd name="connsiteY22" fmla="*/ 1398773 h 2048668"/>
                    <a:gd name="connsiteX23" fmla="*/ 0 w 2067655"/>
                    <a:gd name="connsiteY23" fmla="*/ 962009 h 2048668"/>
                    <a:gd name="connsiteX24" fmla="*/ 0 w 2067655"/>
                    <a:gd name="connsiteY24" fmla="*/ 915199 h 2048668"/>
                    <a:gd name="connsiteX25" fmla="*/ 993 w 2067655"/>
                    <a:gd name="connsiteY25" fmla="*/ 910279 h 2048668"/>
                    <a:gd name="connsiteX26" fmla="*/ 141 w 2067655"/>
                    <a:gd name="connsiteY26" fmla="*/ 905371 h 2048668"/>
                    <a:gd name="connsiteX27" fmla="*/ 258539 w 2067655"/>
                    <a:gd name="connsiteY27" fmla="*/ 623255 h 2048668"/>
                    <a:gd name="connsiteX28" fmla="*/ 995585 w 2067655"/>
                    <a:gd name="connsiteY28" fmla="*/ 150000 h 2048668"/>
                    <a:gd name="connsiteX29" fmla="*/ 1481573 w 2067655"/>
                    <a:gd name="connsiteY29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2040086 w 2067655"/>
                    <a:gd name="connsiteY10" fmla="*/ 1471251 h 2048668"/>
                    <a:gd name="connsiteX11" fmla="*/ 2044337 w 2067655"/>
                    <a:gd name="connsiteY11" fmla="*/ 1476364 h 2048668"/>
                    <a:gd name="connsiteX12" fmla="*/ 1172799 w 2067655"/>
                    <a:gd name="connsiteY12" fmla="*/ 1990714 h 2048668"/>
                    <a:gd name="connsiteX13" fmla="*/ 1166709 w 2067655"/>
                    <a:gd name="connsiteY13" fmla="*/ 2010851 h 2048668"/>
                    <a:gd name="connsiteX14" fmla="*/ 1109657 w 2067655"/>
                    <a:gd name="connsiteY14" fmla="*/ 2048668 h 2048668"/>
                    <a:gd name="connsiteX15" fmla="*/ 1035413 w 2067655"/>
                    <a:gd name="connsiteY15" fmla="*/ 2048668 h 2048668"/>
                    <a:gd name="connsiteX16" fmla="*/ 142359 w 2067655"/>
                    <a:gd name="connsiteY16" fmla="*/ 2048668 h 2048668"/>
                    <a:gd name="connsiteX17" fmla="*/ 61918 w 2067655"/>
                    <a:gd name="connsiteY17" fmla="*/ 2048668 h 2048668"/>
                    <a:gd name="connsiteX18" fmla="*/ 0 w 2067655"/>
                    <a:gd name="connsiteY18" fmla="*/ 1986750 h 2048668"/>
                    <a:gd name="connsiteX19" fmla="*/ 0 w 2067655"/>
                    <a:gd name="connsiteY19" fmla="*/ 1923102 h 2048668"/>
                    <a:gd name="connsiteX20" fmla="*/ 33758 w 2067655"/>
                    <a:gd name="connsiteY20" fmla="*/ 1486338 h 2048668"/>
                    <a:gd name="connsiteX21" fmla="*/ 33758 w 2067655"/>
                    <a:gd name="connsiteY21" fmla="*/ 1398773 h 2048668"/>
                    <a:gd name="connsiteX22" fmla="*/ 0 w 2067655"/>
                    <a:gd name="connsiteY22" fmla="*/ 962009 h 2048668"/>
                    <a:gd name="connsiteX23" fmla="*/ 0 w 2067655"/>
                    <a:gd name="connsiteY23" fmla="*/ 915199 h 2048668"/>
                    <a:gd name="connsiteX24" fmla="*/ 993 w 2067655"/>
                    <a:gd name="connsiteY24" fmla="*/ 910279 h 2048668"/>
                    <a:gd name="connsiteX25" fmla="*/ 141 w 2067655"/>
                    <a:gd name="connsiteY25" fmla="*/ 905371 h 2048668"/>
                    <a:gd name="connsiteX26" fmla="*/ 258539 w 2067655"/>
                    <a:gd name="connsiteY26" fmla="*/ 623255 h 2048668"/>
                    <a:gd name="connsiteX27" fmla="*/ 995585 w 2067655"/>
                    <a:gd name="connsiteY27" fmla="*/ 150000 h 2048668"/>
                    <a:gd name="connsiteX28" fmla="*/ 1481573 w 2067655"/>
                    <a:gd name="connsiteY28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2040086 w 2067655"/>
                    <a:gd name="connsiteY10" fmla="*/ 1471251 h 2048668"/>
                    <a:gd name="connsiteX11" fmla="*/ 2044337 w 2067655"/>
                    <a:gd name="connsiteY11" fmla="*/ 1476364 h 2048668"/>
                    <a:gd name="connsiteX12" fmla="*/ 1166709 w 2067655"/>
                    <a:gd name="connsiteY12" fmla="*/ 2010851 h 2048668"/>
                    <a:gd name="connsiteX13" fmla="*/ 1109657 w 2067655"/>
                    <a:gd name="connsiteY13" fmla="*/ 2048668 h 2048668"/>
                    <a:gd name="connsiteX14" fmla="*/ 1035413 w 2067655"/>
                    <a:gd name="connsiteY14" fmla="*/ 2048668 h 2048668"/>
                    <a:gd name="connsiteX15" fmla="*/ 142359 w 2067655"/>
                    <a:gd name="connsiteY15" fmla="*/ 2048668 h 2048668"/>
                    <a:gd name="connsiteX16" fmla="*/ 61918 w 2067655"/>
                    <a:gd name="connsiteY16" fmla="*/ 2048668 h 2048668"/>
                    <a:gd name="connsiteX17" fmla="*/ 0 w 2067655"/>
                    <a:gd name="connsiteY17" fmla="*/ 1986750 h 2048668"/>
                    <a:gd name="connsiteX18" fmla="*/ 0 w 2067655"/>
                    <a:gd name="connsiteY18" fmla="*/ 1923102 h 2048668"/>
                    <a:gd name="connsiteX19" fmla="*/ 33758 w 2067655"/>
                    <a:gd name="connsiteY19" fmla="*/ 1486338 h 2048668"/>
                    <a:gd name="connsiteX20" fmla="*/ 33758 w 2067655"/>
                    <a:gd name="connsiteY20" fmla="*/ 1398773 h 2048668"/>
                    <a:gd name="connsiteX21" fmla="*/ 0 w 2067655"/>
                    <a:gd name="connsiteY21" fmla="*/ 962009 h 2048668"/>
                    <a:gd name="connsiteX22" fmla="*/ 0 w 2067655"/>
                    <a:gd name="connsiteY22" fmla="*/ 915199 h 2048668"/>
                    <a:gd name="connsiteX23" fmla="*/ 993 w 2067655"/>
                    <a:gd name="connsiteY23" fmla="*/ 910279 h 2048668"/>
                    <a:gd name="connsiteX24" fmla="*/ 141 w 2067655"/>
                    <a:gd name="connsiteY24" fmla="*/ 905371 h 2048668"/>
                    <a:gd name="connsiteX25" fmla="*/ 258539 w 2067655"/>
                    <a:gd name="connsiteY25" fmla="*/ 623255 h 2048668"/>
                    <a:gd name="connsiteX26" fmla="*/ 995585 w 2067655"/>
                    <a:gd name="connsiteY26" fmla="*/ 150000 h 2048668"/>
                    <a:gd name="connsiteX27" fmla="*/ 1481573 w 2067655"/>
                    <a:gd name="connsiteY27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2040086 w 2067655"/>
                    <a:gd name="connsiteY10" fmla="*/ 1471251 h 2048668"/>
                    <a:gd name="connsiteX11" fmla="*/ 1166709 w 2067655"/>
                    <a:gd name="connsiteY11" fmla="*/ 2010851 h 2048668"/>
                    <a:gd name="connsiteX12" fmla="*/ 1109657 w 2067655"/>
                    <a:gd name="connsiteY12" fmla="*/ 2048668 h 2048668"/>
                    <a:gd name="connsiteX13" fmla="*/ 1035413 w 2067655"/>
                    <a:gd name="connsiteY13" fmla="*/ 2048668 h 2048668"/>
                    <a:gd name="connsiteX14" fmla="*/ 142359 w 2067655"/>
                    <a:gd name="connsiteY14" fmla="*/ 2048668 h 2048668"/>
                    <a:gd name="connsiteX15" fmla="*/ 61918 w 2067655"/>
                    <a:gd name="connsiteY15" fmla="*/ 2048668 h 2048668"/>
                    <a:gd name="connsiteX16" fmla="*/ 0 w 2067655"/>
                    <a:gd name="connsiteY16" fmla="*/ 1986750 h 2048668"/>
                    <a:gd name="connsiteX17" fmla="*/ 0 w 2067655"/>
                    <a:gd name="connsiteY17" fmla="*/ 1923102 h 2048668"/>
                    <a:gd name="connsiteX18" fmla="*/ 33758 w 2067655"/>
                    <a:gd name="connsiteY18" fmla="*/ 1486338 h 2048668"/>
                    <a:gd name="connsiteX19" fmla="*/ 33758 w 2067655"/>
                    <a:gd name="connsiteY19" fmla="*/ 1398773 h 2048668"/>
                    <a:gd name="connsiteX20" fmla="*/ 0 w 2067655"/>
                    <a:gd name="connsiteY20" fmla="*/ 962009 h 2048668"/>
                    <a:gd name="connsiteX21" fmla="*/ 0 w 2067655"/>
                    <a:gd name="connsiteY21" fmla="*/ 915199 h 2048668"/>
                    <a:gd name="connsiteX22" fmla="*/ 993 w 2067655"/>
                    <a:gd name="connsiteY22" fmla="*/ 910279 h 2048668"/>
                    <a:gd name="connsiteX23" fmla="*/ 141 w 2067655"/>
                    <a:gd name="connsiteY23" fmla="*/ 905371 h 2048668"/>
                    <a:gd name="connsiteX24" fmla="*/ 258539 w 2067655"/>
                    <a:gd name="connsiteY24" fmla="*/ 623255 h 2048668"/>
                    <a:gd name="connsiteX25" fmla="*/ 995585 w 2067655"/>
                    <a:gd name="connsiteY25" fmla="*/ 150000 h 2048668"/>
                    <a:gd name="connsiteX26" fmla="*/ 1481573 w 2067655"/>
                    <a:gd name="connsiteY26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166709 w 2067655"/>
                    <a:gd name="connsiteY10" fmla="*/ 2010851 h 2048668"/>
                    <a:gd name="connsiteX11" fmla="*/ 1109657 w 2067655"/>
                    <a:gd name="connsiteY11" fmla="*/ 2048668 h 2048668"/>
                    <a:gd name="connsiteX12" fmla="*/ 1035413 w 2067655"/>
                    <a:gd name="connsiteY12" fmla="*/ 2048668 h 2048668"/>
                    <a:gd name="connsiteX13" fmla="*/ 142359 w 2067655"/>
                    <a:gd name="connsiteY13" fmla="*/ 2048668 h 2048668"/>
                    <a:gd name="connsiteX14" fmla="*/ 61918 w 2067655"/>
                    <a:gd name="connsiteY14" fmla="*/ 2048668 h 2048668"/>
                    <a:gd name="connsiteX15" fmla="*/ 0 w 2067655"/>
                    <a:gd name="connsiteY15" fmla="*/ 1986750 h 2048668"/>
                    <a:gd name="connsiteX16" fmla="*/ 0 w 2067655"/>
                    <a:gd name="connsiteY16" fmla="*/ 1923102 h 2048668"/>
                    <a:gd name="connsiteX17" fmla="*/ 33758 w 2067655"/>
                    <a:gd name="connsiteY17" fmla="*/ 1486338 h 2048668"/>
                    <a:gd name="connsiteX18" fmla="*/ 33758 w 2067655"/>
                    <a:gd name="connsiteY18" fmla="*/ 1398773 h 2048668"/>
                    <a:gd name="connsiteX19" fmla="*/ 0 w 2067655"/>
                    <a:gd name="connsiteY19" fmla="*/ 962009 h 2048668"/>
                    <a:gd name="connsiteX20" fmla="*/ 0 w 2067655"/>
                    <a:gd name="connsiteY20" fmla="*/ 915199 h 2048668"/>
                    <a:gd name="connsiteX21" fmla="*/ 993 w 2067655"/>
                    <a:gd name="connsiteY21" fmla="*/ 910279 h 2048668"/>
                    <a:gd name="connsiteX22" fmla="*/ 141 w 2067655"/>
                    <a:gd name="connsiteY22" fmla="*/ 905371 h 2048668"/>
                    <a:gd name="connsiteX23" fmla="*/ 258539 w 2067655"/>
                    <a:gd name="connsiteY23" fmla="*/ 623255 h 2048668"/>
                    <a:gd name="connsiteX24" fmla="*/ 995585 w 2067655"/>
                    <a:gd name="connsiteY24" fmla="*/ 150000 h 2048668"/>
                    <a:gd name="connsiteX25" fmla="*/ 1481573 w 2067655"/>
                    <a:gd name="connsiteY25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176234 w 2067655"/>
                    <a:gd name="connsiteY10" fmla="*/ 2017995 h 2048668"/>
                    <a:gd name="connsiteX11" fmla="*/ 1109657 w 2067655"/>
                    <a:gd name="connsiteY11" fmla="*/ 2048668 h 2048668"/>
                    <a:gd name="connsiteX12" fmla="*/ 1035413 w 2067655"/>
                    <a:gd name="connsiteY12" fmla="*/ 2048668 h 2048668"/>
                    <a:gd name="connsiteX13" fmla="*/ 142359 w 2067655"/>
                    <a:gd name="connsiteY13" fmla="*/ 2048668 h 2048668"/>
                    <a:gd name="connsiteX14" fmla="*/ 61918 w 2067655"/>
                    <a:gd name="connsiteY14" fmla="*/ 2048668 h 2048668"/>
                    <a:gd name="connsiteX15" fmla="*/ 0 w 2067655"/>
                    <a:gd name="connsiteY15" fmla="*/ 1986750 h 2048668"/>
                    <a:gd name="connsiteX16" fmla="*/ 0 w 2067655"/>
                    <a:gd name="connsiteY16" fmla="*/ 1923102 h 2048668"/>
                    <a:gd name="connsiteX17" fmla="*/ 33758 w 2067655"/>
                    <a:gd name="connsiteY17" fmla="*/ 1486338 h 2048668"/>
                    <a:gd name="connsiteX18" fmla="*/ 33758 w 2067655"/>
                    <a:gd name="connsiteY18" fmla="*/ 1398773 h 2048668"/>
                    <a:gd name="connsiteX19" fmla="*/ 0 w 2067655"/>
                    <a:gd name="connsiteY19" fmla="*/ 962009 h 2048668"/>
                    <a:gd name="connsiteX20" fmla="*/ 0 w 2067655"/>
                    <a:gd name="connsiteY20" fmla="*/ 915199 h 2048668"/>
                    <a:gd name="connsiteX21" fmla="*/ 993 w 2067655"/>
                    <a:gd name="connsiteY21" fmla="*/ 910279 h 2048668"/>
                    <a:gd name="connsiteX22" fmla="*/ 141 w 2067655"/>
                    <a:gd name="connsiteY22" fmla="*/ 905371 h 2048668"/>
                    <a:gd name="connsiteX23" fmla="*/ 258539 w 2067655"/>
                    <a:gd name="connsiteY23" fmla="*/ 623255 h 2048668"/>
                    <a:gd name="connsiteX24" fmla="*/ 995585 w 2067655"/>
                    <a:gd name="connsiteY24" fmla="*/ 150000 h 2048668"/>
                    <a:gd name="connsiteX25" fmla="*/ 1481573 w 2067655"/>
                    <a:gd name="connsiteY25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620474 w 2067655"/>
                    <a:gd name="connsiteY10" fmla="*/ 1702583 h 2048668"/>
                    <a:gd name="connsiteX11" fmla="*/ 1176234 w 2067655"/>
                    <a:gd name="connsiteY11" fmla="*/ 2017995 h 2048668"/>
                    <a:gd name="connsiteX12" fmla="*/ 1109657 w 2067655"/>
                    <a:gd name="connsiteY12" fmla="*/ 2048668 h 2048668"/>
                    <a:gd name="connsiteX13" fmla="*/ 1035413 w 2067655"/>
                    <a:gd name="connsiteY13" fmla="*/ 2048668 h 2048668"/>
                    <a:gd name="connsiteX14" fmla="*/ 142359 w 2067655"/>
                    <a:gd name="connsiteY14" fmla="*/ 2048668 h 2048668"/>
                    <a:gd name="connsiteX15" fmla="*/ 61918 w 2067655"/>
                    <a:gd name="connsiteY15" fmla="*/ 2048668 h 2048668"/>
                    <a:gd name="connsiteX16" fmla="*/ 0 w 2067655"/>
                    <a:gd name="connsiteY16" fmla="*/ 1986750 h 2048668"/>
                    <a:gd name="connsiteX17" fmla="*/ 0 w 2067655"/>
                    <a:gd name="connsiteY17" fmla="*/ 1923102 h 2048668"/>
                    <a:gd name="connsiteX18" fmla="*/ 33758 w 2067655"/>
                    <a:gd name="connsiteY18" fmla="*/ 1486338 h 2048668"/>
                    <a:gd name="connsiteX19" fmla="*/ 33758 w 2067655"/>
                    <a:gd name="connsiteY19" fmla="*/ 1398773 h 2048668"/>
                    <a:gd name="connsiteX20" fmla="*/ 0 w 2067655"/>
                    <a:gd name="connsiteY20" fmla="*/ 962009 h 2048668"/>
                    <a:gd name="connsiteX21" fmla="*/ 0 w 2067655"/>
                    <a:gd name="connsiteY21" fmla="*/ 915199 h 2048668"/>
                    <a:gd name="connsiteX22" fmla="*/ 993 w 2067655"/>
                    <a:gd name="connsiteY22" fmla="*/ 910279 h 2048668"/>
                    <a:gd name="connsiteX23" fmla="*/ 141 w 2067655"/>
                    <a:gd name="connsiteY23" fmla="*/ 905371 h 2048668"/>
                    <a:gd name="connsiteX24" fmla="*/ 258539 w 2067655"/>
                    <a:gd name="connsiteY24" fmla="*/ 623255 h 2048668"/>
                    <a:gd name="connsiteX25" fmla="*/ 995585 w 2067655"/>
                    <a:gd name="connsiteY25" fmla="*/ 150000 h 2048668"/>
                    <a:gd name="connsiteX26" fmla="*/ 1481573 w 2067655"/>
                    <a:gd name="connsiteY26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620474 w 2067655"/>
                    <a:gd name="connsiteY10" fmla="*/ 1702583 h 2048668"/>
                    <a:gd name="connsiteX11" fmla="*/ 1176234 w 2067655"/>
                    <a:gd name="connsiteY11" fmla="*/ 2017995 h 2048668"/>
                    <a:gd name="connsiteX12" fmla="*/ 1109657 w 2067655"/>
                    <a:gd name="connsiteY12" fmla="*/ 2048668 h 2048668"/>
                    <a:gd name="connsiteX13" fmla="*/ 1035413 w 2067655"/>
                    <a:gd name="connsiteY13" fmla="*/ 2048668 h 2048668"/>
                    <a:gd name="connsiteX14" fmla="*/ 142359 w 2067655"/>
                    <a:gd name="connsiteY14" fmla="*/ 2048668 h 2048668"/>
                    <a:gd name="connsiteX15" fmla="*/ 61918 w 2067655"/>
                    <a:gd name="connsiteY15" fmla="*/ 2048668 h 2048668"/>
                    <a:gd name="connsiteX16" fmla="*/ 0 w 2067655"/>
                    <a:gd name="connsiteY16" fmla="*/ 1986750 h 2048668"/>
                    <a:gd name="connsiteX17" fmla="*/ 0 w 2067655"/>
                    <a:gd name="connsiteY17" fmla="*/ 1923102 h 2048668"/>
                    <a:gd name="connsiteX18" fmla="*/ 33758 w 2067655"/>
                    <a:gd name="connsiteY18" fmla="*/ 1486338 h 2048668"/>
                    <a:gd name="connsiteX19" fmla="*/ 33758 w 2067655"/>
                    <a:gd name="connsiteY19" fmla="*/ 1398773 h 2048668"/>
                    <a:gd name="connsiteX20" fmla="*/ 0 w 2067655"/>
                    <a:gd name="connsiteY20" fmla="*/ 962009 h 2048668"/>
                    <a:gd name="connsiteX21" fmla="*/ 0 w 2067655"/>
                    <a:gd name="connsiteY21" fmla="*/ 915199 h 2048668"/>
                    <a:gd name="connsiteX22" fmla="*/ 993 w 2067655"/>
                    <a:gd name="connsiteY22" fmla="*/ 910279 h 2048668"/>
                    <a:gd name="connsiteX23" fmla="*/ 141 w 2067655"/>
                    <a:gd name="connsiteY23" fmla="*/ 905371 h 2048668"/>
                    <a:gd name="connsiteX24" fmla="*/ 258539 w 2067655"/>
                    <a:gd name="connsiteY24" fmla="*/ 623255 h 2048668"/>
                    <a:gd name="connsiteX25" fmla="*/ 995585 w 2067655"/>
                    <a:gd name="connsiteY25" fmla="*/ 150000 h 2048668"/>
                    <a:gd name="connsiteX26" fmla="*/ 1481573 w 2067655"/>
                    <a:gd name="connsiteY26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625237 w 2067655"/>
                    <a:gd name="connsiteY10" fmla="*/ 1714490 h 2048668"/>
                    <a:gd name="connsiteX11" fmla="*/ 1176234 w 2067655"/>
                    <a:gd name="connsiteY11" fmla="*/ 2017995 h 2048668"/>
                    <a:gd name="connsiteX12" fmla="*/ 1109657 w 2067655"/>
                    <a:gd name="connsiteY12" fmla="*/ 2048668 h 2048668"/>
                    <a:gd name="connsiteX13" fmla="*/ 1035413 w 2067655"/>
                    <a:gd name="connsiteY13" fmla="*/ 2048668 h 2048668"/>
                    <a:gd name="connsiteX14" fmla="*/ 142359 w 2067655"/>
                    <a:gd name="connsiteY14" fmla="*/ 2048668 h 2048668"/>
                    <a:gd name="connsiteX15" fmla="*/ 61918 w 2067655"/>
                    <a:gd name="connsiteY15" fmla="*/ 2048668 h 2048668"/>
                    <a:gd name="connsiteX16" fmla="*/ 0 w 2067655"/>
                    <a:gd name="connsiteY16" fmla="*/ 1986750 h 2048668"/>
                    <a:gd name="connsiteX17" fmla="*/ 0 w 2067655"/>
                    <a:gd name="connsiteY17" fmla="*/ 1923102 h 2048668"/>
                    <a:gd name="connsiteX18" fmla="*/ 33758 w 2067655"/>
                    <a:gd name="connsiteY18" fmla="*/ 1486338 h 2048668"/>
                    <a:gd name="connsiteX19" fmla="*/ 33758 w 2067655"/>
                    <a:gd name="connsiteY19" fmla="*/ 1398773 h 2048668"/>
                    <a:gd name="connsiteX20" fmla="*/ 0 w 2067655"/>
                    <a:gd name="connsiteY20" fmla="*/ 962009 h 2048668"/>
                    <a:gd name="connsiteX21" fmla="*/ 0 w 2067655"/>
                    <a:gd name="connsiteY21" fmla="*/ 915199 h 2048668"/>
                    <a:gd name="connsiteX22" fmla="*/ 993 w 2067655"/>
                    <a:gd name="connsiteY22" fmla="*/ 910279 h 2048668"/>
                    <a:gd name="connsiteX23" fmla="*/ 141 w 2067655"/>
                    <a:gd name="connsiteY23" fmla="*/ 905371 h 2048668"/>
                    <a:gd name="connsiteX24" fmla="*/ 258539 w 2067655"/>
                    <a:gd name="connsiteY24" fmla="*/ 623255 h 2048668"/>
                    <a:gd name="connsiteX25" fmla="*/ 995585 w 2067655"/>
                    <a:gd name="connsiteY25" fmla="*/ 150000 h 2048668"/>
                    <a:gd name="connsiteX26" fmla="*/ 1481573 w 2067655"/>
                    <a:gd name="connsiteY26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625237 w 2067655"/>
                    <a:gd name="connsiteY10" fmla="*/ 1714490 h 2048668"/>
                    <a:gd name="connsiteX11" fmla="*/ 1176234 w 2067655"/>
                    <a:gd name="connsiteY11" fmla="*/ 2017995 h 2048668"/>
                    <a:gd name="connsiteX12" fmla="*/ 1109657 w 2067655"/>
                    <a:gd name="connsiteY12" fmla="*/ 2048668 h 2048668"/>
                    <a:gd name="connsiteX13" fmla="*/ 1035413 w 2067655"/>
                    <a:gd name="connsiteY13" fmla="*/ 2048668 h 2048668"/>
                    <a:gd name="connsiteX14" fmla="*/ 142359 w 2067655"/>
                    <a:gd name="connsiteY14" fmla="*/ 2048668 h 2048668"/>
                    <a:gd name="connsiteX15" fmla="*/ 61918 w 2067655"/>
                    <a:gd name="connsiteY15" fmla="*/ 2048668 h 2048668"/>
                    <a:gd name="connsiteX16" fmla="*/ 0 w 2067655"/>
                    <a:gd name="connsiteY16" fmla="*/ 1986750 h 2048668"/>
                    <a:gd name="connsiteX17" fmla="*/ 0 w 2067655"/>
                    <a:gd name="connsiteY17" fmla="*/ 1923102 h 2048668"/>
                    <a:gd name="connsiteX18" fmla="*/ 33758 w 2067655"/>
                    <a:gd name="connsiteY18" fmla="*/ 1486338 h 2048668"/>
                    <a:gd name="connsiteX19" fmla="*/ 33758 w 2067655"/>
                    <a:gd name="connsiteY19" fmla="*/ 1398773 h 2048668"/>
                    <a:gd name="connsiteX20" fmla="*/ 0 w 2067655"/>
                    <a:gd name="connsiteY20" fmla="*/ 962009 h 2048668"/>
                    <a:gd name="connsiteX21" fmla="*/ 0 w 2067655"/>
                    <a:gd name="connsiteY21" fmla="*/ 915199 h 2048668"/>
                    <a:gd name="connsiteX22" fmla="*/ 993 w 2067655"/>
                    <a:gd name="connsiteY22" fmla="*/ 910279 h 2048668"/>
                    <a:gd name="connsiteX23" fmla="*/ 141 w 2067655"/>
                    <a:gd name="connsiteY23" fmla="*/ 905371 h 2048668"/>
                    <a:gd name="connsiteX24" fmla="*/ 258539 w 2067655"/>
                    <a:gd name="connsiteY24" fmla="*/ 623255 h 2048668"/>
                    <a:gd name="connsiteX25" fmla="*/ 995585 w 2067655"/>
                    <a:gd name="connsiteY25" fmla="*/ 150000 h 2048668"/>
                    <a:gd name="connsiteX26" fmla="*/ 1481573 w 2067655"/>
                    <a:gd name="connsiteY26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625237 w 2067655"/>
                    <a:gd name="connsiteY10" fmla="*/ 1714490 h 2048668"/>
                    <a:gd name="connsiteX11" fmla="*/ 1176234 w 2067655"/>
                    <a:gd name="connsiteY11" fmla="*/ 2017995 h 2048668"/>
                    <a:gd name="connsiteX12" fmla="*/ 1109657 w 2067655"/>
                    <a:gd name="connsiteY12" fmla="*/ 2048668 h 2048668"/>
                    <a:gd name="connsiteX13" fmla="*/ 1035413 w 2067655"/>
                    <a:gd name="connsiteY13" fmla="*/ 2048668 h 2048668"/>
                    <a:gd name="connsiteX14" fmla="*/ 142359 w 2067655"/>
                    <a:gd name="connsiteY14" fmla="*/ 2048668 h 2048668"/>
                    <a:gd name="connsiteX15" fmla="*/ 61918 w 2067655"/>
                    <a:gd name="connsiteY15" fmla="*/ 2048668 h 2048668"/>
                    <a:gd name="connsiteX16" fmla="*/ 0 w 2067655"/>
                    <a:gd name="connsiteY16" fmla="*/ 1986750 h 2048668"/>
                    <a:gd name="connsiteX17" fmla="*/ 0 w 2067655"/>
                    <a:gd name="connsiteY17" fmla="*/ 1923102 h 2048668"/>
                    <a:gd name="connsiteX18" fmla="*/ 33758 w 2067655"/>
                    <a:gd name="connsiteY18" fmla="*/ 1486338 h 2048668"/>
                    <a:gd name="connsiteX19" fmla="*/ 33758 w 2067655"/>
                    <a:gd name="connsiteY19" fmla="*/ 1398773 h 2048668"/>
                    <a:gd name="connsiteX20" fmla="*/ 0 w 2067655"/>
                    <a:gd name="connsiteY20" fmla="*/ 962009 h 2048668"/>
                    <a:gd name="connsiteX21" fmla="*/ 0 w 2067655"/>
                    <a:gd name="connsiteY21" fmla="*/ 915199 h 2048668"/>
                    <a:gd name="connsiteX22" fmla="*/ 993 w 2067655"/>
                    <a:gd name="connsiteY22" fmla="*/ 910279 h 2048668"/>
                    <a:gd name="connsiteX23" fmla="*/ 141 w 2067655"/>
                    <a:gd name="connsiteY23" fmla="*/ 905371 h 2048668"/>
                    <a:gd name="connsiteX24" fmla="*/ 256158 w 2067655"/>
                    <a:gd name="connsiteY24" fmla="*/ 620873 h 2048668"/>
                    <a:gd name="connsiteX25" fmla="*/ 995585 w 2067655"/>
                    <a:gd name="connsiteY25" fmla="*/ 150000 h 2048668"/>
                    <a:gd name="connsiteX26" fmla="*/ 1481573 w 2067655"/>
                    <a:gd name="connsiteY26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625237 w 2067655"/>
                    <a:gd name="connsiteY10" fmla="*/ 1714490 h 2048668"/>
                    <a:gd name="connsiteX11" fmla="*/ 1176234 w 2067655"/>
                    <a:gd name="connsiteY11" fmla="*/ 2017995 h 2048668"/>
                    <a:gd name="connsiteX12" fmla="*/ 1109657 w 2067655"/>
                    <a:gd name="connsiteY12" fmla="*/ 2048668 h 2048668"/>
                    <a:gd name="connsiteX13" fmla="*/ 1035413 w 2067655"/>
                    <a:gd name="connsiteY13" fmla="*/ 2048668 h 2048668"/>
                    <a:gd name="connsiteX14" fmla="*/ 142359 w 2067655"/>
                    <a:gd name="connsiteY14" fmla="*/ 2048668 h 2048668"/>
                    <a:gd name="connsiteX15" fmla="*/ 61918 w 2067655"/>
                    <a:gd name="connsiteY15" fmla="*/ 2048668 h 2048668"/>
                    <a:gd name="connsiteX16" fmla="*/ 0 w 2067655"/>
                    <a:gd name="connsiteY16" fmla="*/ 1986750 h 2048668"/>
                    <a:gd name="connsiteX17" fmla="*/ 0 w 2067655"/>
                    <a:gd name="connsiteY17" fmla="*/ 1923102 h 2048668"/>
                    <a:gd name="connsiteX18" fmla="*/ 33758 w 2067655"/>
                    <a:gd name="connsiteY18" fmla="*/ 1486338 h 2048668"/>
                    <a:gd name="connsiteX19" fmla="*/ 33758 w 2067655"/>
                    <a:gd name="connsiteY19" fmla="*/ 1398773 h 2048668"/>
                    <a:gd name="connsiteX20" fmla="*/ 0 w 2067655"/>
                    <a:gd name="connsiteY20" fmla="*/ 962009 h 2048668"/>
                    <a:gd name="connsiteX21" fmla="*/ 0 w 2067655"/>
                    <a:gd name="connsiteY21" fmla="*/ 915199 h 2048668"/>
                    <a:gd name="connsiteX22" fmla="*/ 993 w 2067655"/>
                    <a:gd name="connsiteY22" fmla="*/ 910279 h 2048668"/>
                    <a:gd name="connsiteX23" fmla="*/ 141 w 2067655"/>
                    <a:gd name="connsiteY23" fmla="*/ 905371 h 2048668"/>
                    <a:gd name="connsiteX24" fmla="*/ 249014 w 2067655"/>
                    <a:gd name="connsiteY24" fmla="*/ 613729 h 2048668"/>
                    <a:gd name="connsiteX25" fmla="*/ 995585 w 2067655"/>
                    <a:gd name="connsiteY25" fmla="*/ 150000 h 2048668"/>
                    <a:gd name="connsiteX26" fmla="*/ 1481573 w 2067655"/>
                    <a:gd name="connsiteY26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625237 w 2067655"/>
                    <a:gd name="connsiteY10" fmla="*/ 1714490 h 2048668"/>
                    <a:gd name="connsiteX11" fmla="*/ 1176234 w 2067655"/>
                    <a:gd name="connsiteY11" fmla="*/ 2017995 h 2048668"/>
                    <a:gd name="connsiteX12" fmla="*/ 1109657 w 2067655"/>
                    <a:gd name="connsiteY12" fmla="*/ 2048668 h 2048668"/>
                    <a:gd name="connsiteX13" fmla="*/ 1035413 w 2067655"/>
                    <a:gd name="connsiteY13" fmla="*/ 2048668 h 2048668"/>
                    <a:gd name="connsiteX14" fmla="*/ 142359 w 2067655"/>
                    <a:gd name="connsiteY14" fmla="*/ 2048668 h 2048668"/>
                    <a:gd name="connsiteX15" fmla="*/ 61918 w 2067655"/>
                    <a:gd name="connsiteY15" fmla="*/ 2048668 h 2048668"/>
                    <a:gd name="connsiteX16" fmla="*/ 0 w 2067655"/>
                    <a:gd name="connsiteY16" fmla="*/ 1986750 h 2048668"/>
                    <a:gd name="connsiteX17" fmla="*/ 0 w 2067655"/>
                    <a:gd name="connsiteY17" fmla="*/ 1923102 h 2048668"/>
                    <a:gd name="connsiteX18" fmla="*/ 33758 w 2067655"/>
                    <a:gd name="connsiteY18" fmla="*/ 1486338 h 2048668"/>
                    <a:gd name="connsiteX19" fmla="*/ 33758 w 2067655"/>
                    <a:gd name="connsiteY19" fmla="*/ 1398773 h 2048668"/>
                    <a:gd name="connsiteX20" fmla="*/ 0 w 2067655"/>
                    <a:gd name="connsiteY20" fmla="*/ 962009 h 2048668"/>
                    <a:gd name="connsiteX21" fmla="*/ 0 w 2067655"/>
                    <a:gd name="connsiteY21" fmla="*/ 915199 h 2048668"/>
                    <a:gd name="connsiteX22" fmla="*/ 993 w 2067655"/>
                    <a:gd name="connsiteY22" fmla="*/ 910279 h 2048668"/>
                    <a:gd name="connsiteX23" fmla="*/ 141 w 2067655"/>
                    <a:gd name="connsiteY23" fmla="*/ 905371 h 2048668"/>
                    <a:gd name="connsiteX24" fmla="*/ 249014 w 2067655"/>
                    <a:gd name="connsiteY24" fmla="*/ 613729 h 2048668"/>
                    <a:gd name="connsiteX25" fmla="*/ 995585 w 2067655"/>
                    <a:gd name="connsiteY25" fmla="*/ 150000 h 2048668"/>
                    <a:gd name="connsiteX26" fmla="*/ 1481573 w 2067655"/>
                    <a:gd name="connsiteY26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625237 w 2067655"/>
                    <a:gd name="connsiteY10" fmla="*/ 1714490 h 2048668"/>
                    <a:gd name="connsiteX11" fmla="*/ 1176234 w 2067655"/>
                    <a:gd name="connsiteY11" fmla="*/ 2017995 h 2048668"/>
                    <a:gd name="connsiteX12" fmla="*/ 1109657 w 2067655"/>
                    <a:gd name="connsiteY12" fmla="*/ 2048668 h 2048668"/>
                    <a:gd name="connsiteX13" fmla="*/ 1035413 w 2067655"/>
                    <a:gd name="connsiteY13" fmla="*/ 2048668 h 2048668"/>
                    <a:gd name="connsiteX14" fmla="*/ 142359 w 2067655"/>
                    <a:gd name="connsiteY14" fmla="*/ 2048668 h 2048668"/>
                    <a:gd name="connsiteX15" fmla="*/ 61918 w 2067655"/>
                    <a:gd name="connsiteY15" fmla="*/ 2048668 h 2048668"/>
                    <a:gd name="connsiteX16" fmla="*/ 0 w 2067655"/>
                    <a:gd name="connsiteY16" fmla="*/ 1986750 h 2048668"/>
                    <a:gd name="connsiteX17" fmla="*/ 0 w 2067655"/>
                    <a:gd name="connsiteY17" fmla="*/ 1923102 h 2048668"/>
                    <a:gd name="connsiteX18" fmla="*/ 33758 w 2067655"/>
                    <a:gd name="connsiteY18" fmla="*/ 1486338 h 2048668"/>
                    <a:gd name="connsiteX19" fmla="*/ 33758 w 2067655"/>
                    <a:gd name="connsiteY19" fmla="*/ 1398773 h 2048668"/>
                    <a:gd name="connsiteX20" fmla="*/ 0 w 2067655"/>
                    <a:gd name="connsiteY20" fmla="*/ 962009 h 2048668"/>
                    <a:gd name="connsiteX21" fmla="*/ 0 w 2067655"/>
                    <a:gd name="connsiteY21" fmla="*/ 915199 h 2048668"/>
                    <a:gd name="connsiteX22" fmla="*/ 993 w 2067655"/>
                    <a:gd name="connsiteY22" fmla="*/ 910279 h 2048668"/>
                    <a:gd name="connsiteX23" fmla="*/ 141 w 2067655"/>
                    <a:gd name="connsiteY23" fmla="*/ 905371 h 2048668"/>
                    <a:gd name="connsiteX24" fmla="*/ 249014 w 2067655"/>
                    <a:gd name="connsiteY24" fmla="*/ 613729 h 2048668"/>
                    <a:gd name="connsiteX25" fmla="*/ 670355 w 2067655"/>
                    <a:gd name="connsiteY25" fmla="*/ 338127 h 2048668"/>
                    <a:gd name="connsiteX26" fmla="*/ 995585 w 2067655"/>
                    <a:gd name="connsiteY26" fmla="*/ 150000 h 2048668"/>
                    <a:gd name="connsiteX27" fmla="*/ 1481573 w 2067655"/>
                    <a:gd name="connsiteY27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625237 w 2067655"/>
                    <a:gd name="connsiteY10" fmla="*/ 1714490 h 2048668"/>
                    <a:gd name="connsiteX11" fmla="*/ 1176234 w 2067655"/>
                    <a:gd name="connsiteY11" fmla="*/ 2017995 h 2048668"/>
                    <a:gd name="connsiteX12" fmla="*/ 1109657 w 2067655"/>
                    <a:gd name="connsiteY12" fmla="*/ 2048668 h 2048668"/>
                    <a:gd name="connsiteX13" fmla="*/ 1035413 w 2067655"/>
                    <a:gd name="connsiteY13" fmla="*/ 2048668 h 2048668"/>
                    <a:gd name="connsiteX14" fmla="*/ 142359 w 2067655"/>
                    <a:gd name="connsiteY14" fmla="*/ 2048668 h 2048668"/>
                    <a:gd name="connsiteX15" fmla="*/ 61918 w 2067655"/>
                    <a:gd name="connsiteY15" fmla="*/ 2048668 h 2048668"/>
                    <a:gd name="connsiteX16" fmla="*/ 0 w 2067655"/>
                    <a:gd name="connsiteY16" fmla="*/ 1986750 h 2048668"/>
                    <a:gd name="connsiteX17" fmla="*/ 0 w 2067655"/>
                    <a:gd name="connsiteY17" fmla="*/ 1923102 h 2048668"/>
                    <a:gd name="connsiteX18" fmla="*/ 33758 w 2067655"/>
                    <a:gd name="connsiteY18" fmla="*/ 1486338 h 2048668"/>
                    <a:gd name="connsiteX19" fmla="*/ 33758 w 2067655"/>
                    <a:gd name="connsiteY19" fmla="*/ 1398773 h 2048668"/>
                    <a:gd name="connsiteX20" fmla="*/ 0 w 2067655"/>
                    <a:gd name="connsiteY20" fmla="*/ 962009 h 2048668"/>
                    <a:gd name="connsiteX21" fmla="*/ 0 w 2067655"/>
                    <a:gd name="connsiteY21" fmla="*/ 915199 h 2048668"/>
                    <a:gd name="connsiteX22" fmla="*/ 993 w 2067655"/>
                    <a:gd name="connsiteY22" fmla="*/ 910279 h 2048668"/>
                    <a:gd name="connsiteX23" fmla="*/ 141 w 2067655"/>
                    <a:gd name="connsiteY23" fmla="*/ 905371 h 2048668"/>
                    <a:gd name="connsiteX24" fmla="*/ 249014 w 2067655"/>
                    <a:gd name="connsiteY24" fmla="*/ 613729 h 2048668"/>
                    <a:gd name="connsiteX25" fmla="*/ 670355 w 2067655"/>
                    <a:gd name="connsiteY25" fmla="*/ 338127 h 2048668"/>
                    <a:gd name="connsiteX26" fmla="*/ 1000348 w 2067655"/>
                    <a:gd name="connsiteY26" fmla="*/ 142857 h 2048668"/>
                    <a:gd name="connsiteX27" fmla="*/ 1481573 w 2067655"/>
                    <a:gd name="connsiteY27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625237 w 2067655"/>
                    <a:gd name="connsiteY10" fmla="*/ 1714490 h 2048668"/>
                    <a:gd name="connsiteX11" fmla="*/ 1176234 w 2067655"/>
                    <a:gd name="connsiteY11" fmla="*/ 2017995 h 2048668"/>
                    <a:gd name="connsiteX12" fmla="*/ 1109657 w 2067655"/>
                    <a:gd name="connsiteY12" fmla="*/ 2048668 h 2048668"/>
                    <a:gd name="connsiteX13" fmla="*/ 1035413 w 2067655"/>
                    <a:gd name="connsiteY13" fmla="*/ 2048668 h 2048668"/>
                    <a:gd name="connsiteX14" fmla="*/ 142359 w 2067655"/>
                    <a:gd name="connsiteY14" fmla="*/ 2048668 h 2048668"/>
                    <a:gd name="connsiteX15" fmla="*/ 61918 w 2067655"/>
                    <a:gd name="connsiteY15" fmla="*/ 2048668 h 2048668"/>
                    <a:gd name="connsiteX16" fmla="*/ 0 w 2067655"/>
                    <a:gd name="connsiteY16" fmla="*/ 1986750 h 2048668"/>
                    <a:gd name="connsiteX17" fmla="*/ 0 w 2067655"/>
                    <a:gd name="connsiteY17" fmla="*/ 1923102 h 2048668"/>
                    <a:gd name="connsiteX18" fmla="*/ 33758 w 2067655"/>
                    <a:gd name="connsiteY18" fmla="*/ 1486338 h 2048668"/>
                    <a:gd name="connsiteX19" fmla="*/ 33758 w 2067655"/>
                    <a:gd name="connsiteY19" fmla="*/ 1398773 h 2048668"/>
                    <a:gd name="connsiteX20" fmla="*/ 0 w 2067655"/>
                    <a:gd name="connsiteY20" fmla="*/ 962009 h 2048668"/>
                    <a:gd name="connsiteX21" fmla="*/ 0 w 2067655"/>
                    <a:gd name="connsiteY21" fmla="*/ 915199 h 2048668"/>
                    <a:gd name="connsiteX22" fmla="*/ 993 w 2067655"/>
                    <a:gd name="connsiteY22" fmla="*/ 910279 h 2048668"/>
                    <a:gd name="connsiteX23" fmla="*/ 141 w 2067655"/>
                    <a:gd name="connsiteY23" fmla="*/ 905371 h 2048668"/>
                    <a:gd name="connsiteX24" fmla="*/ 249014 w 2067655"/>
                    <a:gd name="connsiteY24" fmla="*/ 613729 h 2048668"/>
                    <a:gd name="connsiteX25" fmla="*/ 670355 w 2067655"/>
                    <a:gd name="connsiteY25" fmla="*/ 338127 h 2048668"/>
                    <a:gd name="connsiteX26" fmla="*/ 1000348 w 2067655"/>
                    <a:gd name="connsiteY26" fmla="*/ 142857 h 2048668"/>
                    <a:gd name="connsiteX27" fmla="*/ 1481573 w 2067655"/>
                    <a:gd name="connsiteY27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625237 w 2067655"/>
                    <a:gd name="connsiteY10" fmla="*/ 1714490 h 2048668"/>
                    <a:gd name="connsiteX11" fmla="*/ 1176234 w 2067655"/>
                    <a:gd name="connsiteY11" fmla="*/ 2017995 h 2048668"/>
                    <a:gd name="connsiteX12" fmla="*/ 1109657 w 2067655"/>
                    <a:gd name="connsiteY12" fmla="*/ 2048668 h 2048668"/>
                    <a:gd name="connsiteX13" fmla="*/ 1035413 w 2067655"/>
                    <a:gd name="connsiteY13" fmla="*/ 2048668 h 2048668"/>
                    <a:gd name="connsiteX14" fmla="*/ 142359 w 2067655"/>
                    <a:gd name="connsiteY14" fmla="*/ 2048668 h 2048668"/>
                    <a:gd name="connsiteX15" fmla="*/ 61918 w 2067655"/>
                    <a:gd name="connsiteY15" fmla="*/ 2048668 h 2048668"/>
                    <a:gd name="connsiteX16" fmla="*/ 0 w 2067655"/>
                    <a:gd name="connsiteY16" fmla="*/ 1986750 h 2048668"/>
                    <a:gd name="connsiteX17" fmla="*/ 0 w 2067655"/>
                    <a:gd name="connsiteY17" fmla="*/ 1923102 h 2048668"/>
                    <a:gd name="connsiteX18" fmla="*/ 33758 w 2067655"/>
                    <a:gd name="connsiteY18" fmla="*/ 1486338 h 2048668"/>
                    <a:gd name="connsiteX19" fmla="*/ 33758 w 2067655"/>
                    <a:gd name="connsiteY19" fmla="*/ 1398773 h 2048668"/>
                    <a:gd name="connsiteX20" fmla="*/ 0 w 2067655"/>
                    <a:gd name="connsiteY20" fmla="*/ 962009 h 2048668"/>
                    <a:gd name="connsiteX21" fmla="*/ 0 w 2067655"/>
                    <a:gd name="connsiteY21" fmla="*/ 915199 h 2048668"/>
                    <a:gd name="connsiteX22" fmla="*/ 993 w 2067655"/>
                    <a:gd name="connsiteY22" fmla="*/ 910279 h 2048668"/>
                    <a:gd name="connsiteX23" fmla="*/ 141 w 2067655"/>
                    <a:gd name="connsiteY23" fmla="*/ 905371 h 2048668"/>
                    <a:gd name="connsiteX24" fmla="*/ 249014 w 2067655"/>
                    <a:gd name="connsiteY24" fmla="*/ 613729 h 2048668"/>
                    <a:gd name="connsiteX25" fmla="*/ 670355 w 2067655"/>
                    <a:gd name="connsiteY25" fmla="*/ 338127 h 2048668"/>
                    <a:gd name="connsiteX26" fmla="*/ 1028923 w 2067655"/>
                    <a:gd name="connsiteY26" fmla="*/ 104757 h 2048668"/>
                    <a:gd name="connsiteX27" fmla="*/ 1481573 w 2067655"/>
                    <a:gd name="connsiteY27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625237 w 2067655"/>
                    <a:gd name="connsiteY10" fmla="*/ 1714490 h 2048668"/>
                    <a:gd name="connsiteX11" fmla="*/ 1176234 w 2067655"/>
                    <a:gd name="connsiteY11" fmla="*/ 2017995 h 2048668"/>
                    <a:gd name="connsiteX12" fmla="*/ 1109657 w 2067655"/>
                    <a:gd name="connsiteY12" fmla="*/ 2048668 h 2048668"/>
                    <a:gd name="connsiteX13" fmla="*/ 1035413 w 2067655"/>
                    <a:gd name="connsiteY13" fmla="*/ 2048668 h 2048668"/>
                    <a:gd name="connsiteX14" fmla="*/ 142359 w 2067655"/>
                    <a:gd name="connsiteY14" fmla="*/ 2048668 h 2048668"/>
                    <a:gd name="connsiteX15" fmla="*/ 61918 w 2067655"/>
                    <a:gd name="connsiteY15" fmla="*/ 2048668 h 2048668"/>
                    <a:gd name="connsiteX16" fmla="*/ 0 w 2067655"/>
                    <a:gd name="connsiteY16" fmla="*/ 1986750 h 2048668"/>
                    <a:gd name="connsiteX17" fmla="*/ 0 w 2067655"/>
                    <a:gd name="connsiteY17" fmla="*/ 1923102 h 2048668"/>
                    <a:gd name="connsiteX18" fmla="*/ 33758 w 2067655"/>
                    <a:gd name="connsiteY18" fmla="*/ 1486338 h 2048668"/>
                    <a:gd name="connsiteX19" fmla="*/ 33758 w 2067655"/>
                    <a:gd name="connsiteY19" fmla="*/ 1398773 h 2048668"/>
                    <a:gd name="connsiteX20" fmla="*/ 0 w 2067655"/>
                    <a:gd name="connsiteY20" fmla="*/ 962009 h 2048668"/>
                    <a:gd name="connsiteX21" fmla="*/ 0 w 2067655"/>
                    <a:gd name="connsiteY21" fmla="*/ 915199 h 2048668"/>
                    <a:gd name="connsiteX22" fmla="*/ 993 w 2067655"/>
                    <a:gd name="connsiteY22" fmla="*/ 910279 h 2048668"/>
                    <a:gd name="connsiteX23" fmla="*/ 141 w 2067655"/>
                    <a:gd name="connsiteY23" fmla="*/ 905371 h 2048668"/>
                    <a:gd name="connsiteX24" fmla="*/ 249014 w 2067655"/>
                    <a:gd name="connsiteY24" fmla="*/ 613729 h 2048668"/>
                    <a:gd name="connsiteX25" fmla="*/ 672736 w 2067655"/>
                    <a:gd name="connsiteY25" fmla="*/ 326221 h 2048668"/>
                    <a:gd name="connsiteX26" fmla="*/ 1028923 w 2067655"/>
                    <a:gd name="connsiteY26" fmla="*/ 104757 h 2048668"/>
                    <a:gd name="connsiteX27" fmla="*/ 1481573 w 2067655"/>
                    <a:gd name="connsiteY27" fmla="*/ 0 h 20486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067655" h="2048668">
                      <a:moveTo>
                        <a:pt x="1481573" y="0"/>
                      </a:moveTo>
                      <a:cubicBezTo>
                        <a:pt x="1805257" y="0"/>
                        <a:pt x="2067655" y="152322"/>
                        <a:pt x="2067655" y="340221"/>
                      </a:cubicBezTo>
                      <a:lnTo>
                        <a:pt x="2066400" y="347448"/>
                      </a:lnTo>
                      <a:lnTo>
                        <a:pt x="2066925" y="350049"/>
                      </a:lnTo>
                      <a:lnTo>
                        <a:pt x="2066925" y="440493"/>
                      </a:lnTo>
                      <a:lnTo>
                        <a:pt x="2035238" y="850461"/>
                      </a:lnTo>
                      <a:cubicBezTo>
                        <a:pt x="2033369" y="874641"/>
                        <a:pt x="2033369" y="913846"/>
                        <a:pt x="2035238" y="938026"/>
                      </a:cubicBezTo>
                      <a:lnTo>
                        <a:pt x="2066925" y="1347986"/>
                      </a:lnTo>
                      <a:lnTo>
                        <a:pt x="2066925" y="1421600"/>
                      </a:lnTo>
                      <a:cubicBezTo>
                        <a:pt x="2066925" y="1438698"/>
                        <a:pt x="2059995" y="1454178"/>
                        <a:pt x="2048790" y="1465383"/>
                      </a:cubicBezTo>
                      <a:cubicBezTo>
                        <a:pt x="1912368" y="1551594"/>
                        <a:pt x="1892627" y="1552079"/>
                        <a:pt x="1625237" y="1714490"/>
                      </a:cubicBezTo>
                      <a:cubicBezTo>
                        <a:pt x="1357847" y="1876901"/>
                        <a:pt x="1324314" y="1912858"/>
                        <a:pt x="1176234" y="2017995"/>
                      </a:cubicBezTo>
                      <a:cubicBezTo>
                        <a:pt x="1166835" y="2040219"/>
                        <a:pt x="1135304" y="2048668"/>
                        <a:pt x="1109657" y="2048668"/>
                      </a:cubicBezTo>
                      <a:lnTo>
                        <a:pt x="1035413" y="2048668"/>
                      </a:lnTo>
                      <a:lnTo>
                        <a:pt x="142359" y="2048668"/>
                      </a:lnTo>
                      <a:lnTo>
                        <a:pt x="61918" y="2048668"/>
                      </a:lnTo>
                      <a:cubicBezTo>
                        <a:pt x="27722" y="2048668"/>
                        <a:pt x="0" y="2020946"/>
                        <a:pt x="0" y="1986750"/>
                      </a:cubicBezTo>
                      <a:lnTo>
                        <a:pt x="0" y="1923102"/>
                      </a:lnTo>
                      <a:lnTo>
                        <a:pt x="33758" y="1486338"/>
                      </a:lnTo>
                      <a:cubicBezTo>
                        <a:pt x="35627" y="1462158"/>
                        <a:pt x="35627" y="1422953"/>
                        <a:pt x="33758" y="1398773"/>
                      </a:cubicBezTo>
                      <a:lnTo>
                        <a:pt x="0" y="962009"/>
                      </a:lnTo>
                      <a:lnTo>
                        <a:pt x="0" y="915199"/>
                      </a:lnTo>
                      <a:lnTo>
                        <a:pt x="993" y="910279"/>
                      </a:lnTo>
                      <a:lnTo>
                        <a:pt x="141" y="905371"/>
                      </a:lnTo>
                      <a:cubicBezTo>
                        <a:pt x="141" y="787934"/>
                        <a:pt x="97878" y="684394"/>
                        <a:pt x="249014" y="613729"/>
                      </a:cubicBezTo>
                      <a:cubicBezTo>
                        <a:pt x="389461" y="526624"/>
                        <a:pt x="532289" y="413326"/>
                        <a:pt x="672736" y="326221"/>
                      </a:cubicBezTo>
                      <a:lnTo>
                        <a:pt x="1028923" y="104757"/>
                      </a:lnTo>
                      <a:cubicBezTo>
                        <a:pt x="1169965" y="30926"/>
                        <a:pt x="1279271" y="0"/>
                        <a:pt x="1481573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B25CF980-2625-4A9C-BD87-768DD5F64E0D}"/>
                    </a:ext>
                  </a:extLst>
                </p:cNvPr>
                <p:cNvSpPr/>
                <p:nvPr/>
              </p:nvSpPr>
              <p:spPr>
                <a:xfrm>
                  <a:off x="4519112" y="3014672"/>
                  <a:ext cx="1909769" cy="1978354"/>
                </a:xfrm>
                <a:custGeom>
                  <a:avLst/>
                  <a:gdLst>
                    <a:gd name="connsiteX0" fmla="*/ 1323687 w 1909769"/>
                    <a:gd name="connsiteY0" fmla="*/ 0 h 1978354"/>
                    <a:gd name="connsiteX1" fmla="*/ 1909769 w 1909769"/>
                    <a:gd name="connsiteY1" fmla="*/ 340221 h 1978354"/>
                    <a:gd name="connsiteX2" fmla="*/ 1908514 w 1909769"/>
                    <a:gd name="connsiteY2" fmla="*/ 347448 h 1978354"/>
                    <a:gd name="connsiteX3" fmla="*/ 1909039 w 1909769"/>
                    <a:gd name="connsiteY3" fmla="*/ 350049 h 1978354"/>
                    <a:gd name="connsiteX4" fmla="*/ 1909039 w 1909769"/>
                    <a:gd name="connsiteY4" fmla="*/ 440493 h 1978354"/>
                    <a:gd name="connsiteX5" fmla="*/ 1877352 w 1909769"/>
                    <a:gd name="connsiteY5" fmla="*/ 850461 h 1978354"/>
                    <a:gd name="connsiteX6" fmla="*/ 1877352 w 1909769"/>
                    <a:gd name="connsiteY6" fmla="*/ 938026 h 1978354"/>
                    <a:gd name="connsiteX7" fmla="*/ 1909039 w 1909769"/>
                    <a:gd name="connsiteY7" fmla="*/ 1347986 h 1978354"/>
                    <a:gd name="connsiteX8" fmla="*/ 1909039 w 1909769"/>
                    <a:gd name="connsiteY8" fmla="*/ 1389425 h 1978354"/>
                    <a:gd name="connsiteX9" fmla="*/ 942606 w 1909769"/>
                    <a:gd name="connsiteY9" fmla="*/ 1978354 h 1978354"/>
                    <a:gd name="connsiteX10" fmla="*/ 653270 w 1909769"/>
                    <a:gd name="connsiteY10" fmla="*/ 1123940 h 1978354"/>
                    <a:gd name="connsiteX11" fmla="*/ 0 w 1909769"/>
                    <a:gd name="connsiteY11" fmla="*/ 741660 h 1978354"/>
                    <a:gd name="connsiteX12" fmla="*/ 1117995 w 1909769"/>
                    <a:gd name="connsiteY12" fmla="*/ 17477 h 1978354"/>
                    <a:gd name="connsiteX13" fmla="*/ 1187449 w 1909769"/>
                    <a:gd name="connsiteY13" fmla="*/ 5986 h 1978354"/>
                    <a:gd name="connsiteX14" fmla="*/ 1323687 w 1909769"/>
                    <a:gd name="connsiteY14" fmla="*/ 0 h 1978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909769" h="1978354">
                      <a:moveTo>
                        <a:pt x="1323687" y="0"/>
                      </a:moveTo>
                      <a:cubicBezTo>
                        <a:pt x="1647371" y="0"/>
                        <a:pt x="1909769" y="152322"/>
                        <a:pt x="1909769" y="340221"/>
                      </a:cubicBezTo>
                      <a:lnTo>
                        <a:pt x="1908514" y="347448"/>
                      </a:lnTo>
                      <a:lnTo>
                        <a:pt x="1909039" y="350049"/>
                      </a:lnTo>
                      <a:lnTo>
                        <a:pt x="1909039" y="440493"/>
                      </a:lnTo>
                      <a:lnTo>
                        <a:pt x="1877352" y="850461"/>
                      </a:lnTo>
                      <a:cubicBezTo>
                        <a:pt x="1875483" y="874641"/>
                        <a:pt x="1875483" y="913846"/>
                        <a:pt x="1877352" y="938026"/>
                      </a:cubicBezTo>
                      <a:lnTo>
                        <a:pt x="1909039" y="1347986"/>
                      </a:lnTo>
                      <a:lnTo>
                        <a:pt x="1909039" y="1389425"/>
                      </a:lnTo>
                      <a:lnTo>
                        <a:pt x="942606" y="1978354"/>
                      </a:lnTo>
                      <a:lnTo>
                        <a:pt x="653270" y="1123940"/>
                      </a:lnTo>
                      <a:lnTo>
                        <a:pt x="0" y="741660"/>
                      </a:lnTo>
                      <a:lnTo>
                        <a:pt x="1117995" y="17477"/>
                      </a:lnTo>
                      <a:lnTo>
                        <a:pt x="1187449" y="5986"/>
                      </a:lnTo>
                      <a:cubicBezTo>
                        <a:pt x="1228349" y="1933"/>
                        <a:pt x="1273112" y="0"/>
                        <a:pt x="132368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1000">
                      <a:srgbClr val="FFC000">
                        <a:alpha val="50000"/>
                      </a:srgbClr>
                    </a:gs>
                    <a:gs pos="9000">
                      <a:schemeClr val="bg1">
                        <a:alpha val="0"/>
                      </a:schemeClr>
                    </a:gs>
                    <a:gs pos="76000">
                      <a:schemeClr val="bg1">
                        <a:alpha val="0"/>
                      </a:schemeClr>
                    </a:gs>
                    <a:gs pos="28000">
                      <a:srgbClr val="FFC000">
                        <a:alpha val="50000"/>
                      </a:srgbClr>
                    </a:gs>
                    <a:gs pos="52000">
                      <a:schemeClr val="bg1">
                        <a:alpha val="80000"/>
                      </a:schemeClr>
                    </a:gs>
                  </a:gsLst>
                  <a:lin ang="14400000" scaled="0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F9917CDE-F8EF-464A-A31D-8B9DA016D4C1}"/>
                    </a:ext>
                  </a:extLst>
                </p:cNvPr>
                <p:cNvSpPr/>
                <p:nvPr/>
              </p:nvSpPr>
              <p:spPr>
                <a:xfrm>
                  <a:off x="4402601" y="3603727"/>
                  <a:ext cx="1100798" cy="1426366"/>
                </a:xfrm>
                <a:custGeom>
                  <a:avLst/>
                  <a:gdLst>
                    <a:gd name="connsiteX0" fmla="*/ 586223 w 1172305"/>
                    <a:gd name="connsiteY0" fmla="*/ 0 h 1483518"/>
                    <a:gd name="connsiteX1" fmla="*/ 1172305 w 1172305"/>
                    <a:gd name="connsiteY1" fmla="*/ 340221 h 1483518"/>
                    <a:gd name="connsiteX2" fmla="*/ 1171050 w 1172305"/>
                    <a:gd name="connsiteY2" fmla="*/ 347448 h 1483518"/>
                    <a:gd name="connsiteX3" fmla="*/ 1171575 w 1172305"/>
                    <a:gd name="connsiteY3" fmla="*/ 350049 h 1483518"/>
                    <a:gd name="connsiteX4" fmla="*/ 1171575 w 1172305"/>
                    <a:gd name="connsiteY4" fmla="*/ 440493 h 1483518"/>
                    <a:gd name="connsiteX5" fmla="*/ 1139888 w 1172305"/>
                    <a:gd name="connsiteY5" fmla="*/ 850461 h 1483518"/>
                    <a:gd name="connsiteX6" fmla="*/ 1139888 w 1172305"/>
                    <a:gd name="connsiteY6" fmla="*/ 938026 h 1483518"/>
                    <a:gd name="connsiteX7" fmla="*/ 1171575 w 1172305"/>
                    <a:gd name="connsiteY7" fmla="*/ 1347986 h 1483518"/>
                    <a:gd name="connsiteX8" fmla="*/ 1171575 w 1172305"/>
                    <a:gd name="connsiteY8" fmla="*/ 1421600 h 1483518"/>
                    <a:gd name="connsiteX9" fmla="*/ 1109657 w 1172305"/>
                    <a:gd name="connsiteY9" fmla="*/ 1483518 h 1483518"/>
                    <a:gd name="connsiteX10" fmla="*/ 1035413 w 1172305"/>
                    <a:gd name="connsiteY10" fmla="*/ 1483518 h 1483518"/>
                    <a:gd name="connsiteX11" fmla="*/ 142359 w 1172305"/>
                    <a:gd name="connsiteY11" fmla="*/ 1483518 h 1483518"/>
                    <a:gd name="connsiteX12" fmla="*/ 61918 w 1172305"/>
                    <a:gd name="connsiteY12" fmla="*/ 1483518 h 1483518"/>
                    <a:gd name="connsiteX13" fmla="*/ 0 w 1172305"/>
                    <a:gd name="connsiteY13" fmla="*/ 1421600 h 1483518"/>
                    <a:gd name="connsiteX14" fmla="*/ 0 w 1172305"/>
                    <a:gd name="connsiteY14" fmla="*/ 1357952 h 1483518"/>
                    <a:gd name="connsiteX15" fmla="*/ 33758 w 1172305"/>
                    <a:gd name="connsiteY15" fmla="*/ 921188 h 1483518"/>
                    <a:gd name="connsiteX16" fmla="*/ 33758 w 1172305"/>
                    <a:gd name="connsiteY16" fmla="*/ 833623 h 1483518"/>
                    <a:gd name="connsiteX17" fmla="*/ 0 w 1172305"/>
                    <a:gd name="connsiteY17" fmla="*/ 396859 h 1483518"/>
                    <a:gd name="connsiteX18" fmla="*/ 0 w 1172305"/>
                    <a:gd name="connsiteY18" fmla="*/ 350049 h 1483518"/>
                    <a:gd name="connsiteX19" fmla="*/ 993 w 1172305"/>
                    <a:gd name="connsiteY19" fmla="*/ 345129 h 1483518"/>
                    <a:gd name="connsiteX20" fmla="*/ 141 w 1172305"/>
                    <a:gd name="connsiteY20" fmla="*/ 340221 h 1483518"/>
                    <a:gd name="connsiteX21" fmla="*/ 586223 w 1172305"/>
                    <a:gd name="connsiteY21" fmla="*/ 0 h 14835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172305" h="1483518">
                      <a:moveTo>
                        <a:pt x="586223" y="0"/>
                      </a:moveTo>
                      <a:cubicBezTo>
                        <a:pt x="909907" y="0"/>
                        <a:pt x="1172305" y="152322"/>
                        <a:pt x="1172305" y="340221"/>
                      </a:cubicBezTo>
                      <a:lnTo>
                        <a:pt x="1171050" y="347448"/>
                      </a:lnTo>
                      <a:lnTo>
                        <a:pt x="1171575" y="350049"/>
                      </a:lnTo>
                      <a:lnTo>
                        <a:pt x="1171575" y="440493"/>
                      </a:lnTo>
                      <a:lnTo>
                        <a:pt x="1139888" y="850461"/>
                      </a:lnTo>
                      <a:cubicBezTo>
                        <a:pt x="1138019" y="874641"/>
                        <a:pt x="1138019" y="913846"/>
                        <a:pt x="1139888" y="938026"/>
                      </a:cubicBezTo>
                      <a:lnTo>
                        <a:pt x="1171575" y="1347986"/>
                      </a:lnTo>
                      <a:lnTo>
                        <a:pt x="1171575" y="1421600"/>
                      </a:lnTo>
                      <a:cubicBezTo>
                        <a:pt x="1171575" y="1455796"/>
                        <a:pt x="1143853" y="1483518"/>
                        <a:pt x="1109657" y="1483518"/>
                      </a:cubicBezTo>
                      <a:lnTo>
                        <a:pt x="1035413" y="1483518"/>
                      </a:lnTo>
                      <a:lnTo>
                        <a:pt x="142359" y="1483518"/>
                      </a:lnTo>
                      <a:lnTo>
                        <a:pt x="61918" y="1483518"/>
                      </a:lnTo>
                      <a:cubicBezTo>
                        <a:pt x="27722" y="1483518"/>
                        <a:pt x="0" y="1455796"/>
                        <a:pt x="0" y="1421600"/>
                      </a:cubicBezTo>
                      <a:lnTo>
                        <a:pt x="0" y="1357952"/>
                      </a:lnTo>
                      <a:lnTo>
                        <a:pt x="33758" y="921188"/>
                      </a:lnTo>
                      <a:cubicBezTo>
                        <a:pt x="35627" y="897008"/>
                        <a:pt x="35627" y="857803"/>
                        <a:pt x="33758" y="833623"/>
                      </a:cubicBezTo>
                      <a:lnTo>
                        <a:pt x="0" y="396859"/>
                      </a:lnTo>
                      <a:lnTo>
                        <a:pt x="0" y="350049"/>
                      </a:lnTo>
                      <a:lnTo>
                        <a:pt x="993" y="345129"/>
                      </a:lnTo>
                      <a:lnTo>
                        <a:pt x="141" y="340221"/>
                      </a:lnTo>
                      <a:cubicBezTo>
                        <a:pt x="141" y="152322"/>
                        <a:pt x="262539" y="0"/>
                        <a:pt x="586223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76144B91-3B5D-4D77-9FC2-94BF4654827C}"/>
                  </a:ext>
                </a:extLst>
              </p:cNvPr>
              <p:cNvSpPr/>
              <p:nvPr/>
            </p:nvSpPr>
            <p:spPr>
              <a:xfrm>
                <a:off x="4402601" y="3935220"/>
                <a:ext cx="1100798" cy="1426366"/>
              </a:xfrm>
              <a:custGeom>
                <a:avLst/>
                <a:gdLst>
                  <a:gd name="connsiteX0" fmla="*/ 586223 w 1172305"/>
                  <a:gd name="connsiteY0" fmla="*/ 0 h 1483518"/>
                  <a:gd name="connsiteX1" fmla="*/ 1172305 w 1172305"/>
                  <a:gd name="connsiteY1" fmla="*/ 340221 h 1483518"/>
                  <a:gd name="connsiteX2" fmla="*/ 1171050 w 1172305"/>
                  <a:gd name="connsiteY2" fmla="*/ 347448 h 1483518"/>
                  <a:gd name="connsiteX3" fmla="*/ 1171575 w 1172305"/>
                  <a:gd name="connsiteY3" fmla="*/ 350049 h 1483518"/>
                  <a:gd name="connsiteX4" fmla="*/ 1171575 w 1172305"/>
                  <a:gd name="connsiteY4" fmla="*/ 440493 h 1483518"/>
                  <a:gd name="connsiteX5" fmla="*/ 1139888 w 1172305"/>
                  <a:gd name="connsiteY5" fmla="*/ 850461 h 1483518"/>
                  <a:gd name="connsiteX6" fmla="*/ 1139888 w 1172305"/>
                  <a:gd name="connsiteY6" fmla="*/ 938026 h 1483518"/>
                  <a:gd name="connsiteX7" fmla="*/ 1171575 w 1172305"/>
                  <a:gd name="connsiteY7" fmla="*/ 1347986 h 1483518"/>
                  <a:gd name="connsiteX8" fmla="*/ 1171575 w 1172305"/>
                  <a:gd name="connsiteY8" fmla="*/ 1421600 h 1483518"/>
                  <a:gd name="connsiteX9" fmla="*/ 1109657 w 1172305"/>
                  <a:gd name="connsiteY9" fmla="*/ 1483518 h 1483518"/>
                  <a:gd name="connsiteX10" fmla="*/ 1035413 w 1172305"/>
                  <a:gd name="connsiteY10" fmla="*/ 1483518 h 1483518"/>
                  <a:gd name="connsiteX11" fmla="*/ 142359 w 1172305"/>
                  <a:gd name="connsiteY11" fmla="*/ 1483518 h 1483518"/>
                  <a:gd name="connsiteX12" fmla="*/ 61918 w 1172305"/>
                  <a:gd name="connsiteY12" fmla="*/ 1483518 h 1483518"/>
                  <a:gd name="connsiteX13" fmla="*/ 0 w 1172305"/>
                  <a:gd name="connsiteY13" fmla="*/ 1421600 h 1483518"/>
                  <a:gd name="connsiteX14" fmla="*/ 0 w 1172305"/>
                  <a:gd name="connsiteY14" fmla="*/ 1357952 h 1483518"/>
                  <a:gd name="connsiteX15" fmla="*/ 33758 w 1172305"/>
                  <a:gd name="connsiteY15" fmla="*/ 921188 h 1483518"/>
                  <a:gd name="connsiteX16" fmla="*/ 33758 w 1172305"/>
                  <a:gd name="connsiteY16" fmla="*/ 833623 h 1483518"/>
                  <a:gd name="connsiteX17" fmla="*/ 0 w 1172305"/>
                  <a:gd name="connsiteY17" fmla="*/ 396859 h 1483518"/>
                  <a:gd name="connsiteX18" fmla="*/ 0 w 1172305"/>
                  <a:gd name="connsiteY18" fmla="*/ 350049 h 1483518"/>
                  <a:gd name="connsiteX19" fmla="*/ 993 w 1172305"/>
                  <a:gd name="connsiteY19" fmla="*/ 345129 h 1483518"/>
                  <a:gd name="connsiteX20" fmla="*/ 141 w 1172305"/>
                  <a:gd name="connsiteY20" fmla="*/ 340221 h 1483518"/>
                  <a:gd name="connsiteX21" fmla="*/ 586223 w 1172305"/>
                  <a:gd name="connsiteY21" fmla="*/ 0 h 1483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72305" h="1483518">
                    <a:moveTo>
                      <a:pt x="586223" y="0"/>
                    </a:moveTo>
                    <a:cubicBezTo>
                      <a:pt x="909907" y="0"/>
                      <a:pt x="1172305" y="152322"/>
                      <a:pt x="1172305" y="340221"/>
                    </a:cubicBezTo>
                    <a:lnTo>
                      <a:pt x="1171050" y="347448"/>
                    </a:lnTo>
                    <a:lnTo>
                      <a:pt x="1171575" y="350049"/>
                    </a:lnTo>
                    <a:lnTo>
                      <a:pt x="1171575" y="440493"/>
                    </a:lnTo>
                    <a:lnTo>
                      <a:pt x="1139888" y="850461"/>
                    </a:lnTo>
                    <a:cubicBezTo>
                      <a:pt x="1138019" y="874641"/>
                      <a:pt x="1138019" y="913846"/>
                      <a:pt x="1139888" y="938026"/>
                    </a:cubicBezTo>
                    <a:lnTo>
                      <a:pt x="1171575" y="1347986"/>
                    </a:lnTo>
                    <a:lnTo>
                      <a:pt x="1171575" y="1421600"/>
                    </a:lnTo>
                    <a:cubicBezTo>
                      <a:pt x="1171575" y="1455796"/>
                      <a:pt x="1143853" y="1483518"/>
                      <a:pt x="1109657" y="1483518"/>
                    </a:cubicBezTo>
                    <a:lnTo>
                      <a:pt x="1035413" y="1483518"/>
                    </a:lnTo>
                    <a:lnTo>
                      <a:pt x="142359" y="1483518"/>
                    </a:lnTo>
                    <a:lnTo>
                      <a:pt x="61918" y="1483518"/>
                    </a:lnTo>
                    <a:cubicBezTo>
                      <a:pt x="27722" y="1483518"/>
                      <a:pt x="0" y="1455796"/>
                      <a:pt x="0" y="1421600"/>
                    </a:cubicBezTo>
                    <a:lnTo>
                      <a:pt x="0" y="1357952"/>
                    </a:lnTo>
                    <a:lnTo>
                      <a:pt x="33758" y="921188"/>
                    </a:lnTo>
                    <a:cubicBezTo>
                      <a:pt x="35627" y="897008"/>
                      <a:pt x="35627" y="857803"/>
                      <a:pt x="33758" y="833623"/>
                    </a:cubicBezTo>
                    <a:lnTo>
                      <a:pt x="0" y="396859"/>
                    </a:lnTo>
                    <a:lnTo>
                      <a:pt x="0" y="350049"/>
                    </a:lnTo>
                    <a:lnTo>
                      <a:pt x="993" y="345129"/>
                    </a:lnTo>
                    <a:lnTo>
                      <a:pt x="141" y="340221"/>
                    </a:lnTo>
                    <a:cubicBezTo>
                      <a:pt x="141" y="152322"/>
                      <a:pt x="262539" y="0"/>
                      <a:pt x="58622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538AA88B-0B51-4C78-90E5-311F3879E218}"/>
                </a:ext>
              </a:extLst>
            </p:cNvPr>
            <p:cNvGrpSpPr/>
            <p:nvPr/>
          </p:nvGrpSpPr>
          <p:grpSpPr>
            <a:xfrm>
              <a:off x="5687433" y="5182969"/>
              <a:ext cx="1831476" cy="1095377"/>
              <a:chOff x="4175073" y="6113017"/>
              <a:chExt cx="1685117" cy="1007842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0C1CE1A3-7A2A-48F1-9705-13BDDFA755AD}"/>
                  </a:ext>
                </a:extLst>
              </p:cNvPr>
              <p:cNvSpPr/>
              <p:nvPr/>
            </p:nvSpPr>
            <p:spPr>
              <a:xfrm>
                <a:off x="4175073" y="6113017"/>
                <a:ext cx="1685117" cy="1007842"/>
              </a:xfrm>
              <a:custGeom>
                <a:avLst/>
                <a:gdLst>
                  <a:gd name="connsiteX0" fmla="*/ 688406 w 1685117"/>
                  <a:gd name="connsiteY0" fmla="*/ 575 h 1007842"/>
                  <a:gd name="connsiteX1" fmla="*/ 893690 w 1685117"/>
                  <a:gd name="connsiteY1" fmla="*/ 33454 h 1007842"/>
                  <a:gd name="connsiteX2" fmla="*/ 897913 w 1685117"/>
                  <a:gd name="connsiteY2" fmla="*/ 36549 h 1007842"/>
                  <a:gd name="connsiteX3" fmla="*/ 900123 w 1685117"/>
                  <a:gd name="connsiteY3" fmla="*/ 37306 h 1007842"/>
                  <a:gd name="connsiteX4" fmla="*/ 964077 w 1685117"/>
                  <a:gd name="connsiteY4" fmla="*/ 70300 h 1007842"/>
                  <a:gd name="connsiteX5" fmla="*/ 1231562 w 1685117"/>
                  <a:gd name="connsiteY5" fmla="*/ 231419 h 1007842"/>
                  <a:gd name="connsiteX6" fmla="*/ 1293480 w 1685117"/>
                  <a:gd name="connsiteY6" fmla="*/ 263363 h 1007842"/>
                  <a:gd name="connsiteX7" fmla="*/ 1605771 w 1685117"/>
                  <a:gd name="connsiteY7" fmla="*/ 401359 h 1007842"/>
                  <a:gd name="connsiteX8" fmla="*/ 1657824 w 1685117"/>
                  <a:gd name="connsiteY8" fmla="*/ 428214 h 1007842"/>
                  <a:gd name="connsiteX9" fmla="*/ 1666714 w 1685117"/>
                  <a:gd name="connsiteY9" fmla="*/ 439287 h 1007842"/>
                  <a:gd name="connsiteX10" fmla="*/ 1675446 w 1685117"/>
                  <a:gd name="connsiteY10" fmla="*/ 442904 h 1007842"/>
                  <a:gd name="connsiteX11" fmla="*/ 1683931 w 1685117"/>
                  <a:gd name="connsiteY11" fmla="*/ 463390 h 1007842"/>
                  <a:gd name="connsiteX12" fmla="*/ 1683931 w 1685117"/>
                  <a:gd name="connsiteY12" fmla="*/ 579277 h 1007842"/>
                  <a:gd name="connsiteX13" fmla="*/ 1680400 w 1685117"/>
                  <a:gd name="connsiteY13" fmla="*/ 587802 h 1007842"/>
                  <a:gd name="connsiteX14" fmla="*/ 1685117 w 1685117"/>
                  <a:gd name="connsiteY14" fmla="*/ 593677 h 1007842"/>
                  <a:gd name="connsiteX15" fmla="*/ 1666982 w 1685117"/>
                  <a:gd name="connsiteY15" fmla="*/ 616265 h 1007842"/>
                  <a:gd name="connsiteX16" fmla="*/ 1614484 w 1685117"/>
                  <a:gd name="connsiteY16" fmla="*/ 643350 h 1007842"/>
                  <a:gd name="connsiteX17" fmla="*/ 982999 w 1685117"/>
                  <a:gd name="connsiteY17" fmla="*/ 969140 h 1007842"/>
                  <a:gd name="connsiteX18" fmla="*/ 926119 w 1685117"/>
                  <a:gd name="connsiteY18" fmla="*/ 998486 h 1007842"/>
                  <a:gd name="connsiteX19" fmla="*/ 838554 w 1685117"/>
                  <a:gd name="connsiteY19" fmla="*/ 998486 h 1007842"/>
                  <a:gd name="connsiteX20" fmla="*/ 793548 w 1685117"/>
                  <a:gd name="connsiteY20" fmla="*/ 975267 h 1007842"/>
                  <a:gd name="connsiteX21" fmla="*/ 508579 w 1685117"/>
                  <a:gd name="connsiteY21" fmla="*/ 803618 h 1007842"/>
                  <a:gd name="connsiteX22" fmla="*/ 446661 w 1685117"/>
                  <a:gd name="connsiteY22" fmla="*/ 771674 h 1007842"/>
                  <a:gd name="connsiteX23" fmla="*/ 113952 w 1685117"/>
                  <a:gd name="connsiteY23" fmla="*/ 624655 h 1007842"/>
                  <a:gd name="connsiteX24" fmla="*/ 80852 w 1685117"/>
                  <a:gd name="connsiteY24" fmla="*/ 607578 h 1007842"/>
                  <a:gd name="connsiteX25" fmla="*/ 78075 w 1685117"/>
                  <a:gd name="connsiteY25" fmla="*/ 605421 h 1007842"/>
                  <a:gd name="connsiteX26" fmla="*/ 74002 w 1685117"/>
                  <a:gd name="connsiteY26" fmla="*/ 603942 h 1007842"/>
                  <a:gd name="connsiteX27" fmla="*/ 12928 w 1685117"/>
                  <a:gd name="connsiteY27" fmla="*/ 538829 h 1007842"/>
                  <a:gd name="connsiteX28" fmla="*/ 10914 w 1685117"/>
                  <a:gd name="connsiteY28" fmla="*/ 507875 h 1007842"/>
                  <a:gd name="connsiteX29" fmla="*/ 9913 w 1685117"/>
                  <a:gd name="connsiteY29" fmla="*/ 505459 h 1007842"/>
                  <a:gd name="connsiteX30" fmla="*/ 9913 w 1685117"/>
                  <a:gd name="connsiteY30" fmla="*/ 407968 h 1007842"/>
                  <a:gd name="connsiteX31" fmla="*/ 5378 w 1685117"/>
                  <a:gd name="connsiteY31" fmla="*/ 400727 h 1007842"/>
                  <a:gd name="connsiteX32" fmla="*/ 238694 w 1685117"/>
                  <a:gd name="connsiteY32" fmla="*/ 123146 h 1007842"/>
                  <a:gd name="connsiteX33" fmla="*/ 688406 w 1685117"/>
                  <a:gd name="connsiteY33" fmla="*/ 575 h 100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5117" h="1007842">
                    <a:moveTo>
                      <a:pt x="688406" y="575"/>
                    </a:moveTo>
                    <a:cubicBezTo>
                      <a:pt x="771487" y="-2670"/>
                      <a:pt x="843866" y="7749"/>
                      <a:pt x="893690" y="33454"/>
                    </a:cubicBezTo>
                    <a:lnTo>
                      <a:pt x="897913" y="36549"/>
                    </a:lnTo>
                    <a:lnTo>
                      <a:pt x="900123" y="37306"/>
                    </a:lnTo>
                    <a:lnTo>
                      <a:pt x="964077" y="70300"/>
                    </a:lnTo>
                    <a:lnTo>
                      <a:pt x="1231562" y="231419"/>
                    </a:lnTo>
                    <a:cubicBezTo>
                      <a:pt x="1247338" y="240921"/>
                      <a:pt x="1275060" y="255223"/>
                      <a:pt x="1293480" y="263363"/>
                    </a:cubicBezTo>
                    <a:lnTo>
                      <a:pt x="1605771" y="401359"/>
                    </a:lnTo>
                    <a:lnTo>
                      <a:pt x="1657824" y="428214"/>
                    </a:lnTo>
                    <a:lnTo>
                      <a:pt x="1666714" y="439287"/>
                    </a:lnTo>
                    <a:lnTo>
                      <a:pt x="1675446" y="442904"/>
                    </a:lnTo>
                    <a:cubicBezTo>
                      <a:pt x="1680689" y="448147"/>
                      <a:pt x="1683931" y="455390"/>
                      <a:pt x="1683931" y="463390"/>
                    </a:cubicBezTo>
                    <a:lnTo>
                      <a:pt x="1683931" y="579277"/>
                    </a:lnTo>
                    <a:lnTo>
                      <a:pt x="1680400" y="587802"/>
                    </a:lnTo>
                    <a:lnTo>
                      <a:pt x="1685117" y="593677"/>
                    </a:lnTo>
                    <a:cubicBezTo>
                      <a:pt x="1685117" y="601852"/>
                      <a:pt x="1679072" y="610028"/>
                      <a:pt x="1666982" y="616265"/>
                    </a:cubicBezTo>
                    <a:lnTo>
                      <a:pt x="1614484" y="643350"/>
                    </a:lnTo>
                    <a:lnTo>
                      <a:pt x="982999" y="969140"/>
                    </a:lnTo>
                    <a:lnTo>
                      <a:pt x="926119" y="998486"/>
                    </a:lnTo>
                    <a:cubicBezTo>
                      <a:pt x="901939" y="1010961"/>
                      <a:pt x="862734" y="1010961"/>
                      <a:pt x="838554" y="998486"/>
                    </a:cubicBezTo>
                    <a:lnTo>
                      <a:pt x="793548" y="975267"/>
                    </a:lnTo>
                    <a:lnTo>
                      <a:pt x="508579" y="803618"/>
                    </a:lnTo>
                    <a:cubicBezTo>
                      <a:pt x="492803" y="794115"/>
                      <a:pt x="465080" y="779813"/>
                      <a:pt x="446661" y="771674"/>
                    </a:cubicBezTo>
                    <a:lnTo>
                      <a:pt x="113952" y="624655"/>
                    </a:lnTo>
                    <a:lnTo>
                      <a:pt x="80852" y="607578"/>
                    </a:lnTo>
                    <a:lnTo>
                      <a:pt x="78075" y="605421"/>
                    </a:lnTo>
                    <a:lnTo>
                      <a:pt x="74002" y="603942"/>
                    </a:lnTo>
                    <a:cubicBezTo>
                      <a:pt x="40786" y="586805"/>
                      <a:pt x="20739" y="564497"/>
                      <a:pt x="12928" y="538829"/>
                    </a:cubicBezTo>
                    <a:lnTo>
                      <a:pt x="10914" y="507875"/>
                    </a:lnTo>
                    <a:lnTo>
                      <a:pt x="9913" y="505459"/>
                    </a:lnTo>
                    <a:lnTo>
                      <a:pt x="9913" y="407968"/>
                    </a:lnTo>
                    <a:lnTo>
                      <a:pt x="5378" y="400727"/>
                    </a:lnTo>
                    <a:cubicBezTo>
                      <a:pt x="-23238" y="323426"/>
                      <a:pt x="63459" y="213552"/>
                      <a:pt x="238694" y="123146"/>
                    </a:cubicBezTo>
                    <a:cubicBezTo>
                      <a:pt x="381744" y="49345"/>
                      <a:pt x="549939" y="5983"/>
                      <a:pt x="688406" y="575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6773AE06-1DE5-41EF-A269-3AA96D0410F1}"/>
                  </a:ext>
                </a:extLst>
              </p:cNvPr>
              <p:cNvSpPr/>
              <p:nvPr/>
            </p:nvSpPr>
            <p:spPr>
              <a:xfrm>
                <a:off x="4184986" y="6590429"/>
                <a:ext cx="1675204" cy="530430"/>
              </a:xfrm>
              <a:custGeom>
                <a:avLst/>
                <a:gdLst>
                  <a:gd name="connsiteX0" fmla="*/ 0 w 1675204"/>
                  <a:gd name="connsiteY0" fmla="*/ 0 h 530430"/>
                  <a:gd name="connsiteX1" fmla="*/ 1674018 w 1675204"/>
                  <a:gd name="connsiteY1" fmla="*/ 0 h 530430"/>
                  <a:gd name="connsiteX2" fmla="*/ 1674018 w 1675204"/>
                  <a:gd name="connsiteY2" fmla="*/ 101865 h 530430"/>
                  <a:gd name="connsiteX3" fmla="*/ 1670487 w 1675204"/>
                  <a:gd name="connsiteY3" fmla="*/ 110390 h 530430"/>
                  <a:gd name="connsiteX4" fmla="*/ 1675204 w 1675204"/>
                  <a:gd name="connsiteY4" fmla="*/ 116265 h 530430"/>
                  <a:gd name="connsiteX5" fmla="*/ 1657069 w 1675204"/>
                  <a:gd name="connsiteY5" fmla="*/ 138853 h 530430"/>
                  <a:gd name="connsiteX6" fmla="*/ 1604571 w 1675204"/>
                  <a:gd name="connsiteY6" fmla="*/ 165938 h 530430"/>
                  <a:gd name="connsiteX7" fmla="*/ 973086 w 1675204"/>
                  <a:gd name="connsiteY7" fmla="*/ 491728 h 530430"/>
                  <a:gd name="connsiteX8" fmla="*/ 916206 w 1675204"/>
                  <a:gd name="connsiteY8" fmla="*/ 521074 h 530430"/>
                  <a:gd name="connsiteX9" fmla="*/ 828641 w 1675204"/>
                  <a:gd name="connsiteY9" fmla="*/ 521074 h 530430"/>
                  <a:gd name="connsiteX10" fmla="*/ 783635 w 1675204"/>
                  <a:gd name="connsiteY10" fmla="*/ 497855 h 530430"/>
                  <a:gd name="connsiteX11" fmla="*/ 498666 w 1675204"/>
                  <a:gd name="connsiteY11" fmla="*/ 326206 h 530430"/>
                  <a:gd name="connsiteX12" fmla="*/ 436748 w 1675204"/>
                  <a:gd name="connsiteY12" fmla="*/ 294262 h 530430"/>
                  <a:gd name="connsiteX13" fmla="*/ 104039 w 1675204"/>
                  <a:gd name="connsiteY13" fmla="*/ 147243 h 530430"/>
                  <a:gd name="connsiteX14" fmla="*/ 70939 w 1675204"/>
                  <a:gd name="connsiteY14" fmla="*/ 130166 h 530430"/>
                  <a:gd name="connsiteX15" fmla="*/ 68162 w 1675204"/>
                  <a:gd name="connsiteY15" fmla="*/ 128009 h 530430"/>
                  <a:gd name="connsiteX16" fmla="*/ 64089 w 1675204"/>
                  <a:gd name="connsiteY16" fmla="*/ 126530 h 530430"/>
                  <a:gd name="connsiteX17" fmla="*/ 3015 w 1675204"/>
                  <a:gd name="connsiteY17" fmla="*/ 61417 h 530430"/>
                  <a:gd name="connsiteX18" fmla="*/ 1001 w 1675204"/>
                  <a:gd name="connsiteY18" fmla="*/ 30463 h 530430"/>
                  <a:gd name="connsiteX19" fmla="*/ 0 w 1675204"/>
                  <a:gd name="connsiteY19" fmla="*/ 28047 h 530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675204" h="530430">
                    <a:moveTo>
                      <a:pt x="0" y="0"/>
                    </a:moveTo>
                    <a:lnTo>
                      <a:pt x="1674018" y="0"/>
                    </a:lnTo>
                    <a:lnTo>
                      <a:pt x="1674018" y="101865"/>
                    </a:lnTo>
                    <a:lnTo>
                      <a:pt x="1670487" y="110390"/>
                    </a:lnTo>
                    <a:lnTo>
                      <a:pt x="1675204" y="116265"/>
                    </a:lnTo>
                    <a:cubicBezTo>
                      <a:pt x="1675204" y="124440"/>
                      <a:pt x="1669159" y="132616"/>
                      <a:pt x="1657069" y="138853"/>
                    </a:cubicBezTo>
                    <a:lnTo>
                      <a:pt x="1604571" y="165938"/>
                    </a:lnTo>
                    <a:lnTo>
                      <a:pt x="973086" y="491728"/>
                    </a:lnTo>
                    <a:lnTo>
                      <a:pt x="916206" y="521074"/>
                    </a:lnTo>
                    <a:cubicBezTo>
                      <a:pt x="892026" y="533549"/>
                      <a:pt x="852821" y="533549"/>
                      <a:pt x="828641" y="521074"/>
                    </a:cubicBezTo>
                    <a:lnTo>
                      <a:pt x="783635" y="497855"/>
                    </a:lnTo>
                    <a:lnTo>
                      <a:pt x="498666" y="326206"/>
                    </a:lnTo>
                    <a:cubicBezTo>
                      <a:pt x="482890" y="316703"/>
                      <a:pt x="455167" y="302401"/>
                      <a:pt x="436748" y="294262"/>
                    </a:cubicBezTo>
                    <a:lnTo>
                      <a:pt x="104039" y="147243"/>
                    </a:lnTo>
                    <a:lnTo>
                      <a:pt x="70939" y="130166"/>
                    </a:lnTo>
                    <a:lnTo>
                      <a:pt x="68162" y="128009"/>
                    </a:lnTo>
                    <a:lnTo>
                      <a:pt x="64089" y="126530"/>
                    </a:lnTo>
                    <a:cubicBezTo>
                      <a:pt x="30873" y="109393"/>
                      <a:pt x="10826" y="87085"/>
                      <a:pt x="3015" y="61417"/>
                    </a:cubicBezTo>
                    <a:lnTo>
                      <a:pt x="1001" y="30463"/>
                    </a:lnTo>
                    <a:lnTo>
                      <a:pt x="0" y="28047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  <a:gs pos="20000">
                    <a:srgbClr val="FFC000">
                      <a:alpha val="50000"/>
                    </a:srgbClr>
                  </a:gs>
                  <a:gs pos="47000">
                    <a:schemeClr val="bg1">
                      <a:alpha val="80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6E7B03AA-E7F7-402A-BDE5-8081D49B1B79}"/>
                  </a:ext>
                </a:extLst>
              </p:cNvPr>
              <p:cNvSpPr/>
              <p:nvPr/>
            </p:nvSpPr>
            <p:spPr>
              <a:xfrm>
                <a:off x="4219212" y="6147251"/>
                <a:ext cx="1574285" cy="812601"/>
              </a:xfrm>
              <a:custGeom>
                <a:avLst/>
                <a:gdLst>
                  <a:gd name="connsiteX0" fmla="*/ 688406 w 1675959"/>
                  <a:gd name="connsiteY0" fmla="*/ 1114 h 1676575"/>
                  <a:gd name="connsiteX1" fmla="*/ 893690 w 1675959"/>
                  <a:gd name="connsiteY1" fmla="*/ 64844 h 1676575"/>
                  <a:gd name="connsiteX2" fmla="*/ 897913 w 1675959"/>
                  <a:gd name="connsiteY2" fmla="*/ 70842 h 1676575"/>
                  <a:gd name="connsiteX3" fmla="*/ 900123 w 1675959"/>
                  <a:gd name="connsiteY3" fmla="*/ 72310 h 1676575"/>
                  <a:gd name="connsiteX4" fmla="*/ 964077 w 1675959"/>
                  <a:gd name="connsiteY4" fmla="*/ 136263 h 1676575"/>
                  <a:gd name="connsiteX5" fmla="*/ 1231562 w 1675959"/>
                  <a:gd name="connsiteY5" fmla="*/ 448561 h 1676575"/>
                  <a:gd name="connsiteX6" fmla="*/ 1293480 w 1675959"/>
                  <a:gd name="connsiteY6" fmla="*/ 510478 h 1676575"/>
                  <a:gd name="connsiteX7" fmla="*/ 1605771 w 1675959"/>
                  <a:gd name="connsiteY7" fmla="*/ 777958 h 1676575"/>
                  <a:gd name="connsiteX8" fmla="*/ 1657824 w 1675959"/>
                  <a:gd name="connsiteY8" fmla="*/ 830011 h 1676575"/>
                  <a:gd name="connsiteX9" fmla="*/ 1657824 w 1675959"/>
                  <a:gd name="connsiteY9" fmla="*/ 917576 h 1676575"/>
                  <a:gd name="connsiteX10" fmla="*/ 1605326 w 1675959"/>
                  <a:gd name="connsiteY10" fmla="*/ 970075 h 1676575"/>
                  <a:gd name="connsiteX11" fmla="*/ 973841 w 1675959"/>
                  <a:gd name="connsiteY11" fmla="*/ 1601559 h 1676575"/>
                  <a:gd name="connsiteX12" fmla="*/ 916961 w 1675959"/>
                  <a:gd name="connsiteY12" fmla="*/ 1658440 h 1676575"/>
                  <a:gd name="connsiteX13" fmla="*/ 829396 w 1675959"/>
                  <a:gd name="connsiteY13" fmla="*/ 1658440 h 1676575"/>
                  <a:gd name="connsiteX14" fmla="*/ 784390 w 1675959"/>
                  <a:gd name="connsiteY14" fmla="*/ 1613434 h 1676575"/>
                  <a:gd name="connsiteX15" fmla="*/ 499421 w 1675959"/>
                  <a:gd name="connsiteY15" fmla="*/ 1280725 h 1676575"/>
                  <a:gd name="connsiteX16" fmla="*/ 437503 w 1675959"/>
                  <a:gd name="connsiteY16" fmla="*/ 1218807 h 1676575"/>
                  <a:gd name="connsiteX17" fmla="*/ 104794 w 1675959"/>
                  <a:gd name="connsiteY17" fmla="*/ 933839 h 1676575"/>
                  <a:gd name="connsiteX18" fmla="*/ 71694 w 1675959"/>
                  <a:gd name="connsiteY18" fmla="*/ 900739 h 1676575"/>
                  <a:gd name="connsiteX19" fmla="*/ 68917 w 1675959"/>
                  <a:gd name="connsiteY19" fmla="*/ 896558 h 1676575"/>
                  <a:gd name="connsiteX20" fmla="*/ 64844 w 1675959"/>
                  <a:gd name="connsiteY20" fmla="*/ 893690 h 1676575"/>
                  <a:gd name="connsiteX21" fmla="*/ 238694 w 1675959"/>
                  <a:gd name="connsiteY21" fmla="*/ 238694 h 1676575"/>
                  <a:gd name="connsiteX22" fmla="*/ 688406 w 1675959"/>
                  <a:gd name="connsiteY22" fmla="*/ 1114 h 1676575"/>
                  <a:gd name="connsiteX0" fmla="*/ 694023 w 1681576"/>
                  <a:gd name="connsiteY0" fmla="*/ 1114 h 1676575"/>
                  <a:gd name="connsiteX1" fmla="*/ 899307 w 1681576"/>
                  <a:gd name="connsiteY1" fmla="*/ 64844 h 1676575"/>
                  <a:gd name="connsiteX2" fmla="*/ 903530 w 1681576"/>
                  <a:gd name="connsiteY2" fmla="*/ 70842 h 1676575"/>
                  <a:gd name="connsiteX3" fmla="*/ 905740 w 1681576"/>
                  <a:gd name="connsiteY3" fmla="*/ 72310 h 1676575"/>
                  <a:gd name="connsiteX4" fmla="*/ 969694 w 1681576"/>
                  <a:gd name="connsiteY4" fmla="*/ 136263 h 1676575"/>
                  <a:gd name="connsiteX5" fmla="*/ 1237179 w 1681576"/>
                  <a:gd name="connsiteY5" fmla="*/ 448561 h 1676575"/>
                  <a:gd name="connsiteX6" fmla="*/ 1299097 w 1681576"/>
                  <a:gd name="connsiteY6" fmla="*/ 510478 h 1676575"/>
                  <a:gd name="connsiteX7" fmla="*/ 1611388 w 1681576"/>
                  <a:gd name="connsiteY7" fmla="*/ 777958 h 1676575"/>
                  <a:gd name="connsiteX8" fmla="*/ 1663441 w 1681576"/>
                  <a:gd name="connsiteY8" fmla="*/ 830011 h 1676575"/>
                  <a:gd name="connsiteX9" fmla="*/ 1663441 w 1681576"/>
                  <a:gd name="connsiteY9" fmla="*/ 917576 h 1676575"/>
                  <a:gd name="connsiteX10" fmla="*/ 1610943 w 1681576"/>
                  <a:gd name="connsiteY10" fmla="*/ 970075 h 1676575"/>
                  <a:gd name="connsiteX11" fmla="*/ 979458 w 1681576"/>
                  <a:gd name="connsiteY11" fmla="*/ 1601559 h 1676575"/>
                  <a:gd name="connsiteX12" fmla="*/ 922578 w 1681576"/>
                  <a:gd name="connsiteY12" fmla="*/ 1658440 h 1676575"/>
                  <a:gd name="connsiteX13" fmla="*/ 835013 w 1681576"/>
                  <a:gd name="connsiteY13" fmla="*/ 1658440 h 1676575"/>
                  <a:gd name="connsiteX14" fmla="*/ 790007 w 1681576"/>
                  <a:gd name="connsiteY14" fmla="*/ 1613434 h 1676575"/>
                  <a:gd name="connsiteX15" fmla="*/ 505038 w 1681576"/>
                  <a:gd name="connsiteY15" fmla="*/ 1280725 h 1676575"/>
                  <a:gd name="connsiteX16" fmla="*/ 443120 w 1681576"/>
                  <a:gd name="connsiteY16" fmla="*/ 1218807 h 1676575"/>
                  <a:gd name="connsiteX17" fmla="*/ 110411 w 1681576"/>
                  <a:gd name="connsiteY17" fmla="*/ 933839 h 1676575"/>
                  <a:gd name="connsiteX18" fmla="*/ 77311 w 1681576"/>
                  <a:gd name="connsiteY18" fmla="*/ 900739 h 1676575"/>
                  <a:gd name="connsiteX19" fmla="*/ 74534 w 1681576"/>
                  <a:gd name="connsiteY19" fmla="*/ 896558 h 1676575"/>
                  <a:gd name="connsiteX20" fmla="*/ 70461 w 1681576"/>
                  <a:gd name="connsiteY20" fmla="*/ 893690 h 1676575"/>
                  <a:gd name="connsiteX21" fmla="*/ 223687 w 1681576"/>
                  <a:gd name="connsiteY21" fmla="*/ 223954 h 1676575"/>
                  <a:gd name="connsiteX22" fmla="*/ 694023 w 1681576"/>
                  <a:gd name="connsiteY22" fmla="*/ 1114 h 1676575"/>
                  <a:gd name="connsiteX0" fmla="*/ 716783 w 1704336"/>
                  <a:gd name="connsiteY0" fmla="*/ 1114 h 1676575"/>
                  <a:gd name="connsiteX1" fmla="*/ 922067 w 1704336"/>
                  <a:gd name="connsiteY1" fmla="*/ 64844 h 1676575"/>
                  <a:gd name="connsiteX2" fmla="*/ 926290 w 1704336"/>
                  <a:gd name="connsiteY2" fmla="*/ 70842 h 1676575"/>
                  <a:gd name="connsiteX3" fmla="*/ 928500 w 1704336"/>
                  <a:gd name="connsiteY3" fmla="*/ 72310 h 1676575"/>
                  <a:gd name="connsiteX4" fmla="*/ 992454 w 1704336"/>
                  <a:gd name="connsiteY4" fmla="*/ 136263 h 1676575"/>
                  <a:gd name="connsiteX5" fmla="*/ 1259939 w 1704336"/>
                  <a:gd name="connsiteY5" fmla="*/ 448561 h 1676575"/>
                  <a:gd name="connsiteX6" fmla="*/ 1321857 w 1704336"/>
                  <a:gd name="connsiteY6" fmla="*/ 510478 h 1676575"/>
                  <a:gd name="connsiteX7" fmla="*/ 1634148 w 1704336"/>
                  <a:gd name="connsiteY7" fmla="*/ 777958 h 1676575"/>
                  <a:gd name="connsiteX8" fmla="*/ 1686201 w 1704336"/>
                  <a:gd name="connsiteY8" fmla="*/ 830011 h 1676575"/>
                  <a:gd name="connsiteX9" fmla="*/ 1686201 w 1704336"/>
                  <a:gd name="connsiteY9" fmla="*/ 917576 h 1676575"/>
                  <a:gd name="connsiteX10" fmla="*/ 1633703 w 1704336"/>
                  <a:gd name="connsiteY10" fmla="*/ 970075 h 1676575"/>
                  <a:gd name="connsiteX11" fmla="*/ 1002218 w 1704336"/>
                  <a:gd name="connsiteY11" fmla="*/ 1601559 h 1676575"/>
                  <a:gd name="connsiteX12" fmla="*/ 945338 w 1704336"/>
                  <a:gd name="connsiteY12" fmla="*/ 1658440 h 1676575"/>
                  <a:gd name="connsiteX13" fmla="*/ 857773 w 1704336"/>
                  <a:gd name="connsiteY13" fmla="*/ 1658440 h 1676575"/>
                  <a:gd name="connsiteX14" fmla="*/ 812767 w 1704336"/>
                  <a:gd name="connsiteY14" fmla="*/ 1613434 h 1676575"/>
                  <a:gd name="connsiteX15" fmla="*/ 527798 w 1704336"/>
                  <a:gd name="connsiteY15" fmla="*/ 1280725 h 1676575"/>
                  <a:gd name="connsiteX16" fmla="*/ 465880 w 1704336"/>
                  <a:gd name="connsiteY16" fmla="*/ 1218807 h 1676575"/>
                  <a:gd name="connsiteX17" fmla="*/ 133171 w 1704336"/>
                  <a:gd name="connsiteY17" fmla="*/ 933839 h 1676575"/>
                  <a:gd name="connsiteX18" fmla="*/ 100071 w 1704336"/>
                  <a:gd name="connsiteY18" fmla="*/ 900739 h 1676575"/>
                  <a:gd name="connsiteX19" fmla="*/ 97294 w 1704336"/>
                  <a:gd name="connsiteY19" fmla="*/ 896558 h 1676575"/>
                  <a:gd name="connsiteX20" fmla="*/ 62285 w 1704336"/>
                  <a:gd name="connsiteY20" fmla="*/ 829821 h 1676575"/>
                  <a:gd name="connsiteX21" fmla="*/ 246447 w 1704336"/>
                  <a:gd name="connsiteY21" fmla="*/ 223954 h 1676575"/>
                  <a:gd name="connsiteX22" fmla="*/ 716783 w 1704336"/>
                  <a:gd name="connsiteY22" fmla="*/ 1114 h 1676575"/>
                  <a:gd name="connsiteX0" fmla="*/ 716783 w 1704336"/>
                  <a:gd name="connsiteY0" fmla="*/ 1114 h 1676575"/>
                  <a:gd name="connsiteX1" fmla="*/ 922067 w 1704336"/>
                  <a:gd name="connsiteY1" fmla="*/ 64844 h 1676575"/>
                  <a:gd name="connsiteX2" fmla="*/ 926290 w 1704336"/>
                  <a:gd name="connsiteY2" fmla="*/ 70842 h 1676575"/>
                  <a:gd name="connsiteX3" fmla="*/ 928500 w 1704336"/>
                  <a:gd name="connsiteY3" fmla="*/ 72310 h 1676575"/>
                  <a:gd name="connsiteX4" fmla="*/ 992454 w 1704336"/>
                  <a:gd name="connsiteY4" fmla="*/ 136263 h 1676575"/>
                  <a:gd name="connsiteX5" fmla="*/ 1259939 w 1704336"/>
                  <a:gd name="connsiteY5" fmla="*/ 448561 h 1676575"/>
                  <a:gd name="connsiteX6" fmla="*/ 1321857 w 1704336"/>
                  <a:gd name="connsiteY6" fmla="*/ 510478 h 1676575"/>
                  <a:gd name="connsiteX7" fmla="*/ 1634148 w 1704336"/>
                  <a:gd name="connsiteY7" fmla="*/ 777958 h 1676575"/>
                  <a:gd name="connsiteX8" fmla="*/ 1686201 w 1704336"/>
                  <a:gd name="connsiteY8" fmla="*/ 830011 h 1676575"/>
                  <a:gd name="connsiteX9" fmla="*/ 1686201 w 1704336"/>
                  <a:gd name="connsiteY9" fmla="*/ 917576 h 1676575"/>
                  <a:gd name="connsiteX10" fmla="*/ 1633703 w 1704336"/>
                  <a:gd name="connsiteY10" fmla="*/ 970075 h 1676575"/>
                  <a:gd name="connsiteX11" fmla="*/ 1002218 w 1704336"/>
                  <a:gd name="connsiteY11" fmla="*/ 1601559 h 1676575"/>
                  <a:gd name="connsiteX12" fmla="*/ 945338 w 1704336"/>
                  <a:gd name="connsiteY12" fmla="*/ 1658440 h 1676575"/>
                  <a:gd name="connsiteX13" fmla="*/ 857773 w 1704336"/>
                  <a:gd name="connsiteY13" fmla="*/ 1658440 h 1676575"/>
                  <a:gd name="connsiteX14" fmla="*/ 812767 w 1704336"/>
                  <a:gd name="connsiteY14" fmla="*/ 1613434 h 1676575"/>
                  <a:gd name="connsiteX15" fmla="*/ 527798 w 1704336"/>
                  <a:gd name="connsiteY15" fmla="*/ 1280725 h 1676575"/>
                  <a:gd name="connsiteX16" fmla="*/ 465880 w 1704336"/>
                  <a:gd name="connsiteY16" fmla="*/ 1218807 h 1676575"/>
                  <a:gd name="connsiteX17" fmla="*/ 133171 w 1704336"/>
                  <a:gd name="connsiteY17" fmla="*/ 933839 h 1676575"/>
                  <a:gd name="connsiteX18" fmla="*/ 100071 w 1704336"/>
                  <a:gd name="connsiteY18" fmla="*/ 900739 h 1676575"/>
                  <a:gd name="connsiteX19" fmla="*/ 62285 w 1704336"/>
                  <a:gd name="connsiteY19" fmla="*/ 829821 h 1676575"/>
                  <a:gd name="connsiteX20" fmla="*/ 246447 w 1704336"/>
                  <a:gd name="connsiteY20" fmla="*/ 223954 h 1676575"/>
                  <a:gd name="connsiteX21" fmla="*/ 716783 w 1704336"/>
                  <a:gd name="connsiteY21" fmla="*/ 1114 h 1676575"/>
                  <a:gd name="connsiteX0" fmla="*/ 716783 w 1704336"/>
                  <a:gd name="connsiteY0" fmla="*/ 1114 h 1676575"/>
                  <a:gd name="connsiteX1" fmla="*/ 922067 w 1704336"/>
                  <a:gd name="connsiteY1" fmla="*/ 64844 h 1676575"/>
                  <a:gd name="connsiteX2" fmla="*/ 926290 w 1704336"/>
                  <a:gd name="connsiteY2" fmla="*/ 70842 h 1676575"/>
                  <a:gd name="connsiteX3" fmla="*/ 928500 w 1704336"/>
                  <a:gd name="connsiteY3" fmla="*/ 72310 h 1676575"/>
                  <a:gd name="connsiteX4" fmla="*/ 992454 w 1704336"/>
                  <a:gd name="connsiteY4" fmla="*/ 136263 h 1676575"/>
                  <a:gd name="connsiteX5" fmla="*/ 1259939 w 1704336"/>
                  <a:gd name="connsiteY5" fmla="*/ 448561 h 1676575"/>
                  <a:gd name="connsiteX6" fmla="*/ 1321857 w 1704336"/>
                  <a:gd name="connsiteY6" fmla="*/ 510478 h 1676575"/>
                  <a:gd name="connsiteX7" fmla="*/ 1634148 w 1704336"/>
                  <a:gd name="connsiteY7" fmla="*/ 777958 h 1676575"/>
                  <a:gd name="connsiteX8" fmla="*/ 1686201 w 1704336"/>
                  <a:gd name="connsiteY8" fmla="*/ 830011 h 1676575"/>
                  <a:gd name="connsiteX9" fmla="*/ 1686201 w 1704336"/>
                  <a:gd name="connsiteY9" fmla="*/ 917576 h 1676575"/>
                  <a:gd name="connsiteX10" fmla="*/ 1633703 w 1704336"/>
                  <a:gd name="connsiteY10" fmla="*/ 970075 h 1676575"/>
                  <a:gd name="connsiteX11" fmla="*/ 1002218 w 1704336"/>
                  <a:gd name="connsiteY11" fmla="*/ 1601559 h 1676575"/>
                  <a:gd name="connsiteX12" fmla="*/ 945338 w 1704336"/>
                  <a:gd name="connsiteY12" fmla="*/ 1658440 h 1676575"/>
                  <a:gd name="connsiteX13" fmla="*/ 857773 w 1704336"/>
                  <a:gd name="connsiteY13" fmla="*/ 1658440 h 1676575"/>
                  <a:gd name="connsiteX14" fmla="*/ 812767 w 1704336"/>
                  <a:gd name="connsiteY14" fmla="*/ 1613434 h 1676575"/>
                  <a:gd name="connsiteX15" fmla="*/ 527798 w 1704336"/>
                  <a:gd name="connsiteY15" fmla="*/ 1280725 h 1676575"/>
                  <a:gd name="connsiteX16" fmla="*/ 465880 w 1704336"/>
                  <a:gd name="connsiteY16" fmla="*/ 1218807 h 1676575"/>
                  <a:gd name="connsiteX17" fmla="*/ 133171 w 1704336"/>
                  <a:gd name="connsiteY17" fmla="*/ 933839 h 1676575"/>
                  <a:gd name="connsiteX18" fmla="*/ 62285 w 1704336"/>
                  <a:gd name="connsiteY18" fmla="*/ 829821 h 1676575"/>
                  <a:gd name="connsiteX19" fmla="*/ 246447 w 1704336"/>
                  <a:gd name="connsiteY19" fmla="*/ 223954 h 1676575"/>
                  <a:gd name="connsiteX20" fmla="*/ 716783 w 1704336"/>
                  <a:gd name="connsiteY20" fmla="*/ 1114 h 1676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704336" h="1676575">
                    <a:moveTo>
                      <a:pt x="716783" y="1114"/>
                    </a:moveTo>
                    <a:cubicBezTo>
                      <a:pt x="799864" y="-5175"/>
                      <a:pt x="872243" y="15020"/>
                      <a:pt x="922067" y="64844"/>
                    </a:cubicBezTo>
                    <a:lnTo>
                      <a:pt x="926290" y="70842"/>
                    </a:lnTo>
                    <a:lnTo>
                      <a:pt x="928500" y="72310"/>
                    </a:lnTo>
                    <a:lnTo>
                      <a:pt x="992454" y="136263"/>
                    </a:lnTo>
                    <a:lnTo>
                      <a:pt x="1259939" y="448561"/>
                    </a:lnTo>
                    <a:cubicBezTo>
                      <a:pt x="1275715" y="466980"/>
                      <a:pt x="1303437" y="494702"/>
                      <a:pt x="1321857" y="510478"/>
                    </a:cubicBezTo>
                    <a:lnTo>
                      <a:pt x="1634148" y="777958"/>
                    </a:lnTo>
                    <a:lnTo>
                      <a:pt x="1686201" y="830011"/>
                    </a:lnTo>
                    <a:cubicBezTo>
                      <a:pt x="1710381" y="854191"/>
                      <a:pt x="1710381" y="893396"/>
                      <a:pt x="1686201" y="917576"/>
                    </a:cubicBezTo>
                    <a:lnTo>
                      <a:pt x="1633703" y="970075"/>
                    </a:lnTo>
                    <a:lnTo>
                      <a:pt x="1002218" y="1601559"/>
                    </a:lnTo>
                    <a:lnTo>
                      <a:pt x="945338" y="1658440"/>
                    </a:lnTo>
                    <a:cubicBezTo>
                      <a:pt x="921158" y="1682620"/>
                      <a:pt x="881953" y="1682620"/>
                      <a:pt x="857773" y="1658440"/>
                    </a:cubicBezTo>
                    <a:lnTo>
                      <a:pt x="812767" y="1613434"/>
                    </a:lnTo>
                    <a:lnTo>
                      <a:pt x="527798" y="1280725"/>
                    </a:lnTo>
                    <a:cubicBezTo>
                      <a:pt x="512022" y="1262305"/>
                      <a:pt x="484299" y="1234583"/>
                      <a:pt x="465880" y="1218807"/>
                    </a:cubicBezTo>
                    <a:lnTo>
                      <a:pt x="133171" y="933839"/>
                    </a:lnTo>
                    <a:lnTo>
                      <a:pt x="62285" y="829821"/>
                    </a:lnTo>
                    <a:cubicBezTo>
                      <a:pt x="-70579" y="696956"/>
                      <a:pt x="17568" y="452833"/>
                      <a:pt x="246447" y="223954"/>
                    </a:cubicBezTo>
                    <a:cubicBezTo>
                      <a:pt x="389497" y="80905"/>
                      <a:pt x="578316" y="11596"/>
                      <a:pt x="716783" y="1114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6BEABAD9-6642-4095-8141-216C1D6357D1}"/>
                  </a:ext>
                </a:extLst>
              </p:cNvPr>
              <p:cNvSpPr/>
              <p:nvPr/>
            </p:nvSpPr>
            <p:spPr>
              <a:xfrm>
                <a:off x="4219212" y="6147477"/>
                <a:ext cx="1574285" cy="812601"/>
              </a:xfrm>
              <a:custGeom>
                <a:avLst/>
                <a:gdLst>
                  <a:gd name="connsiteX0" fmla="*/ 688406 w 1675959"/>
                  <a:gd name="connsiteY0" fmla="*/ 1114 h 1676575"/>
                  <a:gd name="connsiteX1" fmla="*/ 893690 w 1675959"/>
                  <a:gd name="connsiteY1" fmla="*/ 64844 h 1676575"/>
                  <a:gd name="connsiteX2" fmla="*/ 897913 w 1675959"/>
                  <a:gd name="connsiteY2" fmla="*/ 70842 h 1676575"/>
                  <a:gd name="connsiteX3" fmla="*/ 900123 w 1675959"/>
                  <a:gd name="connsiteY3" fmla="*/ 72310 h 1676575"/>
                  <a:gd name="connsiteX4" fmla="*/ 964077 w 1675959"/>
                  <a:gd name="connsiteY4" fmla="*/ 136263 h 1676575"/>
                  <a:gd name="connsiteX5" fmla="*/ 1231562 w 1675959"/>
                  <a:gd name="connsiteY5" fmla="*/ 448561 h 1676575"/>
                  <a:gd name="connsiteX6" fmla="*/ 1293480 w 1675959"/>
                  <a:gd name="connsiteY6" fmla="*/ 510478 h 1676575"/>
                  <a:gd name="connsiteX7" fmla="*/ 1605771 w 1675959"/>
                  <a:gd name="connsiteY7" fmla="*/ 777958 h 1676575"/>
                  <a:gd name="connsiteX8" fmla="*/ 1657824 w 1675959"/>
                  <a:gd name="connsiteY8" fmla="*/ 830011 h 1676575"/>
                  <a:gd name="connsiteX9" fmla="*/ 1657824 w 1675959"/>
                  <a:gd name="connsiteY9" fmla="*/ 917576 h 1676575"/>
                  <a:gd name="connsiteX10" fmla="*/ 1605326 w 1675959"/>
                  <a:gd name="connsiteY10" fmla="*/ 970075 h 1676575"/>
                  <a:gd name="connsiteX11" fmla="*/ 973841 w 1675959"/>
                  <a:gd name="connsiteY11" fmla="*/ 1601559 h 1676575"/>
                  <a:gd name="connsiteX12" fmla="*/ 916961 w 1675959"/>
                  <a:gd name="connsiteY12" fmla="*/ 1658440 h 1676575"/>
                  <a:gd name="connsiteX13" fmla="*/ 829396 w 1675959"/>
                  <a:gd name="connsiteY13" fmla="*/ 1658440 h 1676575"/>
                  <a:gd name="connsiteX14" fmla="*/ 784390 w 1675959"/>
                  <a:gd name="connsiteY14" fmla="*/ 1613434 h 1676575"/>
                  <a:gd name="connsiteX15" fmla="*/ 499421 w 1675959"/>
                  <a:gd name="connsiteY15" fmla="*/ 1280725 h 1676575"/>
                  <a:gd name="connsiteX16" fmla="*/ 437503 w 1675959"/>
                  <a:gd name="connsiteY16" fmla="*/ 1218807 h 1676575"/>
                  <a:gd name="connsiteX17" fmla="*/ 104794 w 1675959"/>
                  <a:gd name="connsiteY17" fmla="*/ 933839 h 1676575"/>
                  <a:gd name="connsiteX18" fmla="*/ 71694 w 1675959"/>
                  <a:gd name="connsiteY18" fmla="*/ 900739 h 1676575"/>
                  <a:gd name="connsiteX19" fmla="*/ 68917 w 1675959"/>
                  <a:gd name="connsiteY19" fmla="*/ 896558 h 1676575"/>
                  <a:gd name="connsiteX20" fmla="*/ 64844 w 1675959"/>
                  <a:gd name="connsiteY20" fmla="*/ 893690 h 1676575"/>
                  <a:gd name="connsiteX21" fmla="*/ 238694 w 1675959"/>
                  <a:gd name="connsiteY21" fmla="*/ 238694 h 1676575"/>
                  <a:gd name="connsiteX22" fmla="*/ 688406 w 1675959"/>
                  <a:gd name="connsiteY22" fmla="*/ 1114 h 1676575"/>
                  <a:gd name="connsiteX0" fmla="*/ 694023 w 1681576"/>
                  <a:gd name="connsiteY0" fmla="*/ 1114 h 1676575"/>
                  <a:gd name="connsiteX1" fmla="*/ 899307 w 1681576"/>
                  <a:gd name="connsiteY1" fmla="*/ 64844 h 1676575"/>
                  <a:gd name="connsiteX2" fmla="*/ 903530 w 1681576"/>
                  <a:gd name="connsiteY2" fmla="*/ 70842 h 1676575"/>
                  <a:gd name="connsiteX3" fmla="*/ 905740 w 1681576"/>
                  <a:gd name="connsiteY3" fmla="*/ 72310 h 1676575"/>
                  <a:gd name="connsiteX4" fmla="*/ 969694 w 1681576"/>
                  <a:gd name="connsiteY4" fmla="*/ 136263 h 1676575"/>
                  <a:gd name="connsiteX5" fmla="*/ 1237179 w 1681576"/>
                  <a:gd name="connsiteY5" fmla="*/ 448561 h 1676575"/>
                  <a:gd name="connsiteX6" fmla="*/ 1299097 w 1681576"/>
                  <a:gd name="connsiteY6" fmla="*/ 510478 h 1676575"/>
                  <a:gd name="connsiteX7" fmla="*/ 1611388 w 1681576"/>
                  <a:gd name="connsiteY7" fmla="*/ 777958 h 1676575"/>
                  <a:gd name="connsiteX8" fmla="*/ 1663441 w 1681576"/>
                  <a:gd name="connsiteY8" fmla="*/ 830011 h 1676575"/>
                  <a:gd name="connsiteX9" fmla="*/ 1663441 w 1681576"/>
                  <a:gd name="connsiteY9" fmla="*/ 917576 h 1676575"/>
                  <a:gd name="connsiteX10" fmla="*/ 1610943 w 1681576"/>
                  <a:gd name="connsiteY10" fmla="*/ 970075 h 1676575"/>
                  <a:gd name="connsiteX11" fmla="*/ 979458 w 1681576"/>
                  <a:gd name="connsiteY11" fmla="*/ 1601559 h 1676575"/>
                  <a:gd name="connsiteX12" fmla="*/ 922578 w 1681576"/>
                  <a:gd name="connsiteY12" fmla="*/ 1658440 h 1676575"/>
                  <a:gd name="connsiteX13" fmla="*/ 835013 w 1681576"/>
                  <a:gd name="connsiteY13" fmla="*/ 1658440 h 1676575"/>
                  <a:gd name="connsiteX14" fmla="*/ 790007 w 1681576"/>
                  <a:gd name="connsiteY14" fmla="*/ 1613434 h 1676575"/>
                  <a:gd name="connsiteX15" fmla="*/ 505038 w 1681576"/>
                  <a:gd name="connsiteY15" fmla="*/ 1280725 h 1676575"/>
                  <a:gd name="connsiteX16" fmla="*/ 443120 w 1681576"/>
                  <a:gd name="connsiteY16" fmla="*/ 1218807 h 1676575"/>
                  <a:gd name="connsiteX17" fmla="*/ 110411 w 1681576"/>
                  <a:gd name="connsiteY17" fmla="*/ 933839 h 1676575"/>
                  <a:gd name="connsiteX18" fmla="*/ 77311 w 1681576"/>
                  <a:gd name="connsiteY18" fmla="*/ 900739 h 1676575"/>
                  <a:gd name="connsiteX19" fmla="*/ 74534 w 1681576"/>
                  <a:gd name="connsiteY19" fmla="*/ 896558 h 1676575"/>
                  <a:gd name="connsiteX20" fmla="*/ 70461 w 1681576"/>
                  <a:gd name="connsiteY20" fmla="*/ 893690 h 1676575"/>
                  <a:gd name="connsiteX21" fmla="*/ 223687 w 1681576"/>
                  <a:gd name="connsiteY21" fmla="*/ 223954 h 1676575"/>
                  <a:gd name="connsiteX22" fmla="*/ 694023 w 1681576"/>
                  <a:gd name="connsiteY22" fmla="*/ 1114 h 1676575"/>
                  <a:gd name="connsiteX0" fmla="*/ 716783 w 1704336"/>
                  <a:gd name="connsiteY0" fmla="*/ 1114 h 1676575"/>
                  <a:gd name="connsiteX1" fmla="*/ 922067 w 1704336"/>
                  <a:gd name="connsiteY1" fmla="*/ 64844 h 1676575"/>
                  <a:gd name="connsiteX2" fmla="*/ 926290 w 1704336"/>
                  <a:gd name="connsiteY2" fmla="*/ 70842 h 1676575"/>
                  <a:gd name="connsiteX3" fmla="*/ 928500 w 1704336"/>
                  <a:gd name="connsiteY3" fmla="*/ 72310 h 1676575"/>
                  <a:gd name="connsiteX4" fmla="*/ 992454 w 1704336"/>
                  <a:gd name="connsiteY4" fmla="*/ 136263 h 1676575"/>
                  <a:gd name="connsiteX5" fmla="*/ 1259939 w 1704336"/>
                  <a:gd name="connsiteY5" fmla="*/ 448561 h 1676575"/>
                  <a:gd name="connsiteX6" fmla="*/ 1321857 w 1704336"/>
                  <a:gd name="connsiteY6" fmla="*/ 510478 h 1676575"/>
                  <a:gd name="connsiteX7" fmla="*/ 1634148 w 1704336"/>
                  <a:gd name="connsiteY7" fmla="*/ 777958 h 1676575"/>
                  <a:gd name="connsiteX8" fmla="*/ 1686201 w 1704336"/>
                  <a:gd name="connsiteY8" fmla="*/ 830011 h 1676575"/>
                  <a:gd name="connsiteX9" fmla="*/ 1686201 w 1704336"/>
                  <a:gd name="connsiteY9" fmla="*/ 917576 h 1676575"/>
                  <a:gd name="connsiteX10" fmla="*/ 1633703 w 1704336"/>
                  <a:gd name="connsiteY10" fmla="*/ 970075 h 1676575"/>
                  <a:gd name="connsiteX11" fmla="*/ 1002218 w 1704336"/>
                  <a:gd name="connsiteY11" fmla="*/ 1601559 h 1676575"/>
                  <a:gd name="connsiteX12" fmla="*/ 945338 w 1704336"/>
                  <a:gd name="connsiteY12" fmla="*/ 1658440 h 1676575"/>
                  <a:gd name="connsiteX13" fmla="*/ 857773 w 1704336"/>
                  <a:gd name="connsiteY13" fmla="*/ 1658440 h 1676575"/>
                  <a:gd name="connsiteX14" fmla="*/ 812767 w 1704336"/>
                  <a:gd name="connsiteY14" fmla="*/ 1613434 h 1676575"/>
                  <a:gd name="connsiteX15" fmla="*/ 527798 w 1704336"/>
                  <a:gd name="connsiteY15" fmla="*/ 1280725 h 1676575"/>
                  <a:gd name="connsiteX16" fmla="*/ 465880 w 1704336"/>
                  <a:gd name="connsiteY16" fmla="*/ 1218807 h 1676575"/>
                  <a:gd name="connsiteX17" fmla="*/ 133171 w 1704336"/>
                  <a:gd name="connsiteY17" fmla="*/ 933839 h 1676575"/>
                  <a:gd name="connsiteX18" fmla="*/ 100071 w 1704336"/>
                  <a:gd name="connsiteY18" fmla="*/ 900739 h 1676575"/>
                  <a:gd name="connsiteX19" fmla="*/ 97294 w 1704336"/>
                  <a:gd name="connsiteY19" fmla="*/ 896558 h 1676575"/>
                  <a:gd name="connsiteX20" fmla="*/ 62285 w 1704336"/>
                  <a:gd name="connsiteY20" fmla="*/ 829821 h 1676575"/>
                  <a:gd name="connsiteX21" fmla="*/ 246447 w 1704336"/>
                  <a:gd name="connsiteY21" fmla="*/ 223954 h 1676575"/>
                  <a:gd name="connsiteX22" fmla="*/ 716783 w 1704336"/>
                  <a:gd name="connsiteY22" fmla="*/ 1114 h 1676575"/>
                  <a:gd name="connsiteX0" fmla="*/ 716783 w 1704336"/>
                  <a:gd name="connsiteY0" fmla="*/ 1114 h 1676575"/>
                  <a:gd name="connsiteX1" fmla="*/ 922067 w 1704336"/>
                  <a:gd name="connsiteY1" fmla="*/ 64844 h 1676575"/>
                  <a:gd name="connsiteX2" fmla="*/ 926290 w 1704336"/>
                  <a:gd name="connsiteY2" fmla="*/ 70842 h 1676575"/>
                  <a:gd name="connsiteX3" fmla="*/ 928500 w 1704336"/>
                  <a:gd name="connsiteY3" fmla="*/ 72310 h 1676575"/>
                  <a:gd name="connsiteX4" fmla="*/ 992454 w 1704336"/>
                  <a:gd name="connsiteY4" fmla="*/ 136263 h 1676575"/>
                  <a:gd name="connsiteX5" fmla="*/ 1259939 w 1704336"/>
                  <a:gd name="connsiteY5" fmla="*/ 448561 h 1676575"/>
                  <a:gd name="connsiteX6" fmla="*/ 1321857 w 1704336"/>
                  <a:gd name="connsiteY6" fmla="*/ 510478 h 1676575"/>
                  <a:gd name="connsiteX7" fmla="*/ 1634148 w 1704336"/>
                  <a:gd name="connsiteY7" fmla="*/ 777958 h 1676575"/>
                  <a:gd name="connsiteX8" fmla="*/ 1686201 w 1704336"/>
                  <a:gd name="connsiteY8" fmla="*/ 830011 h 1676575"/>
                  <a:gd name="connsiteX9" fmla="*/ 1686201 w 1704336"/>
                  <a:gd name="connsiteY9" fmla="*/ 917576 h 1676575"/>
                  <a:gd name="connsiteX10" fmla="*/ 1633703 w 1704336"/>
                  <a:gd name="connsiteY10" fmla="*/ 970075 h 1676575"/>
                  <a:gd name="connsiteX11" fmla="*/ 1002218 w 1704336"/>
                  <a:gd name="connsiteY11" fmla="*/ 1601559 h 1676575"/>
                  <a:gd name="connsiteX12" fmla="*/ 945338 w 1704336"/>
                  <a:gd name="connsiteY12" fmla="*/ 1658440 h 1676575"/>
                  <a:gd name="connsiteX13" fmla="*/ 857773 w 1704336"/>
                  <a:gd name="connsiteY13" fmla="*/ 1658440 h 1676575"/>
                  <a:gd name="connsiteX14" fmla="*/ 812767 w 1704336"/>
                  <a:gd name="connsiteY14" fmla="*/ 1613434 h 1676575"/>
                  <a:gd name="connsiteX15" fmla="*/ 527798 w 1704336"/>
                  <a:gd name="connsiteY15" fmla="*/ 1280725 h 1676575"/>
                  <a:gd name="connsiteX16" fmla="*/ 465880 w 1704336"/>
                  <a:gd name="connsiteY16" fmla="*/ 1218807 h 1676575"/>
                  <a:gd name="connsiteX17" fmla="*/ 133171 w 1704336"/>
                  <a:gd name="connsiteY17" fmla="*/ 933839 h 1676575"/>
                  <a:gd name="connsiteX18" fmla="*/ 100071 w 1704336"/>
                  <a:gd name="connsiteY18" fmla="*/ 900739 h 1676575"/>
                  <a:gd name="connsiteX19" fmla="*/ 62285 w 1704336"/>
                  <a:gd name="connsiteY19" fmla="*/ 829821 h 1676575"/>
                  <a:gd name="connsiteX20" fmla="*/ 246447 w 1704336"/>
                  <a:gd name="connsiteY20" fmla="*/ 223954 h 1676575"/>
                  <a:gd name="connsiteX21" fmla="*/ 716783 w 1704336"/>
                  <a:gd name="connsiteY21" fmla="*/ 1114 h 1676575"/>
                  <a:gd name="connsiteX0" fmla="*/ 716783 w 1704336"/>
                  <a:gd name="connsiteY0" fmla="*/ 1114 h 1676575"/>
                  <a:gd name="connsiteX1" fmla="*/ 922067 w 1704336"/>
                  <a:gd name="connsiteY1" fmla="*/ 64844 h 1676575"/>
                  <a:gd name="connsiteX2" fmla="*/ 926290 w 1704336"/>
                  <a:gd name="connsiteY2" fmla="*/ 70842 h 1676575"/>
                  <a:gd name="connsiteX3" fmla="*/ 928500 w 1704336"/>
                  <a:gd name="connsiteY3" fmla="*/ 72310 h 1676575"/>
                  <a:gd name="connsiteX4" fmla="*/ 992454 w 1704336"/>
                  <a:gd name="connsiteY4" fmla="*/ 136263 h 1676575"/>
                  <a:gd name="connsiteX5" fmla="*/ 1259939 w 1704336"/>
                  <a:gd name="connsiteY5" fmla="*/ 448561 h 1676575"/>
                  <a:gd name="connsiteX6" fmla="*/ 1321857 w 1704336"/>
                  <a:gd name="connsiteY6" fmla="*/ 510478 h 1676575"/>
                  <a:gd name="connsiteX7" fmla="*/ 1634148 w 1704336"/>
                  <a:gd name="connsiteY7" fmla="*/ 777958 h 1676575"/>
                  <a:gd name="connsiteX8" fmla="*/ 1686201 w 1704336"/>
                  <a:gd name="connsiteY8" fmla="*/ 830011 h 1676575"/>
                  <a:gd name="connsiteX9" fmla="*/ 1686201 w 1704336"/>
                  <a:gd name="connsiteY9" fmla="*/ 917576 h 1676575"/>
                  <a:gd name="connsiteX10" fmla="*/ 1633703 w 1704336"/>
                  <a:gd name="connsiteY10" fmla="*/ 970075 h 1676575"/>
                  <a:gd name="connsiteX11" fmla="*/ 1002218 w 1704336"/>
                  <a:gd name="connsiteY11" fmla="*/ 1601559 h 1676575"/>
                  <a:gd name="connsiteX12" fmla="*/ 945338 w 1704336"/>
                  <a:gd name="connsiteY12" fmla="*/ 1658440 h 1676575"/>
                  <a:gd name="connsiteX13" fmla="*/ 857773 w 1704336"/>
                  <a:gd name="connsiteY13" fmla="*/ 1658440 h 1676575"/>
                  <a:gd name="connsiteX14" fmla="*/ 812767 w 1704336"/>
                  <a:gd name="connsiteY14" fmla="*/ 1613434 h 1676575"/>
                  <a:gd name="connsiteX15" fmla="*/ 527798 w 1704336"/>
                  <a:gd name="connsiteY15" fmla="*/ 1280725 h 1676575"/>
                  <a:gd name="connsiteX16" fmla="*/ 465880 w 1704336"/>
                  <a:gd name="connsiteY16" fmla="*/ 1218807 h 1676575"/>
                  <a:gd name="connsiteX17" fmla="*/ 133171 w 1704336"/>
                  <a:gd name="connsiteY17" fmla="*/ 933839 h 1676575"/>
                  <a:gd name="connsiteX18" fmla="*/ 62285 w 1704336"/>
                  <a:gd name="connsiteY18" fmla="*/ 829821 h 1676575"/>
                  <a:gd name="connsiteX19" fmla="*/ 246447 w 1704336"/>
                  <a:gd name="connsiteY19" fmla="*/ 223954 h 1676575"/>
                  <a:gd name="connsiteX20" fmla="*/ 716783 w 1704336"/>
                  <a:gd name="connsiteY20" fmla="*/ 1114 h 1676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704336" h="1676575">
                    <a:moveTo>
                      <a:pt x="716783" y="1114"/>
                    </a:moveTo>
                    <a:cubicBezTo>
                      <a:pt x="799864" y="-5175"/>
                      <a:pt x="872243" y="15020"/>
                      <a:pt x="922067" y="64844"/>
                    </a:cubicBezTo>
                    <a:lnTo>
                      <a:pt x="926290" y="70842"/>
                    </a:lnTo>
                    <a:lnTo>
                      <a:pt x="928500" y="72310"/>
                    </a:lnTo>
                    <a:lnTo>
                      <a:pt x="992454" y="136263"/>
                    </a:lnTo>
                    <a:lnTo>
                      <a:pt x="1259939" y="448561"/>
                    </a:lnTo>
                    <a:cubicBezTo>
                      <a:pt x="1275715" y="466980"/>
                      <a:pt x="1303437" y="494702"/>
                      <a:pt x="1321857" y="510478"/>
                    </a:cubicBezTo>
                    <a:lnTo>
                      <a:pt x="1634148" y="777958"/>
                    </a:lnTo>
                    <a:lnTo>
                      <a:pt x="1686201" y="830011"/>
                    </a:lnTo>
                    <a:cubicBezTo>
                      <a:pt x="1710381" y="854191"/>
                      <a:pt x="1710381" y="893396"/>
                      <a:pt x="1686201" y="917576"/>
                    </a:cubicBezTo>
                    <a:lnTo>
                      <a:pt x="1633703" y="970075"/>
                    </a:lnTo>
                    <a:lnTo>
                      <a:pt x="1002218" y="1601559"/>
                    </a:lnTo>
                    <a:lnTo>
                      <a:pt x="945338" y="1658440"/>
                    </a:lnTo>
                    <a:cubicBezTo>
                      <a:pt x="921158" y="1682620"/>
                      <a:pt x="881953" y="1682620"/>
                      <a:pt x="857773" y="1658440"/>
                    </a:cubicBezTo>
                    <a:lnTo>
                      <a:pt x="812767" y="1613434"/>
                    </a:lnTo>
                    <a:lnTo>
                      <a:pt x="527798" y="1280725"/>
                    </a:lnTo>
                    <a:cubicBezTo>
                      <a:pt x="512022" y="1262305"/>
                      <a:pt x="484299" y="1234583"/>
                      <a:pt x="465880" y="1218807"/>
                    </a:cubicBezTo>
                    <a:lnTo>
                      <a:pt x="133171" y="933839"/>
                    </a:lnTo>
                    <a:lnTo>
                      <a:pt x="62285" y="829821"/>
                    </a:lnTo>
                    <a:cubicBezTo>
                      <a:pt x="-70579" y="696956"/>
                      <a:pt x="17568" y="452833"/>
                      <a:pt x="246447" y="223954"/>
                    </a:cubicBezTo>
                    <a:cubicBezTo>
                      <a:pt x="389497" y="80905"/>
                      <a:pt x="578316" y="11596"/>
                      <a:pt x="716783" y="111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BA44755D-00EA-44AD-85E5-7C473C9C27F0}"/>
              </a:ext>
            </a:extLst>
          </p:cNvPr>
          <p:cNvGrpSpPr/>
          <p:nvPr/>
        </p:nvGrpSpPr>
        <p:grpSpPr>
          <a:xfrm>
            <a:off x="3666675" y="3866814"/>
            <a:ext cx="2598505" cy="2438180"/>
            <a:chOff x="2685039" y="3347062"/>
            <a:chExt cx="3166766" cy="2971380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3F1CFEC0-EA1F-4C5C-8EFA-791DE0E54B74}"/>
                </a:ext>
              </a:extLst>
            </p:cNvPr>
            <p:cNvGrpSpPr/>
            <p:nvPr/>
          </p:nvGrpSpPr>
          <p:grpSpPr>
            <a:xfrm>
              <a:off x="3578801" y="3347062"/>
              <a:ext cx="2273004" cy="2046287"/>
              <a:chOff x="2456297" y="3347062"/>
              <a:chExt cx="2273004" cy="2046287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98F726D0-8036-405C-8D30-75E97C165A8D}"/>
                  </a:ext>
                </a:extLst>
              </p:cNvPr>
              <p:cNvGrpSpPr/>
              <p:nvPr/>
            </p:nvGrpSpPr>
            <p:grpSpPr>
              <a:xfrm>
                <a:off x="2456297" y="3347062"/>
                <a:ext cx="2273004" cy="2046287"/>
                <a:chOff x="2456297" y="3017055"/>
                <a:chExt cx="2273004" cy="2046287"/>
              </a:xfrm>
            </p:grpSpPr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10B411F5-C87A-426E-8C8D-B985D5388778}"/>
                    </a:ext>
                  </a:extLst>
                </p:cNvPr>
                <p:cNvSpPr/>
                <p:nvPr/>
              </p:nvSpPr>
              <p:spPr>
                <a:xfrm>
                  <a:off x="2456297" y="3017055"/>
                  <a:ext cx="2268241" cy="2046287"/>
                </a:xfrm>
                <a:custGeom>
                  <a:avLst/>
                  <a:gdLst>
                    <a:gd name="connsiteX0" fmla="*/ 1581795 w 2268241"/>
                    <a:gd name="connsiteY0" fmla="*/ 0 h 2046287"/>
                    <a:gd name="connsiteX1" fmla="*/ 2125937 w 2268241"/>
                    <a:gd name="connsiteY1" fmla="*/ 93325 h 2046287"/>
                    <a:gd name="connsiteX2" fmla="*/ 2153296 w 2268241"/>
                    <a:gd name="connsiteY2" fmla="*/ 116130 h 2046287"/>
                    <a:gd name="connsiteX3" fmla="*/ 2153983 w 2268241"/>
                    <a:gd name="connsiteY3" fmla="*/ 116503 h 2046287"/>
                    <a:gd name="connsiteX4" fmla="*/ 2268241 w 2268241"/>
                    <a:gd name="connsiteY4" fmla="*/ 331397 h 2046287"/>
                    <a:gd name="connsiteX5" fmla="*/ 2268240 w 2268241"/>
                    <a:gd name="connsiteY5" fmla="*/ 331397 h 2046287"/>
                    <a:gd name="connsiteX6" fmla="*/ 2192336 w 2268241"/>
                    <a:gd name="connsiteY6" fmla="*/ 514647 h 2046287"/>
                    <a:gd name="connsiteX7" fmla="*/ 2159579 w 2268241"/>
                    <a:gd name="connsiteY7" fmla="*/ 541674 h 2046287"/>
                    <a:gd name="connsiteX8" fmla="*/ 2135896 w 2268241"/>
                    <a:gd name="connsiteY8" fmla="*/ 848080 h 2046287"/>
                    <a:gd name="connsiteX9" fmla="*/ 2135896 w 2268241"/>
                    <a:gd name="connsiteY9" fmla="*/ 935645 h 2046287"/>
                    <a:gd name="connsiteX10" fmla="*/ 2167583 w 2268241"/>
                    <a:gd name="connsiteY10" fmla="*/ 1345605 h 2046287"/>
                    <a:gd name="connsiteX11" fmla="*/ 2167583 w 2268241"/>
                    <a:gd name="connsiteY11" fmla="*/ 1419219 h 2046287"/>
                    <a:gd name="connsiteX12" fmla="*/ 2149448 w 2268241"/>
                    <a:gd name="connsiteY12" fmla="*/ 1463002 h 2046287"/>
                    <a:gd name="connsiteX13" fmla="*/ 2145554 w 2268241"/>
                    <a:gd name="connsiteY13" fmla="*/ 1465627 h 2046287"/>
                    <a:gd name="connsiteX14" fmla="*/ 2149041 w 2268241"/>
                    <a:gd name="connsiteY14" fmla="*/ 1466839 h 2046287"/>
                    <a:gd name="connsiteX15" fmla="*/ 1265597 w 2268241"/>
                    <a:gd name="connsiteY15" fmla="*/ 2016908 h 2046287"/>
                    <a:gd name="connsiteX16" fmla="*/ 1263471 w 2268241"/>
                    <a:gd name="connsiteY16" fmla="*/ 2014250 h 2046287"/>
                    <a:gd name="connsiteX17" fmla="*/ 1254098 w 2268241"/>
                    <a:gd name="connsiteY17" fmla="*/ 2028152 h 2046287"/>
                    <a:gd name="connsiteX18" fmla="*/ 1210315 w 2268241"/>
                    <a:gd name="connsiteY18" fmla="*/ 2046287 h 2046287"/>
                    <a:gd name="connsiteX19" fmla="*/ 1136071 w 2268241"/>
                    <a:gd name="connsiteY19" fmla="*/ 2046287 h 2046287"/>
                    <a:gd name="connsiteX20" fmla="*/ 243017 w 2268241"/>
                    <a:gd name="connsiteY20" fmla="*/ 2046287 h 2046287"/>
                    <a:gd name="connsiteX21" fmla="*/ 162576 w 2268241"/>
                    <a:gd name="connsiteY21" fmla="*/ 2046287 h 2046287"/>
                    <a:gd name="connsiteX22" fmla="*/ 100658 w 2268241"/>
                    <a:gd name="connsiteY22" fmla="*/ 1984369 h 2046287"/>
                    <a:gd name="connsiteX23" fmla="*/ 100658 w 2268241"/>
                    <a:gd name="connsiteY23" fmla="*/ 1920721 h 2046287"/>
                    <a:gd name="connsiteX24" fmla="*/ 134416 w 2268241"/>
                    <a:gd name="connsiteY24" fmla="*/ 1483957 h 2046287"/>
                    <a:gd name="connsiteX25" fmla="*/ 134416 w 2268241"/>
                    <a:gd name="connsiteY25" fmla="*/ 1396392 h 2046287"/>
                    <a:gd name="connsiteX26" fmla="*/ 112265 w 2268241"/>
                    <a:gd name="connsiteY26" fmla="*/ 1109796 h 2046287"/>
                    <a:gd name="connsiteX27" fmla="*/ 75904 w 2268241"/>
                    <a:gd name="connsiteY27" fmla="*/ 1079796 h 2046287"/>
                    <a:gd name="connsiteX28" fmla="*/ 5265 w 2268241"/>
                    <a:gd name="connsiteY28" fmla="*/ 948775 h 2046287"/>
                    <a:gd name="connsiteX29" fmla="*/ 0 w 2268241"/>
                    <a:gd name="connsiteY29" fmla="*/ 896547 h 2046287"/>
                    <a:gd name="connsiteX30" fmla="*/ 5265 w 2268241"/>
                    <a:gd name="connsiteY30" fmla="*/ 844319 h 2046287"/>
                    <a:gd name="connsiteX31" fmla="*/ 94308 w 2268241"/>
                    <a:gd name="connsiteY31" fmla="*/ 696571 h 2046287"/>
                    <a:gd name="connsiteX32" fmla="*/ 107080 w 2268241"/>
                    <a:gd name="connsiteY32" fmla="*/ 689244 h 2046287"/>
                    <a:gd name="connsiteX33" fmla="*/ 107893 w 2268241"/>
                    <a:gd name="connsiteY33" fmla="*/ 687157 h 2046287"/>
                    <a:gd name="connsiteX34" fmla="*/ 181391 w 2268241"/>
                    <a:gd name="connsiteY34" fmla="*/ 638719 h 2046287"/>
                    <a:gd name="connsiteX35" fmla="*/ 189490 w 2268241"/>
                    <a:gd name="connsiteY35" fmla="*/ 635845 h 2046287"/>
                    <a:gd name="connsiteX36" fmla="*/ 1027766 w 2268241"/>
                    <a:gd name="connsiteY36" fmla="*/ 100643 h 2046287"/>
                    <a:gd name="connsiteX37" fmla="*/ 1032208 w 2268241"/>
                    <a:gd name="connsiteY37" fmla="*/ 96773 h 2046287"/>
                    <a:gd name="connsiteX38" fmla="*/ 1581795 w 2268241"/>
                    <a:gd name="connsiteY38" fmla="*/ 0 h 2046287"/>
                    <a:gd name="connsiteX0" fmla="*/ 1581795 w 2268241"/>
                    <a:gd name="connsiteY0" fmla="*/ 0 h 2046287"/>
                    <a:gd name="connsiteX1" fmla="*/ 2125937 w 2268241"/>
                    <a:gd name="connsiteY1" fmla="*/ 93325 h 2046287"/>
                    <a:gd name="connsiteX2" fmla="*/ 2153296 w 2268241"/>
                    <a:gd name="connsiteY2" fmla="*/ 116130 h 2046287"/>
                    <a:gd name="connsiteX3" fmla="*/ 2153983 w 2268241"/>
                    <a:gd name="connsiteY3" fmla="*/ 116503 h 2046287"/>
                    <a:gd name="connsiteX4" fmla="*/ 2268241 w 2268241"/>
                    <a:gd name="connsiteY4" fmla="*/ 331397 h 2046287"/>
                    <a:gd name="connsiteX5" fmla="*/ 2268240 w 2268241"/>
                    <a:gd name="connsiteY5" fmla="*/ 331397 h 2046287"/>
                    <a:gd name="connsiteX6" fmla="*/ 2192336 w 2268241"/>
                    <a:gd name="connsiteY6" fmla="*/ 514647 h 2046287"/>
                    <a:gd name="connsiteX7" fmla="*/ 2159579 w 2268241"/>
                    <a:gd name="connsiteY7" fmla="*/ 541674 h 2046287"/>
                    <a:gd name="connsiteX8" fmla="*/ 2135896 w 2268241"/>
                    <a:gd name="connsiteY8" fmla="*/ 848080 h 2046287"/>
                    <a:gd name="connsiteX9" fmla="*/ 2135896 w 2268241"/>
                    <a:gd name="connsiteY9" fmla="*/ 935645 h 2046287"/>
                    <a:gd name="connsiteX10" fmla="*/ 2167583 w 2268241"/>
                    <a:gd name="connsiteY10" fmla="*/ 1345605 h 2046287"/>
                    <a:gd name="connsiteX11" fmla="*/ 2167583 w 2268241"/>
                    <a:gd name="connsiteY11" fmla="*/ 1419219 h 2046287"/>
                    <a:gd name="connsiteX12" fmla="*/ 2149448 w 2268241"/>
                    <a:gd name="connsiteY12" fmla="*/ 1463002 h 2046287"/>
                    <a:gd name="connsiteX13" fmla="*/ 2145554 w 2268241"/>
                    <a:gd name="connsiteY13" fmla="*/ 1465627 h 2046287"/>
                    <a:gd name="connsiteX14" fmla="*/ 2149041 w 2268241"/>
                    <a:gd name="connsiteY14" fmla="*/ 1466839 h 2046287"/>
                    <a:gd name="connsiteX15" fmla="*/ 1265597 w 2268241"/>
                    <a:gd name="connsiteY15" fmla="*/ 2016908 h 2046287"/>
                    <a:gd name="connsiteX16" fmla="*/ 1254098 w 2268241"/>
                    <a:gd name="connsiteY16" fmla="*/ 2028152 h 2046287"/>
                    <a:gd name="connsiteX17" fmla="*/ 1210315 w 2268241"/>
                    <a:gd name="connsiteY17" fmla="*/ 2046287 h 2046287"/>
                    <a:gd name="connsiteX18" fmla="*/ 1136071 w 2268241"/>
                    <a:gd name="connsiteY18" fmla="*/ 2046287 h 2046287"/>
                    <a:gd name="connsiteX19" fmla="*/ 243017 w 2268241"/>
                    <a:gd name="connsiteY19" fmla="*/ 2046287 h 2046287"/>
                    <a:gd name="connsiteX20" fmla="*/ 162576 w 2268241"/>
                    <a:gd name="connsiteY20" fmla="*/ 2046287 h 2046287"/>
                    <a:gd name="connsiteX21" fmla="*/ 100658 w 2268241"/>
                    <a:gd name="connsiteY21" fmla="*/ 1984369 h 2046287"/>
                    <a:gd name="connsiteX22" fmla="*/ 100658 w 2268241"/>
                    <a:gd name="connsiteY22" fmla="*/ 1920721 h 2046287"/>
                    <a:gd name="connsiteX23" fmla="*/ 134416 w 2268241"/>
                    <a:gd name="connsiteY23" fmla="*/ 1483957 h 2046287"/>
                    <a:gd name="connsiteX24" fmla="*/ 134416 w 2268241"/>
                    <a:gd name="connsiteY24" fmla="*/ 1396392 h 2046287"/>
                    <a:gd name="connsiteX25" fmla="*/ 112265 w 2268241"/>
                    <a:gd name="connsiteY25" fmla="*/ 1109796 h 2046287"/>
                    <a:gd name="connsiteX26" fmla="*/ 75904 w 2268241"/>
                    <a:gd name="connsiteY26" fmla="*/ 1079796 h 2046287"/>
                    <a:gd name="connsiteX27" fmla="*/ 5265 w 2268241"/>
                    <a:gd name="connsiteY27" fmla="*/ 948775 h 2046287"/>
                    <a:gd name="connsiteX28" fmla="*/ 0 w 2268241"/>
                    <a:gd name="connsiteY28" fmla="*/ 896547 h 2046287"/>
                    <a:gd name="connsiteX29" fmla="*/ 5265 w 2268241"/>
                    <a:gd name="connsiteY29" fmla="*/ 844319 h 2046287"/>
                    <a:gd name="connsiteX30" fmla="*/ 94308 w 2268241"/>
                    <a:gd name="connsiteY30" fmla="*/ 696571 h 2046287"/>
                    <a:gd name="connsiteX31" fmla="*/ 107080 w 2268241"/>
                    <a:gd name="connsiteY31" fmla="*/ 689244 h 2046287"/>
                    <a:gd name="connsiteX32" fmla="*/ 107893 w 2268241"/>
                    <a:gd name="connsiteY32" fmla="*/ 687157 h 2046287"/>
                    <a:gd name="connsiteX33" fmla="*/ 181391 w 2268241"/>
                    <a:gd name="connsiteY33" fmla="*/ 638719 h 2046287"/>
                    <a:gd name="connsiteX34" fmla="*/ 189490 w 2268241"/>
                    <a:gd name="connsiteY34" fmla="*/ 635845 h 2046287"/>
                    <a:gd name="connsiteX35" fmla="*/ 1027766 w 2268241"/>
                    <a:gd name="connsiteY35" fmla="*/ 100643 h 2046287"/>
                    <a:gd name="connsiteX36" fmla="*/ 1032208 w 2268241"/>
                    <a:gd name="connsiteY36" fmla="*/ 96773 h 2046287"/>
                    <a:gd name="connsiteX37" fmla="*/ 1581795 w 2268241"/>
                    <a:gd name="connsiteY37" fmla="*/ 0 h 2046287"/>
                    <a:gd name="connsiteX0" fmla="*/ 1581795 w 2268241"/>
                    <a:gd name="connsiteY0" fmla="*/ 0 h 2046287"/>
                    <a:gd name="connsiteX1" fmla="*/ 2125937 w 2268241"/>
                    <a:gd name="connsiteY1" fmla="*/ 93325 h 2046287"/>
                    <a:gd name="connsiteX2" fmla="*/ 2153296 w 2268241"/>
                    <a:gd name="connsiteY2" fmla="*/ 116130 h 2046287"/>
                    <a:gd name="connsiteX3" fmla="*/ 2153983 w 2268241"/>
                    <a:gd name="connsiteY3" fmla="*/ 116503 h 2046287"/>
                    <a:gd name="connsiteX4" fmla="*/ 2268241 w 2268241"/>
                    <a:gd name="connsiteY4" fmla="*/ 331397 h 2046287"/>
                    <a:gd name="connsiteX5" fmla="*/ 2268240 w 2268241"/>
                    <a:gd name="connsiteY5" fmla="*/ 331397 h 2046287"/>
                    <a:gd name="connsiteX6" fmla="*/ 2192336 w 2268241"/>
                    <a:gd name="connsiteY6" fmla="*/ 514647 h 2046287"/>
                    <a:gd name="connsiteX7" fmla="*/ 2159579 w 2268241"/>
                    <a:gd name="connsiteY7" fmla="*/ 541674 h 2046287"/>
                    <a:gd name="connsiteX8" fmla="*/ 2135896 w 2268241"/>
                    <a:gd name="connsiteY8" fmla="*/ 848080 h 2046287"/>
                    <a:gd name="connsiteX9" fmla="*/ 2135896 w 2268241"/>
                    <a:gd name="connsiteY9" fmla="*/ 935645 h 2046287"/>
                    <a:gd name="connsiteX10" fmla="*/ 2167583 w 2268241"/>
                    <a:gd name="connsiteY10" fmla="*/ 1345605 h 2046287"/>
                    <a:gd name="connsiteX11" fmla="*/ 2167583 w 2268241"/>
                    <a:gd name="connsiteY11" fmla="*/ 1419219 h 2046287"/>
                    <a:gd name="connsiteX12" fmla="*/ 2149448 w 2268241"/>
                    <a:gd name="connsiteY12" fmla="*/ 1463002 h 2046287"/>
                    <a:gd name="connsiteX13" fmla="*/ 2145554 w 2268241"/>
                    <a:gd name="connsiteY13" fmla="*/ 1465627 h 2046287"/>
                    <a:gd name="connsiteX14" fmla="*/ 1265597 w 2268241"/>
                    <a:gd name="connsiteY14" fmla="*/ 2016908 h 2046287"/>
                    <a:gd name="connsiteX15" fmla="*/ 1254098 w 2268241"/>
                    <a:gd name="connsiteY15" fmla="*/ 2028152 h 2046287"/>
                    <a:gd name="connsiteX16" fmla="*/ 1210315 w 2268241"/>
                    <a:gd name="connsiteY16" fmla="*/ 2046287 h 2046287"/>
                    <a:gd name="connsiteX17" fmla="*/ 1136071 w 2268241"/>
                    <a:gd name="connsiteY17" fmla="*/ 2046287 h 2046287"/>
                    <a:gd name="connsiteX18" fmla="*/ 243017 w 2268241"/>
                    <a:gd name="connsiteY18" fmla="*/ 2046287 h 2046287"/>
                    <a:gd name="connsiteX19" fmla="*/ 162576 w 2268241"/>
                    <a:gd name="connsiteY19" fmla="*/ 2046287 h 2046287"/>
                    <a:gd name="connsiteX20" fmla="*/ 100658 w 2268241"/>
                    <a:gd name="connsiteY20" fmla="*/ 1984369 h 2046287"/>
                    <a:gd name="connsiteX21" fmla="*/ 100658 w 2268241"/>
                    <a:gd name="connsiteY21" fmla="*/ 1920721 h 2046287"/>
                    <a:gd name="connsiteX22" fmla="*/ 134416 w 2268241"/>
                    <a:gd name="connsiteY22" fmla="*/ 1483957 h 2046287"/>
                    <a:gd name="connsiteX23" fmla="*/ 134416 w 2268241"/>
                    <a:gd name="connsiteY23" fmla="*/ 1396392 h 2046287"/>
                    <a:gd name="connsiteX24" fmla="*/ 112265 w 2268241"/>
                    <a:gd name="connsiteY24" fmla="*/ 1109796 h 2046287"/>
                    <a:gd name="connsiteX25" fmla="*/ 75904 w 2268241"/>
                    <a:gd name="connsiteY25" fmla="*/ 1079796 h 2046287"/>
                    <a:gd name="connsiteX26" fmla="*/ 5265 w 2268241"/>
                    <a:gd name="connsiteY26" fmla="*/ 948775 h 2046287"/>
                    <a:gd name="connsiteX27" fmla="*/ 0 w 2268241"/>
                    <a:gd name="connsiteY27" fmla="*/ 896547 h 2046287"/>
                    <a:gd name="connsiteX28" fmla="*/ 5265 w 2268241"/>
                    <a:gd name="connsiteY28" fmla="*/ 844319 h 2046287"/>
                    <a:gd name="connsiteX29" fmla="*/ 94308 w 2268241"/>
                    <a:gd name="connsiteY29" fmla="*/ 696571 h 2046287"/>
                    <a:gd name="connsiteX30" fmla="*/ 107080 w 2268241"/>
                    <a:gd name="connsiteY30" fmla="*/ 689244 h 2046287"/>
                    <a:gd name="connsiteX31" fmla="*/ 107893 w 2268241"/>
                    <a:gd name="connsiteY31" fmla="*/ 687157 h 2046287"/>
                    <a:gd name="connsiteX32" fmla="*/ 181391 w 2268241"/>
                    <a:gd name="connsiteY32" fmla="*/ 638719 h 2046287"/>
                    <a:gd name="connsiteX33" fmla="*/ 189490 w 2268241"/>
                    <a:gd name="connsiteY33" fmla="*/ 635845 h 2046287"/>
                    <a:gd name="connsiteX34" fmla="*/ 1027766 w 2268241"/>
                    <a:gd name="connsiteY34" fmla="*/ 100643 h 2046287"/>
                    <a:gd name="connsiteX35" fmla="*/ 1032208 w 2268241"/>
                    <a:gd name="connsiteY35" fmla="*/ 96773 h 2046287"/>
                    <a:gd name="connsiteX36" fmla="*/ 1581795 w 2268241"/>
                    <a:gd name="connsiteY36" fmla="*/ 0 h 2046287"/>
                    <a:gd name="connsiteX0" fmla="*/ 1581795 w 2268241"/>
                    <a:gd name="connsiteY0" fmla="*/ 0 h 2046287"/>
                    <a:gd name="connsiteX1" fmla="*/ 2125937 w 2268241"/>
                    <a:gd name="connsiteY1" fmla="*/ 93325 h 2046287"/>
                    <a:gd name="connsiteX2" fmla="*/ 2153296 w 2268241"/>
                    <a:gd name="connsiteY2" fmla="*/ 116130 h 2046287"/>
                    <a:gd name="connsiteX3" fmla="*/ 2153983 w 2268241"/>
                    <a:gd name="connsiteY3" fmla="*/ 116503 h 2046287"/>
                    <a:gd name="connsiteX4" fmla="*/ 2268241 w 2268241"/>
                    <a:gd name="connsiteY4" fmla="*/ 331397 h 2046287"/>
                    <a:gd name="connsiteX5" fmla="*/ 2268240 w 2268241"/>
                    <a:gd name="connsiteY5" fmla="*/ 331397 h 2046287"/>
                    <a:gd name="connsiteX6" fmla="*/ 2192336 w 2268241"/>
                    <a:gd name="connsiteY6" fmla="*/ 514647 h 2046287"/>
                    <a:gd name="connsiteX7" fmla="*/ 2159579 w 2268241"/>
                    <a:gd name="connsiteY7" fmla="*/ 541674 h 2046287"/>
                    <a:gd name="connsiteX8" fmla="*/ 2135896 w 2268241"/>
                    <a:gd name="connsiteY8" fmla="*/ 848080 h 2046287"/>
                    <a:gd name="connsiteX9" fmla="*/ 2135896 w 2268241"/>
                    <a:gd name="connsiteY9" fmla="*/ 935645 h 2046287"/>
                    <a:gd name="connsiteX10" fmla="*/ 2167583 w 2268241"/>
                    <a:gd name="connsiteY10" fmla="*/ 1345605 h 2046287"/>
                    <a:gd name="connsiteX11" fmla="*/ 2167583 w 2268241"/>
                    <a:gd name="connsiteY11" fmla="*/ 1419219 h 2046287"/>
                    <a:gd name="connsiteX12" fmla="*/ 2149448 w 2268241"/>
                    <a:gd name="connsiteY12" fmla="*/ 1463002 h 2046287"/>
                    <a:gd name="connsiteX13" fmla="*/ 1265597 w 2268241"/>
                    <a:gd name="connsiteY13" fmla="*/ 2016908 h 2046287"/>
                    <a:gd name="connsiteX14" fmla="*/ 1254098 w 2268241"/>
                    <a:gd name="connsiteY14" fmla="*/ 2028152 h 2046287"/>
                    <a:gd name="connsiteX15" fmla="*/ 1210315 w 2268241"/>
                    <a:gd name="connsiteY15" fmla="*/ 2046287 h 2046287"/>
                    <a:gd name="connsiteX16" fmla="*/ 1136071 w 2268241"/>
                    <a:gd name="connsiteY16" fmla="*/ 2046287 h 2046287"/>
                    <a:gd name="connsiteX17" fmla="*/ 243017 w 2268241"/>
                    <a:gd name="connsiteY17" fmla="*/ 2046287 h 2046287"/>
                    <a:gd name="connsiteX18" fmla="*/ 162576 w 2268241"/>
                    <a:gd name="connsiteY18" fmla="*/ 2046287 h 2046287"/>
                    <a:gd name="connsiteX19" fmla="*/ 100658 w 2268241"/>
                    <a:gd name="connsiteY19" fmla="*/ 1984369 h 2046287"/>
                    <a:gd name="connsiteX20" fmla="*/ 100658 w 2268241"/>
                    <a:gd name="connsiteY20" fmla="*/ 1920721 h 2046287"/>
                    <a:gd name="connsiteX21" fmla="*/ 134416 w 2268241"/>
                    <a:gd name="connsiteY21" fmla="*/ 1483957 h 2046287"/>
                    <a:gd name="connsiteX22" fmla="*/ 134416 w 2268241"/>
                    <a:gd name="connsiteY22" fmla="*/ 1396392 h 2046287"/>
                    <a:gd name="connsiteX23" fmla="*/ 112265 w 2268241"/>
                    <a:gd name="connsiteY23" fmla="*/ 1109796 h 2046287"/>
                    <a:gd name="connsiteX24" fmla="*/ 75904 w 2268241"/>
                    <a:gd name="connsiteY24" fmla="*/ 1079796 h 2046287"/>
                    <a:gd name="connsiteX25" fmla="*/ 5265 w 2268241"/>
                    <a:gd name="connsiteY25" fmla="*/ 948775 h 2046287"/>
                    <a:gd name="connsiteX26" fmla="*/ 0 w 2268241"/>
                    <a:gd name="connsiteY26" fmla="*/ 896547 h 2046287"/>
                    <a:gd name="connsiteX27" fmla="*/ 5265 w 2268241"/>
                    <a:gd name="connsiteY27" fmla="*/ 844319 h 2046287"/>
                    <a:gd name="connsiteX28" fmla="*/ 94308 w 2268241"/>
                    <a:gd name="connsiteY28" fmla="*/ 696571 h 2046287"/>
                    <a:gd name="connsiteX29" fmla="*/ 107080 w 2268241"/>
                    <a:gd name="connsiteY29" fmla="*/ 689244 h 2046287"/>
                    <a:gd name="connsiteX30" fmla="*/ 107893 w 2268241"/>
                    <a:gd name="connsiteY30" fmla="*/ 687157 h 2046287"/>
                    <a:gd name="connsiteX31" fmla="*/ 181391 w 2268241"/>
                    <a:gd name="connsiteY31" fmla="*/ 638719 h 2046287"/>
                    <a:gd name="connsiteX32" fmla="*/ 189490 w 2268241"/>
                    <a:gd name="connsiteY32" fmla="*/ 635845 h 2046287"/>
                    <a:gd name="connsiteX33" fmla="*/ 1027766 w 2268241"/>
                    <a:gd name="connsiteY33" fmla="*/ 100643 h 2046287"/>
                    <a:gd name="connsiteX34" fmla="*/ 1032208 w 2268241"/>
                    <a:gd name="connsiteY34" fmla="*/ 96773 h 2046287"/>
                    <a:gd name="connsiteX35" fmla="*/ 1581795 w 2268241"/>
                    <a:gd name="connsiteY35" fmla="*/ 0 h 2046287"/>
                    <a:gd name="connsiteX0" fmla="*/ 1581795 w 2268241"/>
                    <a:gd name="connsiteY0" fmla="*/ 0 h 2046287"/>
                    <a:gd name="connsiteX1" fmla="*/ 2125937 w 2268241"/>
                    <a:gd name="connsiteY1" fmla="*/ 93325 h 2046287"/>
                    <a:gd name="connsiteX2" fmla="*/ 2153296 w 2268241"/>
                    <a:gd name="connsiteY2" fmla="*/ 116130 h 2046287"/>
                    <a:gd name="connsiteX3" fmla="*/ 2153983 w 2268241"/>
                    <a:gd name="connsiteY3" fmla="*/ 116503 h 2046287"/>
                    <a:gd name="connsiteX4" fmla="*/ 2268241 w 2268241"/>
                    <a:gd name="connsiteY4" fmla="*/ 331397 h 2046287"/>
                    <a:gd name="connsiteX5" fmla="*/ 2268240 w 2268241"/>
                    <a:gd name="connsiteY5" fmla="*/ 331397 h 2046287"/>
                    <a:gd name="connsiteX6" fmla="*/ 2192336 w 2268241"/>
                    <a:gd name="connsiteY6" fmla="*/ 514647 h 2046287"/>
                    <a:gd name="connsiteX7" fmla="*/ 2159579 w 2268241"/>
                    <a:gd name="connsiteY7" fmla="*/ 541674 h 2046287"/>
                    <a:gd name="connsiteX8" fmla="*/ 2135896 w 2268241"/>
                    <a:gd name="connsiteY8" fmla="*/ 848080 h 2046287"/>
                    <a:gd name="connsiteX9" fmla="*/ 2135896 w 2268241"/>
                    <a:gd name="connsiteY9" fmla="*/ 935645 h 2046287"/>
                    <a:gd name="connsiteX10" fmla="*/ 2167583 w 2268241"/>
                    <a:gd name="connsiteY10" fmla="*/ 1345605 h 2046287"/>
                    <a:gd name="connsiteX11" fmla="*/ 2167583 w 2268241"/>
                    <a:gd name="connsiteY11" fmla="*/ 1419219 h 2046287"/>
                    <a:gd name="connsiteX12" fmla="*/ 2149448 w 2268241"/>
                    <a:gd name="connsiteY12" fmla="*/ 1463002 h 2046287"/>
                    <a:gd name="connsiteX13" fmla="*/ 1265597 w 2268241"/>
                    <a:gd name="connsiteY13" fmla="*/ 2016908 h 2046287"/>
                    <a:gd name="connsiteX14" fmla="*/ 1254098 w 2268241"/>
                    <a:gd name="connsiteY14" fmla="*/ 2028152 h 2046287"/>
                    <a:gd name="connsiteX15" fmla="*/ 1210315 w 2268241"/>
                    <a:gd name="connsiteY15" fmla="*/ 2046287 h 2046287"/>
                    <a:gd name="connsiteX16" fmla="*/ 1136071 w 2268241"/>
                    <a:gd name="connsiteY16" fmla="*/ 2046287 h 2046287"/>
                    <a:gd name="connsiteX17" fmla="*/ 243017 w 2268241"/>
                    <a:gd name="connsiteY17" fmla="*/ 2046287 h 2046287"/>
                    <a:gd name="connsiteX18" fmla="*/ 162576 w 2268241"/>
                    <a:gd name="connsiteY18" fmla="*/ 2046287 h 2046287"/>
                    <a:gd name="connsiteX19" fmla="*/ 100658 w 2268241"/>
                    <a:gd name="connsiteY19" fmla="*/ 1984369 h 2046287"/>
                    <a:gd name="connsiteX20" fmla="*/ 100658 w 2268241"/>
                    <a:gd name="connsiteY20" fmla="*/ 1920721 h 2046287"/>
                    <a:gd name="connsiteX21" fmla="*/ 134416 w 2268241"/>
                    <a:gd name="connsiteY21" fmla="*/ 1483957 h 2046287"/>
                    <a:gd name="connsiteX22" fmla="*/ 134416 w 2268241"/>
                    <a:gd name="connsiteY22" fmla="*/ 1396392 h 2046287"/>
                    <a:gd name="connsiteX23" fmla="*/ 112265 w 2268241"/>
                    <a:gd name="connsiteY23" fmla="*/ 1109796 h 2046287"/>
                    <a:gd name="connsiteX24" fmla="*/ 75904 w 2268241"/>
                    <a:gd name="connsiteY24" fmla="*/ 1079796 h 2046287"/>
                    <a:gd name="connsiteX25" fmla="*/ 5265 w 2268241"/>
                    <a:gd name="connsiteY25" fmla="*/ 948775 h 2046287"/>
                    <a:gd name="connsiteX26" fmla="*/ 0 w 2268241"/>
                    <a:gd name="connsiteY26" fmla="*/ 896547 h 2046287"/>
                    <a:gd name="connsiteX27" fmla="*/ 5265 w 2268241"/>
                    <a:gd name="connsiteY27" fmla="*/ 844319 h 2046287"/>
                    <a:gd name="connsiteX28" fmla="*/ 94308 w 2268241"/>
                    <a:gd name="connsiteY28" fmla="*/ 696571 h 2046287"/>
                    <a:gd name="connsiteX29" fmla="*/ 107080 w 2268241"/>
                    <a:gd name="connsiteY29" fmla="*/ 689244 h 2046287"/>
                    <a:gd name="connsiteX30" fmla="*/ 107893 w 2268241"/>
                    <a:gd name="connsiteY30" fmla="*/ 687157 h 2046287"/>
                    <a:gd name="connsiteX31" fmla="*/ 181391 w 2268241"/>
                    <a:gd name="connsiteY31" fmla="*/ 638719 h 2046287"/>
                    <a:gd name="connsiteX32" fmla="*/ 1027766 w 2268241"/>
                    <a:gd name="connsiteY32" fmla="*/ 100643 h 2046287"/>
                    <a:gd name="connsiteX33" fmla="*/ 1032208 w 2268241"/>
                    <a:gd name="connsiteY33" fmla="*/ 96773 h 2046287"/>
                    <a:gd name="connsiteX34" fmla="*/ 1581795 w 2268241"/>
                    <a:gd name="connsiteY34" fmla="*/ 0 h 2046287"/>
                    <a:gd name="connsiteX0" fmla="*/ 1581795 w 2268241"/>
                    <a:gd name="connsiteY0" fmla="*/ 0 h 2046287"/>
                    <a:gd name="connsiteX1" fmla="*/ 2125937 w 2268241"/>
                    <a:gd name="connsiteY1" fmla="*/ 93325 h 2046287"/>
                    <a:gd name="connsiteX2" fmla="*/ 2153296 w 2268241"/>
                    <a:gd name="connsiteY2" fmla="*/ 116130 h 2046287"/>
                    <a:gd name="connsiteX3" fmla="*/ 2153983 w 2268241"/>
                    <a:gd name="connsiteY3" fmla="*/ 116503 h 2046287"/>
                    <a:gd name="connsiteX4" fmla="*/ 2268241 w 2268241"/>
                    <a:gd name="connsiteY4" fmla="*/ 331397 h 2046287"/>
                    <a:gd name="connsiteX5" fmla="*/ 2268240 w 2268241"/>
                    <a:gd name="connsiteY5" fmla="*/ 331397 h 2046287"/>
                    <a:gd name="connsiteX6" fmla="*/ 2192336 w 2268241"/>
                    <a:gd name="connsiteY6" fmla="*/ 514647 h 2046287"/>
                    <a:gd name="connsiteX7" fmla="*/ 2159579 w 2268241"/>
                    <a:gd name="connsiteY7" fmla="*/ 541674 h 2046287"/>
                    <a:gd name="connsiteX8" fmla="*/ 2135896 w 2268241"/>
                    <a:gd name="connsiteY8" fmla="*/ 848080 h 2046287"/>
                    <a:gd name="connsiteX9" fmla="*/ 2135896 w 2268241"/>
                    <a:gd name="connsiteY9" fmla="*/ 935645 h 2046287"/>
                    <a:gd name="connsiteX10" fmla="*/ 2167583 w 2268241"/>
                    <a:gd name="connsiteY10" fmla="*/ 1345605 h 2046287"/>
                    <a:gd name="connsiteX11" fmla="*/ 2167583 w 2268241"/>
                    <a:gd name="connsiteY11" fmla="*/ 1419219 h 2046287"/>
                    <a:gd name="connsiteX12" fmla="*/ 2149448 w 2268241"/>
                    <a:gd name="connsiteY12" fmla="*/ 1463002 h 2046287"/>
                    <a:gd name="connsiteX13" fmla="*/ 1265597 w 2268241"/>
                    <a:gd name="connsiteY13" fmla="*/ 2016908 h 2046287"/>
                    <a:gd name="connsiteX14" fmla="*/ 1254098 w 2268241"/>
                    <a:gd name="connsiteY14" fmla="*/ 2028152 h 2046287"/>
                    <a:gd name="connsiteX15" fmla="*/ 1210315 w 2268241"/>
                    <a:gd name="connsiteY15" fmla="*/ 2046287 h 2046287"/>
                    <a:gd name="connsiteX16" fmla="*/ 1136071 w 2268241"/>
                    <a:gd name="connsiteY16" fmla="*/ 2046287 h 2046287"/>
                    <a:gd name="connsiteX17" fmla="*/ 243017 w 2268241"/>
                    <a:gd name="connsiteY17" fmla="*/ 2046287 h 2046287"/>
                    <a:gd name="connsiteX18" fmla="*/ 162576 w 2268241"/>
                    <a:gd name="connsiteY18" fmla="*/ 2046287 h 2046287"/>
                    <a:gd name="connsiteX19" fmla="*/ 100658 w 2268241"/>
                    <a:gd name="connsiteY19" fmla="*/ 1984369 h 2046287"/>
                    <a:gd name="connsiteX20" fmla="*/ 100658 w 2268241"/>
                    <a:gd name="connsiteY20" fmla="*/ 1920721 h 2046287"/>
                    <a:gd name="connsiteX21" fmla="*/ 134416 w 2268241"/>
                    <a:gd name="connsiteY21" fmla="*/ 1483957 h 2046287"/>
                    <a:gd name="connsiteX22" fmla="*/ 134416 w 2268241"/>
                    <a:gd name="connsiteY22" fmla="*/ 1396392 h 2046287"/>
                    <a:gd name="connsiteX23" fmla="*/ 112265 w 2268241"/>
                    <a:gd name="connsiteY23" fmla="*/ 1109796 h 2046287"/>
                    <a:gd name="connsiteX24" fmla="*/ 75904 w 2268241"/>
                    <a:gd name="connsiteY24" fmla="*/ 1079796 h 2046287"/>
                    <a:gd name="connsiteX25" fmla="*/ 5265 w 2268241"/>
                    <a:gd name="connsiteY25" fmla="*/ 948775 h 2046287"/>
                    <a:gd name="connsiteX26" fmla="*/ 0 w 2268241"/>
                    <a:gd name="connsiteY26" fmla="*/ 896547 h 2046287"/>
                    <a:gd name="connsiteX27" fmla="*/ 5265 w 2268241"/>
                    <a:gd name="connsiteY27" fmla="*/ 844319 h 2046287"/>
                    <a:gd name="connsiteX28" fmla="*/ 94308 w 2268241"/>
                    <a:gd name="connsiteY28" fmla="*/ 696571 h 2046287"/>
                    <a:gd name="connsiteX29" fmla="*/ 107080 w 2268241"/>
                    <a:gd name="connsiteY29" fmla="*/ 689244 h 2046287"/>
                    <a:gd name="connsiteX30" fmla="*/ 107893 w 2268241"/>
                    <a:gd name="connsiteY30" fmla="*/ 687157 h 2046287"/>
                    <a:gd name="connsiteX31" fmla="*/ 181391 w 2268241"/>
                    <a:gd name="connsiteY31" fmla="*/ 638719 h 2046287"/>
                    <a:gd name="connsiteX32" fmla="*/ 1032208 w 2268241"/>
                    <a:gd name="connsiteY32" fmla="*/ 96773 h 2046287"/>
                    <a:gd name="connsiteX33" fmla="*/ 1581795 w 2268241"/>
                    <a:gd name="connsiteY33" fmla="*/ 0 h 2046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268241" h="2046287">
                      <a:moveTo>
                        <a:pt x="1581795" y="0"/>
                      </a:moveTo>
                      <a:cubicBezTo>
                        <a:pt x="1826409" y="0"/>
                        <a:pt x="2036287" y="38482"/>
                        <a:pt x="2125937" y="93325"/>
                      </a:cubicBezTo>
                      <a:lnTo>
                        <a:pt x="2153296" y="116130"/>
                      </a:lnTo>
                      <a:lnTo>
                        <a:pt x="2153983" y="116503"/>
                      </a:lnTo>
                      <a:cubicBezTo>
                        <a:pt x="2222918" y="163074"/>
                        <a:pt x="2268241" y="241943"/>
                        <a:pt x="2268241" y="331397"/>
                      </a:cubicBezTo>
                      <a:lnTo>
                        <a:pt x="2268240" y="331397"/>
                      </a:lnTo>
                      <a:cubicBezTo>
                        <a:pt x="2268240" y="402961"/>
                        <a:pt x="2239233" y="467749"/>
                        <a:pt x="2192336" y="514647"/>
                      </a:cubicBezTo>
                      <a:lnTo>
                        <a:pt x="2159579" y="541674"/>
                      </a:lnTo>
                      <a:lnTo>
                        <a:pt x="2135896" y="848080"/>
                      </a:lnTo>
                      <a:cubicBezTo>
                        <a:pt x="2134027" y="872260"/>
                        <a:pt x="2134027" y="911465"/>
                        <a:pt x="2135896" y="935645"/>
                      </a:cubicBezTo>
                      <a:lnTo>
                        <a:pt x="2167583" y="1345605"/>
                      </a:lnTo>
                      <a:lnTo>
                        <a:pt x="2167583" y="1419219"/>
                      </a:lnTo>
                      <a:cubicBezTo>
                        <a:pt x="2167583" y="1436317"/>
                        <a:pt x="2160653" y="1451797"/>
                        <a:pt x="2149448" y="1463002"/>
                      </a:cubicBezTo>
                      <a:lnTo>
                        <a:pt x="1265597" y="2016908"/>
                      </a:lnTo>
                      <a:lnTo>
                        <a:pt x="1254098" y="2028152"/>
                      </a:lnTo>
                      <a:cubicBezTo>
                        <a:pt x="1242893" y="2039357"/>
                        <a:pt x="1227413" y="2046287"/>
                        <a:pt x="1210315" y="2046287"/>
                      </a:cubicBezTo>
                      <a:lnTo>
                        <a:pt x="1136071" y="2046287"/>
                      </a:lnTo>
                      <a:lnTo>
                        <a:pt x="243017" y="2046287"/>
                      </a:lnTo>
                      <a:lnTo>
                        <a:pt x="162576" y="2046287"/>
                      </a:lnTo>
                      <a:cubicBezTo>
                        <a:pt x="128380" y="2046287"/>
                        <a:pt x="100658" y="2018565"/>
                        <a:pt x="100658" y="1984369"/>
                      </a:cubicBezTo>
                      <a:lnTo>
                        <a:pt x="100658" y="1920721"/>
                      </a:lnTo>
                      <a:lnTo>
                        <a:pt x="134416" y="1483957"/>
                      </a:lnTo>
                      <a:cubicBezTo>
                        <a:pt x="136285" y="1459777"/>
                        <a:pt x="136285" y="1420572"/>
                        <a:pt x="134416" y="1396392"/>
                      </a:cubicBezTo>
                      <a:lnTo>
                        <a:pt x="112265" y="1109796"/>
                      </a:lnTo>
                      <a:lnTo>
                        <a:pt x="75904" y="1079796"/>
                      </a:lnTo>
                      <a:cubicBezTo>
                        <a:pt x="40731" y="1044623"/>
                        <a:pt x="15622" y="999386"/>
                        <a:pt x="5265" y="948775"/>
                      </a:cubicBezTo>
                      <a:lnTo>
                        <a:pt x="0" y="896547"/>
                      </a:lnTo>
                      <a:lnTo>
                        <a:pt x="5265" y="844319"/>
                      </a:lnTo>
                      <a:cubicBezTo>
                        <a:pt x="17347" y="785273"/>
                        <a:pt x="49511" y="733541"/>
                        <a:pt x="94308" y="696571"/>
                      </a:cubicBezTo>
                      <a:lnTo>
                        <a:pt x="107080" y="689244"/>
                      </a:lnTo>
                      <a:lnTo>
                        <a:pt x="107893" y="687157"/>
                      </a:lnTo>
                      <a:cubicBezTo>
                        <a:pt x="121659" y="669750"/>
                        <a:pt x="146866" y="653421"/>
                        <a:pt x="181391" y="638719"/>
                      </a:cubicBezTo>
                      <a:lnTo>
                        <a:pt x="1032208" y="96773"/>
                      </a:lnTo>
                      <a:cubicBezTo>
                        <a:pt x="1118574" y="40102"/>
                        <a:pt x="1332085" y="0"/>
                        <a:pt x="1581795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7A9A5A4E-E859-4BEC-B58C-A4BD0471E99E}"/>
                    </a:ext>
                  </a:extLst>
                </p:cNvPr>
                <p:cNvSpPr/>
                <p:nvPr/>
              </p:nvSpPr>
              <p:spPr>
                <a:xfrm>
                  <a:off x="2629883" y="3017055"/>
                  <a:ext cx="2099418" cy="1975973"/>
                </a:xfrm>
                <a:custGeom>
                  <a:avLst/>
                  <a:gdLst>
                    <a:gd name="connsiteX0" fmla="*/ 1412972 w 2099418"/>
                    <a:gd name="connsiteY0" fmla="*/ 0 h 1975973"/>
                    <a:gd name="connsiteX1" fmla="*/ 1957114 w 2099418"/>
                    <a:gd name="connsiteY1" fmla="*/ 93325 h 1975973"/>
                    <a:gd name="connsiteX2" fmla="*/ 1984473 w 2099418"/>
                    <a:gd name="connsiteY2" fmla="*/ 116130 h 1975973"/>
                    <a:gd name="connsiteX3" fmla="*/ 1985160 w 2099418"/>
                    <a:gd name="connsiteY3" fmla="*/ 116503 h 1975973"/>
                    <a:gd name="connsiteX4" fmla="*/ 2099418 w 2099418"/>
                    <a:gd name="connsiteY4" fmla="*/ 331397 h 1975973"/>
                    <a:gd name="connsiteX5" fmla="*/ 2099417 w 2099418"/>
                    <a:gd name="connsiteY5" fmla="*/ 331397 h 1975973"/>
                    <a:gd name="connsiteX6" fmla="*/ 2023513 w 2099418"/>
                    <a:gd name="connsiteY6" fmla="*/ 514647 h 1975973"/>
                    <a:gd name="connsiteX7" fmla="*/ 1990756 w 2099418"/>
                    <a:gd name="connsiteY7" fmla="*/ 541674 h 1975973"/>
                    <a:gd name="connsiteX8" fmla="*/ 1967073 w 2099418"/>
                    <a:gd name="connsiteY8" fmla="*/ 848080 h 1975973"/>
                    <a:gd name="connsiteX9" fmla="*/ 1967073 w 2099418"/>
                    <a:gd name="connsiteY9" fmla="*/ 935645 h 1975973"/>
                    <a:gd name="connsiteX10" fmla="*/ 1998760 w 2099418"/>
                    <a:gd name="connsiteY10" fmla="*/ 1345605 h 1975973"/>
                    <a:gd name="connsiteX11" fmla="*/ 1998760 w 2099418"/>
                    <a:gd name="connsiteY11" fmla="*/ 1364294 h 1975973"/>
                    <a:gd name="connsiteX12" fmla="*/ 994994 w 2099418"/>
                    <a:gd name="connsiteY12" fmla="*/ 1975973 h 1975973"/>
                    <a:gd name="connsiteX13" fmla="*/ 705658 w 2099418"/>
                    <a:gd name="connsiteY13" fmla="*/ 1121559 h 1975973"/>
                    <a:gd name="connsiteX14" fmla="*/ 0 w 2099418"/>
                    <a:gd name="connsiteY14" fmla="*/ 748804 h 1975973"/>
                    <a:gd name="connsiteX15" fmla="*/ 1150789 w 2099418"/>
                    <a:gd name="connsiteY15" fmla="*/ 17732 h 1975973"/>
                    <a:gd name="connsiteX16" fmla="*/ 1233898 w 2099418"/>
                    <a:gd name="connsiteY16" fmla="*/ 7152 h 1975973"/>
                    <a:gd name="connsiteX17" fmla="*/ 1412972 w 2099418"/>
                    <a:gd name="connsiteY17" fmla="*/ 0 h 1975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099418" h="1975973">
                      <a:moveTo>
                        <a:pt x="1412972" y="0"/>
                      </a:moveTo>
                      <a:cubicBezTo>
                        <a:pt x="1657586" y="0"/>
                        <a:pt x="1867464" y="38482"/>
                        <a:pt x="1957114" y="93325"/>
                      </a:cubicBezTo>
                      <a:lnTo>
                        <a:pt x="1984473" y="116130"/>
                      </a:lnTo>
                      <a:lnTo>
                        <a:pt x="1985160" y="116503"/>
                      </a:lnTo>
                      <a:cubicBezTo>
                        <a:pt x="2054095" y="163074"/>
                        <a:pt x="2099418" y="241943"/>
                        <a:pt x="2099418" y="331397"/>
                      </a:cubicBezTo>
                      <a:lnTo>
                        <a:pt x="2099417" y="331397"/>
                      </a:lnTo>
                      <a:cubicBezTo>
                        <a:pt x="2099417" y="402961"/>
                        <a:pt x="2070410" y="467749"/>
                        <a:pt x="2023513" y="514647"/>
                      </a:cubicBezTo>
                      <a:lnTo>
                        <a:pt x="1990756" y="541674"/>
                      </a:lnTo>
                      <a:lnTo>
                        <a:pt x="1967073" y="848080"/>
                      </a:lnTo>
                      <a:cubicBezTo>
                        <a:pt x="1965204" y="872260"/>
                        <a:pt x="1965204" y="911465"/>
                        <a:pt x="1967073" y="935645"/>
                      </a:cubicBezTo>
                      <a:lnTo>
                        <a:pt x="1998760" y="1345605"/>
                      </a:lnTo>
                      <a:lnTo>
                        <a:pt x="1998760" y="1364294"/>
                      </a:lnTo>
                      <a:lnTo>
                        <a:pt x="994994" y="1975973"/>
                      </a:lnTo>
                      <a:lnTo>
                        <a:pt x="705658" y="1121559"/>
                      </a:lnTo>
                      <a:lnTo>
                        <a:pt x="0" y="748804"/>
                      </a:lnTo>
                      <a:lnTo>
                        <a:pt x="1150789" y="17732"/>
                      </a:lnTo>
                      <a:lnTo>
                        <a:pt x="1233898" y="7152"/>
                      </a:lnTo>
                      <a:cubicBezTo>
                        <a:pt x="1290380" y="2507"/>
                        <a:pt x="1350545" y="0"/>
                        <a:pt x="141297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6000">
                      <a:srgbClr val="FFC000">
                        <a:alpha val="50000"/>
                      </a:srgbClr>
                    </a:gs>
                    <a:gs pos="16000">
                      <a:schemeClr val="bg1">
                        <a:alpha val="0"/>
                      </a:schemeClr>
                    </a:gs>
                    <a:gs pos="83000">
                      <a:schemeClr val="bg1">
                        <a:alpha val="0"/>
                      </a:schemeClr>
                    </a:gs>
                    <a:gs pos="27000">
                      <a:srgbClr val="FFC000">
                        <a:alpha val="50000"/>
                      </a:srgbClr>
                    </a:gs>
                    <a:gs pos="53000">
                      <a:schemeClr val="bg1">
                        <a:alpha val="80000"/>
                      </a:schemeClr>
                    </a:gs>
                  </a:gsLst>
                  <a:lin ang="14400000" scaled="0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B5641DB5-9732-41D8-B155-E31B5E56A66E}"/>
                    </a:ext>
                  </a:extLst>
                </p:cNvPr>
                <p:cNvSpPr/>
                <p:nvPr/>
              </p:nvSpPr>
              <p:spPr>
                <a:xfrm>
                  <a:off x="2498167" y="3633728"/>
                  <a:ext cx="1291531" cy="1390792"/>
                </a:xfrm>
                <a:custGeom>
                  <a:avLst/>
                  <a:gdLst>
                    <a:gd name="connsiteX0" fmla="*/ 686445 w 1372891"/>
                    <a:gd name="connsiteY0" fmla="*/ 0 h 1481137"/>
                    <a:gd name="connsiteX1" fmla="*/ 1230587 w 1372891"/>
                    <a:gd name="connsiteY1" fmla="*/ 93325 h 1481137"/>
                    <a:gd name="connsiteX2" fmla="*/ 1257946 w 1372891"/>
                    <a:gd name="connsiteY2" fmla="*/ 116130 h 1481137"/>
                    <a:gd name="connsiteX3" fmla="*/ 1258633 w 1372891"/>
                    <a:gd name="connsiteY3" fmla="*/ 116503 h 1481137"/>
                    <a:gd name="connsiteX4" fmla="*/ 1372891 w 1372891"/>
                    <a:gd name="connsiteY4" fmla="*/ 331397 h 1481137"/>
                    <a:gd name="connsiteX5" fmla="*/ 1372890 w 1372891"/>
                    <a:gd name="connsiteY5" fmla="*/ 331397 h 1481137"/>
                    <a:gd name="connsiteX6" fmla="*/ 1296986 w 1372891"/>
                    <a:gd name="connsiteY6" fmla="*/ 514647 h 1481137"/>
                    <a:gd name="connsiteX7" fmla="*/ 1264229 w 1372891"/>
                    <a:gd name="connsiteY7" fmla="*/ 541674 h 1481137"/>
                    <a:gd name="connsiteX8" fmla="*/ 1240546 w 1372891"/>
                    <a:gd name="connsiteY8" fmla="*/ 848080 h 1481137"/>
                    <a:gd name="connsiteX9" fmla="*/ 1240546 w 1372891"/>
                    <a:gd name="connsiteY9" fmla="*/ 935645 h 1481137"/>
                    <a:gd name="connsiteX10" fmla="*/ 1272233 w 1372891"/>
                    <a:gd name="connsiteY10" fmla="*/ 1345605 h 1481137"/>
                    <a:gd name="connsiteX11" fmla="*/ 1272233 w 1372891"/>
                    <a:gd name="connsiteY11" fmla="*/ 1419219 h 1481137"/>
                    <a:gd name="connsiteX12" fmla="*/ 1210315 w 1372891"/>
                    <a:gd name="connsiteY12" fmla="*/ 1481137 h 1481137"/>
                    <a:gd name="connsiteX13" fmla="*/ 1136071 w 1372891"/>
                    <a:gd name="connsiteY13" fmla="*/ 1481137 h 1481137"/>
                    <a:gd name="connsiteX14" fmla="*/ 243017 w 1372891"/>
                    <a:gd name="connsiteY14" fmla="*/ 1481137 h 1481137"/>
                    <a:gd name="connsiteX15" fmla="*/ 162576 w 1372891"/>
                    <a:gd name="connsiteY15" fmla="*/ 1481137 h 1481137"/>
                    <a:gd name="connsiteX16" fmla="*/ 100658 w 1372891"/>
                    <a:gd name="connsiteY16" fmla="*/ 1419219 h 1481137"/>
                    <a:gd name="connsiteX17" fmla="*/ 100658 w 1372891"/>
                    <a:gd name="connsiteY17" fmla="*/ 1355571 h 1481137"/>
                    <a:gd name="connsiteX18" fmla="*/ 134416 w 1372891"/>
                    <a:gd name="connsiteY18" fmla="*/ 918807 h 1481137"/>
                    <a:gd name="connsiteX19" fmla="*/ 134416 w 1372891"/>
                    <a:gd name="connsiteY19" fmla="*/ 831242 h 1481137"/>
                    <a:gd name="connsiteX20" fmla="*/ 112265 w 1372891"/>
                    <a:gd name="connsiteY20" fmla="*/ 544646 h 1481137"/>
                    <a:gd name="connsiteX21" fmla="*/ 75904 w 1372891"/>
                    <a:gd name="connsiteY21" fmla="*/ 514646 h 1481137"/>
                    <a:gd name="connsiteX22" fmla="*/ 5265 w 1372891"/>
                    <a:gd name="connsiteY22" fmla="*/ 383625 h 1481137"/>
                    <a:gd name="connsiteX23" fmla="*/ 0 w 1372891"/>
                    <a:gd name="connsiteY23" fmla="*/ 331397 h 1481137"/>
                    <a:gd name="connsiteX24" fmla="*/ 5265 w 1372891"/>
                    <a:gd name="connsiteY24" fmla="*/ 279169 h 1481137"/>
                    <a:gd name="connsiteX25" fmla="*/ 94308 w 1372891"/>
                    <a:gd name="connsiteY25" fmla="*/ 131421 h 1481137"/>
                    <a:gd name="connsiteX26" fmla="*/ 107080 w 1372891"/>
                    <a:gd name="connsiteY26" fmla="*/ 124094 h 1481137"/>
                    <a:gd name="connsiteX27" fmla="*/ 107893 w 1372891"/>
                    <a:gd name="connsiteY27" fmla="*/ 122007 h 1481137"/>
                    <a:gd name="connsiteX28" fmla="*/ 686445 w 1372891"/>
                    <a:gd name="connsiteY28" fmla="*/ 0 h 1481137"/>
                    <a:gd name="connsiteX0" fmla="*/ 686445 w 1372891"/>
                    <a:gd name="connsiteY0" fmla="*/ 0 h 1481137"/>
                    <a:gd name="connsiteX1" fmla="*/ 1230587 w 1372891"/>
                    <a:gd name="connsiteY1" fmla="*/ 93325 h 1481137"/>
                    <a:gd name="connsiteX2" fmla="*/ 1257946 w 1372891"/>
                    <a:gd name="connsiteY2" fmla="*/ 116130 h 1481137"/>
                    <a:gd name="connsiteX3" fmla="*/ 1258633 w 1372891"/>
                    <a:gd name="connsiteY3" fmla="*/ 116503 h 1481137"/>
                    <a:gd name="connsiteX4" fmla="*/ 1372891 w 1372891"/>
                    <a:gd name="connsiteY4" fmla="*/ 331397 h 1481137"/>
                    <a:gd name="connsiteX5" fmla="*/ 1372890 w 1372891"/>
                    <a:gd name="connsiteY5" fmla="*/ 331397 h 1481137"/>
                    <a:gd name="connsiteX6" fmla="*/ 1296986 w 1372891"/>
                    <a:gd name="connsiteY6" fmla="*/ 514647 h 1481137"/>
                    <a:gd name="connsiteX7" fmla="*/ 1264229 w 1372891"/>
                    <a:gd name="connsiteY7" fmla="*/ 541674 h 1481137"/>
                    <a:gd name="connsiteX8" fmla="*/ 1240546 w 1372891"/>
                    <a:gd name="connsiteY8" fmla="*/ 848080 h 1481137"/>
                    <a:gd name="connsiteX9" fmla="*/ 1240546 w 1372891"/>
                    <a:gd name="connsiteY9" fmla="*/ 935645 h 1481137"/>
                    <a:gd name="connsiteX10" fmla="*/ 1272233 w 1372891"/>
                    <a:gd name="connsiteY10" fmla="*/ 1345605 h 1481137"/>
                    <a:gd name="connsiteX11" fmla="*/ 1272233 w 1372891"/>
                    <a:gd name="connsiteY11" fmla="*/ 1419219 h 1481137"/>
                    <a:gd name="connsiteX12" fmla="*/ 1210315 w 1372891"/>
                    <a:gd name="connsiteY12" fmla="*/ 1481137 h 1481137"/>
                    <a:gd name="connsiteX13" fmla="*/ 1136071 w 1372891"/>
                    <a:gd name="connsiteY13" fmla="*/ 1481137 h 1481137"/>
                    <a:gd name="connsiteX14" fmla="*/ 243017 w 1372891"/>
                    <a:gd name="connsiteY14" fmla="*/ 1481137 h 1481137"/>
                    <a:gd name="connsiteX15" fmla="*/ 162576 w 1372891"/>
                    <a:gd name="connsiteY15" fmla="*/ 1481137 h 1481137"/>
                    <a:gd name="connsiteX16" fmla="*/ 100658 w 1372891"/>
                    <a:gd name="connsiteY16" fmla="*/ 1419219 h 1481137"/>
                    <a:gd name="connsiteX17" fmla="*/ 100658 w 1372891"/>
                    <a:gd name="connsiteY17" fmla="*/ 1355571 h 1481137"/>
                    <a:gd name="connsiteX18" fmla="*/ 134416 w 1372891"/>
                    <a:gd name="connsiteY18" fmla="*/ 918807 h 1481137"/>
                    <a:gd name="connsiteX19" fmla="*/ 134416 w 1372891"/>
                    <a:gd name="connsiteY19" fmla="*/ 831242 h 1481137"/>
                    <a:gd name="connsiteX20" fmla="*/ 112265 w 1372891"/>
                    <a:gd name="connsiteY20" fmla="*/ 544646 h 1481137"/>
                    <a:gd name="connsiteX21" fmla="*/ 5265 w 1372891"/>
                    <a:gd name="connsiteY21" fmla="*/ 383625 h 1481137"/>
                    <a:gd name="connsiteX22" fmla="*/ 0 w 1372891"/>
                    <a:gd name="connsiteY22" fmla="*/ 331397 h 1481137"/>
                    <a:gd name="connsiteX23" fmla="*/ 5265 w 1372891"/>
                    <a:gd name="connsiteY23" fmla="*/ 279169 h 1481137"/>
                    <a:gd name="connsiteX24" fmla="*/ 94308 w 1372891"/>
                    <a:gd name="connsiteY24" fmla="*/ 131421 h 1481137"/>
                    <a:gd name="connsiteX25" fmla="*/ 107080 w 1372891"/>
                    <a:gd name="connsiteY25" fmla="*/ 124094 h 1481137"/>
                    <a:gd name="connsiteX26" fmla="*/ 107893 w 1372891"/>
                    <a:gd name="connsiteY26" fmla="*/ 122007 h 1481137"/>
                    <a:gd name="connsiteX27" fmla="*/ 686445 w 1372891"/>
                    <a:gd name="connsiteY27" fmla="*/ 0 h 1481137"/>
                    <a:gd name="connsiteX0" fmla="*/ 686445 w 1372891"/>
                    <a:gd name="connsiteY0" fmla="*/ 0 h 1481137"/>
                    <a:gd name="connsiteX1" fmla="*/ 1230587 w 1372891"/>
                    <a:gd name="connsiteY1" fmla="*/ 93325 h 1481137"/>
                    <a:gd name="connsiteX2" fmla="*/ 1257946 w 1372891"/>
                    <a:gd name="connsiteY2" fmla="*/ 116130 h 1481137"/>
                    <a:gd name="connsiteX3" fmla="*/ 1258633 w 1372891"/>
                    <a:gd name="connsiteY3" fmla="*/ 116503 h 1481137"/>
                    <a:gd name="connsiteX4" fmla="*/ 1372891 w 1372891"/>
                    <a:gd name="connsiteY4" fmla="*/ 331397 h 1481137"/>
                    <a:gd name="connsiteX5" fmla="*/ 1372890 w 1372891"/>
                    <a:gd name="connsiteY5" fmla="*/ 331397 h 1481137"/>
                    <a:gd name="connsiteX6" fmla="*/ 1296986 w 1372891"/>
                    <a:gd name="connsiteY6" fmla="*/ 514647 h 1481137"/>
                    <a:gd name="connsiteX7" fmla="*/ 1264229 w 1372891"/>
                    <a:gd name="connsiteY7" fmla="*/ 541674 h 1481137"/>
                    <a:gd name="connsiteX8" fmla="*/ 1240546 w 1372891"/>
                    <a:gd name="connsiteY8" fmla="*/ 848080 h 1481137"/>
                    <a:gd name="connsiteX9" fmla="*/ 1240546 w 1372891"/>
                    <a:gd name="connsiteY9" fmla="*/ 935645 h 1481137"/>
                    <a:gd name="connsiteX10" fmla="*/ 1272233 w 1372891"/>
                    <a:gd name="connsiteY10" fmla="*/ 1345605 h 1481137"/>
                    <a:gd name="connsiteX11" fmla="*/ 1272233 w 1372891"/>
                    <a:gd name="connsiteY11" fmla="*/ 1419219 h 1481137"/>
                    <a:gd name="connsiteX12" fmla="*/ 1210315 w 1372891"/>
                    <a:gd name="connsiteY12" fmla="*/ 1481137 h 1481137"/>
                    <a:gd name="connsiteX13" fmla="*/ 1136071 w 1372891"/>
                    <a:gd name="connsiteY13" fmla="*/ 1481137 h 1481137"/>
                    <a:gd name="connsiteX14" fmla="*/ 243017 w 1372891"/>
                    <a:gd name="connsiteY14" fmla="*/ 1481137 h 1481137"/>
                    <a:gd name="connsiteX15" fmla="*/ 162576 w 1372891"/>
                    <a:gd name="connsiteY15" fmla="*/ 1481137 h 1481137"/>
                    <a:gd name="connsiteX16" fmla="*/ 100658 w 1372891"/>
                    <a:gd name="connsiteY16" fmla="*/ 1419219 h 1481137"/>
                    <a:gd name="connsiteX17" fmla="*/ 100658 w 1372891"/>
                    <a:gd name="connsiteY17" fmla="*/ 1355571 h 1481137"/>
                    <a:gd name="connsiteX18" fmla="*/ 134416 w 1372891"/>
                    <a:gd name="connsiteY18" fmla="*/ 918807 h 1481137"/>
                    <a:gd name="connsiteX19" fmla="*/ 134416 w 1372891"/>
                    <a:gd name="connsiteY19" fmla="*/ 831242 h 1481137"/>
                    <a:gd name="connsiteX20" fmla="*/ 112265 w 1372891"/>
                    <a:gd name="connsiteY20" fmla="*/ 516750 h 1481137"/>
                    <a:gd name="connsiteX21" fmla="*/ 5265 w 1372891"/>
                    <a:gd name="connsiteY21" fmla="*/ 383625 h 1481137"/>
                    <a:gd name="connsiteX22" fmla="*/ 0 w 1372891"/>
                    <a:gd name="connsiteY22" fmla="*/ 331397 h 1481137"/>
                    <a:gd name="connsiteX23" fmla="*/ 5265 w 1372891"/>
                    <a:gd name="connsiteY23" fmla="*/ 279169 h 1481137"/>
                    <a:gd name="connsiteX24" fmla="*/ 94308 w 1372891"/>
                    <a:gd name="connsiteY24" fmla="*/ 131421 h 1481137"/>
                    <a:gd name="connsiteX25" fmla="*/ 107080 w 1372891"/>
                    <a:gd name="connsiteY25" fmla="*/ 124094 h 1481137"/>
                    <a:gd name="connsiteX26" fmla="*/ 107893 w 1372891"/>
                    <a:gd name="connsiteY26" fmla="*/ 122007 h 1481137"/>
                    <a:gd name="connsiteX27" fmla="*/ 686445 w 1372891"/>
                    <a:gd name="connsiteY27" fmla="*/ 0 h 1481137"/>
                    <a:gd name="connsiteX0" fmla="*/ 686445 w 1372891"/>
                    <a:gd name="connsiteY0" fmla="*/ 0 h 1481137"/>
                    <a:gd name="connsiteX1" fmla="*/ 1230587 w 1372891"/>
                    <a:gd name="connsiteY1" fmla="*/ 93325 h 1481137"/>
                    <a:gd name="connsiteX2" fmla="*/ 1257946 w 1372891"/>
                    <a:gd name="connsiteY2" fmla="*/ 116130 h 1481137"/>
                    <a:gd name="connsiteX3" fmla="*/ 1258633 w 1372891"/>
                    <a:gd name="connsiteY3" fmla="*/ 116503 h 1481137"/>
                    <a:gd name="connsiteX4" fmla="*/ 1372891 w 1372891"/>
                    <a:gd name="connsiteY4" fmla="*/ 331397 h 1481137"/>
                    <a:gd name="connsiteX5" fmla="*/ 1372890 w 1372891"/>
                    <a:gd name="connsiteY5" fmla="*/ 331397 h 1481137"/>
                    <a:gd name="connsiteX6" fmla="*/ 1296986 w 1372891"/>
                    <a:gd name="connsiteY6" fmla="*/ 514647 h 1481137"/>
                    <a:gd name="connsiteX7" fmla="*/ 1264229 w 1372891"/>
                    <a:gd name="connsiteY7" fmla="*/ 541674 h 1481137"/>
                    <a:gd name="connsiteX8" fmla="*/ 1240546 w 1372891"/>
                    <a:gd name="connsiteY8" fmla="*/ 848080 h 1481137"/>
                    <a:gd name="connsiteX9" fmla="*/ 1240546 w 1372891"/>
                    <a:gd name="connsiteY9" fmla="*/ 935645 h 1481137"/>
                    <a:gd name="connsiteX10" fmla="*/ 1272233 w 1372891"/>
                    <a:gd name="connsiteY10" fmla="*/ 1345605 h 1481137"/>
                    <a:gd name="connsiteX11" fmla="*/ 1272233 w 1372891"/>
                    <a:gd name="connsiteY11" fmla="*/ 1419219 h 1481137"/>
                    <a:gd name="connsiteX12" fmla="*/ 1210315 w 1372891"/>
                    <a:gd name="connsiteY12" fmla="*/ 1481137 h 1481137"/>
                    <a:gd name="connsiteX13" fmla="*/ 1136071 w 1372891"/>
                    <a:gd name="connsiteY13" fmla="*/ 1481137 h 1481137"/>
                    <a:gd name="connsiteX14" fmla="*/ 243017 w 1372891"/>
                    <a:gd name="connsiteY14" fmla="*/ 1481137 h 1481137"/>
                    <a:gd name="connsiteX15" fmla="*/ 162576 w 1372891"/>
                    <a:gd name="connsiteY15" fmla="*/ 1481137 h 1481137"/>
                    <a:gd name="connsiteX16" fmla="*/ 100658 w 1372891"/>
                    <a:gd name="connsiteY16" fmla="*/ 1419219 h 1481137"/>
                    <a:gd name="connsiteX17" fmla="*/ 100658 w 1372891"/>
                    <a:gd name="connsiteY17" fmla="*/ 1355571 h 1481137"/>
                    <a:gd name="connsiteX18" fmla="*/ 134416 w 1372891"/>
                    <a:gd name="connsiteY18" fmla="*/ 918807 h 1481137"/>
                    <a:gd name="connsiteX19" fmla="*/ 134416 w 1372891"/>
                    <a:gd name="connsiteY19" fmla="*/ 831242 h 1481137"/>
                    <a:gd name="connsiteX20" fmla="*/ 112265 w 1372891"/>
                    <a:gd name="connsiteY20" fmla="*/ 516750 h 1481137"/>
                    <a:gd name="connsiteX21" fmla="*/ 5265 w 1372891"/>
                    <a:gd name="connsiteY21" fmla="*/ 383625 h 1481137"/>
                    <a:gd name="connsiteX22" fmla="*/ 0 w 1372891"/>
                    <a:gd name="connsiteY22" fmla="*/ 331397 h 1481137"/>
                    <a:gd name="connsiteX23" fmla="*/ 5265 w 1372891"/>
                    <a:gd name="connsiteY23" fmla="*/ 279169 h 1481137"/>
                    <a:gd name="connsiteX24" fmla="*/ 94308 w 1372891"/>
                    <a:gd name="connsiteY24" fmla="*/ 131421 h 1481137"/>
                    <a:gd name="connsiteX25" fmla="*/ 107080 w 1372891"/>
                    <a:gd name="connsiteY25" fmla="*/ 124094 h 1481137"/>
                    <a:gd name="connsiteX26" fmla="*/ 107893 w 1372891"/>
                    <a:gd name="connsiteY26" fmla="*/ 122007 h 1481137"/>
                    <a:gd name="connsiteX27" fmla="*/ 686445 w 1372891"/>
                    <a:gd name="connsiteY27" fmla="*/ 0 h 1481137"/>
                    <a:gd name="connsiteX0" fmla="*/ 686445 w 1372891"/>
                    <a:gd name="connsiteY0" fmla="*/ 0 h 1481137"/>
                    <a:gd name="connsiteX1" fmla="*/ 1230587 w 1372891"/>
                    <a:gd name="connsiteY1" fmla="*/ 93325 h 1481137"/>
                    <a:gd name="connsiteX2" fmla="*/ 1257946 w 1372891"/>
                    <a:gd name="connsiteY2" fmla="*/ 116130 h 1481137"/>
                    <a:gd name="connsiteX3" fmla="*/ 1258633 w 1372891"/>
                    <a:gd name="connsiteY3" fmla="*/ 116503 h 1481137"/>
                    <a:gd name="connsiteX4" fmla="*/ 1372891 w 1372891"/>
                    <a:gd name="connsiteY4" fmla="*/ 331397 h 1481137"/>
                    <a:gd name="connsiteX5" fmla="*/ 1372890 w 1372891"/>
                    <a:gd name="connsiteY5" fmla="*/ 331397 h 1481137"/>
                    <a:gd name="connsiteX6" fmla="*/ 1264229 w 1372891"/>
                    <a:gd name="connsiteY6" fmla="*/ 541674 h 1481137"/>
                    <a:gd name="connsiteX7" fmla="*/ 1240546 w 1372891"/>
                    <a:gd name="connsiteY7" fmla="*/ 848080 h 1481137"/>
                    <a:gd name="connsiteX8" fmla="*/ 1240546 w 1372891"/>
                    <a:gd name="connsiteY8" fmla="*/ 935645 h 1481137"/>
                    <a:gd name="connsiteX9" fmla="*/ 1272233 w 1372891"/>
                    <a:gd name="connsiteY9" fmla="*/ 1345605 h 1481137"/>
                    <a:gd name="connsiteX10" fmla="*/ 1272233 w 1372891"/>
                    <a:gd name="connsiteY10" fmla="*/ 1419219 h 1481137"/>
                    <a:gd name="connsiteX11" fmla="*/ 1210315 w 1372891"/>
                    <a:gd name="connsiteY11" fmla="*/ 1481137 h 1481137"/>
                    <a:gd name="connsiteX12" fmla="*/ 1136071 w 1372891"/>
                    <a:gd name="connsiteY12" fmla="*/ 1481137 h 1481137"/>
                    <a:gd name="connsiteX13" fmla="*/ 243017 w 1372891"/>
                    <a:gd name="connsiteY13" fmla="*/ 1481137 h 1481137"/>
                    <a:gd name="connsiteX14" fmla="*/ 162576 w 1372891"/>
                    <a:gd name="connsiteY14" fmla="*/ 1481137 h 1481137"/>
                    <a:gd name="connsiteX15" fmla="*/ 100658 w 1372891"/>
                    <a:gd name="connsiteY15" fmla="*/ 1419219 h 1481137"/>
                    <a:gd name="connsiteX16" fmla="*/ 100658 w 1372891"/>
                    <a:gd name="connsiteY16" fmla="*/ 1355571 h 1481137"/>
                    <a:gd name="connsiteX17" fmla="*/ 134416 w 1372891"/>
                    <a:gd name="connsiteY17" fmla="*/ 918807 h 1481137"/>
                    <a:gd name="connsiteX18" fmla="*/ 134416 w 1372891"/>
                    <a:gd name="connsiteY18" fmla="*/ 831242 h 1481137"/>
                    <a:gd name="connsiteX19" fmla="*/ 112265 w 1372891"/>
                    <a:gd name="connsiteY19" fmla="*/ 516750 h 1481137"/>
                    <a:gd name="connsiteX20" fmla="*/ 5265 w 1372891"/>
                    <a:gd name="connsiteY20" fmla="*/ 383625 h 1481137"/>
                    <a:gd name="connsiteX21" fmla="*/ 0 w 1372891"/>
                    <a:gd name="connsiteY21" fmla="*/ 331397 h 1481137"/>
                    <a:gd name="connsiteX22" fmla="*/ 5265 w 1372891"/>
                    <a:gd name="connsiteY22" fmla="*/ 279169 h 1481137"/>
                    <a:gd name="connsiteX23" fmla="*/ 94308 w 1372891"/>
                    <a:gd name="connsiteY23" fmla="*/ 131421 h 1481137"/>
                    <a:gd name="connsiteX24" fmla="*/ 107080 w 1372891"/>
                    <a:gd name="connsiteY24" fmla="*/ 124094 h 1481137"/>
                    <a:gd name="connsiteX25" fmla="*/ 107893 w 1372891"/>
                    <a:gd name="connsiteY25" fmla="*/ 122007 h 1481137"/>
                    <a:gd name="connsiteX26" fmla="*/ 686445 w 1372891"/>
                    <a:gd name="connsiteY26" fmla="*/ 0 h 1481137"/>
                    <a:gd name="connsiteX0" fmla="*/ 686445 w 1372891"/>
                    <a:gd name="connsiteY0" fmla="*/ 0 h 1481137"/>
                    <a:gd name="connsiteX1" fmla="*/ 1230587 w 1372891"/>
                    <a:gd name="connsiteY1" fmla="*/ 93325 h 1481137"/>
                    <a:gd name="connsiteX2" fmla="*/ 1257946 w 1372891"/>
                    <a:gd name="connsiteY2" fmla="*/ 116130 h 1481137"/>
                    <a:gd name="connsiteX3" fmla="*/ 1258633 w 1372891"/>
                    <a:gd name="connsiteY3" fmla="*/ 116503 h 1481137"/>
                    <a:gd name="connsiteX4" fmla="*/ 1372891 w 1372891"/>
                    <a:gd name="connsiteY4" fmla="*/ 331397 h 1481137"/>
                    <a:gd name="connsiteX5" fmla="*/ 1372890 w 1372891"/>
                    <a:gd name="connsiteY5" fmla="*/ 331397 h 1481137"/>
                    <a:gd name="connsiteX6" fmla="*/ 1271837 w 1372891"/>
                    <a:gd name="connsiteY6" fmla="*/ 498563 h 1481137"/>
                    <a:gd name="connsiteX7" fmla="*/ 1240546 w 1372891"/>
                    <a:gd name="connsiteY7" fmla="*/ 848080 h 1481137"/>
                    <a:gd name="connsiteX8" fmla="*/ 1240546 w 1372891"/>
                    <a:gd name="connsiteY8" fmla="*/ 935645 h 1481137"/>
                    <a:gd name="connsiteX9" fmla="*/ 1272233 w 1372891"/>
                    <a:gd name="connsiteY9" fmla="*/ 1345605 h 1481137"/>
                    <a:gd name="connsiteX10" fmla="*/ 1272233 w 1372891"/>
                    <a:gd name="connsiteY10" fmla="*/ 1419219 h 1481137"/>
                    <a:gd name="connsiteX11" fmla="*/ 1210315 w 1372891"/>
                    <a:gd name="connsiteY11" fmla="*/ 1481137 h 1481137"/>
                    <a:gd name="connsiteX12" fmla="*/ 1136071 w 1372891"/>
                    <a:gd name="connsiteY12" fmla="*/ 1481137 h 1481137"/>
                    <a:gd name="connsiteX13" fmla="*/ 243017 w 1372891"/>
                    <a:gd name="connsiteY13" fmla="*/ 1481137 h 1481137"/>
                    <a:gd name="connsiteX14" fmla="*/ 162576 w 1372891"/>
                    <a:gd name="connsiteY14" fmla="*/ 1481137 h 1481137"/>
                    <a:gd name="connsiteX15" fmla="*/ 100658 w 1372891"/>
                    <a:gd name="connsiteY15" fmla="*/ 1419219 h 1481137"/>
                    <a:gd name="connsiteX16" fmla="*/ 100658 w 1372891"/>
                    <a:gd name="connsiteY16" fmla="*/ 1355571 h 1481137"/>
                    <a:gd name="connsiteX17" fmla="*/ 134416 w 1372891"/>
                    <a:gd name="connsiteY17" fmla="*/ 918807 h 1481137"/>
                    <a:gd name="connsiteX18" fmla="*/ 134416 w 1372891"/>
                    <a:gd name="connsiteY18" fmla="*/ 831242 h 1481137"/>
                    <a:gd name="connsiteX19" fmla="*/ 112265 w 1372891"/>
                    <a:gd name="connsiteY19" fmla="*/ 516750 h 1481137"/>
                    <a:gd name="connsiteX20" fmla="*/ 5265 w 1372891"/>
                    <a:gd name="connsiteY20" fmla="*/ 383625 h 1481137"/>
                    <a:gd name="connsiteX21" fmla="*/ 0 w 1372891"/>
                    <a:gd name="connsiteY21" fmla="*/ 331397 h 1481137"/>
                    <a:gd name="connsiteX22" fmla="*/ 5265 w 1372891"/>
                    <a:gd name="connsiteY22" fmla="*/ 279169 h 1481137"/>
                    <a:gd name="connsiteX23" fmla="*/ 94308 w 1372891"/>
                    <a:gd name="connsiteY23" fmla="*/ 131421 h 1481137"/>
                    <a:gd name="connsiteX24" fmla="*/ 107080 w 1372891"/>
                    <a:gd name="connsiteY24" fmla="*/ 124094 h 1481137"/>
                    <a:gd name="connsiteX25" fmla="*/ 107893 w 1372891"/>
                    <a:gd name="connsiteY25" fmla="*/ 122007 h 1481137"/>
                    <a:gd name="connsiteX26" fmla="*/ 686445 w 1372891"/>
                    <a:gd name="connsiteY26" fmla="*/ 0 h 1481137"/>
                    <a:gd name="connsiteX0" fmla="*/ 686445 w 1372891"/>
                    <a:gd name="connsiteY0" fmla="*/ 0 h 1481137"/>
                    <a:gd name="connsiteX1" fmla="*/ 1230587 w 1372891"/>
                    <a:gd name="connsiteY1" fmla="*/ 93325 h 1481137"/>
                    <a:gd name="connsiteX2" fmla="*/ 1257946 w 1372891"/>
                    <a:gd name="connsiteY2" fmla="*/ 116130 h 1481137"/>
                    <a:gd name="connsiteX3" fmla="*/ 1258633 w 1372891"/>
                    <a:gd name="connsiteY3" fmla="*/ 116503 h 1481137"/>
                    <a:gd name="connsiteX4" fmla="*/ 1372891 w 1372891"/>
                    <a:gd name="connsiteY4" fmla="*/ 331397 h 1481137"/>
                    <a:gd name="connsiteX5" fmla="*/ 1372890 w 1372891"/>
                    <a:gd name="connsiteY5" fmla="*/ 331397 h 1481137"/>
                    <a:gd name="connsiteX6" fmla="*/ 1271837 w 1372891"/>
                    <a:gd name="connsiteY6" fmla="*/ 498563 h 1481137"/>
                    <a:gd name="connsiteX7" fmla="*/ 1240546 w 1372891"/>
                    <a:gd name="connsiteY7" fmla="*/ 848080 h 1481137"/>
                    <a:gd name="connsiteX8" fmla="*/ 1240546 w 1372891"/>
                    <a:gd name="connsiteY8" fmla="*/ 935645 h 1481137"/>
                    <a:gd name="connsiteX9" fmla="*/ 1272233 w 1372891"/>
                    <a:gd name="connsiteY9" fmla="*/ 1345605 h 1481137"/>
                    <a:gd name="connsiteX10" fmla="*/ 1272233 w 1372891"/>
                    <a:gd name="connsiteY10" fmla="*/ 1419219 h 1481137"/>
                    <a:gd name="connsiteX11" fmla="*/ 1210315 w 1372891"/>
                    <a:gd name="connsiteY11" fmla="*/ 1481137 h 1481137"/>
                    <a:gd name="connsiteX12" fmla="*/ 1136071 w 1372891"/>
                    <a:gd name="connsiteY12" fmla="*/ 1481137 h 1481137"/>
                    <a:gd name="connsiteX13" fmla="*/ 243017 w 1372891"/>
                    <a:gd name="connsiteY13" fmla="*/ 1481137 h 1481137"/>
                    <a:gd name="connsiteX14" fmla="*/ 162576 w 1372891"/>
                    <a:gd name="connsiteY14" fmla="*/ 1481137 h 1481137"/>
                    <a:gd name="connsiteX15" fmla="*/ 100658 w 1372891"/>
                    <a:gd name="connsiteY15" fmla="*/ 1419219 h 1481137"/>
                    <a:gd name="connsiteX16" fmla="*/ 100658 w 1372891"/>
                    <a:gd name="connsiteY16" fmla="*/ 1355571 h 1481137"/>
                    <a:gd name="connsiteX17" fmla="*/ 134416 w 1372891"/>
                    <a:gd name="connsiteY17" fmla="*/ 918807 h 1481137"/>
                    <a:gd name="connsiteX18" fmla="*/ 134416 w 1372891"/>
                    <a:gd name="connsiteY18" fmla="*/ 831242 h 1481137"/>
                    <a:gd name="connsiteX19" fmla="*/ 112265 w 1372891"/>
                    <a:gd name="connsiteY19" fmla="*/ 516750 h 1481137"/>
                    <a:gd name="connsiteX20" fmla="*/ 5265 w 1372891"/>
                    <a:gd name="connsiteY20" fmla="*/ 383625 h 1481137"/>
                    <a:gd name="connsiteX21" fmla="*/ 0 w 1372891"/>
                    <a:gd name="connsiteY21" fmla="*/ 331397 h 1481137"/>
                    <a:gd name="connsiteX22" fmla="*/ 5265 w 1372891"/>
                    <a:gd name="connsiteY22" fmla="*/ 279169 h 1481137"/>
                    <a:gd name="connsiteX23" fmla="*/ 94308 w 1372891"/>
                    <a:gd name="connsiteY23" fmla="*/ 131421 h 1481137"/>
                    <a:gd name="connsiteX24" fmla="*/ 107080 w 1372891"/>
                    <a:gd name="connsiteY24" fmla="*/ 124094 h 1481137"/>
                    <a:gd name="connsiteX25" fmla="*/ 107893 w 1372891"/>
                    <a:gd name="connsiteY25" fmla="*/ 122007 h 1481137"/>
                    <a:gd name="connsiteX26" fmla="*/ 686445 w 1372891"/>
                    <a:gd name="connsiteY26" fmla="*/ 0 h 1481137"/>
                    <a:gd name="connsiteX0" fmla="*/ 686445 w 1390641"/>
                    <a:gd name="connsiteY0" fmla="*/ 0 h 1481137"/>
                    <a:gd name="connsiteX1" fmla="*/ 1230587 w 1390641"/>
                    <a:gd name="connsiteY1" fmla="*/ 93325 h 1481137"/>
                    <a:gd name="connsiteX2" fmla="*/ 1257946 w 1390641"/>
                    <a:gd name="connsiteY2" fmla="*/ 116130 h 1481137"/>
                    <a:gd name="connsiteX3" fmla="*/ 1258633 w 1390641"/>
                    <a:gd name="connsiteY3" fmla="*/ 116503 h 1481137"/>
                    <a:gd name="connsiteX4" fmla="*/ 1372891 w 1390641"/>
                    <a:gd name="connsiteY4" fmla="*/ 331397 h 1481137"/>
                    <a:gd name="connsiteX5" fmla="*/ 1390641 w 1390641"/>
                    <a:gd name="connsiteY5" fmla="*/ 354220 h 1481137"/>
                    <a:gd name="connsiteX6" fmla="*/ 1271837 w 1390641"/>
                    <a:gd name="connsiteY6" fmla="*/ 498563 h 1481137"/>
                    <a:gd name="connsiteX7" fmla="*/ 1240546 w 1390641"/>
                    <a:gd name="connsiteY7" fmla="*/ 848080 h 1481137"/>
                    <a:gd name="connsiteX8" fmla="*/ 1240546 w 1390641"/>
                    <a:gd name="connsiteY8" fmla="*/ 935645 h 1481137"/>
                    <a:gd name="connsiteX9" fmla="*/ 1272233 w 1390641"/>
                    <a:gd name="connsiteY9" fmla="*/ 1345605 h 1481137"/>
                    <a:gd name="connsiteX10" fmla="*/ 1272233 w 1390641"/>
                    <a:gd name="connsiteY10" fmla="*/ 1419219 h 1481137"/>
                    <a:gd name="connsiteX11" fmla="*/ 1210315 w 1390641"/>
                    <a:gd name="connsiteY11" fmla="*/ 1481137 h 1481137"/>
                    <a:gd name="connsiteX12" fmla="*/ 1136071 w 1390641"/>
                    <a:gd name="connsiteY12" fmla="*/ 1481137 h 1481137"/>
                    <a:gd name="connsiteX13" fmla="*/ 243017 w 1390641"/>
                    <a:gd name="connsiteY13" fmla="*/ 1481137 h 1481137"/>
                    <a:gd name="connsiteX14" fmla="*/ 162576 w 1390641"/>
                    <a:gd name="connsiteY14" fmla="*/ 1481137 h 1481137"/>
                    <a:gd name="connsiteX15" fmla="*/ 100658 w 1390641"/>
                    <a:gd name="connsiteY15" fmla="*/ 1419219 h 1481137"/>
                    <a:gd name="connsiteX16" fmla="*/ 100658 w 1390641"/>
                    <a:gd name="connsiteY16" fmla="*/ 1355571 h 1481137"/>
                    <a:gd name="connsiteX17" fmla="*/ 134416 w 1390641"/>
                    <a:gd name="connsiteY17" fmla="*/ 918807 h 1481137"/>
                    <a:gd name="connsiteX18" fmla="*/ 134416 w 1390641"/>
                    <a:gd name="connsiteY18" fmla="*/ 831242 h 1481137"/>
                    <a:gd name="connsiteX19" fmla="*/ 112265 w 1390641"/>
                    <a:gd name="connsiteY19" fmla="*/ 516750 h 1481137"/>
                    <a:gd name="connsiteX20" fmla="*/ 5265 w 1390641"/>
                    <a:gd name="connsiteY20" fmla="*/ 383625 h 1481137"/>
                    <a:gd name="connsiteX21" fmla="*/ 0 w 1390641"/>
                    <a:gd name="connsiteY21" fmla="*/ 331397 h 1481137"/>
                    <a:gd name="connsiteX22" fmla="*/ 5265 w 1390641"/>
                    <a:gd name="connsiteY22" fmla="*/ 279169 h 1481137"/>
                    <a:gd name="connsiteX23" fmla="*/ 94308 w 1390641"/>
                    <a:gd name="connsiteY23" fmla="*/ 131421 h 1481137"/>
                    <a:gd name="connsiteX24" fmla="*/ 107080 w 1390641"/>
                    <a:gd name="connsiteY24" fmla="*/ 124094 h 1481137"/>
                    <a:gd name="connsiteX25" fmla="*/ 107893 w 1390641"/>
                    <a:gd name="connsiteY25" fmla="*/ 122007 h 1481137"/>
                    <a:gd name="connsiteX26" fmla="*/ 686445 w 1390641"/>
                    <a:gd name="connsiteY26" fmla="*/ 0 h 1481137"/>
                    <a:gd name="connsiteX0" fmla="*/ 686445 w 1372891"/>
                    <a:gd name="connsiteY0" fmla="*/ 0 h 1481137"/>
                    <a:gd name="connsiteX1" fmla="*/ 1230587 w 1372891"/>
                    <a:gd name="connsiteY1" fmla="*/ 93325 h 1481137"/>
                    <a:gd name="connsiteX2" fmla="*/ 1257946 w 1372891"/>
                    <a:gd name="connsiteY2" fmla="*/ 116130 h 1481137"/>
                    <a:gd name="connsiteX3" fmla="*/ 1258633 w 1372891"/>
                    <a:gd name="connsiteY3" fmla="*/ 116503 h 1481137"/>
                    <a:gd name="connsiteX4" fmla="*/ 1372891 w 1372891"/>
                    <a:gd name="connsiteY4" fmla="*/ 331397 h 1481137"/>
                    <a:gd name="connsiteX5" fmla="*/ 1271837 w 1372891"/>
                    <a:gd name="connsiteY5" fmla="*/ 498563 h 1481137"/>
                    <a:gd name="connsiteX6" fmla="*/ 1240546 w 1372891"/>
                    <a:gd name="connsiteY6" fmla="*/ 848080 h 1481137"/>
                    <a:gd name="connsiteX7" fmla="*/ 1240546 w 1372891"/>
                    <a:gd name="connsiteY7" fmla="*/ 935645 h 1481137"/>
                    <a:gd name="connsiteX8" fmla="*/ 1272233 w 1372891"/>
                    <a:gd name="connsiteY8" fmla="*/ 1345605 h 1481137"/>
                    <a:gd name="connsiteX9" fmla="*/ 1272233 w 1372891"/>
                    <a:gd name="connsiteY9" fmla="*/ 1419219 h 1481137"/>
                    <a:gd name="connsiteX10" fmla="*/ 1210315 w 1372891"/>
                    <a:gd name="connsiteY10" fmla="*/ 1481137 h 1481137"/>
                    <a:gd name="connsiteX11" fmla="*/ 1136071 w 1372891"/>
                    <a:gd name="connsiteY11" fmla="*/ 1481137 h 1481137"/>
                    <a:gd name="connsiteX12" fmla="*/ 243017 w 1372891"/>
                    <a:gd name="connsiteY12" fmla="*/ 1481137 h 1481137"/>
                    <a:gd name="connsiteX13" fmla="*/ 162576 w 1372891"/>
                    <a:gd name="connsiteY13" fmla="*/ 1481137 h 1481137"/>
                    <a:gd name="connsiteX14" fmla="*/ 100658 w 1372891"/>
                    <a:gd name="connsiteY14" fmla="*/ 1419219 h 1481137"/>
                    <a:gd name="connsiteX15" fmla="*/ 100658 w 1372891"/>
                    <a:gd name="connsiteY15" fmla="*/ 1355571 h 1481137"/>
                    <a:gd name="connsiteX16" fmla="*/ 134416 w 1372891"/>
                    <a:gd name="connsiteY16" fmla="*/ 918807 h 1481137"/>
                    <a:gd name="connsiteX17" fmla="*/ 134416 w 1372891"/>
                    <a:gd name="connsiteY17" fmla="*/ 831242 h 1481137"/>
                    <a:gd name="connsiteX18" fmla="*/ 112265 w 1372891"/>
                    <a:gd name="connsiteY18" fmla="*/ 516750 h 1481137"/>
                    <a:gd name="connsiteX19" fmla="*/ 5265 w 1372891"/>
                    <a:gd name="connsiteY19" fmla="*/ 383625 h 1481137"/>
                    <a:gd name="connsiteX20" fmla="*/ 0 w 1372891"/>
                    <a:gd name="connsiteY20" fmla="*/ 331397 h 1481137"/>
                    <a:gd name="connsiteX21" fmla="*/ 5265 w 1372891"/>
                    <a:gd name="connsiteY21" fmla="*/ 279169 h 1481137"/>
                    <a:gd name="connsiteX22" fmla="*/ 94308 w 1372891"/>
                    <a:gd name="connsiteY22" fmla="*/ 131421 h 1481137"/>
                    <a:gd name="connsiteX23" fmla="*/ 107080 w 1372891"/>
                    <a:gd name="connsiteY23" fmla="*/ 124094 h 1481137"/>
                    <a:gd name="connsiteX24" fmla="*/ 107893 w 1372891"/>
                    <a:gd name="connsiteY24" fmla="*/ 122007 h 1481137"/>
                    <a:gd name="connsiteX25" fmla="*/ 686445 w 1372891"/>
                    <a:gd name="connsiteY25" fmla="*/ 0 h 1481137"/>
                    <a:gd name="connsiteX0" fmla="*/ 686445 w 1390642"/>
                    <a:gd name="connsiteY0" fmla="*/ 0 h 1481137"/>
                    <a:gd name="connsiteX1" fmla="*/ 1230587 w 1390642"/>
                    <a:gd name="connsiteY1" fmla="*/ 93325 h 1481137"/>
                    <a:gd name="connsiteX2" fmla="*/ 1257946 w 1390642"/>
                    <a:gd name="connsiteY2" fmla="*/ 116130 h 1481137"/>
                    <a:gd name="connsiteX3" fmla="*/ 1258633 w 1390642"/>
                    <a:gd name="connsiteY3" fmla="*/ 116503 h 1481137"/>
                    <a:gd name="connsiteX4" fmla="*/ 1390642 w 1390642"/>
                    <a:gd name="connsiteY4" fmla="*/ 336470 h 1481137"/>
                    <a:gd name="connsiteX5" fmla="*/ 1271837 w 1390642"/>
                    <a:gd name="connsiteY5" fmla="*/ 498563 h 1481137"/>
                    <a:gd name="connsiteX6" fmla="*/ 1240546 w 1390642"/>
                    <a:gd name="connsiteY6" fmla="*/ 848080 h 1481137"/>
                    <a:gd name="connsiteX7" fmla="*/ 1240546 w 1390642"/>
                    <a:gd name="connsiteY7" fmla="*/ 935645 h 1481137"/>
                    <a:gd name="connsiteX8" fmla="*/ 1272233 w 1390642"/>
                    <a:gd name="connsiteY8" fmla="*/ 1345605 h 1481137"/>
                    <a:gd name="connsiteX9" fmla="*/ 1272233 w 1390642"/>
                    <a:gd name="connsiteY9" fmla="*/ 1419219 h 1481137"/>
                    <a:gd name="connsiteX10" fmla="*/ 1210315 w 1390642"/>
                    <a:gd name="connsiteY10" fmla="*/ 1481137 h 1481137"/>
                    <a:gd name="connsiteX11" fmla="*/ 1136071 w 1390642"/>
                    <a:gd name="connsiteY11" fmla="*/ 1481137 h 1481137"/>
                    <a:gd name="connsiteX12" fmla="*/ 243017 w 1390642"/>
                    <a:gd name="connsiteY12" fmla="*/ 1481137 h 1481137"/>
                    <a:gd name="connsiteX13" fmla="*/ 162576 w 1390642"/>
                    <a:gd name="connsiteY13" fmla="*/ 1481137 h 1481137"/>
                    <a:gd name="connsiteX14" fmla="*/ 100658 w 1390642"/>
                    <a:gd name="connsiteY14" fmla="*/ 1419219 h 1481137"/>
                    <a:gd name="connsiteX15" fmla="*/ 100658 w 1390642"/>
                    <a:gd name="connsiteY15" fmla="*/ 1355571 h 1481137"/>
                    <a:gd name="connsiteX16" fmla="*/ 134416 w 1390642"/>
                    <a:gd name="connsiteY16" fmla="*/ 918807 h 1481137"/>
                    <a:gd name="connsiteX17" fmla="*/ 134416 w 1390642"/>
                    <a:gd name="connsiteY17" fmla="*/ 831242 h 1481137"/>
                    <a:gd name="connsiteX18" fmla="*/ 112265 w 1390642"/>
                    <a:gd name="connsiteY18" fmla="*/ 516750 h 1481137"/>
                    <a:gd name="connsiteX19" fmla="*/ 5265 w 1390642"/>
                    <a:gd name="connsiteY19" fmla="*/ 383625 h 1481137"/>
                    <a:gd name="connsiteX20" fmla="*/ 0 w 1390642"/>
                    <a:gd name="connsiteY20" fmla="*/ 331397 h 1481137"/>
                    <a:gd name="connsiteX21" fmla="*/ 5265 w 1390642"/>
                    <a:gd name="connsiteY21" fmla="*/ 279169 h 1481137"/>
                    <a:gd name="connsiteX22" fmla="*/ 94308 w 1390642"/>
                    <a:gd name="connsiteY22" fmla="*/ 131421 h 1481137"/>
                    <a:gd name="connsiteX23" fmla="*/ 107080 w 1390642"/>
                    <a:gd name="connsiteY23" fmla="*/ 124094 h 1481137"/>
                    <a:gd name="connsiteX24" fmla="*/ 107893 w 1390642"/>
                    <a:gd name="connsiteY24" fmla="*/ 122007 h 1481137"/>
                    <a:gd name="connsiteX25" fmla="*/ 686445 w 1390642"/>
                    <a:gd name="connsiteY25" fmla="*/ 0 h 1481137"/>
                    <a:gd name="connsiteX0" fmla="*/ 686445 w 1390713"/>
                    <a:gd name="connsiteY0" fmla="*/ 0 h 1481137"/>
                    <a:gd name="connsiteX1" fmla="*/ 1230587 w 1390713"/>
                    <a:gd name="connsiteY1" fmla="*/ 93325 h 1481137"/>
                    <a:gd name="connsiteX2" fmla="*/ 1257946 w 1390713"/>
                    <a:gd name="connsiteY2" fmla="*/ 116130 h 1481137"/>
                    <a:gd name="connsiteX3" fmla="*/ 1258633 w 1390713"/>
                    <a:gd name="connsiteY3" fmla="*/ 116503 h 1481137"/>
                    <a:gd name="connsiteX4" fmla="*/ 1390642 w 1390713"/>
                    <a:gd name="connsiteY4" fmla="*/ 336470 h 1481137"/>
                    <a:gd name="connsiteX5" fmla="*/ 1271837 w 1390713"/>
                    <a:gd name="connsiteY5" fmla="*/ 498563 h 1481137"/>
                    <a:gd name="connsiteX6" fmla="*/ 1240546 w 1390713"/>
                    <a:gd name="connsiteY6" fmla="*/ 848080 h 1481137"/>
                    <a:gd name="connsiteX7" fmla="*/ 1240546 w 1390713"/>
                    <a:gd name="connsiteY7" fmla="*/ 935645 h 1481137"/>
                    <a:gd name="connsiteX8" fmla="*/ 1272233 w 1390713"/>
                    <a:gd name="connsiteY8" fmla="*/ 1345605 h 1481137"/>
                    <a:gd name="connsiteX9" fmla="*/ 1272233 w 1390713"/>
                    <a:gd name="connsiteY9" fmla="*/ 1419219 h 1481137"/>
                    <a:gd name="connsiteX10" fmla="*/ 1210315 w 1390713"/>
                    <a:gd name="connsiteY10" fmla="*/ 1481137 h 1481137"/>
                    <a:gd name="connsiteX11" fmla="*/ 1136071 w 1390713"/>
                    <a:gd name="connsiteY11" fmla="*/ 1481137 h 1481137"/>
                    <a:gd name="connsiteX12" fmla="*/ 243017 w 1390713"/>
                    <a:gd name="connsiteY12" fmla="*/ 1481137 h 1481137"/>
                    <a:gd name="connsiteX13" fmla="*/ 162576 w 1390713"/>
                    <a:gd name="connsiteY13" fmla="*/ 1481137 h 1481137"/>
                    <a:gd name="connsiteX14" fmla="*/ 100658 w 1390713"/>
                    <a:gd name="connsiteY14" fmla="*/ 1419219 h 1481137"/>
                    <a:gd name="connsiteX15" fmla="*/ 100658 w 1390713"/>
                    <a:gd name="connsiteY15" fmla="*/ 1355571 h 1481137"/>
                    <a:gd name="connsiteX16" fmla="*/ 134416 w 1390713"/>
                    <a:gd name="connsiteY16" fmla="*/ 918807 h 1481137"/>
                    <a:gd name="connsiteX17" fmla="*/ 134416 w 1390713"/>
                    <a:gd name="connsiteY17" fmla="*/ 831242 h 1481137"/>
                    <a:gd name="connsiteX18" fmla="*/ 112265 w 1390713"/>
                    <a:gd name="connsiteY18" fmla="*/ 516750 h 1481137"/>
                    <a:gd name="connsiteX19" fmla="*/ 5265 w 1390713"/>
                    <a:gd name="connsiteY19" fmla="*/ 383625 h 1481137"/>
                    <a:gd name="connsiteX20" fmla="*/ 0 w 1390713"/>
                    <a:gd name="connsiteY20" fmla="*/ 331397 h 1481137"/>
                    <a:gd name="connsiteX21" fmla="*/ 5265 w 1390713"/>
                    <a:gd name="connsiteY21" fmla="*/ 279169 h 1481137"/>
                    <a:gd name="connsiteX22" fmla="*/ 94308 w 1390713"/>
                    <a:gd name="connsiteY22" fmla="*/ 131421 h 1481137"/>
                    <a:gd name="connsiteX23" fmla="*/ 107080 w 1390713"/>
                    <a:gd name="connsiteY23" fmla="*/ 124094 h 1481137"/>
                    <a:gd name="connsiteX24" fmla="*/ 107893 w 1390713"/>
                    <a:gd name="connsiteY24" fmla="*/ 122007 h 1481137"/>
                    <a:gd name="connsiteX25" fmla="*/ 686445 w 1390713"/>
                    <a:gd name="connsiteY25" fmla="*/ 0 h 1481137"/>
                    <a:gd name="connsiteX0" fmla="*/ 686445 w 1375518"/>
                    <a:gd name="connsiteY0" fmla="*/ 0 h 1481137"/>
                    <a:gd name="connsiteX1" fmla="*/ 1230587 w 1375518"/>
                    <a:gd name="connsiteY1" fmla="*/ 93325 h 1481137"/>
                    <a:gd name="connsiteX2" fmla="*/ 1257946 w 1375518"/>
                    <a:gd name="connsiteY2" fmla="*/ 116130 h 1481137"/>
                    <a:gd name="connsiteX3" fmla="*/ 1258633 w 1375518"/>
                    <a:gd name="connsiteY3" fmla="*/ 116503 h 1481137"/>
                    <a:gd name="connsiteX4" fmla="*/ 1375427 w 1375518"/>
                    <a:gd name="connsiteY4" fmla="*/ 326326 h 1481137"/>
                    <a:gd name="connsiteX5" fmla="*/ 1271837 w 1375518"/>
                    <a:gd name="connsiteY5" fmla="*/ 498563 h 1481137"/>
                    <a:gd name="connsiteX6" fmla="*/ 1240546 w 1375518"/>
                    <a:gd name="connsiteY6" fmla="*/ 848080 h 1481137"/>
                    <a:gd name="connsiteX7" fmla="*/ 1240546 w 1375518"/>
                    <a:gd name="connsiteY7" fmla="*/ 935645 h 1481137"/>
                    <a:gd name="connsiteX8" fmla="*/ 1272233 w 1375518"/>
                    <a:gd name="connsiteY8" fmla="*/ 1345605 h 1481137"/>
                    <a:gd name="connsiteX9" fmla="*/ 1272233 w 1375518"/>
                    <a:gd name="connsiteY9" fmla="*/ 1419219 h 1481137"/>
                    <a:gd name="connsiteX10" fmla="*/ 1210315 w 1375518"/>
                    <a:gd name="connsiteY10" fmla="*/ 1481137 h 1481137"/>
                    <a:gd name="connsiteX11" fmla="*/ 1136071 w 1375518"/>
                    <a:gd name="connsiteY11" fmla="*/ 1481137 h 1481137"/>
                    <a:gd name="connsiteX12" fmla="*/ 243017 w 1375518"/>
                    <a:gd name="connsiteY12" fmla="*/ 1481137 h 1481137"/>
                    <a:gd name="connsiteX13" fmla="*/ 162576 w 1375518"/>
                    <a:gd name="connsiteY13" fmla="*/ 1481137 h 1481137"/>
                    <a:gd name="connsiteX14" fmla="*/ 100658 w 1375518"/>
                    <a:gd name="connsiteY14" fmla="*/ 1419219 h 1481137"/>
                    <a:gd name="connsiteX15" fmla="*/ 100658 w 1375518"/>
                    <a:gd name="connsiteY15" fmla="*/ 1355571 h 1481137"/>
                    <a:gd name="connsiteX16" fmla="*/ 134416 w 1375518"/>
                    <a:gd name="connsiteY16" fmla="*/ 918807 h 1481137"/>
                    <a:gd name="connsiteX17" fmla="*/ 134416 w 1375518"/>
                    <a:gd name="connsiteY17" fmla="*/ 831242 h 1481137"/>
                    <a:gd name="connsiteX18" fmla="*/ 112265 w 1375518"/>
                    <a:gd name="connsiteY18" fmla="*/ 516750 h 1481137"/>
                    <a:gd name="connsiteX19" fmla="*/ 5265 w 1375518"/>
                    <a:gd name="connsiteY19" fmla="*/ 383625 h 1481137"/>
                    <a:gd name="connsiteX20" fmla="*/ 0 w 1375518"/>
                    <a:gd name="connsiteY20" fmla="*/ 331397 h 1481137"/>
                    <a:gd name="connsiteX21" fmla="*/ 5265 w 1375518"/>
                    <a:gd name="connsiteY21" fmla="*/ 279169 h 1481137"/>
                    <a:gd name="connsiteX22" fmla="*/ 94308 w 1375518"/>
                    <a:gd name="connsiteY22" fmla="*/ 131421 h 1481137"/>
                    <a:gd name="connsiteX23" fmla="*/ 107080 w 1375518"/>
                    <a:gd name="connsiteY23" fmla="*/ 124094 h 1481137"/>
                    <a:gd name="connsiteX24" fmla="*/ 107893 w 1375518"/>
                    <a:gd name="connsiteY24" fmla="*/ 122007 h 1481137"/>
                    <a:gd name="connsiteX25" fmla="*/ 686445 w 1375518"/>
                    <a:gd name="connsiteY25" fmla="*/ 0 h 1481137"/>
                    <a:gd name="connsiteX0" fmla="*/ 686445 w 1375429"/>
                    <a:gd name="connsiteY0" fmla="*/ 0 h 1481137"/>
                    <a:gd name="connsiteX1" fmla="*/ 1230587 w 1375429"/>
                    <a:gd name="connsiteY1" fmla="*/ 93325 h 1481137"/>
                    <a:gd name="connsiteX2" fmla="*/ 1257946 w 1375429"/>
                    <a:gd name="connsiteY2" fmla="*/ 116130 h 1481137"/>
                    <a:gd name="connsiteX3" fmla="*/ 1258633 w 1375429"/>
                    <a:gd name="connsiteY3" fmla="*/ 116503 h 1481137"/>
                    <a:gd name="connsiteX4" fmla="*/ 1375427 w 1375429"/>
                    <a:gd name="connsiteY4" fmla="*/ 326326 h 1481137"/>
                    <a:gd name="connsiteX5" fmla="*/ 1261693 w 1375429"/>
                    <a:gd name="connsiteY5" fmla="*/ 501099 h 1481137"/>
                    <a:gd name="connsiteX6" fmla="*/ 1240546 w 1375429"/>
                    <a:gd name="connsiteY6" fmla="*/ 848080 h 1481137"/>
                    <a:gd name="connsiteX7" fmla="*/ 1240546 w 1375429"/>
                    <a:gd name="connsiteY7" fmla="*/ 935645 h 1481137"/>
                    <a:gd name="connsiteX8" fmla="*/ 1272233 w 1375429"/>
                    <a:gd name="connsiteY8" fmla="*/ 1345605 h 1481137"/>
                    <a:gd name="connsiteX9" fmla="*/ 1272233 w 1375429"/>
                    <a:gd name="connsiteY9" fmla="*/ 1419219 h 1481137"/>
                    <a:gd name="connsiteX10" fmla="*/ 1210315 w 1375429"/>
                    <a:gd name="connsiteY10" fmla="*/ 1481137 h 1481137"/>
                    <a:gd name="connsiteX11" fmla="*/ 1136071 w 1375429"/>
                    <a:gd name="connsiteY11" fmla="*/ 1481137 h 1481137"/>
                    <a:gd name="connsiteX12" fmla="*/ 243017 w 1375429"/>
                    <a:gd name="connsiteY12" fmla="*/ 1481137 h 1481137"/>
                    <a:gd name="connsiteX13" fmla="*/ 162576 w 1375429"/>
                    <a:gd name="connsiteY13" fmla="*/ 1481137 h 1481137"/>
                    <a:gd name="connsiteX14" fmla="*/ 100658 w 1375429"/>
                    <a:gd name="connsiteY14" fmla="*/ 1419219 h 1481137"/>
                    <a:gd name="connsiteX15" fmla="*/ 100658 w 1375429"/>
                    <a:gd name="connsiteY15" fmla="*/ 1355571 h 1481137"/>
                    <a:gd name="connsiteX16" fmla="*/ 134416 w 1375429"/>
                    <a:gd name="connsiteY16" fmla="*/ 918807 h 1481137"/>
                    <a:gd name="connsiteX17" fmla="*/ 134416 w 1375429"/>
                    <a:gd name="connsiteY17" fmla="*/ 831242 h 1481137"/>
                    <a:gd name="connsiteX18" fmla="*/ 112265 w 1375429"/>
                    <a:gd name="connsiteY18" fmla="*/ 516750 h 1481137"/>
                    <a:gd name="connsiteX19" fmla="*/ 5265 w 1375429"/>
                    <a:gd name="connsiteY19" fmla="*/ 383625 h 1481137"/>
                    <a:gd name="connsiteX20" fmla="*/ 0 w 1375429"/>
                    <a:gd name="connsiteY20" fmla="*/ 331397 h 1481137"/>
                    <a:gd name="connsiteX21" fmla="*/ 5265 w 1375429"/>
                    <a:gd name="connsiteY21" fmla="*/ 279169 h 1481137"/>
                    <a:gd name="connsiteX22" fmla="*/ 94308 w 1375429"/>
                    <a:gd name="connsiteY22" fmla="*/ 131421 h 1481137"/>
                    <a:gd name="connsiteX23" fmla="*/ 107080 w 1375429"/>
                    <a:gd name="connsiteY23" fmla="*/ 124094 h 1481137"/>
                    <a:gd name="connsiteX24" fmla="*/ 107893 w 1375429"/>
                    <a:gd name="connsiteY24" fmla="*/ 122007 h 1481137"/>
                    <a:gd name="connsiteX25" fmla="*/ 686445 w 1375429"/>
                    <a:gd name="connsiteY25" fmla="*/ 0 h 1481137"/>
                    <a:gd name="connsiteX0" fmla="*/ 686445 w 1375430"/>
                    <a:gd name="connsiteY0" fmla="*/ 0 h 1481137"/>
                    <a:gd name="connsiteX1" fmla="*/ 1230587 w 1375430"/>
                    <a:gd name="connsiteY1" fmla="*/ 93325 h 1481137"/>
                    <a:gd name="connsiteX2" fmla="*/ 1257946 w 1375430"/>
                    <a:gd name="connsiteY2" fmla="*/ 116130 h 1481137"/>
                    <a:gd name="connsiteX3" fmla="*/ 1258633 w 1375430"/>
                    <a:gd name="connsiteY3" fmla="*/ 116503 h 1481137"/>
                    <a:gd name="connsiteX4" fmla="*/ 1375427 w 1375430"/>
                    <a:gd name="connsiteY4" fmla="*/ 326326 h 1481137"/>
                    <a:gd name="connsiteX5" fmla="*/ 1261693 w 1375430"/>
                    <a:gd name="connsiteY5" fmla="*/ 501099 h 1481137"/>
                    <a:gd name="connsiteX6" fmla="*/ 1240546 w 1375430"/>
                    <a:gd name="connsiteY6" fmla="*/ 848080 h 1481137"/>
                    <a:gd name="connsiteX7" fmla="*/ 1240546 w 1375430"/>
                    <a:gd name="connsiteY7" fmla="*/ 935645 h 1481137"/>
                    <a:gd name="connsiteX8" fmla="*/ 1272233 w 1375430"/>
                    <a:gd name="connsiteY8" fmla="*/ 1345605 h 1481137"/>
                    <a:gd name="connsiteX9" fmla="*/ 1272233 w 1375430"/>
                    <a:gd name="connsiteY9" fmla="*/ 1419219 h 1481137"/>
                    <a:gd name="connsiteX10" fmla="*/ 1210315 w 1375430"/>
                    <a:gd name="connsiteY10" fmla="*/ 1481137 h 1481137"/>
                    <a:gd name="connsiteX11" fmla="*/ 1136071 w 1375430"/>
                    <a:gd name="connsiteY11" fmla="*/ 1481137 h 1481137"/>
                    <a:gd name="connsiteX12" fmla="*/ 243017 w 1375430"/>
                    <a:gd name="connsiteY12" fmla="*/ 1481137 h 1481137"/>
                    <a:gd name="connsiteX13" fmla="*/ 162576 w 1375430"/>
                    <a:gd name="connsiteY13" fmla="*/ 1481137 h 1481137"/>
                    <a:gd name="connsiteX14" fmla="*/ 100658 w 1375430"/>
                    <a:gd name="connsiteY14" fmla="*/ 1419219 h 1481137"/>
                    <a:gd name="connsiteX15" fmla="*/ 100658 w 1375430"/>
                    <a:gd name="connsiteY15" fmla="*/ 1355571 h 1481137"/>
                    <a:gd name="connsiteX16" fmla="*/ 134416 w 1375430"/>
                    <a:gd name="connsiteY16" fmla="*/ 918807 h 1481137"/>
                    <a:gd name="connsiteX17" fmla="*/ 134416 w 1375430"/>
                    <a:gd name="connsiteY17" fmla="*/ 831242 h 1481137"/>
                    <a:gd name="connsiteX18" fmla="*/ 112265 w 1375430"/>
                    <a:gd name="connsiteY18" fmla="*/ 516750 h 1481137"/>
                    <a:gd name="connsiteX19" fmla="*/ 5265 w 1375430"/>
                    <a:gd name="connsiteY19" fmla="*/ 383625 h 1481137"/>
                    <a:gd name="connsiteX20" fmla="*/ 0 w 1375430"/>
                    <a:gd name="connsiteY20" fmla="*/ 331397 h 1481137"/>
                    <a:gd name="connsiteX21" fmla="*/ 5265 w 1375430"/>
                    <a:gd name="connsiteY21" fmla="*/ 279169 h 1481137"/>
                    <a:gd name="connsiteX22" fmla="*/ 94308 w 1375430"/>
                    <a:gd name="connsiteY22" fmla="*/ 131421 h 1481137"/>
                    <a:gd name="connsiteX23" fmla="*/ 107080 w 1375430"/>
                    <a:gd name="connsiteY23" fmla="*/ 124094 h 1481137"/>
                    <a:gd name="connsiteX24" fmla="*/ 107893 w 1375430"/>
                    <a:gd name="connsiteY24" fmla="*/ 122007 h 1481137"/>
                    <a:gd name="connsiteX25" fmla="*/ 686445 w 1375430"/>
                    <a:gd name="connsiteY25" fmla="*/ 0 h 1481137"/>
                    <a:gd name="connsiteX0" fmla="*/ 686445 w 1375427"/>
                    <a:gd name="connsiteY0" fmla="*/ 0 h 1481137"/>
                    <a:gd name="connsiteX1" fmla="*/ 1230587 w 1375427"/>
                    <a:gd name="connsiteY1" fmla="*/ 93325 h 1481137"/>
                    <a:gd name="connsiteX2" fmla="*/ 1257946 w 1375427"/>
                    <a:gd name="connsiteY2" fmla="*/ 116130 h 1481137"/>
                    <a:gd name="connsiteX3" fmla="*/ 1258633 w 1375427"/>
                    <a:gd name="connsiteY3" fmla="*/ 116503 h 1481137"/>
                    <a:gd name="connsiteX4" fmla="*/ 1375427 w 1375427"/>
                    <a:gd name="connsiteY4" fmla="*/ 326326 h 1481137"/>
                    <a:gd name="connsiteX5" fmla="*/ 1259158 w 1375427"/>
                    <a:gd name="connsiteY5" fmla="*/ 503634 h 1481137"/>
                    <a:gd name="connsiteX6" fmla="*/ 1240546 w 1375427"/>
                    <a:gd name="connsiteY6" fmla="*/ 848080 h 1481137"/>
                    <a:gd name="connsiteX7" fmla="*/ 1240546 w 1375427"/>
                    <a:gd name="connsiteY7" fmla="*/ 935645 h 1481137"/>
                    <a:gd name="connsiteX8" fmla="*/ 1272233 w 1375427"/>
                    <a:gd name="connsiteY8" fmla="*/ 1345605 h 1481137"/>
                    <a:gd name="connsiteX9" fmla="*/ 1272233 w 1375427"/>
                    <a:gd name="connsiteY9" fmla="*/ 1419219 h 1481137"/>
                    <a:gd name="connsiteX10" fmla="*/ 1210315 w 1375427"/>
                    <a:gd name="connsiteY10" fmla="*/ 1481137 h 1481137"/>
                    <a:gd name="connsiteX11" fmla="*/ 1136071 w 1375427"/>
                    <a:gd name="connsiteY11" fmla="*/ 1481137 h 1481137"/>
                    <a:gd name="connsiteX12" fmla="*/ 243017 w 1375427"/>
                    <a:gd name="connsiteY12" fmla="*/ 1481137 h 1481137"/>
                    <a:gd name="connsiteX13" fmla="*/ 162576 w 1375427"/>
                    <a:gd name="connsiteY13" fmla="*/ 1481137 h 1481137"/>
                    <a:gd name="connsiteX14" fmla="*/ 100658 w 1375427"/>
                    <a:gd name="connsiteY14" fmla="*/ 1419219 h 1481137"/>
                    <a:gd name="connsiteX15" fmla="*/ 100658 w 1375427"/>
                    <a:gd name="connsiteY15" fmla="*/ 1355571 h 1481137"/>
                    <a:gd name="connsiteX16" fmla="*/ 134416 w 1375427"/>
                    <a:gd name="connsiteY16" fmla="*/ 918807 h 1481137"/>
                    <a:gd name="connsiteX17" fmla="*/ 134416 w 1375427"/>
                    <a:gd name="connsiteY17" fmla="*/ 831242 h 1481137"/>
                    <a:gd name="connsiteX18" fmla="*/ 112265 w 1375427"/>
                    <a:gd name="connsiteY18" fmla="*/ 516750 h 1481137"/>
                    <a:gd name="connsiteX19" fmla="*/ 5265 w 1375427"/>
                    <a:gd name="connsiteY19" fmla="*/ 383625 h 1481137"/>
                    <a:gd name="connsiteX20" fmla="*/ 0 w 1375427"/>
                    <a:gd name="connsiteY20" fmla="*/ 331397 h 1481137"/>
                    <a:gd name="connsiteX21" fmla="*/ 5265 w 1375427"/>
                    <a:gd name="connsiteY21" fmla="*/ 279169 h 1481137"/>
                    <a:gd name="connsiteX22" fmla="*/ 94308 w 1375427"/>
                    <a:gd name="connsiteY22" fmla="*/ 131421 h 1481137"/>
                    <a:gd name="connsiteX23" fmla="*/ 107080 w 1375427"/>
                    <a:gd name="connsiteY23" fmla="*/ 124094 h 1481137"/>
                    <a:gd name="connsiteX24" fmla="*/ 107893 w 1375427"/>
                    <a:gd name="connsiteY24" fmla="*/ 122007 h 1481137"/>
                    <a:gd name="connsiteX25" fmla="*/ 686445 w 1375427"/>
                    <a:gd name="connsiteY25" fmla="*/ 0 h 1481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375427" h="1481137">
                      <a:moveTo>
                        <a:pt x="686445" y="0"/>
                      </a:moveTo>
                      <a:cubicBezTo>
                        <a:pt x="931059" y="0"/>
                        <a:pt x="1140937" y="38482"/>
                        <a:pt x="1230587" y="93325"/>
                      </a:cubicBezTo>
                      <a:lnTo>
                        <a:pt x="1257946" y="116130"/>
                      </a:lnTo>
                      <a:lnTo>
                        <a:pt x="1258633" y="116503"/>
                      </a:lnTo>
                      <a:cubicBezTo>
                        <a:pt x="1327568" y="163074"/>
                        <a:pt x="1375340" y="261804"/>
                        <a:pt x="1375427" y="326326"/>
                      </a:cubicBezTo>
                      <a:cubicBezTo>
                        <a:pt x="1375514" y="390848"/>
                        <a:pt x="1316511" y="452138"/>
                        <a:pt x="1259158" y="503634"/>
                      </a:cubicBezTo>
                      <a:lnTo>
                        <a:pt x="1240546" y="848080"/>
                      </a:lnTo>
                      <a:cubicBezTo>
                        <a:pt x="1238677" y="872260"/>
                        <a:pt x="1238677" y="911465"/>
                        <a:pt x="1240546" y="935645"/>
                      </a:cubicBezTo>
                      <a:lnTo>
                        <a:pt x="1272233" y="1345605"/>
                      </a:lnTo>
                      <a:lnTo>
                        <a:pt x="1272233" y="1419219"/>
                      </a:lnTo>
                      <a:cubicBezTo>
                        <a:pt x="1272233" y="1453415"/>
                        <a:pt x="1244511" y="1481137"/>
                        <a:pt x="1210315" y="1481137"/>
                      </a:cubicBezTo>
                      <a:lnTo>
                        <a:pt x="1136071" y="1481137"/>
                      </a:lnTo>
                      <a:lnTo>
                        <a:pt x="243017" y="1481137"/>
                      </a:lnTo>
                      <a:lnTo>
                        <a:pt x="162576" y="1481137"/>
                      </a:lnTo>
                      <a:cubicBezTo>
                        <a:pt x="128380" y="1481137"/>
                        <a:pt x="100658" y="1453415"/>
                        <a:pt x="100658" y="1419219"/>
                      </a:cubicBezTo>
                      <a:lnTo>
                        <a:pt x="100658" y="1355571"/>
                      </a:lnTo>
                      <a:lnTo>
                        <a:pt x="134416" y="918807"/>
                      </a:lnTo>
                      <a:cubicBezTo>
                        <a:pt x="136285" y="894627"/>
                        <a:pt x="136285" y="855422"/>
                        <a:pt x="134416" y="831242"/>
                      </a:cubicBezTo>
                      <a:lnTo>
                        <a:pt x="112265" y="516750"/>
                      </a:lnTo>
                      <a:cubicBezTo>
                        <a:pt x="76598" y="472375"/>
                        <a:pt x="18109" y="455895"/>
                        <a:pt x="5265" y="383625"/>
                      </a:cubicBezTo>
                      <a:lnTo>
                        <a:pt x="0" y="331397"/>
                      </a:lnTo>
                      <a:lnTo>
                        <a:pt x="5265" y="279169"/>
                      </a:lnTo>
                      <a:cubicBezTo>
                        <a:pt x="17347" y="220123"/>
                        <a:pt x="49511" y="168391"/>
                        <a:pt x="94308" y="131421"/>
                      </a:cubicBezTo>
                      <a:lnTo>
                        <a:pt x="107080" y="124094"/>
                      </a:lnTo>
                      <a:lnTo>
                        <a:pt x="107893" y="122007"/>
                      </a:lnTo>
                      <a:cubicBezTo>
                        <a:pt x="162959" y="52378"/>
                        <a:pt x="401062" y="0"/>
                        <a:pt x="686445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6DF198BD-E321-48D0-AFD8-338B5BD7207E}"/>
                  </a:ext>
                </a:extLst>
              </p:cNvPr>
              <p:cNvSpPr/>
              <p:nvPr/>
            </p:nvSpPr>
            <p:spPr>
              <a:xfrm>
                <a:off x="2498167" y="3965221"/>
                <a:ext cx="1291531" cy="1390792"/>
              </a:xfrm>
              <a:custGeom>
                <a:avLst/>
                <a:gdLst>
                  <a:gd name="connsiteX0" fmla="*/ 686445 w 1372891"/>
                  <a:gd name="connsiteY0" fmla="*/ 0 h 1481137"/>
                  <a:gd name="connsiteX1" fmla="*/ 1230587 w 1372891"/>
                  <a:gd name="connsiteY1" fmla="*/ 93325 h 1481137"/>
                  <a:gd name="connsiteX2" fmla="*/ 1257946 w 1372891"/>
                  <a:gd name="connsiteY2" fmla="*/ 116130 h 1481137"/>
                  <a:gd name="connsiteX3" fmla="*/ 1258633 w 1372891"/>
                  <a:gd name="connsiteY3" fmla="*/ 116503 h 1481137"/>
                  <a:gd name="connsiteX4" fmla="*/ 1372891 w 1372891"/>
                  <a:gd name="connsiteY4" fmla="*/ 331397 h 1481137"/>
                  <a:gd name="connsiteX5" fmla="*/ 1372890 w 1372891"/>
                  <a:gd name="connsiteY5" fmla="*/ 331397 h 1481137"/>
                  <a:gd name="connsiteX6" fmla="*/ 1296986 w 1372891"/>
                  <a:gd name="connsiteY6" fmla="*/ 514647 h 1481137"/>
                  <a:gd name="connsiteX7" fmla="*/ 1264229 w 1372891"/>
                  <a:gd name="connsiteY7" fmla="*/ 541674 h 1481137"/>
                  <a:gd name="connsiteX8" fmla="*/ 1240546 w 1372891"/>
                  <a:gd name="connsiteY8" fmla="*/ 848080 h 1481137"/>
                  <a:gd name="connsiteX9" fmla="*/ 1240546 w 1372891"/>
                  <a:gd name="connsiteY9" fmla="*/ 935645 h 1481137"/>
                  <a:gd name="connsiteX10" fmla="*/ 1272233 w 1372891"/>
                  <a:gd name="connsiteY10" fmla="*/ 1345605 h 1481137"/>
                  <a:gd name="connsiteX11" fmla="*/ 1272233 w 1372891"/>
                  <a:gd name="connsiteY11" fmla="*/ 1419219 h 1481137"/>
                  <a:gd name="connsiteX12" fmla="*/ 1210315 w 1372891"/>
                  <a:gd name="connsiteY12" fmla="*/ 1481137 h 1481137"/>
                  <a:gd name="connsiteX13" fmla="*/ 1136071 w 1372891"/>
                  <a:gd name="connsiteY13" fmla="*/ 1481137 h 1481137"/>
                  <a:gd name="connsiteX14" fmla="*/ 243017 w 1372891"/>
                  <a:gd name="connsiteY14" fmla="*/ 1481137 h 1481137"/>
                  <a:gd name="connsiteX15" fmla="*/ 162576 w 1372891"/>
                  <a:gd name="connsiteY15" fmla="*/ 1481137 h 1481137"/>
                  <a:gd name="connsiteX16" fmla="*/ 100658 w 1372891"/>
                  <a:gd name="connsiteY16" fmla="*/ 1419219 h 1481137"/>
                  <a:gd name="connsiteX17" fmla="*/ 100658 w 1372891"/>
                  <a:gd name="connsiteY17" fmla="*/ 1355571 h 1481137"/>
                  <a:gd name="connsiteX18" fmla="*/ 134416 w 1372891"/>
                  <a:gd name="connsiteY18" fmla="*/ 918807 h 1481137"/>
                  <a:gd name="connsiteX19" fmla="*/ 134416 w 1372891"/>
                  <a:gd name="connsiteY19" fmla="*/ 831242 h 1481137"/>
                  <a:gd name="connsiteX20" fmla="*/ 112265 w 1372891"/>
                  <a:gd name="connsiteY20" fmla="*/ 544646 h 1481137"/>
                  <a:gd name="connsiteX21" fmla="*/ 75904 w 1372891"/>
                  <a:gd name="connsiteY21" fmla="*/ 514646 h 1481137"/>
                  <a:gd name="connsiteX22" fmla="*/ 5265 w 1372891"/>
                  <a:gd name="connsiteY22" fmla="*/ 383625 h 1481137"/>
                  <a:gd name="connsiteX23" fmla="*/ 0 w 1372891"/>
                  <a:gd name="connsiteY23" fmla="*/ 331397 h 1481137"/>
                  <a:gd name="connsiteX24" fmla="*/ 5265 w 1372891"/>
                  <a:gd name="connsiteY24" fmla="*/ 279169 h 1481137"/>
                  <a:gd name="connsiteX25" fmla="*/ 94308 w 1372891"/>
                  <a:gd name="connsiteY25" fmla="*/ 131421 h 1481137"/>
                  <a:gd name="connsiteX26" fmla="*/ 107080 w 1372891"/>
                  <a:gd name="connsiteY26" fmla="*/ 124094 h 1481137"/>
                  <a:gd name="connsiteX27" fmla="*/ 107893 w 1372891"/>
                  <a:gd name="connsiteY27" fmla="*/ 122007 h 1481137"/>
                  <a:gd name="connsiteX28" fmla="*/ 686445 w 1372891"/>
                  <a:gd name="connsiteY28" fmla="*/ 0 h 1481137"/>
                  <a:gd name="connsiteX0" fmla="*/ 686445 w 1372891"/>
                  <a:gd name="connsiteY0" fmla="*/ 0 h 1481137"/>
                  <a:gd name="connsiteX1" fmla="*/ 1230587 w 1372891"/>
                  <a:gd name="connsiteY1" fmla="*/ 93325 h 1481137"/>
                  <a:gd name="connsiteX2" fmla="*/ 1257946 w 1372891"/>
                  <a:gd name="connsiteY2" fmla="*/ 116130 h 1481137"/>
                  <a:gd name="connsiteX3" fmla="*/ 1258633 w 1372891"/>
                  <a:gd name="connsiteY3" fmla="*/ 116503 h 1481137"/>
                  <a:gd name="connsiteX4" fmla="*/ 1372891 w 1372891"/>
                  <a:gd name="connsiteY4" fmla="*/ 331397 h 1481137"/>
                  <a:gd name="connsiteX5" fmla="*/ 1372890 w 1372891"/>
                  <a:gd name="connsiteY5" fmla="*/ 331397 h 1481137"/>
                  <a:gd name="connsiteX6" fmla="*/ 1296986 w 1372891"/>
                  <a:gd name="connsiteY6" fmla="*/ 514647 h 1481137"/>
                  <a:gd name="connsiteX7" fmla="*/ 1264229 w 1372891"/>
                  <a:gd name="connsiteY7" fmla="*/ 541674 h 1481137"/>
                  <a:gd name="connsiteX8" fmla="*/ 1240546 w 1372891"/>
                  <a:gd name="connsiteY8" fmla="*/ 848080 h 1481137"/>
                  <a:gd name="connsiteX9" fmla="*/ 1240546 w 1372891"/>
                  <a:gd name="connsiteY9" fmla="*/ 935645 h 1481137"/>
                  <a:gd name="connsiteX10" fmla="*/ 1272233 w 1372891"/>
                  <a:gd name="connsiteY10" fmla="*/ 1345605 h 1481137"/>
                  <a:gd name="connsiteX11" fmla="*/ 1272233 w 1372891"/>
                  <a:gd name="connsiteY11" fmla="*/ 1419219 h 1481137"/>
                  <a:gd name="connsiteX12" fmla="*/ 1210315 w 1372891"/>
                  <a:gd name="connsiteY12" fmla="*/ 1481137 h 1481137"/>
                  <a:gd name="connsiteX13" fmla="*/ 1136071 w 1372891"/>
                  <a:gd name="connsiteY13" fmla="*/ 1481137 h 1481137"/>
                  <a:gd name="connsiteX14" fmla="*/ 243017 w 1372891"/>
                  <a:gd name="connsiteY14" fmla="*/ 1481137 h 1481137"/>
                  <a:gd name="connsiteX15" fmla="*/ 162576 w 1372891"/>
                  <a:gd name="connsiteY15" fmla="*/ 1481137 h 1481137"/>
                  <a:gd name="connsiteX16" fmla="*/ 100658 w 1372891"/>
                  <a:gd name="connsiteY16" fmla="*/ 1419219 h 1481137"/>
                  <a:gd name="connsiteX17" fmla="*/ 100658 w 1372891"/>
                  <a:gd name="connsiteY17" fmla="*/ 1355571 h 1481137"/>
                  <a:gd name="connsiteX18" fmla="*/ 134416 w 1372891"/>
                  <a:gd name="connsiteY18" fmla="*/ 918807 h 1481137"/>
                  <a:gd name="connsiteX19" fmla="*/ 134416 w 1372891"/>
                  <a:gd name="connsiteY19" fmla="*/ 831242 h 1481137"/>
                  <a:gd name="connsiteX20" fmla="*/ 112265 w 1372891"/>
                  <a:gd name="connsiteY20" fmla="*/ 544646 h 1481137"/>
                  <a:gd name="connsiteX21" fmla="*/ 5265 w 1372891"/>
                  <a:gd name="connsiteY21" fmla="*/ 383625 h 1481137"/>
                  <a:gd name="connsiteX22" fmla="*/ 0 w 1372891"/>
                  <a:gd name="connsiteY22" fmla="*/ 331397 h 1481137"/>
                  <a:gd name="connsiteX23" fmla="*/ 5265 w 1372891"/>
                  <a:gd name="connsiteY23" fmla="*/ 279169 h 1481137"/>
                  <a:gd name="connsiteX24" fmla="*/ 94308 w 1372891"/>
                  <a:gd name="connsiteY24" fmla="*/ 131421 h 1481137"/>
                  <a:gd name="connsiteX25" fmla="*/ 107080 w 1372891"/>
                  <a:gd name="connsiteY25" fmla="*/ 124094 h 1481137"/>
                  <a:gd name="connsiteX26" fmla="*/ 107893 w 1372891"/>
                  <a:gd name="connsiteY26" fmla="*/ 122007 h 1481137"/>
                  <a:gd name="connsiteX27" fmla="*/ 686445 w 1372891"/>
                  <a:gd name="connsiteY27" fmla="*/ 0 h 1481137"/>
                  <a:gd name="connsiteX0" fmla="*/ 686445 w 1372891"/>
                  <a:gd name="connsiteY0" fmla="*/ 0 h 1481137"/>
                  <a:gd name="connsiteX1" fmla="*/ 1230587 w 1372891"/>
                  <a:gd name="connsiteY1" fmla="*/ 93325 h 1481137"/>
                  <a:gd name="connsiteX2" fmla="*/ 1257946 w 1372891"/>
                  <a:gd name="connsiteY2" fmla="*/ 116130 h 1481137"/>
                  <a:gd name="connsiteX3" fmla="*/ 1258633 w 1372891"/>
                  <a:gd name="connsiteY3" fmla="*/ 116503 h 1481137"/>
                  <a:gd name="connsiteX4" fmla="*/ 1372891 w 1372891"/>
                  <a:gd name="connsiteY4" fmla="*/ 331397 h 1481137"/>
                  <a:gd name="connsiteX5" fmla="*/ 1372890 w 1372891"/>
                  <a:gd name="connsiteY5" fmla="*/ 331397 h 1481137"/>
                  <a:gd name="connsiteX6" fmla="*/ 1296986 w 1372891"/>
                  <a:gd name="connsiteY6" fmla="*/ 514647 h 1481137"/>
                  <a:gd name="connsiteX7" fmla="*/ 1264229 w 1372891"/>
                  <a:gd name="connsiteY7" fmla="*/ 541674 h 1481137"/>
                  <a:gd name="connsiteX8" fmla="*/ 1240546 w 1372891"/>
                  <a:gd name="connsiteY8" fmla="*/ 848080 h 1481137"/>
                  <a:gd name="connsiteX9" fmla="*/ 1240546 w 1372891"/>
                  <a:gd name="connsiteY9" fmla="*/ 935645 h 1481137"/>
                  <a:gd name="connsiteX10" fmla="*/ 1272233 w 1372891"/>
                  <a:gd name="connsiteY10" fmla="*/ 1345605 h 1481137"/>
                  <a:gd name="connsiteX11" fmla="*/ 1272233 w 1372891"/>
                  <a:gd name="connsiteY11" fmla="*/ 1419219 h 1481137"/>
                  <a:gd name="connsiteX12" fmla="*/ 1210315 w 1372891"/>
                  <a:gd name="connsiteY12" fmla="*/ 1481137 h 1481137"/>
                  <a:gd name="connsiteX13" fmla="*/ 1136071 w 1372891"/>
                  <a:gd name="connsiteY13" fmla="*/ 1481137 h 1481137"/>
                  <a:gd name="connsiteX14" fmla="*/ 243017 w 1372891"/>
                  <a:gd name="connsiteY14" fmla="*/ 1481137 h 1481137"/>
                  <a:gd name="connsiteX15" fmla="*/ 162576 w 1372891"/>
                  <a:gd name="connsiteY15" fmla="*/ 1481137 h 1481137"/>
                  <a:gd name="connsiteX16" fmla="*/ 100658 w 1372891"/>
                  <a:gd name="connsiteY16" fmla="*/ 1419219 h 1481137"/>
                  <a:gd name="connsiteX17" fmla="*/ 100658 w 1372891"/>
                  <a:gd name="connsiteY17" fmla="*/ 1355571 h 1481137"/>
                  <a:gd name="connsiteX18" fmla="*/ 134416 w 1372891"/>
                  <a:gd name="connsiteY18" fmla="*/ 918807 h 1481137"/>
                  <a:gd name="connsiteX19" fmla="*/ 134416 w 1372891"/>
                  <a:gd name="connsiteY19" fmla="*/ 831242 h 1481137"/>
                  <a:gd name="connsiteX20" fmla="*/ 112265 w 1372891"/>
                  <a:gd name="connsiteY20" fmla="*/ 516750 h 1481137"/>
                  <a:gd name="connsiteX21" fmla="*/ 5265 w 1372891"/>
                  <a:gd name="connsiteY21" fmla="*/ 383625 h 1481137"/>
                  <a:gd name="connsiteX22" fmla="*/ 0 w 1372891"/>
                  <a:gd name="connsiteY22" fmla="*/ 331397 h 1481137"/>
                  <a:gd name="connsiteX23" fmla="*/ 5265 w 1372891"/>
                  <a:gd name="connsiteY23" fmla="*/ 279169 h 1481137"/>
                  <a:gd name="connsiteX24" fmla="*/ 94308 w 1372891"/>
                  <a:gd name="connsiteY24" fmla="*/ 131421 h 1481137"/>
                  <a:gd name="connsiteX25" fmla="*/ 107080 w 1372891"/>
                  <a:gd name="connsiteY25" fmla="*/ 124094 h 1481137"/>
                  <a:gd name="connsiteX26" fmla="*/ 107893 w 1372891"/>
                  <a:gd name="connsiteY26" fmla="*/ 122007 h 1481137"/>
                  <a:gd name="connsiteX27" fmla="*/ 686445 w 1372891"/>
                  <a:gd name="connsiteY27" fmla="*/ 0 h 1481137"/>
                  <a:gd name="connsiteX0" fmla="*/ 686445 w 1372891"/>
                  <a:gd name="connsiteY0" fmla="*/ 0 h 1481137"/>
                  <a:gd name="connsiteX1" fmla="*/ 1230587 w 1372891"/>
                  <a:gd name="connsiteY1" fmla="*/ 93325 h 1481137"/>
                  <a:gd name="connsiteX2" fmla="*/ 1257946 w 1372891"/>
                  <a:gd name="connsiteY2" fmla="*/ 116130 h 1481137"/>
                  <a:gd name="connsiteX3" fmla="*/ 1258633 w 1372891"/>
                  <a:gd name="connsiteY3" fmla="*/ 116503 h 1481137"/>
                  <a:gd name="connsiteX4" fmla="*/ 1372891 w 1372891"/>
                  <a:gd name="connsiteY4" fmla="*/ 331397 h 1481137"/>
                  <a:gd name="connsiteX5" fmla="*/ 1372890 w 1372891"/>
                  <a:gd name="connsiteY5" fmla="*/ 331397 h 1481137"/>
                  <a:gd name="connsiteX6" fmla="*/ 1296986 w 1372891"/>
                  <a:gd name="connsiteY6" fmla="*/ 514647 h 1481137"/>
                  <a:gd name="connsiteX7" fmla="*/ 1264229 w 1372891"/>
                  <a:gd name="connsiteY7" fmla="*/ 541674 h 1481137"/>
                  <a:gd name="connsiteX8" fmla="*/ 1240546 w 1372891"/>
                  <a:gd name="connsiteY8" fmla="*/ 848080 h 1481137"/>
                  <a:gd name="connsiteX9" fmla="*/ 1240546 w 1372891"/>
                  <a:gd name="connsiteY9" fmla="*/ 935645 h 1481137"/>
                  <a:gd name="connsiteX10" fmla="*/ 1272233 w 1372891"/>
                  <a:gd name="connsiteY10" fmla="*/ 1345605 h 1481137"/>
                  <a:gd name="connsiteX11" fmla="*/ 1272233 w 1372891"/>
                  <a:gd name="connsiteY11" fmla="*/ 1419219 h 1481137"/>
                  <a:gd name="connsiteX12" fmla="*/ 1210315 w 1372891"/>
                  <a:gd name="connsiteY12" fmla="*/ 1481137 h 1481137"/>
                  <a:gd name="connsiteX13" fmla="*/ 1136071 w 1372891"/>
                  <a:gd name="connsiteY13" fmla="*/ 1481137 h 1481137"/>
                  <a:gd name="connsiteX14" fmla="*/ 243017 w 1372891"/>
                  <a:gd name="connsiteY14" fmla="*/ 1481137 h 1481137"/>
                  <a:gd name="connsiteX15" fmla="*/ 162576 w 1372891"/>
                  <a:gd name="connsiteY15" fmla="*/ 1481137 h 1481137"/>
                  <a:gd name="connsiteX16" fmla="*/ 100658 w 1372891"/>
                  <a:gd name="connsiteY16" fmla="*/ 1419219 h 1481137"/>
                  <a:gd name="connsiteX17" fmla="*/ 100658 w 1372891"/>
                  <a:gd name="connsiteY17" fmla="*/ 1355571 h 1481137"/>
                  <a:gd name="connsiteX18" fmla="*/ 134416 w 1372891"/>
                  <a:gd name="connsiteY18" fmla="*/ 918807 h 1481137"/>
                  <a:gd name="connsiteX19" fmla="*/ 134416 w 1372891"/>
                  <a:gd name="connsiteY19" fmla="*/ 831242 h 1481137"/>
                  <a:gd name="connsiteX20" fmla="*/ 112265 w 1372891"/>
                  <a:gd name="connsiteY20" fmla="*/ 516750 h 1481137"/>
                  <a:gd name="connsiteX21" fmla="*/ 5265 w 1372891"/>
                  <a:gd name="connsiteY21" fmla="*/ 383625 h 1481137"/>
                  <a:gd name="connsiteX22" fmla="*/ 0 w 1372891"/>
                  <a:gd name="connsiteY22" fmla="*/ 331397 h 1481137"/>
                  <a:gd name="connsiteX23" fmla="*/ 5265 w 1372891"/>
                  <a:gd name="connsiteY23" fmla="*/ 279169 h 1481137"/>
                  <a:gd name="connsiteX24" fmla="*/ 94308 w 1372891"/>
                  <a:gd name="connsiteY24" fmla="*/ 131421 h 1481137"/>
                  <a:gd name="connsiteX25" fmla="*/ 107080 w 1372891"/>
                  <a:gd name="connsiteY25" fmla="*/ 124094 h 1481137"/>
                  <a:gd name="connsiteX26" fmla="*/ 107893 w 1372891"/>
                  <a:gd name="connsiteY26" fmla="*/ 122007 h 1481137"/>
                  <a:gd name="connsiteX27" fmla="*/ 686445 w 1372891"/>
                  <a:gd name="connsiteY27" fmla="*/ 0 h 1481137"/>
                  <a:gd name="connsiteX0" fmla="*/ 686445 w 1372891"/>
                  <a:gd name="connsiteY0" fmla="*/ 0 h 1481137"/>
                  <a:gd name="connsiteX1" fmla="*/ 1230587 w 1372891"/>
                  <a:gd name="connsiteY1" fmla="*/ 93325 h 1481137"/>
                  <a:gd name="connsiteX2" fmla="*/ 1257946 w 1372891"/>
                  <a:gd name="connsiteY2" fmla="*/ 116130 h 1481137"/>
                  <a:gd name="connsiteX3" fmla="*/ 1258633 w 1372891"/>
                  <a:gd name="connsiteY3" fmla="*/ 116503 h 1481137"/>
                  <a:gd name="connsiteX4" fmla="*/ 1372891 w 1372891"/>
                  <a:gd name="connsiteY4" fmla="*/ 331397 h 1481137"/>
                  <a:gd name="connsiteX5" fmla="*/ 1372890 w 1372891"/>
                  <a:gd name="connsiteY5" fmla="*/ 331397 h 1481137"/>
                  <a:gd name="connsiteX6" fmla="*/ 1264229 w 1372891"/>
                  <a:gd name="connsiteY6" fmla="*/ 541674 h 1481137"/>
                  <a:gd name="connsiteX7" fmla="*/ 1240546 w 1372891"/>
                  <a:gd name="connsiteY7" fmla="*/ 848080 h 1481137"/>
                  <a:gd name="connsiteX8" fmla="*/ 1240546 w 1372891"/>
                  <a:gd name="connsiteY8" fmla="*/ 935645 h 1481137"/>
                  <a:gd name="connsiteX9" fmla="*/ 1272233 w 1372891"/>
                  <a:gd name="connsiteY9" fmla="*/ 1345605 h 1481137"/>
                  <a:gd name="connsiteX10" fmla="*/ 1272233 w 1372891"/>
                  <a:gd name="connsiteY10" fmla="*/ 1419219 h 1481137"/>
                  <a:gd name="connsiteX11" fmla="*/ 1210315 w 1372891"/>
                  <a:gd name="connsiteY11" fmla="*/ 1481137 h 1481137"/>
                  <a:gd name="connsiteX12" fmla="*/ 1136071 w 1372891"/>
                  <a:gd name="connsiteY12" fmla="*/ 1481137 h 1481137"/>
                  <a:gd name="connsiteX13" fmla="*/ 243017 w 1372891"/>
                  <a:gd name="connsiteY13" fmla="*/ 1481137 h 1481137"/>
                  <a:gd name="connsiteX14" fmla="*/ 162576 w 1372891"/>
                  <a:gd name="connsiteY14" fmla="*/ 1481137 h 1481137"/>
                  <a:gd name="connsiteX15" fmla="*/ 100658 w 1372891"/>
                  <a:gd name="connsiteY15" fmla="*/ 1419219 h 1481137"/>
                  <a:gd name="connsiteX16" fmla="*/ 100658 w 1372891"/>
                  <a:gd name="connsiteY16" fmla="*/ 1355571 h 1481137"/>
                  <a:gd name="connsiteX17" fmla="*/ 134416 w 1372891"/>
                  <a:gd name="connsiteY17" fmla="*/ 918807 h 1481137"/>
                  <a:gd name="connsiteX18" fmla="*/ 134416 w 1372891"/>
                  <a:gd name="connsiteY18" fmla="*/ 831242 h 1481137"/>
                  <a:gd name="connsiteX19" fmla="*/ 112265 w 1372891"/>
                  <a:gd name="connsiteY19" fmla="*/ 516750 h 1481137"/>
                  <a:gd name="connsiteX20" fmla="*/ 5265 w 1372891"/>
                  <a:gd name="connsiteY20" fmla="*/ 383625 h 1481137"/>
                  <a:gd name="connsiteX21" fmla="*/ 0 w 1372891"/>
                  <a:gd name="connsiteY21" fmla="*/ 331397 h 1481137"/>
                  <a:gd name="connsiteX22" fmla="*/ 5265 w 1372891"/>
                  <a:gd name="connsiteY22" fmla="*/ 279169 h 1481137"/>
                  <a:gd name="connsiteX23" fmla="*/ 94308 w 1372891"/>
                  <a:gd name="connsiteY23" fmla="*/ 131421 h 1481137"/>
                  <a:gd name="connsiteX24" fmla="*/ 107080 w 1372891"/>
                  <a:gd name="connsiteY24" fmla="*/ 124094 h 1481137"/>
                  <a:gd name="connsiteX25" fmla="*/ 107893 w 1372891"/>
                  <a:gd name="connsiteY25" fmla="*/ 122007 h 1481137"/>
                  <a:gd name="connsiteX26" fmla="*/ 686445 w 1372891"/>
                  <a:gd name="connsiteY26" fmla="*/ 0 h 1481137"/>
                  <a:gd name="connsiteX0" fmla="*/ 686445 w 1372891"/>
                  <a:gd name="connsiteY0" fmla="*/ 0 h 1481137"/>
                  <a:gd name="connsiteX1" fmla="*/ 1230587 w 1372891"/>
                  <a:gd name="connsiteY1" fmla="*/ 93325 h 1481137"/>
                  <a:gd name="connsiteX2" fmla="*/ 1257946 w 1372891"/>
                  <a:gd name="connsiteY2" fmla="*/ 116130 h 1481137"/>
                  <a:gd name="connsiteX3" fmla="*/ 1258633 w 1372891"/>
                  <a:gd name="connsiteY3" fmla="*/ 116503 h 1481137"/>
                  <a:gd name="connsiteX4" fmla="*/ 1372891 w 1372891"/>
                  <a:gd name="connsiteY4" fmla="*/ 331397 h 1481137"/>
                  <a:gd name="connsiteX5" fmla="*/ 1372890 w 1372891"/>
                  <a:gd name="connsiteY5" fmla="*/ 331397 h 1481137"/>
                  <a:gd name="connsiteX6" fmla="*/ 1271837 w 1372891"/>
                  <a:gd name="connsiteY6" fmla="*/ 498563 h 1481137"/>
                  <a:gd name="connsiteX7" fmla="*/ 1240546 w 1372891"/>
                  <a:gd name="connsiteY7" fmla="*/ 848080 h 1481137"/>
                  <a:gd name="connsiteX8" fmla="*/ 1240546 w 1372891"/>
                  <a:gd name="connsiteY8" fmla="*/ 935645 h 1481137"/>
                  <a:gd name="connsiteX9" fmla="*/ 1272233 w 1372891"/>
                  <a:gd name="connsiteY9" fmla="*/ 1345605 h 1481137"/>
                  <a:gd name="connsiteX10" fmla="*/ 1272233 w 1372891"/>
                  <a:gd name="connsiteY10" fmla="*/ 1419219 h 1481137"/>
                  <a:gd name="connsiteX11" fmla="*/ 1210315 w 1372891"/>
                  <a:gd name="connsiteY11" fmla="*/ 1481137 h 1481137"/>
                  <a:gd name="connsiteX12" fmla="*/ 1136071 w 1372891"/>
                  <a:gd name="connsiteY12" fmla="*/ 1481137 h 1481137"/>
                  <a:gd name="connsiteX13" fmla="*/ 243017 w 1372891"/>
                  <a:gd name="connsiteY13" fmla="*/ 1481137 h 1481137"/>
                  <a:gd name="connsiteX14" fmla="*/ 162576 w 1372891"/>
                  <a:gd name="connsiteY14" fmla="*/ 1481137 h 1481137"/>
                  <a:gd name="connsiteX15" fmla="*/ 100658 w 1372891"/>
                  <a:gd name="connsiteY15" fmla="*/ 1419219 h 1481137"/>
                  <a:gd name="connsiteX16" fmla="*/ 100658 w 1372891"/>
                  <a:gd name="connsiteY16" fmla="*/ 1355571 h 1481137"/>
                  <a:gd name="connsiteX17" fmla="*/ 134416 w 1372891"/>
                  <a:gd name="connsiteY17" fmla="*/ 918807 h 1481137"/>
                  <a:gd name="connsiteX18" fmla="*/ 134416 w 1372891"/>
                  <a:gd name="connsiteY18" fmla="*/ 831242 h 1481137"/>
                  <a:gd name="connsiteX19" fmla="*/ 112265 w 1372891"/>
                  <a:gd name="connsiteY19" fmla="*/ 516750 h 1481137"/>
                  <a:gd name="connsiteX20" fmla="*/ 5265 w 1372891"/>
                  <a:gd name="connsiteY20" fmla="*/ 383625 h 1481137"/>
                  <a:gd name="connsiteX21" fmla="*/ 0 w 1372891"/>
                  <a:gd name="connsiteY21" fmla="*/ 331397 h 1481137"/>
                  <a:gd name="connsiteX22" fmla="*/ 5265 w 1372891"/>
                  <a:gd name="connsiteY22" fmla="*/ 279169 h 1481137"/>
                  <a:gd name="connsiteX23" fmla="*/ 94308 w 1372891"/>
                  <a:gd name="connsiteY23" fmla="*/ 131421 h 1481137"/>
                  <a:gd name="connsiteX24" fmla="*/ 107080 w 1372891"/>
                  <a:gd name="connsiteY24" fmla="*/ 124094 h 1481137"/>
                  <a:gd name="connsiteX25" fmla="*/ 107893 w 1372891"/>
                  <a:gd name="connsiteY25" fmla="*/ 122007 h 1481137"/>
                  <a:gd name="connsiteX26" fmla="*/ 686445 w 1372891"/>
                  <a:gd name="connsiteY26" fmla="*/ 0 h 1481137"/>
                  <a:gd name="connsiteX0" fmla="*/ 686445 w 1372891"/>
                  <a:gd name="connsiteY0" fmla="*/ 0 h 1481137"/>
                  <a:gd name="connsiteX1" fmla="*/ 1230587 w 1372891"/>
                  <a:gd name="connsiteY1" fmla="*/ 93325 h 1481137"/>
                  <a:gd name="connsiteX2" fmla="*/ 1257946 w 1372891"/>
                  <a:gd name="connsiteY2" fmla="*/ 116130 h 1481137"/>
                  <a:gd name="connsiteX3" fmla="*/ 1258633 w 1372891"/>
                  <a:gd name="connsiteY3" fmla="*/ 116503 h 1481137"/>
                  <a:gd name="connsiteX4" fmla="*/ 1372891 w 1372891"/>
                  <a:gd name="connsiteY4" fmla="*/ 331397 h 1481137"/>
                  <a:gd name="connsiteX5" fmla="*/ 1372890 w 1372891"/>
                  <a:gd name="connsiteY5" fmla="*/ 331397 h 1481137"/>
                  <a:gd name="connsiteX6" fmla="*/ 1271837 w 1372891"/>
                  <a:gd name="connsiteY6" fmla="*/ 498563 h 1481137"/>
                  <a:gd name="connsiteX7" fmla="*/ 1240546 w 1372891"/>
                  <a:gd name="connsiteY7" fmla="*/ 848080 h 1481137"/>
                  <a:gd name="connsiteX8" fmla="*/ 1240546 w 1372891"/>
                  <a:gd name="connsiteY8" fmla="*/ 935645 h 1481137"/>
                  <a:gd name="connsiteX9" fmla="*/ 1272233 w 1372891"/>
                  <a:gd name="connsiteY9" fmla="*/ 1345605 h 1481137"/>
                  <a:gd name="connsiteX10" fmla="*/ 1272233 w 1372891"/>
                  <a:gd name="connsiteY10" fmla="*/ 1419219 h 1481137"/>
                  <a:gd name="connsiteX11" fmla="*/ 1210315 w 1372891"/>
                  <a:gd name="connsiteY11" fmla="*/ 1481137 h 1481137"/>
                  <a:gd name="connsiteX12" fmla="*/ 1136071 w 1372891"/>
                  <a:gd name="connsiteY12" fmla="*/ 1481137 h 1481137"/>
                  <a:gd name="connsiteX13" fmla="*/ 243017 w 1372891"/>
                  <a:gd name="connsiteY13" fmla="*/ 1481137 h 1481137"/>
                  <a:gd name="connsiteX14" fmla="*/ 162576 w 1372891"/>
                  <a:gd name="connsiteY14" fmla="*/ 1481137 h 1481137"/>
                  <a:gd name="connsiteX15" fmla="*/ 100658 w 1372891"/>
                  <a:gd name="connsiteY15" fmla="*/ 1419219 h 1481137"/>
                  <a:gd name="connsiteX16" fmla="*/ 100658 w 1372891"/>
                  <a:gd name="connsiteY16" fmla="*/ 1355571 h 1481137"/>
                  <a:gd name="connsiteX17" fmla="*/ 134416 w 1372891"/>
                  <a:gd name="connsiteY17" fmla="*/ 918807 h 1481137"/>
                  <a:gd name="connsiteX18" fmla="*/ 134416 w 1372891"/>
                  <a:gd name="connsiteY18" fmla="*/ 831242 h 1481137"/>
                  <a:gd name="connsiteX19" fmla="*/ 112265 w 1372891"/>
                  <a:gd name="connsiteY19" fmla="*/ 516750 h 1481137"/>
                  <a:gd name="connsiteX20" fmla="*/ 5265 w 1372891"/>
                  <a:gd name="connsiteY20" fmla="*/ 383625 h 1481137"/>
                  <a:gd name="connsiteX21" fmla="*/ 0 w 1372891"/>
                  <a:gd name="connsiteY21" fmla="*/ 331397 h 1481137"/>
                  <a:gd name="connsiteX22" fmla="*/ 5265 w 1372891"/>
                  <a:gd name="connsiteY22" fmla="*/ 279169 h 1481137"/>
                  <a:gd name="connsiteX23" fmla="*/ 94308 w 1372891"/>
                  <a:gd name="connsiteY23" fmla="*/ 131421 h 1481137"/>
                  <a:gd name="connsiteX24" fmla="*/ 107080 w 1372891"/>
                  <a:gd name="connsiteY24" fmla="*/ 124094 h 1481137"/>
                  <a:gd name="connsiteX25" fmla="*/ 107893 w 1372891"/>
                  <a:gd name="connsiteY25" fmla="*/ 122007 h 1481137"/>
                  <a:gd name="connsiteX26" fmla="*/ 686445 w 1372891"/>
                  <a:gd name="connsiteY26" fmla="*/ 0 h 1481137"/>
                  <a:gd name="connsiteX0" fmla="*/ 686445 w 1390641"/>
                  <a:gd name="connsiteY0" fmla="*/ 0 h 1481137"/>
                  <a:gd name="connsiteX1" fmla="*/ 1230587 w 1390641"/>
                  <a:gd name="connsiteY1" fmla="*/ 93325 h 1481137"/>
                  <a:gd name="connsiteX2" fmla="*/ 1257946 w 1390641"/>
                  <a:gd name="connsiteY2" fmla="*/ 116130 h 1481137"/>
                  <a:gd name="connsiteX3" fmla="*/ 1258633 w 1390641"/>
                  <a:gd name="connsiteY3" fmla="*/ 116503 h 1481137"/>
                  <a:gd name="connsiteX4" fmla="*/ 1372891 w 1390641"/>
                  <a:gd name="connsiteY4" fmla="*/ 331397 h 1481137"/>
                  <a:gd name="connsiteX5" fmla="*/ 1390641 w 1390641"/>
                  <a:gd name="connsiteY5" fmla="*/ 354220 h 1481137"/>
                  <a:gd name="connsiteX6" fmla="*/ 1271837 w 1390641"/>
                  <a:gd name="connsiteY6" fmla="*/ 498563 h 1481137"/>
                  <a:gd name="connsiteX7" fmla="*/ 1240546 w 1390641"/>
                  <a:gd name="connsiteY7" fmla="*/ 848080 h 1481137"/>
                  <a:gd name="connsiteX8" fmla="*/ 1240546 w 1390641"/>
                  <a:gd name="connsiteY8" fmla="*/ 935645 h 1481137"/>
                  <a:gd name="connsiteX9" fmla="*/ 1272233 w 1390641"/>
                  <a:gd name="connsiteY9" fmla="*/ 1345605 h 1481137"/>
                  <a:gd name="connsiteX10" fmla="*/ 1272233 w 1390641"/>
                  <a:gd name="connsiteY10" fmla="*/ 1419219 h 1481137"/>
                  <a:gd name="connsiteX11" fmla="*/ 1210315 w 1390641"/>
                  <a:gd name="connsiteY11" fmla="*/ 1481137 h 1481137"/>
                  <a:gd name="connsiteX12" fmla="*/ 1136071 w 1390641"/>
                  <a:gd name="connsiteY12" fmla="*/ 1481137 h 1481137"/>
                  <a:gd name="connsiteX13" fmla="*/ 243017 w 1390641"/>
                  <a:gd name="connsiteY13" fmla="*/ 1481137 h 1481137"/>
                  <a:gd name="connsiteX14" fmla="*/ 162576 w 1390641"/>
                  <a:gd name="connsiteY14" fmla="*/ 1481137 h 1481137"/>
                  <a:gd name="connsiteX15" fmla="*/ 100658 w 1390641"/>
                  <a:gd name="connsiteY15" fmla="*/ 1419219 h 1481137"/>
                  <a:gd name="connsiteX16" fmla="*/ 100658 w 1390641"/>
                  <a:gd name="connsiteY16" fmla="*/ 1355571 h 1481137"/>
                  <a:gd name="connsiteX17" fmla="*/ 134416 w 1390641"/>
                  <a:gd name="connsiteY17" fmla="*/ 918807 h 1481137"/>
                  <a:gd name="connsiteX18" fmla="*/ 134416 w 1390641"/>
                  <a:gd name="connsiteY18" fmla="*/ 831242 h 1481137"/>
                  <a:gd name="connsiteX19" fmla="*/ 112265 w 1390641"/>
                  <a:gd name="connsiteY19" fmla="*/ 516750 h 1481137"/>
                  <a:gd name="connsiteX20" fmla="*/ 5265 w 1390641"/>
                  <a:gd name="connsiteY20" fmla="*/ 383625 h 1481137"/>
                  <a:gd name="connsiteX21" fmla="*/ 0 w 1390641"/>
                  <a:gd name="connsiteY21" fmla="*/ 331397 h 1481137"/>
                  <a:gd name="connsiteX22" fmla="*/ 5265 w 1390641"/>
                  <a:gd name="connsiteY22" fmla="*/ 279169 h 1481137"/>
                  <a:gd name="connsiteX23" fmla="*/ 94308 w 1390641"/>
                  <a:gd name="connsiteY23" fmla="*/ 131421 h 1481137"/>
                  <a:gd name="connsiteX24" fmla="*/ 107080 w 1390641"/>
                  <a:gd name="connsiteY24" fmla="*/ 124094 h 1481137"/>
                  <a:gd name="connsiteX25" fmla="*/ 107893 w 1390641"/>
                  <a:gd name="connsiteY25" fmla="*/ 122007 h 1481137"/>
                  <a:gd name="connsiteX26" fmla="*/ 686445 w 1390641"/>
                  <a:gd name="connsiteY26" fmla="*/ 0 h 1481137"/>
                  <a:gd name="connsiteX0" fmla="*/ 686445 w 1372891"/>
                  <a:gd name="connsiteY0" fmla="*/ 0 h 1481137"/>
                  <a:gd name="connsiteX1" fmla="*/ 1230587 w 1372891"/>
                  <a:gd name="connsiteY1" fmla="*/ 93325 h 1481137"/>
                  <a:gd name="connsiteX2" fmla="*/ 1257946 w 1372891"/>
                  <a:gd name="connsiteY2" fmla="*/ 116130 h 1481137"/>
                  <a:gd name="connsiteX3" fmla="*/ 1258633 w 1372891"/>
                  <a:gd name="connsiteY3" fmla="*/ 116503 h 1481137"/>
                  <a:gd name="connsiteX4" fmla="*/ 1372891 w 1372891"/>
                  <a:gd name="connsiteY4" fmla="*/ 331397 h 1481137"/>
                  <a:gd name="connsiteX5" fmla="*/ 1271837 w 1372891"/>
                  <a:gd name="connsiteY5" fmla="*/ 498563 h 1481137"/>
                  <a:gd name="connsiteX6" fmla="*/ 1240546 w 1372891"/>
                  <a:gd name="connsiteY6" fmla="*/ 848080 h 1481137"/>
                  <a:gd name="connsiteX7" fmla="*/ 1240546 w 1372891"/>
                  <a:gd name="connsiteY7" fmla="*/ 935645 h 1481137"/>
                  <a:gd name="connsiteX8" fmla="*/ 1272233 w 1372891"/>
                  <a:gd name="connsiteY8" fmla="*/ 1345605 h 1481137"/>
                  <a:gd name="connsiteX9" fmla="*/ 1272233 w 1372891"/>
                  <a:gd name="connsiteY9" fmla="*/ 1419219 h 1481137"/>
                  <a:gd name="connsiteX10" fmla="*/ 1210315 w 1372891"/>
                  <a:gd name="connsiteY10" fmla="*/ 1481137 h 1481137"/>
                  <a:gd name="connsiteX11" fmla="*/ 1136071 w 1372891"/>
                  <a:gd name="connsiteY11" fmla="*/ 1481137 h 1481137"/>
                  <a:gd name="connsiteX12" fmla="*/ 243017 w 1372891"/>
                  <a:gd name="connsiteY12" fmla="*/ 1481137 h 1481137"/>
                  <a:gd name="connsiteX13" fmla="*/ 162576 w 1372891"/>
                  <a:gd name="connsiteY13" fmla="*/ 1481137 h 1481137"/>
                  <a:gd name="connsiteX14" fmla="*/ 100658 w 1372891"/>
                  <a:gd name="connsiteY14" fmla="*/ 1419219 h 1481137"/>
                  <a:gd name="connsiteX15" fmla="*/ 100658 w 1372891"/>
                  <a:gd name="connsiteY15" fmla="*/ 1355571 h 1481137"/>
                  <a:gd name="connsiteX16" fmla="*/ 134416 w 1372891"/>
                  <a:gd name="connsiteY16" fmla="*/ 918807 h 1481137"/>
                  <a:gd name="connsiteX17" fmla="*/ 134416 w 1372891"/>
                  <a:gd name="connsiteY17" fmla="*/ 831242 h 1481137"/>
                  <a:gd name="connsiteX18" fmla="*/ 112265 w 1372891"/>
                  <a:gd name="connsiteY18" fmla="*/ 516750 h 1481137"/>
                  <a:gd name="connsiteX19" fmla="*/ 5265 w 1372891"/>
                  <a:gd name="connsiteY19" fmla="*/ 383625 h 1481137"/>
                  <a:gd name="connsiteX20" fmla="*/ 0 w 1372891"/>
                  <a:gd name="connsiteY20" fmla="*/ 331397 h 1481137"/>
                  <a:gd name="connsiteX21" fmla="*/ 5265 w 1372891"/>
                  <a:gd name="connsiteY21" fmla="*/ 279169 h 1481137"/>
                  <a:gd name="connsiteX22" fmla="*/ 94308 w 1372891"/>
                  <a:gd name="connsiteY22" fmla="*/ 131421 h 1481137"/>
                  <a:gd name="connsiteX23" fmla="*/ 107080 w 1372891"/>
                  <a:gd name="connsiteY23" fmla="*/ 124094 h 1481137"/>
                  <a:gd name="connsiteX24" fmla="*/ 107893 w 1372891"/>
                  <a:gd name="connsiteY24" fmla="*/ 122007 h 1481137"/>
                  <a:gd name="connsiteX25" fmla="*/ 686445 w 1372891"/>
                  <a:gd name="connsiteY25" fmla="*/ 0 h 1481137"/>
                  <a:gd name="connsiteX0" fmla="*/ 686445 w 1390642"/>
                  <a:gd name="connsiteY0" fmla="*/ 0 h 1481137"/>
                  <a:gd name="connsiteX1" fmla="*/ 1230587 w 1390642"/>
                  <a:gd name="connsiteY1" fmla="*/ 93325 h 1481137"/>
                  <a:gd name="connsiteX2" fmla="*/ 1257946 w 1390642"/>
                  <a:gd name="connsiteY2" fmla="*/ 116130 h 1481137"/>
                  <a:gd name="connsiteX3" fmla="*/ 1258633 w 1390642"/>
                  <a:gd name="connsiteY3" fmla="*/ 116503 h 1481137"/>
                  <a:gd name="connsiteX4" fmla="*/ 1390642 w 1390642"/>
                  <a:gd name="connsiteY4" fmla="*/ 336470 h 1481137"/>
                  <a:gd name="connsiteX5" fmla="*/ 1271837 w 1390642"/>
                  <a:gd name="connsiteY5" fmla="*/ 498563 h 1481137"/>
                  <a:gd name="connsiteX6" fmla="*/ 1240546 w 1390642"/>
                  <a:gd name="connsiteY6" fmla="*/ 848080 h 1481137"/>
                  <a:gd name="connsiteX7" fmla="*/ 1240546 w 1390642"/>
                  <a:gd name="connsiteY7" fmla="*/ 935645 h 1481137"/>
                  <a:gd name="connsiteX8" fmla="*/ 1272233 w 1390642"/>
                  <a:gd name="connsiteY8" fmla="*/ 1345605 h 1481137"/>
                  <a:gd name="connsiteX9" fmla="*/ 1272233 w 1390642"/>
                  <a:gd name="connsiteY9" fmla="*/ 1419219 h 1481137"/>
                  <a:gd name="connsiteX10" fmla="*/ 1210315 w 1390642"/>
                  <a:gd name="connsiteY10" fmla="*/ 1481137 h 1481137"/>
                  <a:gd name="connsiteX11" fmla="*/ 1136071 w 1390642"/>
                  <a:gd name="connsiteY11" fmla="*/ 1481137 h 1481137"/>
                  <a:gd name="connsiteX12" fmla="*/ 243017 w 1390642"/>
                  <a:gd name="connsiteY12" fmla="*/ 1481137 h 1481137"/>
                  <a:gd name="connsiteX13" fmla="*/ 162576 w 1390642"/>
                  <a:gd name="connsiteY13" fmla="*/ 1481137 h 1481137"/>
                  <a:gd name="connsiteX14" fmla="*/ 100658 w 1390642"/>
                  <a:gd name="connsiteY14" fmla="*/ 1419219 h 1481137"/>
                  <a:gd name="connsiteX15" fmla="*/ 100658 w 1390642"/>
                  <a:gd name="connsiteY15" fmla="*/ 1355571 h 1481137"/>
                  <a:gd name="connsiteX16" fmla="*/ 134416 w 1390642"/>
                  <a:gd name="connsiteY16" fmla="*/ 918807 h 1481137"/>
                  <a:gd name="connsiteX17" fmla="*/ 134416 w 1390642"/>
                  <a:gd name="connsiteY17" fmla="*/ 831242 h 1481137"/>
                  <a:gd name="connsiteX18" fmla="*/ 112265 w 1390642"/>
                  <a:gd name="connsiteY18" fmla="*/ 516750 h 1481137"/>
                  <a:gd name="connsiteX19" fmla="*/ 5265 w 1390642"/>
                  <a:gd name="connsiteY19" fmla="*/ 383625 h 1481137"/>
                  <a:gd name="connsiteX20" fmla="*/ 0 w 1390642"/>
                  <a:gd name="connsiteY20" fmla="*/ 331397 h 1481137"/>
                  <a:gd name="connsiteX21" fmla="*/ 5265 w 1390642"/>
                  <a:gd name="connsiteY21" fmla="*/ 279169 h 1481137"/>
                  <a:gd name="connsiteX22" fmla="*/ 94308 w 1390642"/>
                  <a:gd name="connsiteY22" fmla="*/ 131421 h 1481137"/>
                  <a:gd name="connsiteX23" fmla="*/ 107080 w 1390642"/>
                  <a:gd name="connsiteY23" fmla="*/ 124094 h 1481137"/>
                  <a:gd name="connsiteX24" fmla="*/ 107893 w 1390642"/>
                  <a:gd name="connsiteY24" fmla="*/ 122007 h 1481137"/>
                  <a:gd name="connsiteX25" fmla="*/ 686445 w 1390642"/>
                  <a:gd name="connsiteY25" fmla="*/ 0 h 1481137"/>
                  <a:gd name="connsiteX0" fmla="*/ 686445 w 1390713"/>
                  <a:gd name="connsiteY0" fmla="*/ 0 h 1481137"/>
                  <a:gd name="connsiteX1" fmla="*/ 1230587 w 1390713"/>
                  <a:gd name="connsiteY1" fmla="*/ 93325 h 1481137"/>
                  <a:gd name="connsiteX2" fmla="*/ 1257946 w 1390713"/>
                  <a:gd name="connsiteY2" fmla="*/ 116130 h 1481137"/>
                  <a:gd name="connsiteX3" fmla="*/ 1258633 w 1390713"/>
                  <a:gd name="connsiteY3" fmla="*/ 116503 h 1481137"/>
                  <a:gd name="connsiteX4" fmla="*/ 1390642 w 1390713"/>
                  <a:gd name="connsiteY4" fmla="*/ 336470 h 1481137"/>
                  <a:gd name="connsiteX5" fmla="*/ 1271837 w 1390713"/>
                  <a:gd name="connsiteY5" fmla="*/ 498563 h 1481137"/>
                  <a:gd name="connsiteX6" fmla="*/ 1240546 w 1390713"/>
                  <a:gd name="connsiteY6" fmla="*/ 848080 h 1481137"/>
                  <a:gd name="connsiteX7" fmla="*/ 1240546 w 1390713"/>
                  <a:gd name="connsiteY7" fmla="*/ 935645 h 1481137"/>
                  <a:gd name="connsiteX8" fmla="*/ 1272233 w 1390713"/>
                  <a:gd name="connsiteY8" fmla="*/ 1345605 h 1481137"/>
                  <a:gd name="connsiteX9" fmla="*/ 1272233 w 1390713"/>
                  <a:gd name="connsiteY9" fmla="*/ 1419219 h 1481137"/>
                  <a:gd name="connsiteX10" fmla="*/ 1210315 w 1390713"/>
                  <a:gd name="connsiteY10" fmla="*/ 1481137 h 1481137"/>
                  <a:gd name="connsiteX11" fmla="*/ 1136071 w 1390713"/>
                  <a:gd name="connsiteY11" fmla="*/ 1481137 h 1481137"/>
                  <a:gd name="connsiteX12" fmla="*/ 243017 w 1390713"/>
                  <a:gd name="connsiteY12" fmla="*/ 1481137 h 1481137"/>
                  <a:gd name="connsiteX13" fmla="*/ 162576 w 1390713"/>
                  <a:gd name="connsiteY13" fmla="*/ 1481137 h 1481137"/>
                  <a:gd name="connsiteX14" fmla="*/ 100658 w 1390713"/>
                  <a:gd name="connsiteY14" fmla="*/ 1419219 h 1481137"/>
                  <a:gd name="connsiteX15" fmla="*/ 100658 w 1390713"/>
                  <a:gd name="connsiteY15" fmla="*/ 1355571 h 1481137"/>
                  <a:gd name="connsiteX16" fmla="*/ 134416 w 1390713"/>
                  <a:gd name="connsiteY16" fmla="*/ 918807 h 1481137"/>
                  <a:gd name="connsiteX17" fmla="*/ 134416 w 1390713"/>
                  <a:gd name="connsiteY17" fmla="*/ 831242 h 1481137"/>
                  <a:gd name="connsiteX18" fmla="*/ 112265 w 1390713"/>
                  <a:gd name="connsiteY18" fmla="*/ 516750 h 1481137"/>
                  <a:gd name="connsiteX19" fmla="*/ 5265 w 1390713"/>
                  <a:gd name="connsiteY19" fmla="*/ 383625 h 1481137"/>
                  <a:gd name="connsiteX20" fmla="*/ 0 w 1390713"/>
                  <a:gd name="connsiteY20" fmla="*/ 331397 h 1481137"/>
                  <a:gd name="connsiteX21" fmla="*/ 5265 w 1390713"/>
                  <a:gd name="connsiteY21" fmla="*/ 279169 h 1481137"/>
                  <a:gd name="connsiteX22" fmla="*/ 94308 w 1390713"/>
                  <a:gd name="connsiteY22" fmla="*/ 131421 h 1481137"/>
                  <a:gd name="connsiteX23" fmla="*/ 107080 w 1390713"/>
                  <a:gd name="connsiteY23" fmla="*/ 124094 h 1481137"/>
                  <a:gd name="connsiteX24" fmla="*/ 107893 w 1390713"/>
                  <a:gd name="connsiteY24" fmla="*/ 122007 h 1481137"/>
                  <a:gd name="connsiteX25" fmla="*/ 686445 w 1390713"/>
                  <a:gd name="connsiteY25" fmla="*/ 0 h 1481137"/>
                  <a:gd name="connsiteX0" fmla="*/ 686445 w 1375518"/>
                  <a:gd name="connsiteY0" fmla="*/ 0 h 1481137"/>
                  <a:gd name="connsiteX1" fmla="*/ 1230587 w 1375518"/>
                  <a:gd name="connsiteY1" fmla="*/ 93325 h 1481137"/>
                  <a:gd name="connsiteX2" fmla="*/ 1257946 w 1375518"/>
                  <a:gd name="connsiteY2" fmla="*/ 116130 h 1481137"/>
                  <a:gd name="connsiteX3" fmla="*/ 1258633 w 1375518"/>
                  <a:gd name="connsiteY3" fmla="*/ 116503 h 1481137"/>
                  <a:gd name="connsiteX4" fmla="*/ 1375427 w 1375518"/>
                  <a:gd name="connsiteY4" fmla="*/ 326326 h 1481137"/>
                  <a:gd name="connsiteX5" fmla="*/ 1271837 w 1375518"/>
                  <a:gd name="connsiteY5" fmla="*/ 498563 h 1481137"/>
                  <a:gd name="connsiteX6" fmla="*/ 1240546 w 1375518"/>
                  <a:gd name="connsiteY6" fmla="*/ 848080 h 1481137"/>
                  <a:gd name="connsiteX7" fmla="*/ 1240546 w 1375518"/>
                  <a:gd name="connsiteY7" fmla="*/ 935645 h 1481137"/>
                  <a:gd name="connsiteX8" fmla="*/ 1272233 w 1375518"/>
                  <a:gd name="connsiteY8" fmla="*/ 1345605 h 1481137"/>
                  <a:gd name="connsiteX9" fmla="*/ 1272233 w 1375518"/>
                  <a:gd name="connsiteY9" fmla="*/ 1419219 h 1481137"/>
                  <a:gd name="connsiteX10" fmla="*/ 1210315 w 1375518"/>
                  <a:gd name="connsiteY10" fmla="*/ 1481137 h 1481137"/>
                  <a:gd name="connsiteX11" fmla="*/ 1136071 w 1375518"/>
                  <a:gd name="connsiteY11" fmla="*/ 1481137 h 1481137"/>
                  <a:gd name="connsiteX12" fmla="*/ 243017 w 1375518"/>
                  <a:gd name="connsiteY12" fmla="*/ 1481137 h 1481137"/>
                  <a:gd name="connsiteX13" fmla="*/ 162576 w 1375518"/>
                  <a:gd name="connsiteY13" fmla="*/ 1481137 h 1481137"/>
                  <a:gd name="connsiteX14" fmla="*/ 100658 w 1375518"/>
                  <a:gd name="connsiteY14" fmla="*/ 1419219 h 1481137"/>
                  <a:gd name="connsiteX15" fmla="*/ 100658 w 1375518"/>
                  <a:gd name="connsiteY15" fmla="*/ 1355571 h 1481137"/>
                  <a:gd name="connsiteX16" fmla="*/ 134416 w 1375518"/>
                  <a:gd name="connsiteY16" fmla="*/ 918807 h 1481137"/>
                  <a:gd name="connsiteX17" fmla="*/ 134416 w 1375518"/>
                  <a:gd name="connsiteY17" fmla="*/ 831242 h 1481137"/>
                  <a:gd name="connsiteX18" fmla="*/ 112265 w 1375518"/>
                  <a:gd name="connsiteY18" fmla="*/ 516750 h 1481137"/>
                  <a:gd name="connsiteX19" fmla="*/ 5265 w 1375518"/>
                  <a:gd name="connsiteY19" fmla="*/ 383625 h 1481137"/>
                  <a:gd name="connsiteX20" fmla="*/ 0 w 1375518"/>
                  <a:gd name="connsiteY20" fmla="*/ 331397 h 1481137"/>
                  <a:gd name="connsiteX21" fmla="*/ 5265 w 1375518"/>
                  <a:gd name="connsiteY21" fmla="*/ 279169 h 1481137"/>
                  <a:gd name="connsiteX22" fmla="*/ 94308 w 1375518"/>
                  <a:gd name="connsiteY22" fmla="*/ 131421 h 1481137"/>
                  <a:gd name="connsiteX23" fmla="*/ 107080 w 1375518"/>
                  <a:gd name="connsiteY23" fmla="*/ 124094 h 1481137"/>
                  <a:gd name="connsiteX24" fmla="*/ 107893 w 1375518"/>
                  <a:gd name="connsiteY24" fmla="*/ 122007 h 1481137"/>
                  <a:gd name="connsiteX25" fmla="*/ 686445 w 1375518"/>
                  <a:gd name="connsiteY25" fmla="*/ 0 h 1481137"/>
                  <a:gd name="connsiteX0" fmla="*/ 686445 w 1375429"/>
                  <a:gd name="connsiteY0" fmla="*/ 0 h 1481137"/>
                  <a:gd name="connsiteX1" fmla="*/ 1230587 w 1375429"/>
                  <a:gd name="connsiteY1" fmla="*/ 93325 h 1481137"/>
                  <a:gd name="connsiteX2" fmla="*/ 1257946 w 1375429"/>
                  <a:gd name="connsiteY2" fmla="*/ 116130 h 1481137"/>
                  <a:gd name="connsiteX3" fmla="*/ 1258633 w 1375429"/>
                  <a:gd name="connsiteY3" fmla="*/ 116503 h 1481137"/>
                  <a:gd name="connsiteX4" fmla="*/ 1375427 w 1375429"/>
                  <a:gd name="connsiteY4" fmla="*/ 326326 h 1481137"/>
                  <a:gd name="connsiteX5" fmla="*/ 1261693 w 1375429"/>
                  <a:gd name="connsiteY5" fmla="*/ 501099 h 1481137"/>
                  <a:gd name="connsiteX6" fmla="*/ 1240546 w 1375429"/>
                  <a:gd name="connsiteY6" fmla="*/ 848080 h 1481137"/>
                  <a:gd name="connsiteX7" fmla="*/ 1240546 w 1375429"/>
                  <a:gd name="connsiteY7" fmla="*/ 935645 h 1481137"/>
                  <a:gd name="connsiteX8" fmla="*/ 1272233 w 1375429"/>
                  <a:gd name="connsiteY8" fmla="*/ 1345605 h 1481137"/>
                  <a:gd name="connsiteX9" fmla="*/ 1272233 w 1375429"/>
                  <a:gd name="connsiteY9" fmla="*/ 1419219 h 1481137"/>
                  <a:gd name="connsiteX10" fmla="*/ 1210315 w 1375429"/>
                  <a:gd name="connsiteY10" fmla="*/ 1481137 h 1481137"/>
                  <a:gd name="connsiteX11" fmla="*/ 1136071 w 1375429"/>
                  <a:gd name="connsiteY11" fmla="*/ 1481137 h 1481137"/>
                  <a:gd name="connsiteX12" fmla="*/ 243017 w 1375429"/>
                  <a:gd name="connsiteY12" fmla="*/ 1481137 h 1481137"/>
                  <a:gd name="connsiteX13" fmla="*/ 162576 w 1375429"/>
                  <a:gd name="connsiteY13" fmla="*/ 1481137 h 1481137"/>
                  <a:gd name="connsiteX14" fmla="*/ 100658 w 1375429"/>
                  <a:gd name="connsiteY14" fmla="*/ 1419219 h 1481137"/>
                  <a:gd name="connsiteX15" fmla="*/ 100658 w 1375429"/>
                  <a:gd name="connsiteY15" fmla="*/ 1355571 h 1481137"/>
                  <a:gd name="connsiteX16" fmla="*/ 134416 w 1375429"/>
                  <a:gd name="connsiteY16" fmla="*/ 918807 h 1481137"/>
                  <a:gd name="connsiteX17" fmla="*/ 134416 w 1375429"/>
                  <a:gd name="connsiteY17" fmla="*/ 831242 h 1481137"/>
                  <a:gd name="connsiteX18" fmla="*/ 112265 w 1375429"/>
                  <a:gd name="connsiteY18" fmla="*/ 516750 h 1481137"/>
                  <a:gd name="connsiteX19" fmla="*/ 5265 w 1375429"/>
                  <a:gd name="connsiteY19" fmla="*/ 383625 h 1481137"/>
                  <a:gd name="connsiteX20" fmla="*/ 0 w 1375429"/>
                  <a:gd name="connsiteY20" fmla="*/ 331397 h 1481137"/>
                  <a:gd name="connsiteX21" fmla="*/ 5265 w 1375429"/>
                  <a:gd name="connsiteY21" fmla="*/ 279169 h 1481137"/>
                  <a:gd name="connsiteX22" fmla="*/ 94308 w 1375429"/>
                  <a:gd name="connsiteY22" fmla="*/ 131421 h 1481137"/>
                  <a:gd name="connsiteX23" fmla="*/ 107080 w 1375429"/>
                  <a:gd name="connsiteY23" fmla="*/ 124094 h 1481137"/>
                  <a:gd name="connsiteX24" fmla="*/ 107893 w 1375429"/>
                  <a:gd name="connsiteY24" fmla="*/ 122007 h 1481137"/>
                  <a:gd name="connsiteX25" fmla="*/ 686445 w 1375429"/>
                  <a:gd name="connsiteY25" fmla="*/ 0 h 1481137"/>
                  <a:gd name="connsiteX0" fmla="*/ 686445 w 1375430"/>
                  <a:gd name="connsiteY0" fmla="*/ 0 h 1481137"/>
                  <a:gd name="connsiteX1" fmla="*/ 1230587 w 1375430"/>
                  <a:gd name="connsiteY1" fmla="*/ 93325 h 1481137"/>
                  <a:gd name="connsiteX2" fmla="*/ 1257946 w 1375430"/>
                  <a:gd name="connsiteY2" fmla="*/ 116130 h 1481137"/>
                  <a:gd name="connsiteX3" fmla="*/ 1258633 w 1375430"/>
                  <a:gd name="connsiteY3" fmla="*/ 116503 h 1481137"/>
                  <a:gd name="connsiteX4" fmla="*/ 1375427 w 1375430"/>
                  <a:gd name="connsiteY4" fmla="*/ 326326 h 1481137"/>
                  <a:gd name="connsiteX5" fmla="*/ 1261693 w 1375430"/>
                  <a:gd name="connsiteY5" fmla="*/ 501099 h 1481137"/>
                  <a:gd name="connsiteX6" fmla="*/ 1240546 w 1375430"/>
                  <a:gd name="connsiteY6" fmla="*/ 848080 h 1481137"/>
                  <a:gd name="connsiteX7" fmla="*/ 1240546 w 1375430"/>
                  <a:gd name="connsiteY7" fmla="*/ 935645 h 1481137"/>
                  <a:gd name="connsiteX8" fmla="*/ 1272233 w 1375430"/>
                  <a:gd name="connsiteY8" fmla="*/ 1345605 h 1481137"/>
                  <a:gd name="connsiteX9" fmla="*/ 1272233 w 1375430"/>
                  <a:gd name="connsiteY9" fmla="*/ 1419219 h 1481137"/>
                  <a:gd name="connsiteX10" fmla="*/ 1210315 w 1375430"/>
                  <a:gd name="connsiteY10" fmla="*/ 1481137 h 1481137"/>
                  <a:gd name="connsiteX11" fmla="*/ 1136071 w 1375430"/>
                  <a:gd name="connsiteY11" fmla="*/ 1481137 h 1481137"/>
                  <a:gd name="connsiteX12" fmla="*/ 243017 w 1375430"/>
                  <a:gd name="connsiteY12" fmla="*/ 1481137 h 1481137"/>
                  <a:gd name="connsiteX13" fmla="*/ 162576 w 1375430"/>
                  <a:gd name="connsiteY13" fmla="*/ 1481137 h 1481137"/>
                  <a:gd name="connsiteX14" fmla="*/ 100658 w 1375430"/>
                  <a:gd name="connsiteY14" fmla="*/ 1419219 h 1481137"/>
                  <a:gd name="connsiteX15" fmla="*/ 100658 w 1375430"/>
                  <a:gd name="connsiteY15" fmla="*/ 1355571 h 1481137"/>
                  <a:gd name="connsiteX16" fmla="*/ 134416 w 1375430"/>
                  <a:gd name="connsiteY16" fmla="*/ 918807 h 1481137"/>
                  <a:gd name="connsiteX17" fmla="*/ 134416 w 1375430"/>
                  <a:gd name="connsiteY17" fmla="*/ 831242 h 1481137"/>
                  <a:gd name="connsiteX18" fmla="*/ 112265 w 1375430"/>
                  <a:gd name="connsiteY18" fmla="*/ 516750 h 1481137"/>
                  <a:gd name="connsiteX19" fmla="*/ 5265 w 1375430"/>
                  <a:gd name="connsiteY19" fmla="*/ 383625 h 1481137"/>
                  <a:gd name="connsiteX20" fmla="*/ 0 w 1375430"/>
                  <a:gd name="connsiteY20" fmla="*/ 331397 h 1481137"/>
                  <a:gd name="connsiteX21" fmla="*/ 5265 w 1375430"/>
                  <a:gd name="connsiteY21" fmla="*/ 279169 h 1481137"/>
                  <a:gd name="connsiteX22" fmla="*/ 94308 w 1375430"/>
                  <a:gd name="connsiteY22" fmla="*/ 131421 h 1481137"/>
                  <a:gd name="connsiteX23" fmla="*/ 107080 w 1375430"/>
                  <a:gd name="connsiteY23" fmla="*/ 124094 h 1481137"/>
                  <a:gd name="connsiteX24" fmla="*/ 107893 w 1375430"/>
                  <a:gd name="connsiteY24" fmla="*/ 122007 h 1481137"/>
                  <a:gd name="connsiteX25" fmla="*/ 686445 w 1375430"/>
                  <a:gd name="connsiteY25" fmla="*/ 0 h 1481137"/>
                  <a:gd name="connsiteX0" fmla="*/ 686445 w 1375427"/>
                  <a:gd name="connsiteY0" fmla="*/ 0 h 1481137"/>
                  <a:gd name="connsiteX1" fmla="*/ 1230587 w 1375427"/>
                  <a:gd name="connsiteY1" fmla="*/ 93325 h 1481137"/>
                  <a:gd name="connsiteX2" fmla="*/ 1257946 w 1375427"/>
                  <a:gd name="connsiteY2" fmla="*/ 116130 h 1481137"/>
                  <a:gd name="connsiteX3" fmla="*/ 1258633 w 1375427"/>
                  <a:gd name="connsiteY3" fmla="*/ 116503 h 1481137"/>
                  <a:gd name="connsiteX4" fmla="*/ 1375427 w 1375427"/>
                  <a:gd name="connsiteY4" fmla="*/ 326326 h 1481137"/>
                  <a:gd name="connsiteX5" fmla="*/ 1259158 w 1375427"/>
                  <a:gd name="connsiteY5" fmla="*/ 503634 h 1481137"/>
                  <a:gd name="connsiteX6" fmla="*/ 1240546 w 1375427"/>
                  <a:gd name="connsiteY6" fmla="*/ 848080 h 1481137"/>
                  <a:gd name="connsiteX7" fmla="*/ 1240546 w 1375427"/>
                  <a:gd name="connsiteY7" fmla="*/ 935645 h 1481137"/>
                  <a:gd name="connsiteX8" fmla="*/ 1272233 w 1375427"/>
                  <a:gd name="connsiteY8" fmla="*/ 1345605 h 1481137"/>
                  <a:gd name="connsiteX9" fmla="*/ 1272233 w 1375427"/>
                  <a:gd name="connsiteY9" fmla="*/ 1419219 h 1481137"/>
                  <a:gd name="connsiteX10" fmla="*/ 1210315 w 1375427"/>
                  <a:gd name="connsiteY10" fmla="*/ 1481137 h 1481137"/>
                  <a:gd name="connsiteX11" fmla="*/ 1136071 w 1375427"/>
                  <a:gd name="connsiteY11" fmla="*/ 1481137 h 1481137"/>
                  <a:gd name="connsiteX12" fmla="*/ 243017 w 1375427"/>
                  <a:gd name="connsiteY12" fmla="*/ 1481137 h 1481137"/>
                  <a:gd name="connsiteX13" fmla="*/ 162576 w 1375427"/>
                  <a:gd name="connsiteY13" fmla="*/ 1481137 h 1481137"/>
                  <a:gd name="connsiteX14" fmla="*/ 100658 w 1375427"/>
                  <a:gd name="connsiteY14" fmla="*/ 1419219 h 1481137"/>
                  <a:gd name="connsiteX15" fmla="*/ 100658 w 1375427"/>
                  <a:gd name="connsiteY15" fmla="*/ 1355571 h 1481137"/>
                  <a:gd name="connsiteX16" fmla="*/ 134416 w 1375427"/>
                  <a:gd name="connsiteY16" fmla="*/ 918807 h 1481137"/>
                  <a:gd name="connsiteX17" fmla="*/ 134416 w 1375427"/>
                  <a:gd name="connsiteY17" fmla="*/ 831242 h 1481137"/>
                  <a:gd name="connsiteX18" fmla="*/ 112265 w 1375427"/>
                  <a:gd name="connsiteY18" fmla="*/ 516750 h 1481137"/>
                  <a:gd name="connsiteX19" fmla="*/ 5265 w 1375427"/>
                  <a:gd name="connsiteY19" fmla="*/ 383625 h 1481137"/>
                  <a:gd name="connsiteX20" fmla="*/ 0 w 1375427"/>
                  <a:gd name="connsiteY20" fmla="*/ 331397 h 1481137"/>
                  <a:gd name="connsiteX21" fmla="*/ 5265 w 1375427"/>
                  <a:gd name="connsiteY21" fmla="*/ 279169 h 1481137"/>
                  <a:gd name="connsiteX22" fmla="*/ 94308 w 1375427"/>
                  <a:gd name="connsiteY22" fmla="*/ 131421 h 1481137"/>
                  <a:gd name="connsiteX23" fmla="*/ 107080 w 1375427"/>
                  <a:gd name="connsiteY23" fmla="*/ 124094 h 1481137"/>
                  <a:gd name="connsiteX24" fmla="*/ 107893 w 1375427"/>
                  <a:gd name="connsiteY24" fmla="*/ 122007 h 1481137"/>
                  <a:gd name="connsiteX25" fmla="*/ 686445 w 1375427"/>
                  <a:gd name="connsiteY25" fmla="*/ 0 h 1481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75427" h="1481137">
                    <a:moveTo>
                      <a:pt x="686445" y="0"/>
                    </a:moveTo>
                    <a:cubicBezTo>
                      <a:pt x="931059" y="0"/>
                      <a:pt x="1140937" y="38482"/>
                      <a:pt x="1230587" y="93325"/>
                    </a:cubicBezTo>
                    <a:lnTo>
                      <a:pt x="1257946" y="116130"/>
                    </a:lnTo>
                    <a:lnTo>
                      <a:pt x="1258633" y="116503"/>
                    </a:lnTo>
                    <a:cubicBezTo>
                      <a:pt x="1327568" y="163074"/>
                      <a:pt x="1375340" y="261804"/>
                      <a:pt x="1375427" y="326326"/>
                    </a:cubicBezTo>
                    <a:cubicBezTo>
                      <a:pt x="1375514" y="390848"/>
                      <a:pt x="1316511" y="452138"/>
                      <a:pt x="1259158" y="503634"/>
                    </a:cubicBezTo>
                    <a:lnTo>
                      <a:pt x="1240546" y="848080"/>
                    </a:lnTo>
                    <a:cubicBezTo>
                      <a:pt x="1238677" y="872260"/>
                      <a:pt x="1238677" y="911465"/>
                      <a:pt x="1240546" y="935645"/>
                    </a:cubicBezTo>
                    <a:lnTo>
                      <a:pt x="1272233" y="1345605"/>
                    </a:lnTo>
                    <a:lnTo>
                      <a:pt x="1272233" y="1419219"/>
                    </a:lnTo>
                    <a:cubicBezTo>
                      <a:pt x="1272233" y="1453415"/>
                      <a:pt x="1244511" y="1481137"/>
                      <a:pt x="1210315" y="1481137"/>
                    </a:cubicBezTo>
                    <a:lnTo>
                      <a:pt x="1136071" y="1481137"/>
                    </a:lnTo>
                    <a:lnTo>
                      <a:pt x="243017" y="1481137"/>
                    </a:lnTo>
                    <a:lnTo>
                      <a:pt x="162576" y="1481137"/>
                    </a:lnTo>
                    <a:cubicBezTo>
                      <a:pt x="128380" y="1481137"/>
                      <a:pt x="100658" y="1453415"/>
                      <a:pt x="100658" y="1419219"/>
                    </a:cubicBezTo>
                    <a:lnTo>
                      <a:pt x="100658" y="1355571"/>
                    </a:lnTo>
                    <a:lnTo>
                      <a:pt x="134416" y="918807"/>
                    </a:lnTo>
                    <a:cubicBezTo>
                      <a:pt x="136285" y="894627"/>
                      <a:pt x="136285" y="855422"/>
                      <a:pt x="134416" y="831242"/>
                    </a:cubicBezTo>
                    <a:lnTo>
                      <a:pt x="112265" y="516750"/>
                    </a:lnTo>
                    <a:cubicBezTo>
                      <a:pt x="76598" y="472375"/>
                      <a:pt x="18109" y="455895"/>
                      <a:pt x="5265" y="383625"/>
                    </a:cubicBezTo>
                    <a:lnTo>
                      <a:pt x="0" y="331397"/>
                    </a:lnTo>
                    <a:lnTo>
                      <a:pt x="5265" y="279169"/>
                    </a:lnTo>
                    <a:cubicBezTo>
                      <a:pt x="17347" y="220123"/>
                      <a:pt x="49511" y="168391"/>
                      <a:pt x="94308" y="131421"/>
                    </a:cubicBezTo>
                    <a:lnTo>
                      <a:pt x="107080" y="124094"/>
                    </a:lnTo>
                    <a:lnTo>
                      <a:pt x="107893" y="122007"/>
                    </a:lnTo>
                    <a:cubicBezTo>
                      <a:pt x="162959" y="52378"/>
                      <a:pt x="401062" y="0"/>
                      <a:pt x="68644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95151ED1-95DA-4975-8DBC-85621378570E}"/>
                </a:ext>
              </a:extLst>
            </p:cNvPr>
            <p:cNvGrpSpPr/>
            <p:nvPr/>
          </p:nvGrpSpPr>
          <p:grpSpPr>
            <a:xfrm>
              <a:off x="2685039" y="5174688"/>
              <a:ext cx="1915962" cy="1143754"/>
              <a:chOff x="2292120" y="6068598"/>
              <a:chExt cx="1762851" cy="1052353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EB74DB1F-718E-43F4-BBE5-BEA038F4C40B}"/>
                  </a:ext>
                </a:extLst>
              </p:cNvPr>
              <p:cNvSpPr/>
              <p:nvPr/>
            </p:nvSpPr>
            <p:spPr>
              <a:xfrm>
                <a:off x="2292120" y="6068598"/>
                <a:ext cx="1762851" cy="1052352"/>
              </a:xfrm>
              <a:custGeom>
                <a:avLst/>
                <a:gdLst>
                  <a:gd name="connsiteX0" fmla="*/ 875867 w 1762851"/>
                  <a:gd name="connsiteY0" fmla="*/ 153 h 1052352"/>
                  <a:gd name="connsiteX1" fmla="*/ 1046685 w 1762851"/>
                  <a:gd name="connsiteY1" fmla="*/ 39160 h 1052352"/>
                  <a:gd name="connsiteX2" fmla="*/ 1046684 w 1762851"/>
                  <a:gd name="connsiteY2" fmla="*/ 39161 h 1052352"/>
                  <a:gd name="connsiteX3" fmla="*/ 1122589 w 1762851"/>
                  <a:gd name="connsiteY3" fmla="*/ 133701 h 1052352"/>
                  <a:gd name="connsiteX4" fmla="*/ 1118538 w 1762851"/>
                  <a:gd name="connsiteY4" fmla="*/ 155511 h 1052352"/>
                  <a:gd name="connsiteX5" fmla="*/ 1318453 w 1762851"/>
                  <a:gd name="connsiteY5" fmla="*/ 275929 h 1052352"/>
                  <a:gd name="connsiteX6" fmla="*/ 1380371 w 1762851"/>
                  <a:gd name="connsiteY6" fmla="*/ 307873 h 1052352"/>
                  <a:gd name="connsiteX7" fmla="*/ 1692662 w 1762851"/>
                  <a:gd name="connsiteY7" fmla="*/ 445870 h 1052352"/>
                  <a:gd name="connsiteX8" fmla="*/ 1744715 w 1762851"/>
                  <a:gd name="connsiteY8" fmla="*/ 472724 h 1052352"/>
                  <a:gd name="connsiteX9" fmla="*/ 1762851 w 1762851"/>
                  <a:gd name="connsiteY9" fmla="*/ 495313 h 1052352"/>
                  <a:gd name="connsiteX10" fmla="*/ 1759456 w 1762851"/>
                  <a:gd name="connsiteY10" fmla="*/ 499540 h 1052352"/>
                  <a:gd name="connsiteX11" fmla="*/ 1761896 w 1762851"/>
                  <a:gd name="connsiteY11" fmla="*/ 505430 h 1052352"/>
                  <a:gd name="connsiteX12" fmla="*/ 1761896 w 1762851"/>
                  <a:gd name="connsiteY12" fmla="*/ 621317 h 1052352"/>
                  <a:gd name="connsiteX13" fmla="*/ 1757611 w 1762851"/>
                  <a:gd name="connsiteY13" fmla="*/ 631662 h 1052352"/>
                  <a:gd name="connsiteX14" fmla="*/ 1762851 w 1762851"/>
                  <a:gd name="connsiteY14" fmla="*/ 638188 h 1052352"/>
                  <a:gd name="connsiteX15" fmla="*/ 1744715 w 1762851"/>
                  <a:gd name="connsiteY15" fmla="*/ 660775 h 1052352"/>
                  <a:gd name="connsiteX16" fmla="*/ 1692217 w 1762851"/>
                  <a:gd name="connsiteY16" fmla="*/ 687860 h 1052352"/>
                  <a:gd name="connsiteX17" fmla="*/ 1060732 w 1762851"/>
                  <a:gd name="connsiteY17" fmla="*/ 1013651 h 1052352"/>
                  <a:gd name="connsiteX18" fmla="*/ 1003852 w 1762851"/>
                  <a:gd name="connsiteY18" fmla="*/ 1042996 h 1052352"/>
                  <a:gd name="connsiteX19" fmla="*/ 916287 w 1762851"/>
                  <a:gd name="connsiteY19" fmla="*/ 1042996 h 1052352"/>
                  <a:gd name="connsiteX20" fmla="*/ 871281 w 1762851"/>
                  <a:gd name="connsiteY20" fmla="*/ 1019777 h 1052352"/>
                  <a:gd name="connsiteX21" fmla="*/ 586312 w 1762851"/>
                  <a:gd name="connsiteY21" fmla="*/ 848128 h 1052352"/>
                  <a:gd name="connsiteX22" fmla="*/ 524394 w 1762851"/>
                  <a:gd name="connsiteY22" fmla="*/ 816184 h 1052352"/>
                  <a:gd name="connsiteX23" fmla="*/ 306077 w 1762851"/>
                  <a:gd name="connsiteY23" fmla="*/ 719713 h 1052352"/>
                  <a:gd name="connsiteX24" fmla="*/ 259153 w 1762851"/>
                  <a:gd name="connsiteY24" fmla="*/ 722033 h 1052352"/>
                  <a:gd name="connsiteX25" fmla="*/ 116558 w 1762851"/>
                  <a:gd name="connsiteY25" fmla="*/ 700006 h 1052352"/>
                  <a:gd name="connsiteX26" fmla="*/ 75904 w 1762851"/>
                  <a:gd name="connsiteY26" fmla="*/ 682873 h 1052352"/>
                  <a:gd name="connsiteX27" fmla="*/ 42696 w 1762851"/>
                  <a:gd name="connsiteY27" fmla="*/ 661900 h 1052352"/>
                  <a:gd name="connsiteX28" fmla="*/ 1186 w 1762851"/>
                  <a:gd name="connsiteY28" fmla="*/ 575517 h 1052352"/>
                  <a:gd name="connsiteX29" fmla="*/ 4823 w 1762851"/>
                  <a:gd name="connsiteY29" fmla="*/ 568591 h 1052352"/>
                  <a:gd name="connsiteX30" fmla="*/ 4295 w 1762851"/>
                  <a:gd name="connsiteY30" fmla="*/ 567314 h 1052352"/>
                  <a:gd name="connsiteX31" fmla="*/ 4135 w 1762851"/>
                  <a:gd name="connsiteY31" fmla="*/ 567127 h 1052352"/>
                  <a:gd name="connsiteX32" fmla="*/ 4155 w 1762851"/>
                  <a:gd name="connsiteY32" fmla="*/ 566978 h 1052352"/>
                  <a:gd name="connsiteX33" fmla="*/ 3405 w 1762851"/>
                  <a:gd name="connsiteY33" fmla="*/ 565167 h 1052352"/>
                  <a:gd name="connsiteX34" fmla="*/ 3405 w 1762851"/>
                  <a:gd name="connsiteY34" fmla="*/ 449280 h 1052352"/>
                  <a:gd name="connsiteX35" fmla="*/ 3481 w 1762851"/>
                  <a:gd name="connsiteY35" fmla="*/ 449097 h 1052352"/>
                  <a:gd name="connsiteX36" fmla="*/ 1186 w 1762851"/>
                  <a:gd name="connsiteY36" fmla="*/ 432642 h 1052352"/>
                  <a:gd name="connsiteX37" fmla="*/ 5036 w 1762851"/>
                  <a:gd name="connsiteY37" fmla="*/ 425310 h 1052352"/>
                  <a:gd name="connsiteX38" fmla="*/ 4135 w 1762851"/>
                  <a:gd name="connsiteY38" fmla="*/ 424252 h 1052352"/>
                  <a:gd name="connsiteX39" fmla="*/ 326961 w 1762851"/>
                  <a:gd name="connsiteY39" fmla="*/ 168684 h 1052352"/>
                  <a:gd name="connsiteX40" fmla="*/ 777719 w 1762851"/>
                  <a:gd name="connsiteY40" fmla="*/ 4224 h 1052352"/>
                  <a:gd name="connsiteX41" fmla="*/ 813190 w 1762851"/>
                  <a:gd name="connsiteY41" fmla="*/ 2562 h 1052352"/>
                  <a:gd name="connsiteX42" fmla="*/ 813939 w 1762851"/>
                  <a:gd name="connsiteY42" fmla="*/ 2448 h 1052352"/>
                  <a:gd name="connsiteX43" fmla="*/ 875867 w 1762851"/>
                  <a:gd name="connsiteY43" fmla="*/ 153 h 1052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762851" h="1052352">
                    <a:moveTo>
                      <a:pt x="875867" y="153"/>
                    </a:moveTo>
                    <a:cubicBezTo>
                      <a:pt x="937988" y="1683"/>
                      <a:pt x="999245" y="14685"/>
                      <a:pt x="1046685" y="39160"/>
                    </a:cubicBezTo>
                    <a:lnTo>
                      <a:pt x="1046684" y="39161"/>
                    </a:lnTo>
                    <a:cubicBezTo>
                      <a:pt x="1097288" y="65267"/>
                      <a:pt x="1122589" y="99484"/>
                      <a:pt x="1122589" y="133701"/>
                    </a:cubicBezTo>
                    <a:lnTo>
                      <a:pt x="1118538" y="155511"/>
                    </a:lnTo>
                    <a:lnTo>
                      <a:pt x="1318453" y="275929"/>
                    </a:lnTo>
                    <a:cubicBezTo>
                      <a:pt x="1334229" y="285432"/>
                      <a:pt x="1361951" y="299734"/>
                      <a:pt x="1380371" y="307873"/>
                    </a:cubicBezTo>
                    <a:lnTo>
                      <a:pt x="1692662" y="445870"/>
                    </a:lnTo>
                    <a:lnTo>
                      <a:pt x="1744715" y="472724"/>
                    </a:lnTo>
                    <a:cubicBezTo>
                      <a:pt x="1756806" y="478962"/>
                      <a:pt x="1762851" y="487137"/>
                      <a:pt x="1762851" y="495313"/>
                    </a:cubicBezTo>
                    <a:lnTo>
                      <a:pt x="1759456" y="499540"/>
                    </a:lnTo>
                    <a:lnTo>
                      <a:pt x="1761896" y="505430"/>
                    </a:lnTo>
                    <a:lnTo>
                      <a:pt x="1761896" y="621317"/>
                    </a:lnTo>
                    <a:lnTo>
                      <a:pt x="1757611" y="631662"/>
                    </a:lnTo>
                    <a:lnTo>
                      <a:pt x="1762851" y="638188"/>
                    </a:lnTo>
                    <a:cubicBezTo>
                      <a:pt x="1762851" y="646363"/>
                      <a:pt x="1756806" y="654538"/>
                      <a:pt x="1744715" y="660775"/>
                    </a:cubicBezTo>
                    <a:lnTo>
                      <a:pt x="1692217" y="687860"/>
                    </a:lnTo>
                    <a:lnTo>
                      <a:pt x="1060732" y="1013651"/>
                    </a:lnTo>
                    <a:lnTo>
                      <a:pt x="1003852" y="1042996"/>
                    </a:lnTo>
                    <a:cubicBezTo>
                      <a:pt x="979672" y="1055471"/>
                      <a:pt x="940467" y="1055471"/>
                      <a:pt x="916287" y="1042996"/>
                    </a:cubicBezTo>
                    <a:lnTo>
                      <a:pt x="871281" y="1019777"/>
                    </a:lnTo>
                    <a:lnTo>
                      <a:pt x="586312" y="848128"/>
                    </a:lnTo>
                    <a:cubicBezTo>
                      <a:pt x="570536" y="838626"/>
                      <a:pt x="542814" y="824323"/>
                      <a:pt x="524394" y="816184"/>
                    </a:cubicBezTo>
                    <a:lnTo>
                      <a:pt x="306077" y="719713"/>
                    </a:lnTo>
                    <a:lnTo>
                      <a:pt x="259153" y="722033"/>
                    </a:lnTo>
                    <a:cubicBezTo>
                      <a:pt x="209411" y="722033"/>
                      <a:pt x="159669" y="714691"/>
                      <a:pt x="116558" y="700006"/>
                    </a:cubicBezTo>
                    <a:lnTo>
                      <a:pt x="75904" y="682873"/>
                    </a:lnTo>
                    <a:lnTo>
                      <a:pt x="42696" y="661900"/>
                    </a:lnTo>
                    <a:cubicBezTo>
                      <a:pt x="9488" y="635952"/>
                      <a:pt x="-4349" y="605346"/>
                      <a:pt x="1186" y="575517"/>
                    </a:cubicBezTo>
                    <a:lnTo>
                      <a:pt x="4823" y="568591"/>
                    </a:lnTo>
                    <a:lnTo>
                      <a:pt x="4295" y="567314"/>
                    </a:lnTo>
                    <a:lnTo>
                      <a:pt x="4135" y="567127"/>
                    </a:lnTo>
                    <a:lnTo>
                      <a:pt x="4155" y="566978"/>
                    </a:lnTo>
                    <a:lnTo>
                      <a:pt x="3405" y="565167"/>
                    </a:lnTo>
                    <a:lnTo>
                      <a:pt x="3405" y="449280"/>
                    </a:lnTo>
                    <a:lnTo>
                      <a:pt x="3481" y="449097"/>
                    </a:lnTo>
                    <a:lnTo>
                      <a:pt x="1186" y="432642"/>
                    </a:lnTo>
                    <a:lnTo>
                      <a:pt x="5036" y="425310"/>
                    </a:lnTo>
                    <a:lnTo>
                      <a:pt x="4135" y="424252"/>
                    </a:lnTo>
                    <a:cubicBezTo>
                      <a:pt x="-6163" y="378762"/>
                      <a:pt x="125165" y="272793"/>
                      <a:pt x="326961" y="168684"/>
                    </a:cubicBezTo>
                    <a:cubicBezTo>
                      <a:pt x="499929" y="79447"/>
                      <a:pt x="675546" y="16921"/>
                      <a:pt x="777719" y="4224"/>
                    </a:cubicBezTo>
                    <a:lnTo>
                      <a:pt x="813190" y="2562"/>
                    </a:lnTo>
                    <a:lnTo>
                      <a:pt x="813939" y="2448"/>
                    </a:lnTo>
                    <a:cubicBezTo>
                      <a:pt x="834358" y="408"/>
                      <a:pt x="855161" y="-357"/>
                      <a:pt x="875867" y="153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6BC7BFC5-041F-4F4D-A82E-50BF5C44A10F}"/>
                  </a:ext>
                </a:extLst>
              </p:cNvPr>
              <p:cNvSpPr/>
              <p:nvPr/>
            </p:nvSpPr>
            <p:spPr>
              <a:xfrm>
                <a:off x="2292120" y="6598050"/>
                <a:ext cx="1762851" cy="522901"/>
              </a:xfrm>
              <a:custGeom>
                <a:avLst/>
                <a:gdLst>
                  <a:gd name="connsiteX0" fmla="*/ 3405 w 1762851"/>
                  <a:gd name="connsiteY0" fmla="*/ 0 h 522901"/>
                  <a:gd name="connsiteX1" fmla="*/ 1761896 w 1762851"/>
                  <a:gd name="connsiteY1" fmla="*/ 0 h 522901"/>
                  <a:gd name="connsiteX2" fmla="*/ 1761896 w 1762851"/>
                  <a:gd name="connsiteY2" fmla="*/ 91866 h 522901"/>
                  <a:gd name="connsiteX3" fmla="*/ 1757611 w 1762851"/>
                  <a:gd name="connsiteY3" fmla="*/ 102211 h 522901"/>
                  <a:gd name="connsiteX4" fmla="*/ 1762851 w 1762851"/>
                  <a:gd name="connsiteY4" fmla="*/ 108737 h 522901"/>
                  <a:gd name="connsiteX5" fmla="*/ 1744715 w 1762851"/>
                  <a:gd name="connsiteY5" fmla="*/ 131324 h 522901"/>
                  <a:gd name="connsiteX6" fmla="*/ 1692217 w 1762851"/>
                  <a:gd name="connsiteY6" fmla="*/ 158409 h 522901"/>
                  <a:gd name="connsiteX7" fmla="*/ 1060732 w 1762851"/>
                  <a:gd name="connsiteY7" fmla="*/ 484200 h 522901"/>
                  <a:gd name="connsiteX8" fmla="*/ 1003852 w 1762851"/>
                  <a:gd name="connsiteY8" fmla="*/ 513545 h 522901"/>
                  <a:gd name="connsiteX9" fmla="*/ 916287 w 1762851"/>
                  <a:gd name="connsiteY9" fmla="*/ 513545 h 522901"/>
                  <a:gd name="connsiteX10" fmla="*/ 871281 w 1762851"/>
                  <a:gd name="connsiteY10" fmla="*/ 490326 h 522901"/>
                  <a:gd name="connsiteX11" fmla="*/ 586312 w 1762851"/>
                  <a:gd name="connsiteY11" fmla="*/ 318677 h 522901"/>
                  <a:gd name="connsiteX12" fmla="*/ 524394 w 1762851"/>
                  <a:gd name="connsiteY12" fmla="*/ 286733 h 522901"/>
                  <a:gd name="connsiteX13" fmla="*/ 306077 w 1762851"/>
                  <a:gd name="connsiteY13" fmla="*/ 190262 h 522901"/>
                  <a:gd name="connsiteX14" fmla="*/ 259153 w 1762851"/>
                  <a:gd name="connsiteY14" fmla="*/ 192582 h 522901"/>
                  <a:gd name="connsiteX15" fmla="*/ 116558 w 1762851"/>
                  <a:gd name="connsiteY15" fmla="*/ 170555 h 522901"/>
                  <a:gd name="connsiteX16" fmla="*/ 75904 w 1762851"/>
                  <a:gd name="connsiteY16" fmla="*/ 153422 h 522901"/>
                  <a:gd name="connsiteX17" fmla="*/ 42696 w 1762851"/>
                  <a:gd name="connsiteY17" fmla="*/ 132449 h 522901"/>
                  <a:gd name="connsiteX18" fmla="*/ 1186 w 1762851"/>
                  <a:gd name="connsiteY18" fmla="*/ 46066 h 522901"/>
                  <a:gd name="connsiteX19" fmla="*/ 4823 w 1762851"/>
                  <a:gd name="connsiteY19" fmla="*/ 39140 h 522901"/>
                  <a:gd name="connsiteX20" fmla="*/ 4295 w 1762851"/>
                  <a:gd name="connsiteY20" fmla="*/ 37863 h 522901"/>
                  <a:gd name="connsiteX21" fmla="*/ 4135 w 1762851"/>
                  <a:gd name="connsiteY21" fmla="*/ 37676 h 522901"/>
                  <a:gd name="connsiteX22" fmla="*/ 4155 w 1762851"/>
                  <a:gd name="connsiteY22" fmla="*/ 37527 h 522901"/>
                  <a:gd name="connsiteX23" fmla="*/ 3405 w 1762851"/>
                  <a:gd name="connsiteY23" fmla="*/ 35716 h 522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762851" h="522901">
                    <a:moveTo>
                      <a:pt x="3405" y="0"/>
                    </a:moveTo>
                    <a:lnTo>
                      <a:pt x="1761896" y="0"/>
                    </a:lnTo>
                    <a:lnTo>
                      <a:pt x="1761896" y="91866"/>
                    </a:lnTo>
                    <a:lnTo>
                      <a:pt x="1757611" y="102211"/>
                    </a:lnTo>
                    <a:lnTo>
                      <a:pt x="1762851" y="108737"/>
                    </a:lnTo>
                    <a:cubicBezTo>
                      <a:pt x="1762851" y="116912"/>
                      <a:pt x="1756806" y="125087"/>
                      <a:pt x="1744715" y="131324"/>
                    </a:cubicBezTo>
                    <a:lnTo>
                      <a:pt x="1692217" y="158409"/>
                    </a:lnTo>
                    <a:lnTo>
                      <a:pt x="1060732" y="484200"/>
                    </a:lnTo>
                    <a:lnTo>
                      <a:pt x="1003852" y="513545"/>
                    </a:lnTo>
                    <a:cubicBezTo>
                      <a:pt x="979672" y="526020"/>
                      <a:pt x="940467" y="526020"/>
                      <a:pt x="916287" y="513545"/>
                    </a:cubicBezTo>
                    <a:lnTo>
                      <a:pt x="871281" y="490326"/>
                    </a:lnTo>
                    <a:lnTo>
                      <a:pt x="586312" y="318677"/>
                    </a:lnTo>
                    <a:cubicBezTo>
                      <a:pt x="570536" y="309175"/>
                      <a:pt x="542814" y="294872"/>
                      <a:pt x="524394" y="286733"/>
                    </a:cubicBezTo>
                    <a:lnTo>
                      <a:pt x="306077" y="190262"/>
                    </a:lnTo>
                    <a:lnTo>
                      <a:pt x="259153" y="192582"/>
                    </a:lnTo>
                    <a:cubicBezTo>
                      <a:pt x="209411" y="192582"/>
                      <a:pt x="159669" y="185240"/>
                      <a:pt x="116558" y="170555"/>
                    </a:cubicBezTo>
                    <a:lnTo>
                      <a:pt x="75904" y="153422"/>
                    </a:lnTo>
                    <a:lnTo>
                      <a:pt x="42696" y="132449"/>
                    </a:lnTo>
                    <a:cubicBezTo>
                      <a:pt x="9488" y="106501"/>
                      <a:pt x="-4349" y="75895"/>
                      <a:pt x="1186" y="46066"/>
                    </a:cubicBezTo>
                    <a:lnTo>
                      <a:pt x="4823" y="39140"/>
                    </a:lnTo>
                    <a:lnTo>
                      <a:pt x="4295" y="37863"/>
                    </a:lnTo>
                    <a:lnTo>
                      <a:pt x="4135" y="37676"/>
                    </a:lnTo>
                    <a:lnTo>
                      <a:pt x="4155" y="37527"/>
                    </a:lnTo>
                    <a:lnTo>
                      <a:pt x="3405" y="35716"/>
                    </a:lnTo>
                    <a:close/>
                  </a:path>
                </a:pathLst>
              </a:custGeom>
              <a:gradFill flip="none" rotWithShape="1">
                <a:gsLst>
                  <a:gs pos="67000">
                    <a:srgbClr val="FFC000">
                      <a:alpha val="50000"/>
                    </a:srgbClr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  <a:gs pos="20000">
                    <a:srgbClr val="FFC000">
                      <a:alpha val="50000"/>
                    </a:srgbClr>
                  </a:gs>
                  <a:gs pos="80000">
                    <a:schemeClr val="accent2">
                      <a:lumMod val="75000"/>
                    </a:schemeClr>
                  </a:gs>
                  <a:gs pos="50000">
                    <a:schemeClr val="bg1">
                      <a:alpha val="80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CE30A729-90D5-47F9-BF8B-C7C5906594BF}"/>
                  </a:ext>
                </a:extLst>
              </p:cNvPr>
              <p:cNvSpPr/>
              <p:nvPr/>
            </p:nvSpPr>
            <p:spPr>
              <a:xfrm>
                <a:off x="2346333" y="6100450"/>
                <a:ext cx="1628334" cy="854416"/>
              </a:xfrm>
              <a:custGeom>
                <a:avLst/>
                <a:gdLst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122589 w 1762850"/>
                  <a:gd name="connsiteY3" fmla="*/ 259154 h 1762850"/>
                  <a:gd name="connsiteX4" fmla="*/ 1118538 w 1762850"/>
                  <a:gd name="connsiteY4" fmla="*/ 301428 h 1762850"/>
                  <a:gd name="connsiteX5" fmla="*/ 1318453 w 1762850"/>
                  <a:gd name="connsiteY5" fmla="*/ 534836 h 1762850"/>
                  <a:gd name="connsiteX6" fmla="*/ 1380371 w 1762850"/>
                  <a:gd name="connsiteY6" fmla="*/ 596754 h 1762850"/>
                  <a:gd name="connsiteX7" fmla="*/ 1692662 w 1762850"/>
                  <a:gd name="connsiteY7" fmla="*/ 864234 h 1762850"/>
                  <a:gd name="connsiteX8" fmla="*/ 1744715 w 1762850"/>
                  <a:gd name="connsiteY8" fmla="*/ 916287 h 1762850"/>
                  <a:gd name="connsiteX9" fmla="*/ 1744715 w 1762850"/>
                  <a:gd name="connsiteY9" fmla="*/ 1003852 h 1762850"/>
                  <a:gd name="connsiteX10" fmla="*/ 1692217 w 1762850"/>
                  <a:gd name="connsiteY10" fmla="*/ 1056351 h 1762850"/>
                  <a:gd name="connsiteX11" fmla="*/ 1060732 w 1762850"/>
                  <a:gd name="connsiteY11" fmla="*/ 1687835 h 1762850"/>
                  <a:gd name="connsiteX12" fmla="*/ 1003852 w 1762850"/>
                  <a:gd name="connsiteY12" fmla="*/ 1744715 h 1762850"/>
                  <a:gd name="connsiteX13" fmla="*/ 916287 w 1762850"/>
                  <a:gd name="connsiteY13" fmla="*/ 1744715 h 1762850"/>
                  <a:gd name="connsiteX14" fmla="*/ 871281 w 1762850"/>
                  <a:gd name="connsiteY14" fmla="*/ 1699710 h 1762850"/>
                  <a:gd name="connsiteX15" fmla="*/ 586312 w 1762850"/>
                  <a:gd name="connsiteY15" fmla="*/ 1367000 h 1762850"/>
                  <a:gd name="connsiteX16" fmla="*/ 524394 w 1762850"/>
                  <a:gd name="connsiteY16" fmla="*/ 1305082 h 1762850"/>
                  <a:gd name="connsiteX17" fmla="*/ 306077 w 1762850"/>
                  <a:gd name="connsiteY17" fmla="*/ 1118092 h 1762850"/>
                  <a:gd name="connsiteX18" fmla="*/ 259153 w 1762850"/>
                  <a:gd name="connsiteY18" fmla="*/ 1122589 h 1762850"/>
                  <a:gd name="connsiteX19" fmla="*/ 116558 w 1762850"/>
                  <a:gd name="connsiteY19" fmla="*/ 1079893 h 1762850"/>
                  <a:gd name="connsiteX20" fmla="*/ 75904 w 1762850"/>
                  <a:gd name="connsiteY20" fmla="*/ 1046685 h 1762850"/>
                  <a:gd name="connsiteX21" fmla="*/ 42696 w 1762850"/>
                  <a:gd name="connsiteY21" fmla="*/ 1006031 h 1762850"/>
                  <a:gd name="connsiteX22" fmla="*/ 1186 w 1762850"/>
                  <a:gd name="connsiteY22" fmla="*/ 838595 h 1762850"/>
                  <a:gd name="connsiteX23" fmla="*/ 5036 w 1762850"/>
                  <a:gd name="connsiteY23" fmla="*/ 824383 h 1762850"/>
                  <a:gd name="connsiteX24" fmla="*/ 4135 w 1762850"/>
                  <a:gd name="connsiteY24" fmla="*/ 822332 h 1762850"/>
                  <a:gd name="connsiteX25" fmla="*/ 326961 w 1762850"/>
                  <a:gd name="connsiteY25" fmla="*/ 326962 h 1762850"/>
                  <a:gd name="connsiteX26" fmla="*/ 777719 w 1762850"/>
                  <a:gd name="connsiteY26" fmla="*/ 8186 h 1762850"/>
                  <a:gd name="connsiteX27" fmla="*/ 813190 w 1762850"/>
                  <a:gd name="connsiteY27" fmla="*/ 4966 h 1762850"/>
                  <a:gd name="connsiteX28" fmla="*/ 813939 w 1762850"/>
                  <a:gd name="connsiteY28" fmla="*/ 4744 h 1762850"/>
                  <a:gd name="connsiteX29" fmla="*/ 875867 w 1762850"/>
                  <a:gd name="connsiteY29" fmla="*/ 296 h 1762850"/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122589 w 1762850"/>
                  <a:gd name="connsiteY3" fmla="*/ 259154 h 1762850"/>
                  <a:gd name="connsiteX4" fmla="*/ 1095337 w 1762850"/>
                  <a:gd name="connsiteY4" fmla="*/ 257212 h 1762850"/>
                  <a:gd name="connsiteX5" fmla="*/ 1318453 w 1762850"/>
                  <a:gd name="connsiteY5" fmla="*/ 534836 h 1762850"/>
                  <a:gd name="connsiteX6" fmla="*/ 1380371 w 1762850"/>
                  <a:gd name="connsiteY6" fmla="*/ 596754 h 1762850"/>
                  <a:gd name="connsiteX7" fmla="*/ 1692662 w 1762850"/>
                  <a:gd name="connsiteY7" fmla="*/ 864234 h 1762850"/>
                  <a:gd name="connsiteX8" fmla="*/ 1744715 w 1762850"/>
                  <a:gd name="connsiteY8" fmla="*/ 916287 h 1762850"/>
                  <a:gd name="connsiteX9" fmla="*/ 1744715 w 1762850"/>
                  <a:gd name="connsiteY9" fmla="*/ 1003852 h 1762850"/>
                  <a:gd name="connsiteX10" fmla="*/ 1692217 w 1762850"/>
                  <a:gd name="connsiteY10" fmla="*/ 1056351 h 1762850"/>
                  <a:gd name="connsiteX11" fmla="*/ 1060732 w 1762850"/>
                  <a:gd name="connsiteY11" fmla="*/ 1687835 h 1762850"/>
                  <a:gd name="connsiteX12" fmla="*/ 1003852 w 1762850"/>
                  <a:gd name="connsiteY12" fmla="*/ 1744715 h 1762850"/>
                  <a:gd name="connsiteX13" fmla="*/ 916287 w 1762850"/>
                  <a:gd name="connsiteY13" fmla="*/ 1744715 h 1762850"/>
                  <a:gd name="connsiteX14" fmla="*/ 871281 w 1762850"/>
                  <a:gd name="connsiteY14" fmla="*/ 1699710 h 1762850"/>
                  <a:gd name="connsiteX15" fmla="*/ 586312 w 1762850"/>
                  <a:gd name="connsiteY15" fmla="*/ 1367000 h 1762850"/>
                  <a:gd name="connsiteX16" fmla="*/ 524394 w 1762850"/>
                  <a:gd name="connsiteY16" fmla="*/ 1305082 h 1762850"/>
                  <a:gd name="connsiteX17" fmla="*/ 306077 w 1762850"/>
                  <a:gd name="connsiteY17" fmla="*/ 1118092 h 1762850"/>
                  <a:gd name="connsiteX18" fmla="*/ 259153 w 1762850"/>
                  <a:gd name="connsiteY18" fmla="*/ 1122589 h 1762850"/>
                  <a:gd name="connsiteX19" fmla="*/ 116558 w 1762850"/>
                  <a:gd name="connsiteY19" fmla="*/ 1079893 h 1762850"/>
                  <a:gd name="connsiteX20" fmla="*/ 75904 w 1762850"/>
                  <a:gd name="connsiteY20" fmla="*/ 1046685 h 1762850"/>
                  <a:gd name="connsiteX21" fmla="*/ 42696 w 1762850"/>
                  <a:gd name="connsiteY21" fmla="*/ 1006031 h 1762850"/>
                  <a:gd name="connsiteX22" fmla="*/ 1186 w 1762850"/>
                  <a:gd name="connsiteY22" fmla="*/ 838595 h 1762850"/>
                  <a:gd name="connsiteX23" fmla="*/ 5036 w 1762850"/>
                  <a:gd name="connsiteY23" fmla="*/ 824383 h 1762850"/>
                  <a:gd name="connsiteX24" fmla="*/ 4135 w 1762850"/>
                  <a:gd name="connsiteY24" fmla="*/ 822332 h 1762850"/>
                  <a:gd name="connsiteX25" fmla="*/ 326961 w 1762850"/>
                  <a:gd name="connsiteY25" fmla="*/ 326962 h 1762850"/>
                  <a:gd name="connsiteX26" fmla="*/ 777719 w 1762850"/>
                  <a:gd name="connsiteY26" fmla="*/ 8186 h 1762850"/>
                  <a:gd name="connsiteX27" fmla="*/ 813190 w 1762850"/>
                  <a:gd name="connsiteY27" fmla="*/ 4966 h 1762850"/>
                  <a:gd name="connsiteX28" fmla="*/ 813939 w 1762850"/>
                  <a:gd name="connsiteY28" fmla="*/ 4744 h 1762850"/>
                  <a:gd name="connsiteX29" fmla="*/ 875867 w 1762850"/>
                  <a:gd name="connsiteY29" fmla="*/ 296 h 1762850"/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122589 w 1762850"/>
                  <a:gd name="connsiteY3" fmla="*/ 259154 h 1762850"/>
                  <a:gd name="connsiteX4" fmla="*/ 1318453 w 1762850"/>
                  <a:gd name="connsiteY4" fmla="*/ 534836 h 1762850"/>
                  <a:gd name="connsiteX5" fmla="*/ 1380371 w 1762850"/>
                  <a:gd name="connsiteY5" fmla="*/ 596754 h 1762850"/>
                  <a:gd name="connsiteX6" fmla="*/ 1692662 w 1762850"/>
                  <a:gd name="connsiteY6" fmla="*/ 864234 h 1762850"/>
                  <a:gd name="connsiteX7" fmla="*/ 1744715 w 1762850"/>
                  <a:gd name="connsiteY7" fmla="*/ 916287 h 1762850"/>
                  <a:gd name="connsiteX8" fmla="*/ 1744715 w 1762850"/>
                  <a:gd name="connsiteY8" fmla="*/ 1003852 h 1762850"/>
                  <a:gd name="connsiteX9" fmla="*/ 1692217 w 1762850"/>
                  <a:gd name="connsiteY9" fmla="*/ 1056351 h 1762850"/>
                  <a:gd name="connsiteX10" fmla="*/ 1060732 w 1762850"/>
                  <a:gd name="connsiteY10" fmla="*/ 1687835 h 1762850"/>
                  <a:gd name="connsiteX11" fmla="*/ 1003852 w 1762850"/>
                  <a:gd name="connsiteY11" fmla="*/ 1744715 h 1762850"/>
                  <a:gd name="connsiteX12" fmla="*/ 916287 w 1762850"/>
                  <a:gd name="connsiteY12" fmla="*/ 1744715 h 1762850"/>
                  <a:gd name="connsiteX13" fmla="*/ 871281 w 1762850"/>
                  <a:gd name="connsiteY13" fmla="*/ 1699710 h 1762850"/>
                  <a:gd name="connsiteX14" fmla="*/ 586312 w 1762850"/>
                  <a:gd name="connsiteY14" fmla="*/ 1367000 h 1762850"/>
                  <a:gd name="connsiteX15" fmla="*/ 524394 w 1762850"/>
                  <a:gd name="connsiteY15" fmla="*/ 1305082 h 1762850"/>
                  <a:gd name="connsiteX16" fmla="*/ 306077 w 1762850"/>
                  <a:gd name="connsiteY16" fmla="*/ 1118092 h 1762850"/>
                  <a:gd name="connsiteX17" fmla="*/ 259153 w 1762850"/>
                  <a:gd name="connsiteY17" fmla="*/ 1122589 h 1762850"/>
                  <a:gd name="connsiteX18" fmla="*/ 116558 w 1762850"/>
                  <a:gd name="connsiteY18" fmla="*/ 1079893 h 1762850"/>
                  <a:gd name="connsiteX19" fmla="*/ 75904 w 1762850"/>
                  <a:gd name="connsiteY19" fmla="*/ 1046685 h 1762850"/>
                  <a:gd name="connsiteX20" fmla="*/ 42696 w 1762850"/>
                  <a:gd name="connsiteY20" fmla="*/ 1006031 h 1762850"/>
                  <a:gd name="connsiteX21" fmla="*/ 1186 w 1762850"/>
                  <a:gd name="connsiteY21" fmla="*/ 838595 h 1762850"/>
                  <a:gd name="connsiteX22" fmla="*/ 5036 w 1762850"/>
                  <a:gd name="connsiteY22" fmla="*/ 824383 h 1762850"/>
                  <a:gd name="connsiteX23" fmla="*/ 4135 w 1762850"/>
                  <a:gd name="connsiteY23" fmla="*/ 822332 h 1762850"/>
                  <a:gd name="connsiteX24" fmla="*/ 326961 w 1762850"/>
                  <a:gd name="connsiteY24" fmla="*/ 326962 h 1762850"/>
                  <a:gd name="connsiteX25" fmla="*/ 777719 w 1762850"/>
                  <a:gd name="connsiteY25" fmla="*/ 8186 h 1762850"/>
                  <a:gd name="connsiteX26" fmla="*/ 813190 w 1762850"/>
                  <a:gd name="connsiteY26" fmla="*/ 4966 h 1762850"/>
                  <a:gd name="connsiteX27" fmla="*/ 813939 w 1762850"/>
                  <a:gd name="connsiteY27" fmla="*/ 4744 h 1762850"/>
                  <a:gd name="connsiteX28" fmla="*/ 875867 w 1762850"/>
                  <a:gd name="connsiteY28" fmla="*/ 296 h 1762850"/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099388 w 1762850"/>
                  <a:gd name="connsiteY3" fmla="*/ 273893 h 1762850"/>
                  <a:gd name="connsiteX4" fmla="*/ 1318453 w 1762850"/>
                  <a:gd name="connsiteY4" fmla="*/ 534836 h 1762850"/>
                  <a:gd name="connsiteX5" fmla="*/ 1380371 w 1762850"/>
                  <a:gd name="connsiteY5" fmla="*/ 596754 h 1762850"/>
                  <a:gd name="connsiteX6" fmla="*/ 1692662 w 1762850"/>
                  <a:gd name="connsiteY6" fmla="*/ 864234 h 1762850"/>
                  <a:gd name="connsiteX7" fmla="*/ 1744715 w 1762850"/>
                  <a:gd name="connsiteY7" fmla="*/ 916287 h 1762850"/>
                  <a:gd name="connsiteX8" fmla="*/ 1744715 w 1762850"/>
                  <a:gd name="connsiteY8" fmla="*/ 1003852 h 1762850"/>
                  <a:gd name="connsiteX9" fmla="*/ 1692217 w 1762850"/>
                  <a:gd name="connsiteY9" fmla="*/ 1056351 h 1762850"/>
                  <a:gd name="connsiteX10" fmla="*/ 1060732 w 1762850"/>
                  <a:gd name="connsiteY10" fmla="*/ 1687835 h 1762850"/>
                  <a:gd name="connsiteX11" fmla="*/ 1003852 w 1762850"/>
                  <a:gd name="connsiteY11" fmla="*/ 1744715 h 1762850"/>
                  <a:gd name="connsiteX12" fmla="*/ 916287 w 1762850"/>
                  <a:gd name="connsiteY12" fmla="*/ 1744715 h 1762850"/>
                  <a:gd name="connsiteX13" fmla="*/ 871281 w 1762850"/>
                  <a:gd name="connsiteY13" fmla="*/ 1699710 h 1762850"/>
                  <a:gd name="connsiteX14" fmla="*/ 586312 w 1762850"/>
                  <a:gd name="connsiteY14" fmla="*/ 1367000 h 1762850"/>
                  <a:gd name="connsiteX15" fmla="*/ 524394 w 1762850"/>
                  <a:gd name="connsiteY15" fmla="*/ 1305082 h 1762850"/>
                  <a:gd name="connsiteX16" fmla="*/ 306077 w 1762850"/>
                  <a:gd name="connsiteY16" fmla="*/ 1118092 h 1762850"/>
                  <a:gd name="connsiteX17" fmla="*/ 259153 w 1762850"/>
                  <a:gd name="connsiteY17" fmla="*/ 1122589 h 1762850"/>
                  <a:gd name="connsiteX18" fmla="*/ 116558 w 1762850"/>
                  <a:gd name="connsiteY18" fmla="*/ 1079893 h 1762850"/>
                  <a:gd name="connsiteX19" fmla="*/ 75904 w 1762850"/>
                  <a:gd name="connsiteY19" fmla="*/ 1046685 h 1762850"/>
                  <a:gd name="connsiteX20" fmla="*/ 42696 w 1762850"/>
                  <a:gd name="connsiteY20" fmla="*/ 1006031 h 1762850"/>
                  <a:gd name="connsiteX21" fmla="*/ 1186 w 1762850"/>
                  <a:gd name="connsiteY21" fmla="*/ 838595 h 1762850"/>
                  <a:gd name="connsiteX22" fmla="*/ 5036 w 1762850"/>
                  <a:gd name="connsiteY22" fmla="*/ 824383 h 1762850"/>
                  <a:gd name="connsiteX23" fmla="*/ 4135 w 1762850"/>
                  <a:gd name="connsiteY23" fmla="*/ 822332 h 1762850"/>
                  <a:gd name="connsiteX24" fmla="*/ 326961 w 1762850"/>
                  <a:gd name="connsiteY24" fmla="*/ 326962 h 1762850"/>
                  <a:gd name="connsiteX25" fmla="*/ 777719 w 1762850"/>
                  <a:gd name="connsiteY25" fmla="*/ 8186 h 1762850"/>
                  <a:gd name="connsiteX26" fmla="*/ 813190 w 1762850"/>
                  <a:gd name="connsiteY26" fmla="*/ 4966 h 1762850"/>
                  <a:gd name="connsiteX27" fmla="*/ 813939 w 1762850"/>
                  <a:gd name="connsiteY27" fmla="*/ 4744 h 1762850"/>
                  <a:gd name="connsiteX28" fmla="*/ 875867 w 1762850"/>
                  <a:gd name="connsiteY28" fmla="*/ 296 h 1762850"/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099388 w 1762850"/>
                  <a:gd name="connsiteY3" fmla="*/ 273893 h 1762850"/>
                  <a:gd name="connsiteX4" fmla="*/ 1318453 w 1762850"/>
                  <a:gd name="connsiteY4" fmla="*/ 534836 h 1762850"/>
                  <a:gd name="connsiteX5" fmla="*/ 1380371 w 1762850"/>
                  <a:gd name="connsiteY5" fmla="*/ 596754 h 1762850"/>
                  <a:gd name="connsiteX6" fmla="*/ 1692662 w 1762850"/>
                  <a:gd name="connsiteY6" fmla="*/ 864234 h 1762850"/>
                  <a:gd name="connsiteX7" fmla="*/ 1744715 w 1762850"/>
                  <a:gd name="connsiteY7" fmla="*/ 916287 h 1762850"/>
                  <a:gd name="connsiteX8" fmla="*/ 1744715 w 1762850"/>
                  <a:gd name="connsiteY8" fmla="*/ 1003852 h 1762850"/>
                  <a:gd name="connsiteX9" fmla="*/ 1692217 w 1762850"/>
                  <a:gd name="connsiteY9" fmla="*/ 1056351 h 1762850"/>
                  <a:gd name="connsiteX10" fmla="*/ 1060732 w 1762850"/>
                  <a:gd name="connsiteY10" fmla="*/ 1687835 h 1762850"/>
                  <a:gd name="connsiteX11" fmla="*/ 1003852 w 1762850"/>
                  <a:gd name="connsiteY11" fmla="*/ 1744715 h 1762850"/>
                  <a:gd name="connsiteX12" fmla="*/ 916287 w 1762850"/>
                  <a:gd name="connsiteY12" fmla="*/ 1744715 h 1762850"/>
                  <a:gd name="connsiteX13" fmla="*/ 871281 w 1762850"/>
                  <a:gd name="connsiteY13" fmla="*/ 1699710 h 1762850"/>
                  <a:gd name="connsiteX14" fmla="*/ 586312 w 1762850"/>
                  <a:gd name="connsiteY14" fmla="*/ 1367000 h 1762850"/>
                  <a:gd name="connsiteX15" fmla="*/ 524394 w 1762850"/>
                  <a:gd name="connsiteY15" fmla="*/ 1305082 h 1762850"/>
                  <a:gd name="connsiteX16" fmla="*/ 306077 w 1762850"/>
                  <a:gd name="connsiteY16" fmla="*/ 1118092 h 1762850"/>
                  <a:gd name="connsiteX17" fmla="*/ 259153 w 1762850"/>
                  <a:gd name="connsiteY17" fmla="*/ 1122589 h 1762850"/>
                  <a:gd name="connsiteX18" fmla="*/ 116558 w 1762850"/>
                  <a:gd name="connsiteY18" fmla="*/ 1079893 h 1762850"/>
                  <a:gd name="connsiteX19" fmla="*/ 75904 w 1762850"/>
                  <a:gd name="connsiteY19" fmla="*/ 1046685 h 1762850"/>
                  <a:gd name="connsiteX20" fmla="*/ 42696 w 1762850"/>
                  <a:gd name="connsiteY20" fmla="*/ 1006031 h 1762850"/>
                  <a:gd name="connsiteX21" fmla="*/ 1186 w 1762850"/>
                  <a:gd name="connsiteY21" fmla="*/ 838595 h 1762850"/>
                  <a:gd name="connsiteX22" fmla="*/ 5036 w 1762850"/>
                  <a:gd name="connsiteY22" fmla="*/ 824383 h 1762850"/>
                  <a:gd name="connsiteX23" fmla="*/ 4135 w 1762850"/>
                  <a:gd name="connsiteY23" fmla="*/ 822332 h 1762850"/>
                  <a:gd name="connsiteX24" fmla="*/ 326961 w 1762850"/>
                  <a:gd name="connsiteY24" fmla="*/ 326962 h 1762850"/>
                  <a:gd name="connsiteX25" fmla="*/ 777719 w 1762850"/>
                  <a:gd name="connsiteY25" fmla="*/ 8186 h 1762850"/>
                  <a:gd name="connsiteX26" fmla="*/ 813190 w 1762850"/>
                  <a:gd name="connsiteY26" fmla="*/ 4966 h 1762850"/>
                  <a:gd name="connsiteX27" fmla="*/ 813939 w 1762850"/>
                  <a:gd name="connsiteY27" fmla="*/ 4744 h 1762850"/>
                  <a:gd name="connsiteX28" fmla="*/ 875867 w 1762850"/>
                  <a:gd name="connsiteY28" fmla="*/ 296 h 1762850"/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099388 w 1762850"/>
                  <a:gd name="connsiteY3" fmla="*/ 273893 h 1762850"/>
                  <a:gd name="connsiteX4" fmla="*/ 1318453 w 1762850"/>
                  <a:gd name="connsiteY4" fmla="*/ 534836 h 1762850"/>
                  <a:gd name="connsiteX5" fmla="*/ 1380371 w 1762850"/>
                  <a:gd name="connsiteY5" fmla="*/ 596754 h 1762850"/>
                  <a:gd name="connsiteX6" fmla="*/ 1692662 w 1762850"/>
                  <a:gd name="connsiteY6" fmla="*/ 864234 h 1762850"/>
                  <a:gd name="connsiteX7" fmla="*/ 1744715 w 1762850"/>
                  <a:gd name="connsiteY7" fmla="*/ 916287 h 1762850"/>
                  <a:gd name="connsiteX8" fmla="*/ 1744715 w 1762850"/>
                  <a:gd name="connsiteY8" fmla="*/ 1003852 h 1762850"/>
                  <a:gd name="connsiteX9" fmla="*/ 1692217 w 1762850"/>
                  <a:gd name="connsiteY9" fmla="*/ 1056351 h 1762850"/>
                  <a:gd name="connsiteX10" fmla="*/ 1060732 w 1762850"/>
                  <a:gd name="connsiteY10" fmla="*/ 1687835 h 1762850"/>
                  <a:gd name="connsiteX11" fmla="*/ 1003852 w 1762850"/>
                  <a:gd name="connsiteY11" fmla="*/ 1744715 h 1762850"/>
                  <a:gd name="connsiteX12" fmla="*/ 916287 w 1762850"/>
                  <a:gd name="connsiteY12" fmla="*/ 1744715 h 1762850"/>
                  <a:gd name="connsiteX13" fmla="*/ 871281 w 1762850"/>
                  <a:gd name="connsiteY13" fmla="*/ 1699710 h 1762850"/>
                  <a:gd name="connsiteX14" fmla="*/ 586312 w 1762850"/>
                  <a:gd name="connsiteY14" fmla="*/ 1367000 h 1762850"/>
                  <a:gd name="connsiteX15" fmla="*/ 524394 w 1762850"/>
                  <a:gd name="connsiteY15" fmla="*/ 1305082 h 1762850"/>
                  <a:gd name="connsiteX16" fmla="*/ 306077 w 1762850"/>
                  <a:gd name="connsiteY16" fmla="*/ 1118092 h 1762850"/>
                  <a:gd name="connsiteX17" fmla="*/ 246263 w 1762850"/>
                  <a:gd name="connsiteY17" fmla="*/ 1098024 h 1762850"/>
                  <a:gd name="connsiteX18" fmla="*/ 116558 w 1762850"/>
                  <a:gd name="connsiteY18" fmla="*/ 1079893 h 1762850"/>
                  <a:gd name="connsiteX19" fmla="*/ 75904 w 1762850"/>
                  <a:gd name="connsiteY19" fmla="*/ 1046685 h 1762850"/>
                  <a:gd name="connsiteX20" fmla="*/ 42696 w 1762850"/>
                  <a:gd name="connsiteY20" fmla="*/ 1006031 h 1762850"/>
                  <a:gd name="connsiteX21" fmla="*/ 1186 w 1762850"/>
                  <a:gd name="connsiteY21" fmla="*/ 838595 h 1762850"/>
                  <a:gd name="connsiteX22" fmla="*/ 5036 w 1762850"/>
                  <a:gd name="connsiteY22" fmla="*/ 824383 h 1762850"/>
                  <a:gd name="connsiteX23" fmla="*/ 4135 w 1762850"/>
                  <a:gd name="connsiteY23" fmla="*/ 822332 h 1762850"/>
                  <a:gd name="connsiteX24" fmla="*/ 326961 w 1762850"/>
                  <a:gd name="connsiteY24" fmla="*/ 326962 h 1762850"/>
                  <a:gd name="connsiteX25" fmla="*/ 777719 w 1762850"/>
                  <a:gd name="connsiteY25" fmla="*/ 8186 h 1762850"/>
                  <a:gd name="connsiteX26" fmla="*/ 813190 w 1762850"/>
                  <a:gd name="connsiteY26" fmla="*/ 4966 h 1762850"/>
                  <a:gd name="connsiteX27" fmla="*/ 813939 w 1762850"/>
                  <a:gd name="connsiteY27" fmla="*/ 4744 h 1762850"/>
                  <a:gd name="connsiteX28" fmla="*/ 875867 w 1762850"/>
                  <a:gd name="connsiteY28" fmla="*/ 296 h 1762850"/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099388 w 1762850"/>
                  <a:gd name="connsiteY3" fmla="*/ 273893 h 1762850"/>
                  <a:gd name="connsiteX4" fmla="*/ 1318453 w 1762850"/>
                  <a:gd name="connsiteY4" fmla="*/ 534836 h 1762850"/>
                  <a:gd name="connsiteX5" fmla="*/ 1380371 w 1762850"/>
                  <a:gd name="connsiteY5" fmla="*/ 596754 h 1762850"/>
                  <a:gd name="connsiteX6" fmla="*/ 1692662 w 1762850"/>
                  <a:gd name="connsiteY6" fmla="*/ 864234 h 1762850"/>
                  <a:gd name="connsiteX7" fmla="*/ 1744715 w 1762850"/>
                  <a:gd name="connsiteY7" fmla="*/ 916287 h 1762850"/>
                  <a:gd name="connsiteX8" fmla="*/ 1744715 w 1762850"/>
                  <a:gd name="connsiteY8" fmla="*/ 1003852 h 1762850"/>
                  <a:gd name="connsiteX9" fmla="*/ 1692217 w 1762850"/>
                  <a:gd name="connsiteY9" fmla="*/ 1056351 h 1762850"/>
                  <a:gd name="connsiteX10" fmla="*/ 1060732 w 1762850"/>
                  <a:gd name="connsiteY10" fmla="*/ 1687835 h 1762850"/>
                  <a:gd name="connsiteX11" fmla="*/ 1003852 w 1762850"/>
                  <a:gd name="connsiteY11" fmla="*/ 1744715 h 1762850"/>
                  <a:gd name="connsiteX12" fmla="*/ 916287 w 1762850"/>
                  <a:gd name="connsiteY12" fmla="*/ 1744715 h 1762850"/>
                  <a:gd name="connsiteX13" fmla="*/ 871281 w 1762850"/>
                  <a:gd name="connsiteY13" fmla="*/ 1699710 h 1762850"/>
                  <a:gd name="connsiteX14" fmla="*/ 586312 w 1762850"/>
                  <a:gd name="connsiteY14" fmla="*/ 1367000 h 1762850"/>
                  <a:gd name="connsiteX15" fmla="*/ 524394 w 1762850"/>
                  <a:gd name="connsiteY15" fmla="*/ 1305082 h 1762850"/>
                  <a:gd name="connsiteX16" fmla="*/ 290610 w 1762850"/>
                  <a:gd name="connsiteY16" fmla="*/ 1083703 h 1762850"/>
                  <a:gd name="connsiteX17" fmla="*/ 246263 w 1762850"/>
                  <a:gd name="connsiteY17" fmla="*/ 1098024 h 1762850"/>
                  <a:gd name="connsiteX18" fmla="*/ 116558 w 1762850"/>
                  <a:gd name="connsiteY18" fmla="*/ 1079893 h 1762850"/>
                  <a:gd name="connsiteX19" fmla="*/ 75904 w 1762850"/>
                  <a:gd name="connsiteY19" fmla="*/ 1046685 h 1762850"/>
                  <a:gd name="connsiteX20" fmla="*/ 42696 w 1762850"/>
                  <a:gd name="connsiteY20" fmla="*/ 1006031 h 1762850"/>
                  <a:gd name="connsiteX21" fmla="*/ 1186 w 1762850"/>
                  <a:gd name="connsiteY21" fmla="*/ 838595 h 1762850"/>
                  <a:gd name="connsiteX22" fmla="*/ 5036 w 1762850"/>
                  <a:gd name="connsiteY22" fmla="*/ 824383 h 1762850"/>
                  <a:gd name="connsiteX23" fmla="*/ 4135 w 1762850"/>
                  <a:gd name="connsiteY23" fmla="*/ 822332 h 1762850"/>
                  <a:gd name="connsiteX24" fmla="*/ 326961 w 1762850"/>
                  <a:gd name="connsiteY24" fmla="*/ 326962 h 1762850"/>
                  <a:gd name="connsiteX25" fmla="*/ 777719 w 1762850"/>
                  <a:gd name="connsiteY25" fmla="*/ 8186 h 1762850"/>
                  <a:gd name="connsiteX26" fmla="*/ 813190 w 1762850"/>
                  <a:gd name="connsiteY26" fmla="*/ 4966 h 1762850"/>
                  <a:gd name="connsiteX27" fmla="*/ 813939 w 1762850"/>
                  <a:gd name="connsiteY27" fmla="*/ 4744 h 1762850"/>
                  <a:gd name="connsiteX28" fmla="*/ 875867 w 1762850"/>
                  <a:gd name="connsiteY28" fmla="*/ 296 h 1762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762850" h="1762850">
                    <a:moveTo>
                      <a:pt x="875867" y="296"/>
                    </a:moveTo>
                    <a:cubicBezTo>
                      <a:pt x="937988" y="3261"/>
                      <a:pt x="999245" y="28464"/>
                      <a:pt x="1046685" y="75904"/>
                    </a:cubicBezTo>
                    <a:lnTo>
                      <a:pt x="1046684" y="75905"/>
                    </a:lnTo>
                    <a:cubicBezTo>
                      <a:pt x="1097288" y="126508"/>
                      <a:pt x="1112277" y="192831"/>
                      <a:pt x="1099388" y="273893"/>
                    </a:cubicBezTo>
                    <a:lnTo>
                      <a:pt x="1318453" y="534836"/>
                    </a:lnTo>
                    <a:cubicBezTo>
                      <a:pt x="1334229" y="553256"/>
                      <a:pt x="1361951" y="580978"/>
                      <a:pt x="1380371" y="596754"/>
                    </a:cubicBezTo>
                    <a:lnTo>
                      <a:pt x="1692662" y="864234"/>
                    </a:lnTo>
                    <a:lnTo>
                      <a:pt x="1744715" y="916287"/>
                    </a:lnTo>
                    <a:cubicBezTo>
                      <a:pt x="1768896" y="940467"/>
                      <a:pt x="1768896" y="979672"/>
                      <a:pt x="1744715" y="1003852"/>
                    </a:cubicBezTo>
                    <a:lnTo>
                      <a:pt x="1692217" y="1056351"/>
                    </a:lnTo>
                    <a:lnTo>
                      <a:pt x="1060732" y="1687835"/>
                    </a:lnTo>
                    <a:lnTo>
                      <a:pt x="1003852" y="1744715"/>
                    </a:lnTo>
                    <a:cubicBezTo>
                      <a:pt x="979672" y="1768896"/>
                      <a:pt x="940467" y="1768896"/>
                      <a:pt x="916287" y="1744715"/>
                    </a:cubicBezTo>
                    <a:lnTo>
                      <a:pt x="871281" y="1699710"/>
                    </a:lnTo>
                    <a:lnTo>
                      <a:pt x="586312" y="1367000"/>
                    </a:lnTo>
                    <a:cubicBezTo>
                      <a:pt x="570536" y="1348581"/>
                      <a:pt x="542814" y="1320859"/>
                      <a:pt x="524394" y="1305082"/>
                    </a:cubicBezTo>
                    <a:lnTo>
                      <a:pt x="290610" y="1083703"/>
                    </a:lnTo>
                    <a:lnTo>
                      <a:pt x="246263" y="1098024"/>
                    </a:lnTo>
                    <a:cubicBezTo>
                      <a:pt x="196521" y="1098024"/>
                      <a:pt x="159669" y="1108357"/>
                      <a:pt x="116558" y="1079893"/>
                    </a:cubicBezTo>
                    <a:lnTo>
                      <a:pt x="75904" y="1046685"/>
                    </a:lnTo>
                    <a:lnTo>
                      <a:pt x="42696" y="1006031"/>
                    </a:lnTo>
                    <a:cubicBezTo>
                      <a:pt x="9488" y="955736"/>
                      <a:pt x="-4349" y="896413"/>
                      <a:pt x="1186" y="838595"/>
                    </a:cubicBezTo>
                    <a:lnTo>
                      <a:pt x="5036" y="824383"/>
                    </a:lnTo>
                    <a:lnTo>
                      <a:pt x="4135" y="822332"/>
                    </a:lnTo>
                    <a:cubicBezTo>
                      <a:pt x="-6163" y="734159"/>
                      <a:pt x="125165" y="528758"/>
                      <a:pt x="326961" y="326962"/>
                    </a:cubicBezTo>
                    <a:cubicBezTo>
                      <a:pt x="499929" y="153993"/>
                      <a:pt x="675546" y="32798"/>
                      <a:pt x="777719" y="8186"/>
                    </a:cubicBezTo>
                    <a:lnTo>
                      <a:pt x="813190" y="4966"/>
                    </a:lnTo>
                    <a:lnTo>
                      <a:pt x="813939" y="4744"/>
                    </a:lnTo>
                    <a:cubicBezTo>
                      <a:pt x="834358" y="790"/>
                      <a:pt x="855161" y="-692"/>
                      <a:pt x="875867" y="296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15130A1C-E095-40FA-BB43-F3EFF5929820}"/>
                  </a:ext>
                </a:extLst>
              </p:cNvPr>
              <p:cNvSpPr/>
              <p:nvPr/>
            </p:nvSpPr>
            <p:spPr>
              <a:xfrm>
                <a:off x="2346333" y="6100676"/>
                <a:ext cx="1628334" cy="854416"/>
              </a:xfrm>
              <a:custGeom>
                <a:avLst/>
                <a:gdLst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122589 w 1762850"/>
                  <a:gd name="connsiteY3" fmla="*/ 259154 h 1762850"/>
                  <a:gd name="connsiteX4" fmla="*/ 1118538 w 1762850"/>
                  <a:gd name="connsiteY4" fmla="*/ 301428 h 1762850"/>
                  <a:gd name="connsiteX5" fmla="*/ 1318453 w 1762850"/>
                  <a:gd name="connsiteY5" fmla="*/ 534836 h 1762850"/>
                  <a:gd name="connsiteX6" fmla="*/ 1380371 w 1762850"/>
                  <a:gd name="connsiteY6" fmla="*/ 596754 h 1762850"/>
                  <a:gd name="connsiteX7" fmla="*/ 1692662 w 1762850"/>
                  <a:gd name="connsiteY7" fmla="*/ 864234 h 1762850"/>
                  <a:gd name="connsiteX8" fmla="*/ 1744715 w 1762850"/>
                  <a:gd name="connsiteY8" fmla="*/ 916287 h 1762850"/>
                  <a:gd name="connsiteX9" fmla="*/ 1744715 w 1762850"/>
                  <a:gd name="connsiteY9" fmla="*/ 1003852 h 1762850"/>
                  <a:gd name="connsiteX10" fmla="*/ 1692217 w 1762850"/>
                  <a:gd name="connsiteY10" fmla="*/ 1056351 h 1762850"/>
                  <a:gd name="connsiteX11" fmla="*/ 1060732 w 1762850"/>
                  <a:gd name="connsiteY11" fmla="*/ 1687835 h 1762850"/>
                  <a:gd name="connsiteX12" fmla="*/ 1003852 w 1762850"/>
                  <a:gd name="connsiteY12" fmla="*/ 1744715 h 1762850"/>
                  <a:gd name="connsiteX13" fmla="*/ 916287 w 1762850"/>
                  <a:gd name="connsiteY13" fmla="*/ 1744715 h 1762850"/>
                  <a:gd name="connsiteX14" fmla="*/ 871281 w 1762850"/>
                  <a:gd name="connsiteY14" fmla="*/ 1699710 h 1762850"/>
                  <a:gd name="connsiteX15" fmla="*/ 586312 w 1762850"/>
                  <a:gd name="connsiteY15" fmla="*/ 1367000 h 1762850"/>
                  <a:gd name="connsiteX16" fmla="*/ 524394 w 1762850"/>
                  <a:gd name="connsiteY16" fmla="*/ 1305082 h 1762850"/>
                  <a:gd name="connsiteX17" fmla="*/ 306077 w 1762850"/>
                  <a:gd name="connsiteY17" fmla="*/ 1118092 h 1762850"/>
                  <a:gd name="connsiteX18" fmla="*/ 259153 w 1762850"/>
                  <a:gd name="connsiteY18" fmla="*/ 1122589 h 1762850"/>
                  <a:gd name="connsiteX19" fmla="*/ 116558 w 1762850"/>
                  <a:gd name="connsiteY19" fmla="*/ 1079893 h 1762850"/>
                  <a:gd name="connsiteX20" fmla="*/ 75904 w 1762850"/>
                  <a:gd name="connsiteY20" fmla="*/ 1046685 h 1762850"/>
                  <a:gd name="connsiteX21" fmla="*/ 42696 w 1762850"/>
                  <a:gd name="connsiteY21" fmla="*/ 1006031 h 1762850"/>
                  <a:gd name="connsiteX22" fmla="*/ 1186 w 1762850"/>
                  <a:gd name="connsiteY22" fmla="*/ 838595 h 1762850"/>
                  <a:gd name="connsiteX23" fmla="*/ 5036 w 1762850"/>
                  <a:gd name="connsiteY23" fmla="*/ 824383 h 1762850"/>
                  <a:gd name="connsiteX24" fmla="*/ 4135 w 1762850"/>
                  <a:gd name="connsiteY24" fmla="*/ 822332 h 1762850"/>
                  <a:gd name="connsiteX25" fmla="*/ 326961 w 1762850"/>
                  <a:gd name="connsiteY25" fmla="*/ 326962 h 1762850"/>
                  <a:gd name="connsiteX26" fmla="*/ 777719 w 1762850"/>
                  <a:gd name="connsiteY26" fmla="*/ 8186 h 1762850"/>
                  <a:gd name="connsiteX27" fmla="*/ 813190 w 1762850"/>
                  <a:gd name="connsiteY27" fmla="*/ 4966 h 1762850"/>
                  <a:gd name="connsiteX28" fmla="*/ 813939 w 1762850"/>
                  <a:gd name="connsiteY28" fmla="*/ 4744 h 1762850"/>
                  <a:gd name="connsiteX29" fmla="*/ 875867 w 1762850"/>
                  <a:gd name="connsiteY29" fmla="*/ 296 h 1762850"/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122589 w 1762850"/>
                  <a:gd name="connsiteY3" fmla="*/ 259154 h 1762850"/>
                  <a:gd name="connsiteX4" fmla="*/ 1095337 w 1762850"/>
                  <a:gd name="connsiteY4" fmla="*/ 257212 h 1762850"/>
                  <a:gd name="connsiteX5" fmla="*/ 1318453 w 1762850"/>
                  <a:gd name="connsiteY5" fmla="*/ 534836 h 1762850"/>
                  <a:gd name="connsiteX6" fmla="*/ 1380371 w 1762850"/>
                  <a:gd name="connsiteY6" fmla="*/ 596754 h 1762850"/>
                  <a:gd name="connsiteX7" fmla="*/ 1692662 w 1762850"/>
                  <a:gd name="connsiteY7" fmla="*/ 864234 h 1762850"/>
                  <a:gd name="connsiteX8" fmla="*/ 1744715 w 1762850"/>
                  <a:gd name="connsiteY8" fmla="*/ 916287 h 1762850"/>
                  <a:gd name="connsiteX9" fmla="*/ 1744715 w 1762850"/>
                  <a:gd name="connsiteY9" fmla="*/ 1003852 h 1762850"/>
                  <a:gd name="connsiteX10" fmla="*/ 1692217 w 1762850"/>
                  <a:gd name="connsiteY10" fmla="*/ 1056351 h 1762850"/>
                  <a:gd name="connsiteX11" fmla="*/ 1060732 w 1762850"/>
                  <a:gd name="connsiteY11" fmla="*/ 1687835 h 1762850"/>
                  <a:gd name="connsiteX12" fmla="*/ 1003852 w 1762850"/>
                  <a:gd name="connsiteY12" fmla="*/ 1744715 h 1762850"/>
                  <a:gd name="connsiteX13" fmla="*/ 916287 w 1762850"/>
                  <a:gd name="connsiteY13" fmla="*/ 1744715 h 1762850"/>
                  <a:gd name="connsiteX14" fmla="*/ 871281 w 1762850"/>
                  <a:gd name="connsiteY14" fmla="*/ 1699710 h 1762850"/>
                  <a:gd name="connsiteX15" fmla="*/ 586312 w 1762850"/>
                  <a:gd name="connsiteY15" fmla="*/ 1367000 h 1762850"/>
                  <a:gd name="connsiteX16" fmla="*/ 524394 w 1762850"/>
                  <a:gd name="connsiteY16" fmla="*/ 1305082 h 1762850"/>
                  <a:gd name="connsiteX17" fmla="*/ 306077 w 1762850"/>
                  <a:gd name="connsiteY17" fmla="*/ 1118092 h 1762850"/>
                  <a:gd name="connsiteX18" fmla="*/ 259153 w 1762850"/>
                  <a:gd name="connsiteY18" fmla="*/ 1122589 h 1762850"/>
                  <a:gd name="connsiteX19" fmla="*/ 116558 w 1762850"/>
                  <a:gd name="connsiteY19" fmla="*/ 1079893 h 1762850"/>
                  <a:gd name="connsiteX20" fmla="*/ 75904 w 1762850"/>
                  <a:gd name="connsiteY20" fmla="*/ 1046685 h 1762850"/>
                  <a:gd name="connsiteX21" fmla="*/ 42696 w 1762850"/>
                  <a:gd name="connsiteY21" fmla="*/ 1006031 h 1762850"/>
                  <a:gd name="connsiteX22" fmla="*/ 1186 w 1762850"/>
                  <a:gd name="connsiteY22" fmla="*/ 838595 h 1762850"/>
                  <a:gd name="connsiteX23" fmla="*/ 5036 w 1762850"/>
                  <a:gd name="connsiteY23" fmla="*/ 824383 h 1762850"/>
                  <a:gd name="connsiteX24" fmla="*/ 4135 w 1762850"/>
                  <a:gd name="connsiteY24" fmla="*/ 822332 h 1762850"/>
                  <a:gd name="connsiteX25" fmla="*/ 326961 w 1762850"/>
                  <a:gd name="connsiteY25" fmla="*/ 326962 h 1762850"/>
                  <a:gd name="connsiteX26" fmla="*/ 777719 w 1762850"/>
                  <a:gd name="connsiteY26" fmla="*/ 8186 h 1762850"/>
                  <a:gd name="connsiteX27" fmla="*/ 813190 w 1762850"/>
                  <a:gd name="connsiteY27" fmla="*/ 4966 h 1762850"/>
                  <a:gd name="connsiteX28" fmla="*/ 813939 w 1762850"/>
                  <a:gd name="connsiteY28" fmla="*/ 4744 h 1762850"/>
                  <a:gd name="connsiteX29" fmla="*/ 875867 w 1762850"/>
                  <a:gd name="connsiteY29" fmla="*/ 296 h 1762850"/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122589 w 1762850"/>
                  <a:gd name="connsiteY3" fmla="*/ 259154 h 1762850"/>
                  <a:gd name="connsiteX4" fmla="*/ 1318453 w 1762850"/>
                  <a:gd name="connsiteY4" fmla="*/ 534836 h 1762850"/>
                  <a:gd name="connsiteX5" fmla="*/ 1380371 w 1762850"/>
                  <a:gd name="connsiteY5" fmla="*/ 596754 h 1762850"/>
                  <a:gd name="connsiteX6" fmla="*/ 1692662 w 1762850"/>
                  <a:gd name="connsiteY6" fmla="*/ 864234 h 1762850"/>
                  <a:gd name="connsiteX7" fmla="*/ 1744715 w 1762850"/>
                  <a:gd name="connsiteY7" fmla="*/ 916287 h 1762850"/>
                  <a:gd name="connsiteX8" fmla="*/ 1744715 w 1762850"/>
                  <a:gd name="connsiteY8" fmla="*/ 1003852 h 1762850"/>
                  <a:gd name="connsiteX9" fmla="*/ 1692217 w 1762850"/>
                  <a:gd name="connsiteY9" fmla="*/ 1056351 h 1762850"/>
                  <a:gd name="connsiteX10" fmla="*/ 1060732 w 1762850"/>
                  <a:gd name="connsiteY10" fmla="*/ 1687835 h 1762850"/>
                  <a:gd name="connsiteX11" fmla="*/ 1003852 w 1762850"/>
                  <a:gd name="connsiteY11" fmla="*/ 1744715 h 1762850"/>
                  <a:gd name="connsiteX12" fmla="*/ 916287 w 1762850"/>
                  <a:gd name="connsiteY12" fmla="*/ 1744715 h 1762850"/>
                  <a:gd name="connsiteX13" fmla="*/ 871281 w 1762850"/>
                  <a:gd name="connsiteY13" fmla="*/ 1699710 h 1762850"/>
                  <a:gd name="connsiteX14" fmla="*/ 586312 w 1762850"/>
                  <a:gd name="connsiteY14" fmla="*/ 1367000 h 1762850"/>
                  <a:gd name="connsiteX15" fmla="*/ 524394 w 1762850"/>
                  <a:gd name="connsiteY15" fmla="*/ 1305082 h 1762850"/>
                  <a:gd name="connsiteX16" fmla="*/ 306077 w 1762850"/>
                  <a:gd name="connsiteY16" fmla="*/ 1118092 h 1762850"/>
                  <a:gd name="connsiteX17" fmla="*/ 259153 w 1762850"/>
                  <a:gd name="connsiteY17" fmla="*/ 1122589 h 1762850"/>
                  <a:gd name="connsiteX18" fmla="*/ 116558 w 1762850"/>
                  <a:gd name="connsiteY18" fmla="*/ 1079893 h 1762850"/>
                  <a:gd name="connsiteX19" fmla="*/ 75904 w 1762850"/>
                  <a:gd name="connsiteY19" fmla="*/ 1046685 h 1762850"/>
                  <a:gd name="connsiteX20" fmla="*/ 42696 w 1762850"/>
                  <a:gd name="connsiteY20" fmla="*/ 1006031 h 1762850"/>
                  <a:gd name="connsiteX21" fmla="*/ 1186 w 1762850"/>
                  <a:gd name="connsiteY21" fmla="*/ 838595 h 1762850"/>
                  <a:gd name="connsiteX22" fmla="*/ 5036 w 1762850"/>
                  <a:gd name="connsiteY22" fmla="*/ 824383 h 1762850"/>
                  <a:gd name="connsiteX23" fmla="*/ 4135 w 1762850"/>
                  <a:gd name="connsiteY23" fmla="*/ 822332 h 1762850"/>
                  <a:gd name="connsiteX24" fmla="*/ 326961 w 1762850"/>
                  <a:gd name="connsiteY24" fmla="*/ 326962 h 1762850"/>
                  <a:gd name="connsiteX25" fmla="*/ 777719 w 1762850"/>
                  <a:gd name="connsiteY25" fmla="*/ 8186 h 1762850"/>
                  <a:gd name="connsiteX26" fmla="*/ 813190 w 1762850"/>
                  <a:gd name="connsiteY26" fmla="*/ 4966 h 1762850"/>
                  <a:gd name="connsiteX27" fmla="*/ 813939 w 1762850"/>
                  <a:gd name="connsiteY27" fmla="*/ 4744 h 1762850"/>
                  <a:gd name="connsiteX28" fmla="*/ 875867 w 1762850"/>
                  <a:gd name="connsiteY28" fmla="*/ 296 h 1762850"/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099388 w 1762850"/>
                  <a:gd name="connsiteY3" fmla="*/ 273893 h 1762850"/>
                  <a:gd name="connsiteX4" fmla="*/ 1318453 w 1762850"/>
                  <a:gd name="connsiteY4" fmla="*/ 534836 h 1762850"/>
                  <a:gd name="connsiteX5" fmla="*/ 1380371 w 1762850"/>
                  <a:gd name="connsiteY5" fmla="*/ 596754 h 1762850"/>
                  <a:gd name="connsiteX6" fmla="*/ 1692662 w 1762850"/>
                  <a:gd name="connsiteY6" fmla="*/ 864234 h 1762850"/>
                  <a:gd name="connsiteX7" fmla="*/ 1744715 w 1762850"/>
                  <a:gd name="connsiteY7" fmla="*/ 916287 h 1762850"/>
                  <a:gd name="connsiteX8" fmla="*/ 1744715 w 1762850"/>
                  <a:gd name="connsiteY8" fmla="*/ 1003852 h 1762850"/>
                  <a:gd name="connsiteX9" fmla="*/ 1692217 w 1762850"/>
                  <a:gd name="connsiteY9" fmla="*/ 1056351 h 1762850"/>
                  <a:gd name="connsiteX10" fmla="*/ 1060732 w 1762850"/>
                  <a:gd name="connsiteY10" fmla="*/ 1687835 h 1762850"/>
                  <a:gd name="connsiteX11" fmla="*/ 1003852 w 1762850"/>
                  <a:gd name="connsiteY11" fmla="*/ 1744715 h 1762850"/>
                  <a:gd name="connsiteX12" fmla="*/ 916287 w 1762850"/>
                  <a:gd name="connsiteY12" fmla="*/ 1744715 h 1762850"/>
                  <a:gd name="connsiteX13" fmla="*/ 871281 w 1762850"/>
                  <a:gd name="connsiteY13" fmla="*/ 1699710 h 1762850"/>
                  <a:gd name="connsiteX14" fmla="*/ 586312 w 1762850"/>
                  <a:gd name="connsiteY14" fmla="*/ 1367000 h 1762850"/>
                  <a:gd name="connsiteX15" fmla="*/ 524394 w 1762850"/>
                  <a:gd name="connsiteY15" fmla="*/ 1305082 h 1762850"/>
                  <a:gd name="connsiteX16" fmla="*/ 306077 w 1762850"/>
                  <a:gd name="connsiteY16" fmla="*/ 1118092 h 1762850"/>
                  <a:gd name="connsiteX17" fmla="*/ 259153 w 1762850"/>
                  <a:gd name="connsiteY17" fmla="*/ 1122589 h 1762850"/>
                  <a:gd name="connsiteX18" fmla="*/ 116558 w 1762850"/>
                  <a:gd name="connsiteY18" fmla="*/ 1079893 h 1762850"/>
                  <a:gd name="connsiteX19" fmla="*/ 75904 w 1762850"/>
                  <a:gd name="connsiteY19" fmla="*/ 1046685 h 1762850"/>
                  <a:gd name="connsiteX20" fmla="*/ 42696 w 1762850"/>
                  <a:gd name="connsiteY20" fmla="*/ 1006031 h 1762850"/>
                  <a:gd name="connsiteX21" fmla="*/ 1186 w 1762850"/>
                  <a:gd name="connsiteY21" fmla="*/ 838595 h 1762850"/>
                  <a:gd name="connsiteX22" fmla="*/ 5036 w 1762850"/>
                  <a:gd name="connsiteY22" fmla="*/ 824383 h 1762850"/>
                  <a:gd name="connsiteX23" fmla="*/ 4135 w 1762850"/>
                  <a:gd name="connsiteY23" fmla="*/ 822332 h 1762850"/>
                  <a:gd name="connsiteX24" fmla="*/ 326961 w 1762850"/>
                  <a:gd name="connsiteY24" fmla="*/ 326962 h 1762850"/>
                  <a:gd name="connsiteX25" fmla="*/ 777719 w 1762850"/>
                  <a:gd name="connsiteY25" fmla="*/ 8186 h 1762850"/>
                  <a:gd name="connsiteX26" fmla="*/ 813190 w 1762850"/>
                  <a:gd name="connsiteY26" fmla="*/ 4966 h 1762850"/>
                  <a:gd name="connsiteX27" fmla="*/ 813939 w 1762850"/>
                  <a:gd name="connsiteY27" fmla="*/ 4744 h 1762850"/>
                  <a:gd name="connsiteX28" fmla="*/ 875867 w 1762850"/>
                  <a:gd name="connsiteY28" fmla="*/ 296 h 1762850"/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099388 w 1762850"/>
                  <a:gd name="connsiteY3" fmla="*/ 273893 h 1762850"/>
                  <a:gd name="connsiteX4" fmla="*/ 1318453 w 1762850"/>
                  <a:gd name="connsiteY4" fmla="*/ 534836 h 1762850"/>
                  <a:gd name="connsiteX5" fmla="*/ 1380371 w 1762850"/>
                  <a:gd name="connsiteY5" fmla="*/ 596754 h 1762850"/>
                  <a:gd name="connsiteX6" fmla="*/ 1692662 w 1762850"/>
                  <a:gd name="connsiteY6" fmla="*/ 864234 h 1762850"/>
                  <a:gd name="connsiteX7" fmla="*/ 1744715 w 1762850"/>
                  <a:gd name="connsiteY7" fmla="*/ 916287 h 1762850"/>
                  <a:gd name="connsiteX8" fmla="*/ 1744715 w 1762850"/>
                  <a:gd name="connsiteY8" fmla="*/ 1003852 h 1762850"/>
                  <a:gd name="connsiteX9" fmla="*/ 1692217 w 1762850"/>
                  <a:gd name="connsiteY9" fmla="*/ 1056351 h 1762850"/>
                  <a:gd name="connsiteX10" fmla="*/ 1060732 w 1762850"/>
                  <a:gd name="connsiteY10" fmla="*/ 1687835 h 1762850"/>
                  <a:gd name="connsiteX11" fmla="*/ 1003852 w 1762850"/>
                  <a:gd name="connsiteY11" fmla="*/ 1744715 h 1762850"/>
                  <a:gd name="connsiteX12" fmla="*/ 916287 w 1762850"/>
                  <a:gd name="connsiteY12" fmla="*/ 1744715 h 1762850"/>
                  <a:gd name="connsiteX13" fmla="*/ 871281 w 1762850"/>
                  <a:gd name="connsiteY13" fmla="*/ 1699710 h 1762850"/>
                  <a:gd name="connsiteX14" fmla="*/ 586312 w 1762850"/>
                  <a:gd name="connsiteY14" fmla="*/ 1367000 h 1762850"/>
                  <a:gd name="connsiteX15" fmla="*/ 524394 w 1762850"/>
                  <a:gd name="connsiteY15" fmla="*/ 1305082 h 1762850"/>
                  <a:gd name="connsiteX16" fmla="*/ 306077 w 1762850"/>
                  <a:gd name="connsiteY16" fmla="*/ 1118092 h 1762850"/>
                  <a:gd name="connsiteX17" fmla="*/ 259153 w 1762850"/>
                  <a:gd name="connsiteY17" fmla="*/ 1122589 h 1762850"/>
                  <a:gd name="connsiteX18" fmla="*/ 116558 w 1762850"/>
                  <a:gd name="connsiteY18" fmla="*/ 1079893 h 1762850"/>
                  <a:gd name="connsiteX19" fmla="*/ 75904 w 1762850"/>
                  <a:gd name="connsiteY19" fmla="*/ 1046685 h 1762850"/>
                  <a:gd name="connsiteX20" fmla="*/ 42696 w 1762850"/>
                  <a:gd name="connsiteY20" fmla="*/ 1006031 h 1762850"/>
                  <a:gd name="connsiteX21" fmla="*/ 1186 w 1762850"/>
                  <a:gd name="connsiteY21" fmla="*/ 838595 h 1762850"/>
                  <a:gd name="connsiteX22" fmla="*/ 5036 w 1762850"/>
                  <a:gd name="connsiteY22" fmla="*/ 824383 h 1762850"/>
                  <a:gd name="connsiteX23" fmla="*/ 4135 w 1762850"/>
                  <a:gd name="connsiteY23" fmla="*/ 822332 h 1762850"/>
                  <a:gd name="connsiteX24" fmla="*/ 326961 w 1762850"/>
                  <a:gd name="connsiteY24" fmla="*/ 326962 h 1762850"/>
                  <a:gd name="connsiteX25" fmla="*/ 777719 w 1762850"/>
                  <a:gd name="connsiteY25" fmla="*/ 8186 h 1762850"/>
                  <a:gd name="connsiteX26" fmla="*/ 813190 w 1762850"/>
                  <a:gd name="connsiteY26" fmla="*/ 4966 h 1762850"/>
                  <a:gd name="connsiteX27" fmla="*/ 813939 w 1762850"/>
                  <a:gd name="connsiteY27" fmla="*/ 4744 h 1762850"/>
                  <a:gd name="connsiteX28" fmla="*/ 875867 w 1762850"/>
                  <a:gd name="connsiteY28" fmla="*/ 296 h 1762850"/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099388 w 1762850"/>
                  <a:gd name="connsiteY3" fmla="*/ 273893 h 1762850"/>
                  <a:gd name="connsiteX4" fmla="*/ 1318453 w 1762850"/>
                  <a:gd name="connsiteY4" fmla="*/ 534836 h 1762850"/>
                  <a:gd name="connsiteX5" fmla="*/ 1380371 w 1762850"/>
                  <a:gd name="connsiteY5" fmla="*/ 596754 h 1762850"/>
                  <a:gd name="connsiteX6" fmla="*/ 1692662 w 1762850"/>
                  <a:gd name="connsiteY6" fmla="*/ 864234 h 1762850"/>
                  <a:gd name="connsiteX7" fmla="*/ 1744715 w 1762850"/>
                  <a:gd name="connsiteY7" fmla="*/ 916287 h 1762850"/>
                  <a:gd name="connsiteX8" fmla="*/ 1744715 w 1762850"/>
                  <a:gd name="connsiteY8" fmla="*/ 1003852 h 1762850"/>
                  <a:gd name="connsiteX9" fmla="*/ 1692217 w 1762850"/>
                  <a:gd name="connsiteY9" fmla="*/ 1056351 h 1762850"/>
                  <a:gd name="connsiteX10" fmla="*/ 1060732 w 1762850"/>
                  <a:gd name="connsiteY10" fmla="*/ 1687835 h 1762850"/>
                  <a:gd name="connsiteX11" fmla="*/ 1003852 w 1762850"/>
                  <a:gd name="connsiteY11" fmla="*/ 1744715 h 1762850"/>
                  <a:gd name="connsiteX12" fmla="*/ 916287 w 1762850"/>
                  <a:gd name="connsiteY12" fmla="*/ 1744715 h 1762850"/>
                  <a:gd name="connsiteX13" fmla="*/ 871281 w 1762850"/>
                  <a:gd name="connsiteY13" fmla="*/ 1699710 h 1762850"/>
                  <a:gd name="connsiteX14" fmla="*/ 586312 w 1762850"/>
                  <a:gd name="connsiteY14" fmla="*/ 1367000 h 1762850"/>
                  <a:gd name="connsiteX15" fmla="*/ 524394 w 1762850"/>
                  <a:gd name="connsiteY15" fmla="*/ 1305082 h 1762850"/>
                  <a:gd name="connsiteX16" fmla="*/ 306077 w 1762850"/>
                  <a:gd name="connsiteY16" fmla="*/ 1118092 h 1762850"/>
                  <a:gd name="connsiteX17" fmla="*/ 246263 w 1762850"/>
                  <a:gd name="connsiteY17" fmla="*/ 1098024 h 1762850"/>
                  <a:gd name="connsiteX18" fmla="*/ 116558 w 1762850"/>
                  <a:gd name="connsiteY18" fmla="*/ 1079893 h 1762850"/>
                  <a:gd name="connsiteX19" fmla="*/ 75904 w 1762850"/>
                  <a:gd name="connsiteY19" fmla="*/ 1046685 h 1762850"/>
                  <a:gd name="connsiteX20" fmla="*/ 42696 w 1762850"/>
                  <a:gd name="connsiteY20" fmla="*/ 1006031 h 1762850"/>
                  <a:gd name="connsiteX21" fmla="*/ 1186 w 1762850"/>
                  <a:gd name="connsiteY21" fmla="*/ 838595 h 1762850"/>
                  <a:gd name="connsiteX22" fmla="*/ 5036 w 1762850"/>
                  <a:gd name="connsiteY22" fmla="*/ 824383 h 1762850"/>
                  <a:gd name="connsiteX23" fmla="*/ 4135 w 1762850"/>
                  <a:gd name="connsiteY23" fmla="*/ 822332 h 1762850"/>
                  <a:gd name="connsiteX24" fmla="*/ 326961 w 1762850"/>
                  <a:gd name="connsiteY24" fmla="*/ 326962 h 1762850"/>
                  <a:gd name="connsiteX25" fmla="*/ 777719 w 1762850"/>
                  <a:gd name="connsiteY25" fmla="*/ 8186 h 1762850"/>
                  <a:gd name="connsiteX26" fmla="*/ 813190 w 1762850"/>
                  <a:gd name="connsiteY26" fmla="*/ 4966 h 1762850"/>
                  <a:gd name="connsiteX27" fmla="*/ 813939 w 1762850"/>
                  <a:gd name="connsiteY27" fmla="*/ 4744 h 1762850"/>
                  <a:gd name="connsiteX28" fmla="*/ 875867 w 1762850"/>
                  <a:gd name="connsiteY28" fmla="*/ 296 h 1762850"/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099388 w 1762850"/>
                  <a:gd name="connsiteY3" fmla="*/ 273893 h 1762850"/>
                  <a:gd name="connsiteX4" fmla="*/ 1318453 w 1762850"/>
                  <a:gd name="connsiteY4" fmla="*/ 534836 h 1762850"/>
                  <a:gd name="connsiteX5" fmla="*/ 1380371 w 1762850"/>
                  <a:gd name="connsiteY5" fmla="*/ 596754 h 1762850"/>
                  <a:gd name="connsiteX6" fmla="*/ 1692662 w 1762850"/>
                  <a:gd name="connsiteY6" fmla="*/ 864234 h 1762850"/>
                  <a:gd name="connsiteX7" fmla="*/ 1744715 w 1762850"/>
                  <a:gd name="connsiteY7" fmla="*/ 916287 h 1762850"/>
                  <a:gd name="connsiteX8" fmla="*/ 1744715 w 1762850"/>
                  <a:gd name="connsiteY8" fmla="*/ 1003852 h 1762850"/>
                  <a:gd name="connsiteX9" fmla="*/ 1692217 w 1762850"/>
                  <a:gd name="connsiteY9" fmla="*/ 1056351 h 1762850"/>
                  <a:gd name="connsiteX10" fmla="*/ 1060732 w 1762850"/>
                  <a:gd name="connsiteY10" fmla="*/ 1687835 h 1762850"/>
                  <a:gd name="connsiteX11" fmla="*/ 1003852 w 1762850"/>
                  <a:gd name="connsiteY11" fmla="*/ 1744715 h 1762850"/>
                  <a:gd name="connsiteX12" fmla="*/ 916287 w 1762850"/>
                  <a:gd name="connsiteY12" fmla="*/ 1744715 h 1762850"/>
                  <a:gd name="connsiteX13" fmla="*/ 871281 w 1762850"/>
                  <a:gd name="connsiteY13" fmla="*/ 1699710 h 1762850"/>
                  <a:gd name="connsiteX14" fmla="*/ 586312 w 1762850"/>
                  <a:gd name="connsiteY14" fmla="*/ 1367000 h 1762850"/>
                  <a:gd name="connsiteX15" fmla="*/ 524394 w 1762850"/>
                  <a:gd name="connsiteY15" fmla="*/ 1305082 h 1762850"/>
                  <a:gd name="connsiteX16" fmla="*/ 290610 w 1762850"/>
                  <a:gd name="connsiteY16" fmla="*/ 1083703 h 1762850"/>
                  <a:gd name="connsiteX17" fmla="*/ 246263 w 1762850"/>
                  <a:gd name="connsiteY17" fmla="*/ 1098024 h 1762850"/>
                  <a:gd name="connsiteX18" fmla="*/ 116558 w 1762850"/>
                  <a:gd name="connsiteY18" fmla="*/ 1079893 h 1762850"/>
                  <a:gd name="connsiteX19" fmla="*/ 75904 w 1762850"/>
                  <a:gd name="connsiteY19" fmla="*/ 1046685 h 1762850"/>
                  <a:gd name="connsiteX20" fmla="*/ 42696 w 1762850"/>
                  <a:gd name="connsiteY20" fmla="*/ 1006031 h 1762850"/>
                  <a:gd name="connsiteX21" fmla="*/ 1186 w 1762850"/>
                  <a:gd name="connsiteY21" fmla="*/ 838595 h 1762850"/>
                  <a:gd name="connsiteX22" fmla="*/ 5036 w 1762850"/>
                  <a:gd name="connsiteY22" fmla="*/ 824383 h 1762850"/>
                  <a:gd name="connsiteX23" fmla="*/ 4135 w 1762850"/>
                  <a:gd name="connsiteY23" fmla="*/ 822332 h 1762850"/>
                  <a:gd name="connsiteX24" fmla="*/ 326961 w 1762850"/>
                  <a:gd name="connsiteY24" fmla="*/ 326962 h 1762850"/>
                  <a:gd name="connsiteX25" fmla="*/ 777719 w 1762850"/>
                  <a:gd name="connsiteY25" fmla="*/ 8186 h 1762850"/>
                  <a:gd name="connsiteX26" fmla="*/ 813190 w 1762850"/>
                  <a:gd name="connsiteY26" fmla="*/ 4966 h 1762850"/>
                  <a:gd name="connsiteX27" fmla="*/ 813939 w 1762850"/>
                  <a:gd name="connsiteY27" fmla="*/ 4744 h 1762850"/>
                  <a:gd name="connsiteX28" fmla="*/ 875867 w 1762850"/>
                  <a:gd name="connsiteY28" fmla="*/ 296 h 1762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762850" h="1762850">
                    <a:moveTo>
                      <a:pt x="875867" y="296"/>
                    </a:moveTo>
                    <a:cubicBezTo>
                      <a:pt x="937988" y="3261"/>
                      <a:pt x="999245" y="28464"/>
                      <a:pt x="1046685" y="75904"/>
                    </a:cubicBezTo>
                    <a:lnTo>
                      <a:pt x="1046684" y="75905"/>
                    </a:lnTo>
                    <a:cubicBezTo>
                      <a:pt x="1097288" y="126508"/>
                      <a:pt x="1112277" y="192831"/>
                      <a:pt x="1099388" y="273893"/>
                    </a:cubicBezTo>
                    <a:lnTo>
                      <a:pt x="1318453" y="534836"/>
                    </a:lnTo>
                    <a:cubicBezTo>
                      <a:pt x="1334229" y="553256"/>
                      <a:pt x="1361951" y="580978"/>
                      <a:pt x="1380371" y="596754"/>
                    </a:cubicBezTo>
                    <a:lnTo>
                      <a:pt x="1692662" y="864234"/>
                    </a:lnTo>
                    <a:lnTo>
                      <a:pt x="1744715" y="916287"/>
                    </a:lnTo>
                    <a:cubicBezTo>
                      <a:pt x="1768896" y="940467"/>
                      <a:pt x="1768896" y="979672"/>
                      <a:pt x="1744715" y="1003852"/>
                    </a:cubicBezTo>
                    <a:lnTo>
                      <a:pt x="1692217" y="1056351"/>
                    </a:lnTo>
                    <a:lnTo>
                      <a:pt x="1060732" y="1687835"/>
                    </a:lnTo>
                    <a:lnTo>
                      <a:pt x="1003852" y="1744715"/>
                    </a:lnTo>
                    <a:cubicBezTo>
                      <a:pt x="979672" y="1768896"/>
                      <a:pt x="940467" y="1768896"/>
                      <a:pt x="916287" y="1744715"/>
                    </a:cubicBezTo>
                    <a:lnTo>
                      <a:pt x="871281" y="1699710"/>
                    </a:lnTo>
                    <a:lnTo>
                      <a:pt x="586312" y="1367000"/>
                    </a:lnTo>
                    <a:cubicBezTo>
                      <a:pt x="570536" y="1348581"/>
                      <a:pt x="542814" y="1320859"/>
                      <a:pt x="524394" y="1305082"/>
                    </a:cubicBezTo>
                    <a:lnTo>
                      <a:pt x="290610" y="1083703"/>
                    </a:lnTo>
                    <a:lnTo>
                      <a:pt x="246263" y="1098024"/>
                    </a:lnTo>
                    <a:cubicBezTo>
                      <a:pt x="196521" y="1098024"/>
                      <a:pt x="159669" y="1108357"/>
                      <a:pt x="116558" y="1079893"/>
                    </a:cubicBezTo>
                    <a:lnTo>
                      <a:pt x="75904" y="1046685"/>
                    </a:lnTo>
                    <a:lnTo>
                      <a:pt x="42696" y="1006031"/>
                    </a:lnTo>
                    <a:cubicBezTo>
                      <a:pt x="9488" y="955736"/>
                      <a:pt x="-4349" y="896413"/>
                      <a:pt x="1186" y="838595"/>
                    </a:cubicBezTo>
                    <a:lnTo>
                      <a:pt x="5036" y="824383"/>
                    </a:lnTo>
                    <a:lnTo>
                      <a:pt x="4135" y="822332"/>
                    </a:lnTo>
                    <a:cubicBezTo>
                      <a:pt x="-6163" y="734159"/>
                      <a:pt x="125165" y="528758"/>
                      <a:pt x="326961" y="326962"/>
                    </a:cubicBezTo>
                    <a:cubicBezTo>
                      <a:pt x="499929" y="153993"/>
                      <a:pt x="675546" y="32798"/>
                      <a:pt x="777719" y="8186"/>
                    </a:cubicBezTo>
                    <a:lnTo>
                      <a:pt x="813190" y="4966"/>
                    </a:lnTo>
                    <a:lnTo>
                      <a:pt x="813939" y="4744"/>
                    </a:lnTo>
                    <a:cubicBezTo>
                      <a:pt x="834358" y="790"/>
                      <a:pt x="855161" y="-692"/>
                      <a:pt x="875867" y="29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DF2DEC72-18AF-466A-86E7-A184FE9086E6}"/>
              </a:ext>
            </a:extLst>
          </p:cNvPr>
          <p:cNvGrpSpPr/>
          <p:nvPr/>
        </p:nvGrpSpPr>
        <p:grpSpPr>
          <a:xfrm>
            <a:off x="735265" y="3999530"/>
            <a:ext cx="2479653" cy="2168814"/>
            <a:chOff x="62911" y="3632813"/>
            <a:chExt cx="3021923" cy="2643107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82A0C31E-5DCF-4BE9-8CC4-895D2F9AFED9}"/>
                </a:ext>
              </a:extLst>
            </p:cNvPr>
            <p:cNvGrpSpPr/>
            <p:nvPr/>
          </p:nvGrpSpPr>
          <p:grpSpPr>
            <a:xfrm>
              <a:off x="1017909" y="3632813"/>
              <a:ext cx="2066925" cy="1760537"/>
              <a:chOff x="796498" y="3632813"/>
              <a:chExt cx="2066925" cy="1760537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70C6146B-4BFF-4A98-B653-CF8F13A89C87}"/>
                  </a:ext>
                </a:extLst>
              </p:cNvPr>
              <p:cNvGrpSpPr/>
              <p:nvPr/>
            </p:nvGrpSpPr>
            <p:grpSpPr>
              <a:xfrm>
                <a:off x="796498" y="3632813"/>
                <a:ext cx="2066925" cy="1760537"/>
                <a:chOff x="796498" y="3302806"/>
                <a:chExt cx="2066925" cy="1760537"/>
              </a:xfrm>
            </p:grpSpPr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7A2E0281-28F4-4664-AA16-5E8375A744D3}"/>
                    </a:ext>
                  </a:extLst>
                </p:cNvPr>
                <p:cNvSpPr/>
                <p:nvPr/>
              </p:nvSpPr>
              <p:spPr>
                <a:xfrm>
                  <a:off x="796498" y="3302806"/>
                  <a:ext cx="2066925" cy="1760537"/>
                </a:xfrm>
                <a:custGeom>
                  <a:avLst/>
                  <a:gdLst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2025849 w 2066925"/>
                    <a:gd name="connsiteY13" fmla="*/ 1191179 h 1760537"/>
                    <a:gd name="connsiteX14" fmla="*/ 2032427 w 2066925"/>
                    <a:gd name="connsiteY14" fmla="*/ 1197757 h 1760537"/>
                    <a:gd name="connsiteX15" fmla="*/ 1603802 w 2066925"/>
                    <a:gd name="connsiteY15" fmla="*/ 1397782 h 1760537"/>
                    <a:gd name="connsiteX16" fmla="*/ 1170415 w 2066925"/>
                    <a:gd name="connsiteY16" fmla="*/ 1726394 h 1760537"/>
                    <a:gd name="connsiteX17" fmla="*/ 1167680 w 2066925"/>
                    <a:gd name="connsiteY17" fmla="*/ 1717910 h 1760537"/>
                    <a:gd name="connsiteX18" fmla="*/ 1166709 w 2066925"/>
                    <a:gd name="connsiteY18" fmla="*/ 1722720 h 1760537"/>
                    <a:gd name="connsiteX19" fmla="*/ 1109657 w 2066925"/>
                    <a:gd name="connsiteY19" fmla="*/ 1760537 h 1760537"/>
                    <a:gd name="connsiteX20" fmla="*/ 1035413 w 2066925"/>
                    <a:gd name="connsiteY20" fmla="*/ 1760537 h 1760537"/>
                    <a:gd name="connsiteX21" fmla="*/ 142359 w 2066925"/>
                    <a:gd name="connsiteY21" fmla="*/ 1760537 h 1760537"/>
                    <a:gd name="connsiteX22" fmla="*/ 61918 w 2066925"/>
                    <a:gd name="connsiteY22" fmla="*/ 1760537 h 1760537"/>
                    <a:gd name="connsiteX23" fmla="*/ 0 w 2066925"/>
                    <a:gd name="connsiteY23" fmla="*/ 1698619 h 1760537"/>
                    <a:gd name="connsiteX24" fmla="*/ 0 w 2066925"/>
                    <a:gd name="connsiteY24" fmla="*/ 1634971 h 1760537"/>
                    <a:gd name="connsiteX25" fmla="*/ 33758 w 2066925"/>
                    <a:gd name="connsiteY25" fmla="*/ 1198207 h 1760537"/>
                    <a:gd name="connsiteX26" fmla="*/ 33758 w 2066925"/>
                    <a:gd name="connsiteY26" fmla="*/ 1110642 h 1760537"/>
                    <a:gd name="connsiteX27" fmla="*/ 0 w 2066925"/>
                    <a:gd name="connsiteY27" fmla="*/ 673878 h 1760537"/>
                    <a:gd name="connsiteX28" fmla="*/ 0 w 2066925"/>
                    <a:gd name="connsiteY28" fmla="*/ 627068 h 1760537"/>
                    <a:gd name="connsiteX29" fmla="*/ 61918 w 2066925"/>
                    <a:gd name="connsiteY29" fmla="*/ 565150 h 1760537"/>
                    <a:gd name="connsiteX30" fmla="*/ 74663 w 2066925"/>
                    <a:gd name="connsiteY30" fmla="*/ 565150 h 1760537"/>
                    <a:gd name="connsiteX31" fmla="*/ 291075 w 2066925"/>
                    <a:gd name="connsiteY31" fmla="*/ 468736 h 1760537"/>
                    <a:gd name="connsiteX32" fmla="*/ 906728 w 2066925"/>
                    <a:gd name="connsiteY32" fmla="*/ 27451 h 1760537"/>
                    <a:gd name="connsiteX33" fmla="*/ 906927 w 2066925"/>
                    <a:gd name="connsiteY33" fmla="*/ 27864 h 1760537"/>
                    <a:gd name="connsiteX34" fmla="*/ 913486 w 2066925"/>
                    <a:gd name="connsiteY34" fmla="*/ 18136 h 1760537"/>
                    <a:gd name="connsiteX35" fmla="*/ 957268 w 2066925"/>
                    <a:gd name="connsiteY35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2025849 w 2066925"/>
                    <a:gd name="connsiteY13" fmla="*/ 1191179 h 1760537"/>
                    <a:gd name="connsiteX14" fmla="*/ 2032427 w 2066925"/>
                    <a:gd name="connsiteY14" fmla="*/ 1197757 h 1760537"/>
                    <a:gd name="connsiteX15" fmla="*/ 1603802 w 2066925"/>
                    <a:gd name="connsiteY15" fmla="*/ 1397782 h 1760537"/>
                    <a:gd name="connsiteX16" fmla="*/ 1170415 w 2066925"/>
                    <a:gd name="connsiteY16" fmla="*/ 1726394 h 1760537"/>
                    <a:gd name="connsiteX17" fmla="*/ 1167680 w 2066925"/>
                    <a:gd name="connsiteY17" fmla="*/ 1717910 h 1760537"/>
                    <a:gd name="connsiteX18" fmla="*/ 1109657 w 2066925"/>
                    <a:gd name="connsiteY18" fmla="*/ 1760537 h 1760537"/>
                    <a:gd name="connsiteX19" fmla="*/ 1035413 w 2066925"/>
                    <a:gd name="connsiteY19" fmla="*/ 1760537 h 1760537"/>
                    <a:gd name="connsiteX20" fmla="*/ 142359 w 2066925"/>
                    <a:gd name="connsiteY20" fmla="*/ 1760537 h 1760537"/>
                    <a:gd name="connsiteX21" fmla="*/ 61918 w 2066925"/>
                    <a:gd name="connsiteY21" fmla="*/ 1760537 h 1760537"/>
                    <a:gd name="connsiteX22" fmla="*/ 0 w 2066925"/>
                    <a:gd name="connsiteY22" fmla="*/ 1698619 h 1760537"/>
                    <a:gd name="connsiteX23" fmla="*/ 0 w 2066925"/>
                    <a:gd name="connsiteY23" fmla="*/ 1634971 h 1760537"/>
                    <a:gd name="connsiteX24" fmla="*/ 33758 w 2066925"/>
                    <a:gd name="connsiteY24" fmla="*/ 1198207 h 1760537"/>
                    <a:gd name="connsiteX25" fmla="*/ 33758 w 2066925"/>
                    <a:gd name="connsiteY25" fmla="*/ 1110642 h 1760537"/>
                    <a:gd name="connsiteX26" fmla="*/ 0 w 2066925"/>
                    <a:gd name="connsiteY26" fmla="*/ 673878 h 1760537"/>
                    <a:gd name="connsiteX27" fmla="*/ 0 w 2066925"/>
                    <a:gd name="connsiteY27" fmla="*/ 627068 h 1760537"/>
                    <a:gd name="connsiteX28" fmla="*/ 61918 w 2066925"/>
                    <a:gd name="connsiteY28" fmla="*/ 565150 h 1760537"/>
                    <a:gd name="connsiteX29" fmla="*/ 74663 w 2066925"/>
                    <a:gd name="connsiteY29" fmla="*/ 565150 h 1760537"/>
                    <a:gd name="connsiteX30" fmla="*/ 291075 w 2066925"/>
                    <a:gd name="connsiteY30" fmla="*/ 468736 h 1760537"/>
                    <a:gd name="connsiteX31" fmla="*/ 906728 w 2066925"/>
                    <a:gd name="connsiteY31" fmla="*/ 27451 h 1760537"/>
                    <a:gd name="connsiteX32" fmla="*/ 906927 w 2066925"/>
                    <a:gd name="connsiteY32" fmla="*/ 27864 h 1760537"/>
                    <a:gd name="connsiteX33" fmla="*/ 913486 w 2066925"/>
                    <a:gd name="connsiteY33" fmla="*/ 18136 h 1760537"/>
                    <a:gd name="connsiteX34" fmla="*/ 957268 w 2066925"/>
                    <a:gd name="connsiteY34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2025849 w 2066925"/>
                    <a:gd name="connsiteY13" fmla="*/ 1191179 h 1760537"/>
                    <a:gd name="connsiteX14" fmla="*/ 2032427 w 2066925"/>
                    <a:gd name="connsiteY14" fmla="*/ 1197757 h 1760537"/>
                    <a:gd name="connsiteX15" fmla="*/ 1603802 w 2066925"/>
                    <a:gd name="connsiteY15" fmla="*/ 1397782 h 1760537"/>
                    <a:gd name="connsiteX16" fmla="*/ 1170415 w 2066925"/>
                    <a:gd name="connsiteY16" fmla="*/ 1726394 h 1760537"/>
                    <a:gd name="connsiteX17" fmla="*/ 1109657 w 2066925"/>
                    <a:gd name="connsiteY17" fmla="*/ 1760537 h 1760537"/>
                    <a:gd name="connsiteX18" fmla="*/ 1035413 w 2066925"/>
                    <a:gd name="connsiteY18" fmla="*/ 1760537 h 1760537"/>
                    <a:gd name="connsiteX19" fmla="*/ 142359 w 2066925"/>
                    <a:gd name="connsiteY19" fmla="*/ 1760537 h 1760537"/>
                    <a:gd name="connsiteX20" fmla="*/ 61918 w 2066925"/>
                    <a:gd name="connsiteY20" fmla="*/ 1760537 h 1760537"/>
                    <a:gd name="connsiteX21" fmla="*/ 0 w 2066925"/>
                    <a:gd name="connsiteY21" fmla="*/ 1698619 h 1760537"/>
                    <a:gd name="connsiteX22" fmla="*/ 0 w 2066925"/>
                    <a:gd name="connsiteY22" fmla="*/ 1634971 h 1760537"/>
                    <a:gd name="connsiteX23" fmla="*/ 33758 w 2066925"/>
                    <a:gd name="connsiteY23" fmla="*/ 1198207 h 1760537"/>
                    <a:gd name="connsiteX24" fmla="*/ 33758 w 2066925"/>
                    <a:gd name="connsiteY24" fmla="*/ 1110642 h 1760537"/>
                    <a:gd name="connsiteX25" fmla="*/ 0 w 2066925"/>
                    <a:gd name="connsiteY25" fmla="*/ 673878 h 1760537"/>
                    <a:gd name="connsiteX26" fmla="*/ 0 w 2066925"/>
                    <a:gd name="connsiteY26" fmla="*/ 627068 h 1760537"/>
                    <a:gd name="connsiteX27" fmla="*/ 61918 w 2066925"/>
                    <a:gd name="connsiteY27" fmla="*/ 565150 h 1760537"/>
                    <a:gd name="connsiteX28" fmla="*/ 74663 w 2066925"/>
                    <a:gd name="connsiteY28" fmla="*/ 565150 h 1760537"/>
                    <a:gd name="connsiteX29" fmla="*/ 291075 w 2066925"/>
                    <a:gd name="connsiteY29" fmla="*/ 468736 h 1760537"/>
                    <a:gd name="connsiteX30" fmla="*/ 906728 w 2066925"/>
                    <a:gd name="connsiteY30" fmla="*/ 27451 h 1760537"/>
                    <a:gd name="connsiteX31" fmla="*/ 906927 w 2066925"/>
                    <a:gd name="connsiteY31" fmla="*/ 27864 h 1760537"/>
                    <a:gd name="connsiteX32" fmla="*/ 913486 w 2066925"/>
                    <a:gd name="connsiteY32" fmla="*/ 18136 h 1760537"/>
                    <a:gd name="connsiteX33" fmla="*/ 957268 w 2066925"/>
                    <a:gd name="connsiteY33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2025849 w 2066925"/>
                    <a:gd name="connsiteY13" fmla="*/ 1191179 h 1760537"/>
                    <a:gd name="connsiteX14" fmla="*/ 1603802 w 2066925"/>
                    <a:gd name="connsiteY14" fmla="*/ 1397782 h 1760537"/>
                    <a:gd name="connsiteX15" fmla="*/ 1170415 w 2066925"/>
                    <a:gd name="connsiteY15" fmla="*/ 1726394 h 1760537"/>
                    <a:gd name="connsiteX16" fmla="*/ 1109657 w 2066925"/>
                    <a:gd name="connsiteY16" fmla="*/ 1760537 h 1760537"/>
                    <a:gd name="connsiteX17" fmla="*/ 1035413 w 2066925"/>
                    <a:gd name="connsiteY17" fmla="*/ 1760537 h 1760537"/>
                    <a:gd name="connsiteX18" fmla="*/ 142359 w 2066925"/>
                    <a:gd name="connsiteY18" fmla="*/ 1760537 h 1760537"/>
                    <a:gd name="connsiteX19" fmla="*/ 61918 w 2066925"/>
                    <a:gd name="connsiteY19" fmla="*/ 1760537 h 1760537"/>
                    <a:gd name="connsiteX20" fmla="*/ 0 w 2066925"/>
                    <a:gd name="connsiteY20" fmla="*/ 1698619 h 1760537"/>
                    <a:gd name="connsiteX21" fmla="*/ 0 w 2066925"/>
                    <a:gd name="connsiteY21" fmla="*/ 1634971 h 1760537"/>
                    <a:gd name="connsiteX22" fmla="*/ 33758 w 2066925"/>
                    <a:gd name="connsiteY22" fmla="*/ 1198207 h 1760537"/>
                    <a:gd name="connsiteX23" fmla="*/ 33758 w 2066925"/>
                    <a:gd name="connsiteY23" fmla="*/ 1110642 h 1760537"/>
                    <a:gd name="connsiteX24" fmla="*/ 0 w 2066925"/>
                    <a:gd name="connsiteY24" fmla="*/ 673878 h 1760537"/>
                    <a:gd name="connsiteX25" fmla="*/ 0 w 2066925"/>
                    <a:gd name="connsiteY25" fmla="*/ 627068 h 1760537"/>
                    <a:gd name="connsiteX26" fmla="*/ 61918 w 2066925"/>
                    <a:gd name="connsiteY26" fmla="*/ 565150 h 1760537"/>
                    <a:gd name="connsiteX27" fmla="*/ 74663 w 2066925"/>
                    <a:gd name="connsiteY27" fmla="*/ 565150 h 1760537"/>
                    <a:gd name="connsiteX28" fmla="*/ 291075 w 2066925"/>
                    <a:gd name="connsiteY28" fmla="*/ 468736 h 1760537"/>
                    <a:gd name="connsiteX29" fmla="*/ 906728 w 2066925"/>
                    <a:gd name="connsiteY29" fmla="*/ 27451 h 1760537"/>
                    <a:gd name="connsiteX30" fmla="*/ 906927 w 2066925"/>
                    <a:gd name="connsiteY30" fmla="*/ 27864 h 1760537"/>
                    <a:gd name="connsiteX31" fmla="*/ 913486 w 2066925"/>
                    <a:gd name="connsiteY31" fmla="*/ 18136 h 1760537"/>
                    <a:gd name="connsiteX32" fmla="*/ 957268 w 2066925"/>
                    <a:gd name="connsiteY32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3977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61918 w 2066925"/>
                    <a:gd name="connsiteY25" fmla="*/ 565150 h 1760537"/>
                    <a:gd name="connsiteX26" fmla="*/ 74663 w 2066925"/>
                    <a:gd name="connsiteY26" fmla="*/ 565150 h 1760537"/>
                    <a:gd name="connsiteX27" fmla="*/ 291075 w 2066925"/>
                    <a:gd name="connsiteY27" fmla="*/ 468736 h 1760537"/>
                    <a:gd name="connsiteX28" fmla="*/ 906728 w 2066925"/>
                    <a:gd name="connsiteY28" fmla="*/ 27451 h 1760537"/>
                    <a:gd name="connsiteX29" fmla="*/ 906927 w 2066925"/>
                    <a:gd name="connsiteY29" fmla="*/ 27864 h 1760537"/>
                    <a:gd name="connsiteX30" fmla="*/ 913486 w 2066925"/>
                    <a:gd name="connsiteY30" fmla="*/ 18136 h 1760537"/>
                    <a:gd name="connsiteX31" fmla="*/ 957268 w 2066925"/>
                    <a:gd name="connsiteY31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3977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61918 w 2066925"/>
                    <a:gd name="connsiteY25" fmla="*/ 565150 h 1760537"/>
                    <a:gd name="connsiteX26" fmla="*/ 74663 w 2066925"/>
                    <a:gd name="connsiteY26" fmla="*/ 565150 h 1760537"/>
                    <a:gd name="connsiteX27" fmla="*/ 291075 w 2066925"/>
                    <a:gd name="connsiteY27" fmla="*/ 468736 h 1760537"/>
                    <a:gd name="connsiteX28" fmla="*/ 906728 w 2066925"/>
                    <a:gd name="connsiteY28" fmla="*/ 27451 h 1760537"/>
                    <a:gd name="connsiteX29" fmla="*/ 906927 w 2066925"/>
                    <a:gd name="connsiteY29" fmla="*/ 27864 h 1760537"/>
                    <a:gd name="connsiteX30" fmla="*/ 913486 w 2066925"/>
                    <a:gd name="connsiteY30" fmla="*/ 18136 h 1760537"/>
                    <a:gd name="connsiteX31" fmla="*/ 957268 w 2066925"/>
                    <a:gd name="connsiteY31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4358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61918 w 2066925"/>
                    <a:gd name="connsiteY25" fmla="*/ 565150 h 1760537"/>
                    <a:gd name="connsiteX26" fmla="*/ 74663 w 2066925"/>
                    <a:gd name="connsiteY26" fmla="*/ 565150 h 1760537"/>
                    <a:gd name="connsiteX27" fmla="*/ 291075 w 2066925"/>
                    <a:gd name="connsiteY27" fmla="*/ 468736 h 1760537"/>
                    <a:gd name="connsiteX28" fmla="*/ 906728 w 2066925"/>
                    <a:gd name="connsiteY28" fmla="*/ 27451 h 1760537"/>
                    <a:gd name="connsiteX29" fmla="*/ 906927 w 2066925"/>
                    <a:gd name="connsiteY29" fmla="*/ 27864 h 1760537"/>
                    <a:gd name="connsiteX30" fmla="*/ 913486 w 2066925"/>
                    <a:gd name="connsiteY30" fmla="*/ 18136 h 1760537"/>
                    <a:gd name="connsiteX31" fmla="*/ 957268 w 2066925"/>
                    <a:gd name="connsiteY31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4358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61918 w 2066925"/>
                    <a:gd name="connsiteY25" fmla="*/ 565150 h 1760537"/>
                    <a:gd name="connsiteX26" fmla="*/ 74663 w 2066925"/>
                    <a:gd name="connsiteY26" fmla="*/ 565150 h 1760537"/>
                    <a:gd name="connsiteX27" fmla="*/ 291075 w 2066925"/>
                    <a:gd name="connsiteY27" fmla="*/ 468736 h 1760537"/>
                    <a:gd name="connsiteX28" fmla="*/ 906728 w 2066925"/>
                    <a:gd name="connsiteY28" fmla="*/ 27451 h 1760537"/>
                    <a:gd name="connsiteX29" fmla="*/ 906927 w 2066925"/>
                    <a:gd name="connsiteY29" fmla="*/ 27864 h 1760537"/>
                    <a:gd name="connsiteX30" fmla="*/ 913486 w 2066925"/>
                    <a:gd name="connsiteY30" fmla="*/ 18136 h 1760537"/>
                    <a:gd name="connsiteX31" fmla="*/ 957268 w 2066925"/>
                    <a:gd name="connsiteY31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4358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61918 w 2066925"/>
                    <a:gd name="connsiteY25" fmla="*/ 565150 h 1760537"/>
                    <a:gd name="connsiteX26" fmla="*/ 74663 w 2066925"/>
                    <a:gd name="connsiteY26" fmla="*/ 565150 h 1760537"/>
                    <a:gd name="connsiteX27" fmla="*/ 906728 w 2066925"/>
                    <a:gd name="connsiteY27" fmla="*/ 27451 h 1760537"/>
                    <a:gd name="connsiteX28" fmla="*/ 906927 w 2066925"/>
                    <a:gd name="connsiteY28" fmla="*/ 27864 h 1760537"/>
                    <a:gd name="connsiteX29" fmla="*/ 913486 w 2066925"/>
                    <a:gd name="connsiteY29" fmla="*/ 18136 h 1760537"/>
                    <a:gd name="connsiteX30" fmla="*/ 957268 w 2066925"/>
                    <a:gd name="connsiteY30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4358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61918 w 2066925"/>
                    <a:gd name="connsiteY25" fmla="*/ 565150 h 1760537"/>
                    <a:gd name="connsiteX26" fmla="*/ 906728 w 2066925"/>
                    <a:gd name="connsiteY26" fmla="*/ 27451 h 1760537"/>
                    <a:gd name="connsiteX27" fmla="*/ 906927 w 2066925"/>
                    <a:gd name="connsiteY27" fmla="*/ 27864 h 1760537"/>
                    <a:gd name="connsiteX28" fmla="*/ 913486 w 2066925"/>
                    <a:gd name="connsiteY28" fmla="*/ 18136 h 1760537"/>
                    <a:gd name="connsiteX29" fmla="*/ 957268 w 2066925"/>
                    <a:gd name="connsiteY29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4358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61918 w 2066925"/>
                    <a:gd name="connsiteY25" fmla="*/ 565150 h 1760537"/>
                    <a:gd name="connsiteX26" fmla="*/ 560815 w 2066925"/>
                    <a:gd name="connsiteY26" fmla="*/ 230969 h 1760537"/>
                    <a:gd name="connsiteX27" fmla="*/ 906728 w 2066925"/>
                    <a:gd name="connsiteY27" fmla="*/ 27451 h 1760537"/>
                    <a:gd name="connsiteX28" fmla="*/ 906927 w 2066925"/>
                    <a:gd name="connsiteY28" fmla="*/ 27864 h 1760537"/>
                    <a:gd name="connsiteX29" fmla="*/ 913486 w 2066925"/>
                    <a:gd name="connsiteY29" fmla="*/ 18136 h 1760537"/>
                    <a:gd name="connsiteX30" fmla="*/ 957268 w 2066925"/>
                    <a:gd name="connsiteY30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4358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61918 w 2066925"/>
                    <a:gd name="connsiteY25" fmla="*/ 565150 h 1760537"/>
                    <a:gd name="connsiteX26" fmla="*/ 560815 w 2066925"/>
                    <a:gd name="connsiteY26" fmla="*/ 230969 h 1760537"/>
                    <a:gd name="connsiteX27" fmla="*/ 906728 w 2066925"/>
                    <a:gd name="connsiteY27" fmla="*/ 27451 h 1760537"/>
                    <a:gd name="connsiteX28" fmla="*/ 906927 w 2066925"/>
                    <a:gd name="connsiteY28" fmla="*/ 27864 h 1760537"/>
                    <a:gd name="connsiteX29" fmla="*/ 913486 w 2066925"/>
                    <a:gd name="connsiteY29" fmla="*/ 18136 h 1760537"/>
                    <a:gd name="connsiteX30" fmla="*/ 957268 w 2066925"/>
                    <a:gd name="connsiteY30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4358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61918 w 2066925"/>
                    <a:gd name="connsiteY25" fmla="*/ 565150 h 1760537"/>
                    <a:gd name="connsiteX26" fmla="*/ 532240 w 2066925"/>
                    <a:gd name="connsiteY26" fmla="*/ 230969 h 1760537"/>
                    <a:gd name="connsiteX27" fmla="*/ 906728 w 2066925"/>
                    <a:gd name="connsiteY27" fmla="*/ 27451 h 1760537"/>
                    <a:gd name="connsiteX28" fmla="*/ 906927 w 2066925"/>
                    <a:gd name="connsiteY28" fmla="*/ 27864 h 1760537"/>
                    <a:gd name="connsiteX29" fmla="*/ 913486 w 2066925"/>
                    <a:gd name="connsiteY29" fmla="*/ 18136 h 1760537"/>
                    <a:gd name="connsiteX30" fmla="*/ 957268 w 2066925"/>
                    <a:gd name="connsiteY30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4358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54774 w 2066925"/>
                    <a:gd name="connsiteY25" fmla="*/ 553244 h 1760537"/>
                    <a:gd name="connsiteX26" fmla="*/ 532240 w 2066925"/>
                    <a:gd name="connsiteY26" fmla="*/ 230969 h 1760537"/>
                    <a:gd name="connsiteX27" fmla="*/ 906728 w 2066925"/>
                    <a:gd name="connsiteY27" fmla="*/ 27451 h 1760537"/>
                    <a:gd name="connsiteX28" fmla="*/ 906927 w 2066925"/>
                    <a:gd name="connsiteY28" fmla="*/ 27864 h 1760537"/>
                    <a:gd name="connsiteX29" fmla="*/ 913486 w 2066925"/>
                    <a:gd name="connsiteY29" fmla="*/ 18136 h 1760537"/>
                    <a:gd name="connsiteX30" fmla="*/ 957268 w 2066925"/>
                    <a:gd name="connsiteY30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4358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54774 w 2066925"/>
                    <a:gd name="connsiteY25" fmla="*/ 553244 h 1760537"/>
                    <a:gd name="connsiteX26" fmla="*/ 532240 w 2066925"/>
                    <a:gd name="connsiteY26" fmla="*/ 230969 h 1760537"/>
                    <a:gd name="connsiteX27" fmla="*/ 906728 w 2066925"/>
                    <a:gd name="connsiteY27" fmla="*/ 27451 h 1760537"/>
                    <a:gd name="connsiteX28" fmla="*/ 906927 w 2066925"/>
                    <a:gd name="connsiteY28" fmla="*/ 27864 h 1760537"/>
                    <a:gd name="connsiteX29" fmla="*/ 913486 w 2066925"/>
                    <a:gd name="connsiteY29" fmla="*/ 18136 h 1760537"/>
                    <a:gd name="connsiteX30" fmla="*/ 957268 w 2066925"/>
                    <a:gd name="connsiteY30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4358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54774 w 2066925"/>
                    <a:gd name="connsiteY25" fmla="*/ 553244 h 1760537"/>
                    <a:gd name="connsiteX26" fmla="*/ 532240 w 2066925"/>
                    <a:gd name="connsiteY26" fmla="*/ 230969 h 1760537"/>
                    <a:gd name="connsiteX27" fmla="*/ 906728 w 2066925"/>
                    <a:gd name="connsiteY27" fmla="*/ 27451 h 1760537"/>
                    <a:gd name="connsiteX28" fmla="*/ 906927 w 2066925"/>
                    <a:gd name="connsiteY28" fmla="*/ 27864 h 1760537"/>
                    <a:gd name="connsiteX29" fmla="*/ 957268 w 2066925"/>
                    <a:gd name="connsiteY29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4358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54774 w 2066925"/>
                    <a:gd name="connsiteY25" fmla="*/ 553244 h 1760537"/>
                    <a:gd name="connsiteX26" fmla="*/ 532240 w 2066925"/>
                    <a:gd name="connsiteY26" fmla="*/ 230969 h 1760537"/>
                    <a:gd name="connsiteX27" fmla="*/ 906728 w 2066925"/>
                    <a:gd name="connsiteY27" fmla="*/ 27451 h 1760537"/>
                    <a:gd name="connsiteX28" fmla="*/ 957268 w 2066925"/>
                    <a:gd name="connsiteY28" fmla="*/ 0 h 1760537"/>
                    <a:gd name="connsiteX0" fmla="*/ 957268 w 2066925"/>
                    <a:gd name="connsiteY0" fmla="*/ 1390 h 1761927"/>
                    <a:gd name="connsiteX1" fmla="*/ 1041248 w 2066925"/>
                    <a:gd name="connsiteY1" fmla="*/ 1390 h 1761927"/>
                    <a:gd name="connsiteX2" fmla="*/ 1423614 w 2066925"/>
                    <a:gd name="connsiteY2" fmla="*/ 30944 h 1761927"/>
                    <a:gd name="connsiteX3" fmla="*/ 1511179 w 2066925"/>
                    <a:gd name="connsiteY3" fmla="*/ 30944 h 1761927"/>
                    <a:gd name="connsiteX4" fmla="*/ 1893547 w 2066925"/>
                    <a:gd name="connsiteY4" fmla="*/ 1390 h 1761927"/>
                    <a:gd name="connsiteX5" fmla="*/ 2005007 w 2066925"/>
                    <a:gd name="connsiteY5" fmla="*/ 1390 h 1761927"/>
                    <a:gd name="connsiteX6" fmla="*/ 2066925 w 2066925"/>
                    <a:gd name="connsiteY6" fmla="*/ 63308 h 1761927"/>
                    <a:gd name="connsiteX7" fmla="*/ 2066925 w 2066925"/>
                    <a:gd name="connsiteY7" fmla="*/ 153752 h 1761927"/>
                    <a:gd name="connsiteX8" fmla="*/ 2035238 w 2066925"/>
                    <a:gd name="connsiteY8" fmla="*/ 563720 h 1761927"/>
                    <a:gd name="connsiteX9" fmla="*/ 2035238 w 2066925"/>
                    <a:gd name="connsiteY9" fmla="*/ 651285 h 1761927"/>
                    <a:gd name="connsiteX10" fmla="*/ 2066925 w 2066925"/>
                    <a:gd name="connsiteY10" fmla="*/ 1061245 h 1761927"/>
                    <a:gd name="connsiteX11" fmla="*/ 2066925 w 2066925"/>
                    <a:gd name="connsiteY11" fmla="*/ 1134859 h 1761927"/>
                    <a:gd name="connsiteX12" fmla="*/ 2029108 w 2066925"/>
                    <a:gd name="connsiteY12" fmla="*/ 1191911 h 1761927"/>
                    <a:gd name="connsiteX13" fmla="*/ 1603802 w 2066925"/>
                    <a:gd name="connsiteY13" fmla="*/ 1437272 h 1761927"/>
                    <a:gd name="connsiteX14" fmla="*/ 1170415 w 2066925"/>
                    <a:gd name="connsiteY14" fmla="*/ 1727784 h 1761927"/>
                    <a:gd name="connsiteX15" fmla="*/ 1109657 w 2066925"/>
                    <a:gd name="connsiteY15" fmla="*/ 1761927 h 1761927"/>
                    <a:gd name="connsiteX16" fmla="*/ 1035413 w 2066925"/>
                    <a:gd name="connsiteY16" fmla="*/ 1761927 h 1761927"/>
                    <a:gd name="connsiteX17" fmla="*/ 142359 w 2066925"/>
                    <a:gd name="connsiteY17" fmla="*/ 1761927 h 1761927"/>
                    <a:gd name="connsiteX18" fmla="*/ 61918 w 2066925"/>
                    <a:gd name="connsiteY18" fmla="*/ 1761927 h 1761927"/>
                    <a:gd name="connsiteX19" fmla="*/ 0 w 2066925"/>
                    <a:gd name="connsiteY19" fmla="*/ 1700009 h 1761927"/>
                    <a:gd name="connsiteX20" fmla="*/ 0 w 2066925"/>
                    <a:gd name="connsiteY20" fmla="*/ 1636361 h 1761927"/>
                    <a:gd name="connsiteX21" fmla="*/ 33758 w 2066925"/>
                    <a:gd name="connsiteY21" fmla="*/ 1199597 h 1761927"/>
                    <a:gd name="connsiteX22" fmla="*/ 33758 w 2066925"/>
                    <a:gd name="connsiteY22" fmla="*/ 1112032 h 1761927"/>
                    <a:gd name="connsiteX23" fmla="*/ 0 w 2066925"/>
                    <a:gd name="connsiteY23" fmla="*/ 675268 h 1761927"/>
                    <a:gd name="connsiteX24" fmla="*/ 0 w 2066925"/>
                    <a:gd name="connsiteY24" fmla="*/ 628458 h 1761927"/>
                    <a:gd name="connsiteX25" fmla="*/ 54774 w 2066925"/>
                    <a:gd name="connsiteY25" fmla="*/ 554634 h 1761927"/>
                    <a:gd name="connsiteX26" fmla="*/ 532240 w 2066925"/>
                    <a:gd name="connsiteY26" fmla="*/ 232359 h 1761927"/>
                    <a:gd name="connsiteX27" fmla="*/ 894822 w 2066925"/>
                    <a:gd name="connsiteY27" fmla="*/ 24079 h 1761927"/>
                    <a:gd name="connsiteX28" fmla="*/ 957268 w 2066925"/>
                    <a:gd name="connsiteY28" fmla="*/ 1390 h 176192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4358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54774 w 2066925"/>
                    <a:gd name="connsiteY25" fmla="*/ 553244 h 1760537"/>
                    <a:gd name="connsiteX26" fmla="*/ 532240 w 2066925"/>
                    <a:gd name="connsiteY26" fmla="*/ 230969 h 1760537"/>
                    <a:gd name="connsiteX27" fmla="*/ 866247 w 2066925"/>
                    <a:gd name="connsiteY27" fmla="*/ 36976 h 1760537"/>
                    <a:gd name="connsiteX28" fmla="*/ 957268 w 2066925"/>
                    <a:gd name="connsiteY28" fmla="*/ 0 h 176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066925" h="1760537">
                      <a:moveTo>
                        <a:pt x="957268" y="0"/>
                      </a:moveTo>
                      <a:lnTo>
                        <a:pt x="1041248" y="0"/>
                      </a:lnTo>
                      <a:lnTo>
                        <a:pt x="1423614" y="29554"/>
                      </a:lnTo>
                      <a:cubicBezTo>
                        <a:pt x="1447794" y="31423"/>
                        <a:pt x="1486999" y="31423"/>
                        <a:pt x="1511179" y="29554"/>
                      </a:cubicBezTo>
                      <a:lnTo>
                        <a:pt x="1893547" y="0"/>
                      </a:lnTo>
                      <a:lnTo>
                        <a:pt x="2005007" y="0"/>
                      </a:lnTo>
                      <a:cubicBezTo>
                        <a:pt x="2039203" y="0"/>
                        <a:pt x="2066925" y="27722"/>
                        <a:pt x="2066925" y="61918"/>
                      </a:cubicBezTo>
                      <a:lnTo>
                        <a:pt x="2066925" y="152362"/>
                      </a:lnTo>
                      <a:lnTo>
                        <a:pt x="2035238" y="562330"/>
                      </a:lnTo>
                      <a:cubicBezTo>
                        <a:pt x="2033369" y="586510"/>
                        <a:pt x="2033369" y="625715"/>
                        <a:pt x="2035238" y="649895"/>
                      </a:cubicBezTo>
                      <a:lnTo>
                        <a:pt x="2066925" y="1059855"/>
                      </a:lnTo>
                      <a:lnTo>
                        <a:pt x="2066925" y="1133469"/>
                      </a:lnTo>
                      <a:cubicBezTo>
                        <a:pt x="2066925" y="1159116"/>
                        <a:pt x="2051331" y="1181122"/>
                        <a:pt x="2029108" y="1190521"/>
                      </a:cubicBezTo>
                      <a:cubicBezTo>
                        <a:pt x="1887339" y="1259608"/>
                        <a:pt x="1821770" y="1290596"/>
                        <a:pt x="1603802" y="1435882"/>
                      </a:cubicBezTo>
                      <a:cubicBezTo>
                        <a:pt x="1385834" y="1581168"/>
                        <a:pt x="1314877" y="1616857"/>
                        <a:pt x="1170415" y="1726394"/>
                      </a:cubicBezTo>
                      <a:lnTo>
                        <a:pt x="1109657" y="1760537"/>
                      </a:lnTo>
                      <a:lnTo>
                        <a:pt x="1035413" y="1760537"/>
                      </a:lnTo>
                      <a:lnTo>
                        <a:pt x="142359" y="1760537"/>
                      </a:lnTo>
                      <a:lnTo>
                        <a:pt x="61918" y="1760537"/>
                      </a:lnTo>
                      <a:cubicBezTo>
                        <a:pt x="27722" y="1760537"/>
                        <a:pt x="0" y="1732815"/>
                        <a:pt x="0" y="1698619"/>
                      </a:cubicBezTo>
                      <a:lnTo>
                        <a:pt x="0" y="1634971"/>
                      </a:lnTo>
                      <a:lnTo>
                        <a:pt x="33758" y="1198207"/>
                      </a:lnTo>
                      <a:cubicBezTo>
                        <a:pt x="35627" y="1174027"/>
                        <a:pt x="35627" y="1134822"/>
                        <a:pt x="33758" y="1110642"/>
                      </a:cubicBezTo>
                      <a:lnTo>
                        <a:pt x="0" y="673878"/>
                      </a:lnTo>
                      <a:lnTo>
                        <a:pt x="0" y="627068"/>
                      </a:lnTo>
                      <a:cubicBezTo>
                        <a:pt x="0" y="592872"/>
                        <a:pt x="20578" y="581819"/>
                        <a:pt x="54774" y="553244"/>
                      </a:cubicBezTo>
                      <a:cubicBezTo>
                        <a:pt x="225835" y="441850"/>
                        <a:pt x="396995" y="317014"/>
                        <a:pt x="532240" y="230969"/>
                      </a:cubicBezTo>
                      <a:cubicBezTo>
                        <a:pt x="667485" y="144924"/>
                        <a:pt x="750943" y="104815"/>
                        <a:pt x="866247" y="36976"/>
                      </a:cubicBezTo>
                      <a:cubicBezTo>
                        <a:pt x="937085" y="-1519"/>
                        <a:pt x="934848" y="4575"/>
                        <a:pt x="957268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0B6D9ABC-7128-466A-94FF-409AE1F6FCFE}"/>
                    </a:ext>
                  </a:extLst>
                </p:cNvPr>
                <p:cNvSpPr/>
                <p:nvPr/>
              </p:nvSpPr>
              <p:spPr>
                <a:xfrm>
                  <a:off x="887690" y="3302806"/>
                  <a:ext cx="1973645" cy="1690222"/>
                </a:xfrm>
                <a:custGeom>
                  <a:avLst/>
                  <a:gdLst>
                    <a:gd name="connsiteX0" fmla="*/ 1800267 w 1973645"/>
                    <a:gd name="connsiteY0" fmla="*/ 0 h 1690222"/>
                    <a:gd name="connsiteX1" fmla="*/ 1911727 w 1973645"/>
                    <a:gd name="connsiteY1" fmla="*/ 0 h 1690222"/>
                    <a:gd name="connsiteX2" fmla="*/ 1973645 w 1973645"/>
                    <a:gd name="connsiteY2" fmla="*/ 61918 h 1690222"/>
                    <a:gd name="connsiteX3" fmla="*/ 1973645 w 1973645"/>
                    <a:gd name="connsiteY3" fmla="*/ 152362 h 1690222"/>
                    <a:gd name="connsiteX4" fmla="*/ 1941958 w 1973645"/>
                    <a:gd name="connsiteY4" fmla="*/ 562330 h 1690222"/>
                    <a:gd name="connsiteX5" fmla="*/ 1941958 w 1973645"/>
                    <a:gd name="connsiteY5" fmla="*/ 649895 h 1690222"/>
                    <a:gd name="connsiteX6" fmla="*/ 1973645 w 1973645"/>
                    <a:gd name="connsiteY6" fmla="*/ 1059855 h 1690222"/>
                    <a:gd name="connsiteX7" fmla="*/ 1973645 w 1973645"/>
                    <a:gd name="connsiteY7" fmla="*/ 1083320 h 1690222"/>
                    <a:gd name="connsiteX8" fmla="*/ 1018807 w 1973645"/>
                    <a:gd name="connsiteY8" fmla="*/ 1690222 h 1690222"/>
                    <a:gd name="connsiteX9" fmla="*/ 700897 w 1973645"/>
                    <a:gd name="connsiteY9" fmla="*/ 940582 h 1690222"/>
                    <a:gd name="connsiteX10" fmla="*/ 196071 w 1973645"/>
                    <a:gd name="connsiteY10" fmla="*/ 792944 h 1690222"/>
                    <a:gd name="connsiteX11" fmla="*/ 0 w 1973645"/>
                    <a:gd name="connsiteY11" fmla="*/ 639267 h 1690222"/>
                    <a:gd name="connsiteX12" fmla="*/ 999491 w 1973645"/>
                    <a:gd name="connsiteY12" fmla="*/ 3983 h 1690222"/>
                    <a:gd name="connsiteX13" fmla="*/ 1330334 w 1973645"/>
                    <a:gd name="connsiteY13" fmla="*/ 29554 h 1690222"/>
                    <a:gd name="connsiteX14" fmla="*/ 1417899 w 1973645"/>
                    <a:gd name="connsiteY14" fmla="*/ 29554 h 1690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973645" h="1690222">
                      <a:moveTo>
                        <a:pt x="1800267" y="0"/>
                      </a:moveTo>
                      <a:lnTo>
                        <a:pt x="1911727" y="0"/>
                      </a:lnTo>
                      <a:cubicBezTo>
                        <a:pt x="1945923" y="0"/>
                        <a:pt x="1973645" y="27722"/>
                        <a:pt x="1973645" y="61918"/>
                      </a:cubicBezTo>
                      <a:lnTo>
                        <a:pt x="1973645" y="152362"/>
                      </a:lnTo>
                      <a:lnTo>
                        <a:pt x="1941958" y="562330"/>
                      </a:lnTo>
                      <a:cubicBezTo>
                        <a:pt x="1940089" y="586510"/>
                        <a:pt x="1940089" y="625715"/>
                        <a:pt x="1941958" y="649895"/>
                      </a:cubicBezTo>
                      <a:lnTo>
                        <a:pt x="1973645" y="1059855"/>
                      </a:lnTo>
                      <a:lnTo>
                        <a:pt x="1973645" y="1083320"/>
                      </a:lnTo>
                      <a:lnTo>
                        <a:pt x="1018807" y="1690222"/>
                      </a:lnTo>
                      <a:lnTo>
                        <a:pt x="700897" y="940582"/>
                      </a:lnTo>
                      <a:lnTo>
                        <a:pt x="196071" y="792944"/>
                      </a:lnTo>
                      <a:lnTo>
                        <a:pt x="0" y="639267"/>
                      </a:lnTo>
                      <a:lnTo>
                        <a:pt x="999491" y="3983"/>
                      </a:lnTo>
                      <a:lnTo>
                        <a:pt x="1330334" y="29554"/>
                      </a:lnTo>
                      <a:cubicBezTo>
                        <a:pt x="1354514" y="31423"/>
                        <a:pt x="1393719" y="31423"/>
                        <a:pt x="1417899" y="295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>
                        <a:alpha val="50000"/>
                      </a:srgbClr>
                    </a:gs>
                    <a:gs pos="22000">
                      <a:schemeClr val="bg1">
                        <a:alpha val="0"/>
                      </a:schemeClr>
                    </a:gs>
                    <a:gs pos="76000">
                      <a:schemeClr val="bg1">
                        <a:alpha val="0"/>
                      </a:schemeClr>
                    </a:gs>
                    <a:gs pos="40000">
                      <a:srgbClr val="FFC000">
                        <a:alpha val="50000"/>
                      </a:srgbClr>
                    </a:gs>
                    <a:gs pos="56000">
                      <a:schemeClr val="bg1">
                        <a:alpha val="80000"/>
                      </a:schemeClr>
                    </a:gs>
                  </a:gsLst>
                  <a:lin ang="14400000" scaled="0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DA1E4BCE-8CC7-4C27-90CD-0690063EDA13}"/>
                    </a:ext>
                  </a:extLst>
                </p:cNvPr>
                <p:cNvSpPr/>
                <p:nvPr/>
              </p:nvSpPr>
              <p:spPr>
                <a:xfrm>
                  <a:off x="829104" y="3901317"/>
                  <a:ext cx="1106362" cy="1128846"/>
                </a:xfrm>
                <a:custGeom>
                  <a:avLst/>
                  <a:gdLst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88884 w 1171575"/>
                    <a:gd name="connsiteY15" fmla="*/ 1162856 h 1195387"/>
                    <a:gd name="connsiteX16" fmla="*/ 545102 w 1171575"/>
                    <a:gd name="connsiteY16" fmla="*/ 1164258 h 1195387"/>
                    <a:gd name="connsiteX17" fmla="*/ 142359 w 1171575"/>
                    <a:gd name="connsiteY17" fmla="*/ 1195387 h 1195387"/>
                    <a:gd name="connsiteX18" fmla="*/ 61918 w 1171575"/>
                    <a:gd name="connsiteY18" fmla="*/ 1195387 h 1195387"/>
                    <a:gd name="connsiteX19" fmla="*/ 0 w 1171575"/>
                    <a:gd name="connsiteY19" fmla="*/ 1133469 h 1195387"/>
                    <a:gd name="connsiteX20" fmla="*/ 0 w 1171575"/>
                    <a:gd name="connsiteY20" fmla="*/ 1069821 h 1195387"/>
                    <a:gd name="connsiteX21" fmla="*/ 33758 w 1171575"/>
                    <a:gd name="connsiteY21" fmla="*/ 633057 h 1195387"/>
                    <a:gd name="connsiteX22" fmla="*/ 33758 w 1171575"/>
                    <a:gd name="connsiteY22" fmla="*/ 545492 h 1195387"/>
                    <a:gd name="connsiteX23" fmla="*/ 0 w 1171575"/>
                    <a:gd name="connsiteY23" fmla="*/ 108728 h 1195387"/>
                    <a:gd name="connsiteX24" fmla="*/ 0 w 1171575"/>
                    <a:gd name="connsiteY24" fmla="*/ 61918 h 1195387"/>
                    <a:gd name="connsiteX25" fmla="*/ 61918 w 1171575"/>
                    <a:gd name="connsiteY25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45102 w 1171575"/>
                    <a:gd name="connsiteY15" fmla="*/ 1164258 h 1195387"/>
                    <a:gd name="connsiteX16" fmla="*/ 142359 w 1171575"/>
                    <a:gd name="connsiteY16" fmla="*/ 1195387 h 1195387"/>
                    <a:gd name="connsiteX17" fmla="*/ 61918 w 1171575"/>
                    <a:gd name="connsiteY17" fmla="*/ 1195387 h 1195387"/>
                    <a:gd name="connsiteX18" fmla="*/ 0 w 1171575"/>
                    <a:gd name="connsiteY18" fmla="*/ 1133469 h 1195387"/>
                    <a:gd name="connsiteX19" fmla="*/ 0 w 1171575"/>
                    <a:gd name="connsiteY19" fmla="*/ 1069821 h 1195387"/>
                    <a:gd name="connsiteX20" fmla="*/ 33758 w 1171575"/>
                    <a:gd name="connsiteY20" fmla="*/ 633057 h 1195387"/>
                    <a:gd name="connsiteX21" fmla="*/ 33758 w 1171575"/>
                    <a:gd name="connsiteY21" fmla="*/ 545492 h 1195387"/>
                    <a:gd name="connsiteX22" fmla="*/ 0 w 1171575"/>
                    <a:gd name="connsiteY22" fmla="*/ 108728 h 1195387"/>
                    <a:gd name="connsiteX23" fmla="*/ 0 w 1171575"/>
                    <a:gd name="connsiteY23" fmla="*/ 61918 h 1195387"/>
                    <a:gd name="connsiteX24" fmla="*/ 61918 w 1171575"/>
                    <a:gd name="connsiteY24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142359 w 1171575"/>
                    <a:gd name="connsiteY15" fmla="*/ 1195387 h 1195387"/>
                    <a:gd name="connsiteX16" fmla="*/ 61918 w 1171575"/>
                    <a:gd name="connsiteY16" fmla="*/ 1195387 h 1195387"/>
                    <a:gd name="connsiteX17" fmla="*/ 0 w 1171575"/>
                    <a:gd name="connsiteY17" fmla="*/ 1133469 h 1195387"/>
                    <a:gd name="connsiteX18" fmla="*/ 0 w 1171575"/>
                    <a:gd name="connsiteY18" fmla="*/ 1069821 h 1195387"/>
                    <a:gd name="connsiteX19" fmla="*/ 33758 w 1171575"/>
                    <a:gd name="connsiteY19" fmla="*/ 633057 h 1195387"/>
                    <a:gd name="connsiteX20" fmla="*/ 33758 w 1171575"/>
                    <a:gd name="connsiteY20" fmla="*/ 545492 h 1195387"/>
                    <a:gd name="connsiteX21" fmla="*/ 0 w 1171575"/>
                    <a:gd name="connsiteY21" fmla="*/ 108728 h 1195387"/>
                    <a:gd name="connsiteX22" fmla="*/ 0 w 1171575"/>
                    <a:gd name="connsiteY22" fmla="*/ 61918 h 1195387"/>
                    <a:gd name="connsiteX23" fmla="*/ 61918 w 1171575"/>
                    <a:gd name="connsiteY23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142359 w 1171575"/>
                    <a:gd name="connsiteY14" fmla="*/ 1195387 h 1195387"/>
                    <a:gd name="connsiteX15" fmla="*/ 61918 w 1171575"/>
                    <a:gd name="connsiteY15" fmla="*/ 1195387 h 1195387"/>
                    <a:gd name="connsiteX16" fmla="*/ 0 w 1171575"/>
                    <a:gd name="connsiteY16" fmla="*/ 1133469 h 1195387"/>
                    <a:gd name="connsiteX17" fmla="*/ 0 w 1171575"/>
                    <a:gd name="connsiteY17" fmla="*/ 1069821 h 1195387"/>
                    <a:gd name="connsiteX18" fmla="*/ 33758 w 1171575"/>
                    <a:gd name="connsiteY18" fmla="*/ 633057 h 1195387"/>
                    <a:gd name="connsiteX19" fmla="*/ 33758 w 1171575"/>
                    <a:gd name="connsiteY19" fmla="*/ 545492 h 1195387"/>
                    <a:gd name="connsiteX20" fmla="*/ 0 w 1171575"/>
                    <a:gd name="connsiteY20" fmla="*/ 108728 h 1195387"/>
                    <a:gd name="connsiteX21" fmla="*/ 0 w 1171575"/>
                    <a:gd name="connsiteY21" fmla="*/ 61918 h 1195387"/>
                    <a:gd name="connsiteX22" fmla="*/ 61918 w 1171575"/>
                    <a:gd name="connsiteY22" fmla="*/ 0 h 1195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71575" h="1195387">
                      <a:moveTo>
                        <a:pt x="61918" y="0"/>
                      </a:moveTo>
                      <a:lnTo>
                        <a:pt x="145898" y="0"/>
                      </a:lnTo>
                      <a:lnTo>
                        <a:pt x="528264" y="29554"/>
                      </a:lnTo>
                      <a:cubicBezTo>
                        <a:pt x="552444" y="31423"/>
                        <a:pt x="591649" y="31423"/>
                        <a:pt x="615829" y="29554"/>
                      </a:cubicBezTo>
                      <a:lnTo>
                        <a:pt x="998197" y="0"/>
                      </a:lnTo>
                      <a:lnTo>
                        <a:pt x="1109657" y="0"/>
                      </a:lnTo>
                      <a:cubicBezTo>
                        <a:pt x="1143853" y="0"/>
                        <a:pt x="1171575" y="27722"/>
                        <a:pt x="1171575" y="61918"/>
                      </a:cubicBezTo>
                      <a:lnTo>
                        <a:pt x="1171575" y="152362"/>
                      </a:lnTo>
                      <a:lnTo>
                        <a:pt x="1139888" y="562330"/>
                      </a:lnTo>
                      <a:cubicBezTo>
                        <a:pt x="1138019" y="586510"/>
                        <a:pt x="1138019" y="625715"/>
                        <a:pt x="1139888" y="649895"/>
                      </a:cubicBezTo>
                      <a:lnTo>
                        <a:pt x="1171575" y="1059855"/>
                      </a:lnTo>
                      <a:lnTo>
                        <a:pt x="1171575" y="1133469"/>
                      </a:lnTo>
                      <a:cubicBezTo>
                        <a:pt x="1171575" y="1167665"/>
                        <a:pt x="1143853" y="1195387"/>
                        <a:pt x="1109657" y="1195387"/>
                      </a:cubicBezTo>
                      <a:lnTo>
                        <a:pt x="1035413" y="1195387"/>
                      </a:lnTo>
                      <a:lnTo>
                        <a:pt x="142359" y="1195387"/>
                      </a:lnTo>
                      <a:lnTo>
                        <a:pt x="61918" y="1195387"/>
                      </a:lnTo>
                      <a:cubicBezTo>
                        <a:pt x="27722" y="1195387"/>
                        <a:pt x="0" y="1167665"/>
                        <a:pt x="0" y="1133469"/>
                      </a:cubicBezTo>
                      <a:lnTo>
                        <a:pt x="0" y="1069821"/>
                      </a:lnTo>
                      <a:lnTo>
                        <a:pt x="33758" y="633057"/>
                      </a:lnTo>
                      <a:cubicBezTo>
                        <a:pt x="35627" y="608877"/>
                        <a:pt x="35627" y="569672"/>
                        <a:pt x="33758" y="545492"/>
                      </a:cubicBezTo>
                      <a:lnTo>
                        <a:pt x="0" y="108728"/>
                      </a:lnTo>
                      <a:lnTo>
                        <a:pt x="0" y="61918"/>
                      </a:lnTo>
                      <a:cubicBezTo>
                        <a:pt x="0" y="27722"/>
                        <a:pt x="27722" y="0"/>
                        <a:pt x="61918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E8AFBE39-93F1-4549-96F5-8D91241F4281}"/>
                  </a:ext>
                </a:extLst>
              </p:cNvPr>
              <p:cNvSpPr/>
              <p:nvPr/>
            </p:nvSpPr>
            <p:spPr>
              <a:xfrm>
                <a:off x="829104" y="4232810"/>
                <a:ext cx="1106362" cy="1128846"/>
              </a:xfrm>
              <a:custGeom>
                <a:avLst/>
                <a:gdLst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88884 w 1171575"/>
                  <a:gd name="connsiteY15" fmla="*/ 1162856 h 1195387"/>
                  <a:gd name="connsiteX16" fmla="*/ 545102 w 1171575"/>
                  <a:gd name="connsiteY16" fmla="*/ 1164258 h 1195387"/>
                  <a:gd name="connsiteX17" fmla="*/ 142359 w 1171575"/>
                  <a:gd name="connsiteY17" fmla="*/ 1195387 h 1195387"/>
                  <a:gd name="connsiteX18" fmla="*/ 61918 w 1171575"/>
                  <a:gd name="connsiteY18" fmla="*/ 1195387 h 1195387"/>
                  <a:gd name="connsiteX19" fmla="*/ 0 w 1171575"/>
                  <a:gd name="connsiteY19" fmla="*/ 1133469 h 1195387"/>
                  <a:gd name="connsiteX20" fmla="*/ 0 w 1171575"/>
                  <a:gd name="connsiteY20" fmla="*/ 1069821 h 1195387"/>
                  <a:gd name="connsiteX21" fmla="*/ 33758 w 1171575"/>
                  <a:gd name="connsiteY21" fmla="*/ 633057 h 1195387"/>
                  <a:gd name="connsiteX22" fmla="*/ 33758 w 1171575"/>
                  <a:gd name="connsiteY22" fmla="*/ 545492 h 1195387"/>
                  <a:gd name="connsiteX23" fmla="*/ 0 w 1171575"/>
                  <a:gd name="connsiteY23" fmla="*/ 108728 h 1195387"/>
                  <a:gd name="connsiteX24" fmla="*/ 0 w 1171575"/>
                  <a:gd name="connsiteY24" fmla="*/ 61918 h 1195387"/>
                  <a:gd name="connsiteX25" fmla="*/ 61918 w 1171575"/>
                  <a:gd name="connsiteY25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45102 w 1171575"/>
                  <a:gd name="connsiteY15" fmla="*/ 1164258 h 1195387"/>
                  <a:gd name="connsiteX16" fmla="*/ 142359 w 1171575"/>
                  <a:gd name="connsiteY16" fmla="*/ 1195387 h 1195387"/>
                  <a:gd name="connsiteX17" fmla="*/ 61918 w 1171575"/>
                  <a:gd name="connsiteY17" fmla="*/ 1195387 h 1195387"/>
                  <a:gd name="connsiteX18" fmla="*/ 0 w 1171575"/>
                  <a:gd name="connsiteY18" fmla="*/ 1133469 h 1195387"/>
                  <a:gd name="connsiteX19" fmla="*/ 0 w 1171575"/>
                  <a:gd name="connsiteY19" fmla="*/ 1069821 h 1195387"/>
                  <a:gd name="connsiteX20" fmla="*/ 33758 w 1171575"/>
                  <a:gd name="connsiteY20" fmla="*/ 633057 h 1195387"/>
                  <a:gd name="connsiteX21" fmla="*/ 33758 w 1171575"/>
                  <a:gd name="connsiteY21" fmla="*/ 545492 h 1195387"/>
                  <a:gd name="connsiteX22" fmla="*/ 0 w 1171575"/>
                  <a:gd name="connsiteY22" fmla="*/ 108728 h 1195387"/>
                  <a:gd name="connsiteX23" fmla="*/ 0 w 1171575"/>
                  <a:gd name="connsiteY23" fmla="*/ 61918 h 1195387"/>
                  <a:gd name="connsiteX24" fmla="*/ 61918 w 1171575"/>
                  <a:gd name="connsiteY24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142359 w 1171575"/>
                  <a:gd name="connsiteY15" fmla="*/ 1195387 h 1195387"/>
                  <a:gd name="connsiteX16" fmla="*/ 61918 w 1171575"/>
                  <a:gd name="connsiteY16" fmla="*/ 1195387 h 1195387"/>
                  <a:gd name="connsiteX17" fmla="*/ 0 w 1171575"/>
                  <a:gd name="connsiteY17" fmla="*/ 1133469 h 1195387"/>
                  <a:gd name="connsiteX18" fmla="*/ 0 w 1171575"/>
                  <a:gd name="connsiteY18" fmla="*/ 1069821 h 1195387"/>
                  <a:gd name="connsiteX19" fmla="*/ 33758 w 1171575"/>
                  <a:gd name="connsiteY19" fmla="*/ 633057 h 1195387"/>
                  <a:gd name="connsiteX20" fmla="*/ 33758 w 1171575"/>
                  <a:gd name="connsiteY20" fmla="*/ 545492 h 1195387"/>
                  <a:gd name="connsiteX21" fmla="*/ 0 w 1171575"/>
                  <a:gd name="connsiteY21" fmla="*/ 108728 h 1195387"/>
                  <a:gd name="connsiteX22" fmla="*/ 0 w 1171575"/>
                  <a:gd name="connsiteY22" fmla="*/ 61918 h 1195387"/>
                  <a:gd name="connsiteX23" fmla="*/ 61918 w 1171575"/>
                  <a:gd name="connsiteY23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142359 w 1171575"/>
                  <a:gd name="connsiteY14" fmla="*/ 1195387 h 1195387"/>
                  <a:gd name="connsiteX15" fmla="*/ 61918 w 1171575"/>
                  <a:gd name="connsiteY15" fmla="*/ 1195387 h 1195387"/>
                  <a:gd name="connsiteX16" fmla="*/ 0 w 1171575"/>
                  <a:gd name="connsiteY16" fmla="*/ 1133469 h 1195387"/>
                  <a:gd name="connsiteX17" fmla="*/ 0 w 1171575"/>
                  <a:gd name="connsiteY17" fmla="*/ 1069821 h 1195387"/>
                  <a:gd name="connsiteX18" fmla="*/ 33758 w 1171575"/>
                  <a:gd name="connsiteY18" fmla="*/ 633057 h 1195387"/>
                  <a:gd name="connsiteX19" fmla="*/ 33758 w 1171575"/>
                  <a:gd name="connsiteY19" fmla="*/ 545492 h 1195387"/>
                  <a:gd name="connsiteX20" fmla="*/ 0 w 1171575"/>
                  <a:gd name="connsiteY20" fmla="*/ 108728 h 1195387"/>
                  <a:gd name="connsiteX21" fmla="*/ 0 w 1171575"/>
                  <a:gd name="connsiteY21" fmla="*/ 61918 h 1195387"/>
                  <a:gd name="connsiteX22" fmla="*/ 61918 w 1171575"/>
                  <a:gd name="connsiteY22" fmla="*/ 0 h 119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71575" h="1195387">
                    <a:moveTo>
                      <a:pt x="61918" y="0"/>
                    </a:moveTo>
                    <a:lnTo>
                      <a:pt x="145898" y="0"/>
                    </a:lnTo>
                    <a:lnTo>
                      <a:pt x="528264" y="29554"/>
                    </a:lnTo>
                    <a:cubicBezTo>
                      <a:pt x="552444" y="31423"/>
                      <a:pt x="591649" y="31423"/>
                      <a:pt x="615829" y="29554"/>
                    </a:cubicBezTo>
                    <a:lnTo>
                      <a:pt x="998197" y="0"/>
                    </a:lnTo>
                    <a:lnTo>
                      <a:pt x="1109657" y="0"/>
                    </a:lnTo>
                    <a:cubicBezTo>
                      <a:pt x="1143853" y="0"/>
                      <a:pt x="1171575" y="27722"/>
                      <a:pt x="1171575" y="61918"/>
                    </a:cubicBezTo>
                    <a:lnTo>
                      <a:pt x="1171575" y="152362"/>
                    </a:lnTo>
                    <a:lnTo>
                      <a:pt x="1139888" y="562330"/>
                    </a:lnTo>
                    <a:cubicBezTo>
                      <a:pt x="1138019" y="586510"/>
                      <a:pt x="1138019" y="625715"/>
                      <a:pt x="1139888" y="649895"/>
                    </a:cubicBezTo>
                    <a:lnTo>
                      <a:pt x="1171575" y="1059855"/>
                    </a:lnTo>
                    <a:lnTo>
                      <a:pt x="1171575" y="1133469"/>
                    </a:lnTo>
                    <a:cubicBezTo>
                      <a:pt x="1171575" y="1167665"/>
                      <a:pt x="1143853" y="1195387"/>
                      <a:pt x="1109657" y="1195387"/>
                    </a:cubicBezTo>
                    <a:lnTo>
                      <a:pt x="1035413" y="1195387"/>
                    </a:lnTo>
                    <a:lnTo>
                      <a:pt x="142359" y="1195387"/>
                    </a:lnTo>
                    <a:lnTo>
                      <a:pt x="61918" y="1195387"/>
                    </a:lnTo>
                    <a:cubicBezTo>
                      <a:pt x="27722" y="1195387"/>
                      <a:pt x="0" y="1167665"/>
                      <a:pt x="0" y="1133469"/>
                    </a:cubicBezTo>
                    <a:lnTo>
                      <a:pt x="0" y="1069821"/>
                    </a:lnTo>
                    <a:lnTo>
                      <a:pt x="33758" y="633057"/>
                    </a:lnTo>
                    <a:cubicBezTo>
                      <a:pt x="35627" y="608877"/>
                      <a:pt x="35627" y="569672"/>
                      <a:pt x="33758" y="545492"/>
                    </a:cubicBezTo>
                    <a:lnTo>
                      <a:pt x="0" y="108728"/>
                    </a:lnTo>
                    <a:lnTo>
                      <a:pt x="0" y="61918"/>
                    </a:lnTo>
                    <a:cubicBezTo>
                      <a:pt x="0" y="27722"/>
                      <a:pt x="27722" y="0"/>
                      <a:pt x="619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D8B38BE7-1AB6-4565-AAD4-22DB20663B10}"/>
                </a:ext>
              </a:extLst>
            </p:cNvPr>
            <p:cNvGrpSpPr/>
            <p:nvPr/>
          </p:nvGrpSpPr>
          <p:grpSpPr>
            <a:xfrm>
              <a:off x="62911" y="5210919"/>
              <a:ext cx="1763313" cy="1065001"/>
              <a:chOff x="571086" y="6182908"/>
              <a:chExt cx="1622400" cy="979893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7DF151D8-94C5-4EEB-9C55-8BC3360E1F6D}"/>
                  </a:ext>
                </a:extLst>
              </p:cNvPr>
              <p:cNvSpPr/>
              <p:nvPr/>
            </p:nvSpPr>
            <p:spPr>
              <a:xfrm>
                <a:off x="571086" y="6182908"/>
                <a:ext cx="1622400" cy="979893"/>
              </a:xfrm>
              <a:custGeom>
                <a:avLst/>
                <a:gdLst>
                  <a:gd name="connsiteX0" fmla="*/ 802781 w 1622400"/>
                  <a:gd name="connsiteY0" fmla="*/ 0 h 979893"/>
                  <a:gd name="connsiteX1" fmla="*/ 846563 w 1622400"/>
                  <a:gd name="connsiteY1" fmla="*/ 9356 h 979893"/>
                  <a:gd name="connsiteX2" fmla="*/ 910517 w 1622400"/>
                  <a:gd name="connsiteY2" fmla="*/ 42351 h 979893"/>
                  <a:gd name="connsiteX3" fmla="*/ 1178002 w 1622400"/>
                  <a:gd name="connsiteY3" fmla="*/ 203469 h 979893"/>
                  <a:gd name="connsiteX4" fmla="*/ 1239920 w 1622400"/>
                  <a:gd name="connsiteY4" fmla="*/ 235414 h 979893"/>
                  <a:gd name="connsiteX5" fmla="*/ 1552211 w 1622400"/>
                  <a:gd name="connsiteY5" fmla="*/ 373410 h 979893"/>
                  <a:gd name="connsiteX6" fmla="*/ 1604264 w 1622400"/>
                  <a:gd name="connsiteY6" fmla="*/ 400265 h 979893"/>
                  <a:gd name="connsiteX7" fmla="*/ 1622400 w 1622400"/>
                  <a:gd name="connsiteY7" fmla="*/ 422853 h 979893"/>
                  <a:gd name="connsiteX8" fmla="*/ 1618852 w 1622400"/>
                  <a:gd name="connsiteY8" fmla="*/ 427273 h 979893"/>
                  <a:gd name="connsiteX9" fmla="*/ 1622045 w 1622400"/>
                  <a:gd name="connsiteY9" fmla="*/ 434982 h 979893"/>
                  <a:gd name="connsiteX10" fmla="*/ 1622045 w 1622400"/>
                  <a:gd name="connsiteY10" fmla="*/ 550869 h 979893"/>
                  <a:gd name="connsiteX11" fmla="*/ 1618106 w 1622400"/>
                  <a:gd name="connsiteY11" fmla="*/ 560380 h 979893"/>
                  <a:gd name="connsiteX12" fmla="*/ 1622400 w 1622400"/>
                  <a:gd name="connsiteY12" fmla="*/ 565728 h 979893"/>
                  <a:gd name="connsiteX13" fmla="*/ 1604264 w 1622400"/>
                  <a:gd name="connsiteY13" fmla="*/ 588316 h 979893"/>
                  <a:gd name="connsiteX14" fmla="*/ 1551766 w 1622400"/>
                  <a:gd name="connsiteY14" fmla="*/ 615401 h 979893"/>
                  <a:gd name="connsiteX15" fmla="*/ 920281 w 1622400"/>
                  <a:gd name="connsiteY15" fmla="*/ 941191 h 979893"/>
                  <a:gd name="connsiteX16" fmla="*/ 863401 w 1622400"/>
                  <a:gd name="connsiteY16" fmla="*/ 970537 h 979893"/>
                  <a:gd name="connsiteX17" fmla="*/ 775836 w 1622400"/>
                  <a:gd name="connsiteY17" fmla="*/ 970537 h 979893"/>
                  <a:gd name="connsiteX18" fmla="*/ 730830 w 1622400"/>
                  <a:gd name="connsiteY18" fmla="*/ 947318 h 979893"/>
                  <a:gd name="connsiteX19" fmla="*/ 445861 w 1622400"/>
                  <a:gd name="connsiteY19" fmla="*/ 775668 h 979893"/>
                  <a:gd name="connsiteX20" fmla="*/ 383944 w 1622400"/>
                  <a:gd name="connsiteY20" fmla="*/ 743725 h 979893"/>
                  <a:gd name="connsiteX21" fmla="*/ 51234 w 1622400"/>
                  <a:gd name="connsiteY21" fmla="*/ 596705 h 979893"/>
                  <a:gd name="connsiteX22" fmla="*/ 18135 w 1622400"/>
                  <a:gd name="connsiteY22" fmla="*/ 579629 h 979893"/>
                  <a:gd name="connsiteX23" fmla="*/ 0 w 1622400"/>
                  <a:gd name="connsiteY23" fmla="*/ 557041 h 979893"/>
                  <a:gd name="connsiteX24" fmla="*/ 6037 w 1622400"/>
                  <a:gd name="connsiteY24" fmla="*/ 549522 h 979893"/>
                  <a:gd name="connsiteX25" fmla="*/ 842 w 1622400"/>
                  <a:gd name="connsiteY25" fmla="*/ 536979 h 979893"/>
                  <a:gd name="connsiteX26" fmla="*/ 842 w 1622400"/>
                  <a:gd name="connsiteY26" fmla="*/ 432205 h 979893"/>
                  <a:gd name="connsiteX27" fmla="*/ 5484 w 1622400"/>
                  <a:gd name="connsiteY27" fmla="*/ 420997 h 979893"/>
                  <a:gd name="connsiteX28" fmla="*/ 0 w 1622400"/>
                  <a:gd name="connsiteY28" fmla="*/ 414166 h 979893"/>
                  <a:gd name="connsiteX29" fmla="*/ 18135 w 1622400"/>
                  <a:gd name="connsiteY29" fmla="*/ 391578 h 979893"/>
                  <a:gd name="connsiteX30" fmla="*/ 77517 w 1622400"/>
                  <a:gd name="connsiteY30" fmla="*/ 360941 h 979893"/>
                  <a:gd name="connsiteX31" fmla="*/ 368789 w 1622400"/>
                  <a:gd name="connsiteY31" fmla="*/ 232234 h 979893"/>
                  <a:gd name="connsiteX32" fmla="*/ 430707 w 1622400"/>
                  <a:gd name="connsiteY32" fmla="*/ 200289 h 979893"/>
                  <a:gd name="connsiteX33" fmla="*/ 680184 w 1622400"/>
                  <a:gd name="connsiteY33" fmla="*/ 50018 h 979893"/>
                  <a:gd name="connsiteX34" fmla="*/ 758998 w 1622400"/>
                  <a:gd name="connsiteY34" fmla="*/ 9356 h 979893"/>
                  <a:gd name="connsiteX35" fmla="*/ 802781 w 1622400"/>
                  <a:gd name="connsiteY35" fmla="*/ 0 h 979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622400" h="979893">
                    <a:moveTo>
                      <a:pt x="802781" y="0"/>
                    </a:moveTo>
                    <a:cubicBezTo>
                      <a:pt x="818627" y="0"/>
                      <a:pt x="834473" y="3118"/>
                      <a:pt x="846563" y="9356"/>
                    </a:cubicBezTo>
                    <a:lnTo>
                      <a:pt x="910517" y="42351"/>
                    </a:lnTo>
                    <a:lnTo>
                      <a:pt x="1178002" y="203469"/>
                    </a:lnTo>
                    <a:cubicBezTo>
                      <a:pt x="1193778" y="212972"/>
                      <a:pt x="1221500" y="227274"/>
                      <a:pt x="1239920" y="235414"/>
                    </a:cubicBezTo>
                    <a:lnTo>
                      <a:pt x="1552211" y="373410"/>
                    </a:lnTo>
                    <a:lnTo>
                      <a:pt x="1604264" y="400265"/>
                    </a:lnTo>
                    <a:cubicBezTo>
                      <a:pt x="1616355" y="406503"/>
                      <a:pt x="1622400" y="414678"/>
                      <a:pt x="1622400" y="422853"/>
                    </a:cubicBezTo>
                    <a:lnTo>
                      <a:pt x="1618852" y="427273"/>
                    </a:lnTo>
                    <a:lnTo>
                      <a:pt x="1622045" y="434982"/>
                    </a:lnTo>
                    <a:lnTo>
                      <a:pt x="1622045" y="550869"/>
                    </a:lnTo>
                    <a:lnTo>
                      <a:pt x="1618106" y="560380"/>
                    </a:lnTo>
                    <a:lnTo>
                      <a:pt x="1622400" y="565728"/>
                    </a:lnTo>
                    <a:cubicBezTo>
                      <a:pt x="1622400" y="573903"/>
                      <a:pt x="1616355" y="582079"/>
                      <a:pt x="1604264" y="588316"/>
                    </a:cubicBezTo>
                    <a:lnTo>
                      <a:pt x="1551766" y="615401"/>
                    </a:lnTo>
                    <a:lnTo>
                      <a:pt x="920281" y="941191"/>
                    </a:lnTo>
                    <a:lnTo>
                      <a:pt x="863401" y="970537"/>
                    </a:lnTo>
                    <a:cubicBezTo>
                      <a:pt x="839221" y="983012"/>
                      <a:pt x="800016" y="983012"/>
                      <a:pt x="775836" y="970537"/>
                    </a:cubicBezTo>
                    <a:lnTo>
                      <a:pt x="730830" y="947318"/>
                    </a:lnTo>
                    <a:lnTo>
                      <a:pt x="445861" y="775668"/>
                    </a:lnTo>
                    <a:cubicBezTo>
                      <a:pt x="430085" y="766166"/>
                      <a:pt x="402363" y="751864"/>
                      <a:pt x="383944" y="743725"/>
                    </a:cubicBezTo>
                    <a:lnTo>
                      <a:pt x="51234" y="596705"/>
                    </a:lnTo>
                    <a:lnTo>
                      <a:pt x="18135" y="579629"/>
                    </a:lnTo>
                    <a:cubicBezTo>
                      <a:pt x="6045" y="573392"/>
                      <a:pt x="0" y="565217"/>
                      <a:pt x="0" y="557041"/>
                    </a:cubicBezTo>
                    <a:lnTo>
                      <a:pt x="6037" y="549522"/>
                    </a:lnTo>
                    <a:lnTo>
                      <a:pt x="842" y="536979"/>
                    </a:lnTo>
                    <a:lnTo>
                      <a:pt x="842" y="432205"/>
                    </a:lnTo>
                    <a:lnTo>
                      <a:pt x="5484" y="420997"/>
                    </a:lnTo>
                    <a:lnTo>
                      <a:pt x="0" y="414166"/>
                    </a:lnTo>
                    <a:cubicBezTo>
                      <a:pt x="0" y="405991"/>
                      <a:pt x="6045" y="397815"/>
                      <a:pt x="18135" y="391578"/>
                    </a:cubicBezTo>
                    <a:lnTo>
                      <a:pt x="77517" y="360941"/>
                    </a:lnTo>
                    <a:lnTo>
                      <a:pt x="368789" y="232234"/>
                    </a:lnTo>
                    <a:cubicBezTo>
                      <a:pt x="387208" y="224094"/>
                      <a:pt x="414930" y="209792"/>
                      <a:pt x="430707" y="200289"/>
                    </a:cubicBezTo>
                    <a:lnTo>
                      <a:pt x="680184" y="50018"/>
                    </a:lnTo>
                    <a:lnTo>
                      <a:pt x="758998" y="9356"/>
                    </a:lnTo>
                    <a:cubicBezTo>
                      <a:pt x="771088" y="3118"/>
                      <a:pt x="786934" y="0"/>
                      <a:pt x="802781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0FEAF9E6-BAB2-4AD5-8D91-7A739DACA155}"/>
                  </a:ext>
                </a:extLst>
              </p:cNvPr>
              <p:cNvSpPr/>
              <p:nvPr/>
            </p:nvSpPr>
            <p:spPr>
              <a:xfrm>
                <a:off x="571086" y="6622953"/>
                <a:ext cx="1622400" cy="539848"/>
              </a:xfrm>
              <a:custGeom>
                <a:avLst/>
                <a:gdLst>
                  <a:gd name="connsiteX0" fmla="*/ 842 w 1622400"/>
                  <a:gd name="connsiteY0" fmla="*/ 0 h 539848"/>
                  <a:gd name="connsiteX1" fmla="*/ 1622045 w 1622400"/>
                  <a:gd name="connsiteY1" fmla="*/ 0 h 539848"/>
                  <a:gd name="connsiteX2" fmla="*/ 1622045 w 1622400"/>
                  <a:gd name="connsiteY2" fmla="*/ 110824 h 539848"/>
                  <a:gd name="connsiteX3" fmla="*/ 1618106 w 1622400"/>
                  <a:gd name="connsiteY3" fmla="*/ 120335 h 539848"/>
                  <a:gd name="connsiteX4" fmla="*/ 1622400 w 1622400"/>
                  <a:gd name="connsiteY4" fmla="*/ 125683 h 539848"/>
                  <a:gd name="connsiteX5" fmla="*/ 1604264 w 1622400"/>
                  <a:gd name="connsiteY5" fmla="*/ 148271 h 539848"/>
                  <a:gd name="connsiteX6" fmla="*/ 1551766 w 1622400"/>
                  <a:gd name="connsiteY6" fmla="*/ 175356 h 539848"/>
                  <a:gd name="connsiteX7" fmla="*/ 920281 w 1622400"/>
                  <a:gd name="connsiteY7" fmla="*/ 501146 h 539848"/>
                  <a:gd name="connsiteX8" fmla="*/ 863401 w 1622400"/>
                  <a:gd name="connsiteY8" fmla="*/ 530492 h 539848"/>
                  <a:gd name="connsiteX9" fmla="*/ 775836 w 1622400"/>
                  <a:gd name="connsiteY9" fmla="*/ 530492 h 539848"/>
                  <a:gd name="connsiteX10" fmla="*/ 730830 w 1622400"/>
                  <a:gd name="connsiteY10" fmla="*/ 507273 h 539848"/>
                  <a:gd name="connsiteX11" fmla="*/ 445861 w 1622400"/>
                  <a:gd name="connsiteY11" fmla="*/ 335623 h 539848"/>
                  <a:gd name="connsiteX12" fmla="*/ 383944 w 1622400"/>
                  <a:gd name="connsiteY12" fmla="*/ 303680 h 539848"/>
                  <a:gd name="connsiteX13" fmla="*/ 51234 w 1622400"/>
                  <a:gd name="connsiteY13" fmla="*/ 156660 h 539848"/>
                  <a:gd name="connsiteX14" fmla="*/ 18135 w 1622400"/>
                  <a:gd name="connsiteY14" fmla="*/ 139584 h 539848"/>
                  <a:gd name="connsiteX15" fmla="*/ 0 w 1622400"/>
                  <a:gd name="connsiteY15" fmla="*/ 116996 h 539848"/>
                  <a:gd name="connsiteX16" fmla="*/ 6037 w 1622400"/>
                  <a:gd name="connsiteY16" fmla="*/ 109477 h 539848"/>
                  <a:gd name="connsiteX17" fmla="*/ 842 w 1622400"/>
                  <a:gd name="connsiteY17" fmla="*/ 96934 h 53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22400" h="539848">
                    <a:moveTo>
                      <a:pt x="842" y="0"/>
                    </a:moveTo>
                    <a:lnTo>
                      <a:pt x="1622045" y="0"/>
                    </a:lnTo>
                    <a:lnTo>
                      <a:pt x="1622045" y="110824"/>
                    </a:lnTo>
                    <a:lnTo>
                      <a:pt x="1618106" y="120335"/>
                    </a:lnTo>
                    <a:lnTo>
                      <a:pt x="1622400" y="125683"/>
                    </a:lnTo>
                    <a:cubicBezTo>
                      <a:pt x="1622400" y="133858"/>
                      <a:pt x="1616355" y="142034"/>
                      <a:pt x="1604264" y="148271"/>
                    </a:cubicBezTo>
                    <a:lnTo>
                      <a:pt x="1551766" y="175356"/>
                    </a:lnTo>
                    <a:lnTo>
                      <a:pt x="920281" y="501146"/>
                    </a:lnTo>
                    <a:lnTo>
                      <a:pt x="863401" y="530492"/>
                    </a:lnTo>
                    <a:cubicBezTo>
                      <a:pt x="839221" y="542967"/>
                      <a:pt x="800016" y="542967"/>
                      <a:pt x="775836" y="530492"/>
                    </a:cubicBezTo>
                    <a:lnTo>
                      <a:pt x="730830" y="507273"/>
                    </a:lnTo>
                    <a:lnTo>
                      <a:pt x="445861" y="335623"/>
                    </a:lnTo>
                    <a:cubicBezTo>
                      <a:pt x="430085" y="326121"/>
                      <a:pt x="402363" y="311819"/>
                      <a:pt x="383944" y="303680"/>
                    </a:cubicBezTo>
                    <a:lnTo>
                      <a:pt x="51234" y="156660"/>
                    </a:lnTo>
                    <a:lnTo>
                      <a:pt x="18135" y="139584"/>
                    </a:lnTo>
                    <a:cubicBezTo>
                      <a:pt x="6045" y="133347"/>
                      <a:pt x="0" y="125172"/>
                      <a:pt x="0" y="116996"/>
                    </a:cubicBezTo>
                    <a:lnTo>
                      <a:pt x="6037" y="109477"/>
                    </a:lnTo>
                    <a:lnTo>
                      <a:pt x="842" y="96934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  <a:gs pos="20000">
                    <a:srgbClr val="FFC000">
                      <a:alpha val="50000"/>
                    </a:srgbClr>
                  </a:gs>
                  <a:gs pos="52000">
                    <a:schemeClr val="bg1">
                      <a:alpha val="80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916AFE9A-2D0C-4B42-B486-C3EC22F9CA6A}"/>
                  </a:ext>
                </a:extLst>
              </p:cNvPr>
              <p:cNvSpPr/>
              <p:nvPr/>
            </p:nvSpPr>
            <p:spPr>
              <a:xfrm>
                <a:off x="638175" y="6217140"/>
                <a:ext cx="1498600" cy="786344"/>
              </a:xfrm>
              <a:custGeom>
                <a:avLst/>
                <a:gdLst>
                  <a:gd name="connsiteX0" fmla="*/ 802781 w 1622399"/>
                  <a:gd name="connsiteY0" fmla="*/ 0 h 1622401"/>
                  <a:gd name="connsiteX1" fmla="*/ 846563 w 1622399"/>
                  <a:gd name="connsiteY1" fmla="*/ 18135 h 1622401"/>
                  <a:gd name="connsiteX2" fmla="*/ 910517 w 1622399"/>
                  <a:gd name="connsiteY2" fmla="*/ 82089 h 1622401"/>
                  <a:gd name="connsiteX3" fmla="*/ 1178002 w 1622399"/>
                  <a:gd name="connsiteY3" fmla="*/ 394386 h 1622401"/>
                  <a:gd name="connsiteX4" fmla="*/ 1239920 w 1622399"/>
                  <a:gd name="connsiteY4" fmla="*/ 456305 h 1622401"/>
                  <a:gd name="connsiteX5" fmla="*/ 1552211 w 1622399"/>
                  <a:gd name="connsiteY5" fmla="*/ 723784 h 1622401"/>
                  <a:gd name="connsiteX6" fmla="*/ 1604264 w 1622399"/>
                  <a:gd name="connsiteY6" fmla="*/ 775837 h 1622401"/>
                  <a:gd name="connsiteX7" fmla="*/ 1604264 w 1622399"/>
                  <a:gd name="connsiteY7" fmla="*/ 863402 h 1622401"/>
                  <a:gd name="connsiteX8" fmla="*/ 1551766 w 1622399"/>
                  <a:gd name="connsiteY8" fmla="*/ 915901 h 1622401"/>
                  <a:gd name="connsiteX9" fmla="*/ 920281 w 1622399"/>
                  <a:gd name="connsiteY9" fmla="*/ 1547385 h 1622401"/>
                  <a:gd name="connsiteX10" fmla="*/ 863401 w 1622399"/>
                  <a:gd name="connsiteY10" fmla="*/ 1604266 h 1622401"/>
                  <a:gd name="connsiteX11" fmla="*/ 775836 w 1622399"/>
                  <a:gd name="connsiteY11" fmla="*/ 1604266 h 1622401"/>
                  <a:gd name="connsiteX12" fmla="*/ 730830 w 1622399"/>
                  <a:gd name="connsiteY12" fmla="*/ 1559260 h 1622401"/>
                  <a:gd name="connsiteX13" fmla="*/ 445861 w 1622399"/>
                  <a:gd name="connsiteY13" fmla="*/ 1226550 h 1622401"/>
                  <a:gd name="connsiteX14" fmla="*/ 383944 w 1622399"/>
                  <a:gd name="connsiteY14" fmla="*/ 1164633 h 1622401"/>
                  <a:gd name="connsiteX15" fmla="*/ 51234 w 1622399"/>
                  <a:gd name="connsiteY15" fmla="*/ 879664 h 1622401"/>
                  <a:gd name="connsiteX16" fmla="*/ 18135 w 1622399"/>
                  <a:gd name="connsiteY16" fmla="*/ 846565 h 1622401"/>
                  <a:gd name="connsiteX17" fmla="*/ 18135 w 1622399"/>
                  <a:gd name="connsiteY17" fmla="*/ 758999 h 1622401"/>
                  <a:gd name="connsiteX18" fmla="*/ 77517 w 1622399"/>
                  <a:gd name="connsiteY18" fmla="*/ 699616 h 1622401"/>
                  <a:gd name="connsiteX19" fmla="*/ 368789 w 1622399"/>
                  <a:gd name="connsiteY19" fmla="*/ 450141 h 1622401"/>
                  <a:gd name="connsiteX20" fmla="*/ 430707 w 1622399"/>
                  <a:gd name="connsiteY20" fmla="*/ 388222 h 1622401"/>
                  <a:gd name="connsiteX21" fmla="*/ 680184 w 1622399"/>
                  <a:gd name="connsiteY21" fmla="*/ 96950 h 1622401"/>
                  <a:gd name="connsiteX22" fmla="*/ 758998 w 1622399"/>
                  <a:gd name="connsiteY22" fmla="*/ 18135 h 1622401"/>
                  <a:gd name="connsiteX23" fmla="*/ 802781 w 1622399"/>
                  <a:gd name="connsiteY23" fmla="*/ 0 h 1622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22399" h="1622401">
                    <a:moveTo>
                      <a:pt x="802781" y="0"/>
                    </a:moveTo>
                    <a:cubicBezTo>
                      <a:pt x="818627" y="0"/>
                      <a:pt x="834473" y="6045"/>
                      <a:pt x="846563" y="18135"/>
                    </a:cubicBezTo>
                    <a:lnTo>
                      <a:pt x="910517" y="82089"/>
                    </a:lnTo>
                    <a:lnTo>
                      <a:pt x="1178002" y="394386"/>
                    </a:lnTo>
                    <a:cubicBezTo>
                      <a:pt x="1193778" y="412806"/>
                      <a:pt x="1221500" y="440528"/>
                      <a:pt x="1239920" y="456305"/>
                    </a:cubicBezTo>
                    <a:lnTo>
                      <a:pt x="1552211" y="723784"/>
                    </a:lnTo>
                    <a:lnTo>
                      <a:pt x="1604264" y="775837"/>
                    </a:lnTo>
                    <a:cubicBezTo>
                      <a:pt x="1628445" y="800017"/>
                      <a:pt x="1628445" y="839222"/>
                      <a:pt x="1604264" y="863402"/>
                    </a:cubicBezTo>
                    <a:lnTo>
                      <a:pt x="1551766" y="915901"/>
                    </a:lnTo>
                    <a:lnTo>
                      <a:pt x="920281" y="1547385"/>
                    </a:lnTo>
                    <a:lnTo>
                      <a:pt x="863401" y="1604266"/>
                    </a:lnTo>
                    <a:cubicBezTo>
                      <a:pt x="839221" y="1628446"/>
                      <a:pt x="800016" y="1628446"/>
                      <a:pt x="775836" y="1604266"/>
                    </a:cubicBezTo>
                    <a:lnTo>
                      <a:pt x="730830" y="1559260"/>
                    </a:lnTo>
                    <a:lnTo>
                      <a:pt x="445861" y="1226550"/>
                    </a:lnTo>
                    <a:cubicBezTo>
                      <a:pt x="430085" y="1208131"/>
                      <a:pt x="402363" y="1180409"/>
                      <a:pt x="383944" y="1164633"/>
                    </a:cubicBezTo>
                    <a:lnTo>
                      <a:pt x="51234" y="879664"/>
                    </a:lnTo>
                    <a:lnTo>
                      <a:pt x="18135" y="846565"/>
                    </a:lnTo>
                    <a:cubicBezTo>
                      <a:pt x="-6045" y="822384"/>
                      <a:pt x="-6045" y="783180"/>
                      <a:pt x="18135" y="758999"/>
                    </a:cubicBezTo>
                    <a:lnTo>
                      <a:pt x="77517" y="699616"/>
                    </a:lnTo>
                    <a:lnTo>
                      <a:pt x="368789" y="450141"/>
                    </a:lnTo>
                    <a:cubicBezTo>
                      <a:pt x="387208" y="434364"/>
                      <a:pt x="414930" y="406642"/>
                      <a:pt x="430707" y="388222"/>
                    </a:cubicBezTo>
                    <a:lnTo>
                      <a:pt x="680184" y="96950"/>
                    </a:lnTo>
                    <a:lnTo>
                      <a:pt x="758998" y="18135"/>
                    </a:lnTo>
                    <a:cubicBezTo>
                      <a:pt x="771088" y="6045"/>
                      <a:pt x="786934" y="0"/>
                      <a:pt x="802781" y="0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82CA0F16-591C-453E-B931-39D93FB322E2}"/>
                  </a:ext>
                </a:extLst>
              </p:cNvPr>
              <p:cNvSpPr/>
              <p:nvPr/>
            </p:nvSpPr>
            <p:spPr>
              <a:xfrm>
                <a:off x="638175" y="6217366"/>
                <a:ext cx="1498600" cy="786344"/>
              </a:xfrm>
              <a:custGeom>
                <a:avLst/>
                <a:gdLst>
                  <a:gd name="connsiteX0" fmla="*/ 802781 w 1622399"/>
                  <a:gd name="connsiteY0" fmla="*/ 0 h 1622401"/>
                  <a:gd name="connsiteX1" fmla="*/ 846563 w 1622399"/>
                  <a:gd name="connsiteY1" fmla="*/ 18135 h 1622401"/>
                  <a:gd name="connsiteX2" fmla="*/ 910517 w 1622399"/>
                  <a:gd name="connsiteY2" fmla="*/ 82089 h 1622401"/>
                  <a:gd name="connsiteX3" fmla="*/ 1178002 w 1622399"/>
                  <a:gd name="connsiteY3" fmla="*/ 394386 h 1622401"/>
                  <a:gd name="connsiteX4" fmla="*/ 1239920 w 1622399"/>
                  <a:gd name="connsiteY4" fmla="*/ 456305 h 1622401"/>
                  <a:gd name="connsiteX5" fmla="*/ 1552211 w 1622399"/>
                  <a:gd name="connsiteY5" fmla="*/ 723784 h 1622401"/>
                  <a:gd name="connsiteX6" fmla="*/ 1604264 w 1622399"/>
                  <a:gd name="connsiteY6" fmla="*/ 775837 h 1622401"/>
                  <a:gd name="connsiteX7" fmla="*/ 1604264 w 1622399"/>
                  <a:gd name="connsiteY7" fmla="*/ 863402 h 1622401"/>
                  <a:gd name="connsiteX8" fmla="*/ 1551766 w 1622399"/>
                  <a:gd name="connsiteY8" fmla="*/ 915901 h 1622401"/>
                  <a:gd name="connsiteX9" fmla="*/ 920281 w 1622399"/>
                  <a:gd name="connsiteY9" fmla="*/ 1547385 h 1622401"/>
                  <a:gd name="connsiteX10" fmla="*/ 863401 w 1622399"/>
                  <a:gd name="connsiteY10" fmla="*/ 1604266 h 1622401"/>
                  <a:gd name="connsiteX11" fmla="*/ 775836 w 1622399"/>
                  <a:gd name="connsiteY11" fmla="*/ 1604266 h 1622401"/>
                  <a:gd name="connsiteX12" fmla="*/ 730830 w 1622399"/>
                  <a:gd name="connsiteY12" fmla="*/ 1559260 h 1622401"/>
                  <a:gd name="connsiteX13" fmla="*/ 445861 w 1622399"/>
                  <a:gd name="connsiteY13" fmla="*/ 1226550 h 1622401"/>
                  <a:gd name="connsiteX14" fmla="*/ 383944 w 1622399"/>
                  <a:gd name="connsiteY14" fmla="*/ 1164633 h 1622401"/>
                  <a:gd name="connsiteX15" fmla="*/ 51234 w 1622399"/>
                  <a:gd name="connsiteY15" fmla="*/ 879664 h 1622401"/>
                  <a:gd name="connsiteX16" fmla="*/ 18135 w 1622399"/>
                  <a:gd name="connsiteY16" fmla="*/ 846565 h 1622401"/>
                  <a:gd name="connsiteX17" fmla="*/ 18135 w 1622399"/>
                  <a:gd name="connsiteY17" fmla="*/ 758999 h 1622401"/>
                  <a:gd name="connsiteX18" fmla="*/ 77517 w 1622399"/>
                  <a:gd name="connsiteY18" fmla="*/ 699616 h 1622401"/>
                  <a:gd name="connsiteX19" fmla="*/ 368789 w 1622399"/>
                  <a:gd name="connsiteY19" fmla="*/ 450141 h 1622401"/>
                  <a:gd name="connsiteX20" fmla="*/ 430707 w 1622399"/>
                  <a:gd name="connsiteY20" fmla="*/ 388222 h 1622401"/>
                  <a:gd name="connsiteX21" fmla="*/ 680184 w 1622399"/>
                  <a:gd name="connsiteY21" fmla="*/ 96950 h 1622401"/>
                  <a:gd name="connsiteX22" fmla="*/ 758998 w 1622399"/>
                  <a:gd name="connsiteY22" fmla="*/ 18135 h 1622401"/>
                  <a:gd name="connsiteX23" fmla="*/ 802781 w 1622399"/>
                  <a:gd name="connsiteY23" fmla="*/ 0 h 1622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22399" h="1622401">
                    <a:moveTo>
                      <a:pt x="802781" y="0"/>
                    </a:moveTo>
                    <a:cubicBezTo>
                      <a:pt x="818627" y="0"/>
                      <a:pt x="834473" y="6045"/>
                      <a:pt x="846563" y="18135"/>
                    </a:cubicBezTo>
                    <a:lnTo>
                      <a:pt x="910517" y="82089"/>
                    </a:lnTo>
                    <a:lnTo>
                      <a:pt x="1178002" y="394386"/>
                    </a:lnTo>
                    <a:cubicBezTo>
                      <a:pt x="1193778" y="412806"/>
                      <a:pt x="1221500" y="440528"/>
                      <a:pt x="1239920" y="456305"/>
                    </a:cubicBezTo>
                    <a:lnTo>
                      <a:pt x="1552211" y="723784"/>
                    </a:lnTo>
                    <a:lnTo>
                      <a:pt x="1604264" y="775837"/>
                    </a:lnTo>
                    <a:cubicBezTo>
                      <a:pt x="1628445" y="800017"/>
                      <a:pt x="1628445" y="839222"/>
                      <a:pt x="1604264" y="863402"/>
                    </a:cubicBezTo>
                    <a:lnTo>
                      <a:pt x="1551766" y="915901"/>
                    </a:lnTo>
                    <a:lnTo>
                      <a:pt x="920281" y="1547385"/>
                    </a:lnTo>
                    <a:lnTo>
                      <a:pt x="863401" y="1604266"/>
                    </a:lnTo>
                    <a:cubicBezTo>
                      <a:pt x="839221" y="1628446"/>
                      <a:pt x="800016" y="1628446"/>
                      <a:pt x="775836" y="1604266"/>
                    </a:cubicBezTo>
                    <a:lnTo>
                      <a:pt x="730830" y="1559260"/>
                    </a:lnTo>
                    <a:lnTo>
                      <a:pt x="445861" y="1226550"/>
                    </a:lnTo>
                    <a:cubicBezTo>
                      <a:pt x="430085" y="1208131"/>
                      <a:pt x="402363" y="1180409"/>
                      <a:pt x="383944" y="1164633"/>
                    </a:cubicBezTo>
                    <a:lnTo>
                      <a:pt x="51234" y="879664"/>
                    </a:lnTo>
                    <a:lnTo>
                      <a:pt x="18135" y="846565"/>
                    </a:lnTo>
                    <a:cubicBezTo>
                      <a:pt x="-6045" y="822384"/>
                      <a:pt x="-6045" y="783180"/>
                      <a:pt x="18135" y="758999"/>
                    </a:cubicBezTo>
                    <a:lnTo>
                      <a:pt x="77517" y="699616"/>
                    </a:lnTo>
                    <a:lnTo>
                      <a:pt x="368789" y="450141"/>
                    </a:lnTo>
                    <a:cubicBezTo>
                      <a:pt x="387208" y="434364"/>
                      <a:pt x="414930" y="406642"/>
                      <a:pt x="430707" y="388222"/>
                    </a:cubicBezTo>
                    <a:lnTo>
                      <a:pt x="680184" y="96950"/>
                    </a:lnTo>
                    <a:lnTo>
                      <a:pt x="758998" y="18135"/>
                    </a:lnTo>
                    <a:cubicBezTo>
                      <a:pt x="771088" y="6045"/>
                      <a:pt x="786934" y="0"/>
                      <a:pt x="80278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BF63D5B-9C79-40A4-8E6A-1813E385754E}"/>
              </a:ext>
            </a:extLst>
          </p:cNvPr>
          <p:cNvGrpSpPr/>
          <p:nvPr/>
        </p:nvGrpSpPr>
        <p:grpSpPr>
          <a:xfrm>
            <a:off x="957863" y="1319813"/>
            <a:ext cx="2066925" cy="1760537"/>
            <a:chOff x="796498" y="3302806"/>
            <a:chExt cx="2066925" cy="1760537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FF157FA1-2909-47C0-9896-F40571E8B605}"/>
                </a:ext>
              </a:extLst>
            </p:cNvPr>
            <p:cNvSpPr/>
            <p:nvPr/>
          </p:nvSpPr>
          <p:spPr>
            <a:xfrm>
              <a:off x="796498" y="3302806"/>
              <a:ext cx="2066925" cy="1760537"/>
            </a:xfrm>
            <a:custGeom>
              <a:avLst/>
              <a:gdLst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2025849 w 2066925"/>
                <a:gd name="connsiteY13" fmla="*/ 1191179 h 1760537"/>
                <a:gd name="connsiteX14" fmla="*/ 2032427 w 2066925"/>
                <a:gd name="connsiteY14" fmla="*/ 1197757 h 1760537"/>
                <a:gd name="connsiteX15" fmla="*/ 1603802 w 2066925"/>
                <a:gd name="connsiteY15" fmla="*/ 1397782 h 1760537"/>
                <a:gd name="connsiteX16" fmla="*/ 1170415 w 2066925"/>
                <a:gd name="connsiteY16" fmla="*/ 1726394 h 1760537"/>
                <a:gd name="connsiteX17" fmla="*/ 1167680 w 2066925"/>
                <a:gd name="connsiteY17" fmla="*/ 1717910 h 1760537"/>
                <a:gd name="connsiteX18" fmla="*/ 1166709 w 2066925"/>
                <a:gd name="connsiteY18" fmla="*/ 1722720 h 1760537"/>
                <a:gd name="connsiteX19" fmla="*/ 1109657 w 2066925"/>
                <a:gd name="connsiteY19" fmla="*/ 1760537 h 1760537"/>
                <a:gd name="connsiteX20" fmla="*/ 1035413 w 2066925"/>
                <a:gd name="connsiteY20" fmla="*/ 1760537 h 1760537"/>
                <a:gd name="connsiteX21" fmla="*/ 142359 w 2066925"/>
                <a:gd name="connsiteY21" fmla="*/ 1760537 h 1760537"/>
                <a:gd name="connsiteX22" fmla="*/ 61918 w 2066925"/>
                <a:gd name="connsiteY22" fmla="*/ 1760537 h 1760537"/>
                <a:gd name="connsiteX23" fmla="*/ 0 w 2066925"/>
                <a:gd name="connsiteY23" fmla="*/ 1698619 h 1760537"/>
                <a:gd name="connsiteX24" fmla="*/ 0 w 2066925"/>
                <a:gd name="connsiteY24" fmla="*/ 1634971 h 1760537"/>
                <a:gd name="connsiteX25" fmla="*/ 33758 w 2066925"/>
                <a:gd name="connsiteY25" fmla="*/ 1198207 h 1760537"/>
                <a:gd name="connsiteX26" fmla="*/ 33758 w 2066925"/>
                <a:gd name="connsiteY26" fmla="*/ 1110642 h 1760537"/>
                <a:gd name="connsiteX27" fmla="*/ 0 w 2066925"/>
                <a:gd name="connsiteY27" fmla="*/ 673878 h 1760537"/>
                <a:gd name="connsiteX28" fmla="*/ 0 w 2066925"/>
                <a:gd name="connsiteY28" fmla="*/ 627068 h 1760537"/>
                <a:gd name="connsiteX29" fmla="*/ 61918 w 2066925"/>
                <a:gd name="connsiteY29" fmla="*/ 565150 h 1760537"/>
                <a:gd name="connsiteX30" fmla="*/ 74663 w 2066925"/>
                <a:gd name="connsiteY30" fmla="*/ 565150 h 1760537"/>
                <a:gd name="connsiteX31" fmla="*/ 291075 w 2066925"/>
                <a:gd name="connsiteY31" fmla="*/ 468736 h 1760537"/>
                <a:gd name="connsiteX32" fmla="*/ 906728 w 2066925"/>
                <a:gd name="connsiteY32" fmla="*/ 27451 h 1760537"/>
                <a:gd name="connsiteX33" fmla="*/ 906927 w 2066925"/>
                <a:gd name="connsiteY33" fmla="*/ 27864 h 1760537"/>
                <a:gd name="connsiteX34" fmla="*/ 913486 w 2066925"/>
                <a:gd name="connsiteY34" fmla="*/ 18136 h 1760537"/>
                <a:gd name="connsiteX35" fmla="*/ 957268 w 2066925"/>
                <a:gd name="connsiteY35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2025849 w 2066925"/>
                <a:gd name="connsiteY13" fmla="*/ 1191179 h 1760537"/>
                <a:gd name="connsiteX14" fmla="*/ 2032427 w 2066925"/>
                <a:gd name="connsiteY14" fmla="*/ 1197757 h 1760537"/>
                <a:gd name="connsiteX15" fmla="*/ 1603802 w 2066925"/>
                <a:gd name="connsiteY15" fmla="*/ 1397782 h 1760537"/>
                <a:gd name="connsiteX16" fmla="*/ 1170415 w 2066925"/>
                <a:gd name="connsiteY16" fmla="*/ 1726394 h 1760537"/>
                <a:gd name="connsiteX17" fmla="*/ 1167680 w 2066925"/>
                <a:gd name="connsiteY17" fmla="*/ 1717910 h 1760537"/>
                <a:gd name="connsiteX18" fmla="*/ 1109657 w 2066925"/>
                <a:gd name="connsiteY18" fmla="*/ 1760537 h 1760537"/>
                <a:gd name="connsiteX19" fmla="*/ 1035413 w 2066925"/>
                <a:gd name="connsiteY19" fmla="*/ 1760537 h 1760537"/>
                <a:gd name="connsiteX20" fmla="*/ 142359 w 2066925"/>
                <a:gd name="connsiteY20" fmla="*/ 1760537 h 1760537"/>
                <a:gd name="connsiteX21" fmla="*/ 61918 w 2066925"/>
                <a:gd name="connsiteY21" fmla="*/ 1760537 h 1760537"/>
                <a:gd name="connsiteX22" fmla="*/ 0 w 2066925"/>
                <a:gd name="connsiteY22" fmla="*/ 1698619 h 1760537"/>
                <a:gd name="connsiteX23" fmla="*/ 0 w 2066925"/>
                <a:gd name="connsiteY23" fmla="*/ 1634971 h 1760537"/>
                <a:gd name="connsiteX24" fmla="*/ 33758 w 2066925"/>
                <a:gd name="connsiteY24" fmla="*/ 1198207 h 1760537"/>
                <a:gd name="connsiteX25" fmla="*/ 33758 w 2066925"/>
                <a:gd name="connsiteY25" fmla="*/ 1110642 h 1760537"/>
                <a:gd name="connsiteX26" fmla="*/ 0 w 2066925"/>
                <a:gd name="connsiteY26" fmla="*/ 673878 h 1760537"/>
                <a:gd name="connsiteX27" fmla="*/ 0 w 2066925"/>
                <a:gd name="connsiteY27" fmla="*/ 627068 h 1760537"/>
                <a:gd name="connsiteX28" fmla="*/ 61918 w 2066925"/>
                <a:gd name="connsiteY28" fmla="*/ 565150 h 1760537"/>
                <a:gd name="connsiteX29" fmla="*/ 74663 w 2066925"/>
                <a:gd name="connsiteY29" fmla="*/ 565150 h 1760537"/>
                <a:gd name="connsiteX30" fmla="*/ 291075 w 2066925"/>
                <a:gd name="connsiteY30" fmla="*/ 468736 h 1760537"/>
                <a:gd name="connsiteX31" fmla="*/ 906728 w 2066925"/>
                <a:gd name="connsiteY31" fmla="*/ 27451 h 1760537"/>
                <a:gd name="connsiteX32" fmla="*/ 906927 w 2066925"/>
                <a:gd name="connsiteY32" fmla="*/ 27864 h 1760537"/>
                <a:gd name="connsiteX33" fmla="*/ 913486 w 2066925"/>
                <a:gd name="connsiteY33" fmla="*/ 18136 h 1760537"/>
                <a:gd name="connsiteX34" fmla="*/ 957268 w 2066925"/>
                <a:gd name="connsiteY34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2025849 w 2066925"/>
                <a:gd name="connsiteY13" fmla="*/ 1191179 h 1760537"/>
                <a:gd name="connsiteX14" fmla="*/ 2032427 w 2066925"/>
                <a:gd name="connsiteY14" fmla="*/ 1197757 h 1760537"/>
                <a:gd name="connsiteX15" fmla="*/ 1603802 w 2066925"/>
                <a:gd name="connsiteY15" fmla="*/ 1397782 h 1760537"/>
                <a:gd name="connsiteX16" fmla="*/ 1170415 w 2066925"/>
                <a:gd name="connsiteY16" fmla="*/ 1726394 h 1760537"/>
                <a:gd name="connsiteX17" fmla="*/ 1109657 w 2066925"/>
                <a:gd name="connsiteY17" fmla="*/ 1760537 h 1760537"/>
                <a:gd name="connsiteX18" fmla="*/ 1035413 w 2066925"/>
                <a:gd name="connsiteY18" fmla="*/ 1760537 h 1760537"/>
                <a:gd name="connsiteX19" fmla="*/ 142359 w 2066925"/>
                <a:gd name="connsiteY19" fmla="*/ 1760537 h 1760537"/>
                <a:gd name="connsiteX20" fmla="*/ 61918 w 2066925"/>
                <a:gd name="connsiteY20" fmla="*/ 1760537 h 1760537"/>
                <a:gd name="connsiteX21" fmla="*/ 0 w 2066925"/>
                <a:gd name="connsiteY21" fmla="*/ 1698619 h 1760537"/>
                <a:gd name="connsiteX22" fmla="*/ 0 w 2066925"/>
                <a:gd name="connsiteY22" fmla="*/ 1634971 h 1760537"/>
                <a:gd name="connsiteX23" fmla="*/ 33758 w 2066925"/>
                <a:gd name="connsiteY23" fmla="*/ 1198207 h 1760537"/>
                <a:gd name="connsiteX24" fmla="*/ 33758 w 2066925"/>
                <a:gd name="connsiteY24" fmla="*/ 1110642 h 1760537"/>
                <a:gd name="connsiteX25" fmla="*/ 0 w 2066925"/>
                <a:gd name="connsiteY25" fmla="*/ 673878 h 1760537"/>
                <a:gd name="connsiteX26" fmla="*/ 0 w 2066925"/>
                <a:gd name="connsiteY26" fmla="*/ 627068 h 1760537"/>
                <a:gd name="connsiteX27" fmla="*/ 61918 w 2066925"/>
                <a:gd name="connsiteY27" fmla="*/ 565150 h 1760537"/>
                <a:gd name="connsiteX28" fmla="*/ 74663 w 2066925"/>
                <a:gd name="connsiteY28" fmla="*/ 565150 h 1760537"/>
                <a:gd name="connsiteX29" fmla="*/ 291075 w 2066925"/>
                <a:gd name="connsiteY29" fmla="*/ 468736 h 1760537"/>
                <a:gd name="connsiteX30" fmla="*/ 906728 w 2066925"/>
                <a:gd name="connsiteY30" fmla="*/ 27451 h 1760537"/>
                <a:gd name="connsiteX31" fmla="*/ 906927 w 2066925"/>
                <a:gd name="connsiteY31" fmla="*/ 27864 h 1760537"/>
                <a:gd name="connsiteX32" fmla="*/ 913486 w 2066925"/>
                <a:gd name="connsiteY32" fmla="*/ 18136 h 1760537"/>
                <a:gd name="connsiteX33" fmla="*/ 957268 w 2066925"/>
                <a:gd name="connsiteY33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2025849 w 2066925"/>
                <a:gd name="connsiteY13" fmla="*/ 1191179 h 1760537"/>
                <a:gd name="connsiteX14" fmla="*/ 1603802 w 2066925"/>
                <a:gd name="connsiteY14" fmla="*/ 1397782 h 1760537"/>
                <a:gd name="connsiteX15" fmla="*/ 1170415 w 2066925"/>
                <a:gd name="connsiteY15" fmla="*/ 1726394 h 1760537"/>
                <a:gd name="connsiteX16" fmla="*/ 1109657 w 2066925"/>
                <a:gd name="connsiteY16" fmla="*/ 1760537 h 1760537"/>
                <a:gd name="connsiteX17" fmla="*/ 1035413 w 2066925"/>
                <a:gd name="connsiteY17" fmla="*/ 1760537 h 1760537"/>
                <a:gd name="connsiteX18" fmla="*/ 142359 w 2066925"/>
                <a:gd name="connsiteY18" fmla="*/ 1760537 h 1760537"/>
                <a:gd name="connsiteX19" fmla="*/ 61918 w 2066925"/>
                <a:gd name="connsiteY19" fmla="*/ 1760537 h 1760537"/>
                <a:gd name="connsiteX20" fmla="*/ 0 w 2066925"/>
                <a:gd name="connsiteY20" fmla="*/ 1698619 h 1760537"/>
                <a:gd name="connsiteX21" fmla="*/ 0 w 2066925"/>
                <a:gd name="connsiteY21" fmla="*/ 1634971 h 1760537"/>
                <a:gd name="connsiteX22" fmla="*/ 33758 w 2066925"/>
                <a:gd name="connsiteY22" fmla="*/ 1198207 h 1760537"/>
                <a:gd name="connsiteX23" fmla="*/ 33758 w 2066925"/>
                <a:gd name="connsiteY23" fmla="*/ 1110642 h 1760537"/>
                <a:gd name="connsiteX24" fmla="*/ 0 w 2066925"/>
                <a:gd name="connsiteY24" fmla="*/ 673878 h 1760537"/>
                <a:gd name="connsiteX25" fmla="*/ 0 w 2066925"/>
                <a:gd name="connsiteY25" fmla="*/ 627068 h 1760537"/>
                <a:gd name="connsiteX26" fmla="*/ 61918 w 2066925"/>
                <a:gd name="connsiteY26" fmla="*/ 565150 h 1760537"/>
                <a:gd name="connsiteX27" fmla="*/ 74663 w 2066925"/>
                <a:gd name="connsiteY27" fmla="*/ 565150 h 1760537"/>
                <a:gd name="connsiteX28" fmla="*/ 291075 w 2066925"/>
                <a:gd name="connsiteY28" fmla="*/ 468736 h 1760537"/>
                <a:gd name="connsiteX29" fmla="*/ 906728 w 2066925"/>
                <a:gd name="connsiteY29" fmla="*/ 27451 h 1760537"/>
                <a:gd name="connsiteX30" fmla="*/ 906927 w 2066925"/>
                <a:gd name="connsiteY30" fmla="*/ 27864 h 1760537"/>
                <a:gd name="connsiteX31" fmla="*/ 913486 w 2066925"/>
                <a:gd name="connsiteY31" fmla="*/ 18136 h 1760537"/>
                <a:gd name="connsiteX32" fmla="*/ 957268 w 2066925"/>
                <a:gd name="connsiteY32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3977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61918 w 2066925"/>
                <a:gd name="connsiteY25" fmla="*/ 565150 h 1760537"/>
                <a:gd name="connsiteX26" fmla="*/ 74663 w 2066925"/>
                <a:gd name="connsiteY26" fmla="*/ 565150 h 1760537"/>
                <a:gd name="connsiteX27" fmla="*/ 291075 w 2066925"/>
                <a:gd name="connsiteY27" fmla="*/ 468736 h 1760537"/>
                <a:gd name="connsiteX28" fmla="*/ 906728 w 2066925"/>
                <a:gd name="connsiteY28" fmla="*/ 27451 h 1760537"/>
                <a:gd name="connsiteX29" fmla="*/ 906927 w 2066925"/>
                <a:gd name="connsiteY29" fmla="*/ 27864 h 1760537"/>
                <a:gd name="connsiteX30" fmla="*/ 913486 w 2066925"/>
                <a:gd name="connsiteY30" fmla="*/ 18136 h 1760537"/>
                <a:gd name="connsiteX31" fmla="*/ 957268 w 2066925"/>
                <a:gd name="connsiteY31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3977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61918 w 2066925"/>
                <a:gd name="connsiteY25" fmla="*/ 565150 h 1760537"/>
                <a:gd name="connsiteX26" fmla="*/ 74663 w 2066925"/>
                <a:gd name="connsiteY26" fmla="*/ 565150 h 1760537"/>
                <a:gd name="connsiteX27" fmla="*/ 291075 w 2066925"/>
                <a:gd name="connsiteY27" fmla="*/ 468736 h 1760537"/>
                <a:gd name="connsiteX28" fmla="*/ 906728 w 2066925"/>
                <a:gd name="connsiteY28" fmla="*/ 27451 h 1760537"/>
                <a:gd name="connsiteX29" fmla="*/ 906927 w 2066925"/>
                <a:gd name="connsiteY29" fmla="*/ 27864 h 1760537"/>
                <a:gd name="connsiteX30" fmla="*/ 913486 w 2066925"/>
                <a:gd name="connsiteY30" fmla="*/ 18136 h 1760537"/>
                <a:gd name="connsiteX31" fmla="*/ 957268 w 2066925"/>
                <a:gd name="connsiteY31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4358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61918 w 2066925"/>
                <a:gd name="connsiteY25" fmla="*/ 565150 h 1760537"/>
                <a:gd name="connsiteX26" fmla="*/ 74663 w 2066925"/>
                <a:gd name="connsiteY26" fmla="*/ 565150 h 1760537"/>
                <a:gd name="connsiteX27" fmla="*/ 291075 w 2066925"/>
                <a:gd name="connsiteY27" fmla="*/ 468736 h 1760537"/>
                <a:gd name="connsiteX28" fmla="*/ 906728 w 2066925"/>
                <a:gd name="connsiteY28" fmla="*/ 27451 h 1760537"/>
                <a:gd name="connsiteX29" fmla="*/ 906927 w 2066925"/>
                <a:gd name="connsiteY29" fmla="*/ 27864 h 1760537"/>
                <a:gd name="connsiteX30" fmla="*/ 913486 w 2066925"/>
                <a:gd name="connsiteY30" fmla="*/ 18136 h 1760537"/>
                <a:gd name="connsiteX31" fmla="*/ 957268 w 2066925"/>
                <a:gd name="connsiteY31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4358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61918 w 2066925"/>
                <a:gd name="connsiteY25" fmla="*/ 565150 h 1760537"/>
                <a:gd name="connsiteX26" fmla="*/ 74663 w 2066925"/>
                <a:gd name="connsiteY26" fmla="*/ 565150 h 1760537"/>
                <a:gd name="connsiteX27" fmla="*/ 291075 w 2066925"/>
                <a:gd name="connsiteY27" fmla="*/ 468736 h 1760537"/>
                <a:gd name="connsiteX28" fmla="*/ 906728 w 2066925"/>
                <a:gd name="connsiteY28" fmla="*/ 27451 h 1760537"/>
                <a:gd name="connsiteX29" fmla="*/ 906927 w 2066925"/>
                <a:gd name="connsiteY29" fmla="*/ 27864 h 1760537"/>
                <a:gd name="connsiteX30" fmla="*/ 913486 w 2066925"/>
                <a:gd name="connsiteY30" fmla="*/ 18136 h 1760537"/>
                <a:gd name="connsiteX31" fmla="*/ 957268 w 2066925"/>
                <a:gd name="connsiteY31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4358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61918 w 2066925"/>
                <a:gd name="connsiteY25" fmla="*/ 565150 h 1760537"/>
                <a:gd name="connsiteX26" fmla="*/ 74663 w 2066925"/>
                <a:gd name="connsiteY26" fmla="*/ 565150 h 1760537"/>
                <a:gd name="connsiteX27" fmla="*/ 906728 w 2066925"/>
                <a:gd name="connsiteY27" fmla="*/ 27451 h 1760537"/>
                <a:gd name="connsiteX28" fmla="*/ 906927 w 2066925"/>
                <a:gd name="connsiteY28" fmla="*/ 27864 h 1760537"/>
                <a:gd name="connsiteX29" fmla="*/ 913486 w 2066925"/>
                <a:gd name="connsiteY29" fmla="*/ 18136 h 1760537"/>
                <a:gd name="connsiteX30" fmla="*/ 957268 w 2066925"/>
                <a:gd name="connsiteY30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4358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61918 w 2066925"/>
                <a:gd name="connsiteY25" fmla="*/ 565150 h 1760537"/>
                <a:gd name="connsiteX26" fmla="*/ 906728 w 2066925"/>
                <a:gd name="connsiteY26" fmla="*/ 27451 h 1760537"/>
                <a:gd name="connsiteX27" fmla="*/ 906927 w 2066925"/>
                <a:gd name="connsiteY27" fmla="*/ 27864 h 1760537"/>
                <a:gd name="connsiteX28" fmla="*/ 913486 w 2066925"/>
                <a:gd name="connsiteY28" fmla="*/ 18136 h 1760537"/>
                <a:gd name="connsiteX29" fmla="*/ 957268 w 2066925"/>
                <a:gd name="connsiteY29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4358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61918 w 2066925"/>
                <a:gd name="connsiteY25" fmla="*/ 565150 h 1760537"/>
                <a:gd name="connsiteX26" fmla="*/ 560815 w 2066925"/>
                <a:gd name="connsiteY26" fmla="*/ 230969 h 1760537"/>
                <a:gd name="connsiteX27" fmla="*/ 906728 w 2066925"/>
                <a:gd name="connsiteY27" fmla="*/ 27451 h 1760537"/>
                <a:gd name="connsiteX28" fmla="*/ 906927 w 2066925"/>
                <a:gd name="connsiteY28" fmla="*/ 27864 h 1760537"/>
                <a:gd name="connsiteX29" fmla="*/ 913486 w 2066925"/>
                <a:gd name="connsiteY29" fmla="*/ 18136 h 1760537"/>
                <a:gd name="connsiteX30" fmla="*/ 957268 w 2066925"/>
                <a:gd name="connsiteY30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4358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61918 w 2066925"/>
                <a:gd name="connsiteY25" fmla="*/ 565150 h 1760537"/>
                <a:gd name="connsiteX26" fmla="*/ 560815 w 2066925"/>
                <a:gd name="connsiteY26" fmla="*/ 230969 h 1760537"/>
                <a:gd name="connsiteX27" fmla="*/ 906728 w 2066925"/>
                <a:gd name="connsiteY27" fmla="*/ 27451 h 1760537"/>
                <a:gd name="connsiteX28" fmla="*/ 906927 w 2066925"/>
                <a:gd name="connsiteY28" fmla="*/ 27864 h 1760537"/>
                <a:gd name="connsiteX29" fmla="*/ 913486 w 2066925"/>
                <a:gd name="connsiteY29" fmla="*/ 18136 h 1760537"/>
                <a:gd name="connsiteX30" fmla="*/ 957268 w 2066925"/>
                <a:gd name="connsiteY30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4358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61918 w 2066925"/>
                <a:gd name="connsiteY25" fmla="*/ 565150 h 1760537"/>
                <a:gd name="connsiteX26" fmla="*/ 532240 w 2066925"/>
                <a:gd name="connsiteY26" fmla="*/ 230969 h 1760537"/>
                <a:gd name="connsiteX27" fmla="*/ 906728 w 2066925"/>
                <a:gd name="connsiteY27" fmla="*/ 27451 h 1760537"/>
                <a:gd name="connsiteX28" fmla="*/ 906927 w 2066925"/>
                <a:gd name="connsiteY28" fmla="*/ 27864 h 1760537"/>
                <a:gd name="connsiteX29" fmla="*/ 913486 w 2066925"/>
                <a:gd name="connsiteY29" fmla="*/ 18136 h 1760537"/>
                <a:gd name="connsiteX30" fmla="*/ 957268 w 2066925"/>
                <a:gd name="connsiteY30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4358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54774 w 2066925"/>
                <a:gd name="connsiteY25" fmla="*/ 553244 h 1760537"/>
                <a:gd name="connsiteX26" fmla="*/ 532240 w 2066925"/>
                <a:gd name="connsiteY26" fmla="*/ 230969 h 1760537"/>
                <a:gd name="connsiteX27" fmla="*/ 906728 w 2066925"/>
                <a:gd name="connsiteY27" fmla="*/ 27451 h 1760537"/>
                <a:gd name="connsiteX28" fmla="*/ 906927 w 2066925"/>
                <a:gd name="connsiteY28" fmla="*/ 27864 h 1760537"/>
                <a:gd name="connsiteX29" fmla="*/ 913486 w 2066925"/>
                <a:gd name="connsiteY29" fmla="*/ 18136 h 1760537"/>
                <a:gd name="connsiteX30" fmla="*/ 957268 w 2066925"/>
                <a:gd name="connsiteY30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4358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54774 w 2066925"/>
                <a:gd name="connsiteY25" fmla="*/ 553244 h 1760537"/>
                <a:gd name="connsiteX26" fmla="*/ 532240 w 2066925"/>
                <a:gd name="connsiteY26" fmla="*/ 230969 h 1760537"/>
                <a:gd name="connsiteX27" fmla="*/ 906728 w 2066925"/>
                <a:gd name="connsiteY27" fmla="*/ 27451 h 1760537"/>
                <a:gd name="connsiteX28" fmla="*/ 906927 w 2066925"/>
                <a:gd name="connsiteY28" fmla="*/ 27864 h 1760537"/>
                <a:gd name="connsiteX29" fmla="*/ 913486 w 2066925"/>
                <a:gd name="connsiteY29" fmla="*/ 18136 h 1760537"/>
                <a:gd name="connsiteX30" fmla="*/ 957268 w 2066925"/>
                <a:gd name="connsiteY30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4358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54774 w 2066925"/>
                <a:gd name="connsiteY25" fmla="*/ 553244 h 1760537"/>
                <a:gd name="connsiteX26" fmla="*/ 532240 w 2066925"/>
                <a:gd name="connsiteY26" fmla="*/ 230969 h 1760537"/>
                <a:gd name="connsiteX27" fmla="*/ 906728 w 2066925"/>
                <a:gd name="connsiteY27" fmla="*/ 27451 h 1760537"/>
                <a:gd name="connsiteX28" fmla="*/ 906927 w 2066925"/>
                <a:gd name="connsiteY28" fmla="*/ 27864 h 1760537"/>
                <a:gd name="connsiteX29" fmla="*/ 957268 w 2066925"/>
                <a:gd name="connsiteY29" fmla="*/ 0 h 176053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4358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54774 w 2066925"/>
                <a:gd name="connsiteY25" fmla="*/ 553244 h 1760537"/>
                <a:gd name="connsiteX26" fmla="*/ 532240 w 2066925"/>
                <a:gd name="connsiteY26" fmla="*/ 230969 h 1760537"/>
                <a:gd name="connsiteX27" fmla="*/ 906728 w 2066925"/>
                <a:gd name="connsiteY27" fmla="*/ 27451 h 1760537"/>
                <a:gd name="connsiteX28" fmla="*/ 957268 w 2066925"/>
                <a:gd name="connsiteY28" fmla="*/ 0 h 1760537"/>
                <a:gd name="connsiteX0" fmla="*/ 957268 w 2066925"/>
                <a:gd name="connsiteY0" fmla="*/ 1390 h 1761927"/>
                <a:gd name="connsiteX1" fmla="*/ 1041248 w 2066925"/>
                <a:gd name="connsiteY1" fmla="*/ 1390 h 1761927"/>
                <a:gd name="connsiteX2" fmla="*/ 1423614 w 2066925"/>
                <a:gd name="connsiteY2" fmla="*/ 30944 h 1761927"/>
                <a:gd name="connsiteX3" fmla="*/ 1511179 w 2066925"/>
                <a:gd name="connsiteY3" fmla="*/ 30944 h 1761927"/>
                <a:gd name="connsiteX4" fmla="*/ 1893547 w 2066925"/>
                <a:gd name="connsiteY4" fmla="*/ 1390 h 1761927"/>
                <a:gd name="connsiteX5" fmla="*/ 2005007 w 2066925"/>
                <a:gd name="connsiteY5" fmla="*/ 1390 h 1761927"/>
                <a:gd name="connsiteX6" fmla="*/ 2066925 w 2066925"/>
                <a:gd name="connsiteY6" fmla="*/ 63308 h 1761927"/>
                <a:gd name="connsiteX7" fmla="*/ 2066925 w 2066925"/>
                <a:gd name="connsiteY7" fmla="*/ 153752 h 1761927"/>
                <a:gd name="connsiteX8" fmla="*/ 2035238 w 2066925"/>
                <a:gd name="connsiteY8" fmla="*/ 563720 h 1761927"/>
                <a:gd name="connsiteX9" fmla="*/ 2035238 w 2066925"/>
                <a:gd name="connsiteY9" fmla="*/ 651285 h 1761927"/>
                <a:gd name="connsiteX10" fmla="*/ 2066925 w 2066925"/>
                <a:gd name="connsiteY10" fmla="*/ 1061245 h 1761927"/>
                <a:gd name="connsiteX11" fmla="*/ 2066925 w 2066925"/>
                <a:gd name="connsiteY11" fmla="*/ 1134859 h 1761927"/>
                <a:gd name="connsiteX12" fmla="*/ 2029108 w 2066925"/>
                <a:gd name="connsiteY12" fmla="*/ 1191911 h 1761927"/>
                <a:gd name="connsiteX13" fmla="*/ 1603802 w 2066925"/>
                <a:gd name="connsiteY13" fmla="*/ 1437272 h 1761927"/>
                <a:gd name="connsiteX14" fmla="*/ 1170415 w 2066925"/>
                <a:gd name="connsiteY14" fmla="*/ 1727784 h 1761927"/>
                <a:gd name="connsiteX15" fmla="*/ 1109657 w 2066925"/>
                <a:gd name="connsiteY15" fmla="*/ 1761927 h 1761927"/>
                <a:gd name="connsiteX16" fmla="*/ 1035413 w 2066925"/>
                <a:gd name="connsiteY16" fmla="*/ 1761927 h 1761927"/>
                <a:gd name="connsiteX17" fmla="*/ 142359 w 2066925"/>
                <a:gd name="connsiteY17" fmla="*/ 1761927 h 1761927"/>
                <a:gd name="connsiteX18" fmla="*/ 61918 w 2066925"/>
                <a:gd name="connsiteY18" fmla="*/ 1761927 h 1761927"/>
                <a:gd name="connsiteX19" fmla="*/ 0 w 2066925"/>
                <a:gd name="connsiteY19" fmla="*/ 1700009 h 1761927"/>
                <a:gd name="connsiteX20" fmla="*/ 0 w 2066925"/>
                <a:gd name="connsiteY20" fmla="*/ 1636361 h 1761927"/>
                <a:gd name="connsiteX21" fmla="*/ 33758 w 2066925"/>
                <a:gd name="connsiteY21" fmla="*/ 1199597 h 1761927"/>
                <a:gd name="connsiteX22" fmla="*/ 33758 w 2066925"/>
                <a:gd name="connsiteY22" fmla="*/ 1112032 h 1761927"/>
                <a:gd name="connsiteX23" fmla="*/ 0 w 2066925"/>
                <a:gd name="connsiteY23" fmla="*/ 675268 h 1761927"/>
                <a:gd name="connsiteX24" fmla="*/ 0 w 2066925"/>
                <a:gd name="connsiteY24" fmla="*/ 628458 h 1761927"/>
                <a:gd name="connsiteX25" fmla="*/ 54774 w 2066925"/>
                <a:gd name="connsiteY25" fmla="*/ 554634 h 1761927"/>
                <a:gd name="connsiteX26" fmla="*/ 532240 w 2066925"/>
                <a:gd name="connsiteY26" fmla="*/ 232359 h 1761927"/>
                <a:gd name="connsiteX27" fmla="*/ 894822 w 2066925"/>
                <a:gd name="connsiteY27" fmla="*/ 24079 h 1761927"/>
                <a:gd name="connsiteX28" fmla="*/ 957268 w 2066925"/>
                <a:gd name="connsiteY28" fmla="*/ 1390 h 1761927"/>
                <a:gd name="connsiteX0" fmla="*/ 957268 w 2066925"/>
                <a:gd name="connsiteY0" fmla="*/ 0 h 1760537"/>
                <a:gd name="connsiteX1" fmla="*/ 1041248 w 2066925"/>
                <a:gd name="connsiteY1" fmla="*/ 0 h 1760537"/>
                <a:gd name="connsiteX2" fmla="*/ 1423614 w 2066925"/>
                <a:gd name="connsiteY2" fmla="*/ 29554 h 1760537"/>
                <a:gd name="connsiteX3" fmla="*/ 1511179 w 2066925"/>
                <a:gd name="connsiteY3" fmla="*/ 29554 h 1760537"/>
                <a:gd name="connsiteX4" fmla="*/ 1893547 w 2066925"/>
                <a:gd name="connsiteY4" fmla="*/ 0 h 1760537"/>
                <a:gd name="connsiteX5" fmla="*/ 2005007 w 2066925"/>
                <a:gd name="connsiteY5" fmla="*/ 0 h 1760537"/>
                <a:gd name="connsiteX6" fmla="*/ 2066925 w 2066925"/>
                <a:gd name="connsiteY6" fmla="*/ 61918 h 1760537"/>
                <a:gd name="connsiteX7" fmla="*/ 2066925 w 2066925"/>
                <a:gd name="connsiteY7" fmla="*/ 152362 h 1760537"/>
                <a:gd name="connsiteX8" fmla="*/ 2035238 w 2066925"/>
                <a:gd name="connsiteY8" fmla="*/ 562330 h 1760537"/>
                <a:gd name="connsiteX9" fmla="*/ 2035238 w 2066925"/>
                <a:gd name="connsiteY9" fmla="*/ 649895 h 1760537"/>
                <a:gd name="connsiteX10" fmla="*/ 2066925 w 2066925"/>
                <a:gd name="connsiteY10" fmla="*/ 1059855 h 1760537"/>
                <a:gd name="connsiteX11" fmla="*/ 2066925 w 2066925"/>
                <a:gd name="connsiteY11" fmla="*/ 1133469 h 1760537"/>
                <a:gd name="connsiteX12" fmla="*/ 2029108 w 2066925"/>
                <a:gd name="connsiteY12" fmla="*/ 1190521 h 1760537"/>
                <a:gd name="connsiteX13" fmla="*/ 1603802 w 2066925"/>
                <a:gd name="connsiteY13" fmla="*/ 1435882 h 1760537"/>
                <a:gd name="connsiteX14" fmla="*/ 1170415 w 2066925"/>
                <a:gd name="connsiteY14" fmla="*/ 1726394 h 1760537"/>
                <a:gd name="connsiteX15" fmla="*/ 1109657 w 2066925"/>
                <a:gd name="connsiteY15" fmla="*/ 1760537 h 1760537"/>
                <a:gd name="connsiteX16" fmla="*/ 1035413 w 2066925"/>
                <a:gd name="connsiteY16" fmla="*/ 1760537 h 1760537"/>
                <a:gd name="connsiteX17" fmla="*/ 142359 w 2066925"/>
                <a:gd name="connsiteY17" fmla="*/ 1760537 h 1760537"/>
                <a:gd name="connsiteX18" fmla="*/ 61918 w 2066925"/>
                <a:gd name="connsiteY18" fmla="*/ 1760537 h 1760537"/>
                <a:gd name="connsiteX19" fmla="*/ 0 w 2066925"/>
                <a:gd name="connsiteY19" fmla="*/ 1698619 h 1760537"/>
                <a:gd name="connsiteX20" fmla="*/ 0 w 2066925"/>
                <a:gd name="connsiteY20" fmla="*/ 1634971 h 1760537"/>
                <a:gd name="connsiteX21" fmla="*/ 33758 w 2066925"/>
                <a:gd name="connsiteY21" fmla="*/ 1198207 h 1760537"/>
                <a:gd name="connsiteX22" fmla="*/ 33758 w 2066925"/>
                <a:gd name="connsiteY22" fmla="*/ 1110642 h 1760537"/>
                <a:gd name="connsiteX23" fmla="*/ 0 w 2066925"/>
                <a:gd name="connsiteY23" fmla="*/ 673878 h 1760537"/>
                <a:gd name="connsiteX24" fmla="*/ 0 w 2066925"/>
                <a:gd name="connsiteY24" fmla="*/ 627068 h 1760537"/>
                <a:gd name="connsiteX25" fmla="*/ 54774 w 2066925"/>
                <a:gd name="connsiteY25" fmla="*/ 553244 h 1760537"/>
                <a:gd name="connsiteX26" fmla="*/ 532240 w 2066925"/>
                <a:gd name="connsiteY26" fmla="*/ 230969 h 1760537"/>
                <a:gd name="connsiteX27" fmla="*/ 866247 w 2066925"/>
                <a:gd name="connsiteY27" fmla="*/ 36976 h 1760537"/>
                <a:gd name="connsiteX28" fmla="*/ 957268 w 2066925"/>
                <a:gd name="connsiteY28" fmla="*/ 0 h 176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066925" h="1760537">
                  <a:moveTo>
                    <a:pt x="957268" y="0"/>
                  </a:moveTo>
                  <a:lnTo>
                    <a:pt x="1041248" y="0"/>
                  </a:lnTo>
                  <a:lnTo>
                    <a:pt x="1423614" y="29554"/>
                  </a:lnTo>
                  <a:cubicBezTo>
                    <a:pt x="1447794" y="31423"/>
                    <a:pt x="1486999" y="31423"/>
                    <a:pt x="1511179" y="29554"/>
                  </a:cubicBezTo>
                  <a:lnTo>
                    <a:pt x="1893547" y="0"/>
                  </a:lnTo>
                  <a:lnTo>
                    <a:pt x="2005007" y="0"/>
                  </a:lnTo>
                  <a:cubicBezTo>
                    <a:pt x="2039203" y="0"/>
                    <a:pt x="2066925" y="27722"/>
                    <a:pt x="2066925" y="61918"/>
                  </a:cubicBezTo>
                  <a:lnTo>
                    <a:pt x="2066925" y="152362"/>
                  </a:lnTo>
                  <a:lnTo>
                    <a:pt x="2035238" y="562330"/>
                  </a:lnTo>
                  <a:cubicBezTo>
                    <a:pt x="2033369" y="586510"/>
                    <a:pt x="2033369" y="625715"/>
                    <a:pt x="2035238" y="649895"/>
                  </a:cubicBezTo>
                  <a:lnTo>
                    <a:pt x="2066925" y="1059855"/>
                  </a:lnTo>
                  <a:lnTo>
                    <a:pt x="2066925" y="1133469"/>
                  </a:lnTo>
                  <a:cubicBezTo>
                    <a:pt x="2066925" y="1159116"/>
                    <a:pt x="2051331" y="1181122"/>
                    <a:pt x="2029108" y="1190521"/>
                  </a:cubicBezTo>
                  <a:cubicBezTo>
                    <a:pt x="1887339" y="1259608"/>
                    <a:pt x="1821770" y="1290596"/>
                    <a:pt x="1603802" y="1435882"/>
                  </a:cubicBezTo>
                  <a:cubicBezTo>
                    <a:pt x="1385834" y="1581168"/>
                    <a:pt x="1314877" y="1616857"/>
                    <a:pt x="1170415" y="1726394"/>
                  </a:cubicBezTo>
                  <a:lnTo>
                    <a:pt x="1109657" y="1760537"/>
                  </a:lnTo>
                  <a:lnTo>
                    <a:pt x="1035413" y="1760537"/>
                  </a:lnTo>
                  <a:lnTo>
                    <a:pt x="142359" y="1760537"/>
                  </a:lnTo>
                  <a:lnTo>
                    <a:pt x="61918" y="1760537"/>
                  </a:lnTo>
                  <a:cubicBezTo>
                    <a:pt x="27722" y="1760537"/>
                    <a:pt x="0" y="1732815"/>
                    <a:pt x="0" y="1698619"/>
                  </a:cubicBezTo>
                  <a:lnTo>
                    <a:pt x="0" y="1634971"/>
                  </a:lnTo>
                  <a:lnTo>
                    <a:pt x="33758" y="1198207"/>
                  </a:lnTo>
                  <a:cubicBezTo>
                    <a:pt x="35627" y="1174027"/>
                    <a:pt x="35627" y="1134822"/>
                    <a:pt x="33758" y="1110642"/>
                  </a:cubicBezTo>
                  <a:lnTo>
                    <a:pt x="0" y="673878"/>
                  </a:lnTo>
                  <a:lnTo>
                    <a:pt x="0" y="627068"/>
                  </a:lnTo>
                  <a:cubicBezTo>
                    <a:pt x="0" y="592872"/>
                    <a:pt x="20578" y="581819"/>
                    <a:pt x="54774" y="553244"/>
                  </a:cubicBezTo>
                  <a:cubicBezTo>
                    <a:pt x="225835" y="441850"/>
                    <a:pt x="396995" y="317014"/>
                    <a:pt x="532240" y="230969"/>
                  </a:cubicBezTo>
                  <a:cubicBezTo>
                    <a:pt x="667485" y="144924"/>
                    <a:pt x="750943" y="104815"/>
                    <a:pt x="866247" y="36976"/>
                  </a:cubicBezTo>
                  <a:cubicBezTo>
                    <a:pt x="937085" y="-1519"/>
                    <a:pt x="934848" y="4575"/>
                    <a:pt x="957268" y="0"/>
                  </a:cubicBez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127F028-C511-47A3-A91F-DE3BA99F7C64}"/>
                </a:ext>
              </a:extLst>
            </p:cNvPr>
            <p:cNvSpPr/>
            <p:nvPr/>
          </p:nvSpPr>
          <p:spPr>
            <a:xfrm>
              <a:off x="882928" y="3302806"/>
              <a:ext cx="1973645" cy="1690222"/>
            </a:xfrm>
            <a:custGeom>
              <a:avLst/>
              <a:gdLst>
                <a:gd name="connsiteX0" fmla="*/ 1800267 w 1973645"/>
                <a:gd name="connsiteY0" fmla="*/ 0 h 1690222"/>
                <a:gd name="connsiteX1" fmla="*/ 1911727 w 1973645"/>
                <a:gd name="connsiteY1" fmla="*/ 0 h 1690222"/>
                <a:gd name="connsiteX2" fmla="*/ 1973645 w 1973645"/>
                <a:gd name="connsiteY2" fmla="*/ 61918 h 1690222"/>
                <a:gd name="connsiteX3" fmla="*/ 1973645 w 1973645"/>
                <a:gd name="connsiteY3" fmla="*/ 152362 h 1690222"/>
                <a:gd name="connsiteX4" fmla="*/ 1941958 w 1973645"/>
                <a:gd name="connsiteY4" fmla="*/ 562330 h 1690222"/>
                <a:gd name="connsiteX5" fmla="*/ 1941958 w 1973645"/>
                <a:gd name="connsiteY5" fmla="*/ 649895 h 1690222"/>
                <a:gd name="connsiteX6" fmla="*/ 1973645 w 1973645"/>
                <a:gd name="connsiteY6" fmla="*/ 1059855 h 1690222"/>
                <a:gd name="connsiteX7" fmla="*/ 1973645 w 1973645"/>
                <a:gd name="connsiteY7" fmla="*/ 1083320 h 1690222"/>
                <a:gd name="connsiteX8" fmla="*/ 1018807 w 1973645"/>
                <a:gd name="connsiteY8" fmla="*/ 1690222 h 1690222"/>
                <a:gd name="connsiteX9" fmla="*/ 700897 w 1973645"/>
                <a:gd name="connsiteY9" fmla="*/ 940582 h 1690222"/>
                <a:gd name="connsiteX10" fmla="*/ 196071 w 1973645"/>
                <a:gd name="connsiteY10" fmla="*/ 792944 h 1690222"/>
                <a:gd name="connsiteX11" fmla="*/ 0 w 1973645"/>
                <a:gd name="connsiteY11" fmla="*/ 639267 h 1690222"/>
                <a:gd name="connsiteX12" fmla="*/ 999491 w 1973645"/>
                <a:gd name="connsiteY12" fmla="*/ 3983 h 1690222"/>
                <a:gd name="connsiteX13" fmla="*/ 1330334 w 1973645"/>
                <a:gd name="connsiteY13" fmla="*/ 29554 h 1690222"/>
                <a:gd name="connsiteX14" fmla="*/ 1417899 w 1973645"/>
                <a:gd name="connsiteY14" fmla="*/ 29554 h 1690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73645" h="1690222">
                  <a:moveTo>
                    <a:pt x="1800267" y="0"/>
                  </a:moveTo>
                  <a:lnTo>
                    <a:pt x="1911727" y="0"/>
                  </a:lnTo>
                  <a:cubicBezTo>
                    <a:pt x="1945923" y="0"/>
                    <a:pt x="1973645" y="27722"/>
                    <a:pt x="1973645" y="61918"/>
                  </a:cubicBezTo>
                  <a:lnTo>
                    <a:pt x="1973645" y="152362"/>
                  </a:lnTo>
                  <a:lnTo>
                    <a:pt x="1941958" y="562330"/>
                  </a:lnTo>
                  <a:cubicBezTo>
                    <a:pt x="1940089" y="586510"/>
                    <a:pt x="1940089" y="625715"/>
                    <a:pt x="1941958" y="649895"/>
                  </a:cubicBezTo>
                  <a:lnTo>
                    <a:pt x="1973645" y="1059855"/>
                  </a:lnTo>
                  <a:lnTo>
                    <a:pt x="1973645" y="1083320"/>
                  </a:lnTo>
                  <a:lnTo>
                    <a:pt x="1018807" y="1690222"/>
                  </a:lnTo>
                  <a:lnTo>
                    <a:pt x="700897" y="940582"/>
                  </a:lnTo>
                  <a:lnTo>
                    <a:pt x="196071" y="792944"/>
                  </a:lnTo>
                  <a:lnTo>
                    <a:pt x="0" y="639267"/>
                  </a:lnTo>
                  <a:lnTo>
                    <a:pt x="999491" y="3983"/>
                  </a:lnTo>
                  <a:lnTo>
                    <a:pt x="1330334" y="29554"/>
                  </a:lnTo>
                  <a:cubicBezTo>
                    <a:pt x="1354514" y="31423"/>
                    <a:pt x="1393719" y="31423"/>
                    <a:pt x="1417899" y="29554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rgbClr val="FFC000">
                    <a:alpha val="50000"/>
                  </a:srgbClr>
                </a:gs>
                <a:gs pos="22000">
                  <a:schemeClr val="bg1">
                    <a:alpha val="0"/>
                  </a:schemeClr>
                </a:gs>
                <a:gs pos="76000">
                  <a:schemeClr val="bg1">
                    <a:alpha val="0"/>
                  </a:schemeClr>
                </a:gs>
                <a:gs pos="40000">
                  <a:srgbClr val="FFC000">
                    <a:alpha val="50000"/>
                  </a:srgbClr>
                </a:gs>
                <a:gs pos="56000">
                  <a:schemeClr val="bg1">
                    <a:alpha val="80000"/>
                  </a:schemeClr>
                </a:gs>
              </a:gsLst>
              <a:lin ang="14400000" scaled="0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0007F1D-A270-4B34-9F9F-79722BFAD8AB}"/>
                </a:ext>
              </a:extLst>
            </p:cNvPr>
            <p:cNvSpPr/>
            <p:nvPr/>
          </p:nvSpPr>
          <p:spPr>
            <a:xfrm>
              <a:off x="829104" y="3901317"/>
              <a:ext cx="1106362" cy="1128846"/>
            </a:xfrm>
            <a:custGeom>
              <a:avLst/>
              <a:gdLst>
                <a:gd name="connsiteX0" fmla="*/ 61918 w 1171575"/>
                <a:gd name="connsiteY0" fmla="*/ 0 h 1195387"/>
                <a:gd name="connsiteX1" fmla="*/ 145898 w 1171575"/>
                <a:gd name="connsiteY1" fmla="*/ 0 h 1195387"/>
                <a:gd name="connsiteX2" fmla="*/ 528264 w 1171575"/>
                <a:gd name="connsiteY2" fmla="*/ 29554 h 1195387"/>
                <a:gd name="connsiteX3" fmla="*/ 615829 w 1171575"/>
                <a:gd name="connsiteY3" fmla="*/ 29554 h 1195387"/>
                <a:gd name="connsiteX4" fmla="*/ 998197 w 1171575"/>
                <a:gd name="connsiteY4" fmla="*/ 0 h 1195387"/>
                <a:gd name="connsiteX5" fmla="*/ 1109657 w 1171575"/>
                <a:gd name="connsiteY5" fmla="*/ 0 h 1195387"/>
                <a:gd name="connsiteX6" fmla="*/ 1171575 w 1171575"/>
                <a:gd name="connsiteY6" fmla="*/ 61918 h 1195387"/>
                <a:gd name="connsiteX7" fmla="*/ 1171575 w 1171575"/>
                <a:gd name="connsiteY7" fmla="*/ 152362 h 1195387"/>
                <a:gd name="connsiteX8" fmla="*/ 1139888 w 1171575"/>
                <a:gd name="connsiteY8" fmla="*/ 562330 h 1195387"/>
                <a:gd name="connsiteX9" fmla="*/ 1139888 w 1171575"/>
                <a:gd name="connsiteY9" fmla="*/ 649895 h 1195387"/>
                <a:gd name="connsiteX10" fmla="*/ 1171575 w 1171575"/>
                <a:gd name="connsiteY10" fmla="*/ 1059855 h 1195387"/>
                <a:gd name="connsiteX11" fmla="*/ 1171575 w 1171575"/>
                <a:gd name="connsiteY11" fmla="*/ 1133469 h 1195387"/>
                <a:gd name="connsiteX12" fmla="*/ 1109657 w 1171575"/>
                <a:gd name="connsiteY12" fmla="*/ 1195387 h 1195387"/>
                <a:gd name="connsiteX13" fmla="*/ 1035413 w 1171575"/>
                <a:gd name="connsiteY13" fmla="*/ 1195387 h 1195387"/>
                <a:gd name="connsiteX14" fmla="*/ 632667 w 1171575"/>
                <a:gd name="connsiteY14" fmla="*/ 1164258 h 1195387"/>
                <a:gd name="connsiteX15" fmla="*/ 588884 w 1171575"/>
                <a:gd name="connsiteY15" fmla="*/ 1162856 h 1195387"/>
                <a:gd name="connsiteX16" fmla="*/ 545102 w 1171575"/>
                <a:gd name="connsiteY16" fmla="*/ 1164258 h 1195387"/>
                <a:gd name="connsiteX17" fmla="*/ 142359 w 1171575"/>
                <a:gd name="connsiteY17" fmla="*/ 1195387 h 1195387"/>
                <a:gd name="connsiteX18" fmla="*/ 61918 w 1171575"/>
                <a:gd name="connsiteY18" fmla="*/ 1195387 h 1195387"/>
                <a:gd name="connsiteX19" fmla="*/ 0 w 1171575"/>
                <a:gd name="connsiteY19" fmla="*/ 1133469 h 1195387"/>
                <a:gd name="connsiteX20" fmla="*/ 0 w 1171575"/>
                <a:gd name="connsiteY20" fmla="*/ 1069821 h 1195387"/>
                <a:gd name="connsiteX21" fmla="*/ 33758 w 1171575"/>
                <a:gd name="connsiteY21" fmla="*/ 633057 h 1195387"/>
                <a:gd name="connsiteX22" fmla="*/ 33758 w 1171575"/>
                <a:gd name="connsiteY22" fmla="*/ 545492 h 1195387"/>
                <a:gd name="connsiteX23" fmla="*/ 0 w 1171575"/>
                <a:gd name="connsiteY23" fmla="*/ 108728 h 1195387"/>
                <a:gd name="connsiteX24" fmla="*/ 0 w 1171575"/>
                <a:gd name="connsiteY24" fmla="*/ 61918 h 1195387"/>
                <a:gd name="connsiteX25" fmla="*/ 61918 w 1171575"/>
                <a:gd name="connsiteY25" fmla="*/ 0 h 1195387"/>
                <a:gd name="connsiteX0" fmla="*/ 61918 w 1171575"/>
                <a:gd name="connsiteY0" fmla="*/ 0 h 1195387"/>
                <a:gd name="connsiteX1" fmla="*/ 145898 w 1171575"/>
                <a:gd name="connsiteY1" fmla="*/ 0 h 1195387"/>
                <a:gd name="connsiteX2" fmla="*/ 528264 w 1171575"/>
                <a:gd name="connsiteY2" fmla="*/ 29554 h 1195387"/>
                <a:gd name="connsiteX3" fmla="*/ 615829 w 1171575"/>
                <a:gd name="connsiteY3" fmla="*/ 29554 h 1195387"/>
                <a:gd name="connsiteX4" fmla="*/ 998197 w 1171575"/>
                <a:gd name="connsiteY4" fmla="*/ 0 h 1195387"/>
                <a:gd name="connsiteX5" fmla="*/ 1109657 w 1171575"/>
                <a:gd name="connsiteY5" fmla="*/ 0 h 1195387"/>
                <a:gd name="connsiteX6" fmla="*/ 1171575 w 1171575"/>
                <a:gd name="connsiteY6" fmla="*/ 61918 h 1195387"/>
                <a:gd name="connsiteX7" fmla="*/ 1171575 w 1171575"/>
                <a:gd name="connsiteY7" fmla="*/ 152362 h 1195387"/>
                <a:gd name="connsiteX8" fmla="*/ 1139888 w 1171575"/>
                <a:gd name="connsiteY8" fmla="*/ 562330 h 1195387"/>
                <a:gd name="connsiteX9" fmla="*/ 1139888 w 1171575"/>
                <a:gd name="connsiteY9" fmla="*/ 649895 h 1195387"/>
                <a:gd name="connsiteX10" fmla="*/ 1171575 w 1171575"/>
                <a:gd name="connsiteY10" fmla="*/ 1059855 h 1195387"/>
                <a:gd name="connsiteX11" fmla="*/ 1171575 w 1171575"/>
                <a:gd name="connsiteY11" fmla="*/ 1133469 h 1195387"/>
                <a:gd name="connsiteX12" fmla="*/ 1109657 w 1171575"/>
                <a:gd name="connsiteY12" fmla="*/ 1195387 h 1195387"/>
                <a:gd name="connsiteX13" fmla="*/ 1035413 w 1171575"/>
                <a:gd name="connsiteY13" fmla="*/ 1195387 h 1195387"/>
                <a:gd name="connsiteX14" fmla="*/ 632667 w 1171575"/>
                <a:gd name="connsiteY14" fmla="*/ 1164258 h 1195387"/>
                <a:gd name="connsiteX15" fmla="*/ 545102 w 1171575"/>
                <a:gd name="connsiteY15" fmla="*/ 1164258 h 1195387"/>
                <a:gd name="connsiteX16" fmla="*/ 142359 w 1171575"/>
                <a:gd name="connsiteY16" fmla="*/ 1195387 h 1195387"/>
                <a:gd name="connsiteX17" fmla="*/ 61918 w 1171575"/>
                <a:gd name="connsiteY17" fmla="*/ 1195387 h 1195387"/>
                <a:gd name="connsiteX18" fmla="*/ 0 w 1171575"/>
                <a:gd name="connsiteY18" fmla="*/ 1133469 h 1195387"/>
                <a:gd name="connsiteX19" fmla="*/ 0 w 1171575"/>
                <a:gd name="connsiteY19" fmla="*/ 1069821 h 1195387"/>
                <a:gd name="connsiteX20" fmla="*/ 33758 w 1171575"/>
                <a:gd name="connsiteY20" fmla="*/ 633057 h 1195387"/>
                <a:gd name="connsiteX21" fmla="*/ 33758 w 1171575"/>
                <a:gd name="connsiteY21" fmla="*/ 545492 h 1195387"/>
                <a:gd name="connsiteX22" fmla="*/ 0 w 1171575"/>
                <a:gd name="connsiteY22" fmla="*/ 108728 h 1195387"/>
                <a:gd name="connsiteX23" fmla="*/ 0 w 1171575"/>
                <a:gd name="connsiteY23" fmla="*/ 61918 h 1195387"/>
                <a:gd name="connsiteX24" fmla="*/ 61918 w 1171575"/>
                <a:gd name="connsiteY24" fmla="*/ 0 h 1195387"/>
                <a:gd name="connsiteX0" fmla="*/ 61918 w 1171575"/>
                <a:gd name="connsiteY0" fmla="*/ 0 h 1195387"/>
                <a:gd name="connsiteX1" fmla="*/ 145898 w 1171575"/>
                <a:gd name="connsiteY1" fmla="*/ 0 h 1195387"/>
                <a:gd name="connsiteX2" fmla="*/ 528264 w 1171575"/>
                <a:gd name="connsiteY2" fmla="*/ 29554 h 1195387"/>
                <a:gd name="connsiteX3" fmla="*/ 615829 w 1171575"/>
                <a:gd name="connsiteY3" fmla="*/ 29554 h 1195387"/>
                <a:gd name="connsiteX4" fmla="*/ 998197 w 1171575"/>
                <a:gd name="connsiteY4" fmla="*/ 0 h 1195387"/>
                <a:gd name="connsiteX5" fmla="*/ 1109657 w 1171575"/>
                <a:gd name="connsiteY5" fmla="*/ 0 h 1195387"/>
                <a:gd name="connsiteX6" fmla="*/ 1171575 w 1171575"/>
                <a:gd name="connsiteY6" fmla="*/ 61918 h 1195387"/>
                <a:gd name="connsiteX7" fmla="*/ 1171575 w 1171575"/>
                <a:gd name="connsiteY7" fmla="*/ 152362 h 1195387"/>
                <a:gd name="connsiteX8" fmla="*/ 1139888 w 1171575"/>
                <a:gd name="connsiteY8" fmla="*/ 562330 h 1195387"/>
                <a:gd name="connsiteX9" fmla="*/ 1139888 w 1171575"/>
                <a:gd name="connsiteY9" fmla="*/ 649895 h 1195387"/>
                <a:gd name="connsiteX10" fmla="*/ 1171575 w 1171575"/>
                <a:gd name="connsiteY10" fmla="*/ 1059855 h 1195387"/>
                <a:gd name="connsiteX11" fmla="*/ 1171575 w 1171575"/>
                <a:gd name="connsiteY11" fmla="*/ 1133469 h 1195387"/>
                <a:gd name="connsiteX12" fmla="*/ 1109657 w 1171575"/>
                <a:gd name="connsiteY12" fmla="*/ 1195387 h 1195387"/>
                <a:gd name="connsiteX13" fmla="*/ 1035413 w 1171575"/>
                <a:gd name="connsiteY13" fmla="*/ 1195387 h 1195387"/>
                <a:gd name="connsiteX14" fmla="*/ 632667 w 1171575"/>
                <a:gd name="connsiteY14" fmla="*/ 1164258 h 1195387"/>
                <a:gd name="connsiteX15" fmla="*/ 142359 w 1171575"/>
                <a:gd name="connsiteY15" fmla="*/ 1195387 h 1195387"/>
                <a:gd name="connsiteX16" fmla="*/ 61918 w 1171575"/>
                <a:gd name="connsiteY16" fmla="*/ 1195387 h 1195387"/>
                <a:gd name="connsiteX17" fmla="*/ 0 w 1171575"/>
                <a:gd name="connsiteY17" fmla="*/ 1133469 h 1195387"/>
                <a:gd name="connsiteX18" fmla="*/ 0 w 1171575"/>
                <a:gd name="connsiteY18" fmla="*/ 1069821 h 1195387"/>
                <a:gd name="connsiteX19" fmla="*/ 33758 w 1171575"/>
                <a:gd name="connsiteY19" fmla="*/ 633057 h 1195387"/>
                <a:gd name="connsiteX20" fmla="*/ 33758 w 1171575"/>
                <a:gd name="connsiteY20" fmla="*/ 545492 h 1195387"/>
                <a:gd name="connsiteX21" fmla="*/ 0 w 1171575"/>
                <a:gd name="connsiteY21" fmla="*/ 108728 h 1195387"/>
                <a:gd name="connsiteX22" fmla="*/ 0 w 1171575"/>
                <a:gd name="connsiteY22" fmla="*/ 61918 h 1195387"/>
                <a:gd name="connsiteX23" fmla="*/ 61918 w 1171575"/>
                <a:gd name="connsiteY23" fmla="*/ 0 h 1195387"/>
                <a:gd name="connsiteX0" fmla="*/ 61918 w 1171575"/>
                <a:gd name="connsiteY0" fmla="*/ 0 h 1195387"/>
                <a:gd name="connsiteX1" fmla="*/ 145898 w 1171575"/>
                <a:gd name="connsiteY1" fmla="*/ 0 h 1195387"/>
                <a:gd name="connsiteX2" fmla="*/ 528264 w 1171575"/>
                <a:gd name="connsiteY2" fmla="*/ 29554 h 1195387"/>
                <a:gd name="connsiteX3" fmla="*/ 615829 w 1171575"/>
                <a:gd name="connsiteY3" fmla="*/ 29554 h 1195387"/>
                <a:gd name="connsiteX4" fmla="*/ 998197 w 1171575"/>
                <a:gd name="connsiteY4" fmla="*/ 0 h 1195387"/>
                <a:gd name="connsiteX5" fmla="*/ 1109657 w 1171575"/>
                <a:gd name="connsiteY5" fmla="*/ 0 h 1195387"/>
                <a:gd name="connsiteX6" fmla="*/ 1171575 w 1171575"/>
                <a:gd name="connsiteY6" fmla="*/ 61918 h 1195387"/>
                <a:gd name="connsiteX7" fmla="*/ 1171575 w 1171575"/>
                <a:gd name="connsiteY7" fmla="*/ 152362 h 1195387"/>
                <a:gd name="connsiteX8" fmla="*/ 1139888 w 1171575"/>
                <a:gd name="connsiteY8" fmla="*/ 562330 h 1195387"/>
                <a:gd name="connsiteX9" fmla="*/ 1139888 w 1171575"/>
                <a:gd name="connsiteY9" fmla="*/ 649895 h 1195387"/>
                <a:gd name="connsiteX10" fmla="*/ 1171575 w 1171575"/>
                <a:gd name="connsiteY10" fmla="*/ 1059855 h 1195387"/>
                <a:gd name="connsiteX11" fmla="*/ 1171575 w 1171575"/>
                <a:gd name="connsiteY11" fmla="*/ 1133469 h 1195387"/>
                <a:gd name="connsiteX12" fmla="*/ 1109657 w 1171575"/>
                <a:gd name="connsiteY12" fmla="*/ 1195387 h 1195387"/>
                <a:gd name="connsiteX13" fmla="*/ 1035413 w 1171575"/>
                <a:gd name="connsiteY13" fmla="*/ 1195387 h 1195387"/>
                <a:gd name="connsiteX14" fmla="*/ 142359 w 1171575"/>
                <a:gd name="connsiteY14" fmla="*/ 1195387 h 1195387"/>
                <a:gd name="connsiteX15" fmla="*/ 61918 w 1171575"/>
                <a:gd name="connsiteY15" fmla="*/ 1195387 h 1195387"/>
                <a:gd name="connsiteX16" fmla="*/ 0 w 1171575"/>
                <a:gd name="connsiteY16" fmla="*/ 1133469 h 1195387"/>
                <a:gd name="connsiteX17" fmla="*/ 0 w 1171575"/>
                <a:gd name="connsiteY17" fmla="*/ 1069821 h 1195387"/>
                <a:gd name="connsiteX18" fmla="*/ 33758 w 1171575"/>
                <a:gd name="connsiteY18" fmla="*/ 633057 h 1195387"/>
                <a:gd name="connsiteX19" fmla="*/ 33758 w 1171575"/>
                <a:gd name="connsiteY19" fmla="*/ 545492 h 1195387"/>
                <a:gd name="connsiteX20" fmla="*/ 0 w 1171575"/>
                <a:gd name="connsiteY20" fmla="*/ 108728 h 1195387"/>
                <a:gd name="connsiteX21" fmla="*/ 0 w 1171575"/>
                <a:gd name="connsiteY21" fmla="*/ 61918 h 1195387"/>
                <a:gd name="connsiteX22" fmla="*/ 61918 w 1171575"/>
                <a:gd name="connsiteY22" fmla="*/ 0 h 1195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71575" h="1195387">
                  <a:moveTo>
                    <a:pt x="61918" y="0"/>
                  </a:moveTo>
                  <a:lnTo>
                    <a:pt x="145898" y="0"/>
                  </a:lnTo>
                  <a:lnTo>
                    <a:pt x="528264" y="29554"/>
                  </a:lnTo>
                  <a:cubicBezTo>
                    <a:pt x="552444" y="31423"/>
                    <a:pt x="591649" y="31423"/>
                    <a:pt x="615829" y="29554"/>
                  </a:cubicBezTo>
                  <a:lnTo>
                    <a:pt x="998197" y="0"/>
                  </a:lnTo>
                  <a:lnTo>
                    <a:pt x="1109657" y="0"/>
                  </a:lnTo>
                  <a:cubicBezTo>
                    <a:pt x="1143853" y="0"/>
                    <a:pt x="1171575" y="27722"/>
                    <a:pt x="1171575" y="61918"/>
                  </a:cubicBezTo>
                  <a:lnTo>
                    <a:pt x="1171575" y="152362"/>
                  </a:lnTo>
                  <a:lnTo>
                    <a:pt x="1139888" y="562330"/>
                  </a:lnTo>
                  <a:cubicBezTo>
                    <a:pt x="1138019" y="586510"/>
                    <a:pt x="1138019" y="625715"/>
                    <a:pt x="1139888" y="649895"/>
                  </a:cubicBezTo>
                  <a:lnTo>
                    <a:pt x="1171575" y="1059855"/>
                  </a:lnTo>
                  <a:lnTo>
                    <a:pt x="1171575" y="1133469"/>
                  </a:lnTo>
                  <a:cubicBezTo>
                    <a:pt x="1171575" y="1167665"/>
                    <a:pt x="1143853" y="1195387"/>
                    <a:pt x="1109657" y="1195387"/>
                  </a:cubicBezTo>
                  <a:lnTo>
                    <a:pt x="1035413" y="1195387"/>
                  </a:lnTo>
                  <a:lnTo>
                    <a:pt x="142359" y="1195387"/>
                  </a:lnTo>
                  <a:lnTo>
                    <a:pt x="61918" y="1195387"/>
                  </a:lnTo>
                  <a:cubicBezTo>
                    <a:pt x="27722" y="1195387"/>
                    <a:pt x="0" y="1167665"/>
                    <a:pt x="0" y="1133469"/>
                  </a:cubicBezTo>
                  <a:lnTo>
                    <a:pt x="0" y="1069821"/>
                  </a:lnTo>
                  <a:lnTo>
                    <a:pt x="33758" y="633057"/>
                  </a:lnTo>
                  <a:cubicBezTo>
                    <a:pt x="35627" y="608877"/>
                    <a:pt x="35627" y="569672"/>
                    <a:pt x="33758" y="545492"/>
                  </a:cubicBezTo>
                  <a:lnTo>
                    <a:pt x="0" y="108728"/>
                  </a:lnTo>
                  <a:lnTo>
                    <a:pt x="0" y="61918"/>
                  </a:lnTo>
                  <a:cubicBezTo>
                    <a:pt x="0" y="27722"/>
                    <a:pt x="27722" y="0"/>
                    <a:pt x="61918" y="0"/>
                  </a:cubicBez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191136D-DD59-47F7-804B-9B47BADF016D}"/>
                </a:ext>
              </a:extLst>
            </p:cNvPr>
            <p:cNvSpPr/>
            <p:nvPr/>
          </p:nvSpPr>
          <p:spPr>
            <a:xfrm>
              <a:off x="828750" y="3901318"/>
              <a:ext cx="1106362" cy="96571"/>
            </a:xfrm>
            <a:custGeom>
              <a:avLst/>
              <a:gdLst>
                <a:gd name="connsiteX0" fmla="*/ 58472 w 1106362"/>
                <a:gd name="connsiteY0" fmla="*/ 0 h 96571"/>
                <a:gd name="connsiteX1" fmla="*/ 137777 w 1106362"/>
                <a:gd name="connsiteY1" fmla="*/ 0 h 96571"/>
                <a:gd name="connsiteX2" fmla="*/ 498860 w 1106362"/>
                <a:gd name="connsiteY2" fmla="*/ 27909 h 96571"/>
                <a:gd name="connsiteX3" fmla="*/ 581551 w 1106362"/>
                <a:gd name="connsiteY3" fmla="*/ 27909 h 96571"/>
                <a:gd name="connsiteX4" fmla="*/ 942635 w 1106362"/>
                <a:gd name="connsiteY4" fmla="*/ 0 h 96571"/>
                <a:gd name="connsiteX5" fmla="*/ 1047891 w 1106362"/>
                <a:gd name="connsiteY5" fmla="*/ 0 h 96571"/>
                <a:gd name="connsiteX6" fmla="*/ 1106362 w 1106362"/>
                <a:gd name="connsiteY6" fmla="*/ 58471 h 96571"/>
                <a:gd name="connsiteX7" fmla="*/ 1106362 w 1106362"/>
                <a:gd name="connsiteY7" fmla="*/ 96571 h 96571"/>
                <a:gd name="connsiteX8" fmla="*/ 1047891 w 1106362"/>
                <a:gd name="connsiteY8" fmla="*/ 38100 h 96571"/>
                <a:gd name="connsiteX9" fmla="*/ 942635 w 1106362"/>
                <a:gd name="connsiteY9" fmla="*/ 38100 h 96571"/>
                <a:gd name="connsiteX10" fmla="*/ 581551 w 1106362"/>
                <a:gd name="connsiteY10" fmla="*/ 66009 h 96571"/>
                <a:gd name="connsiteX11" fmla="*/ 498860 w 1106362"/>
                <a:gd name="connsiteY11" fmla="*/ 66009 h 96571"/>
                <a:gd name="connsiteX12" fmla="*/ 137777 w 1106362"/>
                <a:gd name="connsiteY12" fmla="*/ 38100 h 96571"/>
                <a:gd name="connsiteX13" fmla="*/ 58472 w 1106362"/>
                <a:gd name="connsiteY13" fmla="*/ 38100 h 96571"/>
                <a:gd name="connsiteX14" fmla="*/ 0 w 1106362"/>
                <a:gd name="connsiteY14" fmla="*/ 96571 h 96571"/>
                <a:gd name="connsiteX15" fmla="*/ 0 w 1106362"/>
                <a:gd name="connsiteY15" fmla="*/ 58471 h 96571"/>
                <a:gd name="connsiteX16" fmla="*/ 58472 w 1106362"/>
                <a:gd name="connsiteY16" fmla="*/ 0 h 9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06362" h="96571">
                  <a:moveTo>
                    <a:pt x="58472" y="0"/>
                  </a:moveTo>
                  <a:lnTo>
                    <a:pt x="137777" y="0"/>
                  </a:lnTo>
                  <a:lnTo>
                    <a:pt x="498860" y="27909"/>
                  </a:lnTo>
                  <a:cubicBezTo>
                    <a:pt x="521694" y="29674"/>
                    <a:pt x="558716" y="29674"/>
                    <a:pt x="581551" y="27909"/>
                  </a:cubicBezTo>
                  <a:lnTo>
                    <a:pt x="942635" y="0"/>
                  </a:lnTo>
                  <a:lnTo>
                    <a:pt x="1047891" y="0"/>
                  </a:lnTo>
                  <a:cubicBezTo>
                    <a:pt x="1080183" y="0"/>
                    <a:pt x="1106362" y="26179"/>
                    <a:pt x="1106362" y="58471"/>
                  </a:cubicBezTo>
                  <a:lnTo>
                    <a:pt x="1106362" y="96571"/>
                  </a:lnTo>
                  <a:cubicBezTo>
                    <a:pt x="1106362" y="64279"/>
                    <a:pt x="1080183" y="38100"/>
                    <a:pt x="1047891" y="38100"/>
                  </a:cubicBezTo>
                  <a:lnTo>
                    <a:pt x="942635" y="38100"/>
                  </a:lnTo>
                  <a:lnTo>
                    <a:pt x="581551" y="66009"/>
                  </a:lnTo>
                  <a:cubicBezTo>
                    <a:pt x="558716" y="67774"/>
                    <a:pt x="521694" y="67774"/>
                    <a:pt x="498860" y="66009"/>
                  </a:cubicBezTo>
                  <a:lnTo>
                    <a:pt x="137777" y="38100"/>
                  </a:lnTo>
                  <a:lnTo>
                    <a:pt x="58472" y="38100"/>
                  </a:lnTo>
                  <a:cubicBezTo>
                    <a:pt x="26179" y="38100"/>
                    <a:pt x="0" y="64279"/>
                    <a:pt x="0" y="96571"/>
                  </a:cubicBezTo>
                  <a:lnTo>
                    <a:pt x="0" y="58471"/>
                  </a:lnTo>
                  <a:cubicBezTo>
                    <a:pt x="0" y="26179"/>
                    <a:pt x="26179" y="0"/>
                    <a:pt x="58472" y="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214BA17-F039-4924-A0B4-6A0E8511AD43}"/>
              </a:ext>
            </a:extLst>
          </p:cNvPr>
          <p:cNvGrpSpPr/>
          <p:nvPr/>
        </p:nvGrpSpPr>
        <p:grpSpPr>
          <a:xfrm>
            <a:off x="6872881" y="1031679"/>
            <a:ext cx="2067655" cy="2048669"/>
            <a:chOff x="6494826" y="3014672"/>
            <a:chExt cx="2067655" cy="2048669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A7B4731-6FB9-4234-9EEA-7F802167FF4D}"/>
                </a:ext>
              </a:extLst>
            </p:cNvPr>
            <p:cNvSpPr/>
            <p:nvPr/>
          </p:nvSpPr>
          <p:spPr>
            <a:xfrm>
              <a:off x="6494826" y="3014673"/>
              <a:ext cx="2067655" cy="2048668"/>
            </a:xfrm>
            <a:custGeom>
              <a:avLst/>
              <a:gdLst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2040086 w 2067655"/>
                <a:gd name="connsiteY10" fmla="*/ 1471251 h 2048668"/>
                <a:gd name="connsiteX11" fmla="*/ 2044337 w 2067655"/>
                <a:gd name="connsiteY11" fmla="*/ 1476364 h 2048668"/>
                <a:gd name="connsiteX12" fmla="*/ 1172799 w 2067655"/>
                <a:gd name="connsiteY12" fmla="*/ 1990714 h 2048668"/>
                <a:gd name="connsiteX13" fmla="*/ 1171245 w 2067655"/>
                <a:gd name="connsiteY13" fmla="*/ 1988384 h 2048668"/>
                <a:gd name="connsiteX14" fmla="*/ 1166709 w 2067655"/>
                <a:gd name="connsiteY14" fmla="*/ 2010851 h 2048668"/>
                <a:gd name="connsiteX15" fmla="*/ 1109657 w 2067655"/>
                <a:gd name="connsiteY15" fmla="*/ 2048668 h 2048668"/>
                <a:gd name="connsiteX16" fmla="*/ 1035413 w 2067655"/>
                <a:gd name="connsiteY16" fmla="*/ 2048668 h 2048668"/>
                <a:gd name="connsiteX17" fmla="*/ 142359 w 2067655"/>
                <a:gd name="connsiteY17" fmla="*/ 2048668 h 2048668"/>
                <a:gd name="connsiteX18" fmla="*/ 61918 w 2067655"/>
                <a:gd name="connsiteY18" fmla="*/ 2048668 h 2048668"/>
                <a:gd name="connsiteX19" fmla="*/ 0 w 2067655"/>
                <a:gd name="connsiteY19" fmla="*/ 1986750 h 2048668"/>
                <a:gd name="connsiteX20" fmla="*/ 0 w 2067655"/>
                <a:gd name="connsiteY20" fmla="*/ 1923102 h 2048668"/>
                <a:gd name="connsiteX21" fmla="*/ 33758 w 2067655"/>
                <a:gd name="connsiteY21" fmla="*/ 1486338 h 2048668"/>
                <a:gd name="connsiteX22" fmla="*/ 33758 w 2067655"/>
                <a:gd name="connsiteY22" fmla="*/ 1398773 h 2048668"/>
                <a:gd name="connsiteX23" fmla="*/ 0 w 2067655"/>
                <a:gd name="connsiteY23" fmla="*/ 962009 h 2048668"/>
                <a:gd name="connsiteX24" fmla="*/ 0 w 2067655"/>
                <a:gd name="connsiteY24" fmla="*/ 915199 h 2048668"/>
                <a:gd name="connsiteX25" fmla="*/ 993 w 2067655"/>
                <a:gd name="connsiteY25" fmla="*/ 910279 h 2048668"/>
                <a:gd name="connsiteX26" fmla="*/ 141 w 2067655"/>
                <a:gd name="connsiteY26" fmla="*/ 905371 h 2048668"/>
                <a:gd name="connsiteX27" fmla="*/ 258539 w 2067655"/>
                <a:gd name="connsiteY27" fmla="*/ 623255 h 2048668"/>
                <a:gd name="connsiteX28" fmla="*/ 260705 w 2067655"/>
                <a:gd name="connsiteY28" fmla="*/ 622572 h 2048668"/>
                <a:gd name="connsiteX29" fmla="*/ 258399 w 2067655"/>
                <a:gd name="connsiteY29" fmla="*/ 619114 h 2048668"/>
                <a:gd name="connsiteX30" fmla="*/ 963249 w 2067655"/>
                <a:gd name="connsiteY30" fmla="*/ 176201 h 2048668"/>
                <a:gd name="connsiteX31" fmla="*/ 966938 w 2067655"/>
                <a:gd name="connsiteY31" fmla="*/ 180638 h 2048668"/>
                <a:gd name="connsiteX32" fmla="*/ 995585 w 2067655"/>
                <a:gd name="connsiteY32" fmla="*/ 150000 h 2048668"/>
                <a:gd name="connsiteX33" fmla="*/ 1481573 w 2067655"/>
                <a:gd name="connsiteY33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2040086 w 2067655"/>
                <a:gd name="connsiteY10" fmla="*/ 1471251 h 2048668"/>
                <a:gd name="connsiteX11" fmla="*/ 2044337 w 2067655"/>
                <a:gd name="connsiteY11" fmla="*/ 1476364 h 2048668"/>
                <a:gd name="connsiteX12" fmla="*/ 1172799 w 2067655"/>
                <a:gd name="connsiteY12" fmla="*/ 1990714 h 2048668"/>
                <a:gd name="connsiteX13" fmla="*/ 1171245 w 2067655"/>
                <a:gd name="connsiteY13" fmla="*/ 1988384 h 2048668"/>
                <a:gd name="connsiteX14" fmla="*/ 1166709 w 2067655"/>
                <a:gd name="connsiteY14" fmla="*/ 2010851 h 2048668"/>
                <a:gd name="connsiteX15" fmla="*/ 1109657 w 2067655"/>
                <a:gd name="connsiteY15" fmla="*/ 2048668 h 2048668"/>
                <a:gd name="connsiteX16" fmla="*/ 1035413 w 2067655"/>
                <a:gd name="connsiteY16" fmla="*/ 2048668 h 2048668"/>
                <a:gd name="connsiteX17" fmla="*/ 142359 w 2067655"/>
                <a:gd name="connsiteY17" fmla="*/ 2048668 h 2048668"/>
                <a:gd name="connsiteX18" fmla="*/ 61918 w 2067655"/>
                <a:gd name="connsiteY18" fmla="*/ 2048668 h 2048668"/>
                <a:gd name="connsiteX19" fmla="*/ 0 w 2067655"/>
                <a:gd name="connsiteY19" fmla="*/ 1986750 h 2048668"/>
                <a:gd name="connsiteX20" fmla="*/ 0 w 2067655"/>
                <a:gd name="connsiteY20" fmla="*/ 1923102 h 2048668"/>
                <a:gd name="connsiteX21" fmla="*/ 33758 w 2067655"/>
                <a:gd name="connsiteY21" fmla="*/ 1486338 h 2048668"/>
                <a:gd name="connsiteX22" fmla="*/ 33758 w 2067655"/>
                <a:gd name="connsiteY22" fmla="*/ 1398773 h 2048668"/>
                <a:gd name="connsiteX23" fmla="*/ 0 w 2067655"/>
                <a:gd name="connsiteY23" fmla="*/ 962009 h 2048668"/>
                <a:gd name="connsiteX24" fmla="*/ 0 w 2067655"/>
                <a:gd name="connsiteY24" fmla="*/ 915199 h 2048668"/>
                <a:gd name="connsiteX25" fmla="*/ 993 w 2067655"/>
                <a:gd name="connsiteY25" fmla="*/ 910279 h 2048668"/>
                <a:gd name="connsiteX26" fmla="*/ 141 w 2067655"/>
                <a:gd name="connsiteY26" fmla="*/ 905371 h 2048668"/>
                <a:gd name="connsiteX27" fmla="*/ 258539 w 2067655"/>
                <a:gd name="connsiteY27" fmla="*/ 623255 h 2048668"/>
                <a:gd name="connsiteX28" fmla="*/ 260705 w 2067655"/>
                <a:gd name="connsiteY28" fmla="*/ 622572 h 2048668"/>
                <a:gd name="connsiteX29" fmla="*/ 963249 w 2067655"/>
                <a:gd name="connsiteY29" fmla="*/ 176201 h 2048668"/>
                <a:gd name="connsiteX30" fmla="*/ 966938 w 2067655"/>
                <a:gd name="connsiteY30" fmla="*/ 180638 h 2048668"/>
                <a:gd name="connsiteX31" fmla="*/ 995585 w 2067655"/>
                <a:gd name="connsiteY31" fmla="*/ 150000 h 2048668"/>
                <a:gd name="connsiteX32" fmla="*/ 1481573 w 2067655"/>
                <a:gd name="connsiteY32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2040086 w 2067655"/>
                <a:gd name="connsiteY10" fmla="*/ 1471251 h 2048668"/>
                <a:gd name="connsiteX11" fmla="*/ 2044337 w 2067655"/>
                <a:gd name="connsiteY11" fmla="*/ 1476364 h 2048668"/>
                <a:gd name="connsiteX12" fmla="*/ 1172799 w 2067655"/>
                <a:gd name="connsiteY12" fmla="*/ 1990714 h 2048668"/>
                <a:gd name="connsiteX13" fmla="*/ 1171245 w 2067655"/>
                <a:gd name="connsiteY13" fmla="*/ 1988384 h 2048668"/>
                <a:gd name="connsiteX14" fmla="*/ 1166709 w 2067655"/>
                <a:gd name="connsiteY14" fmla="*/ 2010851 h 2048668"/>
                <a:gd name="connsiteX15" fmla="*/ 1109657 w 2067655"/>
                <a:gd name="connsiteY15" fmla="*/ 2048668 h 2048668"/>
                <a:gd name="connsiteX16" fmla="*/ 1035413 w 2067655"/>
                <a:gd name="connsiteY16" fmla="*/ 2048668 h 2048668"/>
                <a:gd name="connsiteX17" fmla="*/ 142359 w 2067655"/>
                <a:gd name="connsiteY17" fmla="*/ 2048668 h 2048668"/>
                <a:gd name="connsiteX18" fmla="*/ 61918 w 2067655"/>
                <a:gd name="connsiteY18" fmla="*/ 2048668 h 2048668"/>
                <a:gd name="connsiteX19" fmla="*/ 0 w 2067655"/>
                <a:gd name="connsiteY19" fmla="*/ 1986750 h 2048668"/>
                <a:gd name="connsiteX20" fmla="*/ 0 w 2067655"/>
                <a:gd name="connsiteY20" fmla="*/ 1923102 h 2048668"/>
                <a:gd name="connsiteX21" fmla="*/ 33758 w 2067655"/>
                <a:gd name="connsiteY21" fmla="*/ 1486338 h 2048668"/>
                <a:gd name="connsiteX22" fmla="*/ 33758 w 2067655"/>
                <a:gd name="connsiteY22" fmla="*/ 1398773 h 2048668"/>
                <a:gd name="connsiteX23" fmla="*/ 0 w 2067655"/>
                <a:gd name="connsiteY23" fmla="*/ 962009 h 2048668"/>
                <a:gd name="connsiteX24" fmla="*/ 0 w 2067655"/>
                <a:gd name="connsiteY24" fmla="*/ 915199 h 2048668"/>
                <a:gd name="connsiteX25" fmla="*/ 993 w 2067655"/>
                <a:gd name="connsiteY25" fmla="*/ 910279 h 2048668"/>
                <a:gd name="connsiteX26" fmla="*/ 141 w 2067655"/>
                <a:gd name="connsiteY26" fmla="*/ 905371 h 2048668"/>
                <a:gd name="connsiteX27" fmla="*/ 258539 w 2067655"/>
                <a:gd name="connsiteY27" fmla="*/ 623255 h 2048668"/>
                <a:gd name="connsiteX28" fmla="*/ 963249 w 2067655"/>
                <a:gd name="connsiteY28" fmla="*/ 176201 h 2048668"/>
                <a:gd name="connsiteX29" fmla="*/ 966938 w 2067655"/>
                <a:gd name="connsiteY29" fmla="*/ 180638 h 2048668"/>
                <a:gd name="connsiteX30" fmla="*/ 995585 w 2067655"/>
                <a:gd name="connsiteY30" fmla="*/ 150000 h 2048668"/>
                <a:gd name="connsiteX31" fmla="*/ 1481573 w 2067655"/>
                <a:gd name="connsiteY31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2040086 w 2067655"/>
                <a:gd name="connsiteY10" fmla="*/ 1471251 h 2048668"/>
                <a:gd name="connsiteX11" fmla="*/ 2044337 w 2067655"/>
                <a:gd name="connsiteY11" fmla="*/ 1476364 h 2048668"/>
                <a:gd name="connsiteX12" fmla="*/ 1172799 w 2067655"/>
                <a:gd name="connsiteY12" fmla="*/ 1990714 h 2048668"/>
                <a:gd name="connsiteX13" fmla="*/ 1171245 w 2067655"/>
                <a:gd name="connsiteY13" fmla="*/ 1988384 h 2048668"/>
                <a:gd name="connsiteX14" fmla="*/ 1166709 w 2067655"/>
                <a:gd name="connsiteY14" fmla="*/ 2010851 h 2048668"/>
                <a:gd name="connsiteX15" fmla="*/ 1109657 w 2067655"/>
                <a:gd name="connsiteY15" fmla="*/ 2048668 h 2048668"/>
                <a:gd name="connsiteX16" fmla="*/ 1035413 w 2067655"/>
                <a:gd name="connsiteY16" fmla="*/ 2048668 h 2048668"/>
                <a:gd name="connsiteX17" fmla="*/ 142359 w 2067655"/>
                <a:gd name="connsiteY17" fmla="*/ 2048668 h 2048668"/>
                <a:gd name="connsiteX18" fmla="*/ 61918 w 2067655"/>
                <a:gd name="connsiteY18" fmla="*/ 2048668 h 2048668"/>
                <a:gd name="connsiteX19" fmla="*/ 0 w 2067655"/>
                <a:gd name="connsiteY19" fmla="*/ 1986750 h 2048668"/>
                <a:gd name="connsiteX20" fmla="*/ 0 w 2067655"/>
                <a:gd name="connsiteY20" fmla="*/ 1923102 h 2048668"/>
                <a:gd name="connsiteX21" fmla="*/ 33758 w 2067655"/>
                <a:gd name="connsiteY21" fmla="*/ 1486338 h 2048668"/>
                <a:gd name="connsiteX22" fmla="*/ 33758 w 2067655"/>
                <a:gd name="connsiteY22" fmla="*/ 1398773 h 2048668"/>
                <a:gd name="connsiteX23" fmla="*/ 0 w 2067655"/>
                <a:gd name="connsiteY23" fmla="*/ 962009 h 2048668"/>
                <a:gd name="connsiteX24" fmla="*/ 0 w 2067655"/>
                <a:gd name="connsiteY24" fmla="*/ 915199 h 2048668"/>
                <a:gd name="connsiteX25" fmla="*/ 993 w 2067655"/>
                <a:gd name="connsiteY25" fmla="*/ 910279 h 2048668"/>
                <a:gd name="connsiteX26" fmla="*/ 141 w 2067655"/>
                <a:gd name="connsiteY26" fmla="*/ 905371 h 2048668"/>
                <a:gd name="connsiteX27" fmla="*/ 258539 w 2067655"/>
                <a:gd name="connsiteY27" fmla="*/ 623255 h 2048668"/>
                <a:gd name="connsiteX28" fmla="*/ 963249 w 2067655"/>
                <a:gd name="connsiteY28" fmla="*/ 176201 h 2048668"/>
                <a:gd name="connsiteX29" fmla="*/ 995585 w 2067655"/>
                <a:gd name="connsiteY29" fmla="*/ 150000 h 2048668"/>
                <a:gd name="connsiteX30" fmla="*/ 1481573 w 2067655"/>
                <a:gd name="connsiteY30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2040086 w 2067655"/>
                <a:gd name="connsiteY10" fmla="*/ 1471251 h 2048668"/>
                <a:gd name="connsiteX11" fmla="*/ 2044337 w 2067655"/>
                <a:gd name="connsiteY11" fmla="*/ 1476364 h 2048668"/>
                <a:gd name="connsiteX12" fmla="*/ 1172799 w 2067655"/>
                <a:gd name="connsiteY12" fmla="*/ 1990714 h 2048668"/>
                <a:gd name="connsiteX13" fmla="*/ 1171245 w 2067655"/>
                <a:gd name="connsiteY13" fmla="*/ 1988384 h 2048668"/>
                <a:gd name="connsiteX14" fmla="*/ 1166709 w 2067655"/>
                <a:gd name="connsiteY14" fmla="*/ 2010851 h 2048668"/>
                <a:gd name="connsiteX15" fmla="*/ 1109657 w 2067655"/>
                <a:gd name="connsiteY15" fmla="*/ 2048668 h 2048668"/>
                <a:gd name="connsiteX16" fmla="*/ 1035413 w 2067655"/>
                <a:gd name="connsiteY16" fmla="*/ 2048668 h 2048668"/>
                <a:gd name="connsiteX17" fmla="*/ 142359 w 2067655"/>
                <a:gd name="connsiteY17" fmla="*/ 2048668 h 2048668"/>
                <a:gd name="connsiteX18" fmla="*/ 61918 w 2067655"/>
                <a:gd name="connsiteY18" fmla="*/ 2048668 h 2048668"/>
                <a:gd name="connsiteX19" fmla="*/ 0 w 2067655"/>
                <a:gd name="connsiteY19" fmla="*/ 1986750 h 2048668"/>
                <a:gd name="connsiteX20" fmla="*/ 0 w 2067655"/>
                <a:gd name="connsiteY20" fmla="*/ 1923102 h 2048668"/>
                <a:gd name="connsiteX21" fmla="*/ 33758 w 2067655"/>
                <a:gd name="connsiteY21" fmla="*/ 1486338 h 2048668"/>
                <a:gd name="connsiteX22" fmla="*/ 33758 w 2067655"/>
                <a:gd name="connsiteY22" fmla="*/ 1398773 h 2048668"/>
                <a:gd name="connsiteX23" fmla="*/ 0 w 2067655"/>
                <a:gd name="connsiteY23" fmla="*/ 962009 h 2048668"/>
                <a:gd name="connsiteX24" fmla="*/ 0 w 2067655"/>
                <a:gd name="connsiteY24" fmla="*/ 915199 h 2048668"/>
                <a:gd name="connsiteX25" fmla="*/ 993 w 2067655"/>
                <a:gd name="connsiteY25" fmla="*/ 910279 h 2048668"/>
                <a:gd name="connsiteX26" fmla="*/ 141 w 2067655"/>
                <a:gd name="connsiteY26" fmla="*/ 905371 h 2048668"/>
                <a:gd name="connsiteX27" fmla="*/ 258539 w 2067655"/>
                <a:gd name="connsiteY27" fmla="*/ 623255 h 2048668"/>
                <a:gd name="connsiteX28" fmla="*/ 995585 w 2067655"/>
                <a:gd name="connsiteY28" fmla="*/ 150000 h 2048668"/>
                <a:gd name="connsiteX29" fmla="*/ 1481573 w 2067655"/>
                <a:gd name="connsiteY29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2040086 w 2067655"/>
                <a:gd name="connsiteY10" fmla="*/ 1471251 h 2048668"/>
                <a:gd name="connsiteX11" fmla="*/ 2044337 w 2067655"/>
                <a:gd name="connsiteY11" fmla="*/ 1476364 h 2048668"/>
                <a:gd name="connsiteX12" fmla="*/ 1172799 w 2067655"/>
                <a:gd name="connsiteY12" fmla="*/ 1990714 h 2048668"/>
                <a:gd name="connsiteX13" fmla="*/ 1166709 w 2067655"/>
                <a:gd name="connsiteY13" fmla="*/ 2010851 h 2048668"/>
                <a:gd name="connsiteX14" fmla="*/ 1109657 w 2067655"/>
                <a:gd name="connsiteY14" fmla="*/ 2048668 h 2048668"/>
                <a:gd name="connsiteX15" fmla="*/ 1035413 w 2067655"/>
                <a:gd name="connsiteY15" fmla="*/ 2048668 h 2048668"/>
                <a:gd name="connsiteX16" fmla="*/ 142359 w 2067655"/>
                <a:gd name="connsiteY16" fmla="*/ 2048668 h 2048668"/>
                <a:gd name="connsiteX17" fmla="*/ 61918 w 2067655"/>
                <a:gd name="connsiteY17" fmla="*/ 2048668 h 2048668"/>
                <a:gd name="connsiteX18" fmla="*/ 0 w 2067655"/>
                <a:gd name="connsiteY18" fmla="*/ 1986750 h 2048668"/>
                <a:gd name="connsiteX19" fmla="*/ 0 w 2067655"/>
                <a:gd name="connsiteY19" fmla="*/ 1923102 h 2048668"/>
                <a:gd name="connsiteX20" fmla="*/ 33758 w 2067655"/>
                <a:gd name="connsiteY20" fmla="*/ 1486338 h 2048668"/>
                <a:gd name="connsiteX21" fmla="*/ 33758 w 2067655"/>
                <a:gd name="connsiteY21" fmla="*/ 1398773 h 2048668"/>
                <a:gd name="connsiteX22" fmla="*/ 0 w 2067655"/>
                <a:gd name="connsiteY22" fmla="*/ 962009 h 2048668"/>
                <a:gd name="connsiteX23" fmla="*/ 0 w 2067655"/>
                <a:gd name="connsiteY23" fmla="*/ 915199 h 2048668"/>
                <a:gd name="connsiteX24" fmla="*/ 993 w 2067655"/>
                <a:gd name="connsiteY24" fmla="*/ 910279 h 2048668"/>
                <a:gd name="connsiteX25" fmla="*/ 141 w 2067655"/>
                <a:gd name="connsiteY25" fmla="*/ 905371 h 2048668"/>
                <a:gd name="connsiteX26" fmla="*/ 258539 w 2067655"/>
                <a:gd name="connsiteY26" fmla="*/ 623255 h 2048668"/>
                <a:gd name="connsiteX27" fmla="*/ 995585 w 2067655"/>
                <a:gd name="connsiteY27" fmla="*/ 150000 h 2048668"/>
                <a:gd name="connsiteX28" fmla="*/ 1481573 w 2067655"/>
                <a:gd name="connsiteY28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2040086 w 2067655"/>
                <a:gd name="connsiteY10" fmla="*/ 1471251 h 2048668"/>
                <a:gd name="connsiteX11" fmla="*/ 2044337 w 2067655"/>
                <a:gd name="connsiteY11" fmla="*/ 1476364 h 2048668"/>
                <a:gd name="connsiteX12" fmla="*/ 1166709 w 2067655"/>
                <a:gd name="connsiteY12" fmla="*/ 2010851 h 2048668"/>
                <a:gd name="connsiteX13" fmla="*/ 1109657 w 2067655"/>
                <a:gd name="connsiteY13" fmla="*/ 2048668 h 2048668"/>
                <a:gd name="connsiteX14" fmla="*/ 1035413 w 2067655"/>
                <a:gd name="connsiteY14" fmla="*/ 2048668 h 2048668"/>
                <a:gd name="connsiteX15" fmla="*/ 142359 w 2067655"/>
                <a:gd name="connsiteY15" fmla="*/ 2048668 h 2048668"/>
                <a:gd name="connsiteX16" fmla="*/ 61918 w 2067655"/>
                <a:gd name="connsiteY16" fmla="*/ 2048668 h 2048668"/>
                <a:gd name="connsiteX17" fmla="*/ 0 w 2067655"/>
                <a:gd name="connsiteY17" fmla="*/ 1986750 h 2048668"/>
                <a:gd name="connsiteX18" fmla="*/ 0 w 2067655"/>
                <a:gd name="connsiteY18" fmla="*/ 1923102 h 2048668"/>
                <a:gd name="connsiteX19" fmla="*/ 33758 w 2067655"/>
                <a:gd name="connsiteY19" fmla="*/ 1486338 h 2048668"/>
                <a:gd name="connsiteX20" fmla="*/ 33758 w 2067655"/>
                <a:gd name="connsiteY20" fmla="*/ 1398773 h 2048668"/>
                <a:gd name="connsiteX21" fmla="*/ 0 w 2067655"/>
                <a:gd name="connsiteY21" fmla="*/ 962009 h 2048668"/>
                <a:gd name="connsiteX22" fmla="*/ 0 w 2067655"/>
                <a:gd name="connsiteY22" fmla="*/ 915199 h 2048668"/>
                <a:gd name="connsiteX23" fmla="*/ 993 w 2067655"/>
                <a:gd name="connsiteY23" fmla="*/ 910279 h 2048668"/>
                <a:gd name="connsiteX24" fmla="*/ 141 w 2067655"/>
                <a:gd name="connsiteY24" fmla="*/ 905371 h 2048668"/>
                <a:gd name="connsiteX25" fmla="*/ 258539 w 2067655"/>
                <a:gd name="connsiteY25" fmla="*/ 623255 h 2048668"/>
                <a:gd name="connsiteX26" fmla="*/ 995585 w 2067655"/>
                <a:gd name="connsiteY26" fmla="*/ 150000 h 2048668"/>
                <a:gd name="connsiteX27" fmla="*/ 1481573 w 2067655"/>
                <a:gd name="connsiteY27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2040086 w 2067655"/>
                <a:gd name="connsiteY10" fmla="*/ 1471251 h 2048668"/>
                <a:gd name="connsiteX11" fmla="*/ 1166709 w 2067655"/>
                <a:gd name="connsiteY11" fmla="*/ 2010851 h 2048668"/>
                <a:gd name="connsiteX12" fmla="*/ 1109657 w 2067655"/>
                <a:gd name="connsiteY12" fmla="*/ 2048668 h 2048668"/>
                <a:gd name="connsiteX13" fmla="*/ 1035413 w 2067655"/>
                <a:gd name="connsiteY13" fmla="*/ 2048668 h 2048668"/>
                <a:gd name="connsiteX14" fmla="*/ 142359 w 2067655"/>
                <a:gd name="connsiteY14" fmla="*/ 2048668 h 2048668"/>
                <a:gd name="connsiteX15" fmla="*/ 61918 w 2067655"/>
                <a:gd name="connsiteY15" fmla="*/ 2048668 h 2048668"/>
                <a:gd name="connsiteX16" fmla="*/ 0 w 2067655"/>
                <a:gd name="connsiteY16" fmla="*/ 1986750 h 2048668"/>
                <a:gd name="connsiteX17" fmla="*/ 0 w 2067655"/>
                <a:gd name="connsiteY17" fmla="*/ 1923102 h 2048668"/>
                <a:gd name="connsiteX18" fmla="*/ 33758 w 2067655"/>
                <a:gd name="connsiteY18" fmla="*/ 1486338 h 2048668"/>
                <a:gd name="connsiteX19" fmla="*/ 33758 w 2067655"/>
                <a:gd name="connsiteY19" fmla="*/ 1398773 h 2048668"/>
                <a:gd name="connsiteX20" fmla="*/ 0 w 2067655"/>
                <a:gd name="connsiteY20" fmla="*/ 962009 h 2048668"/>
                <a:gd name="connsiteX21" fmla="*/ 0 w 2067655"/>
                <a:gd name="connsiteY21" fmla="*/ 915199 h 2048668"/>
                <a:gd name="connsiteX22" fmla="*/ 993 w 2067655"/>
                <a:gd name="connsiteY22" fmla="*/ 910279 h 2048668"/>
                <a:gd name="connsiteX23" fmla="*/ 141 w 2067655"/>
                <a:gd name="connsiteY23" fmla="*/ 905371 h 2048668"/>
                <a:gd name="connsiteX24" fmla="*/ 258539 w 2067655"/>
                <a:gd name="connsiteY24" fmla="*/ 623255 h 2048668"/>
                <a:gd name="connsiteX25" fmla="*/ 995585 w 2067655"/>
                <a:gd name="connsiteY25" fmla="*/ 150000 h 2048668"/>
                <a:gd name="connsiteX26" fmla="*/ 1481573 w 2067655"/>
                <a:gd name="connsiteY26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166709 w 2067655"/>
                <a:gd name="connsiteY10" fmla="*/ 2010851 h 2048668"/>
                <a:gd name="connsiteX11" fmla="*/ 1109657 w 2067655"/>
                <a:gd name="connsiteY11" fmla="*/ 2048668 h 2048668"/>
                <a:gd name="connsiteX12" fmla="*/ 1035413 w 2067655"/>
                <a:gd name="connsiteY12" fmla="*/ 2048668 h 2048668"/>
                <a:gd name="connsiteX13" fmla="*/ 142359 w 2067655"/>
                <a:gd name="connsiteY13" fmla="*/ 2048668 h 2048668"/>
                <a:gd name="connsiteX14" fmla="*/ 61918 w 2067655"/>
                <a:gd name="connsiteY14" fmla="*/ 2048668 h 2048668"/>
                <a:gd name="connsiteX15" fmla="*/ 0 w 2067655"/>
                <a:gd name="connsiteY15" fmla="*/ 1986750 h 2048668"/>
                <a:gd name="connsiteX16" fmla="*/ 0 w 2067655"/>
                <a:gd name="connsiteY16" fmla="*/ 1923102 h 2048668"/>
                <a:gd name="connsiteX17" fmla="*/ 33758 w 2067655"/>
                <a:gd name="connsiteY17" fmla="*/ 1486338 h 2048668"/>
                <a:gd name="connsiteX18" fmla="*/ 33758 w 2067655"/>
                <a:gd name="connsiteY18" fmla="*/ 1398773 h 2048668"/>
                <a:gd name="connsiteX19" fmla="*/ 0 w 2067655"/>
                <a:gd name="connsiteY19" fmla="*/ 962009 h 2048668"/>
                <a:gd name="connsiteX20" fmla="*/ 0 w 2067655"/>
                <a:gd name="connsiteY20" fmla="*/ 915199 h 2048668"/>
                <a:gd name="connsiteX21" fmla="*/ 993 w 2067655"/>
                <a:gd name="connsiteY21" fmla="*/ 910279 h 2048668"/>
                <a:gd name="connsiteX22" fmla="*/ 141 w 2067655"/>
                <a:gd name="connsiteY22" fmla="*/ 905371 h 2048668"/>
                <a:gd name="connsiteX23" fmla="*/ 258539 w 2067655"/>
                <a:gd name="connsiteY23" fmla="*/ 623255 h 2048668"/>
                <a:gd name="connsiteX24" fmla="*/ 995585 w 2067655"/>
                <a:gd name="connsiteY24" fmla="*/ 150000 h 2048668"/>
                <a:gd name="connsiteX25" fmla="*/ 1481573 w 2067655"/>
                <a:gd name="connsiteY25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176234 w 2067655"/>
                <a:gd name="connsiteY10" fmla="*/ 2017995 h 2048668"/>
                <a:gd name="connsiteX11" fmla="*/ 1109657 w 2067655"/>
                <a:gd name="connsiteY11" fmla="*/ 2048668 h 2048668"/>
                <a:gd name="connsiteX12" fmla="*/ 1035413 w 2067655"/>
                <a:gd name="connsiteY12" fmla="*/ 2048668 h 2048668"/>
                <a:gd name="connsiteX13" fmla="*/ 142359 w 2067655"/>
                <a:gd name="connsiteY13" fmla="*/ 2048668 h 2048668"/>
                <a:gd name="connsiteX14" fmla="*/ 61918 w 2067655"/>
                <a:gd name="connsiteY14" fmla="*/ 2048668 h 2048668"/>
                <a:gd name="connsiteX15" fmla="*/ 0 w 2067655"/>
                <a:gd name="connsiteY15" fmla="*/ 1986750 h 2048668"/>
                <a:gd name="connsiteX16" fmla="*/ 0 w 2067655"/>
                <a:gd name="connsiteY16" fmla="*/ 1923102 h 2048668"/>
                <a:gd name="connsiteX17" fmla="*/ 33758 w 2067655"/>
                <a:gd name="connsiteY17" fmla="*/ 1486338 h 2048668"/>
                <a:gd name="connsiteX18" fmla="*/ 33758 w 2067655"/>
                <a:gd name="connsiteY18" fmla="*/ 1398773 h 2048668"/>
                <a:gd name="connsiteX19" fmla="*/ 0 w 2067655"/>
                <a:gd name="connsiteY19" fmla="*/ 962009 h 2048668"/>
                <a:gd name="connsiteX20" fmla="*/ 0 w 2067655"/>
                <a:gd name="connsiteY20" fmla="*/ 915199 h 2048668"/>
                <a:gd name="connsiteX21" fmla="*/ 993 w 2067655"/>
                <a:gd name="connsiteY21" fmla="*/ 910279 h 2048668"/>
                <a:gd name="connsiteX22" fmla="*/ 141 w 2067655"/>
                <a:gd name="connsiteY22" fmla="*/ 905371 h 2048668"/>
                <a:gd name="connsiteX23" fmla="*/ 258539 w 2067655"/>
                <a:gd name="connsiteY23" fmla="*/ 623255 h 2048668"/>
                <a:gd name="connsiteX24" fmla="*/ 995585 w 2067655"/>
                <a:gd name="connsiteY24" fmla="*/ 150000 h 2048668"/>
                <a:gd name="connsiteX25" fmla="*/ 1481573 w 2067655"/>
                <a:gd name="connsiteY25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620474 w 2067655"/>
                <a:gd name="connsiteY10" fmla="*/ 1702583 h 2048668"/>
                <a:gd name="connsiteX11" fmla="*/ 1176234 w 2067655"/>
                <a:gd name="connsiteY11" fmla="*/ 2017995 h 2048668"/>
                <a:gd name="connsiteX12" fmla="*/ 1109657 w 2067655"/>
                <a:gd name="connsiteY12" fmla="*/ 2048668 h 2048668"/>
                <a:gd name="connsiteX13" fmla="*/ 1035413 w 2067655"/>
                <a:gd name="connsiteY13" fmla="*/ 2048668 h 2048668"/>
                <a:gd name="connsiteX14" fmla="*/ 142359 w 2067655"/>
                <a:gd name="connsiteY14" fmla="*/ 2048668 h 2048668"/>
                <a:gd name="connsiteX15" fmla="*/ 61918 w 2067655"/>
                <a:gd name="connsiteY15" fmla="*/ 2048668 h 2048668"/>
                <a:gd name="connsiteX16" fmla="*/ 0 w 2067655"/>
                <a:gd name="connsiteY16" fmla="*/ 1986750 h 2048668"/>
                <a:gd name="connsiteX17" fmla="*/ 0 w 2067655"/>
                <a:gd name="connsiteY17" fmla="*/ 1923102 h 2048668"/>
                <a:gd name="connsiteX18" fmla="*/ 33758 w 2067655"/>
                <a:gd name="connsiteY18" fmla="*/ 1486338 h 2048668"/>
                <a:gd name="connsiteX19" fmla="*/ 33758 w 2067655"/>
                <a:gd name="connsiteY19" fmla="*/ 1398773 h 2048668"/>
                <a:gd name="connsiteX20" fmla="*/ 0 w 2067655"/>
                <a:gd name="connsiteY20" fmla="*/ 962009 h 2048668"/>
                <a:gd name="connsiteX21" fmla="*/ 0 w 2067655"/>
                <a:gd name="connsiteY21" fmla="*/ 915199 h 2048668"/>
                <a:gd name="connsiteX22" fmla="*/ 993 w 2067655"/>
                <a:gd name="connsiteY22" fmla="*/ 910279 h 2048668"/>
                <a:gd name="connsiteX23" fmla="*/ 141 w 2067655"/>
                <a:gd name="connsiteY23" fmla="*/ 905371 h 2048668"/>
                <a:gd name="connsiteX24" fmla="*/ 258539 w 2067655"/>
                <a:gd name="connsiteY24" fmla="*/ 623255 h 2048668"/>
                <a:gd name="connsiteX25" fmla="*/ 995585 w 2067655"/>
                <a:gd name="connsiteY25" fmla="*/ 150000 h 2048668"/>
                <a:gd name="connsiteX26" fmla="*/ 1481573 w 2067655"/>
                <a:gd name="connsiteY26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620474 w 2067655"/>
                <a:gd name="connsiteY10" fmla="*/ 1702583 h 2048668"/>
                <a:gd name="connsiteX11" fmla="*/ 1176234 w 2067655"/>
                <a:gd name="connsiteY11" fmla="*/ 2017995 h 2048668"/>
                <a:gd name="connsiteX12" fmla="*/ 1109657 w 2067655"/>
                <a:gd name="connsiteY12" fmla="*/ 2048668 h 2048668"/>
                <a:gd name="connsiteX13" fmla="*/ 1035413 w 2067655"/>
                <a:gd name="connsiteY13" fmla="*/ 2048668 h 2048668"/>
                <a:gd name="connsiteX14" fmla="*/ 142359 w 2067655"/>
                <a:gd name="connsiteY14" fmla="*/ 2048668 h 2048668"/>
                <a:gd name="connsiteX15" fmla="*/ 61918 w 2067655"/>
                <a:gd name="connsiteY15" fmla="*/ 2048668 h 2048668"/>
                <a:gd name="connsiteX16" fmla="*/ 0 w 2067655"/>
                <a:gd name="connsiteY16" fmla="*/ 1986750 h 2048668"/>
                <a:gd name="connsiteX17" fmla="*/ 0 w 2067655"/>
                <a:gd name="connsiteY17" fmla="*/ 1923102 h 2048668"/>
                <a:gd name="connsiteX18" fmla="*/ 33758 w 2067655"/>
                <a:gd name="connsiteY18" fmla="*/ 1486338 h 2048668"/>
                <a:gd name="connsiteX19" fmla="*/ 33758 w 2067655"/>
                <a:gd name="connsiteY19" fmla="*/ 1398773 h 2048668"/>
                <a:gd name="connsiteX20" fmla="*/ 0 w 2067655"/>
                <a:gd name="connsiteY20" fmla="*/ 962009 h 2048668"/>
                <a:gd name="connsiteX21" fmla="*/ 0 w 2067655"/>
                <a:gd name="connsiteY21" fmla="*/ 915199 h 2048668"/>
                <a:gd name="connsiteX22" fmla="*/ 993 w 2067655"/>
                <a:gd name="connsiteY22" fmla="*/ 910279 h 2048668"/>
                <a:gd name="connsiteX23" fmla="*/ 141 w 2067655"/>
                <a:gd name="connsiteY23" fmla="*/ 905371 h 2048668"/>
                <a:gd name="connsiteX24" fmla="*/ 258539 w 2067655"/>
                <a:gd name="connsiteY24" fmla="*/ 623255 h 2048668"/>
                <a:gd name="connsiteX25" fmla="*/ 995585 w 2067655"/>
                <a:gd name="connsiteY25" fmla="*/ 150000 h 2048668"/>
                <a:gd name="connsiteX26" fmla="*/ 1481573 w 2067655"/>
                <a:gd name="connsiteY26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625237 w 2067655"/>
                <a:gd name="connsiteY10" fmla="*/ 1714490 h 2048668"/>
                <a:gd name="connsiteX11" fmla="*/ 1176234 w 2067655"/>
                <a:gd name="connsiteY11" fmla="*/ 2017995 h 2048668"/>
                <a:gd name="connsiteX12" fmla="*/ 1109657 w 2067655"/>
                <a:gd name="connsiteY12" fmla="*/ 2048668 h 2048668"/>
                <a:gd name="connsiteX13" fmla="*/ 1035413 w 2067655"/>
                <a:gd name="connsiteY13" fmla="*/ 2048668 h 2048668"/>
                <a:gd name="connsiteX14" fmla="*/ 142359 w 2067655"/>
                <a:gd name="connsiteY14" fmla="*/ 2048668 h 2048668"/>
                <a:gd name="connsiteX15" fmla="*/ 61918 w 2067655"/>
                <a:gd name="connsiteY15" fmla="*/ 2048668 h 2048668"/>
                <a:gd name="connsiteX16" fmla="*/ 0 w 2067655"/>
                <a:gd name="connsiteY16" fmla="*/ 1986750 h 2048668"/>
                <a:gd name="connsiteX17" fmla="*/ 0 w 2067655"/>
                <a:gd name="connsiteY17" fmla="*/ 1923102 h 2048668"/>
                <a:gd name="connsiteX18" fmla="*/ 33758 w 2067655"/>
                <a:gd name="connsiteY18" fmla="*/ 1486338 h 2048668"/>
                <a:gd name="connsiteX19" fmla="*/ 33758 w 2067655"/>
                <a:gd name="connsiteY19" fmla="*/ 1398773 h 2048668"/>
                <a:gd name="connsiteX20" fmla="*/ 0 w 2067655"/>
                <a:gd name="connsiteY20" fmla="*/ 962009 h 2048668"/>
                <a:gd name="connsiteX21" fmla="*/ 0 w 2067655"/>
                <a:gd name="connsiteY21" fmla="*/ 915199 h 2048668"/>
                <a:gd name="connsiteX22" fmla="*/ 993 w 2067655"/>
                <a:gd name="connsiteY22" fmla="*/ 910279 h 2048668"/>
                <a:gd name="connsiteX23" fmla="*/ 141 w 2067655"/>
                <a:gd name="connsiteY23" fmla="*/ 905371 h 2048668"/>
                <a:gd name="connsiteX24" fmla="*/ 258539 w 2067655"/>
                <a:gd name="connsiteY24" fmla="*/ 623255 h 2048668"/>
                <a:gd name="connsiteX25" fmla="*/ 995585 w 2067655"/>
                <a:gd name="connsiteY25" fmla="*/ 150000 h 2048668"/>
                <a:gd name="connsiteX26" fmla="*/ 1481573 w 2067655"/>
                <a:gd name="connsiteY26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625237 w 2067655"/>
                <a:gd name="connsiteY10" fmla="*/ 1714490 h 2048668"/>
                <a:gd name="connsiteX11" fmla="*/ 1176234 w 2067655"/>
                <a:gd name="connsiteY11" fmla="*/ 2017995 h 2048668"/>
                <a:gd name="connsiteX12" fmla="*/ 1109657 w 2067655"/>
                <a:gd name="connsiteY12" fmla="*/ 2048668 h 2048668"/>
                <a:gd name="connsiteX13" fmla="*/ 1035413 w 2067655"/>
                <a:gd name="connsiteY13" fmla="*/ 2048668 h 2048668"/>
                <a:gd name="connsiteX14" fmla="*/ 142359 w 2067655"/>
                <a:gd name="connsiteY14" fmla="*/ 2048668 h 2048668"/>
                <a:gd name="connsiteX15" fmla="*/ 61918 w 2067655"/>
                <a:gd name="connsiteY15" fmla="*/ 2048668 h 2048668"/>
                <a:gd name="connsiteX16" fmla="*/ 0 w 2067655"/>
                <a:gd name="connsiteY16" fmla="*/ 1986750 h 2048668"/>
                <a:gd name="connsiteX17" fmla="*/ 0 w 2067655"/>
                <a:gd name="connsiteY17" fmla="*/ 1923102 h 2048668"/>
                <a:gd name="connsiteX18" fmla="*/ 33758 w 2067655"/>
                <a:gd name="connsiteY18" fmla="*/ 1486338 h 2048668"/>
                <a:gd name="connsiteX19" fmla="*/ 33758 w 2067655"/>
                <a:gd name="connsiteY19" fmla="*/ 1398773 h 2048668"/>
                <a:gd name="connsiteX20" fmla="*/ 0 w 2067655"/>
                <a:gd name="connsiteY20" fmla="*/ 962009 h 2048668"/>
                <a:gd name="connsiteX21" fmla="*/ 0 w 2067655"/>
                <a:gd name="connsiteY21" fmla="*/ 915199 h 2048668"/>
                <a:gd name="connsiteX22" fmla="*/ 993 w 2067655"/>
                <a:gd name="connsiteY22" fmla="*/ 910279 h 2048668"/>
                <a:gd name="connsiteX23" fmla="*/ 141 w 2067655"/>
                <a:gd name="connsiteY23" fmla="*/ 905371 h 2048668"/>
                <a:gd name="connsiteX24" fmla="*/ 258539 w 2067655"/>
                <a:gd name="connsiteY24" fmla="*/ 623255 h 2048668"/>
                <a:gd name="connsiteX25" fmla="*/ 995585 w 2067655"/>
                <a:gd name="connsiteY25" fmla="*/ 150000 h 2048668"/>
                <a:gd name="connsiteX26" fmla="*/ 1481573 w 2067655"/>
                <a:gd name="connsiteY26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625237 w 2067655"/>
                <a:gd name="connsiteY10" fmla="*/ 1714490 h 2048668"/>
                <a:gd name="connsiteX11" fmla="*/ 1176234 w 2067655"/>
                <a:gd name="connsiteY11" fmla="*/ 2017995 h 2048668"/>
                <a:gd name="connsiteX12" fmla="*/ 1109657 w 2067655"/>
                <a:gd name="connsiteY12" fmla="*/ 2048668 h 2048668"/>
                <a:gd name="connsiteX13" fmla="*/ 1035413 w 2067655"/>
                <a:gd name="connsiteY13" fmla="*/ 2048668 h 2048668"/>
                <a:gd name="connsiteX14" fmla="*/ 142359 w 2067655"/>
                <a:gd name="connsiteY14" fmla="*/ 2048668 h 2048668"/>
                <a:gd name="connsiteX15" fmla="*/ 61918 w 2067655"/>
                <a:gd name="connsiteY15" fmla="*/ 2048668 h 2048668"/>
                <a:gd name="connsiteX16" fmla="*/ 0 w 2067655"/>
                <a:gd name="connsiteY16" fmla="*/ 1986750 h 2048668"/>
                <a:gd name="connsiteX17" fmla="*/ 0 w 2067655"/>
                <a:gd name="connsiteY17" fmla="*/ 1923102 h 2048668"/>
                <a:gd name="connsiteX18" fmla="*/ 33758 w 2067655"/>
                <a:gd name="connsiteY18" fmla="*/ 1486338 h 2048668"/>
                <a:gd name="connsiteX19" fmla="*/ 33758 w 2067655"/>
                <a:gd name="connsiteY19" fmla="*/ 1398773 h 2048668"/>
                <a:gd name="connsiteX20" fmla="*/ 0 w 2067655"/>
                <a:gd name="connsiteY20" fmla="*/ 962009 h 2048668"/>
                <a:gd name="connsiteX21" fmla="*/ 0 w 2067655"/>
                <a:gd name="connsiteY21" fmla="*/ 915199 h 2048668"/>
                <a:gd name="connsiteX22" fmla="*/ 993 w 2067655"/>
                <a:gd name="connsiteY22" fmla="*/ 910279 h 2048668"/>
                <a:gd name="connsiteX23" fmla="*/ 141 w 2067655"/>
                <a:gd name="connsiteY23" fmla="*/ 905371 h 2048668"/>
                <a:gd name="connsiteX24" fmla="*/ 256158 w 2067655"/>
                <a:gd name="connsiteY24" fmla="*/ 620873 h 2048668"/>
                <a:gd name="connsiteX25" fmla="*/ 995585 w 2067655"/>
                <a:gd name="connsiteY25" fmla="*/ 150000 h 2048668"/>
                <a:gd name="connsiteX26" fmla="*/ 1481573 w 2067655"/>
                <a:gd name="connsiteY26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625237 w 2067655"/>
                <a:gd name="connsiteY10" fmla="*/ 1714490 h 2048668"/>
                <a:gd name="connsiteX11" fmla="*/ 1176234 w 2067655"/>
                <a:gd name="connsiteY11" fmla="*/ 2017995 h 2048668"/>
                <a:gd name="connsiteX12" fmla="*/ 1109657 w 2067655"/>
                <a:gd name="connsiteY12" fmla="*/ 2048668 h 2048668"/>
                <a:gd name="connsiteX13" fmla="*/ 1035413 w 2067655"/>
                <a:gd name="connsiteY13" fmla="*/ 2048668 h 2048668"/>
                <a:gd name="connsiteX14" fmla="*/ 142359 w 2067655"/>
                <a:gd name="connsiteY14" fmla="*/ 2048668 h 2048668"/>
                <a:gd name="connsiteX15" fmla="*/ 61918 w 2067655"/>
                <a:gd name="connsiteY15" fmla="*/ 2048668 h 2048668"/>
                <a:gd name="connsiteX16" fmla="*/ 0 w 2067655"/>
                <a:gd name="connsiteY16" fmla="*/ 1986750 h 2048668"/>
                <a:gd name="connsiteX17" fmla="*/ 0 w 2067655"/>
                <a:gd name="connsiteY17" fmla="*/ 1923102 h 2048668"/>
                <a:gd name="connsiteX18" fmla="*/ 33758 w 2067655"/>
                <a:gd name="connsiteY18" fmla="*/ 1486338 h 2048668"/>
                <a:gd name="connsiteX19" fmla="*/ 33758 w 2067655"/>
                <a:gd name="connsiteY19" fmla="*/ 1398773 h 2048668"/>
                <a:gd name="connsiteX20" fmla="*/ 0 w 2067655"/>
                <a:gd name="connsiteY20" fmla="*/ 962009 h 2048668"/>
                <a:gd name="connsiteX21" fmla="*/ 0 w 2067655"/>
                <a:gd name="connsiteY21" fmla="*/ 915199 h 2048668"/>
                <a:gd name="connsiteX22" fmla="*/ 993 w 2067655"/>
                <a:gd name="connsiteY22" fmla="*/ 910279 h 2048668"/>
                <a:gd name="connsiteX23" fmla="*/ 141 w 2067655"/>
                <a:gd name="connsiteY23" fmla="*/ 905371 h 2048668"/>
                <a:gd name="connsiteX24" fmla="*/ 249014 w 2067655"/>
                <a:gd name="connsiteY24" fmla="*/ 613729 h 2048668"/>
                <a:gd name="connsiteX25" fmla="*/ 995585 w 2067655"/>
                <a:gd name="connsiteY25" fmla="*/ 150000 h 2048668"/>
                <a:gd name="connsiteX26" fmla="*/ 1481573 w 2067655"/>
                <a:gd name="connsiteY26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625237 w 2067655"/>
                <a:gd name="connsiteY10" fmla="*/ 1714490 h 2048668"/>
                <a:gd name="connsiteX11" fmla="*/ 1176234 w 2067655"/>
                <a:gd name="connsiteY11" fmla="*/ 2017995 h 2048668"/>
                <a:gd name="connsiteX12" fmla="*/ 1109657 w 2067655"/>
                <a:gd name="connsiteY12" fmla="*/ 2048668 h 2048668"/>
                <a:gd name="connsiteX13" fmla="*/ 1035413 w 2067655"/>
                <a:gd name="connsiteY13" fmla="*/ 2048668 h 2048668"/>
                <a:gd name="connsiteX14" fmla="*/ 142359 w 2067655"/>
                <a:gd name="connsiteY14" fmla="*/ 2048668 h 2048668"/>
                <a:gd name="connsiteX15" fmla="*/ 61918 w 2067655"/>
                <a:gd name="connsiteY15" fmla="*/ 2048668 h 2048668"/>
                <a:gd name="connsiteX16" fmla="*/ 0 w 2067655"/>
                <a:gd name="connsiteY16" fmla="*/ 1986750 h 2048668"/>
                <a:gd name="connsiteX17" fmla="*/ 0 w 2067655"/>
                <a:gd name="connsiteY17" fmla="*/ 1923102 h 2048668"/>
                <a:gd name="connsiteX18" fmla="*/ 33758 w 2067655"/>
                <a:gd name="connsiteY18" fmla="*/ 1486338 h 2048668"/>
                <a:gd name="connsiteX19" fmla="*/ 33758 w 2067655"/>
                <a:gd name="connsiteY19" fmla="*/ 1398773 h 2048668"/>
                <a:gd name="connsiteX20" fmla="*/ 0 w 2067655"/>
                <a:gd name="connsiteY20" fmla="*/ 962009 h 2048668"/>
                <a:gd name="connsiteX21" fmla="*/ 0 w 2067655"/>
                <a:gd name="connsiteY21" fmla="*/ 915199 h 2048668"/>
                <a:gd name="connsiteX22" fmla="*/ 993 w 2067655"/>
                <a:gd name="connsiteY22" fmla="*/ 910279 h 2048668"/>
                <a:gd name="connsiteX23" fmla="*/ 141 w 2067655"/>
                <a:gd name="connsiteY23" fmla="*/ 905371 h 2048668"/>
                <a:gd name="connsiteX24" fmla="*/ 249014 w 2067655"/>
                <a:gd name="connsiteY24" fmla="*/ 613729 h 2048668"/>
                <a:gd name="connsiteX25" fmla="*/ 995585 w 2067655"/>
                <a:gd name="connsiteY25" fmla="*/ 150000 h 2048668"/>
                <a:gd name="connsiteX26" fmla="*/ 1481573 w 2067655"/>
                <a:gd name="connsiteY26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625237 w 2067655"/>
                <a:gd name="connsiteY10" fmla="*/ 1714490 h 2048668"/>
                <a:gd name="connsiteX11" fmla="*/ 1176234 w 2067655"/>
                <a:gd name="connsiteY11" fmla="*/ 2017995 h 2048668"/>
                <a:gd name="connsiteX12" fmla="*/ 1109657 w 2067655"/>
                <a:gd name="connsiteY12" fmla="*/ 2048668 h 2048668"/>
                <a:gd name="connsiteX13" fmla="*/ 1035413 w 2067655"/>
                <a:gd name="connsiteY13" fmla="*/ 2048668 h 2048668"/>
                <a:gd name="connsiteX14" fmla="*/ 142359 w 2067655"/>
                <a:gd name="connsiteY14" fmla="*/ 2048668 h 2048668"/>
                <a:gd name="connsiteX15" fmla="*/ 61918 w 2067655"/>
                <a:gd name="connsiteY15" fmla="*/ 2048668 h 2048668"/>
                <a:gd name="connsiteX16" fmla="*/ 0 w 2067655"/>
                <a:gd name="connsiteY16" fmla="*/ 1986750 h 2048668"/>
                <a:gd name="connsiteX17" fmla="*/ 0 w 2067655"/>
                <a:gd name="connsiteY17" fmla="*/ 1923102 h 2048668"/>
                <a:gd name="connsiteX18" fmla="*/ 33758 w 2067655"/>
                <a:gd name="connsiteY18" fmla="*/ 1486338 h 2048668"/>
                <a:gd name="connsiteX19" fmla="*/ 33758 w 2067655"/>
                <a:gd name="connsiteY19" fmla="*/ 1398773 h 2048668"/>
                <a:gd name="connsiteX20" fmla="*/ 0 w 2067655"/>
                <a:gd name="connsiteY20" fmla="*/ 962009 h 2048668"/>
                <a:gd name="connsiteX21" fmla="*/ 0 w 2067655"/>
                <a:gd name="connsiteY21" fmla="*/ 915199 h 2048668"/>
                <a:gd name="connsiteX22" fmla="*/ 993 w 2067655"/>
                <a:gd name="connsiteY22" fmla="*/ 910279 h 2048668"/>
                <a:gd name="connsiteX23" fmla="*/ 141 w 2067655"/>
                <a:gd name="connsiteY23" fmla="*/ 905371 h 2048668"/>
                <a:gd name="connsiteX24" fmla="*/ 249014 w 2067655"/>
                <a:gd name="connsiteY24" fmla="*/ 613729 h 2048668"/>
                <a:gd name="connsiteX25" fmla="*/ 670355 w 2067655"/>
                <a:gd name="connsiteY25" fmla="*/ 338127 h 2048668"/>
                <a:gd name="connsiteX26" fmla="*/ 995585 w 2067655"/>
                <a:gd name="connsiteY26" fmla="*/ 150000 h 2048668"/>
                <a:gd name="connsiteX27" fmla="*/ 1481573 w 2067655"/>
                <a:gd name="connsiteY27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625237 w 2067655"/>
                <a:gd name="connsiteY10" fmla="*/ 1714490 h 2048668"/>
                <a:gd name="connsiteX11" fmla="*/ 1176234 w 2067655"/>
                <a:gd name="connsiteY11" fmla="*/ 2017995 h 2048668"/>
                <a:gd name="connsiteX12" fmla="*/ 1109657 w 2067655"/>
                <a:gd name="connsiteY12" fmla="*/ 2048668 h 2048668"/>
                <a:gd name="connsiteX13" fmla="*/ 1035413 w 2067655"/>
                <a:gd name="connsiteY13" fmla="*/ 2048668 h 2048668"/>
                <a:gd name="connsiteX14" fmla="*/ 142359 w 2067655"/>
                <a:gd name="connsiteY14" fmla="*/ 2048668 h 2048668"/>
                <a:gd name="connsiteX15" fmla="*/ 61918 w 2067655"/>
                <a:gd name="connsiteY15" fmla="*/ 2048668 h 2048668"/>
                <a:gd name="connsiteX16" fmla="*/ 0 w 2067655"/>
                <a:gd name="connsiteY16" fmla="*/ 1986750 h 2048668"/>
                <a:gd name="connsiteX17" fmla="*/ 0 w 2067655"/>
                <a:gd name="connsiteY17" fmla="*/ 1923102 h 2048668"/>
                <a:gd name="connsiteX18" fmla="*/ 33758 w 2067655"/>
                <a:gd name="connsiteY18" fmla="*/ 1486338 h 2048668"/>
                <a:gd name="connsiteX19" fmla="*/ 33758 w 2067655"/>
                <a:gd name="connsiteY19" fmla="*/ 1398773 h 2048668"/>
                <a:gd name="connsiteX20" fmla="*/ 0 w 2067655"/>
                <a:gd name="connsiteY20" fmla="*/ 962009 h 2048668"/>
                <a:gd name="connsiteX21" fmla="*/ 0 w 2067655"/>
                <a:gd name="connsiteY21" fmla="*/ 915199 h 2048668"/>
                <a:gd name="connsiteX22" fmla="*/ 993 w 2067655"/>
                <a:gd name="connsiteY22" fmla="*/ 910279 h 2048668"/>
                <a:gd name="connsiteX23" fmla="*/ 141 w 2067655"/>
                <a:gd name="connsiteY23" fmla="*/ 905371 h 2048668"/>
                <a:gd name="connsiteX24" fmla="*/ 249014 w 2067655"/>
                <a:gd name="connsiteY24" fmla="*/ 613729 h 2048668"/>
                <a:gd name="connsiteX25" fmla="*/ 670355 w 2067655"/>
                <a:gd name="connsiteY25" fmla="*/ 338127 h 2048668"/>
                <a:gd name="connsiteX26" fmla="*/ 1000348 w 2067655"/>
                <a:gd name="connsiteY26" fmla="*/ 142857 h 2048668"/>
                <a:gd name="connsiteX27" fmla="*/ 1481573 w 2067655"/>
                <a:gd name="connsiteY27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625237 w 2067655"/>
                <a:gd name="connsiteY10" fmla="*/ 1714490 h 2048668"/>
                <a:gd name="connsiteX11" fmla="*/ 1176234 w 2067655"/>
                <a:gd name="connsiteY11" fmla="*/ 2017995 h 2048668"/>
                <a:gd name="connsiteX12" fmla="*/ 1109657 w 2067655"/>
                <a:gd name="connsiteY12" fmla="*/ 2048668 h 2048668"/>
                <a:gd name="connsiteX13" fmla="*/ 1035413 w 2067655"/>
                <a:gd name="connsiteY13" fmla="*/ 2048668 h 2048668"/>
                <a:gd name="connsiteX14" fmla="*/ 142359 w 2067655"/>
                <a:gd name="connsiteY14" fmla="*/ 2048668 h 2048668"/>
                <a:gd name="connsiteX15" fmla="*/ 61918 w 2067655"/>
                <a:gd name="connsiteY15" fmla="*/ 2048668 h 2048668"/>
                <a:gd name="connsiteX16" fmla="*/ 0 w 2067655"/>
                <a:gd name="connsiteY16" fmla="*/ 1986750 h 2048668"/>
                <a:gd name="connsiteX17" fmla="*/ 0 w 2067655"/>
                <a:gd name="connsiteY17" fmla="*/ 1923102 h 2048668"/>
                <a:gd name="connsiteX18" fmla="*/ 33758 w 2067655"/>
                <a:gd name="connsiteY18" fmla="*/ 1486338 h 2048668"/>
                <a:gd name="connsiteX19" fmla="*/ 33758 w 2067655"/>
                <a:gd name="connsiteY19" fmla="*/ 1398773 h 2048668"/>
                <a:gd name="connsiteX20" fmla="*/ 0 w 2067655"/>
                <a:gd name="connsiteY20" fmla="*/ 962009 h 2048668"/>
                <a:gd name="connsiteX21" fmla="*/ 0 w 2067655"/>
                <a:gd name="connsiteY21" fmla="*/ 915199 h 2048668"/>
                <a:gd name="connsiteX22" fmla="*/ 993 w 2067655"/>
                <a:gd name="connsiteY22" fmla="*/ 910279 h 2048668"/>
                <a:gd name="connsiteX23" fmla="*/ 141 w 2067655"/>
                <a:gd name="connsiteY23" fmla="*/ 905371 h 2048668"/>
                <a:gd name="connsiteX24" fmla="*/ 249014 w 2067655"/>
                <a:gd name="connsiteY24" fmla="*/ 613729 h 2048668"/>
                <a:gd name="connsiteX25" fmla="*/ 670355 w 2067655"/>
                <a:gd name="connsiteY25" fmla="*/ 338127 h 2048668"/>
                <a:gd name="connsiteX26" fmla="*/ 1000348 w 2067655"/>
                <a:gd name="connsiteY26" fmla="*/ 142857 h 2048668"/>
                <a:gd name="connsiteX27" fmla="*/ 1481573 w 2067655"/>
                <a:gd name="connsiteY27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625237 w 2067655"/>
                <a:gd name="connsiteY10" fmla="*/ 1714490 h 2048668"/>
                <a:gd name="connsiteX11" fmla="*/ 1176234 w 2067655"/>
                <a:gd name="connsiteY11" fmla="*/ 2017995 h 2048668"/>
                <a:gd name="connsiteX12" fmla="*/ 1109657 w 2067655"/>
                <a:gd name="connsiteY12" fmla="*/ 2048668 h 2048668"/>
                <a:gd name="connsiteX13" fmla="*/ 1035413 w 2067655"/>
                <a:gd name="connsiteY13" fmla="*/ 2048668 h 2048668"/>
                <a:gd name="connsiteX14" fmla="*/ 142359 w 2067655"/>
                <a:gd name="connsiteY14" fmla="*/ 2048668 h 2048668"/>
                <a:gd name="connsiteX15" fmla="*/ 61918 w 2067655"/>
                <a:gd name="connsiteY15" fmla="*/ 2048668 h 2048668"/>
                <a:gd name="connsiteX16" fmla="*/ 0 w 2067655"/>
                <a:gd name="connsiteY16" fmla="*/ 1986750 h 2048668"/>
                <a:gd name="connsiteX17" fmla="*/ 0 w 2067655"/>
                <a:gd name="connsiteY17" fmla="*/ 1923102 h 2048668"/>
                <a:gd name="connsiteX18" fmla="*/ 33758 w 2067655"/>
                <a:gd name="connsiteY18" fmla="*/ 1486338 h 2048668"/>
                <a:gd name="connsiteX19" fmla="*/ 33758 w 2067655"/>
                <a:gd name="connsiteY19" fmla="*/ 1398773 h 2048668"/>
                <a:gd name="connsiteX20" fmla="*/ 0 w 2067655"/>
                <a:gd name="connsiteY20" fmla="*/ 962009 h 2048668"/>
                <a:gd name="connsiteX21" fmla="*/ 0 w 2067655"/>
                <a:gd name="connsiteY21" fmla="*/ 915199 h 2048668"/>
                <a:gd name="connsiteX22" fmla="*/ 993 w 2067655"/>
                <a:gd name="connsiteY22" fmla="*/ 910279 h 2048668"/>
                <a:gd name="connsiteX23" fmla="*/ 141 w 2067655"/>
                <a:gd name="connsiteY23" fmla="*/ 905371 h 2048668"/>
                <a:gd name="connsiteX24" fmla="*/ 249014 w 2067655"/>
                <a:gd name="connsiteY24" fmla="*/ 613729 h 2048668"/>
                <a:gd name="connsiteX25" fmla="*/ 670355 w 2067655"/>
                <a:gd name="connsiteY25" fmla="*/ 338127 h 2048668"/>
                <a:gd name="connsiteX26" fmla="*/ 1028923 w 2067655"/>
                <a:gd name="connsiteY26" fmla="*/ 104757 h 2048668"/>
                <a:gd name="connsiteX27" fmla="*/ 1481573 w 2067655"/>
                <a:gd name="connsiteY27" fmla="*/ 0 h 2048668"/>
                <a:gd name="connsiteX0" fmla="*/ 1481573 w 2067655"/>
                <a:gd name="connsiteY0" fmla="*/ 0 h 2048668"/>
                <a:gd name="connsiteX1" fmla="*/ 2067655 w 2067655"/>
                <a:gd name="connsiteY1" fmla="*/ 340221 h 2048668"/>
                <a:gd name="connsiteX2" fmla="*/ 2066400 w 2067655"/>
                <a:gd name="connsiteY2" fmla="*/ 347448 h 2048668"/>
                <a:gd name="connsiteX3" fmla="*/ 2066925 w 2067655"/>
                <a:gd name="connsiteY3" fmla="*/ 350049 h 2048668"/>
                <a:gd name="connsiteX4" fmla="*/ 2066925 w 2067655"/>
                <a:gd name="connsiteY4" fmla="*/ 440493 h 2048668"/>
                <a:gd name="connsiteX5" fmla="*/ 2035238 w 2067655"/>
                <a:gd name="connsiteY5" fmla="*/ 850461 h 2048668"/>
                <a:gd name="connsiteX6" fmla="*/ 2035238 w 2067655"/>
                <a:gd name="connsiteY6" fmla="*/ 938026 h 2048668"/>
                <a:gd name="connsiteX7" fmla="*/ 2066925 w 2067655"/>
                <a:gd name="connsiteY7" fmla="*/ 1347986 h 2048668"/>
                <a:gd name="connsiteX8" fmla="*/ 2066925 w 2067655"/>
                <a:gd name="connsiteY8" fmla="*/ 1421600 h 2048668"/>
                <a:gd name="connsiteX9" fmla="*/ 2048790 w 2067655"/>
                <a:gd name="connsiteY9" fmla="*/ 1465383 h 2048668"/>
                <a:gd name="connsiteX10" fmla="*/ 1625237 w 2067655"/>
                <a:gd name="connsiteY10" fmla="*/ 1714490 h 2048668"/>
                <a:gd name="connsiteX11" fmla="*/ 1176234 w 2067655"/>
                <a:gd name="connsiteY11" fmla="*/ 2017995 h 2048668"/>
                <a:gd name="connsiteX12" fmla="*/ 1109657 w 2067655"/>
                <a:gd name="connsiteY12" fmla="*/ 2048668 h 2048668"/>
                <a:gd name="connsiteX13" fmla="*/ 1035413 w 2067655"/>
                <a:gd name="connsiteY13" fmla="*/ 2048668 h 2048668"/>
                <a:gd name="connsiteX14" fmla="*/ 142359 w 2067655"/>
                <a:gd name="connsiteY14" fmla="*/ 2048668 h 2048668"/>
                <a:gd name="connsiteX15" fmla="*/ 61918 w 2067655"/>
                <a:gd name="connsiteY15" fmla="*/ 2048668 h 2048668"/>
                <a:gd name="connsiteX16" fmla="*/ 0 w 2067655"/>
                <a:gd name="connsiteY16" fmla="*/ 1986750 h 2048668"/>
                <a:gd name="connsiteX17" fmla="*/ 0 w 2067655"/>
                <a:gd name="connsiteY17" fmla="*/ 1923102 h 2048668"/>
                <a:gd name="connsiteX18" fmla="*/ 33758 w 2067655"/>
                <a:gd name="connsiteY18" fmla="*/ 1486338 h 2048668"/>
                <a:gd name="connsiteX19" fmla="*/ 33758 w 2067655"/>
                <a:gd name="connsiteY19" fmla="*/ 1398773 h 2048668"/>
                <a:gd name="connsiteX20" fmla="*/ 0 w 2067655"/>
                <a:gd name="connsiteY20" fmla="*/ 962009 h 2048668"/>
                <a:gd name="connsiteX21" fmla="*/ 0 w 2067655"/>
                <a:gd name="connsiteY21" fmla="*/ 915199 h 2048668"/>
                <a:gd name="connsiteX22" fmla="*/ 993 w 2067655"/>
                <a:gd name="connsiteY22" fmla="*/ 910279 h 2048668"/>
                <a:gd name="connsiteX23" fmla="*/ 141 w 2067655"/>
                <a:gd name="connsiteY23" fmla="*/ 905371 h 2048668"/>
                <a:gd name="connsiteX24" fmla="*/ 249014 w 2067655"/>
                <a:gd name="connsiteY24" fmla="*/ 613729 h 2048668"/>
                <a:gd name="connsiteX25" fmla="*/ 672736 w 2067655"/>
                <a:gd name="connsiteY25" fmla="*/ 326221 h 2048668"/>
                <a:gd name="connsiteX26" fmla="*/ 1028923 w 2067655"/>
                <a:gd name="connsiteY26" fmla="*/ 104757 h 2048668"/>
                <a:gd name="connsiteX27" fmla="*/ 1481573 w 2067655"/>
                <a:gd name="connsiteY27" fmla="*/ 0 h 2048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067655" h="2048668">
                  <a:moveTo>
                    <a:pt x="1481573" y="0"/>
                  </a:moveTo>
                  <a:cubicBezTo>
                    <a:pt x="1805257" y="0"/>
                    <a:pt x="2067655" y="152322"/>
                    <a:pt x="2067655" y="340221"/>
                  </a:cubicBezTo>
                  <a:lnTo>
                    <a:pt x="2066400" y="347448"/>
                  </a:lnTo>
                  <a:lnTo>
                    <a:pt x="2066925" y="350049"/>
                  </a:lnTo>
                  <a:lnTo>
                    <a:pt x="2066925" y="440493"/>
                  </a:lnTo>
                  <a:lnTo>
                    <a:pt x="2035238" y="850461"/>
                  </a:lnTo>
                  <a:cubicBezTo>
                    <a:pt x="2033369" y="874641"/>
                    <a:pt x="2033369" y="913846"/>
                    <a:pt x="2035238" y="938026"/>
                  </a:cubicBezTo>
                  <a:lnTo>
                    <a:pt x="2066925" y="1347986"/>
                  </a:lnTo>
                  <a:lnTo>
                    <a:pt x="2066925" y="1421600"/>
                  </a:lnTo>
                  <a:cubicBezTo>
                    <a:pt x="2066925" y="1438698"/>
                    <a:pt x="2059995" y="1454178"/>
                    <a:pt x="2048790" y="1465383"/>
                  </a:cubicBezTo>
                  <a:cubicBezTo>
                    <a:pt x="1912368" y="1551594"/>
                    <a:pt x="1892627" y="1552079"/>
                    <a:pt x="1625237" y="1714490"/>
                  </a:cubicBezTo>
                  <a:cubicBezTo>
                    <a:pt x="1357847" y="1876901"/>
                    <a:pt x="1324314" y="1912858"/>
                    <a:pt x="1176234" y="2017995"/>
                  </a:cubicBezTo>
                  <a:cubicBezTo>
                    <a:pt x="1166835" y="2040219"/>
                    <a:pt x="1135304" y="2048668"/>
                    <a:pt x="1109657" y="2048668"/>
                  </a:cubicBezTo>
                  <a:lnTo>
                    <a:pt x="1035413" y="2048668"/>
                  </a:lnTo>
                  <a:lnTo>
                    <a:pt x="142359" y="2048668"/>
                  </a:lnTo>
                  <a:lnTo>
                    <a:pt x="61918" y="2048668"/>
                  </a:lnTo>
                  <a:cubicBezTo>
                    <a:pt x="27722" y="2048668"/>
                    <a:pt x="0" y="2020946"/>
                    <a:pt x="0" y="1986750"/>
                  </a:cubicBezTo>
                  <a:lnTo>
                    <a:pt x="0" y="1923102"/>
                  </a:lnTo>
                  <a:lnTo>
                    <a:pt x="33758" y="1486338"/>
                  </a:lnTo>
                  <a:cubicBezTo>
                    <a:pt x="35627" y="1462158"/>
                    <a:pt x="35627" y="1422953"/>
                    <a:pt x="33758" y="1398773"/>
                  </a:cubicBezTo>
                  <a:lnTo>
                    <a:pt x="0" y="962009"/>
                  </a:lnTo>
                  <a:lnTo>
                    <a:pt x="0" y="915199"/>
                  </a:lnTo>
                  <a:lnTo>
                    <a:pt x="993" y="910279"/>
                  </a:lnTo>
                  <a:lnTo>
                    <a:pt x="141" y="905371"/>
                  </a:lnTo>
                  <a:cubicBezTo>
                    <a:pt x="141" y="787934"/>
                    <a:pt x="97878" y="684394"/>
                    <a:pt x="249014" y="613729"/>
                  </a:cubicBezTo>
                  <a:cubicBezTo>
                    <a:pt x="389461" y="526624"/>
                    <a:pt x="532289" y="413326"/>
                    <a:pt x="672736" y="326221"/>
                  </a:cubicBezTo>
                  <a:lnTo>
                    <a:pt x="1028923" y="104757"/>
                  </a:lnTo>
                  <a:cubicBezTo>
                    <a:pt x="1169965" y="30926"/>
                    <a:pt x="1279271" y="0"/>
                    <a:pt x="1481573" y="0"/>
                  </a:cubicBez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99D817D-CE5F-4B61-81B7-0CFC46EF2B2B}"/>
                </a:ext>
              </a:extLst>
            </p:cNvPr>
            <p:cNvSpPr/>
            <p:nvPr/>
          </p:nvSpPr>
          <p:spPr>
            <a:xfrm>
              <a:off x="6652712" y="3014672"/>
              <a:ext cx="1909769" cy="1978354"/>
            </a:xfrm>
            <a:custGeom>
              <a:avLst/>
              <a:gdLst>
                <a:gd name="connsiteX0" fmla="*/ 1323687 w 1909769"/>
                <a:gd name="connsiteY0" fmla="*/ 0 h 1978354"/>
                <a:gd name="connsiteX1" fmla="*/ 1909769 w 1909769"/>
                <a:gd name="connsiteY1" fmla="*/ 340221 h 1978354"/>
                <a:gd name="connsiteX2" fmla="*/ 1908514 w 1909769"/>
                <a:gd name="connsiteY2" fmla="*/ 347448 h 1978354"/>
                <a:gd name="connsiteX3" fmla="*/ 1909039 w 1909769"/>
                <a:gd name="connsiteY3" fmla="*/ 350049 h 1978354"/>
                <a:gd name="connsiteX4" fmla="*/ 1909039 w 1909769"/>
                <a:gd name="connsiteY4" fmla="*/ 440493 h 1978354"/>
                <a:gd name="connsiteX5" fmla="*/ 1877352 w 1909769"/>
                <a:gd name="connsiteY5" fmla="*/ 850461 h 1978354"/>
                <a:gd name="connsiteX6" fmla="*/ 1877352 w 1909769"/>
                <a:gd name="connsiteY6" fmla="*/ 938026 h 1978354"/>
                <a:gd name="connsiteX7" fmla="*/ 1909039 w 1909769"/>
                <a:gd name="connsiteY7" fmla="*/ 1347986 h 1978354"/>
                <a:gd name="connsiteX8" fmla="*/ 1909039 w 1909769"/>
                <a:gd name="connsiteY8" fmla="*/ 1389425 h 1978354"/>
                <a:gd name="connsiteX9" fmla="*/ 942606 w 1909769"/>
                <a:gd name="connsiteY9" fmla="*/ 1978354 h 1978354"/>
                <a:gd name="connsiteX10" fmla="*/ 653270 w 1909769"/>
                <a:gd name="connsiteY10" fmla="*/ 1123940 h 1978354"/>
                <a:gd name="connsiteX11" fmla="*/ 0 w 1909769"/>
                <a:gd name="connsiteY11" fmla="*/ 741660 h 1978354"/>
                <a:gd name="connsiteX12" fmla="*/ 1117995 w 1909769"/>
                <a:gd name="connsiteY12" fmla="*/ 17477 h 1978354"/>
                <a:gd name="connsiteX13" fmla="*/ 1187449 w 1909769"/>
                <a:gd name="connsiteY13" fmla="*/ 5986 h 1978354"/>
                <a:gd name="connsiteX14" fmla="*/ 1323687 w 1909769"/>
                <a:gd name="connsiteY14" fmla="*/ 0 h 1978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09769" h="1978354">
                  <a:moveTo>
                    <a:pt x="1323687" y="0"/>
                  </a:moveTo>
                  <a:cubicBezTo>
                    <a:pt x="1647371" y="0"/>
                    <a:pt x="1909769" y="152322"/>
                    <a:pt x="1909769" y="340221"/>
                  </a:cubicBezTo>
                  <a:lnTo>
                    <a:pt x="1908514" y="347448"/>
                  </a:lnTo>
                  <a:lnTo>
                    <a:pt x="1909039" y="350049"/>
                  </a:lnTo>
                  <a:lnTo>
                    <a:pt x="1909039" y="440493"/>
                  </a:lnTo>
                  <a:lnTo>
                    <a:pt x="1877352" y="850461"/>
                  </a:lnTo>
                  <a:cubicBezTo>
                    <a:pt x="1875483" y="874641"/>
                    <a:pt x="1875483" y="913846"/>
                    <a:pt x="1877352" y="938026"/>
                  </a:cubicBezTo>
                  <a:lnTo>
                    <a:pt x="1909039" y="1347986"/>
                  </a:lnTo>
                  <a:lnTo>
                    <a:pt x="1909039" y="1389425"/>
                  </a:lnTo>
                  <a:lnTo>
                    <a:pt x="942606" y="1978354"/>
                  </a:lnTo>
                  <a:lnTo>
                    <a:pt x="653270" y="1123940"/>
                  </a:lnTo>
                  <a:lnTo>
                    <a:pt x="0" y="741660"/>
                  </a:lnTo>
                  <a:lnTo>
                    <a:pt x="1117995" y="17477"/>
                  </a:lnTo>
                  <a:lnTo>
                    <a:pt x="1187449" y="5986"/>
                  </a:lnTo>
                  <a:cubicBezTo>
                    <a:pt x="1228349" y="1933"/>
                    <a:pt x="1273112" y="0"/>
                    <a:pt x="1323687" y="0"/>
                  </a:cubicBezTo>
                  <a:close/>
                </a:path>
              </a:pathLst>
            </a:custGeom>
            <a:gradFill flip="none" rotWithShape="1">
              <a:gsLst>
                <a:gs pos="71000">
                  <a:srgbClr val="FFC000">
                    <a:alpha val="50000"/>
                  </a:srgbClr>
                </a:gs>
                <a:gs pos="9000">
                  <a:schemeClr val="bg1">
                    <a:alpha val="0"/>
                  </a:schemeClr>
                </a:gs>
                <a:gs pos="76000">
                  <a:schemeClr val="bg1">
                    <a:alpha val="0"/>
                  </a:schemeClr>
                </a:gs>
                <a:gs pos="28000">
                  <a:srgbClr val="FFC000">
                    <a:alpha val="50000"/>
                  </a:srgbClr>
                </a:gs>
                <a:gs pos="52000">
                  <a:schemeClr val="bg1">
                    <a:alpha val="80000"/>
                  </a:schemeClr>
                </a:gs>
              </a:gsLst>
              <a:lin ang="14400000" scaled="0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56489868-450A-40CC-A893-5928AFCD2767}"/>
                </a:ext>
              </a:extLst>
            </p:cNvPr>
            <p:cNvSpPr/>
            <p:nvPr/>
          </p:nvSpPr>
          <p:spPr>
            <a:xfrm>
              <a:off x="6536201" y="3603727"/>
              <a:ext cx="1100798" cy="1426366"/>
            </a:xfrm>
            <a:custGeom>
              <a:avLst/>
              <a:gdLst>
                <a:gd name="connsiteX0" fmla="*/ 586223 w 1172305"/>
                <a:gd name="connsiteY0" fmla="*/ 0 h 1483518"/>
                <a:gd name="connsiteX1" fmla="*/ 1172305 w 1172305"/>
                <a:gd name="connsiteY1" fmla="*/ 340221 h 1483518"/>
                <a:gd name="connsiteX2" fmla="*/ 1171050 w 1172305"/>
                <a:gd name="connsiteY2" fmla="*/ 347448 h 1483518"/>
                <a:gd name="connsiteX3" fmla="*/ 1171575 w 1172305"/>
                <a:gd name="connsiteY3" fmla="*/ 350049 h 1483518"/>
                <a:gd name="connsiteX4" fmla="*/ 1171575 w 1172305"/>
                <a:gd name="connsiteY4" fmla="*/ 440493 h 1483518"/>
                <a:gd name="connsiteX5" fmla="*/ 1139888 w 1172305"/>
                <a:gd name="connsiteY5" fmla="*/ 850461 h 1483518"/>
                <a:gd name="connsiteX6" fmla="*/ 1139888 w 1172305"/>
                <a:gd name="connsiteY6" fmla="*/ 938026 h 1483518"/>
                <a:gd name="connsiteX7" fmla="*/ 1171575 w 1172305"/>
                <a:gd name="connsiteY7" fmla="*/ 1347986 h 1483518"/>
                <a:gd name="connsiteX8" fmla="*/ 1171575 w 1172305"/>
                <a:gd name="connsiteY8" fmla="*/ 1421600 h 1483518"/>
                <a:gd name="connsiteX9" fmla="*/ 1109657 w 1172305"/>
                <a:gd name="connsiteY9" fmla="*/ 1483518 h 1483518"/>
                <a:gd name="connsiteX10" fmla="*/ 1035413 w 1172305"/>
                <a:gd name="connsiteY10" fmla="*/ 1483518 h 1483518"/>
                <a:gd name="connsiteX11" fmla="*/ 142359 w 1172305"/>
                <a:gd name="connsiteY11" fmla="*/ 1483518 h 1483518"/>
                <a:gd name="connsiteX12" fmla="*/ 61918 w 1172305"/>
                <a:gd name="connsiteY12" fmla="*/ 1483518 h 1483518"/>
                <a:gd name="connsiteX13" fmla="*/ 0 w 1172305"/>
                <a:gd name="connsiteY13" fmla="*/ 1421600 h 1483518"/>
                <a:gd name="connsiteX14" fmla="*/ 0 w 1172305"/>
                <a:gd name="connsiteY14" fmla="*/ 1357952 h 1483518"/>
                <a:gd name="connsiteX15" fmla="*/ 33758 w 1172305"/>
                <a:gd name="connsiteY15" fmla="*/ 921188 h 1483518"/>
                <a:gd name="connsiteX16" fmla="*/ 33758 w 1172305"/>
                <a:gd name="connsiteY16" fmla="*/ 833623 h 1483518"/>
                <a:gd name="connsiteX17" fmla="*/ 0 w 1172305"/>
                <a:gd name="connsiteY17" fmla="*/ 396859 h 1483518"/>
                <a:gd name="connsiteX18" fmla="*/ 0 w 1172305"/>
                <a:gd name="connsiteY18" fmla="*/ 350049 h 1483518"/>
                <a:gd name="connsiteX19" fmla="*/ 993 w 1172305"/>
                <a:gd name="connsiteY19" fmla="*/ 345129 h 1483518"/>
                <a:gd name="connsiteX20" fmla="*/ 141 w 1172305"/>
                <a:gd name="connsiteY20" fmla="*/ 340221 h 1483518"/>
                <a:gd name="connsiteX21" fmla="*/ 586223 w 1172305"/>
                <a:gd name="connsiteY21" fmla="*/ 0 h 1483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72305" h="1483518">
                  <a:moveTo>
                    <a:pt x="586223" y="0"/>
                  </a:moveTo>
                  <a:cubicBezTo>
                    <a:pt x="909907" y="0"/>
                    <a:pt x="1172305" y="152322"/>
                    <a:pt x="1172305" y="340221"/>
                  </a:cubicBezTo>
                  <a:lnTo>
                    <a:pt x="1171050" y="347448"/>
                  </a:lnTo>
                  <a:lnTo>
                    <a:pt x="1171575" y="350049"/>
                  </a:lnTo>
                  <a:lnTo>
                    <a:pt x="1171575" y="440493"/>
                  </a:lnTo>
                  <a:lnTo>
                    <a:pt x="1139888" y="850461"/>
                  </a:lnTo>
                  <a:cubicBezTo>
                    <a:pt x="1138019" y="874641"/>
                    <a:pt x="1138019" y="913846"/>
                    <a:pt x="1139888" y="938026"/>
                  </a:cubicBezTo>
                  <a:lnTo>
                    <a:pt x="1171575" y="1347986"/>
                  </a:lnTo>
                  <a:lnTo>
                    <a:pt x="1171575" y="1421600"/>
                  </a:lnTo>
                  <a:cubicBezTo>
                    <a:pt x="1171575" y="1455796"/>
                    <a:pt x="1143853" y="1483518"/>
                    <a:pt x="1109657" y="1483518"/>
                  </a:cubicBezTo>
                  <a:lnTo>
                    <a:pt x="1035413" y="1483518"/>
                  </a:lnTo>
                  <a:lnTo>
                    <a:pt x="142359" y="1483518"/>
                  </a:lnTo>
                  <a:lnTo>
                    <a:pt x="61918" y="1483518"/>
                  </a:lnTo>
                  <a:cubicBezTo>
                    <a:pt x="27722" y="1483518"/>
                    <a:pt x="0" y="1455796"/>
                    <a:pt x="0" y="1421600"/>
                  </a:cubicBezTo>
                  <a:lnTo>
                    <a:pt x="0" y="1357952"/>
                  </a:lnTo>
                  <a:lnTo>
                    <a:pt x="33758" y="921188"/>
                  </a:lnTo>
                  <a:cubicBezTo>
                    <a:pt x="35627" y="897008"/>
                    <a:pt x="35627" y="857803"/>
                    <a:pt x="33758" y="833623"/>
                  </a:cubicBezTo>
                  <a:lnTo>
                    <a:pt x="0" y="396859"/>
                  </a:lnTo>
                  <a:lnTo>
                    <a:pt x="0" y="350049"/>
                  </a:lnTo>
                  <a:lnTo>
                    <a:pt x="993" y="345129"/>
                  </a:lnTo>
                  <a:lnTo>
                    <a:pt x="141" y="340221"/>
                  </a:lnTo>
                  <a:cubicBezTo>
                    <a:pt x="141" y="152322"/>
                    <a:pt x="262539" y="0"/>
                    <a:pt x="586223" y="0"/>
                  </a:cubicBez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DC928BDE-0F1F-4735-B3EA-50B38B282EC6}"/>
                </a:ext>
              </a:extLst>
            </p:cNvPr>
            <p:cNvSpPr/>
            <p:nvPr/>
          </p:nvSpPr>
          <p:spPr>
            <a:xfrm>
              <a:off x="6527006" y="3603728"/>
              <a:ext cx="1112020" cy="374664"/>
            </a:xfrm>
            <a:custGeom>
              <a:avLst/>
              <a:gdLst>
                <a:gd name="connsiteX0" fmla="*/ 1100113 w 1100798"/>
                <a:gd name="connsiteY0" fmla="*/ 369251 h 374664"/>
                <a:gd name="connsiteX1" fmla="*/ 1100113 w 1100798"/>
                <a:gd name="connsiteY1" fmla="*/ 374664 h 374664"/>
                <a:gd name="connsiteX2" fmla="*/ 1099619 w 1100798"/>
                <a:gd name="connsiteY2" fmla="*/ 372163 h 374664"/>
                <a:gd name="connsiteX3" fmla="*/ 550465 w 1100798"/>
                <a:gd name="connsiteY3" fmla="*/ 0 h 374664"/>
                <a:gd name="connsiteX4" fmla="*/ 1100798 w 1100798"/>
                <a:gd name="connsiteY4" fmla="*/ 327114 h 374664"/>
                <a:gd name="connsiteX5" fmla="*/ 1099619 w 1100798"/>
                <a:gd name="connsiteY5" fmla="*/ 334063 h 374664"/>
                <a:gd name="connsiteX6" fmla="*/ 1100113 w 1100798"/>
                <a:gd name="connsiteY6" fmla="*/ 336564 h 374664"/>
                <a:gd name="connsiteX7" fmla="*/ 1100113 w 1100798"/>
                <a:gd name="connsiteY7" fmla="*/ 361175 h 374664"/>
                <a:gd name="connsiteX8" fmla="*/ 1089617 w 1100798"/>
                <a:gd name="connsiteY8" fmla="*/ 299289 h 374664"/>
                <a:gd name="connsiteX9" fmla="*/ 550465 w 1100798"/>
                <a:gd name="connsiteY9" fmla="*/ 38100 h 374664"/>
                <a:gd name="connsiteX10" fmla="*/ 132 w 1100798"/>
                <a:gd name="connsiteY10" fmla="*/ 365214 h 374664"/>
                <a:gd name="connsiteX11" fmla="*/ 932 w 1100798"/>
                <a:gd name="connsiteY11" fmla="*/ 369933 h 374664"/>
                <a:gd name="connsiteX12" fmla="*/ 0 w 1100798"/>
                <a:gd name="connsiteY12" fmla="*/ 374664 h 374664"/>
                <a:gd name="connsiteX13" fmla="*/ 0 w 1100798"/>
                <a:gd name="connsiteY13" fmla="*/ 336564 h 374664"/>
                <a:gd name="connsiteX14" fmla="*/ 932 w 1100798"/>
                <a:gd name="connsiteY14" fmla="*/ 331833 h 374664"/>
                <a:gd name="connsiteX15" fmla="*/ 132 w 1100798"/>
                <a:gd name="connsiteY15" fmla="*/ 327114 h 374664"/>
                <a:gd name="connsiteX16" fmla="*/ 550465 w 1100798"/>
                <a:gd name="connsiteY16" fmla="*/ 0 h 374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00798" h="374664">
                  <a:moveTo>
                    <a:pt x="1100113" y="369251"/>
                  </a:moveTo>
                  <a:lnTo>
                    <a:pt x="1100113" y="374664"/>
                  </a:lnTo>
                  <a:lnTo>
                    <a:pt x="1099619" y="372163"/>
                  </a:lnTo>
                  <a:close/>
                  <a:moveTo>
                    <a:pt x="550465" y="0"/>
                  </a:moveTo>
                  <a:cubicBezTo>
                    <a:pt x="854405" y="0"/>
                    <a:pt x="1100798" y="146454"/>
                    <a:pt x="1100798" y="327114"/>
                  </a:cubicBezTo>
                  <a:lnTo>
                    <a:pt x="1099619" y="334063"/>
                  </a:lnTo>
                  <a:lnTo>
                    <a:pt x="1100113" y="336564"/>
                  </a:lnTo>
                  <a:lnTo>
                    <a:pt x="1100113" y="361175"/>
                  </a:lnTo>
                  <a:lnTo>
                    <a:pt x="1089617" y="299289"/>
                  </a:lnTo>
                  <a:cubicBezTo>
                    <a:pt x="1038301" y="150229"/>
                    <a:pt x="816412" y="38100"/>
                    <a:pt x="550465" y="38100"/>
                  </a:cubicBezTo>
                  <a:cubicBezTo>
                    <a:pt x="246525" y="38100"/>
                    <a:pt x="132" y="184554"/>
                    <a:pt x="132" y="365214"/>
                  </a:cubicBezTo>
                  <a:lnTo>
                    <a:pt x="932" y="369933"/>
                  </a:lnTo>
                  <a:lnTo>
                    <a:pt x="0" y="374664"/>
                  </a:lnTo>
                  <a:lnTo>
                    <a:pt x="0" y="336564"/>
                  </a:lnTo>
                  <a:lnTo>
                    <a:pt x="932" y="331833"/>
                  </a:lnTo>
                  <a:lnTo>
                    <a:pt x="132" y="327114"/>
                  </a:lnTo>
                  <a:cubicBezTo>
                    <a:pt x="132" y="146454"/>
                    <a:pt x="246525" y="0"/>
                    <a:pt x="550465" y="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F5C91016-D87C-49EC-83C5-04E03C7A0F54}"/>
              </a:ext>
            </a:extLst>
          </p:cNvPr>
          <p:cNvGrpSpPr/>
          <p:nvPr/>
        </p:nvGrpSpPr>
        <p:grpSpPr>
          <a:xfrm>
            <a:off x="3913752" y="1034062"/>
            <a:ext cx="2273004" cy="2046287"/>
            <a:chOff x="3122098" y="3017055"/>
            <a:chExt cx="2273004" cy="2046287"/>
          </a:xfrm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65B9D7F8-CB80-4215-A7A7-A4DCCC552715}"/>
                </a:ext>
              </a:extLst>
            </p:cNvPr>
            <p:cNvSpPr/>
            <p:nvPr/>
          </p:nvSpPr>
          <p:spPr>
            <a:xfrm>
              <a:off x="3122098" y="3017055"/>
              <a:ext cx="2268241" cy="2046287"/>
            </a:xfrm>
            <a:custGeom>
              <a:avLst/>
              <a:gdLst>
                <a:gd name="connsiteX0" fmla="*/ 1581795 w 2268241"/>
                <a:gd name="connsiteY0" fmla="*/ 0 h 2046287"/>
                <a:gd name="connsiteX1" fmla="*/ 2125937 w 2268241"/>
                <a:gd name="connsiteY1" fmla="*/ 93325 h 2046287"/>
                <a:gd name="connsiteX2" fmla="*/ 2153296 w 2268241"/>
                <a:gd name="connsiteY2" fmla="*/ 116130 h 2046287"/>
                <a:gd name="connsiteX3" fmla="*/ 2153983 w 2268241"/>
                <a:gd name="connsiteY3" fmla="*/ 116503 h 2046287"/>
                <a:gd name="connsiteX4" fmla="*/ 2268241 w 2268241"/>
                <a:gd name="connsiteY4" fmla="*/ 331397 h 2046287"/>
                <a:gd name="connsiteX5" fmla="*/ 2268240 w 2268241"/>
                <a:gd name="connsiteY5" fmla="*/ 331397 h 2046287"/>
                <a:gd name="connsiteX6" fmla="*/ 2192336 w 2268241"/>
                <a:gd name="connsiteY6" fmla="*/ 514647 h 2046287"/>
                <a:gd name="connsiteX7" fmla="*/ 2159579 w 2268241"/>
                <a:gd name="connsiteY7" fmla="*/ 541674 h 2046287"/>
                <a:gd name="connsiteX8" fmla="*/ 2135896 w 2268241"/>
                <a:gd name="connsiteY8" fmla="*/ 848080 h 2046287"/>
                <a:gd name="connsiteX9" fmla="*/ 2135896 w 2268241"/>
                <a:gd name="connsiteY9" fmla="*/ 935645 h 2046287"/>
                <a:gd name="connsiteX10" fmla="*/ 2167583 w 2268241"/>
                <a:gd name="connsiteY10" fmla="*/ 1345605 h 2046287"/>
                <a:gd name="connsiteX11" fmla="*/ 2167583 w 2268241"/>
                <a:gd name="connsiteY11" fmla="*/ 1419219 h 2046287"/>
                <a:gd name="connsiteX12" fmla="*/ 2149448 w 2268241"/>
                <a:gd name="connsiteY12" fmla="*/ 1463002 h 2046287"/>
                <a:gd name="connsiteX13" fmla="*/ 2145554 w 2268241"/>
                <a:gd name="connsiteY13" fmla="*/ 1465627 h 2046287"/>
                <a:gd name="connsiteX14" fmla="*/ 2149041 w 2268241"/>
                <a:gd name="connsiteY14" fmla="*/ 1466839 h 2046287"/>
                <a:gd name="connsiteX15" fmla="*/ 1265597 w 2268241"/>
                <a:gd name="connsiteY15" fmla="*/ 2016908 h 2046287"/>
                <a:gd name="connsiteX16" fmla="*/ 1263471 w 2268241"/>
                <a:gd name="connsiteY16" fmla="*/ 2014250 h 2046287"/>
                <a:gd name="connsiteX17" fmla="*/ 1254098 w 2268241"/>
                <a:gd name="connsiteY17" fmla="*/ 2028152 h 2046287"/>
                <a:gd name="connsiteX18" fmla="*/ 1210315 w 2268241"/>
                <a:gd name="connsiteY18" fmla="*/ 2046287 h 2046287"/>
                <a:gd name="connsiteX19" fmla="*/ 1136071 w 2268241"/>
                <a:gd name="connsiteY19" fmla="*/ 2046287 h 2046287"/>
                <a:gd name="connsiteX20" fmla="*/ 243017 w 2268241"/>
                <a:gd name="connsiteY20" fmla="*/ 2046287 h 2046287"/>
                <a:gd name="connsiteX21" fmla="*/ 162576 w 2268241"/>
                <a:gd name="connsiteY21" fmla="*/ 2046287 h 2046287"/>
                <a:gd name="connsiteX22" fmla="*/ 100658 w 2268241"/>
                <a:gd name="connsiteY22" fmla="*/ 1984369 h 2046287"/>
                <a:gd name="connsiteX23" fmla="*/ 100658 w 2268241"/>
                <a:gd name="connsiteY23" fmla="*/ 1920721 h 2046287"/>
                <a:gd name="connsiteX24" fmla="*/ 134416 w 2268241"/>
                <a:gd name="connsiteY24" fmla="*/ 1483957 h 2046287"/>
                <a:gd name="connsiteX25" fmla="*/ 134416 w 2268241"/>
                <a:gd name="connsiteY25" fmla="*/ 1396392 h 2046287"/>
                <a:gd name="connsiteX26" fmla="*/ 112265 w 2268241"/>
                <a:gd name="connsiteY26" fmla="*/ 1109796 h 2046287"/>
                <a:gd name="connsiteX27" fmla="*/ 75904 w 2268241"/>
                <a:gd name="connsiteY27" fmla="*/ 1079796 h 2046287"/>
                <a:gd name="connsiteX28" fmla="*/ 5265 w 2268241"/>
                <a:gd name="connsiteY28" fmla="*/ 948775 h 2046287"/>
                <a:gd name="connsiteX29" fmla="*/ 0 w 2268241"/>
                <a:gd name="connsiteY29" fmla="*/ 896547 h 2046287"/>
                <a:gd name="connsiteX30" fmla="*/ 5265 w 2268241"/>
                <a:gd name="connsiteY30" fmla="*/ 844319 h 2046287"/>
                <a:gd name="connsiteX31" fmla="*/ 94308 w 2268241"/>
                <a:gd name="connsiteY31" fmla="*/ 696571 h 2046287"/>
                <a:gd name="connsiteX32" fmla="*/ 107080 w 2268241"/>
                <a:gd name="connsiteY32" fmla="*/ 689244 h 2046287"/>
                <a:gd name="connsiteX33" fmla="*/ 107893 w 2268241"/>
                <a:gd name="connsiteY33" fmla="*/ 687157 h 2046287"/>
                <a:gd name="connsiteX34" fmla="*/ 181391 w 2268241"/>
                <a:gd name="connsiteY34" fmla="*/ 638719 h 2046287"/>
                <a:gd name="connsiteX35" fmla="*/ 189490 w 2268241"/>
                <a:gd name="connsiteY35" fmla="*/ 635845 h 2046287"/>
                <a:gd name="connsiteX36" fmla="*/ 1027766 w 2268241"/>
                <a:gd name="connsiteY36" fmla="*/ 100643 h 2046287"/>
                <a:gd name="connsiteX37" fmla="*/ 1032208 w 2268241"/>
                <a:gd name="connsiteY37" fmla="*/ 96773 h 2046287"/>
                <a:gd name="connsiteX38" fmla="*/ 1581795 w 2268241"/>
                <a:gd name="connsiteY38" fmla="*/ 0 h 2046287"/>
                <a:gd name="connsiteX0" fmla="*/ 1581795 w 2268241"/>
                <a:gd name="connsiteY0" fmla="*/ 0 h 2046287"/>
                <a:gd name="connsiteX1" fmla="*/ 2125937 w 2268241"/>
                <a:gd name="connsiteY1" fmla="*/ 93325 h 2046287"/>
                <a:gd name="connsiteX2" fmla="*/ 2153296 w 2268241"/>
                <a:gd name="connsiteY2" fmla="*/ 116130 h 2046287"/>
                <a:gd name="connsiteX3" fmla="*/ 2153983 w 2268241"/>
                <a:gd name="connsiteY3" fmla="*/ 116503 h 2046287"/>
                <a:gd name="connsiteX4" fmla="*/ 2268241 w 2268241"/>
                <a:gd name="connsiteY4" fmla="*/ 331397 h 2046287"/>
                <a:gd name="connsiteX5" fmla="*/ 2268240 w 2268241"/>
                <a:gd name="connsiteY5" fmla="*/ 331397 h 2046287"/>
                <a:gd name="connsiteX6" fmla="*/ 2192336 w 2268241"/>
                <a:gd name="connsiteY6" fmla="*/ 514647 h 2046287"/>
                <a:gd name="connsiteX7" fmla="*/ 2159579 w 2268241"/>
                <a:gd name="connsiteY7" fmla="*/ 541674 h 2046287"/>
                <a:gd name="connsiteX8" fmla="*/ 2135896 w 2268241"/>
                <a:gd name="connsiteY8" fmla="*/ 848080 h 2046287"/>
                <a:gd name="connsiteX9" fmla="*/ 2135896 w 2268241"/>
                <a:gd name="connsiteY9" fmla="*/ 935645 h 2046287"/>
                <a:gd name="connsiteX10" fmla="*/ 2167583 w 2268241"/>
                <a:gd name="connsiteY10" fmla="*/ 1345605 h 2046287"/>
                <a:gd name="connsiteX11" fmla="*/ 2167583 w 2268241"/>
                <a:gd name="connsiteY11" fmla="*/ 1419219 h 2046287"/>
                <a:gd name="connsiteX12" fmla="*/ 2149448 w 2268241"/>
                <a:gd name="connsiteY12" fmla="*/ 1463002 h 2046287"/>
                <a:gd name="connsiteX13" fmla="*/ 2145554 w 2268241"/>
                <a:gd name="connsiteY13" fmla="*/ 1465627 h 2046287"/>
                <a:gd name="connsiteX14" fmla="*/ 2149041 w 2268241"/>
                <a:gd name="connsiteY14" fmla="*/ 1466839 h 2046287"/>
                <a:gd name="connsiteX15" fmla="*/ 1265597 w 2268241"/>
                <a:gd name="connsiteY15" fmla="*/ 2016908 h 2046287"/>
                <a:gd name="connsiteX16" fmla="*/ 1254098 w 2268241"/>
                <a:gd name="connsiteY16" fmla="*/ 2028152 h 2046287"/>
                <a:gd name="connsiteX17" fmla="*/ 1210315 w 2268241"/>
                <a:gd name="connsiteY17" fmla="*/ 2046287 h 2046287"/>
                <a:gd name="connsiteX18" fmla="*/ 1136071 w 2268241"/>
                <a:gd name="connsiteY18" fmla="*/ 2046287 h 2046287"/>
                <a:gd name="connsiteX19" fmla="*/ 243017 w 2268241"/>
                <a:gd name="connsiteY19" fmla="*/ 2046287 h 2046287"/>
                <a:gd name="connsiteX20" fmla="*/ 162576 w 2268241"/>
                <a:gd name="connsiteY20" fmla="*/ 2046287 h 2046287"/>
                <a:gd name="connsiteX21" fmla="*/ 100658 w 2268241"/>
                <a:gd name="connsiteY21" fmla="*/ 1984369 h 2046287"/>
                <a:gd name="connsiteX22" fmla="*/ 100658 w 2268241"/>
                <a:gd name="connsiteY22" fmla="*/ 1920721 h 2046287"/>
                <a:gd name="connsiteX23" fmla="*/ 134416 w 2268241"/>
                <a:gd name="connsiteY23" fmla="*/ 1483957 h 2046287"/>
                <a:gd name="connsiteX24" fmla="*/ 134416 w 2268241"/>
                <a:gd name="connsiteY24" fmla="*/ 1396392 h 2046287"/>
                <a:gd name="connsiteX25" fmla="*/ 112265 w 2268241"/>
                <a:gd name="connsiteY25" fmla="*/ 1109796 h 2046287"/>
                <a:gd name="connsiteX26" fmla="*/ 75904 w 2268241"/>
                <a:gd name="connsiteY26" fmla="*/ 1079796 h 2046287"/>
                <a:gd name="connsiteX27" fmla="*/ 5265 w 2268241"/>
                <a:gd name="connsiteY27" fmla="*/ 948775 h 2046287"/>
                <a:gd name="connsiteX28" fmla="*/ 0 w 2268241"/>
                <a:gd name="connsiteY28" fmla="*/ 896547 h 2046287"/>
                <a:gd name="connsiteX29" fmla="*/ 5265 w 2268241"/>
                <a:gd name="connsiteY29" fmla="*/ 844319 h 2046287"/>
                <a:gd name="connsiteX30" fmla="*/ 94308 w 2268241"/>
                <a:gd name="connsiteY30" fmla="*/ 696571 h 2046287"/>
                <a:gd name="connsiteX31" fmla="*/ 107080 w 2268241"/>
                <a:gd name="connsiteY31" fmla="*/ 689244 h 2046287"/>
                <a:gd name="connsiteX32" fmla="*/ 107893 w 2268241"/>
                <a:gd name="connsiteY32" fmla="*/ 687157 h 2046287"/>
                <a:gd name="connsiteX33" fmla="*/ 181391 w 2268241"/>
                <a:gd name="connsiteY33" fmla="*/ 638719 h 2046287"/>
                <a:gd name="connsiteX34" fmla="*/ 189490 w 2268241"/>
                <a:gd name="connsiteY34" fmla="*/ 635845 h 2046287"/>
                <a:gd name="connsiteX35" fmla="*/ 1027766 w 2268241"/>
                <a:gd name="connsiteY35" fmla="*/ 100643 h 2046287"/>
                <a:gd name="connsiteX36" fmla="*/ 1032208 w 2268241"/>
                <a:gd name="connsiteY36" fmla="*/ 96773 h 2046287"/>
                <a:gd name="connsiteX37" fmla="*/ 1581795 w 2268241"/>
                <a:gd name="connsiteY37" fmla="*/ 0 h 2046287"/>
                <a:gd name="connsiteX0" fmla="*/ 1581795 w 2268241"/>
                <a:gd name="connsiteY0" fmla="*/ 0 h 2046287"/>
                <a:gd name="connsiteX1" fmla="*/ 2125937 w 2268241"/>
                <a:gd name="connsiteY1" fmla="*/ 93325 h 2046287"/>
                <a:gd name="connsiteX2" fmla="*/ 2153296 w 2268241"/>
                <a:gd name="connsiteY2" fmla="*/ 116130 h 2046287"/>
                <a:gd name="connsiteX3" fmla="*/ 2153983 w 2268241"/>
                <a:gd name="connsiteY3" fmla="*/ 116503 h 2046287"/>
                <a:gd name="connsiteX4" fmla="*/ 2268241 w 2268241"/>
                <a:gd name="connsiteY4" fmla="*/ 331397 h 2046287"/>
                <a:gd name="connsiteX5" fmla="*/ 2268240 w 2268241"/>
                <a:gd name="connsiteY5" fmla="*/ 331397 h 2046287"/>
                <a:gd name="connsiteX6" fmla="*/ 2192336 w 2268241"/>
                <a:gd name="connsiteY6" fmla="*/ 514647 h 2046287"/>
                <a:gd name="connsiteX7" fmla="*/ 2159579 w 2268241"/>
                <a:gd name="connsiteY7" fmla="*/ 541674 h 2046287"/>
                <a:gd name="connsiteX8" fmla="*/ 2135896 w 2268241"/>
                <a:gd name="connsiteY8" fmla="*/ 848080 h 2046287"/>
                <a:gd name="connsiteX9" fmla="*/ 2135896 w 2268241"/>
                <a:gd name="connsiteY9" fmla="*/ 935645 h 2046287"/>
                <a:gd name="connsiteX10" fmla="*/ 2167583 w 2268241"/>
                <a:gd name="connsiteY10" fmla="*/ 1345605 h 2046287"/>
                <a:gd name="connsiteX11" fmla="*/ 2167583 w 2268241"/>
                <a:gd name="connsiteY11" fmla="*/ 1419219 h 2046287"/>
                <a:gd name="connsiteX12" fmla="*/ 2149448 w 2268241"/>
                <a:gd name="connsiteY12" fmla="*/ 1463002 h 2046287"/>
                <a:gd name="connsiteX13" fmla="*/ 2145554 w 2268241"/>
                <a:gd name="connsiteY13" fmla="*/ 1465627 h 2046287"/>
                <a:gd name="connsiteX14" fmla="*/ 1265597 w 2268241"/>
                <a:gd name="connsiteY14" fmla="*/ 2016908 h 2046287"/>
                <a:gd name="connsiteX15" fmla="*/ 1254098 w 2268241"/>
                <a:gd name="connsiteY15" fmla="*/ 2028152 h 2046287"/>
                <a:gd name="connsiteX16" fmla="*/ 1210315 w 2268241"/>
                <a:gd name="connsiteY16" fmla="*/ 2046287 h 2046287"/>
                <a:gd name="connsiteX17" fmla="*/ 1136071 w 2268241"/>
                <a:gd name="connsiteY17" fmla="*/ 2046287 h 2046287"/>
                <a:gd name="connsiteX18" fmla="*/ 243017 w 2268241"/>
                <a:gd name="connsiteY18" fmla="*/ 2046287 h 2046287"/>
                <a:gd name="connsiteX19" fmla="*/ 162576 w 2268241"/>
                <a:gd name="connsiteY19" fmla="*/ 2046287 h 2046287"/>
                <a:gd name="connsiteX20" fmla="*/ 100658 w 2268241"/>
                <a:gd name="connsiteY20" fmla="*/ 1984369 h 2046287"/>
                <a:gd name="connsiteX21" fmla="*/ 100658 w 2268241"/>
                <a:gd name="connsiteY21" fmla="*/ 1920721 h 2046287"/>
                <a:gd name="connsiteX22" fmla="*/ 134416 w 2268241"/>
                <a:gd name="connsiteY22" fmla="*/ 1483957 h 2046287"/>
                <a:gd name="connsiteX23" fmla="*/ 134416 w 2268241"/>
                <a:gd name="connsiteY23" fmla="*/ 1396392 h 2046287"/>
                <a:gd name="connsiteX24" fmla="*/ 112265 w 2268241"/>
                <a:gd name="connsiteY24" fmla="*/ 1109796 h 2046287"/>
                <a:gd name="connsiteX25" fmla="*/ 75904 w 2268241"/>
                <a:gd name="connsiteY25" fmla="*/ 1079796 h 2046287"/>
                <a:gd name="connsiteX26" fmla="*/ 5265 w 2268241"/>
                <a:gd name="connsiteY26" fmla="*/ 948775 h 2046287"/>
                <a:gd name="connsiteX27" fmla="*/ 0 w 2268241"/>
                <a:gd name="connsiteY27" fmla="*/ 896547 h 2046287"/>
                <a:gd name="connsiteX28" fmla="*/ 5265 w 2268241"/>
                <a:gd name="connsiteY28" fmla="*/ 844319 h 2046287"/>
                <a:gd name="connsiteX29" fmla="*/ 94308 w 2268241"/>
                <a:gd name="connsiteY29" fmla="*/ 696571 h 2046287"/>
                <a:gd name="connsiteX30" fmla="*/ 107080 w 2268241"/>
                <a:gd name="connsiteY30" fmla="*/ 689244 h 2046287"/>
                <a:gd name="connsiteX31" fmla="*/ 107893 w 2268241"/>
                <a:gd name="connsiteY31" fmla="*/ 687157 h 2046287"/>
                <a:gd name="connsiteX32" fmla="*/ 181391 w 2268241"/>
                <a:gd name="connsiteY32" fmla="*/ 638719 h 2046287"/>
                <a:gd name="connsiteX33" fmla="*/ 189490 w 2268241"/>
                <a:gd name="connsiteY33" fmla="*/ 635845 h 2046287"/>
                <a:gd name="connsiteX34" fmla="*/ 1027766 w 2268241"/>
                <a:gd name="connsiteY34" fmla="*/ 100643 h 2046287"/>
                <a:gd name="connsiteX35" fmla="*/ 1032208 w 2268241"/>
                <a:gd name="connsiteY35" fmla="*/ 96773 h 2046287"/>
                <a:gd name="connsiteX36" fmla="*/ 1581795 w 2268241"/>
                <a:gd name="connsiteY36" fmla="*/ 0 h 2046287"/>
                <a:gd name="connsiteX0" fmla="*/ 1581795 w 2268241"/>
                <a:gd name="connsiteY0" fmla="*/ 0 h 2046287"/>
                <a:gd name="connsiteX1" fmla="*/ 2125937 w 2268241"/>
                <a:gd name="connsiteY1" fmla="*/ 93325 h 2046287"/>
                <a:gd name="connsiteX2" fmla="*/ 2153296 w 2268241"/>
                <a:gd name="connsiteY2" fmla="*/ 116130 h 2046287"/>
                <a:gd name="connsiteX3" fmla="*/ 2153983 w 2268241"/>
                <a:gd name="connsiteY3" fmla="*/ 116503 h 2046287"/>
                <a:gd name="connsiteX4" fmla="*/ 2268241 w 2268241"/>
                <a:gd name="connsiteY4" fmla="*/ 331397 h 2046287"/>
                <a:gd name="connsiteX5" fmla="*/ 2268240 w 2268241"/>
                <a:gd name="connsiteY5" fmla="*/ 331397 h 2046287"/>
                <a:gd name="connsiteX6" fmla="*/ 2192336 w 2268241"/>
                <a:gd name="connsiteY6" fmla="*/ 514647 h 2046287"/>
                <a:gd name="connsiteX7" fmla="*/ 2159579 w 2268241"/>
                <a:gd name="connsiteY7" fmla="*/ 541674 h 2046287"/>
                <a:gd name="connsiteX8" fmla="*/ 2135896 w 2268241"/>
                <a:gd name="connsiteY8" fmla="*/ 848080 h 2046287"/>
                <a:gd name="connsiteX9" fmla="*/ 2135896 w 2268241"/>
                <a:gd name="connsiteY9" fmla="*/ 935645 h 2046287"/>
                <a:gd name="connsiteX10" fmla="*/ 2167583 w 2268241"/>
                <a:gd name="connsiteY10" fmla="*/ 1345605 h 2046287"/>
                <a:gd name="connsiteX11" fmla="*/ 2167583 w 2268241"/>
                <a:gd name="connsiteY11" fmla="*/ 1419219 h 2046287"/>
                <a:gd name="connsiteX12" fmla="*/ 2149448 w 2268241"/>
                <a:gd name="connsiteY12" fmla="*/ 1463002 h 2046287"/>
                <a:gd name="connsiteX13" fmla="*/ 1265597 w 2268241"/>
                <a:gd name="connsiteY13" fmla="*/ 2016908 h 2046287"/>
                <a:gd name="connsiteX14" fmla="*/ 1254098 w 2268241"/>
                <a:gd name="connsiteY14" fmla="*/ 2028152 h 2046287"/>
                <a:gd name="connsiteX15" fmla="*/ 1210315 w 2268241"/>
                <a:gd name="connsiteY15" fmla="*/ 2046287 h 2046287"/>
                <a:gd name="connsiteX16" fmla="*/ 1136071 w 2268241"/>
                <a:gd name="connsiteY16" fmla="*/ 2046287 h 2046287"/>
                <a:gd name="connsiteX17" fmla="*/ 243017 w 2268241"/>
                <a:gd name="connsiteY17" fmla="*/ 2046287 h 2046287"/>
                <a:gd name="connsiteX18" fmla="*/ 162576 w 2268241"/>
                <a:gd name="connsiteY18" fmla="*/ 2046287 h 2046287"/>
                <a:gd name="connsiteX19" fmla="*/ 100658 w 2268241"/>
                <a:gd name="connsiteY19" fmla="*/ 1984369 h 2046287"/>
                <a:gd name="connsiteX20" fmla="*/ 100658 w 2268241"/>
                <a:gd name="connsiteY20" fmla="*/ 1920721 h 2046287"/>
                <a:gd name="connsiteX21" fmla="*/ 134416 w 2268241"/>
                <a:gd name="connsiteY21" fmla="*/ 1483957 h 2046287"/>
                <a:gd name="connsiteX22" fmla="*/ 134416 w 2268241"/>
                <a:gd name="connsiteY22" fmla="*/ 1396392 h 2046287"/>
                <a:gd name="connsiteX23" fmla="*/ 112265 w 2268241"/>
                <a:gd name="connsiteY23" fmla="*/ 1109796 h 2046287"/>
                <a:gd name="connsiteX24" fmla="*/ 75904 w 2268241"/>
                <a:gd name="connsiteY24" fmla="*/ 1079796 h 2046287"/>
                <a:gd name="connsiteX25" fmla="*/ 5265 w 2268241"/>
                <a:gd name="connsiteY25" fmla="*/ 948775 h 2046287"/>
                <a:gd name="connsiteX26" fmla="*/ 0 w 2268241"/>
                <a:gd name="connsiteY26" fmla="*/ 896547 h 2046287"/>
                <a:gd name="connsiteX27" fmla="*/ 5265 w 2268241"/>
                <a:gd name="connsiteY27" fmla="*/ 844319 h 2046287"/>
                <a:gd name="connsiteX28" fmla="*/ 94308 w 2268241"/>
                <a:gd name="connsiteY28" fmla="*/ 696571 h 2046287"/>
                <a:gd name="connsiteX29" fmla="*/ 107080 w 2268241"/>
                <a:gd name="connsiteY29" fmla="*/ 689244 h 2046287"/>
                <a:gd name="connsiteX30" fmla="*/ 107893 w 2268241"/>
                <a:gd name="connsiteY30" fmla="*/ 687157 h 2046287"/>
                <a:gd name="connsiteX31" fmla="*/ 181391 w 2268241"/>
                <a:gd name="connsiteY31" fmla="*/ 638719 h 2046287"/>
                <a:gd name="connsiteX32" fmla="*/ 189490 w 2268241"/>
                <a:gd name="connsiteY32" fmla="*/ 635845 h 2046287"/>
                <a:gd name="connsiteX33" fmla="*/ 1027766 w 2268241"/>
                <a:gd name="connsiteY33" fmla="*/ 100643 h 2046287"/>
                <a:gd name="connsiteX34" fmla="*/ 1032208 w 2268241"/>
                <a:gd name="connsiteY34" fmla="*/ 96773 h 2046287"/>
                <a:gd name="connsiteX35" fmla="*/ 1581795 w 2268241"/>
                <a:gd name="connsiteY35" fmla="*/ 0 h 2046287"/>
                <a:gd name="connsiteX0" fmla="*/ 1581795 w 2268241"/>
                <a:gd name="connsiteY0" fmla="*/ 0 h 2046287"/>
                <a:gd name="connsiteX1" fmla="*/ 2125937 w 2268241"/>
                <a:gd name="connsiteY1" fmla="*/ 93325 h 2046287"/>
                <a:gd name="connsiteX2" fmla="*/ 2153296 w 2268241"/>
                <a:gd name="connsiteY2" fmla="*/ 116130 h 2046287"/>
                <a:gd name="connsiteX3" fmla="*/ 2153983 w 2268241"/>
                <a:gd name="connsiteY3" fmla="*/ 116503 h 2046287"/>
                <a:gd name="connsiteX4" fmla="*/ 2268241 w 2268241"/>
                <a:gd name="connsiteY4" fmla="*/ 331397 h 2046287"/>
                <a:gd name="connsiteX5" fmla="*/ 2268240 w 2268241"/>
                <a:gd name="connsiteY5" fmla="*/ 331397 h 2046287"/>
                <a:gd name="connsiteX6" fmla="*/ 2192336 w 2268241"/>
                <a:gd name="connsiteY6" fmla="*/ 514647 h 2046287"/>
                <a:gd name="connsiteX7" fmla="*/ 2159579 w 2268241"/>
                <a:gd name="connsiteY7" fmla="*/ 541674 h 2046287"/>
                <a:gd name="connsiteX8" fmla="*/ 2135896 w 2268241"/>
                <a:gd name="connsiteY8" fmla="*/ 848080 h 2046287"/>
                <a:gd name="connsiteX9" fmla="*/ 2135896 w 2268241"/>
                <a:gd name="connsiteY9" fmla="*/ 935645 h 2046287"/>
                <a:gd name="connsiteX10" fmla="*/ 2167583 w 2268241"/>
                <a:gd name="connsiteY10" fmla="*/ 1345605 h 2046287"/>
                <a:gd name="connsiteX11" fmla="*/ 2167583 w 2268241"/>
                <a:gd name="connsiteY11" fmla="*/ 1419219 h 2046287"/>
                <a:gd name="connsiteX12" fmla="*/ 2149448 w 2268241"/>
                <a:gd name="connsiteY12" fmla="*/ 1463002 h 2046287"/>
                <a:gd name="connsiteX13" fmla="*/ 1265597 w 2268241"/>
                <a:gd name="connsiteY13" fmla="*/ 2016908 h 2046287"/>
                <a:gd name="connsiteX14" fmla="*/ 1254098 w 2268241"/>
                <a:gd name="connsiteY14" fmla="*/ 2028152 h 2046287"/>
                <a:gd name="connsiteX15" fmla="*/ 1210315 w 2268241"/>
                <a:gd name="connsiteY15" fmla="*/ 2046287 h 2046287"/>
                <a:gd name="connsiteX16" fmla="*/ 1136071 w 2268241"/>
                <a:gd name="connsiteY16" fmla="*/ 2046287 h 2046287"/>
                <a:gd name="connsiteX17" fmla="*/ 243017 w 2268241"/>
                <a:gd name="connsiteY17" fmla="*/ 2046287 h 2046287"/>
                <a:gd name="connsiteX18" fmla="*/ 162576 w 2268241"/>
                <a:gd name="connsiteY18" fmla="*/ 2046287 h 2046287"/>
                <a:gd name="connsiteX19" fmla="*/ 100658 w 2268241"/>
                <a:gd name="connsiteY19" fmla="*/ 1984369 h 2046287"/>
                <a:gd name="connsiteX20" fmla="*/ 100658 w 2268241"/>
                <a:gd name="connsiteY20" fmla="*/ 1920721 h 2046287"/>
                <a:gd name="connsiteX21" fmla="*/ 134416 w 2268241"/>
                <a:gd name="connsiteY21" fmla="*/ 1483957 h 2046287"/>
                <a:gd name="connsiteX22" fmla="*/ 134416 w 2268241"/>
                <a:gd name="connsiteY22" fmla="*/ 1396392 h 2046287"/>
                <a:gd name="connsiteX23" fmla="*/ 112265 w 2268241"/>
                <a:gd name="connsiteY23" fmla="*/ 1109796 h 2046287"/>
                <a:gd name="connsiteX24" fmla="*/ 75904 w 2268241"/>
                <a:gd name="connsiteY24" fmla="*/ 1079796 h 2046287"/>
                <a:gd name="connsiteX25" fmla="*/ 5265 w 2268241"/>
                <a:gd name="connsiteY25" fmla="*/ 948775 h 2046287"/>
                <a:gd name="connsiteX26" fmla="*/ 0 w 2268241"/>
                <a:gd name="connsiteY26" fmla="*/ 896547 h 2046287"/>
                <a:gd name="connsiteX27" fmla="*/ 5265 w 2268241"/>
                <a:gd name="connsiteY27" fmla="*/ 844319 h 2046287"/>
                <a:gd name="connsiteX28" fmla="*/ 94308 w 2268241"/>
                <a:gd name="connsiteY28" fmla="*/ 696571 h 2046287"/>
                <a:gd name="connsiteX29" fmla="*/ 107080 w 2268241"/>
                <a:gd name="connsiteY29" fmla="*/ 689244 h 2046287"/>
                <a:gd name="connsiteX30" fmla="*/ 107893 w 2268241"/>
                <a:gd name="connsiteY30" fmla="*/ 687157 h 2046287"/>
                <a:gd name="connsiteX31" fmla="*/ 181391 w 2268241"/>
                <a:gd name="connsiteY31" fmla="*/ 638719 h 2046287"/>
                <a:gd name="connsiteX32" fmla="*/ 1027766 w 2268241"/>
                <a:gd name="connsiteY32" fmla="*/ 100643 h 2046287"/>
                <a:gd name="connsiteX33" fmla="*/ 1032208 w 2268241"/>
                <a:gd name="connsiteY33" fmla="*/ 96773 h 2046287"/>
                <a:gd name="connsiteX34" fmla="*/ 1581795 w 2268241"/>
                <a:gd name="connsiteY34" fmla="*/ 0 h 2046287"/>
                <a:gd name="connsiteX0" fmla="*/ 1581795 w 2268241"/>
                <a:gd name="connsiteY0" fmla="*/ 0 h 2046287"/>
                <a:gd name="connsiteX1" fmla="*/ 2125937 w 2268241"/>
                <a:gd name="connsiteY1" fmla="*/ 93325 h 2046287"/>
                <a:gd name="connsiteX2" fmla="*/ 2153296 w 2268241"/>
                <a:gd name="connsiteY2" fmla="*/ 116130 h 2046287"/>
                <a:gd name="connsiteX3" fmla="*/ 2153983 w 2268241"/>
                <a:gd name="connsiteY3" fmla="*/ 116503 h 2046287"/>
                <a:gd name="connsiteX4" fmla="*/ 2268241 w 2268241"/>
                <a:gd name="connsiteY4" fmla="*/ 331397 h 2046287"/>
                <a:gd name="connsiteX5" fmla="*/ 2268240 w 2268241"/>
                <a:gd name="connsiteY5" fmla="*/ 331397 h 2046287"/>
                <a:gd name="connsiteX6" fmla="*/ 2192336 w 2268241"/>
                <a:gd name="connsiteY6" fmla="*/ 514647 h 2046287"/>
                <a:gd name="connsiteX7" fmla="*/ 2159579 w 2268241"/>
                <a:gd name="connsiteY7" fmla="*/ 541674 h 2046287"/>
                <a:gd name="connsiteX8" fmla="*/ 2135896 w 2268241"/>
                <a:gd name="connsiteY8" fmla="*/ 848080 h 2046287"/>
                <a:gd name="connsiteX9" fmla="*/ 2135896 w 2268241"/>
                <a:gd name="connsiteY9" fmla="*/ 935645 h 2046287"/>
                <a:gd name="connsiteX10" fmla="*/ 2167583 w 2268241"/>
                <a:gd name="connsiteY10" fmla="*/ 1345605 h 2046287"/>
                <a:gd name="connsiteX11" fmla="*/ 2167583 w 2268241"/>
                <a:gd name="connsiteY11" fmla="*/ 1419219 h 2046287"/>
                <a:gd name="connsiteX12" fmla="*/ 2149448 w 2268241"/>
                <a:gd name="connsiteY12" fmla="*/ 1463002 h 2046287"/>
                <a:gd name="connsiteX13" fmla="*/ 1265597 w 2268241"/>
                <a:gd name="connsiteY13" fmla="*/ 2016908 h 2046287"/>
                <a:gd name="connsiteX14" fmla="*/ 1254098 w 2268241"/>
                <a:gd name="connsiteY14" fmla="*/ 2028152 h 2046287"/>
                <a:gd name="connsiteX15" fmla="*/ 1210315 w 2268241"/>
                <a:gd name="connsiteY15" fmla="*/ 2046287 h 2046287"/>
                <a:gd name="connsiteX16" fmla="*/ 1136071 w 2268241"/>
                <a:gd name="connsiteY16" fmla="*/ 2046287 h 2046287"/>
                <a:gd name="connsiteX17" fmla="*/ 243017 w 2268241"/>
                <a:gd name="connsiteY17" fmla="*/ 2046287 h 2046287"/>
                <a:gd name="connsiteX18" fmla="*/ 162576 w 2268241"/>
                <a:gd name="connsiteY18" fmla="*/ 2046287 h 2046287"/>
                <a:gd name="connsiteX19" fmla="*/ 100658 w 2268241"/>
                <a:gd name="connsiteY19" fmla="*/ 1984369 h 2046287"/>
                <a:gd name="connsiteX20" fmla="*/ 100658 w 2268241"/>
                <a:gd name="connsiteY20" fmla="*/ 1920721 h 2046287"/>
                <a:gd name="connsiteX21" fmla="*/ 134416 w 2268241"/>
                <a:gd name="connsiteY21" fmla="*/ 1483957 h 2046287"/>
                <a:gd name="connsiteX22" fmla="*/ 134416 w 2268241"/>
                <a:gd name="connsiteY22" fmla="*/ 1396392 h 2046287"/>
                <a:gd name="connsiteX23" fmla="*/ 112265 w 2268241"/>
                <a:gd name="connsiteY23" fmla="*/ 1109796 h 2046287"/>
                <a:gd name="connsiteX24" fmla="*/ 75904 w 2268241"/>
                <a:gd name="connsiteY24" fmla="*/ 1079796 h 2046287"/>
                <a:gd name="connsiteX25" fmla="*/ 5265 w 2268241"/>
                <a:gd name="connsiteY25" fmla="*/ 948775 h 2046287"/>
                <a:gd name="connsiteX26" fmla="*/ 0 w 2268241"/>
                <a:gd name="connsiteY26" fmla="*/ 896547 h 2046287"/>
                <a:gd name="connsiteX27" fmla="*/ 5265 w 2268241"/>
                <a:gd name="connsiteY27" fmla="*/ 844319 h 2046287"/>
                <a:gd name="connsiteX28" fmla="*/ 94308 w 2268241"/>
                <a:gd name="connsiteY28" fmla="*/ 696571 h 2046287"/>
                <a:gd name="connsiteX29" fmla="*/ 107080 w 2268241"/>
                <a:gd name="connsiteY29" fmla="*/ 689244 h 2046287"/>
                <a:gd name="connsiteX30" fmla="*/ 107893 w 2268241"/>
                <a:gd name="connsiteY30" fmla="*/ 687157 h 2046287"/>
                <a:gd name="connsiteX31" fmla="*/ 181391 w 2268241"/>
                <a:gd name="connsiteY31" fmla="*/ 638719 h 2046287"/>
                <a:gd name="connsiteX32" fmla="*/ 1032208 w 2268241"/>
                <a:gd name="connsiteY32" fmla="*/ 96773 h 2046287"/>
                <a:gd name="connsiteX33" fmla="*/ 1581795 w 2268241"/>
                <a:gd name="connsiteY33" fmla="*/ 0 h 204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68241" h="2046287">
                  <a:moveTo>
                    <a:pt x="1581795" y="0"/>
                  </a:moveTo>
                  <a:cubicBezTo>
                    <a:pt x="1826409" y="0"/>
                    <a:pt x="2036287" y="38482"/>
                    <a:pt x="2125937" y="93325"/>
                  </a:cubicBezTo>
                  <a:lnTo>
                    <a:pt x="2153296" y="116130"/>
                  </a:lnTo>
                  <a:lnTo>
                    <a:pt x="2153983" y="116503"/>
                  </a:lnTo>
                  <a:cubicBezTo>
                    <a:pt x="2222918" y="163074"/>
                    <a:pt x="2268241" y="241943"/>
                    <a:pt x="2268241" y="331397"/>
                  </a:cubicBezTo>
                  <a:lnTo>
                    <a:pt x="2268240" y="331397"/>
                  </a:lnTo>
                  <a:cubicBezTo>
                    <a:pt x="2268240" y="402961"/>
                    <a:pt x="2239233" y="467749"/>
                    <a:pt x="2192336" y="514647"/>
                  </a:cubicBezTo>
                  <a:lnTo>
                    <a:pt x="2159579" y="541674"/>
                  </a:lnTo>
                  <a:lnTo>
                    <a:pt x="2135896" y="848080"/>
                  </a:lnTo>
                  <a:cubicBezTo>
                    <a:pt x="2134027" y="872260"/>
                    <a:pt x="2134027" y="911465"/>
                    <a:pt x="2135896" y="935645"/>
                  </a:cubicBezTo>
                  <a:lnTo>
                    <a:pt x="2167583" y="1345605"/>
                  </a:lnTo>
                  <a:lnTo>
                    <a:pt x="2167583" y="1419219"/>
                  </a:lnTo>
                  <a:cubicBezTo>
                    <a:pt x="2167583" y="1436317"/>
                    <a:pt x="2160653" y="1451797"/>
                    <a:pt x="2149448" y="1463002"/>
                  </a:cubicBezTo>
                  <a:lnTo>
                    <a:pt x="1265597" y="2016908"/>
                  </a:lnTo>
                  <a:lnTo>
                    <a:pt x="1254098" y="2028152"/>
                  </a:lnTo>
                  <a:cubicBezTo>
                    <a:pt x="1242893" y="2039357"/>
                    <a:pt x="1227413" y="2046287"/>
                    <a:pt x="1210315" y="2046287"/>
                  </a:cubicBezTo>
                  <a:lnTo>
                    <a:pt x="1136071" y="2046287"/>
                  </a:lnTo>
                  <a:lnTo>
                    <a:pt x="243017" y="2046287"/>
                  </a:lnTo>
                  <a:lnTo>
                    <a:pt x="162576" y="2046287"/>
                  </a:lnTo>
                  <a:cubicBezTo>
                    <a:pt x="128380" y="2046287"/>
                    <a:pt x="100658" y="2018565"/>
                    <a:pt x="100658" y="1984369"/>
                  </a:cubicBezTo>
                  <a:lnTo>
                    <a:pt x="100658" y="1920721"/>
                  </a:lnTo>
                  <a:lnTo>
                    <a:pt x="134416" y="1483957"/>
                  </a:lnTo>
                  <a:cubicBezTo>
                    <a:pt x="136285" y="1459777"/>
                    <a:pt x="136285" y="1420572"/>
                    <a:pt x="134416" y="1396392"/>
                  </a:cubicBezTo>
                  <a:lnTo>
                    <a:pt x="112265" y="1109796"/>
                  </a:lnTo>
                  <a:lnTo>
                    <a:pt x="75904" y="1079796"/>
                  </a:lnTo>
                  <a:cubicBezTo>
                    <a:pt x="40731" y="1044623"/>
                    <a:pt x="15622" y="999386"/>
                    <a:pt x="5265" y="948775"/>
                  </a:cubicBezTo>
                  <a:lnTo>
                    <a:pt x="0" y="896547"/>
                  </a:lnTo>
                  <a:lnTo>
                    <a:pt x="5265" y="844319"/>
                  </a:lnTo>
                  <a:cubicBezTo>
                    <a:pt x="17347" y="785273"/>
                    <a:pt x="49511" y="733541"/>
                    <a:pt x="94308" y="696571"/>
                  </a:cubicBezTo>
                  <a:lnTo>
                    <a:pt x="107080" y="689244"/>
                  </a:lnTo>
                  <a:lnTo>
                    <a:pt x="107893" y="687157"/>
                  </a:lnTo>
                  <a:cubicBezTo>
                    <a:pt x="121659" y="669750"/>
                    <a:pt x="146866" y="653421"/>
                    <a:pt x="181391" y="638719"/>
                  </a:cubicBezTo>
                  <a:lnTo>
                    <a:pt x="1032208" y="96773"/>
                  </a:lnTo>
                  <a:cubicBezTo>
                    <a:pt x="1118574" y="40102"/>
                    <a:pt x="1332085" y="0"/>
                    <a:pt x="1581795" y="0"/>
                  </a:cubicBez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B9B27D4-11E1-40F9-9614-750621D7E804}"/>
                </a:ext>
              </a:extLst>
            </p:cNvPr>
            <p:cNvSpPr/>
            <p:nvPr/>
          </p:nvSpPr>
          <p:spPr>
            <a:xfrm>
              <a:off x="3295684" y="3017055"/>
              <a:ext cx="2099418" cy="1975973"/>
            </a:xfrm>
            <a:custGeom>
              <a:avLst/>
              <a:gdLst>
                <a:gd name="connsiteX0" fmla="*/ 1412972 w 2099418"/>
                <a:gd name="connsiteY0" fmla="*/ 0 h 1975973"/>
                <a:gd name="connsiteX1" fmla="*/ 1957114 w 2099418"/>
                <a:gd name="connsiteY1" fmla="*/ 93325 h 1975973"/>
                <a:gd name="connsiteX2" fmla="*/ 1984473 w 2099418"/>
                <a:gd name="connsiteY2" fmla="*/ 116130 h 1975973"/>
                <a:gd name="connsiteX3" fmla="*/ 1985160 w 2099418"/>
                <a:gd name="connsiteY3" fmla="*/ 116503 h 1975973"/>
                <a:gd name="connsiteX4" fmla="*/ 2099418 w 2099418"/>
                <a:gd name="connsiteY4" fmla="*/ 331397 h 1975973"/>
                <a:gd name="connsiteX5" fmla="*/ 2099417 w 2099418"/>
                <a:gd name="connsiteY5" fmla="*/ 331397 h 1975973"/>
                <a:gd name="connsiteX6" fmla="*/ 2023513 w 2099418"/>
                <a:gd name="connsiteY6" fmla="*/ 514647 h 1975973"/>
                <a:gd name="connsiteX7" fmla="*/ 1990756 w 2099418"/>
                <a:gd name="connsiteY7" fmla="*/ 541674 h 1975973"/>
                <a:gd name="connsiteX8" fmla="*/ 1967073 w 2099418"/>
                <a:gd name="connsiteY8" fmla="*/ 848080 h 1975973"/>
                <a:gd name="connsiteX9" fmla="*/ 1967073 w 2099418"/>
                <a:gd name="connsiteY9" fmla="*/ 935645 h 1975973"/>
                <a:gd name="connsiteX10" fmla="*/ 1998760 w 2099418"/>
                <a:gd name="connsiteY10" fmla="*/ 1345605 h 1975973"/>
                <a:gd name="connsiteX11" fmla="*/ 1998760 w 2099418"/>
                <a:gd name="connsiteY11" fmla="*/ 1364294 h 1975973"/>
                <a:gd name="connsiteX12" fmla="*/ 994994 w 2099418"/>
                <a:gd name="connsiteY12" fmla="*/ 1975973 h 1975973"/>
                <a:gd name="connsiteX13" fmla="*/ 705658 w 2099418"/>
                <a:gd name="connsiteY13" fmla="*/ 1121559 h 1975973"/>
                <a:gd name="connsiteX14" fmla="*/ 0 w 2099418"/>
                <a:gd name="connsiteY14" fmla="*/ 748804 h 1975973"/>
                <a:gd name="connsiteX15" fmla="*/ 1150789 w 2099418"/>
                <a:gd name="connsiteY15" fmla="*/ 17732 h 1975973"/>
                <a:gd name="connsiteX16" fmla="*/ 1233898 w 2099418"/>
                <a:gd name="connsiteY16" fmla="*/ 7152 h 1975973"/>
                <a:gd name="connsiteX17" fmla="*/ 1412972 w 2099418"/>
                <a:gd name="connsiteY17" fmla="*/ 0 h 197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99418" h="1975973">
                  <a:moveTo>
                    <a:pt x="1412972" y="0"/>
                  </a:moveTo>
                  <a:cubicBezTo>
                    <a:pt x="1657586" y="0"/>
                    <a:pt x="1867464" y="38482"/>
                    <a:pt x="1957114" y="93325"/>
                  </a:cubicBezTo>
                  <a:lnTo>
                    <a:pt x="1984473" y="116130"/>
                  </a:lnTo>
                  <a:lnTo>
                    <a:pt x="1985160" y="116503"/>
                  </a:lnTo>
                  <a:cubicBezTo>
                    <a:pt x="2054095" y="163074"/>
                    <a:pt x="2099418" y="241943"/>
                    <a:pt x="2099418" y="331397"/>
                  </a:cubicBezTo>
                  <a:lnTo>
                    <a:pt x="2099417" y="331397"/>
                  </a:lnTo>
                  <a:cubicBezTo>
                    <a:pt x="2099417" y="402961"/>
                    <a:pt x="2070410" y="467749"/>
                    <a:pt x="2023513" y="514647"/>
                  </a:cubicBezTo>
                  <a:lnTo>
                    <a:pt x="1990756" y="541674"/>
                  </a:lnTo>
                  <a:lnTo>
                    <a:pt x="1967073" y="848080"/>
                  </a:lnTo>
                  <a:cubicBezTo>
                    <a:pt x="1965204" y="872260"/>
                    <a:pt x="1965204" y="911465"/>
                    <a:pt x="1967073" y="935645"/>
                  </a:cubicBezTo>
                  <a:lnTo>
                    <a:pt x="1998760" y="1345605"/>
                  </a:lnTo>
                  <a:lnTo>
                    <a:pt x="1998760" y="1364294"/>
                  </a:lnTo>
                  <a:lnTo>
                    <a:pt x="994994" y="1975973"/>
                  </a:lnTo>
                  <a:lnTo>
                    <a:pt x="705658" y="1121559"/>
                  </a:lnTo>
                  <a:lnTo>
                    <a:pt x="0" y="748804"/>
                  </a:lnTo>
                  <a:lnTo>
                    <a:pt x="1150789" y="17732"/>
                  </a:lnTo>
                  <a:lnTo>
                    <a:pt x="1233898" y="7152"/>
                  </a:lnTo>
                  <a:cubicBezTo>
                    <a:pt x="1290380" y="2507"/>
                    <a:pt x="1350545" y="0"/>
                    <a:pt x="1412972" y="0"/>
                  </a:cubicBezTo>
                  <a:close/>
                </a:path>
              </a:pathLst>
            </a:custGeom>
            <a:gradFill flip="none" rotWithShape="1">
              <a:gsLst>
                <a:gs pos="66000">
                  <a:srgbClr val="FFC000">
                    <a:alpha val="50000"/>
                  </a:srgbClr>
                </a:gs>
                <a:gs pos="16000">
                  <a:schemeClr val="bg1">
                    <a:alpha val="0"/>
                  </a:schemeClr>
                </a:gs>
                <a:gs pos="83000">
                  <a:schemeClr val="bg1">
                    <a:alpha val="0"/>
                  </a:schemeClr>
                </a:gs>
                <a:gs pos="27000">
                  <a:srgbClr val="FFC000">
                    <a:alpha val="50000"/>
                  </a:srgbClr>
                </a:gs>
                <a:gs pos="53000">
                  <a:schemeClr val="bg1">
                    <a:alpha val="80000"/>
                  </a:schemeClr>
                </a:gs>
              </a:gsLst>
              <a:lin ang="14400000" scaled="0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A19F4D10-3360-4488-A37B-7980C07E5AC1}"/>
                </a:ext>
              </a:extLst>
            </p:cNvPr>
            <p:cNvSpPr/>
            <p:nvPr/>
          </p:nvSpPr>
          <p:spPr>
            <a:xfrm>
              <a:off x="3163968" y="3633728"/>
              <a:ext cx="1291531" cy="1390792"/>
            </a:xfrm>
            <a:custGeom>
              <a:avLst/>
              <a:gdLst>
                <a:gd name="connsiteX0" fmla="*/ 686445 w 1372891"/>
                <a:gd name="connsiteY0" fmla="*/ 0 h 1481137"/>
                <a:gd name="connsiteX1" fmla="*/ 1230587 w 1372891"/>
                <a:gd name="connsiteY1" fmla="*/ 93325 h 1481137"/>
                <a:gd name="connsiteX2" fmla="*/ 1257946 w 1372891"/>
                <a:gd name="connsiteY2" fmla="*/ 116130 h 1481137"/>
                <a:gd name="connsiteX3" fmla="*/ 1258633 w 1372891"/>
                <a:gd name="connsiteY3" fmla="*/ 116503 h 1481137"/>
                <a:gd name="connsiteX4" fmla="*/ 1372891 w 1372891"/>
                <a:gd name="connsiteY4" fmla="*/ 331397 h 1481137"/>
                <a:gd name="connsiteX5" fmla="*/ 1372890 w 1372891"/>
                <a:gd name="connsiteY5" fmla="*/ 331397 h 1481137"/>
                <a:gd name="connsiteX6" fmla="*/ 1296986 w 1372891"/>
                <a:gd name="connsiteY6" fmla="*/ 514647 h 1481137"/>
                <a:gd name="connsiteX7" fmla="*/ 1264229 w 1372891"/>
                <a:gd name="connsiteY7" fmla="*/ 541674 h 1481137"/>
                <a:gd name="connsiteX8" fmla="*/ 1240546 w 1372891"/>
                <a:gd name="connsiteY8" fmla="*/ 848080 h 1481137"/>
                <a:gd name="connsiteX9" fmla="*/ 1240546 w 1372891"/>
                <a:gd name="connsiteY9" fmla="*/ 935645 h 1481137"/>
                <a:gd name="connsiteX10" fmla="*/ 1272233 w 1372891"/>
                <a:gd name="connsiteY10" fmla="*/ 1345605 h 1481137"/>
                <a:gd name="connsiteX11" fmla="*/ 1272233 w 1372891"/>
                <a:gd name="connsiteY11" fmla="*/ 1419219 h 1481137"/>
                <a:gd name="connsiteX12" fmla="*/ 1210315 w 1372891"/>
                <a:gd name="connsiteY12" fmla="*/ 1481137 h 1481137"/>
                <a:gd name="connsiteX13" fmla="*/ 1136071 w 1372891"/>
                <a:gd name="connsiteY13" fmla="*/ 1481137 h 1481137"/>
                <a:gd name="connsiteX14" fmla="*/ 243017 w 1372891"/>
                <a:gd name="connsiteY14" fmla="*/ 1481137 h 1481137"/>
                <a:gd name="connsiteX15" fmla="*/ 162576 w 1372891"/>
                <a:gd name="connsiteY15" fmla="*/ 1481137 h 1481137"/>
                <a:gd name="connsiteX16" fmla="*/ 100658 w 1372891"/>
                <a:gd name="connsiteY16" fmla="*/ 1419219 h 1481137"/>
                <a:gd name="connsiteX17" fmla="*/ 100658 w 1372891"/>
                <a:gd name="connsiteY17" fmla="*/ 1355571 h 1481137"/>
                <a:gd name="connsiteX18" fmla="*/ 134416 w 1372891"/>
                <a:gd name="connsiteY18" fmla="*/ 918807 h 1481137"/>
                <a:gd name="connsiteX19" fmla="*/ 134416 w 1372891"/>
                <a:gd name="connsiteY19" fmla="*/ 831242 h 1481137"/>
                <a:gd name="connsiteX20" fmla="*/ 112265 w 1372891"/>
                <a:gd name="connsiteY20" fmla="*/ 544646 h 1481137"/>
                <a:gd name="connsiteX21" fmla="*/ 75904 w 1372891"/>
                <a:gd name="connsiteY21" fmla="*/ 514646 h 1481137"/>
                <a:gd name="connsiteX22" fmla="*/ 5265 w 1372891"/>
                <a:gd name="connsiteY22" fmla="*/ 383625 h 1481137"/>
                <a:gd name="connsiteX23" fmla="*/ 0 w 1372891"/>
                <a:gd name="connsiteY23" fmla="*/ 331397 h 1481137"/>
                <a:gd name="connsiteX24" fmla="*/ 5265 w 1372891"/>
                <a:gd name="connsiteY24" fmla="*/ 279169 h 1481137"/>
                <a:gd name="connsiteX25" fmla="*/ 94308 w 1372891"/>
                <a:gd name="connsiteY25" fmla="*/ 131421 h 1481137"/>
                <a:gd name="connsiteX26" fmla="*/ 107080 w 1372891"/>
                <a:gd name="connsiteY26" fmla="*/ 124094 h 1481137"/>
                <a:gd name="connsiteX27" fmla="*/ 107893 w 1372891"/>
                <a:gd name="connsiteY27" fmla="*/ 122007 h 1481137"/>
                <a:gd name="connsiteX28" fmla="*/ 686445 w 1372891"/>
                <a:gd name="connsiteY28" fmla="*/ 0 h 1481137"/>
                <a:gd name="connsiteX0" fmla="*/ 686445 w 1372891"/>
                <a:gd name="connsiteY0" fmla="*/ 0 h 1481137"/>
                <a:gd name="connsiteX1" fmla="*/ 1230587 w 1372891"/>
                <a:gd name="connsiteY1" fmla="*/ 93325 h 1481137"/>
                <a:gd name="connsiteX2" fmla="*/ 1257946 w 1372891"/>
                <a:gd name="connsiteY2" fmla="*/ 116130 h 1481137"/>
                <a:gd name="connsiteX3" fmla="*/ 1258633 w 1372891"/>
                <a:gd name="connsiteY3" fmla="*/ 116503 h 1481137"/>
                <a:gd name="connsiteX4" fmla="*/ 1372891 w 1372891"/>
                <a:gd name="connsiteY4" fmla="*/ 331397 h 1481137"/>
                <a:gd name="connsiteX5" fmla="*/ 1372890 w 1372891"/>
                <a:gd name="connsiteY5" fmla="*/ 331397 h 1481137"/>
                <a:gd name="connsiteX6" fmla="*/ 1296986 w 1372891"/>
                <a:gd name="connsiteY6" fmla="*/ 514647 h 1481137"/>
                <a:gd name="connsiteX7" fmla="*/ 1264229 w 1372891"/>
                <a:gd name="connsiteY7" fmla="*/ 541674 h 1481137"/>
                <a:gd name="connsiteX8" fmla="*/ 1240546 w 1372891"/>
                <a:gd name="connsiteY8" fmla="*/ 848080 h 1481137"/>
                <a:gd name="connsiteX9" fmla="*/ 1240546 w 1372891"/>
                <a:gd name="connsiteY9" fmla="*/ 935645 h 1481137"/>
                <a:gd name="connsiteX10" fmla="*/ 1272233 w 1372891"/>
                <a:gd name="connsiteY10" fmla="*/ 1345605 h 1481137"/>
                <a:gd name="connsiteX11" fmla="*/ 1272233 w 1372891"/>
                <a:gd name="connsiteY11" fmla="*/ 1419219 h 1481137"/>
                <a:gd name="connsiteX12" fmla="*/ 1210315 w 1372891"/>
                <a:gd name="connsiteY12" fmla="*/ 1481137 h 1481137"/>
                <a:gd name="connsiteX13" fmla="*/ 1136071 w 1372891"/>
                <a:gd name="connsiteY13" fmla="*/ 1481137 h 1481137"/>
                <a:gd name="connsiteX14" fmla="*/ 243017 w 1372891"/>
                <a:gd name="connsiteY14" fmla="*/ 1481137 h 1481137"/>
                <a:gd name="connsiteX15" fmla="*/ 162576 w 1372891"/>
                <a:gd name="connsiteY15" fmla="*/ 1481137 h 1481137"/>
                <a:gd name="connsiteX16" fmla="*/ 100658 w 1372891"/>
                <a:gd name="connsiteY16" fmla="*/ 1419219 h 1481137"/>
                <a:gd name="connsiteX17" fmla="*/ 100658 w 1372891"/>
                <a:gd name="connsiteY17" fmla="*/ 1355571 h 1481137"/>
                <a:gd name="connsiteX18" fmla="*/ 134416 w 1372891"/>
                <a:gd name="connsiteY18" fmla="*/ 918807 h 1481137"/>
                <a:gd name="connsiteX19" fmla="*/ 134416 w 1372891"/>
                <a:gd name="connsiteY19" fmla="*/ 831242 h 1481137"/>
                <a:gd name="connsiteX20" fmla="*/ 112265 w 1372891"/>
                <a:gd name="connsiteY20" fmla="*/ 544646 h 1481137"/>
                <a:gd name="connsiteX21" fmla="*/ 5265 w 1372891"/>
                <a:gd name="connsiteY21" fmla="*/ 383625 h 1481137"/>
                <a:gd name="connsiteX22" fmla="*/ 0 w 1372891"/>
                <a:gd name="connsiteY22" fmla="*/ 331397 h 1481137"/>
                <a:gd name="connsiteX23" fmla="*/ 5265 w 1372891"/>
                <a:gd name="connsiteY23" fmla="*/ 279169 h 1481137"/>
                <a:gd name="connsiteX24" fmla="*/ 94308 w 1372891"/>
                <a:gd name="connsiteY24" fmla="*/ 131421 h 1481137"/>
                <a:gd name="connsiteX25" fmla="*/ 107080 w 1372891"/>
                <a:gd name="connsiteY25" fmla="*/ 124094 h 1481137"/>
                <a:gd name="connsiteX26" fmla="*/ 107893 w 1372891"/>
                <a:gd name="connsiteY26" fmla="*/ 122007 h 1481137"/>
                <a:gd name="connsiteX27" fmla="*/ 686445 w 1372891"/>
                <a:gd name="connsiteY27" fmla="*/ 0 h 1481137"/>
                <a:gd name="connsiteX0" fmla="*/ 686445 w 1372891"/>
                <a:gd name="connsiteY0" fmla="*/ 0 h 1481137"/>
                <a:gd name="connsiteX1" fmla="*/ 1230587 w 1372891"/>
                <a:gd name="connsiteY1" fmla="*/ 93325 h 1481137"/>
                <a:gd name="connsiteX2" fmla="*/ 1257946 w 1372891"/>
                <a:gd name="connsiteY2" fmla="*/ 116130 h 1481137"/>
                <a:gd name="connsiteX3" fmla="*/ 1258633 w 1372891"/>
                <a:gd name="connsiteY3" fmla="*/ 116503 h 1481137"/>
                <a:gd name="connsiteX4" fmla="*/ 1372891 w 1372891"/>
                <a:gd name="connsiteY4" fmla="*/ 331397 h 1481137"/>
                <a:gd name="connsiteX5" fmla="*/ 1372890 w 1372891"/>
                <a:gd name="connsiteY5" fmla="*/ 331397 h 1481137"/>
                <a:gd name="connsiteX6" fmla="*/ 1296986 w 1372891"/>
                <a:gd name="connsiteY6" fmla="*/ 514647 h 1481137"/>
                <a:gd name="connsiteX7" fmla="*/ 1264229 w 1372891"/>
                <a:gd name="connsiteY7" fmla="*/ 541674 h 1481137"/>
                <a:gd name="connsiteX8" fmla="*/ 1240546 w 1372891"/>
                <a:gd name="connsiteY8" fmla="*/ 848080 h 1481137"/>
                <a:gd name="connsiteX9" fmla="*/ 1240546 w 1372891"/>
                <a:gd name="connsiteY9" fmla="*/ 935645 h 1481137"/>
                <a:gd name="connsiteX10" fmla="*/ 1272233 w 1372891"/>
                <a:gd name="connsiteY10" fmla="*/ 1345605 h 1481137"/>
                <a:gd name="connsiteX11" fmla="*/ 1272233 w 1372891"/>
                <a:gd name="connsiteY11" fmla="*/ 1419219 h 1481137"/>
                <a:gd name="connsiteX12" fmla="*/ 1210315 w 1372891"/>
                <a:gd name="connsiteY12" fmla="*/ 1481137 h 1481137"/>
                <a:gd name="connsiteX13" fmla="*/ 1136071 w 1372891"/>
                <a:gd name="connsiteY13" fmla="*/ 1481137 h 1481137"/>
                <a:gd name="connsiteX14" fmla="*/ 243017 w 1372891"/>
                <a:gd name="connsiteY14" fmla="*/ 1481137 h 1481137"/>
                <a:gd name="connsiteX15" fmla="*/ 162576 w 1372891"/>
                <a:gd name="connsiteY15" fmla="*/ 1481137 h 1481137"/>
                <a:gd name="connsiteX16" fmla="*/ 100658 w 1372891"/>
                <a:gd name="connsiteY16" fmla="*/ 1419219 h 1481137"/>
                <a:gd name="connsiteX17" fmla="*/ 100658 w 1372891"/>
                <a:gd name="connsiteY17" fmla="*/ 1355571 h 1481137"/>
                <a:gd name="connsiteX18" fmla="*/ 134416 w 1372891"/>
                <a:gd name="connsiteY18" fmla="*/ 918807 h 1481137"/>
                <a:gd name="connsiteX19" fmla="*/ 134416 w 1372891"/>
                <a:gd name="connsiteY19" fmla="*/ 831242 h 1481137"/>
                <a:gd name="connsiteX20" fmla="*/ 112265 w 1372891"/>
                <a:gd name="connsiteY20" fmla="*/ 516750 h 1481137"/>
                <a:gd name="connsiteX21" fmla="*/ 5265 w 1372891"/>
                <a:gd name="connsiteY21" fmla="*/ 383625 h 1481137"/>
                <a:gd name="connsiteX22" fmla="*/ 0 w 1372891"/>
                <a:gd name="connsiteY22" fmla="*/ 331397 h 1481137"/>
                <a:gd name="connsiteX23" fmla="*/ 5265 w 1372891"/>
                <a:gd name="connsiteY23" fmla="*/ 279169 h 1481137"/>
                <a:gd name="connsiteX24" fmla="*/ 94308 w 1372891"/>
                <a:gd name="connsiteY24" fmla="*/ 131421 h 1481137"/>
                <a:gd name="connsiteX25" fmla="*/ 107080 w 1372891"/>
                <a:gd name="connsiteY25" fmla="*/ 124094 h 1481137"/>
                <a:gd name="connsiteX26" fmla="*/ 107893 w 1372891"/>
                <a:gd name="connsiteY26" fmla="*/ 122007 h 1481137"/>
                <a:gd name="connsiteX27" fmla="*/ 686445 w 1372891"/>
                <a:gd name="connsiteY27" fmla="*/ 0 h 1481137"/>
                <a:gd name="connsiteX0" fmla="*/ 686445 w 1372891"/>
                <a:gd name="connsiteY0" fmla="*/ 0 h 1481137"/>
                <a:gd name="connsiteX1" fmla="*/ 1230587 w 1372891"/>
                <a:gd name="connsiteY1" fmla="*/ 93325 h 1481137"/>
                <a:gd name="connsiteX2" fmla="*/ 1257946 w 1372891"/>
                <a:gd name="connsiteY2" fmla="*/ 116130 h 1481137"/>
                <a:gd name="connsiteX3" fmla="*/ 1258633 w 1372891"/>
                <a:gd name="connsiteY3" fmla="*/ 116503 h 1481137"/>
                <a:gd name="connsiteX4" fmla="*/ 1372891 w 1372891"/>
                <a:gd name="connsiteY4" fmla="*/ 331397 h 1481137"/>
                <a:gd name="connsiteX5" fmla="*/ 1372890 w 1372891"/>
                <a:gd name="connsiteY5" fmla="*/ 331397 h 1481137"/>
                <a:gd name="connsiteX6" fmla="*/ 1296986 w 1372891"/>
                <a:gd name="connsiteY6" fmla="*/ 514647 h 1481137"/>
                <a:gd name="connsiteX7" fmla="*/ 1264229 w 1372891"/>
                <a:gd name="connsiteY7" fmla="*/ 541674 h 1481137"/>
                <a:gd name="connsiteX8" fmla="*/ 1240546 w 1372891"/>
                <a:gd name="connsiteY8" fmla="*/ 848080 h 1481137"/>
                <a:gd name="connsiteX9" fmla="*/ 1240546 w 1372891"/>
                <a:gd name="connsiteY9" fmla="*/ 935645 h 1481137"/>
                <a:gd name="connsiteX10" fmla="*/ 1272233 w 1372891"/>
                <a:gd name="connsiteY10" fmla="*/ 1345605 h 1481137"/>
                <a:gd name="connsiteX11" fmla="*/ 1272233 w 1372891"/>
                <a:gd name="connsiteY11" fmla="*/ 1419219 h 1481137"/>
                <a:gd name="connsiteX12" fmla="*/ 1210315 w 1372891"/>
                <a:gd name="connsiteY12" fmla="*/ 1481137 h 1481137"/>
                <a:gd name="connsiteX13" fmla="*/ 1136071 w 1372891"/>
                <a:gd name="connsiteY13" fmla="*/ 1481137 h 1481137"/>
                <a:gd name="connsiteX14" fmla="*/ 243017 w 1372891"/>
                <a:gd name="connsiteY14" fmla="*/ 1481137 h 1481137"/>
                <a:gd name="connsiteX15" fmla="*/ 162576 w 1372891"/>
                <a:gd name="connsiteY15" fmla="*/ 1481137 h 1481137"/>
                <a:gd name="connsiteX16" fmla="*/ 100658 w 1372891"/>
                <a:gd name="connsiteY16" fmla="*/ 1419219 h 1481137"/>
                <a:gd name="connsiteX17" fmla="*/ 100658 w 1372891"/>
                <a:gd name="connsiteY17" fmla="*/ 1355571 h 1481137"/>
                <a:gd name="connsiteX18" fmla="*/ 134416 w 1372891"/>
                <a:gd name="connsiteY18" fmla="*/ 918807 h 1481137"/>
                <a:gd name="connsiteX19" fmla="*/ 134416 w 1372891"/>
                <a:gd name="connsiteY19" fmla="*/ 831242 h 1481137"/>
                <a:gd name="connsiteX20" fmla="*/ 112265 w 1372891"/>
                <a:gd name="connsiteY20" fmla="*/ 516750 h 1481137"/>
                <a:gd name="connsiteX21" fmla="*/ 5265 w 1372891"/>
                <a:gd name="connsiteY21" fmla="*/ 383625 h 1481137"/>
                <a:gd name="connsiteX22" fmla="*/ 0 w 1372891"/>
                <a:gd name="connsiteY22" fmla="*/ 331397 h 1481137"/>
                <a:gd name="connsiteX23" fmla="*/ 5265 w 1372891"/>
                <a:gd name="connsiteY23" fmla="*/ 279169 h 1481137"/>
                <a:gd name="connsiteX24" fmla="*/ 94308 w 1372891"/>
                <a:gd name="connsiteY24" fmla="*/ 131421 h 1481137"/>
                <a:gd name="connsiteX25" fmla="*/ 107080 w 1372891"/>
                <a:gd name="connsiteY25" fmla="*/ 124094 h 1481137"/>
                <a:gd name="connsiteX26" fmla="*/ 107893 w 1372891"/>
                <a:gd name="connsiteY26" fmla="*/ 122007 h 1481137"/>
                <a:gd name="connsiteX27" fmla="*/ 686445 w 1372891"/>
                <a:gd name="connsiteY27" fmla="*/ 0 h 1481137"/>
                <a:gd name="connsiteX0" fmla="*/ 686445 w 1372891"/>
                <a:gd name="connsiteY0" fmla="*/ 0 h 1481137"/>
                <a:gd name="connsiteX1" fmla="*/ 1230587 w 1372891"/>
                <a:gd name="connsiteY1" fmla="*/ 93325 h 1481137"/>
                <a:gd name="connsiteX2" fmla="*/ 1257946 w 1372891"/>
                <a:gd name="connsiteY2" fmla="*/ 116130 h 1481137"/>
                <a:gd name="connsiteX3" fmla="*/ 1258633 w 1372891"/>
                <a:gd name="connsiteY3" fmla="*/ 116503 h 1481137"/>
                <a:gd name="connsiteX4" fmla="*/ 1372891 w 1372891"/>
                <a:gd name="connsiteY4" fmla="*/ 331397 h 1481137"/>
                <a:gd name="connsiteX5" fmla="*/ 1372890 w 1372891"/>
                <a:gd name="connsiteY5" fmla="*/ 331397 h 1481137"/>
                <a:gd name="connsiteX6" fmla="*/ 1264229 w 1372891"/>
                <a:gd name="connsiteY6" fmla="*/ 541674 h 1481137"/>
                <a:gd name="connsiteX7" fmla="*/ 1240546 w 1372891"/>
                <a:gd name="connsiteY7" fmla="*/ 848080 h 1481137"/>
                <a:gd name="connsiteX8" fmla="*/ 1240546 w 1372891"/>
                <a:gd name="connsiteY8" fmla="*/ 935645 h 1481137"/>
                <a:gd name="connsiteX9" fmla="*/ 1272233 w 1372891"/>
                <a:gd name="connsiteY9" fmla="*/ 1345605 h 1481137"/>
                <a:gd name="connsiteX10" fmla="*/ 1272233 w 1372891"/>
                <a:gd name="connsiteY10" fmla="*/ 1419219 h 1481137"/>
                <a:gd name="connsiteX11" fmla="*/ 1210315 w 1372891"/>
                <a:gd name="connsiteY11" fmla="*/ 1481137 h 1481137"/>
                <a:gd name="connsiteX12" fmla="*/ 1136071 w 1372891"/>
                <a:gd name="connsiteY12" fmla="*/ 1481137 h 1481137"/>
                <a:gd name="connsiteX13" fmla="*/ 243017 w 1372891"/>
                <a:gd name="connsiteY13" fmla="*/ 1481137 h 1481137"/>
                <a:gd name="connsiteX14" fmla="*/ 162576 w 1372891"/>
                <a:gd name="connsiteY14" fmla="*/ 1481137 h 1481137"/>
                <a:gd name="connsiteX15" fmla="*/ 100658 w 1372891"/>
                <a:gd name="connsiteY15" fmla="*/ 1419219 h 1481137"/>
                <a:gd name="connsiteX16" fmla="*/ 100658 w 1372891"/>
                <a:gd name="connsiteY16" fmla="*/ 1355571 h 1481137"/>
                <a:gd name="connsiteX17" fmla="*/ 134416 w 1372891"/>
                <a:gd name="connsiteY17" fmla="*/ 918807 h 1481137"/>
                <a:gd name="connsiteX18" fmla="*/ 134416 w 1372891"/>
                <a:gd name="connsiteY18" fmla="*/ 831242 h 1481137"/>
                <a:gd name="connsiteX19" fmla="*/ 112265 w 1372891"/>
                <a:gd name="connsiteY19" fmla="*/ 516750 h 1481137"/>
                <a:gd name="connsiteX20" fmla="*/ 5265 w 1372891"/>
                <a:gd name="connsiteY20" fmla="*/ 383625 h 1481137"/>
                <a:gd name="connsiteX21" fmla="*/ 0 w 1372891"/>
                <a:gd name="connsiteY21" fmla="*/ 331397 h 1481137"/>
                <a:gd name="connsiteX22" fmla="*/ 5265 w 1372891"/>
                <a:gd name="connsiteY22" fmla="*/ 279169 h 1481137"/>
                <a:gd name="connsiteX23" fmla="*/ 94308 w 1372891"/>
                <a:gd name="connsiteY23" fmla="*/ 131421 h 1481137"/>
                <a:gd name="connsiteX24" fmla="*/ 107080 w 1372891"/>
                <a:gd name="connsiteY24" fmla="*/ 124094 h 1481137"/>
                <a:gd name="connsiteX25" fmla="*/ 107893 w 1372891"/>
                <a:gd name="connsiteY25" fmla="*/ 122007 h 1481137"/>
                <a:gd name="connsiteX26" fmla="*/ 686445 w 1372891"/>
                <a:gd name="connsiteY26" fmla="*/ 0 h 1481137"/>
                <a:gd name="connsiteX0" fmla="*/ 686445 w 1372891"/>
                <a:gd name="connsiteY0" fmla="*/ 0 h 1481137"/>
                <a:gd name="connsiteX1" fmla="*/ 1230587 w 1372891"/>
                <a:gd name="connsiteY1" fmla="*/ 93325 h 1481137"/>
                <a:gd name="connsiteX2" fmla="*/ 1257946 w 1372891"/>
                <a:gd name="connsiteY2" fmla="*/ 116130 h 1481137"/>
                <a:gd name="connsiteX3" fmla="*/ 1258633 w 1372891"/>
                <a:gd name="connsiteY3" fmla="*/ 116503 h 1481137"/>
                <a:gd name="connsiteX4" fmla="*/ 1372891 w 1372891"/>
                <a:gd name="connsiteY4" fmla="*/ 331397 h 1481137"/>
                <a:gd name="connsiteX5" fmla="*/ 1372890 w 1372891"/>
                <a:gd name="connsiteY5" fmla="*/ 331397 h 1481137"/>
                <a:gd name="connsiteX6" fmla="*/ 1271837 w 1372891"/>
                <a:gd name="connsiteY6" fmla="*/ 498563 h 1481137"/>
                <a:gd name="connsiteX7" fmla="*/ 1240546 w 1372891"/>
                <a:gd name="connsiteY7" fmla="*/ 848080 h 1481137"/>
                <a:gd name="connsiteX8" fmla="*/ 1240546 w 1372891"/>
                <a:gd name="connsiteY8" fmla="*/ 935645 h 1481137"/>
                <a:gd name="connsiteX9" fmla="*/ 1272233 w 1372891"/>
                <a:gd name="connsiteY9" fmla="*/ 1345605 h 1481137"/>
                <a:gd name="connsiteX10" fmla="*/ 1272233 w 1372891"/>
                <a:gd name="connsiteY10" fmla="*/ 1419219 h 1481137"/>
                <a:gd name="connsiteX11" fmla="*/ 1210315 w 1372891"/>
                <a:gd name="connsiteY11" fmla="*/ 1481137 h 1481137"/>
                <a:gd name="connsiteX12" fmla="*/ 1136071 w 1372891"/>
                <a:gd name="connsiteY12" fmla="*/ 1481137 h 1481137"/>
                <a:gd name="connsiteX13" fmla="*/ 243017 w 1372891"/>
                <a:gd name="connsiteY13" fmla="*/ 1481137 h 1481137"/>
                <a:gd name="connsiteX14" fmla="*/ 162576 w 1372891"/>
                <a:gd name="connsiteY14" fmla="*/ 1481137 h 1481137"/>
                <a:gd name="connsiteX15" fmla="*/ 100658 w 1372891"/>
                <a:gd name="connsiteY15" fmla="*/ 1419219 h 1481137"/>
                <a:gd name="connsiteX16" fmla="*/ 100658 w 1372891"/>
                <a:gd name="connsiteY16" fmla="*/ 1355571 h 1481137"/>
                <a:gd name="connsiteX17" fmla="*/ 134416 w 1372891"/>
                <a:gd name="connsiteY17" fmla="*/ 918807 h 1481137"/>
                <a:gd name="connsiteX18" fmla="*/ 134416 w 1372891"/>
                <a:gd name="connsiteY18" fmla="*/ 831242 h 1481137"/>
                <a:gd name="connsiteX19" fmla="*/ 112265 w 1372891"/>
                <a:gd name="connsiteY19" fmla="*/ 516750 h 1481137"/>
                <a:gd name="connsiteX20" fmla="*/ 5265 w 1372891"/>
                <a:gd name="connsiteY20" fmla="*/ 383625 h 1481137"/>
                <a:gd name="connsiteX21" fmla="*/ 0 w 1372891"/>
                <a:gd name="connsiteY21" fmla="*/ 331397 h 1481137"/>
                <a:gd name="connsiteX22" fmla="*/ 5265 w 1372891"/>
                <a:gd name="connsiteY22" fmla="*/ 279169 h 1481137"/>
                <a:gd name="connsiteX23" fmla="*/ 94308 w 1372891"/>
                <a:gd name="connsiteY23" fmla="*/ 131421 h 1481137"/>
                <a:gd name="connsiteX24" fmla="*/ 107080 w 1372891"/>
                <a:gd name="connsiteY24" fmla="*/ 124094 h 1481137"/>
                <a:gd name="connsiteX25" fmla="*/ 107893 w 1372891"/>
                <a:gd name="connsiteY25" fmla="*/ 122007 h 1481137"/>
                <a:gd name="connsiteX26" fmla="*/ 686445 w 1372891"/>
                <a:gd name="connsiteY26" fmla="*/ 0 h 1481137"/>
                <a:gd name="connsiteX0" fmla="*/ 686445 w 1372891"/>
                <a:gd name="connsiteY0" fmla="*/ 0 h 1481137"/>
                <a:gd name="connsiteX1" fmla="*/ 1230587 w 1372891"/>
                <a:gd name="connsiteY1" fmla="*/ 93325 h 1481137"/>
                <a:gd name="connsiteX2" fmla="*/ 1257946 w 1372891"/>
                <a:gd name="connsiteY2" fmla="*/ 116130 h 1481137"/>
                <a:gd name="connsiteX3" fmla="*/ 1258633 w 1372891"/>
                <a:gd name="connsiteY3" fmla="*/ 116503 h 1481137"/>
                <a:gd name="connsiteX4" fmla="*/ 1372891 w 1372891"/>
                <a:gd name="connsiteY4" fmla="*/ 331397 h 1481137"/>
                <a:gd name="connsiteX5" fmla="*/ 1372890 w 1372891"/>
                <a:gd name="connsiteY5" fmla="*/ 331397 h 1481137"/>
                <a:gd name="connsiteX6" fmla="*/ 1271837 w 1372891"/>
                <a:gd name="connsiteY6" fmla="*/ 498563 h 1481137"/>
                <a:gd name="connsiteX7" fmla="*/ 1240546 w 1372891"/>
                <a:gd name="connsiteY7" fmla="*/ 848080 h 1481137"/>
                <a:gd name="connsiteX8" fmla="*/ 1240546 w 1372891"/>
                <a:gd name="connsiteY8" fmla="*/ 935645 h 1481137"/>
                <a:gd name="connsiteX9" fmla="*/ 1272233 w 1372891"/>
                <a:gd name="connsiteY9" fmla="*/ 1345605 h 1481137"/>
                <a:gd name="connsiteX10" fmla="*/ 1272233 w 1372891"/>
                <a:gd name="connsiteY10" fmla="*/ 1419219 h 1481137"/>
                <a:gd name="connsiteX11" fmla="*/ 1210315 w 1372891"/>
                <a:gd name="connsiteY11" fmla="*/ 1481137 h 1481137"/>
                <a:gd name="connsiteX12" fmla="*/ 1136071 w 1372891"/>
                <a:gd name="connsiteY12" fmla="*/ 1481137 h 1481137"/>
                <a:gd name="connsiteX13" fmla="*/ 243017 w 1372891"/>
                <a:gd name="connsiteY13" fmla="*/ 1481137 h 1481137"/>
                <a:gd name="connsiteX14" fmla="*/ 162576 w 1372891"/>
                <a:gd name="connsiteY14" fmla="*/ 1481137 h 1481137"/>
                <a:gd name="connsiteX15" fmla="*/ 100658 w 1372891"/>
                <a:gd name="connsiteY15" fmla="*/ 1419219 h 1481137"/>
                <a:gd name="connsiteX16" fmla="*/ 100658 w 1372891"/>
                <a:gd name="connsiteY16" fmla="*/ 1355571 h 1481137"/>
                <a:gd name="connsiteX17" fmla="*/ 134416 w 1372891"/>
                <a:gd name="connsiteY17" fmla="*/ 918807 h 1481137"/>
                <a:gd name="connsiteX18" fmla="*/ 134416 w 1372891"/>
                <a:gd name="connsiteY18" fmla="*/ 831242 h 1481137"/>
                <a:gd name="connsiteX19" fmla="*/ 112265 w 1372891"/>
                <a:gd name="connsiteY19" fmla="*/ 516750 h 1481137"/>
                <a:gd name="connsiteX20" fmla="*/ 5265 w 1372891"/>
                <a:gd name="connsiteY20" fmla="*/ 383625 h 1481137"/>
                <a:gd name="connsiteX21" fmla="*/ 0 w 1372891"/>
                <a:gd name="connsiteY21" fmla="*/ 331397 h 1481137"/>
                <a:gd name="connsiteX22" fmla="*/ 5265 w 1372891"/>
                <a:gd name="connsiteY22" fmla="*/ 279169 h 1481137"/>
                <a:gd name="connsiteX23" fmla="*/ 94308 w 1372891"/>
                <a:gd name="connsiteY23" fmla="*/ 131421 h 1481137"/>
                <a:gd name="connsiteX24" fmla="*/ 107080 w 1372891"/>
                <a:gd name="connsiteY24" fmla="*/ 124094 h 1481137"/>
                <a:gd name="connsiteX25" fmla="*/ 107893 w 1372891"/>
                <a:gd name="connsiteY25" fmla="*/ 122007 h 1481137"/>
                <a:gd name="connsiteX26" fmla="*/ 686445 w 1372891"/>
                <a:gd name="connsiteY26" fmla="*/ 0 h 1481137"/>
                <a:gd name="connsiteX0" fmla="*/ 686445 w 1390641"/>
                <a:gd name="connsiteY0" fmla="*/ 0 h 1481137"/>
                <a:gd name="connsiteX1" fmla="*/ 1230587 w 1390641"/>
                <a:gd name="connsiteY1" fmla="*/ 93325 h 1481137"/>
                <a:gd name="connsiteX2" fmla="*/ 1257946 w 1390641"/>
                <a:gd name="connsiteY2" fmla="*/ 116130 h 1481137"/>
                <a:gd name="connsiteX3" fmla="*/ 1258633 w 1390641"/>
                <a:gd name="connsiteY3" fmla="*/ 116503 h 1481137"/>
                <a:gd name="connsiteX4" fmla="*/ 1372891 w 1390641"/>
                <a:gd name="connsiteY4" fmla="*/ 331397 h 1481137"/>
                <a:gd name="connsiteX5" fmla="*/ 1390641 w 1390641"/>
                <a:gd name="connsiteY5" fmla="*/ 354220 h 1481137"/>
                <a:gd name="connsiteX6" fmla="*/ 1271837 w 1390641"/>
                <a:gd name="connsiteY6" fmla="*/ 498563 h 1481137"/>
                <a:gd name="connsiteX7" fmla="*/ 1240546 w 1390641"/>
                <a:gd name="connsiteY7" fmla="*/ 848080 h 1481137"/>
                <a:gd name="connsiteX8" fmla="*/ 1240546 w 1390641"/>
                <a:gd name="connsiteY8" fmla="*/ 935645 h 1481137"/>
                <a:gd name="connsiteX9" fmla="*/ 1272233 w 1390641"/>
                <a:gd name="connsiteY9" fmla="*/ 1345605 h 1481137"/>
                <a:gd name="connsiteX10" fmla="*/ 1272233 w 1390641"/>
                <a:gd name="connsiteY10" fmla="*/ 1419219 h 1481137"/>
                <a:gd name="connsiteX11" fmla="*/ 1210315 w 1390641"/>
                <a:gd name="connsiteY11" fmla="*/ 1481137 h 1481137"/>
                <a:gd name="connsiteX12" fmla="*/ 1136071 w 1390641"/>
                <a:gd name="connsiteY12" fmla="*/ 1481137 h 1481137"/>
                <a:gd name="connsiteX13" fmla="*/ 243017 w 1390641"/>
                <a:gd name="connsiteY13" fmla="*/ 1481137 h 1481137"/>
                <a:gd name="connsiteX14" fmla="*/ 162576 w 1390641"/>
                <a:gd name="connsiteY14" fmla="*/ 1481137 h 1481137"/>
                <a:gd name="connsiteX15" fmla="*/ 100658 w 1390641"/>
                <a:gd name="connsiteY15" fmla="*/ 1419219 h 1481137"/>
                <a:gd name="connsiteX16" fmla="*/ 100658 w 1390641"/>
                <a:gd name="connsiteY16" fmla="*/ 1355571 h 1481137"/>
                <a:gd name="connsiteX17" fmla="*/ 134416 w 1390641"/>
                <a:gd name="connsiteY17" fmla="*/ 918807 h 1481137"/>
                <a:gd name="connsiteX18" fmla="*/ 134416 w 1390641"/>
                <a:gd name="connsiteY18" fmla="*/ 831242 h 1481137"/>
                <a:gd name="connsiteX19" fmla="*/ 112265 w 1390641"/>
                <a:gd name="connsiteY19" fmla="*/ 516750 h 1481137"/>
                <a:gd name="connsiteX20" fmla="*/ 5265 w 1390641"/>
                <a:gd name="connsiteY20" fmla="*/ 383625 h 1481137"/>
                <a:gd name="connsiteX21" fmla="*/ 0 w 1390641"/>
                <a:gd name="connsiteY21" fmla="*/ 331397 h 1481137"/>
                <a:gd name="connsiteX22" fmla="*/ 5265 w 1390641"/>
                <a:gd name="connsiteY22" fmla="*/ 279169 h 1481137"/>
                <a:gd name="connsiteX23" fmla="*/ 94308 w 1390641"/>
                <a:gd name="connsiteY23" fmla="*/ 131421 h 1481137"/>
                <a:gd name="connsiteX24" fmla="*/ 107080 w 1390641"/>
                <a:gd name="connsiteY24" fmla="*/ 124094 h 1481137"/>
                <a:gd name="connsiteX25" fmla="*/ 107893 w 1390641"/>
                <a:gd name="connsiteY25" fmla="*/ 122007 h 1481137"/>
                <a:gd name="connsiteX26" fmla="*/ 686445 w 1390641"/>
                <a:gd name="connsiteY26" fmla="*/ 0 h 1481137"/>
                <a:gd name="connsiteX0" fmla="*/ 686445 w 1372891"/>
                <a:gd name="connsiteY0" fmla="*/ 0 h 1481137"/>
                <a:gd name="connsiteX1" fmla="*/ 1230587 w 1372891"/>
                <a:gd name="connsiteY1" fmla="*/ 93325 h 1481137"/>
                <a:gd name="connsiteX2" fmla="*/ 1257946 w 1372891"/>
                <a:gd name="connsiteY2" fmla="*/ 116130 h 1481137"/>
                <a:gd name="connsiteX3" fmla="*/ 1258633 w 1372891"/>
                <a:gd name="connsiteY3" fmla="*/ 116503 h 1481137"/>
                <a:gd name="connsiteX4" fmla="*/ 1372891 w 1372891"/>
                <a:gd name="connsiteY4" fmla="*/ 331397 h 1481137"/>
                <a:gd name="connsiteX5" fmla="*/ 1271837 w 1372891"/>
                <a:gd name="connsiteY5" fmla="*/ 498563 h 1481137"/>
                <a:gd name="connsiteX6" fmla="*/ 1240546 w 1372891"/>
                <a:gd name="connsiteY6" fmla="*/ 848080 h 1481137"/>
                <a:gd name="connsiteX7" fmla="*/ 1240546 w 1372891"/>
                <a:gd name="connsiteY7" fmla="*/ 935645 h 1481137"/>
                <a:gd name="connsiteX8" fmla="*/ 1272233 w 1372891"/>
                <a:gd name="connsiteY8" fmla="*/ 1345605 h 1481137"/>
                <a:gd name="connsiteX9" fmla="*/ 1272233 w 1372891"/>
                <a:gd name="connsiteY9" fmla="*/ 1419219 h 1481137"/>
                <a:gd name="connsiteX10" fmla="*/ 1210315 w 1372891"/>
                <a:gd name="connsiteY10" fmla="*/ 1481137 h 1481137"/>
                <a:gd name="connsiteX11" fmla="*/ 1136071 w 1372891"/>
                <a:gd name="connsiteY11" fmla="*/ 1481137 h 1481137"/>
                <a:gd name="connsiteX12" fmla="*/ 243017 w 1372891"/>
                <a:gd name="connsiteY12" fmla="*/ 1481137 h 1481137"/>
                <a:gd name="connsiteX13" fmla="*/ 162576 w 1372891"/>
                <a:gd name="connsiteY13" fmla="*/ 1481137 h 1481137"/>
                <a:gd name="connsiteX14" fmla="*/ 100658 w 1372891"/>
                <a:gd name="connsiteY14" fmla="*/ 1419219 h 1481137"/>
                <a:gd name="connsiteX15" fmla="*/ 100658 w 1372891"/>
                <a:gd name="connsiteY15" fmla="*/ 1355571 h 1481137"/>
                <a:gd name="connsiteX16" fmla="*/ 134416 w 1372891"/>
                <a:gd name="connsiteY16" fmla="*/ 918807 h 1481137"/>
                <a:gd name="connsiteX17" fmla="*/ 134416 w 1372891"/>
                <a:gd name="connsiteY17" fmla="*/ 831242 h 1481137"/>
                <a:gd name="connsiteX18" fmla="*/ 112265 w 1372891"/>
                <a:gd name="connsiteY18" fmla="*/ 516750 h 1481137"/>
                <a:gd name="connsiteX19" fmla="*/ 5265 w 1372891"/>
                <a:gd name="connsiteY19" fmla="*/ 383625 h 1481137"/>
                <a:gd name="connsiteX20" fmla="*/ 0 w 1372891"/>
                <a:gd name="connsiteY20" fmla="*/ 331397 h 1481137"/>
                <a:gd name="connsiteX21" fmla="*/ 5265 w 1372891"/>
                <a:gd name="connsiteY21" fmla="*/ 279169 h 1481137"/>
                <a:gd name="connsiteX22" fmla="*/ 94308 w 1372891"/>
                <a:gd name="connsiteY22" fmla="*/ 131421 h 1481137"/>
                <a:gd name="connsiteX23" fmla="*/ 107080 w 1372891"/>
                <a:gd name="connsiteY23" fmla="*/ 124094 h 1481137"/>
                <a:gd name="connsiteX24" fmla="*/ 107893 w 1372891"/>
                <a:gd name="connsiteY24" fmla="*/ 122007 h 1481137"/>
                <a:gd name="connsiteX25" fmla="*/ 686445 w 1372891"/>
                <a:gd name="connsiteY25" fmla="*/ 0 h 1481137"/>
                <a:gd name="connsiteX0" fmla="*/ 686445 w 1390642"/>
                <a:gd name="connsiteY0" fmla="*/ 0 h 1481137"/>
                <a:gd name="connsiteX1" fmla="*/ 1230587 w 1390642"/>
                <a:gd name="connsiteY1" fmla="*/ 93325 h 1481137"/>
                <a:gd name="connsiteX2" fmla="*/ 1257946 w 1390642"/>
                <a:gd name="connsiteY2" fmla="*/ 116130 h 1481137"/>
                <a:gd name="connsiteX3" fmla="*/ 1258633 w 1390642"/>
                <a:gd name="connsiteY3" fmla="*/ 116503 h 1481137"/>
                <a:gd name="connsiteX4" fmla="*/ 1390642 w 1390642"/>
                <a:gd name="connsiteY4" fmla="*/ 336470 h 1481137"/>
                <a:gd name="connsiteX5" fmla="*/ 1271837 w 1390642"/>
                <a:gd name="connsiteY5" fmla="*/ 498563 h 1481137"/>
                <a:gd name="connsiteX6" fmla="*/ 1240546 w 1390642"/>
                <a:gd name="connsiteY6" fmla="*/ 848080 h 1481137"/>
                <a:gd name="connsiteX7" fmla="*/ 1240546 w 1390642"/>
                <a:gd name="connsiteY7" fmla="*/ 935645 h 1481137"/>
                <a:gd name="connsiteX8" fmla="*/ 1272233 w 1390642"/>
                <a:gd name="connsiteY8" fmla="*/ 1345605 h 1481137"/>
                <a:gd name="connsiteX9" fmla="*/ 1272233 w 1390642"/>
                <a:gd name="connsiteY9" fmla="*/ 1419219 h 1481137"/>
                <a:gd name="connsiteX10" fmla="*/ 1210315 w 1390642"/>
                <a:gd name="connsiteY10" fmla="*/ 1481137 h 1481137"/>
                <a:gd name="connsiteX11" fmla="*/ 1136071 w 1390642"/>
                <a:gd name="connsiteY11" fmla="*/ 1481137 h 1481137"/>
                <a:gd name="connsiteX12" fmla="*/ 243017 w 1390642"/>
                <a:gd name="connsiteY12" fmla="*/ 1481137 h 1481137"/>
                <a:gd name="connsiteX13" fmla="*/ 162576 w 1390642"/>
                <a:gd name="connsiteY13" fmla="*/ 1481137 h 1481137"/>
                <a:gd name="connsiteX14" fmla="*/ 100658 w 1390642"/>
                <a:gd name="connsiteY14" fmla="*/ 1419219 h 1481137"/>
                <a:gd name="connsiteX15" fmla="*/ 100658 w 1390642"/>
                <a:gd name="connsiteY15" fmla="*/ 1355571 h 1481137"/>
                <a:gd name="connsiteX16" fmla="*/ 134416 w 1390642"/>
                <a:gd name="connsiteY16" fmla="*/ 918807 h 1481137"/>
                <a:gd name="connsiteX17" fmla="*/ 134416 w 1390642"/>
                <a:gd name="connsiteY17" fmla="*/ 831242 h 1481137"/>
                <a:gd name="connsiteX18" fmla="*/ 112265 w 1390642"/>
                <a:gd name="connsiteY18" fmla="*/ 516750 h 1481137"/>
                <a:gd name="connsiteX19" fmla="*/ 5265 w 1390642"/>
                <a:gd name="connsiteY19" fmla="*/ 383625 h 1481137"/>
                <a:gd name="connsiteX20" fmla="*/ 0 w 1390642"/>
                <a:gd name="connsiteY20" fmla="*/ 331397 h 1481137"/>
                <a:gd name="connsiteX21" fmla="*/ 5265 w 1390642"/>
                <a:gd name="connsiteY21" fmla="*/ 279169 h 1481137"/>
                <a:gd name="connsiteX22" fmla="*/ 94308 w 1390642"/>
                <a:gd name="connsiteY22" fmla="*/ 131421 h 1481137"/>
                <a:gd name="connsiteX23" fmla="*/ 107080 w 1390642"/>
                <a:gd name="connsiteY23" fmla="*/ 124094 h 1481137"/>
                <a:gd name="connsiteX24" fmla="*/ 107893 w 1390642"/>
                <a:gd name="connsiteY24" fmla="*/ 122007 h 1481137"/>
                <a:gd name="connsiteX25" fmla="*/ 686445 w 1390642"/>
                <a:gd name="connsiteY25" fmla="*/ 0 h 1481137"/>
                <a:gd name="connsiteX0" fmla="*/ 686445 w 1390713"/>
                <a:gd name="connsiteY0" fmla="*/ 0 h 1481137"/>
                <a:gd name="connsiteX1" fmla="*/ 1230587 w 1390713"/>
                <a:gd name="connsiteY1" fmla="*/ 93325 h 1481137"/>
                <a:gd name="connsiteX2" fmla="*/ 1257946 w 1390713"/>
                <a:gd name="connsiteY2" fmla="*/ 116130 h 1481137"/>
                <a:gd name="connsiteX3" fmla="*/ 1258633 w 1390713"/>
                <a:gd name="connsiteY3" fmla="*/ 116503 h 1481137"/>
                <a:gd name="connsiteX4" fmla="*/ 1390642 w 1390713"/>
                <a:gd name="connsiteY4" fmla="*/ 336470 h 1481137"/>
                <a:gd name="connsiteX5" fmla="*/ 1271837 w 1390713"/>
                <a:gd name="connsiteY5" fmla="*/ 498563 h 1481137"/>
                <a:gd name="connsiteX6" fmla="*/ 1240546 w 1390713"/>
                <a:gd name="connsiteY6" fmla="*/ 848080 h 1481137"/>
                <a:gd name="connsiteX7" fmla="*/ 1240546 w 1390713"/>
                <a:gd name="connsiteY7" fmla="*/ 935645 h 1481137"/>
                <a:gd name="connsiteX8" fmla="*/ 1272233 w 1390713"/>
                <a:gd name="connsiteY8" fmla="*/ 1345605 h 1481137"/>
                <a:gd name="connsiteX9" fmla="*/ 1272233 w 1390713"/>
                <a:gd name="connsiteY9" fmla="*/ 1419219 h 1481137"/>
                <a:gd name="connsiteX10" fmla="*/ 1210315 w 1390713"/>
                <a:gd name="connsiteY10" fmla="*/ 1481137 h 1481137"/>
                <a:gd name="connsiteX11" fmla="*/ 1136071 w 1390713"/>
                <a:gd name="connsiteY11" fmla="*/ 1481137 h 1481137"/>
                <a:gd name="connsiteX12" fmla="*/ 243017 w 1390713"/>
                <a:gd name="connsiteY12" fmla="*/ 1481137 h 1481137"/>
                <a:gd name="connsiteX13" fmla="*/ 162576 w 1390713"/>
                <a:gd name="connsiteY13" fmla="*/ 1481137 h 1481137"/>
                <a:gd name="connsiteX14" fmla="*/ 100658 w 1390713"/>
                <a:gd name="connsiteY14" fmla="*/ 1419219 h 1481137"/>
                <a:gd name="connsiteX15" fmla="*/ 100658 w 1390713"/>
                <a:gd name="connsiteY15" fmla="*/ 1355571 h 1481137"/>
                <a:gd name="connsiteX16" fmla="*/ 134416 w 1390713"/>
                <a:gd name="connsiteY16" fmla="*/ 918807 h 1481137"/>
                <a:gd name="connsiteX17" fmla="*/ 134416 w 1390713"/>
                <a:gd name="connsiteY17" fmla="*/ 831242 h 1481137"/>
                <a:gd name="connsiteX18" fmla="*/ 112265 w 1390713"/>
                <a:gd name="connsiteY18" fmla="*/ 516750 h 1481137"/>
                <a:gd name="connsiteX19" fmla="*/ 5265 w 1390713"/>
                <a:gd name="connsiteY19" fmla="*/ 383625 h 1481137"/>
                <a:gd name="connsiteX20" fmla="*/ 0 w 1390713"/>
                <a:gd name="connsiteY20" fmla="*/ 331397 h 1481137"/>
                <a:gd name="connsiteX21" fmla="*/ 5265 w 1390713"/>
                <a:gd name="connsiteY21" fmla="*/ 279169 h 1481137"/>
                <a:gd name="connsiteX22" fmla="*/ 94308 w 1390713"/>
                <a:gd name="connsiteY22" fmla="*/ 131421 h 1481137"/>
                <a:gd name="connsiteX23" fmla="*/ 107080 w 1390713"/>
                <a:gd name="connsiteY23" fmla="*/ 124094 h 1481137"/>
                <a:gd name="connsiteX24" fmla="*/ 107893 w 1390713"/>
                <a:gd name="connsiteY24" fmla="*/ 122007 h 1481137"/>
                <a:gd name="connsiteX25" fmla="*/ 686445 w 1390713"/>
                <a:gd name="connsiteY25" fmla="*/ 0 h 1481137"/>
                <a:gd name="connsiteX0" fmla="*/ 686445 w 1375518"/>
                <a:gd name="connsiteY0" fmla="*/ 0 h 1481137"/>
                <a:gd name="connsiteX1" fmla="*/ 1230587 w 1375518"/>
                <a:gd name="connsiteY1" fmla="*/ 93325 h 1481137"/>
                <a:gd name="connsiteX2" fmla="*/ 1257946 w 1375518"/>
                <a:gd name="connsiteY2" fmla="*/ 116130 h 1481137"/>
                <a:gd name="connsiteX3" fmla="*/ 1258633 w 1375518"/>
                <a:gd name="connsiteY3" fmla="*/ 116503 h 1481137"/>
                <a:gd name="connsiteX4" fmla="*/ 1375427 w 1375518"/>
                <a:gd name="connsiteY4" fmla="*/ 326326 h 1481137"/>
                <a:gd name="connsiteX5" fmla="*/ 1271837 w 1375518"/>
                <a:gd name="connsiteY5" fmla="*/ 498563 h 1481137"/>
                <a:gd name="connsiteX6" fmla="*/ 1240546 w 1375518"/>
                <a:gd name="connsiteY6" fmla="*/ 848080 h 1481137"/>
                <a:gd name="connsiteX7" fmla="*/ 1240546 w 1375518"/>
                <a:gd name="connsiteY7" fmla="*/ 935645 h 1481137"/>
                <a:gd name="connsiteX8" fmla="*/ 1272233 w 1375518"/>
                <a:gd name="connsiteY8" fmla="*/ 1345605 h 1481137"/>
                <a:gd name="connsiteX9" fmla="*/ 1272233 w 1375518"/>
                <a:gd name="connsiteY9" fmla="*/ 1419219 h 1481137"/>
                <a:gd name="connsiteX10" fmla="*/ 1210315 w 1375518"/>
                <a:gd name="connsiteY10" fmla="*/ 1481137 h 1481137"/>
                <a:gd name="connsiteX11" fmla="*/ 1136071 w 1375518"/>
                <a:gd name="connsiteY11" fmla="*/ 1481137 h 1481137"/>
                <a:gd name="connsiteX12" fmla="*/ 243017 w 1375518"/>
                <a:gd name="connsiteY12" fmla="*/ 1481137 h 1481137"/>
                <a:gd name="connsiteX13" fmla="*/ 162576 w 1375518"/>
                <a:gd name="connsiteY13" fmla="*/ 1481137 h 1481137"/>
                <a:gd name="connsiteX14" fmla="*/ 100658 w 1375518"/>
                <a:gd name="connsiteY14" fmla="*/ 1419219 h 1481137"/>
                <a:gd name="connsiteX15" fmla="*/ 100658 w 1375518"/>
                <a:gd name="connsiteY15" fmla="*/ 1355571 h 1481137"/>
                <a:gd name="connsiteX16" fmla="*/ 134416 w 1375518"/>
                <a:gd name="connsiteY16" fmla="*/ 918807 h 1481137"/>
                <a:gd name="connsiteX17" fmla="*/ 134416 w 1375518"/>
                <a:gd name="connsiteY17" fmla="*/ 831242 h 1481137"/>
                <a:gd name="connsiteX18" fmla="*/ 112265 w 1375518"/>
                <a:gd name="connsiteY18" fmla="*/ 516750 h 1481137"/>
                <a:gd name="connsiteX19" fmla="*/ 5265 w 1375518"/>
                <a:gd name="connsiteY19" fmla="*/ 383625 h 1481137"/>
                <a:gd name="connsiteX20" fmla="*/ 0 w 1375518"/>
                <a:gd name="connsiteY20" fmla="*/ 331397 h 1481137"/>
                <a:gd name="connsiteX21" fmla="*/ 5265 w 1375518"/>
                <a:gd name="connsiteY21" fmla="*/ 279169 h 1481137"/>
                <a:gd name="connsiteX22" fmla="*/ 94308 w 1375518"/>
                <a:gd name="connsiteY22" fmla="*/ 131421 h 1481137"/>
                <a:gd name="connsiteX23" fmla="*/ 107080 w 1375518"/>
                <a:gd name="connsiteY23" fmla="*/ 124094 h 1481137"/>
                <a:gd name="connsiteX24" fmla="*/ 107893 w 1375518"/>
                <a:gd name="connsiteY24" fmla="*/ 122007 h 1481137"/>
                <a:gd name="connsiteX25" fmla="*/ 686445 w 1375518"/>
                <a:gd name="connsiteY25" fmla="*/ 0 h 1481137"/>
                <a:gd name="connsiteX0" fmla="*/ 686445 w 1375429"/>
                <a:gd name="connsiteY0" fmla="*/ 0 h 1481137"/>
                <a:gd name="connsiteX1" fmla="*/ 1230587 w 1375429"/>
                <a:gd name="connsiteY1" fmla="*/ 93325 h 1481137"/>
                <a:gd name="connsiteX2" fmla="*/ 1257946 w 1375429"/>
                <a:gd name="connsiteY2" fmla="*/ 116130 h 1481137"/>
                <a:gd name="connsiteX3" fmla="*/ 1258633 w 1375429"/>
                <a:gd name="connsiteY3" fmla="*/ 116503 h 1481137"/>
                <a:gd name="connsiteX4" fmla="*/ 1375427 w 1375429"/>
                <a:gd name="connsiteY4" fmla="*/ 326326 h 1481137"/>
                <a:gd name="connsiteX5" fmla="*/ 1261693 w 1375429"/>
                <a:gd name="connsiteY5" fmla="*/ 501099 h 1481137"/>
                <a:gd name="connsiteX6" fmla="*/ 1240546 w 1375429"/>
                <a:gd name="connsiteY6" fmla="*/ 848080 h 1481137"/>
                <a:gd name="connsiteX7" fmla="*/ 1240546 w 1375429"/>
                <a:gd name="connsiteY7" fmla="*/ 935645 h 1481137"/>
                <a:gd name="connsiteX8" fmla="*/ 1272233 w 1375429"/>
                <a:gd name="connsiteY8" fmla="*/ 1345605 h 1481137"/>
                <a:gd name="connsiteX9" fmla="*/ 1272233 w 1375429"/>
                <a:gd name="connsiteY9" fmla="*/ 1419219 h 1481137"/>
                <a:gd name="connsiteX10" fmla="*/ 1210315 w 1375429"/>
                <a:gd name="connsiteY10" fmla="*/ 1481137 h 1481137"/>
                <a:gd name="connsiteX11" fmla="*/ 1136071 w 1375429"/>
                <a:gd name="connsiteY11" fmla="*/ 1481137 h 1481137"/>
                <a:gd name="connsiteX12" fmla="*/ 243017 w 1375429"/>
                <a:gd name="connsiteY12" fmla="*/ 1481137 h 1481137"/>
                <a:gd name="connsiteX13" fmla="*/ 162576 w 1375429"/>
                <a:gd name="connsiteY13" fmla="*/ 1481137 h 1481137"/>
                <a:gd name="connsiteX14" fmla="*/ 100658 w 1375429"/>
                <a:gd name="connsiteY14" fmla="*/ 1419219 h 1481137"/>
                <a:gd name="connsiteX15" fmla="*/ 100658 w 1375429"/>
                <a:gd name="connsiteY15" fmla="*/ 1355571 h 1481137"/>
                <a:gd name="connsiteX16" fmla="*/ 134416 w 1375429"/>
                <a:gd name="connsiteY16" fmla="*/ 918807 h 1481137"/>
                <a:gd name="connsiteX17" fmla="*/ 134416 w 1375429"/>
                <a:gd name="connsiteY17" fmla="*/ 831242 h 1481137"/>
                <a:gd name="connsiteX18" fmla="*/ 112265 w 1375429"/>
                <a:gd name="connsiteY18" fmla="*/ 516750 h 1481137"/>
                <a:gd name="connsiteX19" fmla="*/ 5265 w 1375429"/>
                <a:gd name="connsiteY19" fmla="*/ 383625 h 1481137"/>
                <a:gd name="connsiteX20" fmla="*/ 0 w 1375429"/>
                <a:gd name="connsiteY20" fmla="*/ 331397 h 1481137"/>
                <a:gd name="connsiteX21" fmla="*/ 5265 w 1375429"/>
                <a:gd name="connsiteY21" fmla="*/ 279169 h 1481137"/>
                <a:gd name="connsiteX22" fmla="*/ 94308 w 1375429"/>
                <a:gd name="connsiteY22" fmla="*/ 131421 h 1481137"/>
                <a:gd name="connsiteX23" fmla="*/ 107080 w 1375429"/>
                <a:gd name="connsiteY23" fmla="*/ 124094 h 1481137"/>
                <a:gd name="connsiteX24" fmla="*/ 107893 w 1375429"/>
                <a:gd name="connsiteY24" fmla="*/ 122007 h 1481137"/>
                <a:gd name="connsiteX25" fmla="*/ 686445 w 1375429"/>
                <a:gd name="connsiteY25" fmla="*/ 0 h 1481137"/>
                <a:gd name="connsiteX0" fmla="*/ 686445 w 1375430"/>
                <a:gd name="connsiteY0" fmla="*/ 0 h 1481137"/>
                <a:gd name="connsiteX1" fmla="*/ 1230587 w 1375430"/>
                <a:gd name="connsiteY1" fmla="*/ 93325 h 1481137"/>
                <a:gd name="connsiteX2" fmla="*/ 1257946 w 1375430"/>
                <a:gd name="connsiteY2" fmla="*/ 116130 h 1481137"/>
                <a:gd name="connsiteX3" fmla="*/ 1258633 w 1375430"/>
                <a:gd name="connsiteY3" fmla="*/ 116503 h 1481137"/>
                <a:gd name="connsiteX4" fmla="*/ 1375427 w 1375430"/>
                <a:gd name="connsiteY4" fmla="*/ 326326 h 1481137"/>
                <a:gd name="connsiteX5" fmla="*/ 1261693 w 1375430"/>
                <a:gd name="connsiteY5" fmla="*/ 501099 h 1481137"/>
                <a:gd name="connsiteX6" fmla="*/ 1240546 w 1375430"/>
                <a:gd name="connsiteY6" fmla="*/ 848080 h 1481137"/>
                <a:gd name="connsiteX7" fmla="*/ 1240546 w 1375430"/>
                <a:gd name="connsiteY7" fmla="*/ 935645 h 1481137"/>
                <a:gd name="connsiteX8" fmla="*/ 1272233 w 1375430"/>
                <a:gd name="connsiteY8" fmla="*/ 1345605 h 1481137"/>
                <a:gd name="connsiteX9" fmla="*/ 1272233 w 1375430"/>
                <a:gd name="connsiteY9" fmla="*/ 1419219 h 1481137"/>
                <a:gd name="connsiteX10" fmla="*/ 1210315 w 1375430"/>
                <a:gd name="connsiteY10" fmla="*/ 1481137 h 1481137"/>
                <a:gd name="connsiteX11" fmla="*/ 1136071 w 1375430"/>
                <a:gd name="connsiteY11" fmla="*/ 1481137 h 1481137"/>
                <a:gd name="connsiteX12" fmla="*/ 243017 w 1375430"/>
                <a:gd name="connsiteY12" fmla="*/ 1481137 h 1481137"/>
                <a:gd name="connsiteX13" fmla="*/ 162576 w 1375430"/>
                <a:gd name="connsiteY13" fmla="*/ 1481137 h 1481137"/>
                <a:gd name="connsiteX14" fmla="*/ 100658 w 1375430"/>
                <a:gd name="connsiteY14" fmla="*/ 1419219 h 1481137"/>
                <a:gd name="connsiteX15" fmla="*/ 100658 w 1375430"/>
                <a:gd name="connsiteY15" fmla="*/ 1355571 h 1481137"/>
                <a:gd name="connsiteX16" fmla="*/ 134416 w 1375430"/>
                <a:gd name="connsiteY16" fmla="*/ 918807 h 1481137"/>
                <a:gd name="connsiteX17" fmla="*/ 134416 w 1375430"/>
                <a:gd name="connsiteY17" fmla="*/ 831242 h 1481137"/>
                <a:gd name="connsiteX18" fmla="*/ 112265 w 1375430"/>
                <a:gd name="connsiteY18" fmla="*/ 516750 h 1481137"/>
                <a:gd name="connsiteX19" fmla="*/ 5265 w 1375430"/>
                <a:gd name="connsiteY19" fmla="*/ 383625 h 1481137"/>
                <a:gd name="connsiteX20" fmla="*/ 0 w 1375430"/>
                <a:gd name="connsiteY20" fmla="*/ 331397 h 1481137"/>
                <a:gd name="connsiteX21" fmla="*/ 5265 w 1375430"/>
                <a:gd name="connsiteY21" fmla="*/ 279169 h 1481137"/>
                <a:gd name="connsiteX22" fmla="*/ 94308 w 1375430"/>
                <a:gd name="connsiteY22" fmla="*/ 131421 h 1481137"/>
                <a:gd name="connsiteX23" fmla="*/ 107080 w 1375430"/>
                <a:gd name="connsiteY23" fmla="*/ 124094 h 1481137"/>
                <a:gd name="connsiteX24" fmla="*/ 107893 w 1375430"/>
                <a:gd name="connsiteY24" fmla="*/ 122007 h 1481137"/>
                <a:gd name="connsiteX25" fmla="*/ 686445 w 1375430"/>
                <a:gd name="connsiteY25" fmla="*/ 0 h 1481137"/>
                <a:gd name="connsiteX0" fmla="*/ 686445 w 1375427"/>
                <a:gd name="connsiteY0" fmla="*/ 0 h 1481137"/>
                <a:gd name="connsiteX1" fmla="*/ 1230587 w 1375427"/>
                <a:gd name="connsiteY1" fmla="*/ 93325 h 1481137"/>
                <a:gd name="connsiteX2" fmla="*/ 1257946 w 1375427"/>
                <a:gd name="connsiteY2" fmla="*/ 116130 h 1481137"/>
                <a:gd name="connsiteX3" fmla="*/ 1258633 w 1375427"/>
                <a:gd name="connsiteY3" fmla="*/ 116503 h 1481137"/>
                <a:gd name="connsiteX4" fmla="*/ 1375427 w 1375427"/>
                <a:gd name="connsiteY4" fmla="*/ 326326 h 1481137"/>
                <a:gd name="connsiteX5" fmla="*/ 1259158 w 1375427"/>
                <a:gd name="connsiteY5" fmla="*/ 503634 h 1481137"/>
                <a:gd name="connsiteX6" fmla="*/ 1240546 w 1375427"/>
                <a:gd name="connsiteY6" fmla="*/ 848080 h 1481137"/>
                <a:gd name="connsiteX7" fmla="*/ 1240546 w 1375427"/>
                <a:gd name="connsiteY7" fmla="*/ 935645 h 1481137"/>
                <a:gd name="connsiteX8" fmla="*/ 1272233 w 1375427"/>
                <a:gd name="connsiteY8" fmla="*/ 1345605 h 1481137"/>
                <a:gd name="connsiteX9" fmla="*/ 1272233 w 1375427"/>
                <a:gd name="connsiteY9" fmla="*/ 1419219 h 1481137"/>
                <a:gd name="connsiteX10" fmla="*/ 1210315 w 1375427"/>
                <a:gd name="connsiteY10" fmla="*/ 1481137 h 1481137"/>
                <a:gd name="connsiteX11" fmla="*/ 1136071 w 1375427"/>
                <a:gd name="connsiteY11" fmla="*/ 1481137 h 1481137"/>
                <a:gd name="connsiteX12" fmla="*/ 243017 w 1375427"/>
                <a:gd name="connsiteY12" fmla="*/ 1481137 h 1481137"/>
                <a:gd name="connsiteX13" fmla="*/ 162576 w 1375427"/>
                <a:gd name="connsiteY13" fmla="*/ 1481137 h 1481137"/>
                <a:gd name="connsiteX14" fmla="*/ 100658 w 1375427"/>
                <a:gd name="connsiteY14" fmla="*/ 1419219 h 1481137"/>
                <a:gd name="connsiteX15" fmla="*/ 100658 w 1375427"/>
                <a:gd name="connsiteY15" fmla="*/ 1355571 h 1481137"/>
                <a:gd name="connsiteX16" fmla="*/ 134416 w 1375427"/>
                <a:gd name="connsiteY16" fmla="*/ 918807 h 1481137"/>
                <a:gd name="connsiteX17" fmla="*/ 134416 w 1375427"/>
                <a:gd name="connsiteY17" fmla="*/ 831242 h 1481137"/>
                <a:gd name="connsiteX18" fmla="*/ 112265 w 1375427"/>
                <a:gd name="connsiteY18" fmla="*/ 516750 h 1481137"/>
                <a:gd name="connsiteX19" fmla="*/ 5265 w 1375427"/>
                <a:gd name="connsiteY19" fmla="*/ 383625 h 1481137"/>
                <a:gd name="connsiteX20" fmla="*/ 0 w 1375427"/>
                <a:gd name="connsiteY20" fmla="*/ 331397 h 1481137"/>
                <a:gd name="connsiteX21" fmla="*/ 5265 w 1375427"/>
                <a:gd name="connsiteY21" fmla="*/ 279169 h 1481137"/>
                <a:gd name="connsiteX22" fmla="*/ 94308 w 1375427"/>
                <a:gd name="connsiteY22" fmla="*/ 131421 h 1481137"/>
                <a:gd name="connsiteX23" fmla="*/ 107080 w 1375427"/>
                <a:gd name="connsiteY23" fmla="*/ 124094 h 1481137"/>
                <a:gd name="connsiteX24" fmla="*/ 107893 w 1375427"/>
                <a:gd name="connsiteY24" fmla="*/ 122007 h 1481137"/>
                <a:gd name="connsiteX25" fmla="*/ 686445 w 1375427"/>
                <a:gd name="connsiteY25" fmla="*/ 0 h 1481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375427" h="1481137">
                  <a:moveTo>
                    <a:pt x="686445" y="0"/>
                  </a:moveTo>
                  <a:cubicBezTo>
                    <a:pt x="931059" y="0"/>
                    <a:pt x="1140937" y="38482"/>
                    <a:pt x="1230587" y="93325"/>
                  </a:cubicBezTo>
                  <a:lnTo>
                    <a:pt x="1257946" y="116130"/>
                  </a:lnTo>
                  <a:lnTo>
                    <a:pt x="1258633" y="116503"/>
                  </a:lnTo>
                  <a:cubicBezTo>
                    <a:pt x="1327568" y="163074"/>
                    <a:pt x="1375340" y="261804"/>
                    <a:pt x="1375427" y="326326"/>
                  </a:cubicBezTo>
                  <a:cubicBezTo>
                    <a:pt x="1375514" y="390848"/>
                    <a:pt x="1316511" y="452138"/>
                    <a:pt x="1259158" y="503634"/>
                  </a:cubicBezTo>
                  <a:lnTo>
                    <a:pt x="1240546" y="848080"/>
                  </a:lnTo>
                  <a:cubicBezTo>
                    <a:pt x="1238677" y="872260"/>
                    <a:pt x="1238677" y="911465"/>
                    <a:pt x="1240546" y="935645"/>
                  </a:cubicBezTo>
                  <a:lnTo>
                    <a:pt x="1272233" y="1345605"/>
                  </a:lnTo>
                  <a:lnTo>
                    <a:pt x="1272233" y="1419219"/>
                  </a:lnTo>
                  <a:cubicBezTo>
                    <a:pt x="1272233" y="1453415"/>
                    <a:pt x="1244511" y="1481137"/>
                    <a:pt x="1210315" y="1481137"/>
                  </a:cubicBezTo>
                  <a:lnTo>
                    <a:pt x="1136071" y="1481137"/>
                  </a:lnTo>
                  <a:lnTo>
                    <a:pt x="243017" y="1481137"/>
                  </a:lnTo>
                  <a:lnTo>
                    <a:pt x="162576" y="1481137"/>
                  </a:lnTo>
                  <a:cubicBezTo>
                    <a:pt x="128380" y="1481137"/>
                    <a:pt x="100658" y="1453415"/>
                    <a:pt x="100658" y="1419219"/>
                  </a:cubicBezTo>
                  <a:lnTo>
                    <a:pt x="100658" y="1355571"/>
                  </a:lnTo>
                  <a:lnTo>
                    <a:pt x="134416" y="918807"/>
                  </a:lnTo>
                  <a:cubicBezTo>
                    <a:pt x="136285" y="894627"/>
                    <a:pt x="136285" y="855422"/>
                    <a:pt x="134416" y="831242"/>
                  </a:cubicBezTo>
                  <a:lnTo>
                    <a:pt x="112265" y="516750"/>
                  </a:lnTo>
                  <a:cubicBezTo>
                    <a:pt x="76598" y="472375"/>
                    <a:pt x="18109" y="455895"/>
                    <a:pt x="5265" y="383625"/>
                  </a:cubicBezTo>
                  <a:lnTo>
                    <a:pt x="0" y="331397"/>
                  </a:lnTo>
                  <a:lnTo>
                    <a:pt x="5265" y="279169"/>
                  </a:lnTo>
                  <a:cubicBezTo>
                    <a:pt x="17347" y="220123"/>
                    <a:pt x="49511" y="168391"/>
                    <a:pt x="94308" y="131421"/>
                  </a:cubicBezTo>
                  <a:lnTo>
                    <a:pt x="107080" y="124094"/>
                  </a:lnTo>
                  <a:lnTo>
                    <a:pt x="107893" y="122007"/>
                  </a:lnTo>
                  <a:cubicBezTo>
                    <a:pt x="162959" y="52378"/>
                    <a:pt x="401062" y="0"/>
                    <a:pt x="686445" y="0"/>
                  </a:cubicBezTo>
                  <a:close/>
                </a:path>
              </a:pathLst>
            </a:cu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69557A3-506F-4424-AF1D-F7B23C131557}"/>
                </a:ext>
              </a:extLst>
            </p:cNvPr>
            <p:cNvSpPr/>
            <p:nvPr/>
          </p:nvSpPr>
          <p:spPr>
            <a:xfrm>
              <a:off x="3163614" y="3633729"/>
              <a:ext cx="1291531" cy="330232"/>
            </a:xfrm>
            <a:custGeom>
              <a:avLst/>
              <a:gdLst>
                <a:gd name="connsiteX0" fmla="*/ 644574 w 1291531"/>
                <a:gd name="connsiteY0" fmla="*/ 0 h 330232"/>
                <a:gd name="connsiteX1" fmla="*/ 1155526 w 1291531"/>
                <a:gd name="connsiteY1" fmla="*/ 87633 h 330232"/>
                <a:gd name="connsiteX2" fmla="*/ 1181216 w 1291531"/>
                <a:gd name="connsiteY2" fmla="*/ 109047 h 330232"/>
                <a:gd name="connsiteX3" fmla="*/ 1181861 w 1291531"/>
                <a:gd name="connsiteY3" fmla="*/ 109397 h 330232"/>
                <a:gd name="connsiteX4" fmla="*/ 1291531 w 1291531"/>
                <a:gd name="connsiteY4" fmla="*/ 306421 h 330232"/>
                <a:gd name="connsiteX5" fmla="*/ 1288054 w 1291531"/>
                <a:gd name="connsiteY5" fmla="*/ 322892 h 330232"/>
                <a:gd name="connsiteX6" fmla="*/ 1283463 w 1291531"/>
                <a:gd name="connsiteY6" fmla="*/ 294326 h 330232"/>
                <a:gd name="connsiteX7" fmla="*/ 1181861 w 1291531"/>
                <a:gd name="connsiteY7" fmla="*/ 147497 h 330232"/>
                <a:gd name="connsiteX8" fmla="*/ 1181216 w 1291531"/>
                <a:gd name="connsiteY8" fmla="*/ 147147 h 330232"/>
                <a:gd name="connsiteX9" fmla="*/ 1155526 w 1291531"/>
                <a:gd name="connsiteY9" fmla="*/ 125733 h 330232"/>
                <a:gd name="connsiteX10" fmla="*/ 644574 w 1291531"/>
                <a:gd name="connsiteY10" fmla="*/ 38100 h 330232"/>
                <a:gd name="connsiteX11" fmla="*/ 101312 w 1291531"/>
                <a:gd name="connsiteY11" fmla="*/ 152665 h 330232"/>
                <a:gd name="connsiteX12" fmla="*/ 100549 w 1291531"/>
                <a:gd name="connsiteY12" fmla="*/ 154625 h 330232"/>
                <a:gd name="connsiteX13" fmla="*/ 88556 w 1291531"/>
                <a:gd name="connsiteY13" fmla="*/ 161505 h 330232"/>
                <a:gd name="connsiteX14" fmla="*/ 4944 w 1291531"/>
                <a:gd name="connsiteY14" fmla="*/ 300241 h 330232"/>
                <a:gd name="connsiteX15" fmla="*/ 1921 w 1291531"/>
                <a:gd name="connsiteY15" fmla="*/ 330232 h 330232"/>
                <a:gd name="connsiteX16" fmla="*/ 0 w 1291531"/>
                <a:gd name="connsiteY16" fmla="*/ 311183 h 330232"/>
                <a:gd name="connsiteX17" fmla="*/ 4944 w 1291531"/>
                <a:gd name="connsiteY17" fmla="*/ 262141 h 330232"/>
                <a:gd name="connsiteX18" fmla="*/ 88556 w 1291531"/>
                <a:gd name="connsiteY18" fmla="*/ 123405 h 330232"/>
                <a:gd name="connsiteX19" fmla="*/ 100549 w 1291531"/>
                <a:gd name="connsiteY19" fmla="*/ 116525 h 330232"/>
                <a:gd name="connsiteX20" fmla="*/ 101312 w 1291531"/>
                <a:gd name="connsiteY20" fmla="*/ 114565 h 330232"/>
                <a:gd name="connsiteX21" fmla="*/ 644574 w 1291531"/>
                <a:gd name="connsiteY21" fmla="*/ 0 h 330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291531" h="330232">
                  <a:moveTo>
                    <a:pt x="644574" y="0"/>
                  </a:moveTo>
                  <a:cubicBezTo>
                    <a:pt x="874268" y="0"/>
                    <a:pt x="1071344" y="36135"/>
                    <a:pt x="1155526" y="87633"/>
                  </a:cubicBezTo>
                  <a:lnTo>
                    <a:pt x="1181216" y="109047"/>
                  </a:lnTo>
                  <a:lnTo>
                    <a:pt x="1181861" y="109397"/>
                  </a:lnTo>
                  <a:cubicBezTo>
                    <a:pt x="1246591" y="153127"/>
                    <a:pt x="1291449" y="245835"/>
                    <a:pt x="1291531" y="306421"/>
                  </a:cubicBezTo>
                  <a:lnTo>
                    <a:pt x="1288054" y="322892"/>
                  </a:lnTo>
                  <a:lnTo>
                    <a:pt x="1283463" y="294326"/>
                  </a:lnTo>
                  <a:cubicBezTo>
                    <a:pt x="1267778" y="240642"/>
                    <a:pt x="1230409" y="180295"/>
                    <a:pt x="1181861" y="147497"/>
                  </a:cubicBezTo>
                  <a:lnTo>
                    <a:pt x="1181216" y="147147"/>
                  </a:lnTo>
                  <a:lnTo>
                    <a:pt x="1155526" y="125733"/>
                  </a:lnTo>
                  <a:cubicBezTo>
                    <a:pt x="1071344" y="74235"/>
                    <a:pt x="874268" y="38100"/>
                    <a:pt x="644574" y="38100"/>
                  </a:cubicBezTo>
                  <a:cubicBezTo>
                    <a:pt x="376599" y="38100"/>
                    <a:pt x="153019" y="87283"/>
                    <a:pt x="101312" y="152665"/>
                  </a:cubicBezTo>
                  <a:lnTo>
                    <a:pt x="100549" y="154625"/>
                  </a:lnTo>
                  <a:lnTo>
                    <a:pt x="88556" y="161505"/>
                  </a:lnTo>
                  <a:cubicBezTo>
                    <a:pt x="46491" y="196220"/>
                    <a:pt x="16289" y="244796"/>
                    <a:pt x="4944" y="300241"/>
                  </a:cubicBezTo>
                  <a:lnTo>
                    <a:pt x="1921" y="330232"/>
                  </a:lnTo>
                  <a:lnTo>
                    <a:pt x="0" y="311183"/>
                  </a:lnTo>
                  <a:lnTo>
                    <a:pt x="4944" y="262141"/>
                  </a:lnTo>
                  <a:cubicBezTo>
                    <a:pt x="16289" y="206696"/>
                    <a:pt x="46491" y="158120"/>
                    <a:pt x="88556" y="123405"/>
                  </a:cubicBezTo>
                  <a:lnTo>
                    <a:pt x="100549" y="116525"/>
                  </a:lnTo>
                  <a:lnTo>
                    <a:pt x="101312" y="114565"/>
                  </a:lnTo>
                  <a:cubicBezTo>
                    <a:pt x="153019" y="49183"/>
                    <a:pt x="376599" y="0"/>
                    <a:pt x="644574" y="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943336CB-5F7D-4B19-848B-717EC9771B89}"/>
                </a:ext>
              </a:extLst>
            </p:cNvPr>
            <p:cNvSpPr/>
            <p:nvPr/>
          </p:nvSpPr>
          <p:spPr>
            <a:xfrm rot="8969558">
              <a:off x="4340362" y="3844431"/>
              <a:ext cx="983055" cy="45719"/>
            </a:xfrm>
            <a:custGeom>
              <a:avLst/>
              <a:gdLst>
                <a:gd name="connsiteX0" fmla="*/ 1693700 w 3387401"/>
                <a:gd name="connsiteY0" fmla="*/ 0 h 88229"/>
                <a:gd name="connsiteX1" fmla="*/ 3329636 w 3387401"/>
                <a:gd name="connsiteY1" fmla="*/ 69809 h 88229"/>
                <a:gd name="connsiteX2" fmla="*/ 3387401 w 3387401"/>
                <a:gd name="connsiteY2" fmla="*/ 88229 h 88229"/>
                <a:gd name="connsiteX3" fmla="*/ 3180831 w 3387401"/>
                <a:gd name="connsiteY3" fmla="*/ 71578 h 88229"/>
                <a:gd name="connsiteX4" fmla="*/ 1693700 w 3387401"/>
                <a:gd name="connsiteY4" fmla="*/ 38100 h 88229"/>
                <a:gd name="connsiteX5" fmla="*/ 206570 w 3387401"/>
                <a:gd name="connsiteY5" fmla="*/ 71578 h 88229"/>
                <a:gd name="connsiteX6" fmla="*/ 0 w 3387401"/>
                <a:gd name="connsiteY6" fmla="*/ 88229 h 88229"/>
                <a:gd name="connsiteX7" fmla="*/ 57765 w 3387401"/>
                <a:gd name="connsiteY7" fmla="*/ 69809 h 88229"/>
                <a:gd name="connsiteX8" fmla="*/ 1693700 w 3387401"/>
                <a:gd name="connsiteY8" fmla="*/ 0 h 8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7401" h="88229">
                  <a:moveTo>
                    <a:pt x="1693700" y="0"/>
                  </a:moveTo>
                  <a:cubicBezTo>
                    <a:pt x="2429120" y="0"/>
                    <a:pt x="3060106" y="28785"/>
                    <a:pt x="3329636" y="69809"/>
                  </a:cubicBezTo>
                  <a:lnTo>
                    <a:pt x="3387401" y="88229"/>
                  </a:lnTo>
                  <a:lnTo>
                    <a:pt x="3180831" y="71578"/>
                  </a:lnTo>
                  <a:cubicBezTo>
                    <a:pt x="2800241" y="50894"/>
                    <a:pt x="2274461" y="38100"/>
                    <a:pt x="1693700" y="38100"/>
                  </a:cubicBezTo>
                  <a:cubicBezTo>
                    <a:pt x="1112940" y="38100"/>
                    <a:pt x="587160" y="50894"/>
                    <a:pt x="206570" y="71578"/>
                  </a:cubicBezTo>
                  <a:lnTo>
                    <a:pt x="0" y="88229"/>
                  </a:lnTo>
                  <a:lnTo>
                    <a:pt x="57765" y="69809"/>
                  </a:lnTo>
                  <a:cubicBezTo>
                    <a:pt x="327294" y="28785"/>
                    <a:pt x="958281" y="0"/>
                    <a:pt x="1693700" y="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D2746BB5-5FC3-48D2-AB90-B15AD83F4414}"/>
              </a:ext>
            </a:extLst>
          </p:cNvPr>
          <p:cNvGrpSpPr/>
          <p:nvPr/>
        </p:nvGrpSpPr>
        <p:grpSpPr>
          <a:xfrm>
            <a:off x="6669069" y="3911451"/>
            <a:ext cx="2448037" cy="2407235"/>
            <a:chOff x="5687433" y="3344679"/>
            <a:chExt cx="2983393" cy="2933667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6F9F2472-F395-42C7-B4D9-F4C3A92A64F3}"/>
                </a:ext>
              </a:extLst>
            </p:cNvPr>
            <p:cNvGrpSpPr/>
            <p:nvPr/>
          </p:nvGrpSpPr>
          <p:grpSpPr>
            <a:xfrm>
              <a:off x="6603171" y="3344679"/>
              <a:ext cx="2067655" cy="2048669"/>
              <a:chOff x="4361226" y="3344679"/>
              <a:chExt cx="2067655" cy="2048669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1BD614B1-521F-49F1-BDE6-445214A786BE}"/>
                  </a:ext>
                </a:extLst>
              </p:cNvPr>
              <p:cNvGrpSpPr/>
              <p:nvPr/>
            </p:nvGrpSpPr>
            <p:grpSpPr>
              <a:xfrm>
                <a:off x="4361226" y="3344679"/>
                <a:ext cx="2067655" cy="2048669"/>
                <a:chOff x="4361226" y="3014672"/>
                <a:chExt cx="2067655" cy="2048669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F9413329-BDBF-4193-952E-1D92AB680A79}"/>
                    </a:ext>
                  </a:extLst>
                </p:cNvPr>
                <p:cNvSpPr/>
                <p:nvPr/>
              </p:nvSpPr>
              <p:spPr>
                <a:xfrm>
                  <a:off x="4361226" y="3014673"/>
                  <a:ext cx="2067655" cy="2048668"/>
                </a:xfrm>
                <a:custGeom>
                  <a:avLst/>
                  <a:gdLst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2040086 w 2067655"/>
                    <a:gd name="connsiteY10" fmla="*/ 1471251 h 2048668"/>
                    <a:gd name="connsiteX11" fmla="*/ 2044337 w 2067655"/>
                    <a:gd name="connsiteY11" fmla="*/ 1476364 h 2048668"/>
                    <a:gd name="connsiteX12" fmla="*/ 1172799 w 2067655"/>
                    <a:gd name="connsiteY12" fmla="*/ 1990714 h 2048668"/>
                    <a:gd name="connsiteX13" fmla="*/ 1171245 w 2067655"/>
                    <a:gd name="connsiteY13" fmla="*/ 1988384 h 2048668"/>
                    <a:gd name="connsiteX14" fmla="*/ 1166709 w 2067655"/>
                    <a:gd name="connsiteY14" fmla="*/ 2010851 h 2048668"/>
                    <a:gd name="connsiteX15" fmla="*/ 1109657 w 2067655"/>
                    <a:gd name="connsiteY15" fmla="*/ 2048668 h 2048668"/>
                    <a:gd name="connsiteX16" fmla="*/ 1035413 w 2067655"/>
                    <a:gd name="connsiteY16" fmla="*/ 2048668 h 2048668"/>
                    <a:gd name="connsiteX17" fmla="*/ 142359 w 2067655"/>
                    <a:gd name="connsiteY17" fmla="*/ 2048668 h 2048668"/>
                    <a:gd name="connsiteX18" fmla="*/ 61918 w 2067655"/>
                    <a:gd name="connsiteY18" fmla="*/ 2048668 h 2048668"/>
                    <a:gd name="connsiteX19" fmla="*/ 0 w 2067655"/>
                    <a:gd name="connsiteY19" fmla="*/ 1986750 h 2048668"/>
                    <a:gd name="connsiteX20" fmla="*/ 0 w 2067655"/>
                    <a:gd name="connsiteY20" fmla="*/ 1923102 h 2048668"/>
                    <a:gd name="connsiteX21" fmla="*/ 33758 w 2067655"/>
                    <a:gd name="connsiteY21" fmla="*/ 1486338 h 2048668"/>
                    <a:gd name="connsiteX22" fmla="*/ 33758 w 2067655"/>
                    <a:gd name="connsiteY22" fmla="*/ 1398773 h 2048668"/>
                    <a:gd name="connsiteX23" fmla="*/ 0 w 2067655"/>
                    <a:gd name="connsiteY23" fmla="*/ 962009 h 2048668"/>
                    <a:gd name="connsiteX24" fmla="*/ 0 w 2067655"/>
                    <a:gd name="connsiteY24" fmla="*/ 915199 h 2048668"/>
                    <a:gd name="connsiteX25" fmla="*/ 993 w 2067655"/>
                    <a:gd name="connsiteY25" fmla="*/ 910279 h 2048668"/>
                    <a:gd name="connsiteX26" fmla="*/ 141 w 2067655"/>
                    <a:gd name="connsiteY26" fmla="*/ 905371 h 2048668"/>
                    <a:gd name="connsiteX27" fmla="*/ 258539 w 2067655"/>
                    <a:gd name="connsiteY27" fmla="*/ 623255 h 2048668"/>
                    <a:gd name="connsiteX28" fmla="*/ 260705 w 2067655"/>
                    <a:gd name="connsiteY28" fmla="*/ 622572 h 2048668"/>
                    <a:gd name="connsiteX29" fmla="*/ 258399 w 2067655"/>
                    <a:gd name="connsiteY29" fmla="*/ 619114 h 2048668"/>
                    <a:gd name="connsiteX30" fmla="*/ 963249 w 2067655"/>
                    <a:gd name="connsiteY30" fmla="*/ 176201 h 2048668"/>
                    <a:gd name="connsiteX31" fmla="*/ 966938 w 2067655"/>
                    <a:gd name="connsiteY31" fmla="*/ 180638 h 2048668"/>
                    <a:gd name="connsiteX32" fmla="*/ 995585 w 2067655"/>
                    <a:gd name="connsiteY32" fmla="*/ 150000 h 2048668"/>
                    <a:gd name="connsiteX33" fmla="*/ 1481573 w 2067655"/>
                    <a:gd name="connsiteY33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2040086 w 2067655"/>
                    <a:gd name="connsiteY10" fmla="*/ 1471251 h 2048668"/>
                    <a:gd name="connsiteX11" fmla="*/ 2044337 w 2067655"/>
                    <a:gd name="connsiteY11" fmla="*/ 1476364 h 2048668"/>
                    <a:gd name="connsiteX12" fmla="*/ 1172799 w 2067655"/>
                    <a:gd name="connsiteY12" fmla="*/ 1990714 h 2048668"/>
                    <a:gd name="connsiteX13" fmla="*/ 1171245 w 2067655"/>
                    <a:gd name="connsiteY13" fmla="*/ 1988384 h 2048668"/>
                    <a:gd name="connsiteX14" fmla="*/ 1166709 w 2067655"/>
                    <a:gd name="connsiteY14" fmla="*/ 2010851 h 2048668"/>
                    <a:gd name="connsiteX15" fmla="*/ 1109657 w 2067655"/>
                    <a:gd name="connsiteY15" fmla="*/ 2048668 h 2048668"/>
                    <a:gd name="connsiteX16" fmla="*/ 1035413 w 2067655"/>
                    <a:gd name="connsiteY16" fmla="*/ 2048668 h 2048668"/>
                    <a:gd name="connsiteX17" fmla="*/ 142359 w 2067655"/>
                    <a:gd name="connsiteY17" fmla="*/ 2048668 h 2048668"/>
                    <a:gd name="connsiteX18" fmla="*/ 61918 w 2067655"/>
                    <a:gd name="connsiteY18" fmla="*/ 2048668 h 2048668"/>
                    <a:gd name="connsiteX19" fmla="*/ 0 w 2067655"/>
                    <a:gd name="connsiteY19" fmla="*/ 1986750 h 2048668"/>
                    <a:gd name="connsiteX20" fmla="*/ 0 w 2067655"/>
                    <a:gd name="connsiteY20" fmla="*/ 1923102 h 2048668"/>
                    <a:gd name="connsiteX21" fmla="*/ 33758 w 2067655"/>
                    <a:gd name="connsiteY21" fmla="*/ 1486338 h 2048668"/>
                    <a:gd name="connsiteX22" fmla="*/ 33758 w 2067655"/>
                    <a:gd name="connsiteY22" fmla="*/ 1398773 h 2048668"/>
                    <a:gd name="connsiteX23" fmla="*/ 0 w 2067655"/>
                    <a:gd name="connsiteY23" fmla="*/ 962009 h 2048668"/>
                    <a:gd name="connsiteX24" fmla="*/ 0 w 2067655"/>
                    <a:gd name="connsiteY24" fmla="*/ 915199 h 2048668"/>
                    <a:gd name="connsiteX25" fmla="*/ 993 w 2067655"/>
                    <a:gd name="connsiteY25" fmla="*/ 910279 h 2048668"/>
                    <a:gd name="connsiteX26" fmla="*/ 141 w 2067655"/>
                    <a:gd name="connsiteY26" fmla="*/ 905371 h 2048668"/>
                    <a:gd name="connsiteX27" fmla="*/ 258539 w 2067655"/>
                    <a:gd name="connsiteY27" fmla="*/ 623255 h 2048668"/>
                    <a:gd name="connsiteX28" fmla="*/ 260705 w 2067655"/>
                    <a:gd name="connsiteY28" fmla="*/ 622572 h 2048668"/>
                    <a:gd name="connsiteX29" fmla="*/ 963249 w 2067655"/>
                    <a:gd name="connsiteY29" fmla="*/ 176201 h 2048668"/>
                    <a:gd name="connsiteX30" fmla="*/ 966938 w 2067655"/>
                    <a:gd name="connsiteY30" fmla="*/ 180638 h 2048668"/>
                    <a:gd name="connsiteX31" fmla="*/ 995585 w 2067655"/>
                    <a:gd name="connsiteY31" fmla="*/ 150000 h 2048668"/>
                    <a:gd name="connsiteX32" fmla="*/ 1481573 w 2067655"/>
                    <a:gd name="connsiteY32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2040086 w 2067655"/>
                    <a:gd name="connsiteY10" fmla="*/ 1471251 h 2048668"/>
                    <a:gd name="connsiteX11" fmla="*/ 2044337 w 2067655"/>
                    <a:gd name="connsiteY11" fmla="*/ 1476364 h 2048668"/>
                    <a:gd name="connsiteX12" fmla="*/ 1172799 w 2067655"/>
                    <a:gd name="connsiteY12" fmla="*/ 1990714 h 2048668"/>
                    <a:gd name="connsiteX13" fmla="*/ 1171245 w 2067655"/>
                    <a:gd name="connsiteY13" fmla="*/ 1988384 h 2048668"/>
                    <a:gd name="connsiteX14" fmla="*/ 1166709 w 2067655"/>
                    <a:gd name="connsiteY14" fmla="*/ 2010851 h 2048668"/>
                    <a:gd name="connsiteX15" fmla="*/ 1109657 w 2067655"/>
                    <a:gd name="connsiteY15" fmla="*/ 2048668 h 2048668"/>
                    <a:gd name="connsiteX16" fmla="*/ 1035413 w 2067655"/>
                    <a:gd name="connsiteY16" fmla="*/ 2048668 h 2048668"/>
                    <a:gd name="connsiteX17" fmla="*/ 142359 w 2067655"/>
                    <a:gd name="connsiteY17" fmla="*/ 2048668 h 2048668"/>
                    <a:gd name="connsiteX18" fmla="*/ 61918 w 2067655"/>
                    <a:gd name="connsiteY18" fmla="*/ 2048668 h 2048668"/>
                    <a:gd name="connsiteX19" fmla="*/ 0 w 2067655"/>
                    <a:gd name="connsiteY19" fmla="*/ 1986750 h 2048668"/>
                    <a:gd name="connsiteX20" fmla="*/ 0 w 2067655"/>
                    <a:gd name="connsiteY20" fmla="*/ 1923102 h 2048668"/>
                    <a:gd name="connsiteX21" fmla="*/ 33758 w 2067655"/>
                    <a:gd name="connsiteY21" fmla="*/ 1486338 h 2048668"/>
                    <a:gd name="connsiteX22" fmla="*/ 33758 w 2067655"/>
                    <a:gd name="connsiteY22" fmla="*/ 1398773 h 2048668"/>
                    <a:gd name="connsiteX23" fmla="*/ 0 w 2067655"/>
                    <a:gd name="connsiteY23" fmla="*/ 962009 h 2048668"/>
                    <a:gd name="connsiteX24" fmla="*/ 0 w 2067655"/>
                    <a:gd name="connsiteY24" fmla="*/ 915199 h 2048668"/>
                    <a:gd name="connsiteX25" fmla="*/ 993 w 2067655"/>
                    <a:gd name="connsiteY25" fmla="*/ 910279 h 2048668"/>
                    <a:gd name="connsiteX26" fmla="*/ 141 w 2067655"/>
                    <a:gd name="connsiteY26" fmla="*/ 905371 h 2048668"/>
                    <a:gd name="connsiteX27" fmla="*/ 258539 w 2067655"/>
                    <a:gd name="connsiteY27" fmla="*/ 623255 h 2048668"/>
                    <a:gd name="connsiteX28" fmla="*/ 963249 w 2067655"/>
                    <a:gd name="connsiteY28" fmla="*/ 176201 h 2048668"/>
                    <a:gd name="connsiteX29" fmla="*/ 966938 w 2067655"/>
                    <a:gd name="connsiteY29" fmla="*/ 180638 h 2048668"/>
                    <a:gd name="connsiteX30" fmla="*/ 995585 w 2067655"/>
                    <a:gd name="connsiteY30" fmla="*/ 150000 h 2048668"/>
                    <a:gd name="connsiteX31" fmla="*/ 1481573 w 2067655"/>
                    <a:gd name="connsiteY31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2040086 w 2067655"/>
                    <a:gd name="connsiteY10" fmla="*/ 1471251 h 2048668"/>
                    <a:gd name="connsiteX11" fmla="*/ 2044337 w 2067655"/>
                    <a:gd name="connsiteY11" fmla="*/ 1476364 h 2048668"/>
                    <a:gd name="connsiteX12" fmla="*/ 1172799 w 2067655"/>
                    <a:gd name="connsiteY12" fmla="*/ 1990714 h 2048668"/>
                    <a:gd name="connsiteX13" fmla="*/ 1171245 w 2067655"/>
                    <a:gd name="connsiteY13" fmla="*/ 1988384 h 2048668"/>
                    <a:gd name="connsiteX14" fmla="*/ 1166709 w 2067655"/>
                    <a:gd name="connsiteY14" fmla="*/ 2010851 h 2048668"/>
                    <a:gd name="connsiteX15" fmla="*/ 1109657 w 2067655"/>
                    <a:gd name="connsiteY15" fmla="*/ 2048668 h 2048668"/>
                    <a:gd name="connsiteX16" fmla="*/ 1035413 w 2067655"/>
                    <a:gd name="connsiteY16" fmla="*/ 2048668 h 2048668"/>
                    <a:gd name="connsiteX17" fmla="*/ 142359 w 2067655"/>
                    <a:gd name="connsiteY17" fmla="*/ 2048668 h 2048668"/>
                    <a:gd name="connsiteX18" fmla="*/ 61918 w 2067655"/>
                    <a:gd name="connsiteY18" fmla="*/ 2048668 h 2048668"/>
                    <a:gd name="connsiteX19" fmla="*/ 0 w 2067655"/>
                    <a:gd name="connsiteY19" fmla="*/ 1986750 h 2048668"/>
                    <a:gd name="connsiteX20" fmla="*/ 0 w 2067655"/>
                    <a:gd name="connsiteY20" fmla="*/ 1923102 h 2048668"/>
                    <a:gd name="connsiteX21" fmla="*/ 33758 w 2067655"/>
                    <a:gd name="connsiteY21" fmla="*/ 1486338 h 2048668"/>
                    <a:gd name="connsiteX22" fmla="*/ 33758 w 2067655"/>
                    <a:gd name="connsiteY22" fmla="*/ 1398773 h 2048668"/>
                    <a:gd name="connsiteX23" fmla="*/ 0 w 2067655"/>
                    <a:gd name="connsiteY23" fmla="*/ 962009 h 2048668"/>
                    <a:gd name="connsiteX24" fmla="*/ 0 w 2067655"/>
                    <a:gd name="connsiteY24" fmla="*/ 915199 h 2048668"/>
                    <a:gd name="connsiteX25" fmla="*/ 993 w 2067655"/>
                    <a:gd name="connsiteY25" fmla="*/ 910279 h 2048668"/>
                    <a:gd name="connsiteX26" fmla="*/ 141 w 2067655"/>
                    <a:gd name="connsiteY26" fmla="*/ 905371 h 2048668"/>
                    <a:gd name="connsiteX27" fmla="*/ 258539 w 2067655"/>
                    <a:gd name="connsiteY27" fmla="*/ 623255 h 2048668"/>
                    <a:gd name="connsiteX28" fmla="*/ 963249 w 2067655"/>
                    <a:gd name="connsiteY28" fmla="*/ 176201 h 2048668"/>
                    <a:gd name="connsiteX29" fmla="*/ 995585 w 2067655"/>
                    <a:gd name="connsiteY29" fmla="*/ 150000 h 2048668"/>
                    <a:gd name="connsiteX30" fmla="*/ 1481573 w 2067655"/>
                    <a:gd name="connsiteY30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2040086 w 2067655"/>
                    <a:gd name="connsiteY10" fmla="*/ 1471251 h 2048668"/>
                    <a:gd name="connsiteX11" fmla="*/ 2044337 w 2067655"/>
                    <a:gd name="connsiteY11" fmla="*/ 1476364 h 2048668"/>
                    <a:gd name="connsiteX12" fmla="*/ 1172799 w 2067655"/>
                    <a:gd name="connsiteY12" fmla="*/ 1990714 h 2048668"/>
                    <a:gd name="connsiteX13" fmla="*/ 1171245 w 2067655"/>
                    <a:gd name="connsiteY13" fmla="*/ 1988384 h 2048668"/>
                    <a:gd name="connsiteX14" fmla="*/ 1166709 w 2067655"/>
                    <a:gd name="connsiteY14" fmla="*/ 2010851 h 2048668"/>
                    <a:gd name="connsiteX15" fmla="*/ 1109657 w 2067655"/>
                    <a:gd name="connsiteY15" fmla="*/ 2048668 h 2048668"/>
                    <a:gd name="connsiteX16" fmla="*/ 1035413 w 2067655"/>
                    <a:gd name="connsiteY16" fmla="*/ 2048668 h 2048668"/>
                    <a:gd name="connsiteX17" fmla="*/ 142359 w 2067655"/>
                    <a:gd name="connsiteY17" fmla="*/ 2048668 h 2048668"/>
                    <a:gd name="connsiteX18" fmla="*/ 61918 w 2067655"/>
                    <a:gd name="connsiteY18" fmla="*/ 2048668 h 2048668"/>
                    <a:gd name="connsiteX19" fmla="*/ 0 w 2067655"/>
                    <a:gd name="connsiteY19" fmla="*/ 1986750 h 2048668"/>
                    <a:gd name="connsiteX20" fmla="*/ 0 w 2067655"/>
                    <a:gd name="connsiteY20" fmla="*/ 1923102 h 2048668"/>
                    <a:gd name="connsiteX21" fmla="*/ 33758 w 2067655"/>
                    <a:gd name="connsiteY21" fmla="*/ 1486338 h 2048668"/>
                    <a:gd name="connsiteX22" fmla="*/ 33758 w 2067655"/>
                    <a:gd name="connsiteY22" fmla="*/ 1398773 h 2048668"/>
                    <a:gd name="connsiteX23" fmla="*/ 0 w 2067655"/>
                    <a:gd name="connsiteY23" fmla="*/ 962009 h 2048668"/>
                    <a:gd name="connsiteX24" fmla="*/ 0 w 2067655"/>
                    <a:gd name="connsiteY24" fmla="*/ 915199 h 2048668"/>
                    <a:gd name="connsiteX25" fmla="*/ 993 w 2067655"/>
                    <a:gd name="connsiteY25" fmla="*/ 910279 h 2048668"/>
                    <a:gd name="connsiteX26" fmla="*/ 141 w 2067655"/>
                    <a:gd name="connsiteY26" fmla="*/ 905371 h 2048668"/>
                    <a:gd name="connsiteX27" fmla="*/ 258539 w 2067655"/>
                    <a:gd name="connsiteY27" fmla="*/ 623255 h 2048668"/>
                    <a:gd name="connsiteX28" fmla="*/ 995585 w 2067655"/>
                    <a:gd name="connsiteY28" fmla="*/ 150000 h 2048668"/>
                    <a:gd name="connsiteX29" fmla="*/ 1481573 w 2067655"/>
                    <a:gd name="connsiteY29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2040086 w 2067655"/>
                    <a:gd name="connsiteY10" fmla="*/ 1471251 h 2048668"/>
                    <a:gd name="connsiteX11" fmla="*/ 2044337 w 2067655"/>
                    <a:gd name="connsiteY11" fmla="*/ 1476364 h 2048668"/>
                    <a:gd name="connsiteX12" fmla="*/ 1172799 w 2067655"/>
                    <a:gd name="connsiteY12" fmla="*/ 1990714 h 2048668"/>
                    <a:gd name="connsiteX13" fmla="*/ 1166709 w 2067655"/>
                    <a:gd name="connsiteY13" fmla="*/ 2010851 h 2048668"/>
                    <a:gd name="connsiteX14" fmla="*/ 1109657 w 2067655"/>
                    <a:gd name="connsiteY14" fmla="*/ 2048668 h 2048668"/>
                    <a:gd name="connsiteX15" fmla="*/ 1035413 w 2067655"/>
                    <a:gd name="connsiteY15" fmla="*/ 2048668 h 2048668"/>
                    <a:gd name="connsiteX16" fmla="*/ 142359 w 2067655"/>
                    <a:gd name="connsiteY16" fmla="*/ 2048668 h 2048668"/>
                    <a:gd name="connsiteX17" fmla="*/ 61918 w 2067655"/>
                    <a:gd name="connsiteY17" fmla="*/ 2048668 h 2048668"/>
                    <a:gd name="connsiteX18" fmla="*/ 0 w 2067655"/>
                    <a:gd name="connsiteY18" fmla="*/ 1986750 h 2048668"/>
                    <a:gd name="connsiteX19" fmla="*/ 0 w 2067655"/>
                    <a:gd name="connsiteY19" fmla="*/ 1923102 h 2048668"/>
                    <a:gd name="connsiteX20" fmla="*/ 33758 w 2067655"/>
                    <a:gd name="connsiteY20" fmla="*/ 1486338 h 2048668"/>
                    <a:gd name="connsiteX21" fmla="*/ 33758 w 2067655"/>
                    <a:gd name="connsiteY21" fmla="*/ 1398773 h 2048668"/>
                    <a:gd name="connsiteX22" fmla="*/ 0 w 2067655"/>
                    <a:gd name="connsiteY22" fmla="*/ 962009 h 2048668"/>
                    <a:gd name="connsiteX23" fmla="*/ 0 w 2067655"/>
                    <a:gd name="connsiteY23" fmla="*/ 915199 h 2048668"/>
                    <a:gd name="connsiteX24" fmla="*/ 993 w 2067655"/>
                    <a:gd name="connsiteY24" fmla="*/ 910279 h 2048668"/>
                    <a:gd name="connsiteX25" fmla="*/ 141 w 2067655"/>
                    <a:gd name="connsiteY25" fmla="*/ 905371 h 2048668"/>
                    <a:gd name="connsiteX26" fmla="*/ 258539 w 2067655"/>
                    <a:gd name="connsiteY26" fmla="*/ 623255 h 2048668"/>
                    <a:gd name="connsiteX27" fmla="*/ 995585 w 2067655"/>
                    <a:gd name="connsiteY27" fmla="*/ 150000 h 2048668"/>
                    <a:gd name="connsiteX28" fmla="*/ 1481573 w 2067655"/>
                    <a:gd name="connsiteY28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2040086 w 2067655"/>
                    <a:gd name="connsiteY10" fmla="*/ 1471251 h 2048668"/>
                    <a:gd name="connsiteX11" fmla="*/ 2044337 w 2067655"/>
                    <a:gd name="connsiteY11" fmla="*/ 1476364 h 2048668"/>
                    <a:gd name="connsiteX12" fmla="*/ 1166709 w 2067655"/>
                    <a:gd name="connsiteY12" fmla="*/ 2010851 h 2048668"/>
                    <a:gd name="connsiteX13" fmla="*/ 1109657 w 2067655"/>
                    <a:gd name="connsiteY13" fmla="*/ 2048668 h 2048668"/>
                    <a:gd name="connsiteX14" fmla="*/ 1035413 w 2067655"/>
                    <a:gd name="connsiteY14" fmla="*/ 2048668 h 2048668"/>
                    <a:gd name="connsiteX15" fmla="*/ 142359 w 2067655"/>
                    <a:gd name="connsiteY15" fmla="*/ 2048668 h 2048668"/>
                    <a:gd name="connsiteX16" fmla="*/ 61918 w 2067655"/>
                    <a:gd name="connsiteY16" fmla="*/ 2048668 h 2048668"/>
                    <a:gd name="connsiteX17" fmla="*/ 0 w 2067655"/>
                    <a:gd name="connsiteY17" fmla="*/ 1986750 h 2048668"/>
                    <a:gd name="connsiteX18" fmla="*/ 0 w 2067655"/>
                    <a:gd name="connsiteY18" fmla="*/ 1923102 h 2048668"/>
                    <a:gd name="connsiteX19" fmla="*/ 33758 w 2067655"/>
                    <a:gd name="connsiteY19" fmla="*/ 1486338 h 2048668"/>
                    <a:gd name="connsiteX20" fmla="*/ 33758 w 2067655"/>
                    <a:gd name="connsiteY20" fmla="*/ 1398773 h 2048668"/>
                    <a:gd name="connsiteX21" fmla="*/ 0 w 2067655"/>
                    <a:gd name="connsiteY21" fmla="*/ 962009 h 2048668"/>
                    <a:gd name="connsiteX22" fmla="*/ 0 w 2067655"/>
                    <a:gd name="connsiteY22" fmla="*/ 915199 h 2048668"/>
                    <a:gd name="connsiteX23" fmla="*/ 993 w 2067655"/>
                    <a:gd name="connsiteY23" fmla="*/ 910279 h 2048668"/>
                    <a:gd name="connsiteX24" fmla="*/ 141 w 2067655"/>
                    <a:gd name="connsiteY24" fmla="*/ 905371 h 2048668"/>
                    <a:gd name="connsiteX25" fmla="*/ 258539 w 2067655"/>
                    <a:gd name="connsiteY25" fmla="*/ 623255 h 2048668"/>
                    <a:gd name="connsiteX26" fmla="*/ 995585 w 2067655"/>
                    <a:gd name="connsiteY26" fmla="*/ 150000 h 2048668"/>
                    <a:gd name="connsiteX27" fmla="*/ 1481573 w 2067655"/>
                    <a:gd name="connsiteY27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2040086 w 2067655"/>
                    <a:gd name="connsiteY10" fmla="*/ 1471251 h 2048668"/>
                    <a:gd name="connsiteX11" fmla="*/ 1166709 w 2067655"/>
                    <a:gd name="connsiteY11" fmla="*/ 2010851 h 2048668"/>
                    <a:gd name="connsiteX12" fmla="*/ 1109657 w 2067655"/>
                    <a:gd name="connsiteY12" fmla="*/ 2048668 h 2048668"/>
                    <a:gd name="connsiteX13" fmla="*/ 1035413 w 2067655"/>
                    <a:gd name="connsiteY13" fmla="*/ 2048668 h 2048668"/>
                    <a:gd name="connsiteX14" fmla="*/ 142359 w 2067655"/>
                    <a:gd name="connsiteY14" fmla="*/ 2048668 h 2048668"/>
                    <a:gd name="connsiteX15" fmla="*/ 61918 w 2067655"/>
                    <a:gd name="connsiteY15" fmla="*/ 2048668 h 2048668"/>
                    <a:gd name="connsiteX16" fmla="*/ 0 w 2067655"/>
                    <a:gd name="connsiteY16" fmla="*/ 1986750 h 2048668"/>
                    <a:gd name="connsiteX17" fmla="*/ 0 w 2067655"/>
                    <a:gd name="connsiteY17" fmla="*/ 1923102 h 2048668"/>
                    <a:gd name="connsiteX18" fmla="*/ 33758 w 2067655"/>
                    <a:gd name="connsiteY18" fmla="*/ 1486338 h 2048668"/>
                    <a:gd name="connsiteX19" fmla="*/ 33758 w 2067655"/>
                    <a:gd name="connsiteY19" fmla="*/ 1398773 h 2048668"/>
                    <a:gd name="connsiteX20" fmla="*/ 0 w 2067655"/>
                    <a:gd name="connsiteY20" fmla="*/ 962009 h 2048668"/>
                    <a:gd name="connsiteX21" fmla="*/ 0 w 2067655"/>
                    <a:gd name="connsiteY21" fmla="*/ 915199 h 2048668"/>
                    <a:gd name="connsiteX22" fmla="*/ 993 w 2067655"/>
                    <a:gd name="connsiteY22" fmla="*/ 910279 h 2048668"/>
                    <a:gd name="connsiteX23" fmla="*/ 141 w 2067655"/>
                    <a:gd name="connsiteY23" fmla="*/ 905371 h 2048668"/>
                    <a:gd name="connsiteX24" fmla="*/ 258539 w 2067655"/>
                    <a:gd name="connsiteY24" fmla="*/ 623255 h 2048668"/>
                    <a:gd name="connsiteX25" fmla="*/ 995585 w 2067655"/>
                    <a:gd name="connsiteY25" fmla="*/ 150000 h 2048668"/>
                    <a:gd name="connsiteX26" fmla="*/ 1481573 w 2067655"/>
                    <a:gd name="connsiteY26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166709 w 2067655"/>
                    <a:gd name="connsiteY10" fmla="*/ 2010851 h 2048668"/>
                    <a:gd name="connsiteX11" fmla="*/ 1109657 w 2067655"/>
                    <a:gd name="connsiteY11" fmla="*/ 2048668 h 2048668"/>
                    <a:gd name="connsiteX12" fmla="*/ 1035413 w 2067655"/>
                    <a:gd name="connsiteY12" fmla="*/ 2048668 h 2048668"/>
                    <a:gd name="connsiteX13" fmla="*/ 142359 w 2067655"/>
                    <a:gd name="connsiteY13" fmla="*/ 2048668 h 2048668"/>
                    <a:gd name="connsiteX14" fmla="*/ 61918 w 2067655"/>
                    <a:gd name="connsiteY14" fmla="*/ 2048668 h 2048668"/>
                    <a:gd name="connsiteX15" fmla="*/ 0 w 2067655"/>
                    <a:gd name="connsiteY15" fmla="*/ 1986750 h 2048668"/>
                    <a:gd name="connsiteX16" fmla="*/ 0 w 2067655"/>
                    <a:gd name="connsiteY16" fmla="*/ 1923102 h 2048668"/>
                    <a:gd name="connsiteX17" fmla="*/ 33758 w 2067655"/>
                    <a:gd name="connsiteY17" fmla="*/ 1486338 h 2048668"/>
                    <a:gd name="connsiteX18" fmla="*/ 33758 w 2067655"/>
                    <a:gd name="connsiteY18" fmla="*/ 1398773 h 2048668"/>
                    <a:gd name="connsiteX19" fmla="*/ 0 w 2067655"/>
                    <a:gd name="connsiteY19" fmla="*/ 962009 h 2048668"/>
                    <a:gd name="connsiteX20" fmla="*/ 0 w 2067655"/>
                    <a:gd name="connsiteY20" fmla="*/ 915199 h 2048668"/>
                    <a:gd name="connsiteX21" fmla="*/ 993 w 2067655"/>
                    <a:gd name="connsiteY21" fmla="*/ 910279 h 2048668"/>
                    <a:gd name="connsiteX22" fmla="*/ 141 w 2067655"/>
                    <a:gd name="connsiteY22" fmla="*/ 905371 h 2048668"/>
                    <a:gd name="connsiteX23" fmla="*/ 258539 w 2067655"/>
                    <a:gd name="connsiteY23" fmla="*/ 623255 h 2048668"/>
                    <a:gd name="connsiteX24" fmla="*/ 995585 w 2067655"/>
                    <a:gd name="connsiteY24" fmla="*/ 150000 h 2048668"/>
                    <a:gd name="connsiteX25" fmla="*/ 1481573 w 2067655"/>
                    <a:gd name="connsiteY25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176234 w 2067655"/>
                    <a:gd name="connsiteY10" fmla="*/ 2017995 h 2048668"/>
                    <a:gd name="connsiteX11" fmla="*/ 1109657 w 2067655"/>
                    <a:gd name="connsiteY11" fmla="*/ 2048668 h 2048668"/>
                    <a:gd name="connsiteX12" fmla="*/ 1035413 w 2067655"/>
                    <a:gd name="connsiteY12" fmla="*/ 2048668 h 2048668"/>
                    <a:gd name="connsiteX13" fmla="*/ 142359 w 2067655"/>
                    <a:gd name="connsiteY13" fmla="*/ 2048668 h 2048668"/>
                    <a:gd name="connsiteX14" fmla="*/ 61918 w 2067655"/>
                    <a:gd name="connsiteY14" fmla="*/ 2048668 h 2048668"/>
                    <a:gd name="connsiteX15" fmla="*/ 0 w 2067655"/>
                    <a:gd name="connsiteY15" fmla="*/ 1986750 h 2048668"/>
                    <a:gd name="connsiteX16" fmla="*/ 0 w 2067655"/>
                    <a:gd name="connsiteY16" fmla="*/ 1923102 h 2048668"/>
                    <a:gd name="connsiteX17" fmla="*/ 33758 w 2067655"/>
                    <a:gd name="connsiteY17" fmla="*/ 1486338 h 2048668"/>
                    <a:gd name="connsiteX18" fmla="*/ 33758 w 2067655"/>
                    <a:gd name="connsiteY18" fmla="*/ 1398773 h 2048668"/>
                    <a:gd name="connsiteX19" fmla="*/ 0 w 2067655"/>
                    <a:gd name="connsiteY19" fmla="*/ 962009 h 2048668"/>
                    <a:gd name="connsiteX20" fmla="*/ 0 w 2067655"/>
                    <a:gd name="connsiteY20" fmla="*/ 915199 h 2048668"/>
                    <a:gd name="connsiteX21" fmla="*/ 993 w 2067655"/>
                    <a:gd name="connsiteY21" fmla="*/ 910279 h 2048668"/>
                    <a:gd name="connsiteX22" fmla="*/ 141 w 2067655"/>
                    <a:gd name="connsiteY22" fmla="*/ 905371 h 2048668"/>
                    <a:gd name="connsiteX23" fmla="*/ 258539 w 2067655"/>
                    <a:gd name="connsiteY23" fmla="*/ 623255 h 2048668"/>
                    <a:gd name="connsiteX24" fmla="*/ 995585 w 2067655"/>
                    <a:gd name="connsiteY24" fmla="*/ 150000 h 2048668"/>
                    <a:gd name="connsiteX25" fmla="*/ 1481573 w 2067655"/>
                    <a:gd name="connsiteY25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620474 w 2067655"/>
                    <a:gd name="connsiteY10" fmla="*/ 1702583 h 2048668"/>
                    <a:gd name="connsiteX11" fmla="*/ 1176234 w 2067655"/>
                    <a:gd name="connsiteY11" fmla="*/ 2017995 h 2048668"/>
                    <a:gd name="connsiteX12" fmla="*/ 1109657 w 2067655"/>
                    <a:gd name="connsiteY12" fmla="*/ 2048668 h 2048668"/>
                    <a:gd name="connsiteX13" fmla="*/ 1035413 w 2067655"/>
                    <a:gd name="connsiteY13" fmla="*/ 2048668 h 2048668"/>
                    <a:gd name="connsiteX14" fmla="*/ 142359 w 2067655"/>
                    <a:gd name="connsiteY14" fmla="*/ 2048668 h 2048668"/>
                    <a:gd name="connsiteX15" fmla="*/ 61918 w 2067655"/>
                    <a:gd name="connsiteY15" fmla="*/ 2048668 h 2048668"/>
                    <a:gd name="connsiteX16" fmla="*/ 0 w 2067655"/>
                    <a:gd name="connsiteY16" fmla="*/ 1986750 h 2048668"/>
                    <a:gd name="connsiteX17" fmla="*/ 0 w 2067655"/>
                    <a:gd name="connsiteY17" fmla="*/ 1923102 h 2048668"/>
                    <a:gd name="connsiteX18" fmla="*/ 33758 w 2067655"/>
                    <a:gd name="connsiteY18" fmla="*/ 1486338 h 2048668"/>
                    <a:gd name="connsiteX19" fmla="*/ 33758 w 2067655"/>
                    <a:gd name="connsiteY19" fmla="*/ 1398773 h 2048668"/>
                    <a:gd name="connsiteX20" fmla="*/ 0 w 2067655"/>
                    <a:gd name="connsiteY20" fmla="*/ 962009 h 2048668"/>
                    <a:gd name="connsiteX21" fmla="*/ 0 w 2067655"/>
                    <a:gd name="connsiteY21" fmla="*/ 915199 h 2048668"/>
                    <a:gd name="connsiteX22" fmla="*/ 993 w 2067655"/>
                    <a:gd name="connsiteY22" fmla="*/ 910279 h 2048668"/>
                    <a:gd name="connsiteX23" fmla="*/ 141 w 2067655"/>
                    <a:gd name="connsiteY23" fmla="*/ 905371 h 2048668"/>
                    <a:gd name="connsiteX24" fmla="*/ 258539 w 2067655"/>
                    <a:gd name="connsiteY24" fmla="*/ 623255 h 2048668"/>
                    <a:gd name="connsiteX25" fmla="*/ 995585 w 2067655"/>
                    <a:gd name="connsiteY25" fmla="*/ 150000 h 2048668"/>
                    <a:gd name="connsiteX26" fmla="*/ 1481573 w 2067655"/>
                    <a:gd name="connsiteY26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620474 w 2067655"/>
                    <a:gd name="connsiteY10" fmla="*/ 1702583 h 2048668"/>
                    <a:gd name="connsiteX11" fmla="*/ 1176234 w 2067655"/>
                    <a:gd name="connsiteY11" fmla="*/ 2017995 h 2048668"/>
                    <a:gd name="connsiteX12" fmla="*/ 1109657 w 2067655"/>
                    <a:gd name="connsiteY12" fmla="*/ 2048668 h 2048668"/>
                    <a:gd name="connsiteX13" fmla="*/ 1035413 w 2067655"/>
                    <a:gd name="connsiteY13" fmla="*/ 2048668 h 2048668"/>
                    <a:gd name="connsiteX14" fmla="*/ 142359 w 2067655"/>
                    <a:gd name="connsiteY14" fmla="*/ 2048668 h 2048668"/>
                    <a:gd name="connsiteX15" fmla="*/ 61918 w 2067655"/>
                    <a:gd name="connsiteY15" fmla="*/ 2048668 h 2048668"/>
                    <a:gd name="connsiteX16" fmla="*/ 0 w 2067655"/>
                    <a:gd name="connsiteY16" fmla="*/ 1986750 h 2048668"/>
                    <a:gd name="connsiteX17" fmla="*/ 0 w 2067655"/>
                    <a:gd name="connsiteY17" fmla="*/ 1923102 h 2048668"/>
                    <a:gd name="connsiteX18" fmla="*/ 33758 w 2067655"/>
                    <a:gd name="connsiteY18" fmla="*/ 1486338 h 2048668"/>
                    <a:gd name="connsiteX19" fmla="*/ 33758 w 2067655"/>
                    <a:gd name="connsiteY19" fmla="*/ 1398773 h 2048668"/>
                    <a:gd name="connsiteX20" fmla="*/ 0 w 2067655"/>
                    <a:gd name="connsiteY20" fmla="*/ 962009 h 2048668"/>
                    <a:gd name="connsiteX21" fmla="*/ 0 w 2067655"/>
                    <a:gd name="connsiteY21" fmla="*/ 915199 h 2048668"/>
                    <a:gd name="connsiteX22" fmla="*/ 993 w 2067655"/>
                    <a:gd name="connsiteY22" fmla="*/ 910279 h 2048668"/>
                    <a:gd name="connsiteX23" fmla="*/ 141 w 2067655"/>
                    <a:gd name="connsiteY23" fmla="*/ 905371 h 2048668"/>
                    <a:gd name="connsiteX24" fmla="*/ 258539 w 2067655"/>
                    <a:gd name="connsiteY24" fmla="*/ 623255 h 2048668"/>
                    <a:gd name="connsiteX25" fmla="*/ 995585 w 2067655"/>
                    <a:gd name="connsiteY25" fmla="*/ 150000 h 2048668"/>
                    <a:gd name="connsiteX26" fmla="*/ 1481573 w 2067655"/>
                    <a:gd name="connsiteY26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625237 w 2067655"/>
                    <a:gd name="connsiteY10" fmla="*/ 1714490 h 2048668"/>
                    <a:gd name="connsiteX11" fmla="*/ 1176234 w 2067655"/>
                    <a:gd name="connsiteY11" fmla="*/ 2017995 h 2048668"/>
                    <a:gd name="connsiteX12" fmla="*/ 1109657 w 2067655"/>
                    <a:gd name="connsiteY12" fmla="*/ 2048668 h 2048668"/>
                    <a:gd name="connsiteX13" fmla="*/ 1035413 w 2067655"/>
                    <a:gd name="connsiteY13" fmla="*/ 2048668 h 2048668"/>
                    <a:gd name="connsiteX14" fmla="*/ 142359 w 2067655"/>
                    <a:gd name="connsiteY14" fmla="*/ 2048668 h 2048668"/>
                    <a:gd name="connsiteX15" fmla="*/ 61918 w 2067655"/>
                    <a:gd name="connsiteY15" fmla="*/ 2048668 h 2048668"/>
                    <a:gd name="connsiteX16" fmla="*/ 0 w 2067655"/>
                    <a:gd name="connsiteY16" fmla="*/ 1986750 h 2048668"/>
                    <a:gd name="connsiteX17" fmla="*/ 0 w 2067655"/>
                    <a:gd name="connsiteY17" fmla="*/ 1923102 h 2048668"/>
                    <a:gd name="connsiteX18" fmla="*/ 33758 w 2067655"/>
                    <a:gd name="connsiteY18" fmla="*/ 1486338 h 2048668"/>
                    <a:gd name="connsiteX19" fmla="*/ 33758 w 2067655"/>
                    <a:gd name="connsiteY19" fmla="*/ 1398773 h 2048668"/>
                    <a:gd name="connsiteX20" fmla="*/ 0 w 2067655"/>
                    <a:gd name="connsiteY20" fmla="*/ 962009 h 2048668"/>
                    <a:gd name="connsiteX21" fmla="*/ 0 w 2067655"/>
                    <a:gd name="connsiteY21" fmla="*/ 915199 h 2048668"/>
                    <a:gd name="connsiteX22" fmla="*/ 993 w 2067655"/>
                    <a:gd name="connsiteY22" fmla="*/ 910279 h 2048668"/>
                    <a:gd name="connsiteX23" fmla="*/ 141 w 2067655"/>
                    <a:gd name="connsiteY23" fmla="*/ 905371 h 2048668"/>
                    <a:gd name="connsiteX24" fmla="*/ 258539 w 2067655"/>
                    <a:gd name="connsiteY24" fmla="*/ 623255 h 2048668"/>
                    <a:gd name="connsiteX25" fmla="*/ 995585 w 2067655"/>
                    <a:gd name="connsiteY25" fmla="*/ 150000 h 2048668"/>
                    <a:gd name="connsiteX26" fmla="*/ 1481573 w 2067655"/>
                    <a:gd name="connsiteY26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625237 w 2067655"/>
                    <a:gd name="connsiteY10" fmla="*/ 1714490 h 2048668"/>
                    <a:gd name="connsiteX11" fmla="*/ 1176234 w 2067655"/>
                    <a:gd name="connsiteY11" fmla="*/ 2017995 h 2048668"/>
                    <a:gd name="connsiteX12" fmla="*/ 1109657 w 2067655"/>
                    <a:gd name="connsiteY12" fmla="*/ 2048668 h 2048668"/>
                    <a:gd name="connsiteX13" fmla="*/ 1035413 w 2067655"/>
                    <a:gd name="connsiteY13" fmla="*/ 2048668 h 2048668"/>
                    <a:gd name="connsiteX14" fmla="*/ 142359 w 2067655"/>
                    <a:gd name="connsiteY14" fmla="*/ 2048668 h 2048668"/>
                    <a:gd name="connsiteX15" fmla="*/ 61918 w 2067655"/>
                    <a:gd name="connsiteY15" fmla="*/ 2048668 h 2048668"/>
                    <a:gd name="connsiteX16" fmla="*/ 0 w 2067655"/>
                    <a:gd name="connsiteY16" fmla="*/ 1986750 h 2048668"/>
                    <a:gd name="connsiteX17" fmla="*/ 0 w 2067655"/>
                    <a:gd name="connsiteY17" fmla="*/ 1923102 h 2048668"/>
                    <a:gd name="connsiteX18" fmla="*/ 33758 w 2067655"/>
                    <a:gd name="connsiteY18" fmla="*/ 1486338 h 2048668"/>
                    <a:gd name="connsiteX19" fmla="*/ 33758 w 2067655"/>
                    <a:gd name="connsiteY19" fmla="*/ 1398773 h 2048668"/>
                    <a:gd name="connsiteX20" fmla="*/ 0 w 2067655"/>
                    <a:gd name="connsiteY20" fmla="*/ 962009 h 2048668"/>
                    <a:gd name="connsiteX21" fmla="*/ 0 w 2067655"/>
                    <a:gd name="connsiteY21" fmla="*/ 915199 h 2048668"/>
                    <a:gd name="connsiteX22" fmla="*/ 993 w 2067655"/>
                    <a:gd name="connsiteY22" fmla="*/ 910279 h 2048668"/>
                    <a:gd name="connsiteX23" fmla="*/ 141 w 2067655"/>
                    <a:gd name="connsiteY23" fmla="*/ 905371 h 2048668"/>
                    <a:gd name="connsiteX24" fmla="*/ 258539 w 2067655"/>
                    <a:gd name="connsiteY24" fmla="*/ 623255 h 2048668"/>
                    <a:gd name="connsiteX25" fmla="*/ 995585 w 2067655"/>
                    <a:gd name="connsiteY25" fmla="*/ 150000 h 2048668"/>
                    <a:gd name="connsiteX26" fmla="*/ 1481573 w 2067655"/>
                    <a:gd name="connsiteY26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625237 w 2067655"/>
                    <a:gd name="connsiteY10" fmla="*/ 1714490 h 2048668"/>
                    <a:gd name="connsiteX11" fmla="*/ 1176234 w 2067655"/>
                    <a:gd name="connsiteY11" fmla="*/ 2017995 h 2048668"/>
                    <a:gd name="connsiteX12" fmla="*/ 1109657 w 2067655"/>
                    <a:gd name="connsiteY12" fmla="*/ 2048668 h 2048668"/>
                    <a:gd name="connsiteX13" fmla="*/ 1035413 w 2067655"/>
                    <a:gd name="connsiteY13" fmla="*/ 2048668 h 2048668"/>
                    <a:gd name="connsiteX14" fmla="*/ 142359 w 2067655"/>
                    <a:gd name="connsiteY14" fmla="*/ 2048668 h 2048668"/>
                    <a:gd name="connsiteX15" fmla="*/ 61918 w 2067655"/>
                    <a:gd name="connsiteY15" fmla="*/ 2048668 h 2048668"/>
                    <a:gd name="connsiteX16" fmla="*/ 0 w 2067655"/>
                    <a:gd name="connsiteY16" fmla="*/ 1986750 h 2048668"/>
                    <a:gd name="connsiteX17" fmla="*/ 0 w 2067655"/>
                    <a:gd name="connsiteY17" fmla="*/ 1923102 h 2048668"/>
                    <a:gd name="connsiteX18" fmla="*/ 33758 w 2067655"/>
                    <a:gd name="connsiteY18" fmla="*/ 1486338 h 2048668"/>
                    <a:gd name="connsiteX19" fmla="*/ 33758 w 2067655"/>
                    <a:gd name="connsiteY19" fmla="*/ 1398773 h 2048668"/>
                    <a:gd name="connsiteX20" fmla="*/ 0 w 2067655"/>
                    <a:gd name="connsiteY20" fmla="*/ 962009 h 2048668"/>
                    <a:gd name="connsiteX21" fmla="*/ 0 w 2067655"/>
                    <a:gd name="connsiteY21" fmla="*/ 915199 h 2048668"/>
                    <a:gd name="connsiteX22" fmla="*/ 993 w 2067655"/>
                    <a:gd name="connsiteY22" fmla="*/ 910279 h 2048668"/>
                    <a:gd name="connsiteX23" fmla="*/ 141 w 2067655"/>
                    <a:gd name="connsiteY23" fmla="*/ 905371 h 2048668"/>
                    <a:gd name="connsiteX24" fmla="*/ 256158 w 2067655"/>
                    <a:gd name="connsiteY24" fmla="*/ 620873 h 2048668"/>
                    <a:gd name="connsiteX25" fmla="*/ 995585 w 2067655"/>
                    <a:gd name="connsiteY25" fmla="*/ 150000 h 2048668"/>
                    <a:gd name="connsiteX26" fmla="*/ 1481573 w 2067655"/>
                    <a:gd name="connsiteY26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625237 w 2067655"/>
                    <a:gd name="connsiteY10" fmla="*/ 1714490 h 2048668"/>
                    <a:gd name="connsiteX11" fmla="*/ 1176234 w 2067655"/>
                    <a:gd name="connsiteY11" fmla="*/ 2017995 h 2048668"/>
                    <a:gd name="connsiteX12" fmla="*/ 1109657 w 2067655"/>
                    <a:gd name="connsiteY12" fmla="*/ 2048668 h 2048668"/>
                    <a:gd name="connsiteX13" fmla="*/ 1035413 w 2067655"/>
                    <a:gd name="connsiteY13" fmla="*/ 2048668 h 2048668"/>
                    <a:gd name="connsiteX14" fmla="*/ 142359 w 2067655"/>
                    <a:gd name="connsiteY14" fmla="*/ 2048668 h 2048668"/>
                    <a:gd name="connsiteX15" fmla="*/ 61918 w 2067655"/>
                    <a:gd name="connsiteY15" fmla="*/ 2048668 h 2048668"/>
                    <a:gd name="connsiteX16" fmla="*/ 0 w 2067655"/>
                    <a:gd name="connsiteY16" fmla="*/ 1986750 h 2048668"/>
                    <a:gd name="connsiteX17" fmla="*/ 0 w 2067655"/>
                    <a:gd name="connsiteY17" fmla="*/ 1923102 h 2048668"/>
                    <a:gd name="connsiteX18" fmla="*/ 33758 w 2067655"/>
                    <a:gd name="connsiteY18" fmla="*/ 1486338 h 2048668"/>
                    <a:gd name="connsiteX19" fmla="*/ 33758 w 2067655"/>
                    <a:gd name="connsiteY19" fmla="*/ 1398773 h 2048668"/>
                    <a:gd name="connsiteX20" fmla="*/ 0 w 2067655"/>
                    <a:gd name="connsiteY20" fmla="*/ 962009 h 2048668"/>
                    <a:gd name="connsiteX21" fmla="*/ 0 w 2067655"/>
                    <a:gd name="connsiteY21" fmla="*/ 915199 h 2048668"/>
                    <a:gd name="connsiteX22" fmla="*/ 993 w 2067655"/>
                    <a:gd name="connsiteY22" fmla="*/ 910279 h 2048668"/>
                    <a:gd name="connsiteX23" fmla="*/ 141 w 2067655"/>
                    <a:gd name="connsiteY23" fmla="*/ 905371 h 2048668"/>
                    <a:gd name="connsiteX24" fmla="*/ 249014 w 2067655"/>
                    <a:gd name="connsiteY24" fmla="*/ 613729 h 2048668"/>
                    <a:gd name="connsiteX25" fmla="*/ 995585 w 2067655"/>
                    <a:gd name="connsiteY25" fmla="*/ 150000 h 2048668"/>
                    <a:gd name="connsiteX26" fmla="*/ 1481573 w 2067655"/>
                    <a:gd name="connsiteY26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625237 w 2067655"/>
                    <a:gd name="connsiteY10" fmla="*/ 1714490 h 2048668"/>
                    <a:gd name="connsiteX11" fmla="*/ 1176234 w 2067655"/>
                    <a:gd name="connsiteY11" fmla="*/ 2017995 h 2048668"/>
                    <a:gd name="connsiteX12" fmla="*/ 1109657 w 2067655"/>
                    <a:gd name="connsiteY12" fmla="*/ 2048668 h 2048668"/>
                    <a:gd name="connsiteX13" fmla="*/ 1035413 w 2067655"/>
                    <a:gd name="connsiteY13" fmla="*/ 2048668 h 2048668"/>
                    <a:gd name="connsiteX14" fmla="*/ 142359 w 2067655"/>
                    <a:gd name="connsiteY14" fmla="*/ 2048668 h 2048668"/>
                    <a:gd name="connsiteX15" fmla="*/ 61918 w 2067655"/>
                    <a:gd name="connsiteY15" fmla="*/ 2048668 h 2048668"/>
                    <a:gd name="connsiteX16" fmla="*/ 0 w 2067655"/>
                    <a:gd name="connsiteY16" fmla="*/ 1986750 h 2048668"/>
                    <a:gd name="connsiteX17" fmla="*/ 0 w 2067655"/>
                    <a:gd name="connsiteY17" fmla="*/ 1923102 h 2048668"/>
                    <a:gd name="connsiteX18" fmla="*/ 33758 w 2067655"/>
                    <a:gd name="connsiteY18" fmla="*/ 1486338 h 2048668"/>
                    <a:gd name="connsiteX19" fmla="*/ 33758 w 2067655"/>
                    <a:gd name="connsiteY19" fmla="*/ 1398773 h 2048668"/>
                    <a:gd name="connsiteX20" fmla="*/ 0 w 2067655"/>
                    <a:gd name="connsiteY20" fmla="*/ 962009 h 2048668"/>
                    <a:gd name="connsiteX21" fmla="*/ 0 w 2067655"/>
                    <a:gd name="connsiteY21" fmla="*/ 915199 h 2048668"/>
                    <a:gd name="connsiteX22" fmla="*/ 993 w 2067655"/>
                    <a:gd name="connsiteY22" fmla="*/ 910279 h 2048668"/>
                    <a:gd name="connsiteX23" fmla="*/ 141 w 2067655"/>
                    <a:gd name="connsiteY23" fmla="*/ 905371 h 2048668"/>
                    <a:gd name="connsiteX24" fmla="*/ 249014 w 2067655"/>
                    <a:gd name="connsiteY24" fmla="*/ 613729 h 2048668"/>
                    <a:gd name="connsiteX25" fmla="*/ 995585 w 2067655"/>
                    <a:gd name="connsiteY25" fmla="*/ 150000 h 2048668"/>
                    <a:gd name="connsiteX26" fmla="*/ 1481573 w 2067655"/>
                    <a:gd name="connsiteY26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625237 w 2067655"/>
                    <a:gd name="connsiteY10" fmla="*/ 1714490 h 2048668"/>
                    <a:gd name="connsiteX11" fmla="*/ 1176234 w 2067655"/>
                    <a:gd name="connsiteY11" fmla="*/ 2017995 h 2048668"/>
                    <a:gd name="connsiteX12" fmla="*/ 1109657 w 2067655"/>
                    <a:gd name="connsiteY12" fmla="*/ 2048668 h 2048668"/>
                    <a:gd name="connsiteX13" fmla="*/ 1035413 w 2067655"/>
                    <a:gd name="connsiteY13" fmla="*/ 2048668 h 2048668"/>
                    <a:gd name="connsiteX14" fmla="*/ 142359 w 2067655"/>
                    <a:gd name="connsiteY14" fmla="*/ 2048668 h 2048668"/>
                    <a:gd name="connsiteX15" fmla="*/ 61918 w 2067655"/>
                    <a:gd name="connsiteY15" fmla="*/ 2048668 h 2048668"/>
                    <a:gd name="connsiteX16" fmla="*/ 0 w 2067655"/>
                    <a:gd name="connsiteY16" fmla="*/ 1986750 h 2048668"/>
                    <a:gd name="connsiteX17" fmla="*/ 0 w 2067655"/>
                    <a:gd name="connsiteY17" fmla="*/ 1923102 h 2048668"/>
                    <a:gd name="connsiteX18" fmla="*/ 33758 w 2067655"/>
                    <a:gd name="connsiteY18" fmla="*/ 1486338 h 2048668"/>
                    <a:gd name="connsiteX19" fmla="*/ 33758 w 2067655"/>
                    <a:gd name="connsiteY19" fmla="*/ 1398773 h 2048668"/>
                    <a:gd name="connsiteX20" fmla="*/ 0 w 2067655"/>
                    <a:gd name="connsiteY20" fmla="*/ 962009 h 2048668"/>
                    <a:gd name="connsiteX21" fmla="*/ 0 w 2067655"/>
                    <a:gd name="connsiteY21" fmla="*/ 915199 h 2048668"/>
                    <a:gd name="connsiteX22" fmla="*/ 993 w 2067655"/>
                    <a:gd name="connsiteY22" fmla="*/ 910279 h 2048668"/>
                    <a:gd name="connsiteX23" fmla="*/ 141 w 2067655"/>
                    <a:gd name="connsiteY23" fmla="*/ 905371 h 2048668"/>
                    <a:gd name="connsiteX24" fmla="*/ 249014 w 2067655"/>
                    <a:gd name="connsiteY24" fmla="*/ 613729 h 2048668"/>
                    <a:gd name="connsiteX25" fmla="*/ 670355 w 2067655"/>
                    <a:gd name="connsiteY25" fmla="*/ 338127 h 2048668"/>
                    <a:gd name="connsiteX26" fmla="*/ 995585 w 2067655"/>
                    <a:gd name="connsiteY26" fmla="*/ 150000 h 2048668"/>
                    <a:gd name="connsiteX27" fmla="*/ 1481573 w 2067655"/>
                    <a:gd name="connsiteY27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625237 w 2067655"/>
                    <a:gd name="connsiteY10" fmla="*/ 1714490 h 2048668"/>
                    <a:gd name="connsiteX11" fmla="*/ 1176234 w 2067655"/>
                    <a:gd name="connsiteY11" fmla="*/ 2017995 h 2048668"/>
                    <a:gd name="connsiteX12" fmla="*/ 1109657 w 2067655"/>
                    <a:gd name="connsiteY12" fmla="*/ 2048668 h 2048668"/>
                    <a:gd name="connsiteX13" fmla="*/ 1035413 w 2067655"/>
                    <a:gd name="connsiteY13" fmla="*/ 2048668 h 2048668"/>
                    <a:gd name="connsiteX14" fmla="*/ 142359 w 2067655"/>
                    <a:gd name="connsiteY14" fmla="*/ 2048668 h 2048668"/>
                    <a:gd name="connsiteX15" fmla="*/ 61918 w 2067655"/>
                    <a:gd name="connsiteY15" fmla="*/ 2048668 h 2048668"/>
                    <a:gd name="connsiteX16" fmla="*/ 0 w 2067655"/>
                    <a:gd name="connsiteY16" fmla="*/ 1986750 h 2048668"/>
                    <a:gd name="connsiteX17" fmla="*/ 0 w 2067655"/>
                    <a:gd name="connsiteY17" fmla="*/ 1923102 h 2048668"/>
                    <a:gd name="connsiteX18" fmla="*/ 33758 w 2067655"/>
                    <a:gd name="connsiteY18" fmla="*/ 1486338 h 2048668"/>
                    <a:gd name="connsiteX19" fmla="*/ 33758 w 2067655"/>
                    <a:gd name="connsiteY19" fmla="*/ 1398773 h 2048668"/>
                    <a:gd name="connsiteX20" fmla="*/ 0 w 2067655"/>
                    <a:gd name="connsiteY20" fmla="*/ 962009 h 2048668"/>
                    <a:gd name="connsiteX21" fmla="*/ 0 w 2067655"/>
                    <a:gd name="connsiteY21" fmla="*/ 915199 h 2048668"/>
                    <a:gd name="connsiteX22" fmla="*/ 993 w 2067655"/>
                    <a:gd name="connsiteY22" fmla="*/ 910279 h 2048668"/>
                    <a:gd name="connsiteX23" fmla="*/ 141 w 2067655"/>
                    <a:gd name="connsiteY23" fmla="*/ 905371 h 2048668"/>
                    <a:gd name="connsiteX24" fmla="*/ 249014 w 2067655"/>
                    <a:gd name="connsiteY24" fmla="*/ 613729 h 2048668"/>
                    <a:gd name="connsiteX25" fmla="*/ 670355 w 2067655"/>
                    <a:gd name="connsiteY25" fmla="*/ 338127 h 2048668"/>
                    <a:gd name="connsiteX26" fmla="*/ 1000348 w 2067655"/>
                    <a:gd name="connsiteY26" fmla="*/ 142857 h 2048668"/>
                    <a:gd name="connsiteX27" fmla="*/ 1481573 w 2067655"/>
                    <a:gd name="connsiteY27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625237 w 2067655"/>
                    <a:gd name="connsiteY10" fmla="*/ 1714490 h 2048668"/>
                    <a:gd name="connsiteX11" fmla="*/ 1176234 w 2067655"/>
                    <a:gd name="connsiteY11" fmla="*/ 2017995 h 2048668"/>
                    <a:gd name="connsiteX12" fmla="*/ 1109657 w 2067655"/>
                    <a:gd name="connsiteY12" fmla="*/ 2048668 h 2048668"/>
                    <a:gd name="connsiteX13" fmla="*/ 1035413 w 2067655"/>
                    <a:gd name="connsiteY13" fmla="*/ 2048668 h 2048668"/>
                    <a:gd name="connsiteX14" fmla="*/ 142359 w 2067655"/>
                    <a:gd name="connsiteY14" fmla="*/ 2048668 h 2048668"/>
                    <a:gd name="connsiteX15" fmla="*/ 61918 w 2067655"/>
                    <a:gd name="connsiteY15" fmla="*/ 2048668 h 2048668"/>
                    <a:gd name="connsiteX16" fmla="*/ 0 w 2067655"/>
                    <a:gd name="connsiteY16" fmla="*/ 1986750 h 2048668"/>
                    <a:gd name="connsiteX17" fmla="*/ 0 w 2067655"/>
                    <a:gd name="connsiteY17" fmla="*/ 1923102 h 2048668"/>
                    <a:gd name="connsiteX18" fmla="*/ 33758 w 2067655"/>
                    <a:gd name="connsiteY18" fmla="*/ 1486338 h 2048668"/>
                    <a:gd name="connsiteX19" fmla="*/ 33758 w 2067655"/>
                    <a:gd name="connsiteY19" fmla="*/ 1398773 h 2048668"/>
                    <a:gd name="connsiteX20" fmla="*/ 0 w 2067655"/>
                    <a:gd name="connsiteY20" fmla="*/ 962009 h 2048668"/>
                    <a:gd name="connsiteX21" fmla="*/ 0 w 2067655"/>
                    <a:gd name="connsiteY21" fmla="*/ 915199 h 2048668"/>
                    <a:gd name="connsiteX22" fmla="*/ 993 w 2067655"/>
                    <a:gd name="connsiteY22" fmla="*/ 910279 h 2048668"/>
                    <a:gd name="connsiteX23" fmla="*/ 141 w 2067655"/>
                    <a:gd name="connsiteY23" fmla="*/ 905371 h 2048668"/>
                    <a:gd name="connsiteX24" fmla="*/ 249014 w 2067655"/>
                    <a:gd name="connsiteY24" fmla="*/ 613729 h 2048668"/>
                    <a:gd name="connsiteX25" fmla="*/ 670355 w 2067655"/>
                    <a:gd name="connsiteY25" fmla="*/ 338127 h 2048668"/>
                    <a:gd name="connsiteX26" fmla="*/ 1000348 w 2067655"/>
                    <a:gd name="connsiteY26" fmla="*/ 142857 h 2048668"/>
                    <a:gd name="connsiteX27" fmla="*/ 1481573 w 2067655"/>
                    <a:gd name="connsiteY27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625237 w 2067655"/>
                    <a:gd name="connsiteY10" fmla="*/ 1714490 h 2048668"/>
                    <a:gd name="connsiteX11" fmla="*/ 1176234 w 2067655"/>
                    <a:gd name="connsiteY11" fmla="*/ 2017995 h 2048668"/>
                    <a:gd name="connsiteX12" fmla="*/ 1109657 w 2067655"/>
                    <a:gd name="connsiteY12" fmla="*/ 2048668 h 2048668"/>
                    <a:gd name="connsiteX13" fmla="*/ 1035413 w 2067655"/>
                    <a:gd name="connsiteY13" fmla="*/ 2048668 h 2048668"/>
                    <a:gd name="connsiteX14" fmla="*/ 142359 w 2067655"/>
                    <a:gd name="connsiteY14" fmla="*/ 2048668 h 2048668"/>
                    <a:gd name="connsiteX15" fmla="*/ 61918 w 2067655"/>
                    <a:gd name="connsiteY15" fmla="*/ 2048668 h 2048668"/>
                    <a:gd name="connsiteX16" fmla="*/ 0 w 2067655"/>
                    <a:gd name="connsiteY16" fmla="*/ 1986750 h 2048668"/>
                    <a:gd name="connsiteX17" fmla="*/ 0 w 2067655"/>
                    <a:gd name="connsiteY17" fmla="*/ 1923102 h 2048668"/>
                    <a:gd name="connsiteX18" fmla="*/ 33758 w 2067655"/>
                    <a:gd name="connsiteY18" fmla="*/ 1486338 h 2048668"/>
                    <a:gd name="connsiteX19" fmla="*/ 33758 w 2067655"/>
                    <a:gd name="connsiteY19" fmla="*/ 1398773 h 2048668"/>
                    <a:gd name="connsiteX20" fmla="*/ 0 w 2067655"/>
                    <a:gd name="connsiteY20" fmla="*/ 962009 h 2048668"/>
                    <a:gd name="connsiteX21" fmla="*/ 0 w 2067655"/>
                    <a:gd name="connsiteY21" fmla="*/ 915199 h 2048668"/>
                    <a:gd name="connsiteX22" fmla="*/ 993 w 2067655"/>
                    <a:gd name="connsiteY22" fmla="*/ 910279 h 2048668"/>
                    <a:gd name="connsiteX23" fmla="*/ 141 w 2067655"/>
                    <a:gd name="connsiteY23" fmla="*/ 905371 h 2048668"/>
                    <a:gd name="connsiteX24" fmla="*/ 249014 w 2067655"/>
                    <a:gd name="connsiteY24" fmla="*/ 613729 h 2048668"/>
                    <a:gd name="connsiteX25" fmla="*/ 670355 w 2067655"/>
                    <a:gd name="connsiteY25" fmla="*/ 338127 h 2048668"/>
                    <a:gd name="connsiteX26" fmla="*/ 1028923 w 2067655"/>
                    <a:gd name="connsiteY26" fmla="*/ 104757 h 2048668"/>
                    <a:gd name="connsiteX27" fmla="*/ 1481573 w 2067655"/>
                    <a:gd name="connsiteY27" fmla="*/ 0 h 2048668"/>
                    <a:gd name="connsiteX0" fmla="*/ 1481573 w 2067655"/>
                    <a:gd name="connsiteY0" fmla="*/ 0 h 2048668"/>
                    <a:gd name="connsiteX1" fmla="*/ 2067655 w 2067655"/>
                    <a:gd name="connsiteY1" fmla="*/ 340221 h 2048668"/>
                    <a:gd name="connsiteX2" fmla="*/ 2066400 w 2067655"/>
                    <a:gd name="connsiteY2" fmla="*/ 347448 h 2048668"/>
                    <a:gd name="connsiteX3" fmla="*/ 2066925 w 2067655"/>
                    <a:gd name="connsiteY3" fmla="*/ 350049 h 2048668"/>
                    <a:gd name="connsiteX4" fmla="*/ 2066925 w 2067655"/>
                    <a:gd name="connsiteY4" fmla="*/ 440493 h 2048668"/>
                    <a:gd name="connsiteX5" fmla="*/ 2035238 w 2067655"/>
                    <a:gd name="connsiteY5" fmla="*/ 850461 h 2048668"/>
                    <a:gd name="connsiteX6" fmla="*/ 2035238 w 2067655"/>
                    <a:gd name="connsiteY6" fmla="*/ 938026 h 2048668"/>
                    <a:gd name="connsiteX7" fmla="*/ 2066925 w 2067655"/>
                    <a:gd name="connsiteY7" fmla="*/ 1347986 h 2048668"/>
                    <a:gd name="connsiteX8" fmla="*/ 2066925 w 2067655"/>
                    <a:gd name="connsiteY8" fmla="*/ 1421600 h 2048668"/>
                    <a:gd name="connsiteX9" fmla="*/ 2048790 w 2067655"/>
                    <a:gd name="connsiteY9" fmla="*/ 1465383 h 2048668"/>
                    <a:gd name="connsiteX10" fmla="*/ 1625237 w 2067655"/>
                    <a:gd name="connsiteY10" fmla="*/ 1714490 h 2048668"/>
                    <a:gd name="connsiteX11" fmla="*/ 1176234 w 2067655"/>
                    <a:gd name="connsiteY11" fmla="*/ 2017995 h 2048668"/>
                    <a:gd name="connsiteX12" fmla="*/ 1109657 w 2067655"/>
                    <a:gd name="connsiteY12" fmla="*/ 2048668 h 2048668"/>
                    <a:gd name="connsiteX13" fmla="*/ 1035413 w 2067655"/>
                    <a:gd name="connsiteY13" fmla="*/ 2048668 h 2048668"/>
                    <a:gd name="connsiteX14" fmla="*/ 142359 w 2067655"/>
                    <a:gd name="connsiteY14" fmla="*/ 2048668 h 2048668"/>
                    <a:gd name="connsiteX15" fmla="*/ 61918 w 2067655"/>
                    <a:gd name="connsiteY15" fmla="*/ 2048668 h 2048668"/>
                    <a:gd name="connsiteX16" fmla="*/ 0 w 2067655"/>
                    <a:gd name="connsiteY16" fmla="*/ 1986750 h 2048668"/>
                    <a:gd name="connsiteX17" fmla="*/ 0 w 2067655"/>
                    <a:gd name="connsiteY17" fmla="*/ 1923102 h 2048668"/>
                    <a:gd name="connsiteX18" fmla="*/ 33758 w 2067655"/>
                    <a:gd name="connsiteY18" fmla="*/ 1486338 h 2048668"/>
                    <a:gd name="connsiteX19" fmla="*/ 33758 w 2067655"/>
                    <a:gd name="connsiteY19" fmla="*/ 1398773 h 2048668"/>
                    <a:gd name="connsiteX20" fmla="*/ 0 w 2067655"/>
                    <a:gd name="connsiteY20" fmla="*/ 962009 h 2048668"/>
                    <a:gd name="connsiteX21" fmla="*/ 0 w 2067655"/>
                    <a:gd name="connsiteY21" fmla="*/ 915199 h 2048668"/>
                    <a:gd name="connsiteX22" fmla="*/ 993 w 2067655"/>
                    <a:gd name="connsiteY22" fmla="*/ 910279 h 2048668"/>
                    <a:gd name="connsiteX23" fmla="*/ 141 w 2067655"/>
                    <a:gd name="connsiteY23" fmla="*/ 905371 h 2048668"/>
                    <a:gd name="connsiteX24" fmla="*/ 249014 w 2067655"/>
                    <a:gd name="connsiteY24" fmla="*/ 613729 h 2048668"/>
                    <a:gd name="connsiteX25" fmla="*/ 672736 w 2067655"/>
                    <a:gd name="connsiteY25" fmla="*/ 326221 h 2048668"/>
                    <a:gd name="connsiteX26" fmla="*/ 1028923 w 2067655"/>
                    <a:gd name="connsiteY26" fmla="*/ 104757 h 2048668"/>
                    <a:gd name="connsiteX27" fmla="*/ 1481573 w 2067655"/>
                    <a:gd name="connsiteY27" fmla="*/ 0 h 20486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067655" h="2048668">
                      <a:moveTo>
                        <a:pt x="1481573" y="0"/>
                      </a:moveTo>
                      <a:cubicBezTo>
                        <a:pt x="1805257" y="0"/>
                        <a:pt x="2067655" y="152322"/>
                        <a:pt x="2067655" y="340221"/>
                      </a:cubicBezTo>
                      <a:lnTo>
                        <a:pt x="2066400" y="347448"/>
                      </a:lnTo>
                      <a:lnTo>
                        <a:pt x="2066925" y="350049"/>
                      </a:lnTo>
                      <a:lnTo>
                        <a:pt x="2066925" y="440493"/>
                      </a:lnTo>
                      <a:lnTo>
                        <a:pt x="2035238" y="850461"/>
                      </a:lnTo>
                      <a:cubicBezTo>
                        <a:pt x="2033369" y="874641"/>
                        <a:pt x="2033369" y="913846"/>
                        <a:pt x="2035238" y="938026"/>
                      </a:cubicBezTo>
                      <a:lnTo>
                        <a:pt x="2066925" y="1347986"/>
                      </a:lnTo>
                      <a:lnTo>
                        <a:pt x="2066925" y="1421600"/>
                      </a:lnTo>
                      <a:cubicBezTo>
                        <a:pt x="2066925" y="1438698"/>
                        <a:pt x="2059995" y="1454178"/>
                        <a:pt x="2048790" y="1465383"/>
                      </a:cubicBezTo>
                      <a:cubicBezTo>
                        <a:pt x="1912368" y="1551594"/>
                        <a:pt x="1892627" y="1552079"/>
                        <a:pt x="1625237" y="1714490"/>
                      </a:cubicBezTo>
                      <a:cubicBezTo>
                        <a:pt x="1357847" y="1876901"/>
                        <a:pt x="1324314" y="1912858"/>
                        <a:pt x="1176234" y="2017995"/>
                      </a:cubicBezTo>
                      <a:cubicBezTo>
                        <a:pt x="1166835" y="2040219"/>
                        <a:pt x="1135304" y="2048668"/>
                        <a:pt x="1109657" y="2048668"/>
                      </a:cubicBezTo>
                      <a:lnTo>
                        <a:pt x="1035413" y="2048668"/>
                      </a:lnTo>
                      <a:lnTo>
                        <a:pt x="142359" y="2048668"/>
                      </a:lnTo>
                      <a:lnTo>
                        <a:pt x="61918" y="2048668"/>
                      </a:lnTo>
                      <a:cubicBezTo>
                        <a:pt x="27722" y="2048668"/>
                        <a:pt x="0" y="2020946"/>
                        <a:pt x="0" y="1986750"/>
                      </a:cubicBezTo>
                      <a:lnTo>
                        <a:pt x="0" y="1923102"/>
                      </a:lnTo>
                      <a:lnTo>
                        <a:pt x="33758" y="1486338"/>
                      </a:lnTo>
                      <a:cubicBezTo>
                        <a:pt x="35627" y="1462158"/>
                        <a:pt x="35627" y="1422953"/>
                        <a:pt x="33758" y="1398773"/>
                      </a:cubicBezTo>
                      <a:lnTo>
                        <a:pt x="0" y="962009"/>
                      </a:lnTo>
                      <a:lnTo>
                        <a:pt x="0" y="915199"/>
                      </a:lnTo>
                      <a:lnTo>
                        <a:pt x="993" y="910279"/>
                      </a:lnTo>
                      <a:lnTo>
                        <a:pt x="141" y="905371"/>
                      </a:lnTo>
                      <a:cubicBezTo>
                        <a:pt x="141" y="787934"/>
                        <a:pt x="97878" y="684394"/>
                        <a:pt x="249014" y="613729"/>
                      </a:cubicBezTo>
                      <a:cubicBezTo>
                        <a:pt x="389461" y="526624"/>
                        <a:pt x="532289" y="413326"/>
                        <a:pt x="672736" y="326221"/>
                      </a:cubicBezTo>
                      <a:lnTo>
                        <a:pt x="1028923" y="104757"/>
                      </a:lnTo>
                      <a:cubicBezTo>
                        <a:pt x="1169965" y="30926"/>
                        <a:pt x="1279271" y="0"/>
                        <a:pt x="1481573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2A7B0729-9AFF-4E2B-A033-1787BE87775B}"/>
                    </a:ext>
                  </a:extLst>
                </p:cNvPr>
                <p:cNvSpPr/>
                <p:nvPr/>
              </p:nvSpPr>
              <p:spPr>
                <a:xfrm>
                  <a:off x="4519112" y="3014672"/>
                  <a:ext cx="1909769" cy="1978354"/>
                </a:xfrm>
                <a:custGeom>
                  <a:avLst/>
                  <a:gdLst>
                    <a:gd name="connsiteX0" fmla="*/ 1323687 w 1909769"/>
                    <a:gd name="connsiteY0" fmla="*/ 0 h 1978354"/>
                    <a:gd name="connsiteX1" fmla="*/ 1909769 w 1909769"/>
                    <a:gd name="connsiteY1" fmla="*/ 340221 h 1978354"/>
                    <a:gd name="connsiteX2" fmla="*/ 1908514 w 1909769"/>
                    <a:gd name="connsiteY2" fmla="*/ 347448 h 1978354"/>
                    <a:gd name="connsiteX3" fmla="*/ 1909039 w 1909769"/>
                    <a:gd name="connsiteY3" fmla="*/ 350049 h 1978354"/>
                    <a:gd name="connsiteX4" fmla="*/ 1909039 w 1909769"/>
                    <a:gd name="connsiteY4" fmla="*/ 440493 h 1978354"/>
                    <a:gd name="connsiteX5" fmla="*/ 1877352 w 1909769"/>
                    <a:gd name="connsiteY5" fmla="*/ 850461 h 1978354"/>
                    <a:gd name="connsiteX6" fmla="*/ 1877352 w 1909769"/>
                    <a:gd name="connsiteY6" fmla="*/ 938026 h 1978354"/>
                    <a:gd name="connsiteX7" fmla="*/ 1909039 w 1909769"/>
                    <a:gd name="connsiteY7" fmla="*/ 1347986 h 1978354"/>
                    <a:gd name="connsiteX8" fmla="*/ 1909039 w 1909769"/>
                    <a:gd name="connsiteY8" fmla="*/ 1389425 h 1978354"/>
                    <a:gd name="connsiteX9" fmla="*/ 942606 w 1909769"/>
                    <a:gd name="connsiteY9" fmla="*/ 1978354 h 1978354"/>
                    <a:gd name="connsiteX10" fmla="*/ 653270 w 1909769"/>
                    <a:gd name="connsiteY10" fmla="*/ 1123940 h 1978354"/>
                    <a:gd name="connsiteX11" fmla="*/ 0 w 1909769"/>
                    <a:gd name="connsiteY11" fmla="*/ 741660 h 1978354"/>
                    <a:gd name="connsiteX12" fmla="*/ 1117995 w 1909769"/>
                    <a:gd name="connsiteY12" fmla="*/ 17477 h 1978354"/>
                    <a:gd name="connsiteX13" fmla="*/ 1187449 w 1909769"/>
                    <a:gd name="connsiteY13" fmla="*/ 5986 h 1978354"/>
                    <a:gd name="connsiteX14" fmla="*/ 1323687 w 1909769"/>
                    <a:gd name="connsiteY14" fmla="*/ 0 h 1978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909769" h="1978354">
                      <a:moveTo>
                        <a:pt x="1323687" y="0"/>
                      </a:moveTo>
                      <a:cubicBezTo>
                        <a:pt x="1647371" y="0"/>
                        <a:pt x="1909769" y="152322"/>
                        <a:pt x="1909769" y="340221"/>
                      </a:cubicBezTo>
                      <a:lnTo>
                        <a:pt x="1908514" y="347448"/>
                      </a:lnTo>
                      <a:lnTo>
                        <a:pt x="1909039" y="350049"/>
                      </a:lnTo>
                      <a:lnTo>
                        <a:pt x="1909039" y="440493"/>
                      </a:lnTo>
                      <a:lnTo>
                        <a:pt x="1877352" y="850461"/>
                      </a:lnTo>
                      <a:cubicBezTo>
                        <a:pt x="1875483" y="874641"/>
                        <a:pt x="1875483" y="913846"/>
                        <a:pt x="1877352" y="938026"/>
                      </a:cubicBezTo>
                      <a:lnTo>
                        <a:pt x="1909039" y="1347986"/>
                      </a:lnTo>
                      <a:lnTo>
                        <a:pt x="1909039" y="1389425"/>
                      </a:lnTo>
                      <a:lnTo>
                        <a:pt x="942606" y="1978354"/>
                      </a:lnTo>
                      <a:lnTo>
                        <a:pt x="653270" y="1123940"/>
                      </a:lnTo>
                      <a:lnTo>
                        <a:pt x="0" y="741660"/>
                      </a:lnTo>
                      <a:lnTo>
                        <a:pt x="1117995" y="17477"/>
                      </a:lnTo>
                      <a:lnTo>
                        <a:pt x="1187449" y="5986"/>
                      </a:lnTo>
                      <a:cubicBezTo>
                        <a:pt x="1228349" y="1933"/>
                        <a:pt x="1273112" y="0"/>
                        <a:pt x="1323687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1000">
                      <a:srgbClr val="FFC000">
                        <a:alpha val="50000"/>
                      </a:srgbClr>
                    </a:gs>
                    <a:gs pos="9000">
                      <a:schemeClr val="bg1">
                        <a:alpha val="0"/>
                      </a:schemeClr>
                    </a:gs>
                    <a:gs pos="76000">
                      <a:schemeClr val="bg1">
                        <a:alpha val="0"/>
                      </a:schemeClr>
                    </a:gs>
                    <a:gs pos="28000">
                      <a:srgbClr val="FFC000">
                        <a:alpha val="50000"/>
                      </a:srgbClr>
                    </a:gs>
                    <a:gs pos="52000">
                      <a:schemeClr val="bg1">
                        <a:alpha val="80000"/>
                      </a:schemeClr>
                    </a:gs>
                  </a:gsLst>
                  <a:lin ang="14400000" scaled="0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83FF5BF0-EB58-4279-A929-77F16E5F9D41}"/>
                    </a:ext>
                  </a:extLst>
                </p:cNvPr>
                <p:cNvSpPr/>
                <p:nvPr/>
              </p:nvSpPr>
              <p:spPr>
                <a:xfrm>
                  <a:off x="4402601" y="3603727"/>
                  <a:ext cx="1100798" cy="1426366"/>
                </a:xfrm>
                <a:custGeom>
                  <a:avLst/>
                  <a:gdLst>
                    <a:gd name="connsiteX0" fmla="*/ 586223 w 1172305"/>
                    <a:gd name="connsiteY0" fmla="*/ 0 h 1483518"/>
                    <a:gd name="connsiteX1" fmla="*/ 1172305 w 1172305"/>
                    <a:gd name="connsiteY1" fmla="*/ 340221 h 1483518"/>
                    <a:gd name="connsiteX2" fmla="*/ 1171050 w 1172305"/>
                    <a:gd name="connsiteY2" fmla="*/ 347448 h 1483518"/>
                    <a:gd name="connsiteX3" fmla="*/ 1171575 w 1172305"/>
                    <a:gd name="connsiteY3" fmla="*/ 350049 h 1483518"/>
                    <a:gd name="connsiteX4" fmla="*/ 1171575 w 1172305"/>
                    <a:gd name="connsiteY4" fmla="*/ 440493 h 1483518"/>
                    <a:gd name="connsiteX5" fmla="*/ 1139888 w 1172305"/>
                    <a:gd name="connsiteY5" fmla="*/ 850461 h 1483518"/>
                    <a:gd name="connsiteX6" fmla="*/ 1139888 w 1172305"/>
                    <a:gd name="connsiteY6" fmla="*/ 938026 h 1483518"/>
                    <a:gd name="connsiteX7" fmla="*/ 1171575 w 1172305"/>
                    <a:gd name="connsiteY7" fmla="*/ 1347986 h 1483518"/>
                    <a:gd name="connsiteX8" fmla="*/ 1171575 w 1172305"/>
                    <a:gd name="connsiteY8" fmla="*/ 1421600 h 1483518"/>
                    <a:gd name="connsiteX9" fmla="*/ 1109657 w 1172305"/>
                    <a:gd name="connsiteY9" fmla="*/ 1483518 h 1483518"/>
                    <a:gd name="connsiteX10" fmla="*/ 1035413 w 1172305"/>
                    <a:gd name="connsiteY10" fmla="*/ 1483518 h 1483518"/>
                    <a:gd name="connsiteX11" fmla="*/ 142359 w 1172305"/>
                    <a:gd name="connsiteY11" fmla="*/ 1483518 h 1483518"/>
                    <a:gd name="connsiteX12" fmla="*/ 61918 w 1172305"/>
                    <a:gd name="connsiteY12" fmla="*/ 1483518 h 1483518"/>
                    <a:gd name="connsiteX13" fmla="*/ 0 w 1172305"/>
                    <a:gd name="connsiteY13" fmla="*/ 1421600 h 1483518"/>
                    <a:gd name="connsiteX14" fmla="*/ 0 w 1172305"/>
                    <a:gd name="connsiteY14" fmla="*/ 1357952 h 1483518"/>
                    <a:gd name="connsiteX15" fmla="*/ 33758 w 1172305"/>
                    <a:gd name="connsiteY15" fmla="*/ 921188 h 1483518"/>
                    <a:gd name="connsiteX16" fmla="*/ 33758 w 1172305"/>
                    <a:gd name="connsiteY16" fmla="*/ 833623 h 1483518"/>
                    <a:gd name="connsiteX17" fmla="*/ 0 w 1172305"/>
                    <a:gd name="connsiteY17" fmla="*/ 396859 h 1483518"/>
                    <a:gd name="connsiteX18" fmla="*/ 0 w 1172305"/>
                    <a:gd name="connsiteY18" fmla="*/ 350049 h 1483518"/>
                    <a:gd name="connsiteX19" fmla="*/ 993 w 1172305"/>
                    <a:gd name="connsiteY19" fmla="*/ 345129 h 1483518"/>
                    <a:gd name="connsiteX20" fmla="*/ 141 w 1172305"/>
                    <a:gd name="connsiteY20" fmla="*/ 340221 h 1483518"/>
                    <a:gd name="connsiteX21" fmla="*/ 586223 w 1172305"/>
                    <a:gd name="connsiteY21" fmla="*/ 0 h 14835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172305" h="1483518">
                      <a:moveTo>
                        <a:pt x="586223" y="0"/>
                      </a:moveTo>
                      <a:cubicBezTo>
                        <a:pt x="909907" y="0"/>
                        <a:pt x="1172305" y="152322"/>
                        <a:pt x="1172305" y="340221"/>
                      </a:cubicBezTo>
                      <a:lnTo>
                        <a:pt x="1171050" y="347448"/>
                      </a:lnTo>
                      <a:lnTo>
                        <a:pt x="1171575" y="350049"/>
                      </a:lnTo>
                      <a:lnTo>
                        <a:pt x="1171575" y="440493"/>
                      </a:lnTo>
                      <a:lnTo>
                        <a:pt x="1139888" y="850461"/>
                      </a:lnTo>
                      <a:cubicBezTo>
                        <a:pt x="1138019" y="874641"/>
                        <a:pt x="1138019" y="913846"/>
                        <a:pt x="1139888" y="938026"/>
                      </a:cubicBezTo>
                      <a:lnTo>
                        <a:pt x="1171575" y="1347986"/>
                      </a:lnTo>
                      <a:lnTo>
                        <a:pt x="1171575" y="1421600"/>
                      </a:lnTo>
                      <a:cubicBezTo>
                        <a:pt x="1171575" y="1455796"/>
                        <a:pt x="1143853" y="1483518"/>
                        <a:pt x="1109657" y="1483518"/>
                      </a:cubicBezTo>
                      <a:lnTo>
                        <a:pt x="1035413" y="1483518"/>
                      </a:lnTo>
                      <a:lnTo>
                        <a:pt x="142359" y="1483518"/>
                      </a:lnTo>
                      <a:lnTo>
                        <a:pt x="61918" y="1483518"/>
                      </a:lnTo>
                      <a:cubicBezTo>
                        <a:pt x="27722" y="1483518"/>
                        <a:pt x="0" y="1455796"/>
                        <a:pt x="0" y="1421600"/>
                      </a:cubicBezTo>
                      <a:lnTo>
                        <a:pt x="0" y="1357952"/>
                      </a:lnTo>
                      <a:lnTo>
                        <a:pt x="33758" y="921188"/>
                      </a:lnTo>
                      <a:cubicBezTo>
                        <a:pt x="35627" y="897008"/>
                        <a:pt x="35627" y="857803"/>
                        <a:pt x="33758" y="833623"/>
                      </a:cubicBezTo>
                      <a:lnTo>
                        <a:pt x="0" y="396859"/>
                      </a:lnTo>
                      <a:lnTo>
                        <a:pt x="0" y="350049"/>
                      </a:lnTo>
                      <a:lnTo>
                        <a:pt x="993" y="345129"/>
                      </a:lnTo>
                      <a:lnTo>
                        <a:pt x="141" y="340221"/>
                      </a:lnTo>
                      <a:cubicBezTo>
                        <a:pt x="141" y="152322"/>
                        <a:pt x="262539" y="0"/>
                        <a:pt x="586223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F2F72197-3AC7-404A-A09A-A0A6BE0DF218}"/>
                  </a:ext>
                </a:extLst>
              </p:cNvPr>
              <p:cNvSpPr/>
              <p:nvPr/>
            </p:nvSpPr>
            <p:spPr>
              <a:xfrm>
                <a:off x="4402601" y="3935220"/>
                <a:ext cx="1100798" cy="1426366"/>
              </a:xfrm>
              <a:custGeom>
                <a:avLst/>
                <a:gdLst>
                  <a:gd name="connsiteX0" fmla="*/ 586223 w 1172305"/>
                  <a:gd name="connsiteY0" fmla="*/ 0 h 1483518"/>
                  <a:gd name="connsiteX1" fmla="*/ 1172305 w 1172305"/>
                  <a:gd name="connsiteY1" fmla="*/ 340221 h 1483518"/>
                  <a:gd name="connsiteX2" fmla="*/ 1171050 w 1172305"/>
                  <a:gd name="connsiteY2" fmla="*/ 347448 h 1483518"/>
                  <a:gd name="connsiteX3" fmla="*/ 1171575 w 1172305"/>
                  <a:gd name="connsiteY3" fmla="*/ 350049 h 1483518"/>
                  <a:gd name="connsiteX4" fmla="*/ 1171575 w 1172305"/>
                  <a:gd name="connsiteY4" fmla="*/ 440493 h 1483518"/>
                  <a:gd name="connsiteX5" fmla="*/ 1139888 w 1172305"/>
                  <a:gd name="connsiteY5" fmla="*/ 850461 h 1483518"/>
                  <a:gd name="connsiteX6" fmla="*/ 1139888 w 1172305"/>
                  <a:gd name="connsiteY6" fmla="*/ 938026 h 1483518"/>
                  <a:gd name="connsiteX7" fmla="*/ 1171575 w 1172305"/>
                  <a:gd name="connsiteY7" fmla="*/ 1347986 h 1483518"/>
                  <a:gd name="connsiteX8" fmla="*/ 1171575 w 1172305"/>
                  <a:gd name="connsiteY8" fmla="*/ 1421600 h 1483518"/>
                  <a:gd name="connsiteX9" fmla="*/ 1109657 w 1172305"/>
                  <a:gd name="connsiteY9" fmla="*/ 1483518 h 1483518"/>
                  <a:gd name="connsiteX10" fmla="*/ 1035413 w 1172305"/>
                  <a:gd name="connsiteY10" fmla="*/ 1483518 h 1483518"/>
                  <a:gd name="connsiteX11" fmla="*/ 142359 w 1172305"/>
                  <a:gd name="connsiteY11" fmla="*/ 1483518 h 1483518"/>
                  <a:gd name="connsiteX12" fmla="*/ 61918 w 1172305"/>
                  <a:gd name="connsiteY12" fmla="*/ 1483518 h 1483518"/>
                  <a:gd name="connsiteX13" fmla="*/ 0 w 1172305"/>
                  <a:gd name="connsiteY13" fmla="*/ 1421600 h 1483518"/>
                  <a:gd name="connsiteX14" fmla="*/ 0 w 1172305"/>
                  <a:gd name="connsiteY14" fmla="*/ 1357952 h 1483518"/>
                  <a:gd name="connsiteX15" fmla="*/ 33758 w 1172305"/>
                  <a:gd name="connsiteY15" fmla="*/ 921188 h 1483518"/>
                  <a:gd name="connsiteX16" fmla="*/ 33758 w 1172305"/>
                  <a:gd name="connsiteY16" fmla="*/ 833623 h 1483518"/>
                  <a:gd name="connsiteX17" fmla="*/ 0 w 1172305"/>
                  <a:gd name="connsiteY17" fmla="*/ 396859 h 1483518"/>
                  <a:gd name="connsiteX18" fmla="*/ 0 w 1172305"/>
                  <a:gd name="connsiteY18" fmla="*/ 350049 h 1483518"/>
                  <a:gd name="connsiteX19" fmla="*/ 993 w 1172305"/>
                  <a:gd name="connsiteY19" fmla="*/ 345129 h 1483518"/>
                  <a:gd name="connsiteX20" fmla="*/ 141 w 1172305"/>
                  <a:gd name="connsiteY20" fmla="*/ 340221 h 1483518"/>
                  <a:gd name="connsiteX21" fmla="*/ 586223 w 1172305"/>
                  <a:gd name="connsiteY21" fmla="*/ 0 h 1483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72305" h="1483518">
                    <a:moveTo>
                      <a:pt x="586223" y="0"/>
                    </a:moveTo>
                    <a:cubicBezTo>
                      <a:pt x="909907" y="0"/>
                      <a:pt x="1172305" y="152322"/>
                      <a:pt x="1172305" y="340221"/>
                    </a:cubicBezTo>
                    <a:lnTo>
                      <a:pt x="1171050" y="347448"/>
                    </a:lnTo>
                    <a:lnTo>
                      <a:pt x="1171575" y="350049"/>
                    </a:lnTo>
                    <a:lnTo>
                      <a:pt x="1171575" y="440493"/>
                    </a:lnTo>
                    <a:lnTo>
                      <a:pt x="1139888" y="850461"/>
                    </a:lnTo>
                    <a:cubicBezTo>
                      <a:pt x="1138019" y="874641"/>
                      <a:pt x="1138019" y="913846"/>
                      <a:pt x="1139888" y="938026"/>
                    </a:cubicBezTo>
                    <a:lnTo>
                      <a:pt x="1171575" y="1347986"/>
                    </a:lnTo>
                    <a:lnTo>
                      <a:pt x="1171575" y="1421600"/>
                    </a:lnTo>
                    <a:cubicBezTo>
                      <a:pt x="1171575" y="1455796"/>
                      <a:pt x="1143853" y="1483518"/>
                      <a:pt x="1109657" y="1483518"/>
                    </a:cubicBezTo>
                    <a:lnTo>
                      <a:pt x="1035413" y="1483518"/>
                    </a:lnTo>
                    <a:lnTo>
                      <a:pt x="142359" y="1483518"/>
                    </a:lnTo>
                    <a:lnTo>
                      <a:pt x="61918" y="1483518"/>
                    </a:lnTo>
                    <a:cubicBezTo>
                      <a:pt x="27722" y="1483518"/>
                      <a:pt x="0" y="1455796"/>
                      <a:pt x="0" y="1421600"/>
                    </a:cubicBezTo>
                    <a:lnTo>
                      <a:pt x="0" y="1357952"/>
                    </a:lnTo>
                    <a:lnTo>
                      <a:pt x="33758" y="921188"/>
                    </a:lnTo>
                    <a:cubicBezTo>
                      <a:pt x="35627" y="897008"/>
                      <a:pt x="35627" y="857803"/>
                      <a:pt x="33758" y="833623"/>
                    </a:cubicBezTo>
                    <a:lnTo>
                      <a:pt x="0" y="396859"/>
                    </a:lnTo>
                    <a:lnTo>
                      <a:pt x="0" y="350049"/>
                    </a:lnTo>
                    <a:lnTo>
                      <a:pt x="993" y="345129"/>
                    </a:lnTo>
                    <a:lnTo>
                      <a:pt x="141" y="340221"/>
                    </a:lnTo>
                    <a:cubicBezTo>
                      <a:pt x="141" y="152322"/>
                      <a:pt x="262539" y="0"/>
                      <a:pt x="586223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99B43FBE-1688-4243-A179-D8FE5D0BC255}"/>
                </a:ext>
              </a:extLst>
            </p:cNvPr>
            <p:cNvGrpSpPr/>
            <p:nvPr/>
          </p:nvGrpSpPr>
          <p:grpSpPr>
            <a:xfrm>
              <a:off x="5687433" y="5182969"/>
              <a:ext cx="1831476" cy="1095377"/>
              <a:chOff x="4175073" y="6113017"/>
              <a:chExt cx="1685117" cy="1007842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37C86B52-7FA8-4A91-857F-96DC1DEE6EF8}"/>
                  </a:ext>
                </a:extLst>
              </p:cNvPr>
              <p:cNvSpPr/>
              <p:nvPr/>
            </p:nvSpPr>
            <p:spPr>
              <a:xfrm>
                <a:off x="4175073" y="6113017"/>
                <a:ext cx="1685117" cy="1007842"/>
              </a:xfrm>
              <a:custGeom>
                <a:avLst/>
                <a:gdLst>
                  <a:gd name="connsiteX0" fmla="*/ 688406 w 1685117"/>
                  <a:gd name="connsiteY0" fmla="*/ 575 h 1007842"/>
                  <a:gd name="connsiteX1" fmla="*/ 893690 w 1685117"/>
                  <a:gd name="connsiteY1" fmla="*/ 33454 h 1007842"/>
                  <a:gd name="connsiteX2" fmla="*/ 897913 w 1685117"/>
                  <a:gd name="connsiteY2" fmla="*/ 36549 h 1007842"/>
                  <a:gd name="connsiteX3" fmla="*/ 900123 w 1685117"/>
                  <a:gd name="connsiteY3" fmla="*/ 37306 h 1007842"/>
                  <a:gd name="connsiteX4" fmla="*/ 964077 w 1685117"/>
                  <a:gd name="connsiteY4" fmla="*/ 70300 h 1007842"/>
                  <a:gd name="connsiteX5" fmla="*/ 1231562 w 1685117"/>
                  <a:gd name="connsiteY5" fmla="*/ 231419 h 1007842"/>
                  <a:gd name="connsiteX6" fmla="*/ 1293480 w 1685117"/>
                  <a:gd name="connsiteY6" fmla="*/ 263363 h 1007842"/>
                  <a:gd name="connsiteX7" fmla="*/ 1605771 w 1685117"/>
                  <a:gd name="connsiteY7" fmla="*/ 401359 h 1007842"/>
                  <a:gd name="connsiteX8" fmla="*/ 1657824 w 1685117"/>
                  <a:gd name="connsiteY8" fmla="*/ 428214 h 1007842"/>
                  <a:gd name="connsiteX9" fmla="*/ 1666714 w 1685117"/>
                  <a:gd name="connsiteY9" fmla="*/ 439287 h 1007842"/>
                  <a:gd name="connsiteX10" fmla="*/ 1675446 w 1685117"/>
                  <a:gd name="connsiteY10" fmla="*/ 442904 h 1007842"/>
                  <a:gd name="connsiteX11" fmla="*/ 1683931 w 1685117"/>
                  <a:gd name="connsiteY11" fmla="*/ 463390 h 1007842"/>
                  <a:gd name="connsiteX12" fmla="*/ 1683931 w 1685117"/>
                  <a:gd name="connsiteY12" fmla="*/ 579277 h 1007842"/>
                  <a:gd name="connsiteX13" fmla="*/ 1680400 w 1685117"/>
                  <a:gd name="connsiteY13" fmla="*/ 587802 h 1007842"/>
                  <a:gd name="connsiteX14" fmla="*/ 1685117 w 1685117"/>
                  <a:gd name="connsiteY14" fmla="*/ 593677 h 1007842"/>
                  <a:gd name="connsiteX15" fmla="*/ 1666982 w 1685117"/>
                  <a:gd name="connsiteY15" fmla="*/ 616265 h 1007842"/>
                  <a:gd name="connsiteX16" fmla="*/ 1614484 w 1685117"/>
                  <a:gd name="connsiteY16" fmla="*/ 643350 h 1007842"/>
                  <a:gd name="connsiteX17" fmla="*/ 982999 w 1685117"/>
                  <a:gd name="connsiteY17" fmla="*/ 969140 h 1007842"/>
                  <a:gd name="connsiteX18" fmla="*/ 926119 w 1685117"/>
                  <a:gd name="connsiteY18" fmla="*/ 998486 h 1007842"/>
                  <a:gd name="connsiteX19" fmla="*/ 838554 w 1685117"/>
                  <a:gd name="connsiteY19" fmla="*/ 998486 h 1007842"/>
                  <a:gd name="connsiteX20" fmla="*/ 793548 w 1685117"/>
                  <a:gd name="connsiteY20" fmla="*/ 975267 h 1007842"/>
                  <a:gd name="connsiteX21" fmla="*/ 508579 w 1685117"/>
                  <a:gd name="connsiteY21" fmla="*/ 803618 h 1007842"/>
                  <a:gd name="connsiteX22" fmla="*/ 446661 w 1685117"/>
                  <a:gd name="connsiteY22" fmla="*/ 771674 h 1007842"/>
                  <a:gd name="connsiteX23" fmla="*/ 113952 w 1685117"/>
                  <a:gd name="connsiteY23" fmla="*/ 624655 h 1007842"/>
                  <a:gd name="connsiteX24" fmla="*/ 80852 w 1685117"/>
                  <a:gd name="connsiteY24" fmla="*/ 607578 h 1007842"/>
                  <a:gd name="connsiteX25" fmla="*/ 78075 w 1685117"/>
                  <a:gd name="connsiteY25" fmla="*/ 605421 h 1007842"/>
                  <a:gd name="connsiteX26" fmla="*/ 74002 w 1685117"/>
                  <a:gd name="connsiteY26" fmla="*/ 603942 h 1007842"/>
                  <a:gd name="connsiteX27" fmla="*/ 12928 w 1685117"/>
                  <a:gd name="connsiteY27" fmla="*/ 538829 h 1007842"/>
                  <a:gd name="connsiteX28" fmla="*/ 10914 w 1685117"/>
                  <a:gd name="connsiteY28" fmla="*/ 507875 h 1007842"/>
                  <a:gd name="connsiteX29" fmla="*/ 9913 w 1685117"/>
                  <a:gd name="connsiteY29" fmla="*/ 505459 h 1007842"/>
                  <a:gd name="connsiteX30" fmla="*/ 9913 w 1685117"/>
                  <a:gd name="connsiteY30" fmla="*/ 407968 h 1007842"/>
                  <a:gd name="connsiteX31" fmla="*/ 5378 w 1685117"/>
                  <a:gd name="connsiteY31" fmla="*/ 400727 h 1007842"/>
                  <a:gd name="connsiteX32" fmla="*/ 238694 w 1685117"/>
                  <a:gd name="connsiteY32" fmla="*/ 123146 h 1007842"/>
                  <a:gd name="connsiteX33" fmla="*/ 688406 w 1685117"/>
                  <a:gd name="connsiteY33" fmla="*/ 575 h 1007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685117" h="1007842">
                    <a:moveTo>
                      <a:pt x="688406" y="575"/>
                    </a:moveTo>
                    <a:cubicBezTo>
                      <a:pt x="771487" y="-2670"/>
                      <a:pt x="843866" y="7749"/>
                      <a:pt x="893690" y="33454"/>
                    </a:cubicBezTo>
                    <a:lnTo>
                      <a:pt x="897913" y="36549"/>
                    </a:lnTo>
                    <a:lnTo>
                      <a:pt x="900123" y="37306"/>
                    </a:lnTo>
                    <a:lnTo>
                      <a:pt x="964077" y="70300"/>
                    </a:lnTo>
                    <a:lnTo>
                      <a:pt x="1231562" y="231419"/>
                    </a:lnTo>
                    <a:cubicBezTo>
                      <a:pt x="1247338" y="240921"/>
                      <a:pt x="1275060" y="255223"/>
                      <a:pt x="1293480" y="263363"/>
                    </a:cubicBezTo>
                    <a:lnTo>
                      <a:pt x="1605771" y="401359"/>
                    </a:lnTo>
                    <a:lnTo>
                      <a:pt x="1657824" y="428214"/>
                    </a:lnTo>
                    <a:lnTo>
                      <a:pt x="1666714" y="439287"/>
                    </a:lnTo>
                    <a:lnTo>
                      <a:pt x="1675446" y="442904"/>
                    </a:lnTo>
                    <a:cubicBezTo>
                      <a:pt x="1680689" y="448147"/>
                      <a:pt x="1683931" y="455390"/>
                      <a:pt x="1683931" y="463390"/>
                    </a:cubicBezTo>
                    <a:lnTo>
                      <a:pt x="1683931" y="579277"/>
                    </a:lnTo>
                    <a:lnTo>
                      <a:pt x="1680400" y="587802"/>
                    </a:lnTo>
                    <a:lnTo>
                      <a:pt x="1685117" y="593677"/>
                    </a:lnTo>
                    <a:cubicBezTo>
                      <a:pt x="1685117" y="601852"/>
                      <a:pt x="1679072" y="610028"/>
                      <a:pt x="1666982" y="616265"/>
                    </a:cubicBezTo>
                    <a:lnTo>
                      <a:pt x="1614484" y="643350"/>
                    </a:lnTo>
                    <a:lnTo>
                      <a:pt x="982999" y="969140"/>
                    </a:lnTo>
                    <a:lnTo>
                      <a:pt x="926119" y="998486"/>
                    </a:lnTo>
                    <a:cubicBezTo>
                      <a:pt x="901939" y="1010961"/>
                      <a:pt x="862734" y="1010961"/>
                      <a:pt x="838554" y="998486"/>
                    </a:cubicBezTo>
                    <a:lnTo>
                      <a:pt x="793548" y="975267"/>
                    </a:lnTo>
                    <a:lnTo>
                      <a:pt x="508579" y="803618"/>
                    </a:lnTo>
                    <a:cubicBezTo>
                      <a:pt x="492803" y="794115"/>
                      <a:pt x="465080" y="779813"/>
                      <a:pt x="446661" y="771674"/>
                    </a:cubicBezTo>
                    <a:lnTo>
                      <a:pt x="113952" y="624655"/>
                    </a:lnTo>
                    <a:lnTo>
                      <a:pt x="80852" y="607578"/>
                    </a:lnTo>
                    <a:lnTo>
                      <a:pt x="78075" y="605421"/>
                    </a:lnTo>
                    <a:lnTo>
                      <a:pt x="74002" y="603942"/>
                    </a:lnTo>
                    <a:cubicBezTo>
                      <a:pt x="40786" y="586805"/>
                      <a:pt x="20739" y="564497"/>
                      <a:pt x="12928" y="538829"/>
                    </a:cubicBezTo>
                    <a:lnTo>
                      <a:pt x="10914" y="507875"/>
                    </a:lnTo>
                    <a:lnTo>
                      <a:pt x="9913" y="505459"/>
                    </a:lnTo>
                    <a:lnTo>
                      <a:pt x="9913" y="407968"/>
                    </a:lnTo>
                    <a:lnTo>
                      <a:pt x="5378" y="400727"/>
                    </a:lnTo>
                    <a:cubicBezTo>
                      <a:pt x="-23238" y="323426"/>
                      <a:pt x="63459" y="213552"/>
                      <a:pt x="238694" y="123146"/>
                    </a:cubicBezTo>
                    <a:cubicBezTo>
                      <a:pt x="381744" y="49345"/>
                      <a:pt x="549939" y="5983"/>
                      <a:pt x="688406" y="575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108A551B-0F58-4A58-94D9-9DA3EF8539C9}"/>
                  </a:ext>
                </a:extLst>
              </p:cNvPr>
              <p:cNvSpPr/>
              <p:nvPr/>
            </p:nvSpPr>
            <p:spPr>
              <a:xfrm>
                <a:off x="4184986" y="6590429"/>
                <a:ext cx="1675204" cy="530430"/>
              </a:xfrm>
              <a:custGeom>
                <a:avLst/>
                <a:gdLst>
                  <a:gd name="connsiteX0" fmla="*/ 0 w 1675204"/>
                  <a:gd name="connsiteY0" fmla="*/ 0 h 530430"/>
                  <a:gd name="connsiteX1" fmla="*/ 1674018 w 1675204"/>
                  <a:gd name="connsiteY1" fmla="*/ 0 h 530430"/>
                  <a:gd name="connsiteX2" fmla="*/ 1674018 w 1675204"/>
                  <a:gd name="connsiteY2" fmla="*/ 101865 h 530430"/>
                  <a:gd name="connsiteX3" fmla="*/ 1670487 w 1675204"/>
                  <a:gd name="connsiteY3" fmla="*/ 110390 h 530430"/>
                  <a:gd name="connsiteX4" fmla="*/ 1675204 w 1675204"/>
                  <a:gd name="connsiteY4" fmla="*/ 116265 h 530430"/>
                  <a:gd name="connsiteX5" fmla="*/ 1657069 w 1675204"/>
                  <a:gd name="connsiteY5" fmla="*/ 138853 h 530430"/>
                  <a:gd name="connsiteX6" fmla="*/ 1604571 w 1675204"/>
                  <a:gd name="connsiteY6" fmla="*/ 165938 h 530430"/>
                  <a:gd name="connsiteX7" fmla="*/ 973086 w 1675204"/>
                  <a:gd name="connsiteY7" fmla="*/ 491728 h 530430"/>
                  <a:gd name="connsiteX8" fmla="*/ 916206 w 1675204"/>
                  <a:gd name="connsiteY8" fmla="*/ 521074 h 530430"/>
                  <a:gd name="connsiteX9" fmla="*/ 828641 w 1675204"/>
                  <a:gd name="connsiteY9" fmla="*/ 521074 h 530430"/>
                  <a:gd name="connsiteX10" fmla="*/ 783635 w 1675204"/>
                  <a:gd name="connsiteY10" fmla="*/ 497855 h 530430"/>
                  <a:gd name="connsiteX11" fmla="*/ 498666 w 1675204"/>
                  <a:gd name="connsiteY11" fmla="*/ 326206 h 530430"/>
                  <a:gd name="connsiteX12" fmla="*/ 436748 w 1675204"/>
                  <a:gd name="connsiteY12" fmla="*/ 294262 h 530430"/>
                  <a:gd name="connsiteX13" fmla="*/ 104039 w 1675204"/>
                  <a:gd name="connsiteY13" fmla="*/ 147243 h 530430"/>
                  <a:gd name="connsiteX14" fmla="*/ 70939 w 1675204"/>
                  <a:gd name="connsiteY14" fmla="*/ 130166 h 530430"/>
                  <a:gd name="connsiteX15" fmla="*/ 68162 w 1675204"/>
                  <a:gd name="connsiteY15" fmla="*/ 128009 h 530430"/>
                  <a:gd name="connsiteX16" fmla="*/ 64089 w 1675204"/>
                  <a:gd name="connsiteY16" fmla="*/ 126530 h 530430"/>
                  <a:gd name="connsiteX17" fmla="*/ 3015 w 1675204"/>
                  <a:gd name="connsiteY17" fmla="*/ 61417 h 530430"/>
                  <a:gd name="connsiteX18" fmla="*/ 1001 w 1675204"/>
                  <a:gd name="connsiteY18" fmla="*/ 30463 h 530430"/>
                  <a:gd name="connsiteX19" fmla="*/ 0 w 1675204"/>
                  <a:gd name="connsiteY19" fmla="*/ 28047 h 530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675204" h="530430">
                    <a:moveTo>
                      <a:pt x="0" y="0"/>
                    </a:moveTo>
                    <a:lnTo>
                      <a:pt x="1674018" y="0"/>
                    </a:lnTo>
                    <a:lnTo>
                      <a:pt x="1674018" y="101865"/>
                    </a:lnTo>
                    <a:lnTo>
                      <a:pt x="1670487" y="110390"/>
                    </a:lnTo>
                    <a:lnTo>
                      <a:pt x="1675204" y="116265"/>
                    </a:lnTo>
                    <a:cubicBezTo>
                      <a:pt x="1675204" y="124440"/>
                      <a:pt x="1669159" y="132616"/>
                      <a:pt x="1657069" y="138853"/>
                    </a:cubicBezTo>
                    <a:lnTo>
                      <a:pt x="1604571" y="165938"/>
                    </a:lnTo>
                    <a:lnTo>
                      <a:pt x="973086" y="491728"/>
                    </a:lnTo>
                    <a:lnTo>
                      <a:pt x="916206" y="521074"/>
                    </a:lnTo>
                    <a:cubicBezTo>
                      <a:pt x="892026" y="533549"/>
                      <a:pt x="852821" y="533549"/>
                      <a:pt x="828641" y="521074"/>
                    </a:cubicBezTo>
                    <a:lnTo>
                      <a:pt x="783635" y="497855"/>
                    </a:lnTo>
                    <a:lnTo>
                      <a:pt x="498666" y="326206"/>
                    </a:lnTo>
                    <a:cubicBezTo>
                      <a:pt x="482890" y="316703"/>
                      <a:pt x="455167" y="302401"/>
                      <a:pt x="436748" y="294262"/>
                    </a:cubicBezTo>
                    <a:lnTo>
                      <a:pt x="104039" y="147243"/>
                    </a:lnTo>
                    <a:lnTo>
                      <a:pt x="70939" y="130166"/>
                    </a:lnTo>
                    <a:lnTo>
                      <a:pt x="68162" y="128009"/>
                    </a:lnTo>
                    <a:lnTo>
                      <a:pt x="64089" y="126530"/>
                    </a:lnTo>
                    <a:cubicBezTo>
                      <a:pt x="30873" y="109393"/>
                      <a:pt x="10826" y="87085"/>
                      <a:pt x="3015" y="61417"/>
                    </a:cubicBezTo>
                    <a:lnTo>
                      <a:pt x="1001" y="30463"/>
                    </a:lnTo>
                    <a:lnTo>
                      <a:pt x="0" y="28047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  <a:gs pos="20000">
                    <a:srgbClr val="FFC000">
                      <a:alpha val="50000"/>
                    </a:srgbClr>
                  </a:gs>
                  <a:gs pos="47000">
                    <a:schemeClr val="bg1">
                      <a:alpha val="80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5225E085-A429-4706-A088-27580A0D3879}"/>
                  </a:ext>
                </a:extLst>
              </p:cNvPr>
              <p:cNvSpPr/>
              <p:nvPr/>
            </p:nvSpPr>
            <p:spPr>
              <a:xfrm>
                <a:off x="4219212" y="6147251"/>
                <a:ext cx="1574285" cy="812601"/>
              </a:xfrm>
              <a:custGeom>
                <a:avLst/>
                <a:gdLst>
                  <a:gd name="connsiteX0" fmla="*/ 688406 w 1675959"/>
                  <a:gd name="connsiteY0" fmla="*/ 1114 h 1676575"/>
                  <a:gd name="connsiteX1" fmla="*/ 893690 w 1675959"/>
                  <a:gd name="connsiteY1" fmla="*/ 64844 h 1676575"/>
                  <a:gd name="connsiteX2" fmla="*/ 897913 w 1675959"/>
                  <a:gd name="connsiteY2" fmla="*/ 70842 h 1676575"/>
                  <a:gd name="connsiteX3" fmla="*/ 900123 w 1675959"/>
                  <a:gd name="connsiteY3" fmla="*/ 72310 h 1676575"/>
                  <a:gd name="connsiteX4" fmla="*/ 964077 w 1675959"/>
                  <a:gd name="connsiteY4" fmla="*/ 136263 h 1676575"/>
                  <a:gd name="connsiteX5" fmla="*/ 1231562 w 1675959"/>
                  <a:gd name="connsiteY5" fmla="*/ 448561 h 1676575"/>
                  <a:gd name="connsiteX6" fmla="*/ 1293480 w 1675959"/>
                  <a:gd name="connsiteY6" fmla="*/ 510478 h 1676575"/>
                  <a:gd name="connsiteX7" fmla="*/ 1605771 w 1675959"/>
                  <a:gd name="connsiteY7" fmla="*/ 777958 h 1676575"/>
                  <a:gd name="connsiteX8" fmla="*/ 1657824 w 1675959"/>
                  <a:gd name="connsiteY8" fmla="*/ 830011 h 1676575"/>
                  <a:gd name="connsiteX9" fmla="*/ 1657824 w 1675959"/>
                  <a:gd name="connsiteY9" fmla="*/ 917576 h 1676575"/>
                  <a:gd name="connsiteX10" fmla="*/ 1605326 w 1675959"/>
                  <a:gd name="connsiteY10" fmla="*/ 970075 h 1676575"/>
                  <a:gd name="connsiteX11" fmla="*/ 973841 w 1675959"/>
                  <a:gd name="connsiteY11" fmla="*/ 1601559 h 1676575"/>
                  <a:gd name="connsiteX12" fmla="*/ 916961 w 1675959"/>
                  <a:gd name="connsiteY12" fmla="*/ 1658440 h 1676575"/>
                  <a:gd name="connsiteX13" fmla="*/ 829396 w 1675959"/>
                  <a:gd name="connsiteY13" fmla="*/ 1658440 h 1676575"/>
                  <a:gd name="connsiteX14" fmla="*/ 784390 w 1675959"/>
                  <a:gd name="connsiteY14" fmla="*/ 1613434 h 1676575"/>
                  <a:gd name="connsiteX15" fmla="*/ 499421 w 1675959"/>
                  <a:gd name="connsiteY15" fmla="*/ 1280725 h 1676575"/>
                  <a:gd name="connsiteX16" fmla="*/ 437503 w 1675959"/>
                  <a:gd name="connsiteY16" fmla="*/ 1218807 h 1676575"/>
                  <a:gd name="connsiteX17" fmla="*/ 104794 w 1675959"/>
                  <a:gd name="connsiteY17" fmla="*/ 933839 h 1676575"/>
                  <a:gd name="connsiteX18" fmla="*/ 71694 w 1675959"/>
                  <a:gd name="connsiteY18" fmla="*/ 900739 h 1676575"/>
                  <a:gd name="connsiteX19" fmla="*/ 68917 w 1675959"/>
                  <a:gd name="connsiteY19" fmla="*/ 896558 h 1676575"/>
                  <a:gd name="connsiteX20" fmla="*/ 64844 w 1675959"/>
                  <a:gd name="connsiteY20" fmla="*/ 893690 h 1676575"/>
                  <a:gd name="connsiteX21" fmla="*/ 238694 w 1675959"/>
                  <a:gd name="connsiteY21" fmla="*/ 238694 h 1676575"/>
                  <a:gd name="connsiteX22" fmla="*/ 688406 w 1675959"/>
                  <a:gd name="connsiteY22" fmla="*/ 1114 h 1676575"/>
                  <a:gd name="connsiteX0" fmla="*/ 694023 w 1681576"/>
                  <a:gd name="connsiteY0" fmla="*/ 1114 h 1676575"/>
                  <a:gd name="connsiteX1" fmla="*/ 899307 w 1681576"/>
                  <a:gd name="connsiteY1" fmla="*/ 64844 h 1676575"/>
                  <a:gd name="connsiteX2" fmla="*/ 903530 w 1681576"/>
                  <a:gd name="connsiteY2" fmla="*/ 70842 h 1676575"/>
                  <a:gd name="connsiteX3" fmla="*/ 905740 w 1681576"/>
                  <a:gd name="connsiteY3" fmla="*/ 72310 h 1676575"/>
                  <a:gd name="connsiteX4" fmla="*/ 969694 w 1681576"/>
                  <a:gd name="connsiteY4" fmla="*/ 136263 h 1676575"/>
                  <a:gd name="connsiteX5" fmla="*/ 1237179 w 1681576"/>
                  <a:gd name="connsiteY5" fmla="*/ 448561 h 1676575"/>
                  <a:gd name="connsiteX6" fmla="*/ 1299097 w 1681576"/>
                  <a:gd name="connsiteY6" fmla="*/ 510478 h 1676575"/>
                  <a:gd name="connsiteX7" fmla="*/ 1611388 w 1681576"/>
                  <a:gd name="connsiteY7" fmla="*/ 777958 h 1676575"/>
                  <a:gd name="connsiteX8" fmla="*/ 1663441 w 1681576"/>
                  <a:gd name="connsiteY8" fmla="*/ 830011 h 1676575"/>
                  <a:gd name="connsiteX9" fmla="*/ 1663441 w 1681576"/>
                  <a:gd name="connsiteY9" fmla="*/ 917576 h 1676575"/>
                  <a:gd name="connsiteX10" fmla="*/ 1610943 w 1681576"/>
                  <a:gd name="connsiteY10" fmla="*/ 970075 h 1676575"/>
                  <a:gd name="connsiteX11" fmla="*/ 979458 w 1681576"/>
                  <a:gd name="connsiteY11" fmla="*/ 1601559 h 1676575"/>
                  <a:gd name="connsiteX12" fmla="*/ 922578 w 1681576"/>
                  <a:gd name="connsiteY12" fmla="*/ 1658440 h 1676575"/>
                  <a:gd name="connsiteX13" fmla="*/ 835013 w 1681576"/>
                  <a:gd name="connsiteY13" fmla="*/ 1658440 h 1676575"/>
                  <a:gd name="connsiteX14" fmla="*/ 790007 w 1681576"/>
                  <a:gd name="connsiteY14" fmla="*/ 1613434 h 1676575"/>
                  <a:gd name="connsiteX15" fmla="*/ 505038 w 1681576"/>
                  <a:gd name="connsiteY15" fmla="*/ 1280725 h 1676575"/>
                  <a:gd name="connsiteX16" fmla="*/ 443120 w 1681576"/>
                  <a:gd name="connsiteY16" fmla="*/ 1218807 h 1676575"/>
                  <a:gd name="connsiteX17" fmla="*/ 110411 w 1681576"/>
                  <a:gd name="connsiteY17" fmla="*/ 933839 h 1676575"/>
                  <a:gd name="connsiteX18" fmla="*/ 77311 w 1681576"/>
                  <a:gd name="connsiteY18" fmla="*/ 900739 h 1676575"/>
                  <a:gd name="connsiteX19" fmla="*/ 74534 w 1681576"/>
                  <a:gd name="connsiteY19" fmla="*/ 896558 h 1676575"/>
                  <a:gd name="connsiteX20" fmla="*/ 70461 w 1681576"/>
                  <a:gd name="connsiteY20" fmla="*/ 893690 h 1676575"/>
                  <a:gd name="connsiteX21" fmla="*/ 223687 w 1681576"/>
                  <a:gd name="connsiteY21" fmla="*/ 223954 h 1676575"/>
                  <a:gd name="connsiteX22" fmla="*/ 694023 w 1681576"/>
                  <a:gd name="connsiteY22" fmla="*/ 1114 h 1676575"/>
                  <a:gd name="connsiteX0" fmla="*/ 716783 w 1704336"/>
                  <a:gd name="connsiteY0" fmla="*/ 1114 h 1676575"/>
                  <a:gd name="connsiteX1" fmla="*/ 922067 w 1704336"/>
                  <a:gd name="connsiteY1" fmla="*/ 64844 h 1676575"/>
                  <a:gd name="connsiteX2" fmla="*/ 926290 w 1704336"/>
                  <a:gd name="connsiteY2" fmla="*/ 70842 h 1676575"/>
                  <a:gd name="connsiteX3" fmla="*/ 928500 w 1704336"/>
                  <a:gd name="connsiteY3" fmla="*/ 72310 h 1676575"/>
                  <a:gd name="connsiteX4" fmla="*/ 992454 w 1704336"/>
                  <a:gd name="connsiteY4" fmla="*/ 136263 h 1676575"/>
                  <a:gd name="connsiteX5" fmla="*/ 1259939 w 1704336"/>
                  <a:gd name="connsiteY5" fmla="*/ 448561 h 1676575"/>
                  <a:gd name="connsiteX6" fmla="*/ 1321857 w 1704336"/>
                  <a:gd name="connsiteY6" fmla="*/ 510478 h 1676575"/>
                  <a:gd name="connsiteX7" fmla="*/ 1634148 w 1704336"/>
                  <a:gd name="connsiteY7" fmla="*/ 777958 h 1676575"/>
                  <a:gd name="connsiteX8" fmla="*/ 1686201 w 1704336"/>
                  <a:gd name="connsiteY8" fmla="*/ 830011 h 1676575"/>
                  <a:gd name="connsiteX9" fmla="*/ 1686201 w 1704336"/>
                  <a:gd name="connsiteY9" fmla="*/ 917576 h 1676575"/>
                  <a:gd name="connsiteX10" fmla="*/ 1633703 w 1704336"/>
                  <a:gd name="connsiteY10" fmla="*/ 970075 h 1676575"/>
                  <a:gd name="connsiteX11" fmla="*/ 1002218 w 1704336"/>
                  <a:gd name="connsiteY11" fmla="*/ 1601559 h 1676575"/>
                  <a:gd name="connsiteX12" fmla="*/ 945338 w 1704336"/>
                  <a:gd name="connsiteY12" fmla="*/ 1658440 h 1676575"/>
                  <a:gd name="connsiteX13" fmla="*/ 857773 w 1704336"/>
                  <a:gd name="connsiteY13" fmla="*/ 1658440 h 1676575"/>
                  <a:gd name="connsiteX14" fmla="*/ 812767 w 1704336"/>
                  <a:gd name="connsiteY14" fmla="*/ 1613434 h 1676575"/>
                  <a:gd name="connsiteX15" fmla="*/ 527798 w 1704336"/>
                  <a:gd name="connsiteY15" fmla="*/ 1280725 h 1676575"/>
                  <a:gd name="connsiteX16" fmla="*/ 465880 w 1704336"/>
                  <a:gd name="connsiteY16" fmla="*/ 1218807 h 1676575"/>
                  <a:gd name="connsiteX17" fmla="*/ 133171 w 1704336"/>
                  <a:gd name="connsiteY17" fmla="*/ 933839 h 1676575"/>
                  <a:gd name="connsiteX18" fmla="*/ 100071 w 1704336"/>
                  <a:gd name="connsiteY18" fmla="*/ 900739 h 1676575"/>
                  <a:gd name="connsiteX19" fmla="*/ 97294 w 1704336"/>
                  <a:gd name="connsiteY19" fmla="*/ 896558 h 1676575"/>
                  <a:gd name="connsiteX20" fmla="*/ 62285 w 1704336"/>
                  <a:gd name="connsiteY20" fmla="*/ 829821 h 1676575"/>
                  <a:gd name="connsiteX21" fmla="*/ 246447 w 1704336"/>
                  <a:gd name="connsiteY21" fmla="*/ 223954 h 1676575"/>
                  <a:gd name="connsiteX22" fmla="*/ 716783 w 1704336"/>
                  <a:gd name="connsiteY22" fmla="*/ 1114 h 1676575"/>
                  <a:gd name="connsiteX0" fmla="*/ 716783 w 1704336"/>
                  <a:gd name="connsiteY0" fmla="*/ 1114 h 1676575"/>
                  <a:gd name="connsiteX1" fmla="*/ 922067 w 1704336"/>
                  <a:gd name="connsiteY1" fmla="*/ 64844 h 1676575"/>
                  <a:gd name="connsiteX2" fmla="*/ 926290 w 1704336"/>
                  <a:gd name="connsiteY2" fmla="*/ 70842 h 1676575"/>
                  <a:gd name="connsiteX3" fmla="*/ 928500 w 1704336"/>
                  <a:gd name="connsiteY3" fmla="*/ 72310 h 1676575"/>
                  <a:gd name="connsiteX4" fmla="*/ 992454 w 1704336"/>
                  <a:gd name="connsiteY4" fmla="*/ 136263 h 1676575"/>
                  <a:gd name="connsiteX5" fmla="*/ 1259939 w 1704336"/>
                  <a:gd name="connsiteY5" fmla="*/ 448561 h 1676575"/>
                  <a:gd name="connsiteX6" fmla="*/ 1321857 w 1704336"/>
                  <a:gd name="connsiteY6" fmla="*/ 510478 h 1676575"/>
                  <a:gd name="connsiteX7" fmla="*/ 1634148 w 1704336"/>
                  <a:gd name="connsiteY7" fmla="*/ 777958 h 1676575"/>
                  <a:gd name="connsiteX8" fmla="*/ 1686201 w 1704336"/>
                  <a:gd name="connsiteY8" fmla="*/ 830011 h 1676575"/>
                  <a:gd name="connsiteX9" fmla="*/ 1686201 w 1704336"/>
                  <a:gd name="connsiteY9" fmla="*/ 917576 h 1676575"/>
                  <a:gd name="connsiteX10" fmla="*/ 1633703 w 1704336"/>
                  <a:gd name="connsiteY10" fmla="*/ 970075 h 1676575"/>
                  <a:gd name="connsiteX11" fmla="*/ 1002218 w 1704336"/>
                  <a:gd name="connsiteY11" fmla="*/ 1601559 h 1676575"/>
                  <a:gd name="connsiteX12" fmla="*/ 945338 w 1704336"/>
                  <a:gd name="connsiteY12" fmla="*/ 1658440 h 1676575"/>
                  <a:gd name="connsiteX13" fmla="*/ 857773 w 1704336"/>
                  <a:gd name="connsiteY13" fmla="*/ 1658440 h 1676575"/>
                  <a:gd name="connsiteX14" fmla="*/ 812767 w 1704336"/>
                  <a:gd name="connsiteY14" fmla="*/ 1613434 h 1676575"/>
                  <a:gd name="connsiteX15" fmla="*/ 527798 w 1704336"/>
                  <a:gd name="connsiteY15" fmla="*/ 1280725 h 1676575"/>
                  <a:gd name="connsiteX16" fmla="*/ 465880 w 1704336"/>
                  <a:gd name="connsiteY16" fmla="*/ 1218807 h 1676575"/>
                  <a:gd name="connsiteX17" fmla="*/ 133171 w 1704336"/>
                  <a:gd name="connsiteY17" fmla="*/ 933839 h 1676575"/>
                  <a:gd name="connsiteX18" fmla="*/ 100071 w 1704336"/>
                  <a:gd name="connsiteY18" fmla="*/ 900739 h 1676575"/>
                  <a:gd name="connsiteX19" fmla="*/ 62285 w 1704336"/>
                  <a:gd name="connsiteY19" fmla="*/ 829821 h 1676575"/>
                  <a:gd name="connsiteX20" fmla="*/ 246447 w 1704336"/>
                  <a:gd name="connsiteY20" fmla="*/ 223954 h 1676575"/>
                  <a:gd name="connsiteX21" fmla="*/ 716783 w 1704336"/>
                  <a:gd name="connsiteY21" fmla="*/ 1114 h 1676575"/>
                  <a:gd name="connsiteX0" fmla="*/ 716783 w 1704336"/>
                  <a:gd name="connsiteY0" fmla="*/ 1114 h 1676575"/>
                  <a:gd name="connsiteX1" fmla="*/ 922067 w 1704336"/>
                  <a:gd name="connsiteY1" fmla="*/ 64844 h 1676575"/>
                  <a:gd name="connsiteX2" fmla="*/ 926290 w 1704336"/>
                  <a:gd name="connsiteY2" fmla="*/ 70842 h 1676575"/>
                  <a:gd name="connsiteX3" fmla="*/ 928500 w 1704336"/>
                  <a:gd name="connsiteY3" fmla="*/ 72310 h 1676575"/>
                  <a:gd name="connsiteX4" fmla="*/ 992454 w 1704336"/>
                  <a:gd name="connsiteY4" fmla="*/ 136263 h 1676575"/>
                  <a:gd name="connsiteX5" fmla="*/ 1259939 w 1704336"/>
                  <a:gd name="connsiteY5" fmla="*/ 448561 h 1676575"/>
                  <a:gd name="connsiteX6" fmla="*/ 1321857 w 1704336"/>
                  <a:gd name="connsiteY6" fmla="*/ 510478 h 1676575"/>
                  <a:gd name="connsiteX7" fmla="*/ 1634148 w 1704336"/>
                  <a:gd name="connsiteY7" fmla="*/ 777958 h 1676575"/>
                  <a:gd name="connsiteX8" fmla="*/ 1686201 w 1704336"/>
                  <a:gd name="connsiteY8" fmla="*/ 830011 h 1676575"/>
                  <a:gd name="connsiteX9" fmla="*/ 1686201 w 1704336"/>
                  <a:gd name="connsiteY9" fmla="*/ 917576 h 1676575"/>
                  <a:gd name="connsiteX10" fmla="*/ 1633703 w 1704336"/>
                  <a:gd name="connsiteY10" fmla="*/ 970075 h 1676575"/>
                  <a:gd name="connsiteX11" fmla="*/ 1002218 w 1704336"/>
                  <a:gd name="connsiteY11" fmla="*/ 1601559 h 1676575"/>
                  <a:gd name="connsiteX12" fmla="*/ 945338 w 1704336"/>
                  <a:gd name="connsiteY12" fmla="*/ 1658440 h 1676575"/>
                  <a:gd name="connsiteX13" fmla="*/ 857773 w 1704336"/>
                  <a:gd name="connsiteY13" fmla="*/ 1658440 h 1676575"/>
                  <a:gd name="connsiteX14" fmla="*/ 812767 w 1704336"/>
                  <a:gd name="connsiteY14" fmla="*/ 1613434 h 1676575"/>
                  <a:gd name="connsiteX15" fmla="*/ 527798 w 1704336"/>
                  <a:gd name="connsiteY15" fmla="*/ 1280725 h 1676575"/>
                  <a:gd name="connsiteX16" fmla="*/ 465880 w 1704336"/>
                  <a:gd name="connsiteY16" fmla="*/ 1218807 h 1676575"/>
                  <a:gd name="connsiteX17" fmla="*/ 133171 w 1704336"/>
                  <a:gd name="connsiteY17" fmla="*/ 933839 h 1676575"/>
                  <a:gd name="connsiteX18" fmla="*/ 62285 w 1704336"/>
                  <a:gd name="connsiteY18" fmla="*/ 829821 h 1676575"/>
                  <a:gd name="connsiteX19" fmla="*/ 246447 w 1704336"/>
                  <a:gd name="connsiteY19" fmla="*/ 223954 h 1676575"/>
                  <a:gd name="connsiteX20" fmla="*/ 716783 w 1704336"/>
                  <a:gd name="connsiteY20" fmla="*/ 1114 h 1676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704336" h="1676575">
                    <a:moveTo>
                      <a:pt x="716783" y="1114"/>
                    </a:moveTo>
                    <a:cubicBezTo>
                      <a:pt x="799864" y="-5175"/>
                      <a:pt x="872243" y="15020"/>
                      <a:pt x="922067" y="64844"/>
                    </a:cubicBezTo>
                    <a:lnTo>
                      <a:pt x="926290" y="70842"/>
                    </a:lnTo>
                    <a:lnTo>
                      <a:pt x="928500" y="72310"/>
                    </a:lnTo>
                    <a:lnTo>
                      <a:pt x="992454" y="136263"/>
                    </a:lnTo>
                    <a:lnTo>
                      <a:pt x="1259939" y="448561"/>
                    </a:lnTo>
                    <a:cubicBezTo>
                      <a:pt x="1275715" y="466980"/>
                      <a:pt x="1303437" y="494702"/>
                      <a:pt x="1321857" y="510478"/>
                    </a:cubicBezTo>
                    <a:lnTo>
                      <a:pt x="1634148" y="777958"/>
                    </a:lnTo>
                    <a:lnTo>
                      <a:pt x="1686201" y="830011"/>
                    </a:lnTo>
                    <a:cubicBezTo>
                      <a:pt x="1710381" y="854191"/>
                      <a:pt x="1710381" y="893396"/>
                      <a:pt x="1686201" y="917576"/>
                    </a:cubicBezTo>
                    <a:lnTo>
                      <a:pt x="1633703" y="970075"/>
                    </a:lnTo>
                    <a:lnTo>
                      <a:pt x="1002218" y="1601559"/>
                    </a:lnTo>
                    <a:lnTo>
                      <a:pt x="945338" y="1658440"/>
                    </a:lnTo>
                    <a:cubicBezTo>
                      <a:pt x="921158" y="1682620"/>
                      <a:pt x="881953" y="1682620"/>
                      <a:pt x="857773" y="1658440"/>
                    </a:cubicBezTo>
                    <a:lnTo>
                      <a:pt x="812767" y="1613434"/>
                    </a:lnTo>
                    <a:lnTo>
                      <a:pt x="527798" y="1280725"/>
                    </a:lnTo>
                    <a:cubicBezTo>
                      <a:pt x="512022" y="1262305"/>
                      <a:pt x="484299" y="1234583"/>
                      <a:pt x="465880" y="1218807"/>
                    </a:cubicBezTo>
                    <a:lnTo>
                      <a:pt x="133171" y="933839"/>
                    </a:lnTo>
                    <a:lnTo>
                      <a:pt x="62285" y="829821"/>
                    </a:lnTo>
                    <a:cubicBezTo>
                      <a:pt x="-70579" y="696956"/>
                      <a:pt x="17568" y="452833"/>
                      <a:pt x="246447" y="223954"/>
                    </a:cubicBezTo>
                    <a:cubicBezTo>
                      <a:pt x="389497" y="80905"/>
                      <a:pt x="578316" y="11596"/>
                      <a:pt x="716783" y="1114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7CFD528D-F2CC-44B4-83D8-C115C09A76F9}"/>
                  </a:ext>
                </a:extLst>
              </p:cNvPr>
              <p:cNvSpPr/>
              <p:nvPr/>
            </p:nvSpPr>
            <p:spPr>
              <a:xfrm>
                <a:off x="4219212" y="6147477"/>
                <a:ext cx="1574285" cy="812601"/>
              </a:xfrm>
              <a:custGeom>
                <a:avLst/>
                <a:gdLst>
                  <a:gd name="connsiteX0" fmla="*/ 688406 w 1675959"/>
                  <a:gd name="connsiteY0" fmla="*/ 1114 h 1676575"/>
                  <a:gd name="connsiteX1" fmla="*/ 893690 w 1675959"/>
                  <a:gd name="connsiteY1" fmla="*/ 64844 h 1676575"/>
                  <a:gd name="connsiteX2" fmla="*/ 897913 w 1675959"/>
                  <a:gd name="connsiteY2" fmla="*/ 70842 h 1676575"/>
                  <a:gd name="connsiteX3" fmla="*/ 900123 w 1675959"/>
                  <a:gd name="connsiteY3" fmla="*/ 72310 h 1676575"/>
                  <a:gd name="connsiteX4" fmla="*/ 964077 w 1675959"/>
                  <a:gd name="connsiteY4" fmla="*/ 136263 h 1676575"/>
                  <a:gd name="connsiteX5" fmla="*/ 1231562 w 1675959"/>
                  <a:gd name="connsiteY5" fmla="*/ 448561 h 1676575"/>
                  <a:gd name="connsiteX6" fmla="*/ 1293480 w 1675959"/>
                  <a:gd name="connsiteY6" fmla="*/ 510478 h 1676575"/>
                  <a:gd name="connsiteX7" fmla="*/ 1605771 w 1675959"/>
                  <a:gd name="connsiteY7" fmla="*/ 777958 h 1676575"/>
                  <a:gd name="connsiteX8" fmla="*/ 1657824 w 1675959"/>
                  <a:gd name="connsiteY8" fmla="*/ 830011 h 1676575"/>
                  <a:gd name="connsiteX9" fmla="*/ 1657824 w 1675959"/>
                  <a:gd name="connsiteY9" fmla="*/ 917576 h 1676575"/>
                  <a:gd name="connsiteX10" fmla="*/ 1605326 w 1675959"/>
                  <a:gd name="connsiteY10" fmla="*/ 970075 h 1676575"/>
                  <a:gd name="connsiteX11" fmla="*/ 973841 w 1675959"/>
                  <a:gd name="connsiteY11" fmla="*/ 1601559 h 1676575"/>
                  <a:gd name="connsiteX12" fmla="*/ 916961 w 1675959"/>
                  <a:gd name="connsiteY12" fmla="*/ 1658440 h 1676575"/>
                  <a:gd name="connsiteX13" fmla="*/ 829396 w 1675959"/>
                  <a:gd name="connsiteY13" fmla="*/ 1658440 h 1676575"/>
                  <a:gd name="connsiteX14" fmla="*/ 784390 w 1675959"/>
                  <a:gd name="connsiteY14" fmla="*/ 1613434 h 1676575"/>
                  <a:gd name="connsiteX15" fmla="*/ 499421 w 1675959"/>
                  <a:gd name="connsiteY15" fmla="*/ 1280725 h 1676575"/>
                  <a:gd name="connsiteX16" fmla="*/ 437503 w 1675959"/>
                  <a:gd name="connsiteY16" fmla="*/ 1218807 h 1676575"/>
                  <a:gd name="connsiteX17" fmla="*/ 104794 w 1675959"/>
                  <a:gd name="connsiteY17" fmla="*/ 933839 h 1676575"/>
                  <a:gd name="connsiteX18" fmla="*/ 71694 w 1675959"/>
                  <a:gd name="connsiteY18" fmla="*/ 900739 h 1676575"/>
                  <a:gd name="connsiteX19" fmla="*/ 68917 w 1675959"/>
                  <a:gd name="connsiteY19" fmla="*/ 896558 h 1676575"/>
                  <a:gd name="connsiteX20" fmla="*/ 64844 w 1675959"/>
                  <a:gd name="connsiteY20" fmla="*/ 893690 h 1676575"/>
                  <a:gd name="connsiteX21" fmla="*/ 238694 w 1675959"/>
                  <a:gd name="connsiteY21" fmla="*/ 238694 h 1676575"/>
                  <a:gd name="connsiteX22" fmla="*/ 688406 w 1675959"/>
                  <a:gd name="connsiteY22" fmla="*/ 1114 h 1676575"/>
                  <a:gd name="connsiteX0" fmla="*/ 694023 w 1681576"/>
                  <a:gd name="connsiteY0" fmla="*/ 1114 h 1676575"/>
                  <a:gd name="connsiteX1" fmla="*/ 899307 w 1681576"/>
                  <a:gd name="connsiteY1" fmla="*/ 64844 h 1676575"/>
                  <a:gd name="connsiteX2" fmla="*/ 903530 w 1681576"/>
                  <a:gd name="connsiteY2" fmla="*/ 70842 h 1676575"/>
                  <a:gd name="connsiteX3" fmla="*/ 905740 w 1681576"/>
                  <a:gd name="connsiteY3" fmla="*/ 72310 h 1676575"/>
                  <a:gd name="connsiteX4" fmla="*/ 969694 w 1681576"/>
                  <a:gd name="connsiteY4" fmla="*/ 136263 h 1676575"/>
                  <a:gd name="connsiteX5" fmla="*/ 1237179 w 1681576"/>
                  <a:gd name="connsiteY5" fmla="*/ 448561 h 1676575"/>
                  <a:gd name="connsiteX6" fmla="*/ 1299097 w 1681576"/>
                  <a:gd name="connsiteY6" fmla="*/ 510478 h 1676575"/>
                  <a:gd name="connsiteX7" fmla="*/ 1611388 w 1681576"/>
                  <a:gd name="connsiteY7" fmla="*/ 777958 h 1676575"/>
                  <a:gd name="connsiteX8" fmla="*/ 1663441 w 1681576"/>
                  <a:gd name="connsiteY8" fmla="*/ 830011 h 1676575"/>
                  <a:gd name="connsiteX9" fmla="*/ 1663441 w 1681576"/>
                  <a:gd name="connsiteY9" fmla="*/ 917576 h 1676575"/>
                  <a:gd name="connsiteX10" fmla="*/ 1610943 w 1681576"/>
                  <a:gd name="connsiteY10" fmla="*/ 970075 h 1676575"/>
                  <a:gd name="connsiteX11" fmla="*/ 979458 w 1681576"/>
                  <a:gd name="connsiteY11" fmla="*/ 1601559 h 1676575"/>
                  <a:gd name="connsiteX12" fmla="*/ 922578 w 1681576"/>
                  <a:gd name="connsiteY12" fmla="*/ 1658440 h 1676575"/>
                  <a:gd name="connsiteX13" fmla="*/ 835013 w 1681576"/>
                  <a:gd name="connsiteY13" fmla="*/ 1658440 h 1676575"/>
                  <a:gd name="connsiteX14" fmla="*/ 790007 w 1681576"/>
                  <a:gd name="connsiteY14" fmla="*/ 1613434 h 1676575"/>
                  <a:gd name="connsiteX15" fmla="*/ 505038 w 1681576"/>
                  <a:gd name="connsiteY15" fmla="*/ 1280725 h 1676575"/>
                  <a:gd name="connsiteX16" fmla="*/ 443120 w 1681576"/>
                  <a:gd name="connsiteY16" fmla="*/ 1218807 h 1676575"/>
                  <a:gd name="connsiteX17" fmla="*/ 110411 w 1681576"/>
                  <a:gd name="connsiteY17" fmla="*/ 933839 h 1676575"/>
                  <a:gd name="connsiteX18" fmla="*/ 77311 w 1681576"/>
                  <a:gd name="connsiteY18" fmla="*/ 900739 h 1676575"/>
                  <a:gd name="connsiteX19" fmla="*/ 74534 w 1681576"/>
                  <a:gd name="connsiteY19" fmla="*/ 896558 h 1676575"/>
                  <a:gd name="connsiteX20" fmla="*/ 70461 w 1681576"/>
                  <a:gd name="connsiteY20" fmla="*/ 893690 h 1676575"/>
                  <a:gd name="connsiteX21" fmla="*/ 223687 w 1681576"/>
                  <a:gd name="connsiteY21" fmla="*/ 223954 h 1676575"/>
                  <a:gd name="connsiteX22" fmla="*/ 694023 w 1681576"/>
                  <a:gd name="connsiteY22" fmla="*/ 1114 h 1676575"/>
                  <a:gd name="connsiteX0" fmla="*/ 716783 w 1704336"/>
                  <a:gd name="connsiteY0" fmla="*/ 1114 h 1676575"/>
                  <a:gd name="connsiteX1" fmla="*/ 922067 w 1704336"/>
                  <a:gd name="connsiteY1" fmla="*/ 64844 h 1676575"/>
                  <a:gd name="connsiteX2" fmla="*/ 926290 w 1704336"/>
                  <a:gd name="connsiteY2" fmla="*/ 70842 h 1676575"/>
                  <a:gd name="connsiteX3" fmla="*/ 928500 w 1704336"/>
                  <a:gd name="connsiteY3" fmla="*/ 72310 h 1676575"/>
                  <a:gd name="connsiteX4" fmla="*/ 992454 w 1704336"/>
                  <a:gd name="connsiteY4" fmla="*/ 136263 h 1676575"/>
                  <a:gd name="connsiteX5" fmla="*/ 1259939 w 1704336"/>
                  <a:gd name="connsiteY5" fmla="*/ 448561 h 1676575"/>
                  <a:gd name="connsiteX6" fmla="*/ 1321857 w 1704336"/>
                  <a:gd name="connsiteY6" fmla="*/ 510478 h 1676575"/>
                  <a:gd name="connsiteX7" fmla="*/ 1634148 w 1704336"/>
                  <a:gd name="connsiteY7" fmla="*/ 777958 h 1676575"/>
                  <a:gd name="connsiteX8" fmla="*/ 1686201 w 1704336"/>
                  <a:gd name="connsiteY8" fmla="*/ 830011 h 1676575"/>
                  <a:gd name="connsiteX9" fmla="*/ 1686201 w 1704336"/>
                  <a:gd name="connsiteY9" fmla="*/ 917576 h 1676575"/>
                  <a:gd name="connsiteX10" fmla="*/ 1633703 w 1704336"/>
                  <a:gd name="connsiteY10" fmla="*/ 970075 h 1676575"/>
                  <a:gd name="connsiteX11" fmla="*/ 1002218 w 1704336"/>
                  <a:gd name="connsiteY11" fmla="*/ 1601559 h 1676575"/>
                  <a:gd name="connsiteX12" fmla="*/ 945338 w 1704336"/>
                  <a:gd name="connsiteY12" fmla="*/ 1658440 h 1676575"/>
                  <a:gd name="connsiteX13" fmla="*/ 857773 w 1704336"/>
                  <a:gd name="connsiteY13" fmla="*/ 1658440 h 1676575"/>
                  <a:gd name="connsiteX14" fmla="*/ 812767 w 1704336"/>
                  <a:gd name="connsiteY14" fmla="*/ 1613434 h 1676575"/>
                  <a:gd name="connsiteX15" fmla="*/ 527798 w 1704336"/>
                  <a:gd name="connsiteY15" fmla="*/ 1280725 h 1676575"/>
                  <a:gd name="connsiteX16" fmla="*/ 465880 w 1704336"/>
                  <a:gd name="connsiteY16" fmla="*/ 1218807 h 1676575"/>
                  <a:gd name="connsiteX17" fmla="*/ 133171 w 1704336"/>
                  <a:gd name="connsiteY17" fmla="*/ 933839 h 1676575"/>
                  <a:gd name="connsiteX18" fmla="*/ 100071 w 1704336"/>
                  <a:gd name="connsiteY18" fmla="*/ 900739 h 1676575"/>
                  <a:gd name="connsiteX19" fmla="*/ 97294 w 1704336"/>
                  <a:gd name="connsiteY19" fmla="*/ 896558 h 1676575"/>
                  <a:gd name="connsiteX20" fmla="*/ 62285 w 1704336"/>
                  <a:gd name="connsiteY20" fmla="*/ 829821 h 1676575"/>
                  <a:gd name="connsiteX21" fmla="*/ 246447 w 1704336"/>
                  <a:gd name="connsiteY21" fmla="*/ 223954 h 1676575"/>
                  <a:gd name="connsiteX22" fmla="*/ 716783 w 1704336"/>
                  <a:gd name="connsiteY22" fmla="*/ 1114 h 1676575"/>
                  <a:gd name="connsiteX0" fmla="*/ 716783 w 1704336"/>
                  <a:gd name="connsiteY0" fmla="*/ 1114 h 1676575"/>
                  <a:gd name="connsiteX1" fmla="*/ 922067 w 1704336"/>
                  <a:gd name="connsiteY1" fmla="*/ 64844 h 1676575"/>
                  <a:gd name="connsiteX2" fmla="*/ 926290 w 1704336"/>
                  <a:gd name="connsiteY2" fmla="*/ 70842 h 1676575"/>
                  <a:gd name="connsiteX3" fmla="*/ 928500 w 1704336"/>
                  <a:gd name="connsiteY3" fmla="*/ 72310 h 1676575"/>
                  <a:gd name="connsiteX4" fmla="*/ 992454 w 1704336"/>
                  <a:gd name="connsiteY4" fmla="*/ 136263 h 1676575"/>
                  <a:gd name="connsiteX5" fmla="*/ 1259939 w 1704336"/>
                  <a:gd name="connsiteY5" fmla="*/ 448561 h 1676575"/>
                  <a:gd name="connsiteX6" fmla="*/ 1321857 w 1704336"/>
                  <a:gd name="connsiteY6" fmla="*/ 510478 h 1676575"/>
                  <a:gd name="connsiteX7" fmla="*/ 1634148 w 1704336"/>
                  <a:gd name="connsiteY7" fmla="*/ 777958 h 1676575"/>
                  <a:gd name="connsiteX8" fmla="*/ 1686201 w 1704336"/>
                  <a:gd name="connsiteY8" fmla="*/ 830011 h 1676575"/>
                  <a:gd name="connsiteX9" fmla="*/ 1686201 w 1704336"/>
                  <a:gd name="connsiteY9" fmla="*/ 917576 h 1676575"/>
                  <a:gd name="connsiteX10" fmla="*/ 1633703 w 1704336"/>
                  <a:gd name="connsiteY10" fmla="*/ 970075 h 1676575"/>
                  <a:gd name="connsiteX11" fmla="*/ 1002218 w 1704336"/>
                  <a:gd name="connsiteY11" fmla="*/ 1601559 h 1676575"/>
                  <a:gd name="connsiteX12" fmla="*/ 945338 w 1704336"/>
                  <a:gd name="connsiteY12" fmla="*/ 1658440 h 1676575"/>
                  <a:gd name="connsiteX13" fmla="*/ 857773 w 1704336"/>
                  <a:gd name="connsiteY13" fmla="*/ 1658440 h 1676575"/>
                  <a:gd name="connsiteX14" fmla="*/ 812767 w 1704336"/>
                  <a:gd name="connsiteY14" fmla="*/ 1613434 h 1676575"/>
                  <a:gd name="connsiteX15" fmla="*/ 527798 w 1704336"/>
                  <a:gd name="connsiteY15" fmla="*/ 1280725 h 1676575"/>
                  <a:gd name="connsiteX16" fmla="*/ 465880 w 1704336"/>
                  <a:gd name="connsiteY16" fmla="*/ 1218807 h 1676575"/>
                  <a:gd name="connsiteX17" fmla="*/ 133171 w 1704336"/>
                  <a:gd name="connsiteY17" fmla="*/ 933839 h 1676575"/>
                  <a:gd name="connsiteX18" fmla="*/ 100071 w 1704336"/>
                  <a:gd name="connsiteY18" fmla="*/ 900739 h 1676575"/>
                  <a:gd name="connsiteX19" fmla="*/ 62285 w 1704336"/>
                  <a:gd name="connsiteY19" fmla="*/ 829821 h 1676575"/>
                  <a:gd name="connsiteX20" fmla="*/ 246447 w 1704336"/>
                  <a:gd name="connsiteY20" fmla="*/ 223954 h 1676575"/>
                  <a:gd name="connsiteX21" fmla="*/ 716783 w 1704336"/>
                  <a:gd name="connsiteY21" fmla="*/ 1114 h 1676575"/>
                  <a:gd name="connsiteX0" fmla="*/ 716783 w 1704336"/>
                  <a:gd name="connsiteY0" fmla="*/ 1114 h 1676575"/>
                  <a:gd name="connsiteX1" fmla="*/ 922067 w 1704336"/>
                  <a:gd name="connsiteY1" fmla="*/ 64844 h 1676575"/>
                  <a:gd name="connsiteX2" fmla="*/ 926290 w 1704336"/>
                  <a:gd name="connsiteY2" fmla="*/ 70842 h 1676575"/>
                  <a:gd name="connsiteX3" fmla="*/ 928500 w 1704336"/>
                  <a:gd name="connsiteY3" fmla="*/ 72310 h 1676575"/>
                  <a:gd name="connsiteX4" fmla="*/ 992454 w 1704336"/>
                  <a:gd name="connsiteY4" fmla="*/ 136263 h 1676575"/>
                  <a:gd name="connsiteX5" fmla="*/ 1259939 w 1704336"/>
                  <a:gd name="connsiteY5" fmla="*/ 448561 h 1676575"/>
                  <a:gd name="connsiteX6" fmla="*/ 1321857 w 1704336"/>
                  <a:gd name="connsiteY6" fmla="*/ 510478 h 1676575"/>
                  <a:gd name="connsiteX7" fmla="*/ 1634148 w 1704336"/>
                  <a:gd name="connsiteY7" fmla="*/ 777958 h 1676575"/>
                  <a:gd name="connsiteX8" fmla="*/ 1686201 w 1704336"/>
                  <a:gd name="connsiteY8" fmla="*/ 830011 h 1676575"/>
                  <a:gd name="connsiteX9" fmla="*/ 1686201 w 1704336"/>
                  <a:gd name="connsiteY9" fmla="*/ 917576 h 1676575"/>
                  <a:gd name="connsiteX10" fmla="*/ 1633703 w 1704336"/>
                  <a:gd name="connsiteY10" fmla="*/ 970075 h 1676575"/>
                  <a:gd name="connsiteX11" fmla="*/ 1002218 w 1704336"/>
                  <a:gd name="connsiteY11" fmla="*/ 1601559 h 1676575"/>
                  <a:gd name="connsiteX12" fmla="*/ 945338 w 1704336"/>
                  <a:gd name="connsiteY12" fmla="*/ 1658440 h 1676575"/>
                  <a:gd name="connsiteX13" fmla="*/ 857773 w 1704336"/>
                  <a:gd name="connsiteY13" fmla="*/ 1658440 h 1676575"/>
                  <a:gd name="connsiteX14" fmla="*/ 812767 w 1704336"/>
                  <a:gd name="connsiteY14" fmla="*/ 1613434 h 1676575"/>
                  <a:gd name="connsiteX15" fmla="*/ 527798 w 1704336"/>
                  <a:gd name="connsiteY15" fmla="*/ 1280725 h 1676575"/>
                  <a:gd name="connsiteX16" fmla="*/ 465880 w 1704336"/>
                  <a:gd name="connsiteY16" fmla="*/ 1218807 h 1676575"/>
                  <a:gd name="connsiteX17" fmla="*/ 133171 w 1704336"/>
                  <a:gd name="connsiteY17" fmla="*/ 933839 h 1676575"/>
                  <a:gd name="connsiteX18" fmla="*/ 62285 w 1704336"/>
                  <a:gd name="connsiteY18" fmla="*/ 829821 h 1676575"/>
                  <a:gd name="connsiteX19" fmla="*/ 246447 w 1704336"/>
                  <a:gd name="connsiteY19" fmla="*/ 223954 h 1676575"/>
                  <a:gd name="connsiteX20" fmla="*/ 716783 w 1704336"/>
                  <a:gd name="connsiteY20" fmla="*/ 1114 h 1676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704336" h="1676575">
                    <a:moveTo>
                      <a:pt x="716783" y="1114"/>
                    </a:moveTo>
                    <a:cubicBezTo>
                      <a:pt x="799864" y="-5175"/>
                      <a:pt x="872243" y="15020"/>
                      <a:pt x="922067" y="64844"/>
                    </a:cubicBezTo>
                    <a:lnTo>
                      <a:pt x="926290" y="70842"/>
                    </a:lnTo>
                    <a:lnTo>
                      <a:pt x="928500" y="72310"/>
                    </a:lnTo>
                    <a:lnTo>
                      <a:pt x="992454" y="136263"/>
                    </a:lnTo>
                    <a:lnTo>
                      <a:pt x="1259939" y="448561"/>
                    </a:lnTo>
                    <a:cubicBezTo>
                      <a:pt x="1275715" y="466980"/>
                      <a:pt x="1303437" y="494702"/>
                      <a:pt x="1321857" y="510478"/>
                    </a:cubicBezTo>
                    <a:lnTo>
                      <a:pt x="1634148" y="777958"/>
                    </a:lnTo>
                    <a:lnTo>
                      <a:pt x="1686201" y="830011"/>
                    </a:lnTo>
                    <a:cubicBezTo>
                      <a:pt x="1710381" y="854191"/>
                      <a:pt x="1710381" y="893396"/>
                      <a:pt x="1686201" y="917576"/>
                    </a:cubicBezTo>
                    <a:lnTo>
                      <a:pt x="1633703" y="970075"/>
                    </a:lnTo>
                    <a:lnTo>
                      <a:pt x="1002218" y="1601559"/>
                    </a:lnTo>
                    <a:lnTo>
                      <a:pt x="945338" y="1658440"/>
                    </a:lnTo>
                    <a:cubicBezTo>
                      <a:pt x="921158" y="1682620"/>
                      <a:pt x="881953" y="1682620"/>
                      <a:pt x="857773" y="1658440"/>
                    </a:cubicBezTo>
                    <a:lnTo>
                      <a:pt x="812767" y="1613434"/>
                    </a:lnTo>
                    <a:lnTo>
                      <a:pt x="527798" y="1280725"/>
                    </a:lnTo>
                    <a:cubicBezTo>
                      <a:pt x="512022" y="1262305"/>
                      <a:pt x="484299" y="1234583"/>
                      <a:pt x="465880" y="1218807"/>
                    </a:cubicBezTo>
                    <a:lnTo>
                      <a:pt x="133171" y="933839"/>
                    </a:lnTo>
                    <a:lnTo>
                      <a:pt x="62285" y="829821"/>
                    </a:lnTo>
                    <a:cubicBezTo>
                      <a:pt x="-70579" y="696956"/>
                      <a:pt x="17568" y="452833"/>
                      <a:pt x="246447" y="223954"/>
                    </a:cubicBezTo>
                    <a:cubicBezTo>
                      <a:pt x="389497" y="80905"/>
                      <a:pt x="578316" y="11596"/>
                      <a:pt x="716783" y="111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80838D66-FA85-4456-B6FA-D528A3F8B433}"/>
              </a:ext>
            </a:extLst>
          </p:cNvPr>
          <p:cNvGrpSpPr/>
          <p:nvPr/>
        </p:nvGrpSpPr>
        <p:grpSpPr>
          <a:xfrm>
            <a:off x="3666675" y="3866814"/>
            <a:ext cx="2598505" cy="2438180"/>
            <a:chOff x="2685039" y="3347062"/>
            <a:chExt cx="3166766" cy="2971380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9FC0ECD7-A1C0-4176-9312-86460D81AD90}"/>
                </a:ext>
              </a:extLst>
            </p:cNvPr>
            <p:cNvGrpSpPr/>
            <p:nvPr/>
          </p:nvGrpSpPr>
          <p:grpSpPr>
            <a:xfrm>
              <a:off x="3578801" y="3347062"/>
              <a:ext cx="2273004" cy="2046287"/>
              <a:chOff x="2456297" y="3347062"/>
              <a:chExt cx="2273004" cy="2046287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CAB697C5-8A4E-4DA9-BCE7-53188ADC0353}"/>
                  </a:ext>
                </a:extLst>
              </p:cNvPr>
              <p:cNvGrpSpPr/>
              <p:nvPr/>
            </p:nvGrpSpPr>
            <p:grpSpPr>
              <a:xfrm>
                <a:off x="2456297" y="3347062"/>
                <a:ext cx="2273004" cy="2046287"/>
                <a:chOff x="2456297" y="3017055"/>
                <a:chExt cx="2273004" cy="2046287"/>
              </a:xfrm>
            </p:grpSpPr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110C04E7-5C3B-45A4-945C-BD887C662571}"/>
                    </a:ext>
                  </a:extLst>
                </p:cNvPr>
                <p:cNvSpPr/>
                <p:nvPr/>
              </p:nvSpPr>
              <p:spPr>
                <a:xfrm>
                  <a:off x="2456297" y="3017055"/>
                  <a:ext cx="2268241" cy="2046287"/>
                </a:xfrm>
                <a:custGeom>
                  <a:avLst/>
                  <a:gdLst>
                    <a:gd name="connsiteX0" fmla="*/ 1581795 w 2268241"/>
                    <a:gd name="connsiteY0" fmla="*/ 0 h 2046287"/>
                    <a:gd name="connsiteX1" fmla="*/ 2125937 w 2268241"/>
                    <a:gd name="connsiteY1" fmla="*/ 93325 h 2046287"/>
                    <a:gd name="connsiteX2" fmla="*/ 2153296 w 2268241"/>
                    <a:gd name="connsiteY2" fmla="*/ 116130 h 2046287"/>
                    <a:gd name="connsiteX3" fmla="*/ 2153983 w 2268241"/>
                    <a:gd name="connsiteY3" fmla="*/ 116503 h 2046287"/>
                    <a:gd name="connsiteX4" fmla="*/ 2268241 w 2268241"/>
                    <a:gd name="connsiteY4" fmla="*/ 331397 h 2046287"/>
                    <a:gd name="connsiteX5" fmla="*/ 2268240 w 2268241"/>
                    <a:gd name="connsiteY5" fmla="*/ 331397 h 2046287"/>
                    <a:gd name="connsiteX6" fmla="*/ 2192336 w 2268241"/>
                    <a:gd name="connsiteY6" fmla="*/ 514647 h 2046287"/>
                    <a:gd name="connsiteX7" fmla="*/ 2159579 w 2268241"/>
                    <a:gd name="connsiteY7" fmla="*/ 541674 h 2046287"/>
                    <a:gd name="connsiteX8" fmla="*/ 2135896 w 2268241"/>
                    <a:gd name="connsiteY8" fmla="*/ 848080 h 2046287"/>
                    <a:gd name="connsiteX9" fmla="*/ 2135896 w 2268241"/>
                    <a:gd name="connsiteY9" fmla="*/ 935645 h 2046287"/>
                    <a:gd name="connsiteX10" fmla="*/ 2167583 w 2268241"/>
                    <a:gd name="connsiteY10" fmla="*/ 1345605 h 2046287"/>
                    <a:gd name="connsiteX11" fmla="*/ 2167583 w 2268241"/>
                    <a:gd name="connsiteY11" fmla="*/ 1419219 h 2046287"/>
                    <a:gd name="connsiteX12" fmla="*/ 2149448 w 2268241"/>
                    <a:gd name="connsiteY12" fmla="*/ 1463002 h 2046287"/>
                    <a:gd name="connsiteX13" fmla="*/ 2145554 w 2268241"/>
                    <a:gd name="connsiteY13" fmla="*/ 1465627 h 2046287"/>
                    <a:gd name="connsiteX14" fmla="*/ 2149041 w 2268241"/>
                    <a:gd name="connsiteY14" fmla="*/ 1466839 h 2046287"/>
                    <a:gd name="connsiteX15" fmla="*/ 1265597 w 2268241"/>
                    <a:gd name="connsiteY15" fmla="*/ 2016908 h 2046287"/>
                    <a:gd name="connsiteX16" fmla="*/ 1263471 w 2268241"/>
                    <a:gd name="connsiteY16" fmla="*/ 2014250 h 2046287"/>
                    <a:gd name="connsiteX17" fmla="*/ 1254098 w 2268241"/>
                    <a:gd name="connsiteY17" fmla="*/ 2028152 h 2046287"/>
                    <a:gd name="connsiteX18" fmla="*/ 1210315 w 2268241"/>
                    <a:gd name="connsiteY18" fmla="*/ 2046287 h 2046287"/>
                    <a:gd name="connsiteX19" fmla="*/ 1136071 w 2268241"/>
                    <a:gd name="connsiteY19" fmla="*/ 2046287 h 2046287"/>
                    <a:gd name="connsiteX20" fmla="*/ 243017 w 2268241"/>
                    <a:gd name="connsiteY20" fmla="*/ 2046287 h 2046287"/>
                    <a:gd name="connsiteX21" fmla="*/ 162576 w 2268241"/>
                    <a:gd name="connsiteY21" fmla="*/ 2046287 h 2046287"/>
                    <a:gd name="connsiteX22" fmla="*/ 100658 w 2268241"/>
                    <a:gd name="connsiteY22" fmla="*/ 1984369 h 2046287"/>
                    <a:gd name="connsiteX23" fmla="*/ 100658 w 2268241"/>
                    <a:gd name="connsiteY23" fmla="*/ 1920721 h 2046287"/>
                    <a:gd name="connsiteX24" fmla="*/ 134416 w 2268241"/>
                    <a:gd name="connsiteY24" fmla="*/ 1483957 h 2046287"/>
                    <a:gd name="connsiteX25" fmla="*/ 134416 w 2268241"/>
                    <a:gd name="connsiteY25" fmla="*/ 1396392 h 2046287"/>
                    <a:gd name="connsiteX26" fmla="*/ 112265 w 2268241"/>
                    <a:gd name="connsiteY26" fmla="*/ 1109796 h 2046287"/>
                    <a:gd name="connsiteX27" fmla="*/ 75904 w 2268241"/>
                    <a:gd name="connsiteY27" fmla="*/ 1079796 h 2046287"/>
                    <a:gd name="connsiteX28" fmla="*/ 5265 w 2268241"/>
                    <a:gd name="connsiteY28" fmla="*/ 948775 h 2046287"/>
                    <a:gd name="connsiteX29" fmla="*/ 0 w 2268241"/>
                    <a:gd name="connsiteY29" fmla="*/ 896547 h 2046287"/>
                    <a:gd name="connsiteX30" fmla="*/ 5265 w 2268241"/>
                    <a:gd name="connsiteY30" fmla="*/ 844319 h 2046287"/>
                    <a:gd name="connsiteX31" fmla="*/ 94308 w 2268241"/>
                    <a:gd name="connsiteY31" fmla="*/ 696571 h 2046287"/>
                    <a:gd name="connsiteX32" fmla="*/ 107080 w 2268241"/>
                    <a:gd name="connsiteY32" fmla="*/ 689244 h 2046287"/>
                    <a:gd name="connsiteX33" fmla="*/ 107893 w 2268241"/>
                    <a:gd name="connsiteY33" fmla="*/ 687157 h 2046287"/>
                    <a:gd name="connsiteX34" fmla="*/ 181391 w 2268241"/>
                    <a:gd name="connsiteY34" fmla="*/ 638719 h 2046287"/>
                    <a:gd name="connsiteX35" fmla="*/ 189490 w 2268241"/>
                    <a:gd name="connsiteY35" fmla="*/ 635845 h 2046287"/>
                    <a:gd name="connsiteX36" fmla="*/ 1027766 w 2268241"/>
                    <a:gd name="connsiteY36" fmla="*/ 100643 h 2046287"/>
                    <a:gd name="connsiteX37" fmla="*/ 1032208 w 2268241"/>
                    <a:gd name="connsiteY37" fmla="*/ 96773 h 2046287"/>
                    <a:gd name="connsiteX38" fmla="*/ 1581795 w 2268241"/>
                    <a:gd name="connsiteY38" fmla="*/ 0 h 2046287"/>
                    <a:gd name="connsiteX0" fmla="*/ 1581795 w 2268241"/>
                    <a:gd name="connsiteY0" fmla="*/ 0 h 2046287"/>
                    <a:gd name="connsiteX1" fmla="*/ 2125937 w 2268241"/>
                    <a:gd name="connsiteY1" fmla="*/ 93325 h 2046287"/>
                    <a:gd name="connsiteX2" fmla="*/ 2153296 w 2268241"/>
                    <a:gd name="connsiteY2" fmla="*/ 116130 h 2046287"/>
                    <a:gd name="connsiteX3" fmla="*/ 2153983 w 2268241"/>
                    <a:gd name="connsiteY3" fmla="*/ 116503 h 2046287"/>
                    <a:gd name="connsiteX4" fmla="*/ 2268241 w 2268241"/>
                    <a:gd name="connsiteY4" fmla="*/ 331397 h 2046287"/>
                    <a:gd name="connsiteX5" fmla="*/ 2268240 w 2268241"/>
                    <a:gd name="connsiteY5" fmla="*/ 331397 h 2046287"/>
                    <a:gd name="connsiteX6" fmla="*/ 2192336 w 2268241"/>
                    <a:gd name="connsiteY6" fmla="*/ 514647 h 2046287"/>
                    <a:gd name="connsiteX7" fmla="*/ 2159579 w 2268241"/>
                    <a:gd name="connsiteY7" fmla="*/ 541674 h 2046287"/>
                    <a:gd name="connsiteX8" fmla="*/ 2135896 w 2268241"/>
                    <a:gd name="connsiteY8" fmla="*/ 848080 h 2046287"/>
                    <a:gd name="connsiteX9" fmla="*/ 2135896 w 2268241"/>
                    <a:gd name="connsiteY9" fmla="*/ 935645 h 2046287"/>
                    <a:gd name="connsiteX10" fmla="*/ 2167583 w 2268241"/>
                    <a:gd name="connsiteY10" fmla="*/ 1345605 h 2046287"/>
                    <a:gd name="connsiteX11" fmla="*/ 2167583 w 2268241"/>
                    <a:gd name="connsiteY11" fmla="*/ 1419219 h 2046287"/>
                    <a:gd name="connsiteX12" fmla="*/ 2149448 w 2268241"/>
                    <a:gd name="connsiteY12" fmla="*/ 1463002 h 2046287"/>
                    <a:gd name="connsiteX13" fmla="*/ 2145554 w 2268241"/>
                    <a:gd name="connsiteY13" fmla="*/ 1465627 h 2046287"/>
                    <a:gd name="connsiteX14" fmla="*/ 2149041 w 2268241"/>
                    <a:gd name="connsiteY14" fmla="*/ 1466839 h 2046287"/>
                    <a:gd name="connsiteX15" fmla="*/ 1265597 w 2268241"/>
                    <a:gd name="connsiteY15" fmla="*/ 2016908 h 2046287"/>
                    <a:gd name="connsiteX16" fmla="*/ 1254098 w 2268241"/>
                    <a:gd name="connsiteY16" fmla="*/ 2028152 h 2046287"/>
                    <a:gd name="connsiteX17" fmla="*/ 1210315 w 2268241"/>
                    <a:gd name="connsiteY17" fmla="*/ 2046287 h 2046287"/>
                    <a:gd name="connsiteX18" fmla="*/ 1136071 w 2268241"/>
                    <a:gd name="connsiteY18" fmla="*/ 2046287 h 2046287"/>
                    <a:gd name="connsiteX19" fmla="*/ 243017 w 2268241"/>
                    <a:gd name="connsiteY19" fmla="*/ 2046287 h 2046287"/>
                    <a:gd name="connsiteX20" fmla="*/ 162576 w 2268241"/>
                    <a:gd name="connsiteY20" fmla="*/ 2046287 h 2046287"/>
                    <a:gd name="connsiteX21" fmla="*/ 100658 w 2268241"/>
                    <a:gd name="connsiteY21" fmla="*/ 1984369 h 2046287"/>
                    <a:gd name="connsiteX22" fmla="*/ 100658 w 2268241"/>
                    <a:gd name="connsiteY22" fmla="*/ 1920721 h 2046287"/>
                    <a:gd name="connsiteX23" fmla="*/ 134416 w 2268241"/>
                    <a:gd name="connsiteY23" fmla="*/ 1483957 h 2046287"/>
                    <a:gd name="connsiteX24" fmla="*/ 134416 w 2268241"/>
                    <a:gd name="connsiteY24" fmla="*/ 1396392 h 2046287"/>
                    <a:gd name="connsiteX25" fmla="*/ 112265 w 2268241"/>
                    <a:gd name="connsiteY25" fmla="*/ 1109796 h 2046287"/>
                    <a:gd name="connsiteX26" fmla="*/ 75904 w 2268241"/>
                    <a:gd name="connsiteY26" fmla="*/ 1079796 h 2046287"/>
                    <a:gd name="connsiteX27" fmla="*/ 5265 w 2268241"/>
                    <a:gd name="connsiteY27" fmla="*/ 948775 h 2046287"/>
                    <a:gd name="connsiteX28" fmla="*/ 0 w 2268241"/>
                    <a:gd name="connsiteY28" fmla="*/ 896547 h 2046287"/>
                    <a:gd name="connsiteX29" fmla="*/ 5265 w 2268241"/>
                    <a:gd name="connsiteY29" fmla="*/ 844319 h 2046287"/>
                    <a:gd name="connsiteX30" fmla="*/ 94308 w 2268241"/>
                    <a:gd name="connsiteY30" fmla="*/ 696571 h 2046287"/>
                    <a:gd name="connsiteX31" fmla="*/ 107080 w 2268241"/>
                    <a:gd name="connsiteY31" fmla="*/ 689244 h 2046287"/>
                    <a:gd name="connsiteX32" fmla="*/ 107893 w 2268241"/>
                    <a:gd name="connsiteY32" fmla="*/ 687157 h 2046287"/>
                    <a:gd name="connsiteX33" fmla="*/ 181391 w 2268241"/>
                    <a:gd name="connsiteY33" fmla="*/ 638719 h 2046287"/>
                    <a:gd name="connsiteX34" fmla="*/ 189490 w 2268241"/>
                    <a:gd name="connsiteY34" fmla="*/ 635845 h 2046287"/>
                    <a:gd name="connsiteX35" fmla="*/ 1027766 w 2268241"/>
                    <a:gd name="connsiteY35" fmla="*/ 100643 h 2046287"/>
                    <a:gd name="connsiteX36" fmla="*/ 1032208 w 2268241"/>
                    <a:gd name="connsiteY36" fmla="*/ 96773 h 2046287"/>
                    <a:gd name="connsiteX37" fmla="*/ 1581795 w 2268241"/>
                    <a:gd name="connsiteY37" fmla="*/ 0 h 2046287"/>
                    <a:gd name="connsiteX0" fmla="*/ 1581795 w 2268241"/>
                    <a:gd name="connsiteY0" fmla="*/ 0 h 2046287"/>
                    <a:gd name="connsiteX1" fmla="*/ 2125937 w 2268241"/>
                    <a:gd name="connsiteY1" fmla="*/ 93325 h 2046287"/>
                    <a:gd name="connsiteX2" fmla="*/ 2153296 w 2268241"/>
                    <a:gd name="connsiteY2" fmla="*/ 116130 h 2046287"/>
                    <a:gd name="connsiteX3" fmla="*/ 2153983 w 2268241"/>
                    <a:gd name="connsiteY3" fmla="*/ 116503 h 2046287"/>
                    <a:gd name="connsiteX4" fmla="*/ 2268241 w 2268241"/>
                    <a:gd name="connsiteY4" fmla="*/ 331397 h 2046287"/>
                    <a:gd name="connsiteX5" fmla="*/ 2268240 w 2268241"/>
                    <a:gd name="connsiteY5" fmla="*/ 331397 h 2046287"/>
                    <a:gd name="connsiteX6" fmla="*/ 2192336 w 2268241"/>
                    <a:gd name="connsiteY6" fmla="*/ 514647 h 2046287"/>
                    <a:gd name="connsiteX7" fmla="*/ 2159579 w 2268241"/>
                    <a:gd name="connsiteY7" fmla="*/ 541674 h 2046287"/>
                    <a:gd name="connsiteX8" fmla="*/ 2135896 w 2268241"/>
                    <a:gd name="connsiteY8" fmla="*/ 848080 h 2046287"/>
                    <a:gd name="connsiteX9" fmla="*/ 2135896 w 2268241"/>
                    <a:gd name="connsiteY9" fmla="*/ 935645 h 2046287"/>
                    <a:gd name="connsiteX10" fmla="*/ 2167583 w 2268241"/>
                    <a:gd name="connsiteY10" fmla="*/ 1345605 h 2046287"/>
                    <a:gd name="connsiteX11" fmla="*/ 2167583 w 2268241"/>
                    <a:gd name="connsiteY11" fmla="*/ 1419219 h 2046287"/>
                    <a:gd name="connsiteX12" fmla="*/ 2149448 w 2268241"/>
                    <a:gd name="connsiteY12" fmla="*/ 1463002 h 2046287"/>
                    <a:gd name="connsiteX13" fmla="*/ 2145554 w 2268241"/>
                    <a:gd name="connsiteY13" fmla="*/ 1465627 h 2046287"/>
                    <a:gd name="connsiteX14" fmla="*/ 1265597 w 2268241"/>
                    <a:gd name="connsiteY14" fmla="*/ 2016908 h 2046287"/>
                    <a:gd name="connsiteX15" fmla="*/ 1254098 w 2268241"/>
                    <a:gd name="connsiteY15" fmla="*/ 2028152 h 2046287"/>
                    <a:gd name="connsiteX16" fmla="*/ 1210315 w 2268241"/>
                    <a:gd name="connsiteY16" fmla="*/ 2046287 h 2046287"/>
                    <a:gd name="connsiteX17" fmla="*/ 1136071 w 2268241"/>
                    <a:gd name="connsiteY17" fmla="*/ 2046287 h 2046287"/>
                    <a:gd name="connsiteX18" fmla="*/ 243017 w 2268241"/>
                    <a:gd name="connsiteY18" fmla="*/ 2046287 h 2046287"/>
                    <a:gd name="connsiteX19" fmla="*/ 162576 w 2268241"/>
                    <a:gd name="connsiteY19" fmla="*/ 2046287 h 2046287"/>
                    <a:gd name="connsiteX20" fmla="*/ 100658 w 2268241"/>
                    <a:gd name="connsiteY20" fmla="*/ 1984369 h 2046287"/>
                    <a:gd name="connsiteX21" fmla="*/ 100658 w 2268241"/>
                    <a:gd name="connsiteY21" fmla="*/ 1920721 h 2046287"/>
                    <a:gd name="connsiteX22" fmla="*/ 134416 w 2268241"/>
                    <a:gd name="connsiteY22" fmla="*/ 1483957 h 2046287"/>
                    <a:gd name="connsiteX23" fmla="*/ 134416 w 2268241"/>
                    <a:gd name="connsiteY23" fmla="*/ 1396392 h 2046287"/>
                    <a:gd name="connsiteX24" fmla="*/ 112265 w 2268241"/>
                    <a:gd name="connsiteY24" fmla="*/ 1109796 h 2046287"/>
                    <a:gd name="connsiteX25" fmla="*/ 75904 w 2268241"/>
                    <a:gd name="connsiteY25" fmla="*/ 1079796 h 2046287"/>
                    <a:gd name="connsiteX26" fmla="*/ 5265 w 2268241"/>
                    <a:gd name="connsiteY26" fmla="*/ 948775 h 2046287"/>
                    <a:gd name="connsiteX27" fmla="*/ 0 w 2268241"/>
                    <a:gd name="connsiteY27" fmla="*/ 896547 h 2046287"/>
                    <a:gd name="connsiteX28" fmla="*/ 5265 w 2268241"/>
                    <a:gd name="connsiteY28" fmla="*/ 844319 h 2046287"/>
                    <a:gd name="connsiteX29" fmla="*/ 94308 w 2268241"/>
                    <a:gd name="connsiteY29" fmla="*/ 696571 h 2046287"/>
                    <a:gd name="connsiteX30" fmla="*/ 107080 w 2268241"/>
                    <a:gd name="connsiteY30" fmla="*/ 689244 h 2046287"/>
                    <a:gd name="connsiteX31" fmla="*/ 107893 w 2268241"/>
                    <a:gd name="connsiteY31" fmla="*/ 687157 h 2046287"/>
                    <a:gd name="connsiteX32" fmla="*/ 181391 w 2268241"/>
                    <a:gd name="connsiteY32" fmla="*/ 638719 h 2046287"/>
                    <a:gd name="connsiteX33" fmla="*/ 189490 w 2268241"/>
                    <a:gd name="connsiteY33" fmla="*/ 635845 h 2046287"/>
                    <a:gd name="connsiteX34" fmla="*/ 1027766 w 2268241"/>
                    <a:gd name="connsiteY34" fmla="*/ 100643 h 2046287"/>
                    <a:gd name="connsiteX35" fmla="*/ 1032208 w 2268241"/>
                    <a:gd name="connsiteY35" fmla="*/ 96773 h 2046287"/>
                    <a:gd name="connsiteX36" fmla="*/ 1581795 w 2268241"/>
                    <a:gd name="connsiteY36" fmla="*/ 0 h 2046287"/>
                    <a:gd name="connsiteX0" fmla="*/ 1581795 w 2268241"/>
                    <a:gd name="connsiteY0" fmla="*/ 0 h 2046287"/>
                    <a:gd name="connsiteX1" fmla="*/ 2125937 w 2268241"/>
                    <a:gd name="connsiteY1" fmla="*/ 93325 h 2046287"/>
                    <a:gd name="connsiteX2" fmla="*/ 2153296 w 2268241"/>
                    <a:gd name="connsiteY2" fmla="*/ 116130 h 2046287"/>
                    <a:gd name="connsiteX3" fmla="*/ 2153983 w 2268241"/>
                    <a:gd name="connsiteY3" fmla="*/ 116503 h 2046287"/>
                    <a:gd name="connsiteX4" fmla="*/ 2268241 w 2268241"/>
                    <a:gd name="connsiteY4" fmla="*/ 331397 h 2046287"/>
                    <a:gd name="connsiteX5" fmla="*/ 2268240 w 2268241"/>
                    <a:gd name="connsiteY5" fmla="*/ 331397 h 2046287"/>
                    <a:gd name="connsiteX6" fmla="*/ 2192336 w 2268241"/>
                    <a:gd name="connsiteY6" fmla="*/ 514647 h 2046287"/>
                    <a:gd name="connsiteX7" fmla="*/ 2159579 w 2268241"/>
                    <a:gd name="connsiteY7" fmla="*/ 541674 h 2046287"/>
                    <a:gd name="connsiteX8" fmla="*/ 2135896 w 2268241"/>
                    <a:gd name="connsiteY8" fmla="*/ 848080 h 2046287"/>
                    <a:gd name="connsiteX9" fmla="*/ 2135896 w 2268241"/>
                    <a:gd name="connsiteY9" fmla="*/ 935645 h 2046287"/>
                    <a:gd name="connsiteX10" fmla="*/ 2167583 w 2268241"/>
                    <a:gd name="connsiteY10" fmla="*/ 1345605 h 2046287"/>
                    <a:gd name="connsiteX11" fmla="*/ 2167583 w 2268241"/>
                    <a:gd name="connsiteY11" fmla="*/ 1419219 h 2046287"/>
                    <a:gd name="connsiteX12" fmla="*/ 2149448 w 2268241"/>
                    <a:gd name="connsiteY12" fmla="*/ 1463002 h 2046287"/>
                    <a:gd name="connsiteX13" fmla="*/ 1265597 w 2268241"/>
                    <a:gd name="connsiteY13" fmla="*/ 2016908 h 2046287"/>
                    <a:gd name="connsiteX14" fmla="*/ 1254098 w 2268241"/>
                    <a:gd name="connsiteY14" fmla="*/ 2028152 h 2046287"/>
                    <a:gd name="connsiteX15" fmla="*/ 1210315 w 2268241"/>
                    <a:gd name="connsiteY15" fmla="*/ 2046287 h 2046287"/>
                    <a:gd name="connsiteX16" fmla="*/ 1136071 w 2268241"/>
                    <a:gd name="connsiteY16" fmla="*/ 2046287 h 2046287"/>
                    <a:gd name="connsiteX17" fmla="*/ 243017 w 2268241"/>
                    <a:gd name="connsiteY17" fmla="*/ 2046287 h 2046287"/>
                    <a:gd name="connsiteX18" fmla="*/ 162576 w 2268241"/>
                    <a:gd name="connsiteY18" fmla="*/ 2046287 h 2046287"/>
                    <a:gd name="connsiteX19" fmla="*/ 100658 w 2268241"/>
                    <a:gd name="connsiteY19" fmla="*/ 1984369 h 2046287"/>
                    <a:gd name="connsiteX20" fmla="*/ 100658 w 2268241"/>
                    <a:gd name="connsiteY20" fmla="*/ 1920721 h 2046287"/>
                    <a:gd name="connsiteX21" fmla="*/ 134416 w 2268241"/>
                    <a:gd name="connsiteY21" fmla="*/ 1483957 h 2046287"/>
                    <a:gd name="connsiteX22" fmla="*/ 134416 w 2268241"/>
                    <a:gd name="connsiteY22" fmla="*/ 1396392 h 2046287"/>
                    <a:gd name="connsiteX23" fmla="*/ 112265 w 2268241"/>
                    <a:gd name="connsiteY23" fmla="*/ 1109796 h 2046287"/>
                    <a:gd name="connsiteX24" fmla="*/ 75904 w 2268241"/>
                    <a:gd name="connsiteY24" fmla="*/ 1079796 h 2046287"/>
                    <a:gd name="connsiteX25" fmla="*/ 5265 w 2268241"/>
                    <a:gd name="connsiteY25" fmla="*/ 948775 h 2046287"/>
                    <a:gd name="connsiteX26" fmla="*/ 0 w 2268241"/>
                    <a:gd name="connsiteY26" fmla="*/ 896547 h 2046287"/>
                    <a:gd name="connsiteX27" fmla="*/ 5265 w 2268241"/>
                    <a:gd name="connsiteY27" fmla="*/ 844319 h 2046287"/>
                    <a:gd name="connsiteX28" fmla="*/ 94308 w 2268241"/>
                    <a:gd name="connsiteY28" fmla="*/ 696571 h 2046287"/>
                    <a:gd name="connsiteX29" fmla="*/ 107080 w 2268241"/>
                    <a:gd name="connsiteY29" fmla="*/ 689244 h 2046287"/>
                    <a:gd name="connsiteX30" fmla="*/ 107893 w 2268241"/>
                    <a:gd name="connsiteY30" fmla="*/ 687157 h 2046287"/>
                    <a:gd name="connsiteX31" fmla="*/ 181391 w 2268241"/>
                    <a:gd name="connsiteY31" fmla="*/ 638719 h 2046287"/>
                    <a:gd name="connsiteX32" fmla="*/ 189490 w 2268241"/>
                    <a:gd name="connsiteY32" fmla="*/ 635845 h 2046287"/>
                    <a:gd name="connsiteX33" fmla="*/ 1027766 w 2268241"/>
                    <a:gd name="connsiteY33" fmla="*/ 100643 h 2046287"/>
                    <a:gd name="connsiteX34" fmla="*/ 1032208 w 2268241"/>
                    <a:gd name="connsiteY34" fmla="*/ 96773 h 2046287"/>
                    <a:gd name="connsiteX35" fmla="*/ 1581795 w 2268241"/>
                    <a:gd name="connsiteY35" fmla="*/ 0 h 2046287"/>
                    <a:gd name="connsiteX0" fmla="*/ 1581795 w 2268241"/>
                    <a:gd name="connsiteY0" fmla="*/ 0 h 2046287"/>
                    <a:gd name="connsiteX1" fmla="*/ 2125937 w 2268241"/>
                    <a:gd name="connsiteY1" fmla="*/ 93325 h 2046287"/>
                    <a:gd name="connsiteX2" fmla="*/ 2153296 w 2268241"/>
                    <a:gd name="connsiteY2" fmla="*/ 116130 h 2046287"/>
                    <a:gd name="connsiteX3" fmla="*/ 2153983 w 2268241"/>
                    <a:gd name="connsiteY3" fmla="*/ 116503 h 2046287"/>
                    <a:gd name="connsiteX4" fmla="*/ 2268241 w 2268241"/>
                    <a:gd name="connsiteY4" fmla="*/ 331397 h 2046287"/>
                    <a:gd name="connsiteX5" fmla="*/ 2268240 w 2268241"/>
                    <a:gd name="connsiteY5" fmla="*/ 331397 h 2046287"/>
                    <a:gd name="connsiteX6" fmla="*/ 2192336 w 2268241"/>
                    <a:gd name="connsiteY6" fmla="*/ 514647 h 2046287"/>
                    <a:gd name="connsiteX7" fmla="*/ 2159579 w 2268241"/>
                    <a:gd name="connsiteY7" fmla="*/ 541674 h 2046287"/>
                    <a:gd name="connsiteX8" fmla="*/ 2135896 w 2268241"/>
                    <a:gd name="connsiteY8" fmla="*/ 848080 h 2046287"/>
                    <a:gd name="connsiteX9" fmla="*/ 2135896 w 2268241"/>
                    <a:gd name="connsiteY9" fmla="*/ 935645 h 2046287"/>
                    <a:gd name="connsiteX10" fmla="*/ 2167583 w 2268241"/>
                    <a:gd name="connsiteY10" fmla="*/ 1345605 h 2046287"/>
                    <a:gd name="connsiteX11" fmla="*/ 2167583 w 2268241"/>
                    <a:gd name="connsiteY11" fmla="*/ 1419219 h 2046287"/>
                    <a:gd name="connsiteX12" fmla="*/ 2149448 w 2268241"/>
                    <a:gd name="connsiteY12" fmla="*/ 1463002 h 2046287"/>
                    <a:gd name="connsiteX13" fmla="*/ 1265597 w 2268241"/>
                    <a:gd name="connsiteY13" fmla="*/ 2016908 h 2046287"/>
                    <a:gd name="connsiteX14" fmla="*/ 1254098 w 2268241"/>
                    <a:gd name="connsiteY14" fmla="*/ 2028152 h 2046287"/>
                    <a:gd name="connsiteX15" fmla="*/ 1210315 w 2268241"/>
                    <a:gd name="connsiteY15" fmla="*/ 2046287 h 2046287"/>
                    <a:gd name="connsiteX16" fmla="*/ 1136071 w 2268241"/>
                    <a:gd name="connsiteY16" fmla="*/ 2046287 h 2046287"/>
                    <a:gd name="connsiteX17" fmla="*/ 243017 w 2268241"/>
                    <a:gd name="connsiteY17" fmla="*/ 2046287 h 2046287"/>
                    <a:gd name="connsiteX18" fmla="*/ 162576 w 2268241"/>
                    <a:gd name="connsiteY18" fmla="*/ 2046287 h 2046287"/>
                    <a:gd name="connsiteX19" fmla="*/ 100658 w 2268241"/>
                    <a:gd name="connsiteY19" fmla="*/ 1984369 h 2046287"/>
                    <a:gd name="connsiteX20" fmla="*/ 100658 w 2268241"/>
                    <a:gd name="connsiteY20" fmla="*/ 1920721 h 2046287"/>
                    <a:gd name="connsiteX21" fmla="*/ 134416 w 2268241"/>
                    <a:gd name="connsiteY21" fmla="*/ 1483957 h 2046287"/>
                    <a:gd name="connsiteX22" fmla="*/ 134416 w 2268241"/>
                    <a:gd name="connsiteY22" fmla="*/ 1396392 h 2046287"/>
                    <a:gd name="connsiteX23" fmla="*/ 112265 w 2268241"/>
                    <a:gd name="connsiteY23" fmla="*/ 1109796 h 2046287"/>
                    <a:gd name="connsiteX24" fmla="*/ 75904 w 2268241"/>
                    <a:gd name="connsiteY24" fmla="*/ 1079796 h 2046287"/>
                    <a:gd name="connsiteX25" fmla="*/ 5265 w 2268241"/>
                    <a:gd name="connsiteY25" fmla="*/ 948775 h 2046287"/>
                    <a:gd name="connsiteX26" fmla="*/ 0 w 2268241"/>
                    <a:gd name="connsiteY26" fmla="*/ 896547 h 2046287"/>
                    <a:gd name="connsiteX27" fmla="*/ 5265 w 2268241"/>
                    <a:gd name="connsiteY27" fmla="*/ 844319 h 2046287"/>
                    <a:gd name="connsiteX28" fmla="*/ 94308 w 2268241"/>
                    <a:gd name="connsiteY28" fmla="*/ 696571 h 2046287"/>
                    <a:gd name="connsiteX29" fmla="*/ 107080 w 2268241"/>
                    <a:gd name="connsiteY29" fmla="*/ 689244 h 2046287"/>
                    <a:gd name="connsiteX30" fmla="*/ 107893 w 2268241"/>
                    <a:gd name="connsiteY30" fmla="*/ 687157 h 2046287"/>
                    <a:gd name="connsiteX31" fmla="*/ 181391 w 2268241"/>
                    <a:gd name="connsiteY31" fmla="*/ 638719 h 2046287"/>
                    <a:gd name="connsiteX32" fmla="*/ 1027766 w 2268241"/>
                    <a:gd name="connsiteY32" fmla="*/ 100643 h 2046287"/>
                    <a:gd name="connsiteX33" fmla="*/ 1032208 w 2268241"/>
                    <a:gd name="connsiteY33" fmla="*/ 96773 h 2046287"/>
                    <a:gd name="connsiteX34" fmla="*/ 1581795 w 2268241"/>
                    <a:gd name="connsiteY34" fmla="*/ 0 h 2046287"/>
                    <a:gd name="connsiteX0" fmla="*/ 1581795 w 2268241"/>
                    <a:gd name="connsiteY0" fmla="*/ 0 h 2046287"/>
                    <a:gd name="connsiteX1" fmla="*/ 2125937 w 2268241"/>
                    <a:gd name="connsiteY1" fmla="*/ 93325 h 2046287"/>
                    <a:gd name="connsiteX2" fmla="*/ 2153296 w 2268241"/>
                    <a:gd name="connsiteY2" fmla="*/ 116130 h 2046287"/>
                    <a:gd name="connsiteX3" fmla="*/ 2153983 w 2268241"/>
                    <a:gd name="connsiteY3" fmla="*/ 116503 h 2046287"/>
                    <a:gd name="connsiteX4" fmla="*/ 2268241 w 2268241"/>
                    <a:gd name="connsiteY4" fmla="*/ 331397 h 2046287"/>
                    <a:gd name="connsiteX5" fmla="*/ 2268240 w 2268241"/>
                    <a:gd name="connsiteY5" fmla="*/ 331397 h 2046287"/>
                    <a:gd name="connsiteX6" fmla="*/ 2192336 w 2268241"/>
                    <a:gd name="connsiteY6" fmla="*/ 514647 h 2046287"/>
                    <a:gd name="connsiteX7" fmla="*/ 2159579 w 2268241"/>
                    <a:gd name="connsiteY7" fmla="*/ 541674 h 2046287"/>
                    <a:gd name="connsiteX8" fmla="*/ 2135896 w 2268241"/>
                    <a:gd name="connsiteY8" fmla="*/ 848080 h 2046287"/>
                    <a:gd name="connsiteX9" fmla="*/ 2135896 w 2268241"/>
                    <a:gd name="connsiteY9" fmla="*/ 935645 h 2046287"/>
                    <a:gd name="connsiteX10" fmla="*/ 2167583 w 2268241"/>
                    <a:gd name="connsiteY10" fmla="*/ 1345605 h 2046287"/>
                    <a:gd name="connsiteX11" fmla="*/ 2167583 w 2268241"/>
                    <a:gd name="connsiteY11" fmla="*/ 1419219 h 2046287"/>
                    <a:gd name="connsiteX12" fmla="*/ 2149448 w 2268241"/>
                    <a:gd name="connsiteY12" fmla="*/ 1463002 h 2046287"/>
                    <a:gd name="connsiteX13" fmla="*/ 1265597 w 2268241"/>
                    <a:gd name="connsiteY13" fmla="*/ 2016908 h 2046287"/>
                    <a:gd name="connsiteX14" fmla="*/ 1254098 w 2268241"/>
                    <a:gd name="connsiteY14" fmla="*/ 2028152 h 2046287"/>
                    <a:gd name="connsiteX15" fmla="*/ 1210315 w 2268241"/>
                    <a:gd name="connsiteY15" fmla="*/ 2046287 h 2046287"/>
                    <a:gd name="connsiteX16" fmla="*/ 1136071 w 2268241"/>
                    <a:gd name="connsiteY16" fmla="*/ 2046287 h 2046287"/>
                    <a:gd name="connsiteX17" fmla="*/ 243017 w 2268241"/>
                    <a:gd name="connsiteY17" fmla="*/ 2046287 h 2046287"/>
                    <a:gd name="connsiteX18" fmla="*/ 162576 w 2268241"/>
                    <a:gd name="connsiteY18" fmla="*/ 2046287 h 2046287"/>
                    <a:gd name="connsiteX19" fmla="*/ 100658 w 2268241"/>
                    <a:gd name="connsiteY19" fmla="*/ 1984369 h 2046287"/>
                    <a:gd name="connsiteX20" fmla="*/ 100658 w 2268241"/>
                    <a:gd name="connsiteY20" fmla="*/ 1920721 h 2046287"/>
                    <a:gd name="connsiteX21" fmla="*/ 134416 w 2268241"/>
                    <a:gd name="connsiteY21" fmla="*/ 1483957 h 2046287"/>
                    <a:gd name="connsiteX22" fmla="*/ 134416 w 2268241"/>
                    <a:gd name="connsiteY22" fmla="*/ 1396392 h 2046287"/>
                    <a:gd name="connsiteX23" fmla="*/ 112265 w 2268241"/>
                    <a:gd name="connsiteY23" fmla="*/ 1109796 h 2046287"/>
                    <a:gd name="connsiteX24" fmla="*/ 75904 w 2268241"/>
                    <a:gd name="connsiteY24" fmla="*/ 1079796 h 2046287"/>
                    <a:gd name="connsiteX25" fmla="*/ 5265 w 2268241"/>
                    <a:gd name="connsiteY25" fmla="*/ 948775 h 2046287"/>
                    <a:gd name="connsiteX26" fmla="*/ 0 w 2268241"/>
                    <a:gd name="connsiteY26" fmla="*/ 896547 h 2046287"/>
                    <a:gd name="connsiteX27" fmla="*/ 5265 w 2268241"/>
                    <a:gd name="connsiteY27" fmla="*/ 844319 h 2046287"/>
                    <a:gd name="connsiteX28" fmla="*/ 94308 w 2268241"/>
                    <a:gd name="connsiteY28" fmla="*/ 696571 h 2046287"/>
                    <a:gd name="connsiteX29" fmla="*/ 107080 w 2268241"/>
                    <a:gd name="connsiteY29" fmla="*/ 689244 h 2046287"/>
                    <a:gd name="connsiteX30" fmla="*/ 107893 w 2268241"/>
                    <a:gd name="connsiteY30" fmla="*/ 687157 h 2046287"/>
                    <a:gd name="connsiteX31" fmla="*/ 181391 w 2268241"/>
                    <a:gd name="connsiteY31" fmla="*/ 638719 h 2046287"/>
                    <a:gd name="connsiteX32" fmla="*/ 1032208 w 2268241"/>
                    <a:gd name="connsiteY32" fmla="*/ 96773 h 2046287"/>
                    <a:gd name="connsiteX33" fmla="*/ 1581795 w 2268241"/>
                    <a:gd name="connsiteY33" fmla="*/ 0 h 2046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268241" h="2046287">
                      <a:moveTo>
                        <a:pt x="1581795" y="0"/>
                      </a:moveTo>
                      <a:cubicBezTo>
                        <a:pt x="1826409" y="0"/>
                        <a:pt x="2036287" y="38482"/>
                        <a:pt x="2125937" y="93325"/>
                      </a:cubicBezTo>
                      <a:lnTo>
                        <a:pt x="2153296" y="116130"/>
                      </a:lnTo>
                      <a:lnTo>
                        <a:pt x="2153983" y="116503"/>
                      </a:lnTo>
                      <a:cubicBezTo>
                        <a:pt x="2222918" y="163074"/>
                        <a:pt x="2268241" y="241943"/>
                        <a:pt x="2268241" y="331397"/>
                      </a:cubicBezTo>
                      <a:lnTo>
                        <a:pt x="2268240" y="331397"/>
                      </a:lnTo>
                      <a:cubicBezTo>
                        <a:pt x="2268240" y="402961"/>
                        <a:pt x="2239233" y="467749"/>
                        <a:pt x="2192336" y="514647"/>
                      </a:cubicBezTo>
                      <a:lnTo>
                        <a:pt x="2159579" y="541674"/>
                      </a:lnTo>
                      <a:lnTo>
                        <a:pt x="2135896" y="848080"/>
                      </a:lnTo>
                      <a:cubicBezTo>
                        <a:pt x="2134027" y="872260"/>
                        <a:pt x="2134027" y="911465"/>
                        <a:pt x="2135896" y="935645"/>
                      </a:cubicBezTo>
                      <a:lnTo>
                        <a:pt x="2167583" y="1345605"/>
                      </a:lnTo>
                      <a:lnTo>
                        <a:pt x="2167583" y="1419219"/>
                      </a:lnTo>
                      <a:cubicBezTo>
                        <a:pt x="2167583" y="1436317"/>
                        <a:pt x="2160653" y="1451797"/>
                        <a:pt x="2149448" y="1463002"/>
                      </a:cubicBezTo>
                      <a:lnTo>
                        <a:pt x="1265597" y="2016908"/>
                      </a:lnTo>
                      <a:lnTo>
                        <a:pt x="1254098" y="2028152"/>
                      </a:lnTo>
                      <a:cubicBezTo>
                        <a:pt x="1242893" y="2039357"/>
                        <a:pt x="1227413" y="2046287"/>
                        <a:pt x="1210315" y="2046287"/>
                      </a:cubicBezTo>
                      <a:lnTo>
                        <a:pt x="1136071" y="2046287"/>
                      </a:lnTo>
                      <a:lnTo>
                        <a:pt x="243017" y="2046287"/>
                      </a:lnTo>
                      <a:lnTo>
                        <a:pt x="162576" y="2046287"/>
                      </a:lnTo>
                      <a:cubicBezTo>
                        <a:pt x="128380" y="2046287"/>
                        <a:pt x="100658" y="2018565"/>
                        <a:pt x="100658" y="1984369"/>
                      </a:cubicBezTo>
                      <a:lnTo>
                        <a:pt x="100658" y="1920721"/>
                      </a:lnTo>
                      <a:lnTo>
                        <a:pt x="134416" y="1483957"/>
                      </a:lnTo>
                      <a:cubicBezTo>
                        <a:pt x="136285" y="1459777"/>
                        <a:pt x="136285" y="1420572"/>
                        <a:pt x="134416" y="1396392"/>
                      </a:cubicBezTo>
                      <a:lnTo>
                        <a:pt x="112265" y="1109796"/>
                      </a:lnTo>
                      <a:lnTo>
                        <a:pt x="75904" y="1079796"/>
                      </a:lnTo>
                      <a:cubicBezTo>
                        <a:pt x="40731" y="1044623"/>
                        <a:pt x="15622" y="999386"/>
                        <a:pt x="5265" y="948775"/>
                      </a:cubicBezTo>
                      <a:lnTo>
                        <a:pt x="0" y="896547"/>
                      </a:lnTo>
                      <a:lnTo>
                        <a:pt x="5265" y="844319"/>
                      </a:lnTo>
                      <a:cubicBezTo>
                        <a:pt x="17347" y="785273"/>
                        <a:pt x="49511" y="733541"/>
                        <a:pt x="94308" y="696571"/>
                      </a:cubicBezTo>
                      <a:lnTo>
                        <a:pt x="107080" y="689244"/>
                      </a:lnTo>
                      <a:lnTo>
                        <a:pt x="107893" y="687157"/>
                      </a:lnTo>
                      <a:cubicBezTo>
                        <a:pt x="121659" y="669750"/>
                        <a:pt x="146866" y="653421"/>
                        <a:pt x="181391" y="638719"/>
                      </a:cubicBezTo>
                      <a:lnTo>
                        <a:pt x="1032208" y="96773"/>
                      </a:lnTo>
                      <a:cubicBezTo>
                        <a:pt x="1118574" y="40102"/>
                        <a:pt x="1332085" y="0"/>
                        <a:pt x="1581795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B553E2D9-2400-4323-9C20-B82546161696}"/>
                    </a:ext>
                  </a:extLst>
                </p:cNvPr>
                <p:cNvSpPr/>
                <p:nvPr/>
              </p:nvSpPr>
              <p:spPr>
                <a:xfrm>
                  <a:off x="2629883" y="3017055"/>
                  <a:ext cx="2099418" cy="1975973"/>
                </a:xfrm>
                <a:custGeom>
                  <a:avLst/>
                  <a:gdLst>
                    <a:gd name="connsiteX0" fmla="*/ 1412972 w 2099418"/>
                    <a:gd name="connsiteY0" fmla="*/ 0 h 1975973"/>
                    <a:gd name="connsiteX1" fmla="*/ 1957114 w 2099418"/>
                    <a:gd name="connsiteY1" fmla="*/ 93325 h 1975973"/>
                    <a:gd name="connsiteX2" fmla="*/ 1984473 w 2099418"/>
                    <a:gd name="connsiteY2" fmla="*/ 116130 h 1975973"/>
                    <a:gd name="connsiteX3" fmla="*/ 1985160 w 2099418"/>
                    <a:gd name="connsiteY3" fmla="*/ 116503 h 1975973"/>
                    <a:gd name="connsiteX4" fmla="*/ 2099418 w 2099418"/>
                    <a:gd name="connsiteY4" fmla="*/ 331397 h 1975973"/>
                    <a:gd name="connsiteX5" fmla="*/ 2099417 w 2099418"/>
                    <a:gd name="connsiteY5" fmla="*/ 331397 h 1975973"/>
                    <a:gd name="connsiteX6" fmla="*/ 2023513 w 2099418"/>
                    <a:gd name="connsiteY6" fmla="*/ 514647 h 1975973"/>
                    <a:gd name="connsiteX7" fmla="*/ 1990756 w 2099418"/>
                    <a:gd name="connsiteY7" fmla="*/ 541674 h 1975973"/>
                    <a:gd name="connsiteX8" fmla="*/ 1967073 w 2099418"/>
                    <a:gd name="connsiteY8" fmla="*/ 848080 h 1975973"/>
                    <a:gd name="connsiteX9" fmla="*/ 1967073 w 2099418"/>
                    <a:gd name="connsiteY9" fmla="*/ 935645 h 1975973"/>
                    <a:gd name="connsiteX10" fmla="*/ 1998760 w 2099418"/>
                    <a:gd name="connsiteY10" fmla="*/ 1345605 h 1975973"/>
                    <a:gd name="connsiteX11" fmla="*/ 1998760 w 2099418"/>
                    <a:gd name="connsiteY11" fmla="*/ 1364294 h 1975973"/>
                    <a:gd name="connsiteX12" fmla="*/ 994994 w 2099418"/>
                    <a:gd name="connsiteY12" fmla="*/ 1975973 h 1975973"/>
                    <a:gd name="connsiteX13" fmla="*/ 705658 w 2099418"/>
                    <a:gd name="connsiteY13" fmla="*/ 1121559 h 1975973"/>
                    <a:gd name="connsiteX14" fmla="*/ 0 w 2099418"/>
                    <a:gd name="connsiteY14" fmla="*/ 748804 h 1975973"/>
                    <a:gd name="connsiteX15" fmla="*/ 1150789 w 2099418"/>
                    <a:gd name="connsiteY15" fmla="*/ 17732 h 1975973"/>
                    <a:gd name="connsiteX16" fmla="*/ 1233898 w 2099418"/>
                    <a:gd name="connsiteY16" fmla="*/ 7152 h 1975973"/>
                    <a:gd name="connsiteX17" fmla="*/ 1412972 w 2099418"/>
                    <a:gd name="connsiteY17" fmla="*/ 0 h 1975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099418" h="1975973">
                      <a:moveTo>
                        <a:pt x="1412972" y="0"/>
                      </a:moveTo>
                      <a:cubicBezTo>
                        <a:pt x="1657586" y="0"/>
                        <a:pt x="1867464" y="38482"/>
                        <a:pt x="1957114" y="93325"/>
                      </a:cubicBezTo>
                      <a:lnTo>
                        <a:pt x="1984473" y="116130"/>
                      </a:lnTo>
                      <a:lnTo>
                        <a:pt x="1985160" y="116503"/>
                      </a:lnTo>
                      <a:cubicBezTo>
                        <a:pt x="2054095" y="163074"/>
                        <a:pt x="2099418" y="241943"/>
                        <a:pt x="2099418" y="331397"/>
                      </a:cubicBezTo>
                      <a:lnTo>
                        <a:pt x="2099417" y="331397"/>
                      </a:lnTo>
                      <a:cubicBezTo>
                        <a:pt x="2099417" y="402961"/>
                        <a:pt x="2070410" y="467749"/>
                        <a:pt x="2023513" y="514647"/>
                      </a:cubicBezTo>
                      <a:lnTo>
                        <a:pt x="1990756" y="541674"/>
                      </a:lnTo>
                      <a:lnTo>
                        <a:pt x="1967073" y="848080"/>
                      </a:lnTo>
                      <a:cubicBezTo>
                        <a:pt x="1965204" y="872260"/>
                        <a:pt x="1965204" y="911465"/>
                        <a:pt x="1967073" y="935645"/>
                      </a:cubicBezTo>
                      <a:lnTo>
                        <a:pt x="1998760" y="1345605"/>
                      </a:lnTo>
                      <a:lnTo>
                        <a:pt x="1998760" y="1364294"/>
                      </a:lnTo>
                      <a:lnTo>
                        <a:pt x="994994" y="1975973"/>
                      </a:lnTo>
                      <a:lnTo>
                        <a:pt x="705658" y="1121559"/>
                      </a:lnTo>
                      <a:lnTo>
                        <a:pt x="0" y="748804"/>
                      </a:lnTo>
                      <a:lnTo>
                        <a:pt x="1150789" y="17732"/>
                      </a:lnTo>
                      <a:lnTo>
                        <a:pt x="1233898" y="7152"/>
                      </a:lnTo>
                      <a:cubicBezTo>
                        <a:pt x="1290380" y="2507"/>
                        <a:pt x="1350545" y="0"/>
                        <a:pt x="141297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6000">
                      <a:srgbClr val="FFC000">
                        <a:alpha val="50000"/>
                      </a:srgbClr>
                    </a:gs>
                    <a:gs pos="16000">
                      <a:schemeClr val="bg1">
                        <a:alpha val="0"/>
                      </a:schemeClr>
                    </a:gs>
                    <a:gs pos="83000">
                      <a:schemeClr val="bg1">
                        <a:alpha val="0"/>
                      </a:schemeClr>
                    </a:gs>
                    <a:gs pos="27000">
                      <a:srgbClr val="FFC000">
                        <a:alpha val="50000"/>
                      </a:srgbClr>
                    </a:gs>
                    <a:gs pos="53000">
                      <a:schemeClr val="bg1">
                        <a:alpha val="80000"/>
                      </a:schemeClr>
                    </a:gs>
                  </a:gsLst>
                  <a:lin ang="14400000" scaled="0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640FB2BE-C7A1-498D-A9B0-2D6F2A96D18C}"/>
                    </a:ext>
                  </a:extLst>
                </p:cNvPr>
                <p:cNvSpPr/>
                <p:nvPr/>
              </p:nvSpPr>
              <p:spPr>
                <a:xfrm>
                  <a:off x="2498167" y="3633728"/>
                  <a:ext cx="1291531" cy="1390792"/>
                </a:xfrm>
                <a:custGeom>
                  <a:avLst/>
                  <a:gdLst>
                    <a:gd name="connsiteX0" fmla="*/ 686445 w 1372891"/>
                    <a:gd name="connsiteY0" fmla="*/ 0 h 1481137"/>
                    <a:gd name="connsiteX1" fmla="*/ 1230587 w 1372891"/>
                    <a:gd name="connsiteY1" fmla="*/ 93325 h 1481137"/>
                    <a:gd name="connsiteX2" fmla="*/ 1257946 w 1372891"/>
                    <a:gd name="connsiteY2" fmla="*/ 116130 h 1481137"/>
                    <a:gd name="connsiteX3" fmla="*/ 1258633 w 1372891"/>
                    <a:gd name="connsiteY3" fmla="*/ 116503 h 1481137"/>
                    <a:gd name="connsiteX4" fmla="*/ 1372891 w 1372891"/>
                    <a:gd name="connsiteY4" fmla="*/ 331397 h 1481137"/>
                    <a:gd name="connsiteX5" fmla="*/ 1372890 w 1372891"/>
                    <a:gd name="connsiteY5" fmla="*/ 331397 h 1481137"/>
                    <a:gd name="connsiteX6" fmla="*/ 1296986 w 1372891"/>
                    <a:gd name="connsiteY6" fmla="*/ 514647 h 1481137"/>
                    <a:gd name="connsiteX7" fmla="*/ 1264229 w 1372891"/>
                    <a:gd name="connsiteY7" fmla="*/ 541674 h 1481137"/>
                    <a:gd name="connsiteX8" fmla="*/ 1240546 w 1372891"/>
                    <a:gd name="connsiteY8" fmla="*/ 848080 h 1481137"/>
                    <a:gd name="connsiteX9" fmla="*/ 1240546 w 1372891"/>
                    <a:gd name="connsiteY9" fmla="*/ 935645 h 1481137"/>
                    <a:gd name="connsiteX10" fmla="*/ 1272233 w 1372891"/>
                    <a:gd name="connsiteY10" fmla="*/ 1345605 h 1481137"/>
                    <a:gd name="connsiteX11" fmla="*/ 1272233 w 1372891"/>
                    <a:gd name="connsiteY11" fmla="*/ 1419219 h 1481137"/>
                    <a:gd name="connsiteX12" fmla="*/ 1210315 w 1372891"/>
                    <a:gd name="connsiteY12" fmla="*/ 1481137 h 1481137"/>
                    <a:gd name="connsiteX13" fmla="*/ 1136071 w 1372891"/>
                    <a:gd name="connsiteY13" fmla="*/ 1481137 h 1481137"/>
                    <a:gd name="connsiteX14" fmla="*/ 243017 w 1372891"/>
                    <a:gd name="connsiteY14" fmla="*/ 1481137 h 1481137"/>
                    <a:gd name="connsiteX15" fmla="*/ 162576 w 1372891"/>
                    <a:gd name="connsiteY15" fmla="*/ 1481137 h 1481137"/>
                    <a:gd name="connsiteX16" fmla="*/ 100658 w 1372891"/>
                    <a:gd name="connsiteY16" fmla="*/ 1419219 h 1481137"/>
                    <a:gd name="connsiteX17" fmla="*/ 100658 w 1372891"/>
                    <a:gd name="connsiteY17" fmla="*/ 1355571 h 1481137"/>
                    <a:gd name="connsiteX18" fmla="*/ 134416 w 1372891"/>
                    <a:gd name="connsiteY18" fmla="*/ 918807 h 1481137"/>
                    <a:gd name="connsiteX19" fmla="*/ 134416 w 1372891"/>
                    <a:gd name="connsiteY19" fmla="*/ 831242 h 1481137"/>
                    <a:gd name="connsiteX20" fmla="*/ 112265 w 1372891"/>
                    <a:gd name="connsiteY20" fmla="*/ 544646 h 1481137"/>
                    <a:gd name="connsiteX21" fmla="*/ 75904 w 1372891"/>
                    <a:gd name="connsiteY21" fmla="*/ 514646 h 1481137"/>
                    <a:gd name="connsiteX22" fmla="*/ 5265 w 1372891"/>
                    <a:gd name="connsiteY22" fmla="*/ 383625 h 1481137"/>
                    <a:gd name="connsiteX23" fmla="*/ 0 w 1372891"/>
                    <a:gd name="connsiteY23" fmla="*/ 331397 h 1481137"/>
                    <a:gd name="connsiteX24" fmla="*/ 5265 w 1372891"/>
                    <a:gd name="connsiteY24" fmla="*/ 279169 h 1481137"/>
                    <a:gd name="connsiteX25" fmla="*/ 94308 w 1372891"/>
                    <a:gd name="connsiteY25" fmla="*/ 131421 h 1481137"/>
                    <a:gd name="connsiteX26" fmla="*/ 107080 w 1372891"/>
                    <a:gd name="connsiteY26" fmla="*/ 124094 h 1481137"/>
                    <a:gd name="connsiteX27" fmla="*/ 107893 w 1372891"/>
                    <a:gd name="connsiteY27" fmla="*/ 122007 h 1481137"/>
                    <a:gd name="connsiteX28" fmla="*/ 686445 w 1372891"/>
                    <a:gd name="connsiteY28" fmla="*/ 0 h 1481137"/>
                    <a:gd name="connsiteX0" fmla="*/ 686445 w 1372891"/>
                    <a:gd name="connsiteY0" fmla="*/ 0 h 1481137"/>
                    <a:gd name="connsiteX1" fmla="*/ 1230587 w 1372891"/>
                    <a:gd name="connsiteY1" fmla="*/ 93325 h 1481137"/>
                    <a:gd name="connsiteX2" fmla="*/ 1257946 w 1372891"/>
                    <a:gd name="connsiteY2" fmla="*/ 116130 h 1481137"/>
                    <a:gd name="connsiteX3" fmla="*/ 1258633 w 1372891"/>
                    <a:gd name="connsiteY3" fmla="*/ 116503 h 1481137"/>
                    <a:gd name="connsiteX4" fmla="*/ 1372891 w 1372891"/>
                    <a:gd name="connsiteY4" fmla="*/ 331397 h 1481137"/>
                    <a:gd name="connsiteX5" fmla="*/ 1372890 w 1372891"/>
                    <a:gd name="connsiteY5" fmla="*/ 331397 h 1481137"/>
                    <a:gd name="connsiteX6" fmla="*/ 1296986 w 1372891"/>
                    <a:gd name="connsiteY6" fmla="*/ 514647 h 1481137"/>
                    <a:gd name="connsiteX7" fmla="*/ 1264229 w 1372891"/>
                    <a:gd name="connsiteY7" fmla="*/ 541674 h 1481137"/>
                    <a:gd name="connsiteX8" fmla="*/ 1240546 w 1372891"/>
                    <a:gd name="connsiteY8" fmla="*/ 848080 h 1481137"/>
                    <a:gd name="connsiteX9" fmla="*/ 1240546 w 1372891"/>
                    <a:gd name="connsiteY9" fmla="*/ 935645 h 1481137"/>
                    <a:gd name="connsiteX10" fmla="*/ 1272233 w 1372891"/>
                    <a:gd name="connsiteY10" fmla="*/ 1345605 h 1481137"/>
                    <a:gd name="connsiteX11" fmla="*/ 1272233 w 1372891"/>
                    <a:gd name="connsiteY11" fmla="*/ 1419219 h 1481137"/>
                    <a:gd name="connsiteX12" fmla="*/ 1210315 w 1372891"/>
                    <a:gd name="connsiteY12" fmla="*/ 1481137 h 1481137"/>
                    <a:gd name="connsiteX13" fmla="*/ 1136071 w 1372891"/>
                    <a:gd name="connsiteY13" fmla="*/ 1481137 h 1481137"/>
                    <a:gd name="connsiteX14" fmla="*/ 243017 w 1372891"/>
                    <a:gd name="connsiteY14" fmla="*/ 1481137 h 1481137"/>
                    <a:gd name="connsiteX15" fmla="*/ 162576 w 1372891"/>
                    <a:gd name="connsiteY15" fmla="*/ 1481137 h 1481137"/>
                    <a:gd name="connsiteX16" fmla="*/ 100658 w 1372891"/>
                    <a:gd name="connsiteY16" fmla="*/ 1419219 h 1481137"/>
                    <a:gd name="connsiteX17" fmla="*/ 100658 w 1372891"/>
                    <a:gd name="connsiteY17" fmla="*/ 1355571 h 1481137"/>
                    <a:gd name="connsiteX18" fmla="*/ 134416 w 1372891"/>
                    <a:gd name="connsiteY18" fmla="*/ 918807 h 1481137"/>
                    <a:gd name="connsiteX19" fmla="*/ 134416 w 1372891"/>
                    <a:gd name="connsiteY19" fmla="*/ 831242 h 1481137"/>
                    <a:gd name="connsiteX20" fmla="*/ 112265 w 1372891"/>
                    <a:gd name="connsiteY20" fmla="*/ 544646 h 1481137"/>
                    <a:gd name="connsiteX21" fmla="*/ 5265 w 1372891"/>
                    <a:gd name="connsiteY21" fmla="*/ 383625 h 1481137"/>
                    <a:gd name="connsiteX22" fmla="*/ 0 w 1372891"/>
                    <a:gd name="connsiteY22" fmla="*/ 331397 h 1481137"/>
                    <a:gd name="connsiteX23" fmla="*/ 5265 w 1372891"/>
                    <a:gd name="connsiteY23" fmla="*/ 279169 h 1481137"/>
                    <a:gd name="connsiteX24" fmla="*/ 94308 w 1372891"/>
                    <a:gd name="connsiteY24" fmla="*/ 131421 h 1481137"/>
                    <a:gd name="connsiteX25" fmla="*/ 107080 w 1372891"/>
                    <a:gd name="connsiteY25" fmla="*/ 124094 h 1481137"/>
                    <a:gd name="connsiteX26" fmla="*/ 107893 w 1372891"/>
                    <a:gd name="connsiteY26" fmla="*/ 122007 h 1481137"/>
                    <a:gd name="connsiteX27" fmla="*/ 686445 w 1372891"/>
                    <a:gd name="connsiteY27" fmla="*/ 0 h 1481137"/>
                    <a:gd name="connsiteX0" fmla="*/ 686445 w 1372891"/>
                    <a:gd name="connsiteY0" fmla="*/ 0 h 1481137"/>
                    <a:gd name="connsiteX1" fmla="*/ 1230587 w 1372891"/>
                    <a:gd name="connsiteY1" fmla="*/ 93325 h 1481137"/>
                    <a:gd name="connsiteX2" fmla="*/ 1257946 w 1372891"/>
                    <a:gd name="connsiteY2" fmla="*/ 116130 h 1481137"/>
                    <a:gd name="connsiteX3" fmla="*/ 1258633 w 1372891"/>
                    <a:gd name="connsiteY3" fmla="*/ 116503 h 1481137"/>
                    <a:gd name="connsiteX4" fmla="*/ 1372891 w 1372891"/>
                    <a:gd name="connsiteY4" fmla="*/ 331397 h 1481137"/>
                    <a:gd name="connsiteX5" fmla="*/ 1372890 w 1372891"/>
                    <a:gd name="connsiteY5" fmla="*/ 331397 h 1481137"/>
                    <a:gd name="connsiteX6" fmla="*/ 1296986 w 1372891"/>
                    <a:gd name="connsiteY6" fmla="*/ 514647 h 1481137"/>
                    <a:gd name="connsiteX7" fmla="*/ 1264229 w 1372891"/>
                    <a:gd name="connsiteY7" fmla="*/ 541674 h 1481137"/>
                    <a:gd name="connsiteX8" fmla="*/ 1240546 w 1372891"/>
                    <a:gd name="connsiteY8" fmla="*/ 848080 h 1481137"/>
                    <a:gd name="connsiteX9" fmla="*/ 1240546 w 1372891"/>
                    <a:gd name="connsiteY9" fmla="*/ 935645 h 1481137"/>
                    <a:gd name="connsiteX10" fmla="*/ 1272233 w 1372891"/>
                    <a:gd name="connsiteY10" fmla="*/ 1345605 h 1481137"/>
                    <a:gd name="connsiteX11" fmla="*/ 1272233 w 1372891"/>
                    <a:gd name="connsiteY11" fmla="*/ 1419219 h 1481137"/>
                    <a:gd name="connsiteX12" fmla="*/ 1210315 w 1372891"/>
                    <a:gd name="connsiteY12" fmla="*/ 1481137 h 1481137"/>
                    <a:gd name="connsiteX13" fmla="*/ 1136071 w 1372891"/>
                    <a:gd name="connsiteY13" fmla="*/ 1481137 h 1481137"/>
                    <a:gd name="connsiteX14" fmla="*/ 243017 w 1372891"/>
                    <a:gd name="connsiteY14" fmla="*/ 1481137 h 1481137"/>
                    <a:gd name="connsiteX15" fmla="*/ 162576 w 1372891"/>
                    <a:gd name="connsiteY15" fmla="*/ 1481137 h 1481137"/>
                    <a:gd name="connsiteX16" fmla="*/ 100658 w 1372891"/>
                    <a:gd name="connsiteY16" fmla="*/ 1419219 h 1481137"/>
                    <a:gd name="connsiteX17" fmla="*/ 100658 w 1372891"/>
                    <a:gd name="connsiteY17" fmla="*/ 1355571 h 1481137"/>
                    <a:gd name="connsiteX18" fmla="*/ 134416 w 1372891"/>
                    <a:gd name="connsiteY18" fmla="*/ 918807 h 1481137"/>
                    <a:gd name="connsiteX19" fmla="*/ 134416 w 1372891"/>
                    <a:gd name="connsiteY19" fmla="*/ 831242 h 1481137"/>
                    <a:gd name="connsiteX20" fmla="*/ 112265 w 1372891"/>
                    <a:gd name="connsiteY20" fmla="*/ 516750 h 1481137"/>
                    <a:gd name="connsiteX21" fmla="*/ 5265 w 1372891"/>
                    <a:gd name="connsiteY21" fmla="*/ 383625 h 1481137"/>
                    <a:gd name="connsiteX22" fmla="*/ 0 w 1372891"/>
                    <a:gd name="connsiteY22" fmla="*/ 331397 h 1481137"/>
                    <a:gd name="connsiteX23" fmla="*/ 5265 w 1372891"/>
                    <a:gd name="connsiteY23" fmla="*/ 279169 h 1481137"/>
                    <a:gd name="connsiteX24" fmla="*/ 94308 w 1372891"/>
                    <a:gd name="connsiteY24" fmla="*/ 131421 h 1481137"/>
                    <a:gd name="connsiteX25" fmla="*/ 107080 w 1372891"/>
                    <a:gd name="connsiteY25" fmla="*/ 124094 h 1481137"/>
                    <a:gd name="connsiteX26" fmla="*/ 107893 w 1372891"/>
                    <a:gd name="connsiteY26" fmla="*/ 122007 h 1481137"/>
                    <a:gd name="connsiteX27" fmla="*/ 686445 w 1372891"/>
                    <a:gd name="connsiteY27" fmla="*/ 0 h 1481137"/>
                    <a:gd name="connsiteX0" fmla="*/ 686445 w 1372891"/>
                    <a:gd name="connsiteY0" fmla="*/ 0 h 1481137"/>
                    <a:gd name="connsiteX1" fmla="*/ 1230587 w 1372891"/>
                    <a:gd name="connsiteY1" fmla="*/ 93325 h 1481137"/>
                    <a:gd name="connsiteX2" fmla="*/ 1257946 w 1372891"/>
                    <a:gd name="connsiteY2" fmla="*/ 116130 h 1481137"/>
                    <a:gd name="connsiteX3" fmla="*/ 1258633 w 1372891"/>
                    <a:gd name="connsiteY3" fmla="*/ 116503 h 1481137"/>
                    <a:gd name="connsiteX4" fmla="*/ 1372891 w 1372891"/>
                    <a:gd name="connsiteY4" fmla="*/ 331397 h 1481137"/>
                    <a:gd name="connsiteX5" fmla="*/ 1372890 w 1372891"/>
                    <a:gd name="connsiteY5" fmla="*/ 331397 h 1481137"/>
                    <a:gd name="connsiteX6" fmla="*/ 1296986 w 1372891"/>
                    <a:gd name="connsiteY6" fmla="*/ 514647 h 1481137"/>
                    <a:gd name="connsiteX7" fmla="*/ 1264229 w 1372891"/>
                    <a:gd name="connsiteY7" fmla="*/ 541674 h 1481137"/>
                    <a:gd name="connsiteX8" fmla="*/ 1240546 w 1372891"/>
                    <a:gd name="connsiteY8" fmla="*/ 848080 h 1481137"/>
                    <a:gd name="connsiteX9" fmla="*/ 1240546 w 1372891"/>
                    <a:gd name="connsiteY9" fmla="*/ 935645 h 1481137"/>
                    <a:gd name="connsiteX10" fmla="*/ 1272233 w 1372891"/>
                    <a:gd name="connsiteY10" fmla="*/ 1345605 h 1481137"/>
                    <a:gd name="connsiteX11" fmla="*/ 1272233 w 1372891"/>
                    <a:gd name="connsiteY11" fmla="*/ 1419219 h 1481137"/>
                    <a:gd name="connsiteX12" fmla="*/ 1210315 w 1372891"/>
                    <a:gd name="connsiteY12" fmla="*/ 1481137 h 1481137"/>
                    <a:gd name="connsiteX13" fmla="*/ 1136071 w 1372891"/>
                    <a:gd name="connsiteY13" fmla="*/ 1481137 h 1481137"/>
                    <a:gd name="connsiteX14" fmla="*/ 243017 w 1372891"/>
                    <a:gd name="connsiteY14" fmla="*/ 1481137 h 1481137"/>
                    <a:gd name="connsiteX15" fmla="*/ 162576 w 1372891"/>
                    <a:gd name="connsiteY15" fmla="*/ 1481137 h 1481137"/>
                    <a:gd name="connsiteX16" fmla="*/ 100658 w 1372891"/>
                    <a:gd name="connsiteY16" fmla="*/ 1419219 h 1481137"/>
                    <a:gd name="connsiteX17" fmla="*/ 100658 w 1372891"/>
                    <a:gd name="connsiteY17" fmla="*/ 1355571 h 1481137"/>
                    <a:gd name="connsiteX18" fmla="*/ 134416 w 1372891"/>
                    <a:gd name="connsiteY18" fmla="*/ 918807 h 1481137"/>
                    <a:gd name="connsiteX19" fmla="*/ 134416 w 1372891"/>
                    <a:gd name="connsiteY19" fmla="*/ 831242 h 1481137"/>
                    <a:gd name="connsiteX20" fmla="*/ 112265 w 1372891"/>
                    <a:gd name="connsiteY20" fmla="*/ 516750 h 1481137"/>
                    <a:gd name="connsiteX21" fmla="*/ 5265 w 1372891"/>
                    <a:gd name="connsiteY21" fmla="*/ 383625 h 1481137"/>
                    <a:gd name="connsiteX22" fmla="*/ 0 w 1372891"/>
                    <a:gd name="connsiteY22" fmla="*/ 331397 h 1481137"/>
                    <a:gd name="connsiteX23" fmla="*/ 5265 w 1372891"/>
                    <a:gd name="connsiteY23" fmla="*/ 279169 h 1481137"/>
                    <a:gd name="connsiteX24" fmla="*/ 94308 w 1372891"/>
                    <a:gd name="connsiteY24" fmla="*/ 131421 h 1481137"/>
                    <a:gd name="connsiteX25" fmla="*/ 107080 w 1372891"/>
                    <a:gd name="connsiteY25" fmla="*/ 124094 h 1481137"/>
                    <a:gd name="connsiteX26" fmla="*/ 107893 w 1372891"/>
                    <a:gd name="connsiteY26" fmla="*/ 122007 h 1481137"/>
                    <a:gd name="connsiteX27" fmla="*/ 686445 w 1372891"/>
                    <a:gd name="connsiteY27" fmla="*/ 0 h 1481137"/>
                    <a:gd name="connsiteX0" fmla="*/ 686445 w 1372891"/>
                    <a:gd name="connsiteY0" fmla="*/ 0 h 1481137"/>
                    <a:gd name="connsiteX1" fmla="*/ 1230587 w 1372891"/>
                    <a:gd name="connsiteY1" fmla="*/ 93325 h 1481137"/>
                    <a:gd name="connsiteX2" fmla="*/ 1257946 w 1372891"/>
                    <a:gd name="connsiteY2" fmla="*/ 116130 h 1481137"/>
                    <a:gd name="connsiteX3" fmla="*/ 1258633 w 1372891"/>
                    <a:gd name="connsiteY3" fmla="*/ 116503 h 1481137"/>
                    <a:gd name="connsiteX4" fmla="*/ 1372891 w 1372891"/>
                    <a:gd name="connsiteY4" fmla="*/ 331397 h 1481137"/>
                    <a:gd name="connsiteX5" fmla="*/ 1372890 w 1372891"/>
                    <a:gd name="connsiteY5" fmla="*/ 331397 h 1481137"/>
                    <a:gd name="connsiteX6" fmla="*/ 1264229 w 1372891"/>
                    <a:gd name="connsiteY6" fmla="*/ 541674 h 1481137"/>
                    <a:gd name="connsiteX7" fmla="*/ 1240546 w 1372891"/>
                    <a:gd name="connsiteY7" fmla="*/ 848080 h 1481137"/>
                    <a:gd name="connsiteX8" fmla="*/ 1240546 w 1372891"/>
                    <a:gd name="connsiteY8" fmla="*/ 935645 h 1481137"/>
                    <a:gd name="connsiteX9" fmla="*/ 1272233 w 1372891"/>
                    <a:gd name="connsiteY9" fmla="*/ 1345605 h 1481137"/>
                    <a:gd name="connsiteX10" fmla="*/ 1272233 w 1372891"/>
                    <a:gd name="connsiteY10" fmla="*/ 1419219 h 1481137"/>
                    <a:gd name="connsiteX11" fmla="*/ 1210315 w 1372891"/>
                    <a:gd name="connsiteY11" fmla="*/ 1481137 h 1481137"/>
                    <a:gd name="connsiteX12" fmla="*/ 1136071 w 1372891"/>
                    <a:gd name="connsiteY12" fmla="*/ 1481137 h 1481137"/>
                    <a:gd name="connsiteX13" fmla="*/ 243017 w 1372891"/>
                    <a:gd name="connsiteY13" fmla="*/ 1481137 h 1481137"/>
                    <a:gd name="connsiteX14" fmla="*/ 162576 w 1372891"/>
                    <a:gd name="connsiteY14" fmla="*/ 1481137 h 1481137"/>
                    <a:gd name="connsiteX15" fmla="*/ 100658 w 1372891"/>
                    <a:gd name="connsiteY15" fmla="*/ 1419219 h 1481137"/>
                    <a:gd name="connsiteX16" fmla="*/ 100658 w 1372891"/>
                    <a:gd name="connsiteY16" fmla="*/ 1355571 h 1481137"/>
                    <a:gd name="connsiteX17" fmla="*/ 134416 w 1372891"/>
                    <a:gd name="connsiteY17" fmla="*/ 918807 h 1481137"/>
                    <a:gd name="connsiteX18" fmla="*/ 134416 w 1372891"/>
                    <a:gd name="connsiteY18" fmla="*/ 831242 h 1481137"/>
                    <a:gd name="connsiteX19" fmla="*/ 112265 w 1372891"/>
                    <a:gd name="connsiteY19" fmla="*/ 516750 h 1481137"/>
                    <a:gd name="connsiteX20" fmla="*/ 5265 w 1372891"/>
                    <a:gd name="connsiteY20" fmla="*/ 383625 h 1481137"/>
                    <a:gd name="connsiteX21" fmla="*/ 0 w 1372891"/>
                    <a:gd name="connsiteY21" fmla="*/ 331397 h 1481137"/>
                    <a:gd name="connsiteX22" fmla="*/ 5265 w 1372891"/>
                    <a:gd name="connsiteY22" fmla="*/ 279169 h 1481137"/>
                    <a:gd name="connsiteX23" fmla="*/ 94308 w 1372891"/>
                    <a:gd name="connsiteY23" fmla="*/ 131421 h 1481137"/>
                    <a:gd name="connsiteX24" fmla="*/ 107080 w 1372891"/>
                    <a:gd name="connsiteY24" fmla="*/ 124094 h 1481137"/>
                    <a:gd name="connsiteX25" fmla="*/ 107893 w 1372891"/>
                    <a:gd name="connsiteY25" fmla="*/ 122007 h 1481137"/>
                    <a:gd name="connsiteX26" fmla="*/ 686445 w 1372891"/>
                    <a:gd name="connsiteY26" fmla="*/ 0 h 1481137"/>
                    <a:gd name="connsiteX0" fmla="*/ 686445 w 1372891"/>
                    <a:gd name="connsiteY0" fmla="*/ 0 h 1481137"/>
                    <a:gd name="connsiteX1" fmla="*/ 1230587 w 1372891"/>
                    <a:gd name="connsiteY1" fmla="*/ 93325 h 1481137"/>
                    <a:gd name="connsiteX2" fmla="*/ 1257946 w 1372891"/>
                    <a:gd name="connsiteY2" fmla="*/ 116130 h 1481137"/>
                    <a:gd name="connsiteX3" fmla="*/ 1258633 w 1372891"/>
                    <a:gd name="connsiteY3" fmla="*/ 116503 h 1481137"/>
                    <a:gd name="connsiteX4" fmla="*/ 1372891 w 1372891"/>
                    <a:gd name="connsiteY4" fmla="*/ 331397 h 1481137"/>
                    <a:gd name="connsiteX5" fmla="*/ 1372890 w 1372891"/>
                    <a:gd name="connsiteY5" fmla="*/ 331397 h 1481137"/>
                    <a:gd name="connsiteX6" fmla="*/ 1271837 w 1372891"/>
                    <a:gd name="connsiteY6" fmla="*/ 498563 h 1481137"/>
                    <a:gd name="connsiteX7" fmla="*/ 1240546 w 1372891"/>
                    <a:gd name="connsiteY7" fmla="*/ 848080 h 1481137"/>
                    <a:gd name="connsiteX8" fmla="*/ 1240546 w 1372891"/>
                    <a:gd name="connsiteY8" fmla="*/ 935645 h 1481137"/>
                    <a:gd name="connsiteX9" fmla="*/ 1272233 w 1372891"/>
                    <a:gd name="connsiteY9" fmla="*/ 1345605 h 1481137"/>
                    <a:gd name="connsiteX10" fmla="*/ 1272233 w 1372891"/>
                    <a:gd name="connsiteY10" fmla="*/ 1419219 h 1481137"/>
                    <a:gd name="connsiteX11" fmla="*/ 1210315 w 1372891"/>
                    <a:gd name="connsiteY11" fmla="*/ 1481137 h 1481137"/>
                    <a:gd name="connsiteX12" fmla="*/ 1136071 w 1372891"/>
                    <a:gd name="connsiteY12" fmla="*/ 1481137 h 1481137"/>
                    <a:gd name="connsiteX13" fmla="*/ 243017 w 1372891"/>
                    <a:gd name="connsiteY13" fmla="*/ 1481137 h 1481137"/>
                    <a:gd name="connsiteX14" fmla="*/ 162576 w 1372891"/>
                    <a:gd name="connsiteY14" fmla="*/ 1481137 h 1481137"/>
                    <a:gd name="connsiteX15" fmla="*/ 100658 w 1372891"/>
                    <a:gd name="connsiteY15" fmla="*/ 1419219 h 1481137"/>
                    <a:gd name="connsiteX16" fmla="*/ 100658 w 1372891"/>
                    <a:gd name="connsiteY16" fmla="*/ 1355571 h 1481137"/>
                    <a:gd name="connsiteX17" fmla="*/ 134416 w 1372891"/>
                    <a:gd name="connsiteY17" fmla="*/ 918807 h 1481137"/>
                    <a:gd name="connsiteX18" fmla="*/ 134416 w 1372891"/>
                    <a:gd name="connsiteY18" fmla="*/ 831242 h 1481137"/>
                    <a:gd name="connsiteX19" fmla="*/ 112265 w 1372891"/>
                    <a:gd name="connsiteY19" fmla="*/ 516750 h 1481137"/>
                    <a:gd name="connsiteX20" fmla="*/ 5265 w 1372891"/>
                    <a:gd name="connsiteY20" fmla="*/ 383625 h 1481137"/>
                    <a:gd name="connsiteX21" fmla="*/ 0 w 1372891"/>
                    <a:gd name="connsiteY21" fmla="*/ 331397 h 1481137"/>
                    <a:gd name="connsiteX22" fmla="*/ 5265 w 1372891"/>
                    <a:gd name="connsiteY22" fmla="*/ 279169 h 1481137"/>
                    <a:gd name="connsiteX23" fmla="*/ 94308 w 1372891"/>
                    <a:gd name="connsiteY23" fmla="*/ 131421 h 1481137"/>
                    <a:gd name="connsiteX24" fmla="*/ 107080 w 1372891"/>
                    <a:gd name="connsiteY24" fmla="*/ 124094 h 1481137"/>
                    <a:gd name="connsiteX25" fmla="*/ 107893 w 1372891"/>
                    <a:gd name="connsiteY25" fmla="*/ 122007 h 1481137"/>
                    <a:gd name="connsiteX26" fmla="*/ 686445 w 1372891"/>
                    <a:gd name="connsiteY26" fmla="*/ 0 h 1481137"/>
                    <a:gd name="connsiteX0" fmla="*/ 686445 w 1372891"/>
                    <a:gd name="connsiteY0" fmla="*/ 0 h 1481137"/>
                    <a:gd name="connsiteX1" fmla="*/ 1230587 w 1372891"/>
                    <a:gd name="connsiteY1" fmla="*/ 93325 h 1481137"/>
                    <a:gd name="connsiteX2" fmla="*/ 1257946 w 1372891"/>
                    <a:gd name="connsiteY2" fmla="*/ 116130 h 1481137"/>
                    <a:gd name="connsiteX3" fmla="*/ 1258633 w 1372891"/>
                    <a:gd name="connsiteY3" fmla="*/ 116503 h 1481137"/>
                    <a:gd name="connsiteX4" fmla="*/ 1372891 w 1372891"/>
                    <a:gd name="connsiteY4" fmla="*/ 331397 h 1481137"/>
                    <a:gd name="connsiteX5" fmla="*/ 1372890 w 1372891"/>
                    <a:gd name="connsiteY5" fmla="*/ 331397 h 1481137"/>
                    <a:gd name="connsiteX6" fmla="*/ 1271837 w 1372891"/>
                    <a:gd name="connsiteY6" fmla="*/ 498563 h 1481137"/>
                    <a:gd name="connsiteX7" fmla="*/ 1240546 w 1372891"/>
                    <a:gd name="connsiteY7" fmla="*/ 848080 h 1481137"/>
                    <a:gd name="connsiteX8" fmla="*/ 1240546 w 1372891"/>
                    <a:gd name="connsiteY8" fmla="*/ 935645 h 1481137"/>
                    <a:gd name="connsiteX9" fmla="*/ 1272233 w 1372891"/>
                    <a:gd name="connsiteY9" fmla="*/ 1345605 h 1481137"/>
                    <a:gd name="connsiteX10" fmla="*/ 1272233 w 1372891"/>
                    <a:gd name="connsiteY10" fmla="*/ 1419219 h 1481137"/>
                    <a:gd name="connsiteX11" fmla="*/ 1210315 w 1372891"/>
                    <a:gd name="connsiteY11" fmla="*/ 1481137 h 1481137"/>
                    <a:gd name="connsiteX12" fmla="*/ 1136071 w 1372891"/>
                    <a:gd name="connsiteY12" fmla="*/ 1481137 h 1481137"/>
                    <a:gd name="connsiteX13" fmla="*/ 243017 w 1372891"/>
                    <a:gd name="connsiteY13" fmla="*/ 1481137 h 1481137"/>
                    <a:gd name="connsiteX14" fmla="*/ 162576 w 1372891"/>
                    <a:gd name="connsiteY14" fmla="*/ 1481137 h 1481137"/>
                    <a:gd name="connsiteX15" fmla="*/ 100658 w 1372891"/>
                    <a:gd name="connsiteY15" fmla="*/ 1419219 h 1481137"/>
                    <a:gd name="connsiteX16" fmla="*/ 100658 w 1372891"/>
                    <a:gd name="connsiteY16" fmla="*/ 1355571 h 1481137"/>
                    <a:gd name="connsiteX17" fmla="*/ 134416 w 1372891"/>
                    <a:gd name="connsiteY17" fmla="*/ 918807 h 1481137"/>
                    <a:gd name="connsiteX18" fmla="*/ 134416 w 1372891"/>
                    <a:gd name="connsiteY18" fmla="*/ 831242 h 1481137"/>
                    <a:gd name="connsiteX19" fmla="*/ 112265 w 1372891"/>
                    <a:gd name="connsiteY19" fmla="*/ 516750 h 1481137"/>
                    <a:gd name="connsiteX20" fmla="*/ 5265 w 1372891"/>
                    <a:gd name="connsiteY20" fmla="*/ 383625 h 1481137"/>
                    <a:gd name="connsiteX21" fmla="*/ 0 w 1372891"/>
                    <a:gd name="connsiteY21" fmla="*/ 331397 h 1481137"/>
                    <a:gd name="connsiteX22" fmla="*/ 5265 w 1372891"/>
                    <a:gd name="connsiteY22" fmla="*/ 279169 h 1481137"/>
                    <a:gd name="connsiteX23" fmla="*/ 94308 w 1372891"/>
                    <a:gd name="connsiteY23" fmla="*/ 131421 h 1481137"/>
                    <a:gd name="connsiteX24" fmla="*/ 107080 w 1372891"/>
                    <a:gd name="connsiteY24" fmla="*/ 124094 h 1481137"/>
                    <a:gd name="connsiteX25" fmla="*/ 107893 w 1372891"/>
                    <a:gd name="connsiteY25" fmla="*/ 122007 h 1481137"/>
                    <a:gd name="connsiteX26" fmla="*/ 686445 w 1372891"/>
                    <a:gd name="connsiteY26" fmla="*/ 0 h 1481137"/>
                    <a:gd name="connsiteX0" fmla="*/ 686445 w 1390641"/>
                    <a:gd name="connsiteY0" fmla="*/ 0 h 1481137"/>
                    <a:gd name="connsiteX1" fmla="*/ 1230587 w 1390641"/>
                    <a:gd name="connsiteY1" fmla="*/ 93325 h 1481137"/>
                    <a:gd name="connsiteX2" fmla="*/ 1257946 w 1390641"/>
                    <a:gd name="connsiteY2" fmla="*/ 116130 h 1481137"/>
                    <a:gd name="connsiteX3" fmla="*/ 1258633 w 1390641"/>
                    <a:gd name="connsiteY3" fmla="*/ 116503 h 1481137"/>
                    <a:gd name="connsiteX4" fmla="*/ 1372891 w 1390641"/>
                    <a:gd name="connsiteY4" fmla="*/ 331397 h 1481137"/>
                    <a:gd name="connsiteX5" fmla="*/ 1390641 w 1390641"/>
                    <a:gd name="connsiteY5" fmla="*/ 354220 h 1481137"/>
                    <a:gd name="connsiteX6" fmla="*/ 1271837 w 1390641"/>
                    <a:gd name="connsiteY6" fmla="*/ 498563 h 1481137"/>
                    <a:gd name="connsiteX7" fmla="*/ 1240546 w 1390641"/>
                    <a:gd name="connsiteY7" fmla="*/ 848080 h 1481137"/>
                    <a:gd name="connsiteX8" fmla="*/ 1240546 w 1390641"/>
                    <a:gd name="connsiteY8" fmla="*/ 935645 h 1481137"/>
                    <a:gd name="connsiteX9" fmla="*/ 1272233 w 1390641"/>
                    <a:gd name="connsiteY9" fmla="*/ 1345605 h 1481137"/>
                    <a:gd name="connsiteX10" fmla="*/ 1272233 w 1390641"/>
                    <a:gd name="connsiteY10" fmla="*/ 1419219 h 1481137"/>
                    <a:gd name="connsiteX11" fmla="*/ 1210315 w 1390641"/>
                    <a:gd name="connsiteY11" fmla="*/ 1481137 h 1481137"/>
                    <a:gd name="connsiteX12" fmla="*/ 1136071 w 1390641"/>
                    <a:gd name="connsiteY12" fmla="*/ 1481137 h 1481137"/>
                    <a:gd name="connsiteX13" fmla="*/ 243017 w 1390641"/>
                    <a:gd name="connsiteY13" fmla="*/ 1481137 h 1481137"/>
                    <a:gd name="connsiteX14" fmla="*/ 162576 w 1390641"/>
                    <a:gd name="connsiteY14" fmla="*/ 1481137 h 1481137"/>
                    <a:gd name="connsiteX15" fmla="*/ 100658 w 1390641"/>
                    <a:gd name="connsiteY15" fmla="*/ 1419219 h 1481137"/>
                    <a:gd name="connsiteX16" fmla="*/ 100658 w 1390641"/>
                    <a:gd name="connsiteY16" fmla="*/ 1355571 h 1481137"/>
                    <a:gd name="connsiteX17" fmla="*/ 134416 w 1390641"/>
                    <a:gd name="connsiteY17" fmla="*/ 918807 h 1481137"/>
                    <a:gd name="connsiteX18" fmla="*/ 134416 w 1390641"/>
                    <a:gd name="connsiteY18" fmla="*/ 831242 h 1481137"/>
                    <a:gd name="connsiteX19" fmla="*/ 112265 w 1390641"/>
                    <a:gd name="connsiteY19" fmla="*/ 516750 h 1481137"/>
                    <a:gd name="connsiteX20" fmla="*/ 5265 w 1390641"/>
                    <a:gd name="connsiteY20" fmla="*/ 383625 h 1481137"/>
                    <a:gd name="connsiteX21" fmla="*/ 0 w 1390641"/>
                    <a:gd name="connsiteY21" fmla="*/ 331397 h 1481137"/>
                    <a:gd name="connsiteX22" fmla="*/ 5265 w 1390641"/>
                    <a:gd name="connsiteY22" fmla="*/ 279169 h 1481137"/>
                    <a:gd name="connsiteX23" fmla="*/ 94308 w 1390641"/>
                    <a:gd name="connsiteY23" fmla="*/ 131421 h 1481137"/>
                    <a:gd name="connsiteX24" fmla="*/ 107080 w 1390641"/>
                    <a:gd name="connsiteY24" fmla="*/ 124094 h 1481137"/>
                    <a:gd name="connsiteX25" fmla="*/ 107893 w 1390641"/>
                    <a:gd name="connsiteY25" fmla="*/ 122007 h 1481137"/>
                    <a:gd name="connsiteX26" fmla="*/ 686445 w 1390641"/>
                    <a:gd name="connsiteY26" fmla="*/ 0 h 1481137"/>
                    <a:gd name="connsiteX0" fmla="*/ 686445 w 1372891"/>
                    <a:gd name="connsiteY0" fmla="*/ 0 h 1481137"/>
                    <a:gd name="connsiteX1" fmla="*/ 1230587 w 1372891"/>
                    <a:gd name="connsiteY1" fmla="*/ 93325 h 1481137"/>
                    <a:gd name="connsiteX2" fmla="*/ 1257946 w 1372891"/>
                    <a:gd name="connsiteY2" fmla="*/ 116130 h 1481137"/>
                    <a:gd name="connsiteX3" fmla="*/ 1258633 w 1372891"/>
                    <a:gd name="connsiteY3" fmla="*/ 116503 h 1481137"/>
                    <a:gd name="connsiteX4" fmla="*/ 1372891 w 1372891"/>
                    <a:gd name="connsiteY4" fmla="*/ 331397 h 1481137"/>
                    <a:gd name="connsiteX5" fmla="*/ 1271837 w 1372891"/>
                    <a:gd name="connsiteY5" fmla="*/ 498563 h 1481137"/>
                    <a:gd name="connsiteX6" fmla="*/ 1240546 w 1372891"/>
                    <a:gd name="connsiteY6" fmla="*/ 848080 h 1481137"/>
                    <a:gd name="connsiteX7" fmla="*/ 1240546 w 1372891"/>
                    <a:gd name="connsiteY7" fmla="*/ 935645 h 1481137"/>
                    <a:gd name="connsiteX8" fmla="*/ 1272233 w 1372891"/>
                    <a:gd name="connsiteY8" fmla="*/ 1345605 h 1481137"/>
                    <a:gd name="connsiteX9" fmla="*/ 1272233 w 1372891"/>
                    <a:gd name="connsiteY9" fmla="*/ 1419219 h 1481137"/>
                    <a:gd name="connsiteX10" fmla="*/ 1210315 w 1372891"/>
                    <a:gd name="connsiteY10" fmla="*/ 1481137 h 1481137"/>
                    <a:gd name="connsiteX11" fmla="*/ 1136071 w 1372891"/>
                    <a:gd name="connsiteY11" fmla="*/ 1481137 h 1481137"/>
                    <a:gd name="connsiteX12" fmla="*/ 243017 w 1372891"/>
                    <a:gd name="connsiteY12" fmla="*/ 1481137 h 1481137"/>
                    <a:gd name="connsiteX13" fmla="*/ 162576 w 1372891"/>
                    <a:gd name="connsiteY13" fmla="*/ 1481137 h 1481137"/>
                    <a:gd name="connsiteX14" fmla="*/ 100658 w 1372891"/>
                    <a:gd name="connsiteY14" fmla="*/ 1419219 h 1481137"/>
                    <a:gd name="connsiteX15" fmla="*/ 100658 w 1372891"/>
                    <a:gd name="connsiteY15" fmla="*/ 1355571 h 1481137"/>
                    <a:gd name="connsiteX16" fmla="*/ 134416 w 1372891"/>
                    <a:gd name="connsiteY16" fmla="*/ 918807 h 1481137"/>
                    <a:gd name="connsiteX17" fmla="*/ 134416 w 1372891"/>
                    <a:gd name="connsiteY17" fmla="*/ 831242 h 1481137"/>
                    <a:gd name="connsiteX18" fmla="*/ 112265 w 1372891"/>
                    <a:gd name="connsiteY18" fmla="*/ 516750 h 1481137"/>
                    <a:gd name="connsiteX19" fmla="*/ 5265 w 1372891"/>
                    <a:gd name="connsiteY19" fmla="*/ 383625 h 1481137"/>
                    <a:gd name="connsiteX20" fmla="*/ 0 w 1372891"/>
                    <a:gd name="connsiteY20" fmla="*/ 331397 h 1481137"/>
                    <a:gd name="connsiteX21" fmla="*/ 5265 w 1372891"/>
                    <a:gd name="connsiteY21" fmla="*/ 279169 h 1481137"/>
                    <a:gd name="connsiteX22" fmla="*/ 94308 w 1372891"/>
                    <a:gd name="connsiteY22" fmla="*/ 131421 h 1481137"/>
                    <a:gd name="connsiteX23" fmla="*/ 107080 w 1372891"/>
                    <a:gd name="connsiteY23" fmla="*/ 124094 h 1481137"/>
                    <a:gd name="connsiteX24" fmla="*/ 107893 w 1372891"/>
                    <a:gd name="connsiteY24" fmla="*/ 122007 h 1481137"/>
                    <a:gd name="connsiteX25" fmla="*/ 686445 w 1372891"/>
                    <a:gd name="connsiteY25" fmla="*/ 0 h 1481137"/>
                    <a:gd name="connsiteX0" fmla="*/ 686445 w 1390642"/>
                    <a:gd name="connsiteY0" fmla="*/ 0 h 1481137"/>
                    <a:gd name="connsiteX1" fmla="*/ 1230587 w 1390642"/>
                    <a:gd name="connsiteY1" fmla="*/ 93325 h 1481137"/>
                    <a:gd name="connsiteX2" fmla="*/ 1257946 w 1390642"/>
                    <a:gd name="connsiteY2" fmla="*/ 116130 h 1481137"/>
                    <a:gd name="connsiteX3" fmla="*/ 1258633 w 1390642"/>
                    <a:gd name="connsiteY3" fmla="*/ 116503 h 1481137"/>
                    <a:gd name="connsiteX4" fmla="*/ 1390642 w 1390642"/>
                    <a:gd name="connsiteY4" fmla="*/ 336470 h 1481137"/>
                    <a:gd name="connsiteX5" fmla="*/ 1271837 w 1390642"/>
                    <a:gd name="connsiteY5" fmla="*/ 498563 h 1481137"/>
                    <a:gd name="connsiteX6" fmla="*/ 1240546 w 1390642"/>
                    <a:gd name="connsiteY6" fmla="*/ 848080 h 1481137"/>
                    <a:gd name="connsiteX7" fmla="*/ 1240546 w 1390642"/>
                    <a:gd name="connsiteY7" fmla="*/ 935645 h 1481137"/>
                    <a:gd name="connsiteX8" fmla="*/ 1272233 w 1390642"/>
                    <a:gd name="connsiteY8" fmla="*/ 1345605 h 1481137"/>
                    <a:gd name="connsiteX9" fmla="*/ 1272233 w 1390642"/>
                    <a:gd name="connsiteY9" fmla="*/ 1419219 h 1481137"/>
                    <a:gd name="connsiteX10" fmla="*/ 1210315 w 1390642"/>
                    <a:gd name="connsiteY10" fmla="*/ 1481137 h 1481137"/>
                    <a:gd name="connsiteX11" fmla="*/ 1136071 w 1390642"/>
                    <a:gd name="connsiteY11" fmla="*/ 1481137 h 1481137"/>
                    <a:gd name="connsiteX12" fmla="*/ 243017 w 1390642"/>
                    <a:gd name="connsiteY12" fmla="*/ 1481137 h 1481137"/>
                    <a:gd name="connsiteX13" fmla="*/ 162576 w 1390642"/>
                    <a:gd name="connsiteY13" fmla="*/ 1481137 h 1481137"/>
                    <a:gd name="connsiteX14" fmla="*/ 100658 w 1390642"/>
                    <a:gd name="connsiteY14" fmla="*/ 1419219 h 1481137"/>
                    <a:gd name="connsiteX15" fmla="*/ 100658 w 1390642"/>
                    <a:gd name="connsiteY15" fmla="*/ 1355571 h 1481137"/>
                    <a:gd name="connsiteX16" fmla="*/ 134416 w 1390642"/>
                    <a:gd name="connsiteY16" fmla="*/ 918807 h 1481137"/>
                    <a:gd name="connsiteX17" fmla="*/ 134416 w 1390642"/>
                    <a:gd name="connsiteY17" fmla="*/ 831242 h 1481137"/>
                    <a:gd name="connsiteX18" fmla="*/ 112265 w 1390642"/>
                    <a:gd name="connsiteY18" fmla="*/ 516750 h 1481137"/>
                    <a:gd name="connsiteX19" fmla="*/ 5265 w 1390642"/>
                    <a:gd name="connsiteY19" fmla="*/ 383625 h 1481137"/>
                    <a:gd name="connsiteX20" fmla="*/ 0 w 1390642"/>
                    <a:gd name="connsiteY20" fmla="*/ 331397 h 1481137"/>
                    <a:gd name="connsiteX21" fmla="*/ 5265 w 1390642"/>
                    <a:gd name="connsiteY21" fmla="*/ 279169 h 1481137"/>
                    <a:gd name="connsiteX22" fmla="*/ 94308 w 1390642"/>
                    <a:gd name="connsiteY22" fmla="*/ 131421 h 1481137"/>
                    <a:gd name="connsiteX23" fmla="*/ 107080 w 1390642"/>
                    <a:gd name="connsiteY23" fmla="*/ 124094 h 1481137"/>
                    <a:gd name="connsiteX24" fmla="*/ 107893 w 1390642"/>
                    <a:gd name="connsiteY24" fmla="*/ 122007 h 1481137"/>
                    <a:gd name="connsiteX25" fmla="*/ 686445 w 1390642"/>
                    <a:gd name="connsiteY25" fmla="*/ 0 h 1481137"/>
                    <a:gd name="connsiteX0" fmla="*/ 686445 w 1390713"/>
                    <a:gd name="connsiteY0" fmla="*/ 0 h 1481137"/>
                    <a:gd name="connsiteX1" fmla="*/ 1230587 w 1390713"/>
                    <a:gd name="connsiteY1" fmla="*/ 93325 h 1481137"/>
                    <a:gd name="connsiteX2" fmla="*/ 1257946 w 1390713"/>
                    <a:gd name="connsiteY2" fmla="*/ 116130 h 1481137"/>
                    <a:gd name="connsiteX3" fmla="*/ 1258633 w 1390713"/>
                    <a:gd name="connsiteY3" fmla="*/ 116503 h 1481137"/>
                    <a:gd name="connsiteX4" fmla="*/ 1390642 w 1390713"/>
                    <a:gd name="connsiteY4" fmla="*/ 336470 h 1481137"/>
                    <a:gd name="connsiteX5" fmla="*/ 1271837 w 1390713"/>
                    <a:gd name="connsiteY5" fmla="*/ 498563 h 1481137"/>
                    <a:gd name="connsiteX6" fmla="*/ 1240546 w 1390713"/>
                    <a:gd name="connsiteY6" fmla="*/ 848080 h 1481137"/>
                    <a:gd name="connsiteX7" fmla="*/ 1240546 w 1390713"/>
                    <a:gd name="connsiteY7" fmla="*/ 935645 h 1481137"/>
                    <a:gd name="connsiteX8" fmla="*/ 1272233 w 1390713"/>
                    <a:gd name="connsiteY8" fmla="*/ 1345605 h 1481137"/>
                    <a:gd name="connsiteX9" fmla="*/ 1272233 w 1390713"/>
                    <a:gd name="connsiteY9" fmla="*/ 1419219 h 1481137"/>
                    <a:gd name="connsiteX10" fmla="*/ 1210315 w 1390713"/>
                    <a:gd name="connsiteY10" fmla="*/ 1481137 h 1481137"/>
                    <a:gd name="connsiteX11" fmla="*/ 1136071 w 1390713"/>
                    <a:gd name="connsiteY11" fmla="*/ 1481137 h 1481137"/>
                    <a:gd name="connsiteX12" fmla="*/ 243017 w 1390713"/>
                    <a:gd name="connsiteY12" fmla="*/ 1481137 h 1481137"/>
                    <a:gd name="connsiteX13" fmla="*/ 162576 w 1390713"/>
                    <a:gd name="connsiteY13" fmla="*/ 1481137 h 1481137"/>
                    <a:gd name="connsiteX14" fmla="*/ 100658 w 1390713"/>
                    <a:gd name="connsiteY14" fmla="*/ 1419219 h 1481137"/>
                    <a:gd name="connsiteX15" fmla="*/ 100658 w 1390713"/>
                    <a:gd name="connsiteY15" fmla="*/ 1355571 h 1481137"/>
                    <a:gd name="connsiteX16" fmla="*/ 134416 w 1390713"/>
                    <a:gd name="connsiteY16" fmla="*/ 918807 h 1481137"/>
                    <a:gd name="connsiteX17" fmla="*/ 134416 w 1390713"/>
                    <a:gd name="connsiteY17" fmla="*/ 831242 h 1481137"/>
                    <a:gd name="connsiteX18" fmla="*/ 112265 w 1390713"/>
                    <a:gd name="connsiteY18" fmla="*/ 516750 h 1481137"/>
                    <a:gd name="connsiteX19" fmla="*/ 5265 w 1390713"/>
                    <a:gd name="connsiteY19" fmla="*/ 383625 h 1481137"/>
                    <a:gd name="connsiteX20" fmla="*/ 0 w 1390713"/>
                    <a:gd name="connsiteY20" fmla="*/ 331397 h 1481137"/>
                    <a:gd name="connsiteX21" fmla="*/ 5265 w 1390713"/>
                    <a:gd name="connsiteY21" fmla="*/ 279169 h 1481137"/>
                    <a:gd name="connsiteX22" fmla="*/ 94308 w 1390713"/>
                    <a:gd name="connsiteY22" fmla="*/ 131421 h 1481137"/>
                    <a:gd name="connsiteX23" fmla="*/ 107080 w 1390713"/>
                    <a:gd name="connsiteY23" fmla="*/ 124094 h 1481137"/>
                    <a:gd name="connsiteX24" fmla="*/ 107893 w 1390713"/>
                    <a:gd name="connsiteY24" fmla="*/ 122007 h 1481137"/>
                    <a:gd name="connsiteX25" fmla="*/ 686445 w 1390713"/>
                    <a:gd name="connsiteY25" fmla="*/ 0 h 1481137"/>
                    <a:gd name="connsiteX0" fmla="*/ 686445 w 1375518"/>
                    <a:gd name="connsiteY0" fmla="*/ 0 h 1481137"/>
                    <a:gd name="connsiteX1" fmla="*/ 1230587 w 1375518"/>
                    <a:gd name="connsiteY1" fmla="*/ 93325 h 1481137"/>
                    <a:gd name="connsiteX2" fmla="*/ 1257946 w 1375518"/>
                    <a:gd name="connsiteY2" fmla="*/ 116130 h 1481137"/>
                    <a:gd name="connsiteX3" fmla="*/ 1258633 w 1375518"/>
                    <a:gd name="connsiteY3" fmla="*/ 116503 h 1481137"/>
                    <a:gd name="connsiteX4" fmla="*/ 1375427 w 1375518"/>
                    <a:gd name="connsiteY4" fmla="*/ 326326 h 1481137"/>
                    <a:gd name="connsiteX5" fmla="*/ 1271837 w 1375518"/>
                    <a:gd name="connsiteY5" fmla="*/ 498563 h 1481137"/>
                    <a:gd name="connsiteX6" fmla="*/ 1240546 w 1375518"/>
                    <a:gd name="connsiteY6" fmla="*/ 848080 h 1481137"/>
                    <a:gd name="connsiteX7" fmla="*/ 1240546 w 1375518"/>
                    <a:gd name="connsiteY7" fmla="*/ 935645 h 1481137"/>
                    <a:gd name="connsiteX8" fmla="*/ 1272233 w 1375518"/>
                    <a:gd name="connsiteY8" fmla="*/ 1345605 h 1481137"/>
                    <a:gd name="connsiteX9" fmla="*/ 1272233 w 1375518"/>
                    <a:gd name="connsiteY9" fmla="*/ 1419219 h 1481137"/>
                    <a:gd name="connsiteX10" fmla="*/ 1210315 w 1375518"/>
                    <a:gd name="connsiteY10" fmla="*/ 1481137 h 1481137"/>
                    <a:gd name="connsiteX11" fmla="*/ 1136071 w 1375518"/>
                    <a:gd name="connsiteY11" fmla="*/ 1481137 h 1481137"/>
                    <a:gd name="connsiteX12" fmla="*/ 243017 w 1375518"/>
                    <a:gd name="connsiteY12" fmla="*/ 1481137 h 1481137"/>
                    <a:gd name="connsiteX13" fmla="*/ 162576 w 1375518"/>
                    <a:gd name="connsiteY13" fmla="*/ 1481137 h 1481137"/>
                    <a:gd name="connsiteX14" fmla="*/ 100658 w 1375518"/>
                    <a:gd name="connsiteY14" fmla="*/ 1419219 h 1481137"/>
                    <a:gd name="connsiteX15" fmla="*/ 100658 w 1375518"/>
                    <a:gd name="connsiteY15" fmla="*/ 1355571 h 1481137"/>
                    <a:gd name="connsiteX16" fmla="*/ 134416 w 1375518"/>
                    <a:gd name="connsiteY16" fmla="*/ 918807 h 1481137"/>
                    <a:gd name="connsiteX17" fmla="*/ 134416 w 1375518"/>
                    <a:gd name="connsiteY17" fmla="*/ 831242 h 1481137"/>
                    <a:gd name="connsiteX18" fmla="*/ 112265 w 1375518"/>
                    <a:gd name="connsiteY18" fmla="*/ 516750 h 1481137"/>
                    <a:gd name="connsiteX19" fmla="*/ 5265 w 1375518"/>
                    <a:gd name="connsiteY19" fmla="*/ 383625 h 1481137"/>
                    <a:gd name="connsiteX20" fmla="*/ 0 w 1375518"/>
                    <a:gd name="connsiteY20" fmla="*/ 331397 h 1481137"/>
                    <a:gd name="connsiteX21" fmla="*/ 5265 w 1375518"/>
                    <a:gd name="connsiteY21" fmla="*/ 279169 h 1481137"/>
                    <a:gd name="connsiteX22" fmla="*/ 94308 w 1375518"/>
                    <a:gd name="connsiteY22" fmla="*/ 131421 h 1481137"/>
                    <a:gd name="connsiteX23" fmla="*/ 107080 w 1375518"/>
                    <a:gd name="connsiteY23" fmla="*/ 124094 h 1481137"/>
                    <a:gd name="connsiteX24" fmla="*/ 107893 w 1375518"/>
                    <a:gd name="connsiteY24" fmla="*/ 122007 h 1481137"/>
                    <a:gd name="connsiteX25" fmla="*/ 686445 w 1375518"/>
                    <a:gd name="connsiteY25" fmla="*/ 0 h 1481137"/>
                    <a:gd name="connsiteX0" fmla="*/ 686445 w 1375429"/>
                    <a:gd name="connsiteY0" fmla="*/ 0 h 1481137"/>
                    <a:gd name="connsiteX1" fmla="*/ 1230587 w 1375429"/>
                    <a:gd name="connsiteY1" fmla="*/ 93325 h 1481137"/>
                    <a:gd name="connsiteX2" fmla="*/ 1257946 w 1375429"/>
                    <a:gd name="connsiteY2" fmla="*/ 116130 h 1481137"/>
                    <a:gd name="connsiteX3" fmla="*/ 1258633 w 1375429"/>
                    <a:gd name="connsiteY3" fmla="*/ 116503 h 1481137"/>
                    <a:gd name="connsiteX4" fmla="*/ 1375427 w 1375429"/>
                    <a:gd name="connsiteY4" fmla="*/ 326326 h 1481137"/>
                    <a:gd name="connsiteX5" fmla="*/ 1261693 w 1375429"/>
                    <a:gd name="connsiteY5" fmla="*/ 501099 h 1481137"/>
                    <a:gd name="connsiteX6" fmla="*/ 1240546 w 1375429"/>
                    <a:gd name="connsiteY6" fmla="*/ 848080 h 1481137"/>
                    <a:gd name="connsiteX7" fmla="*/ 1240546 w 1375429"/>
                    <a:gd name="connsiteY7" fmla="*/ 935645 h 1481137"/>
                    <a:gd name="connsiteX8" fmla="*/ 1272233 w 1375429"/>
                    <a:gd name="connsiteY8" fmla="*/ 1345605 h 1481137"/>
                    <a:gd name="connsiteX9" fmla="*/ 1272233 w 1375429"/>
                    <a:gd name="connsiteY9" fmla="*/ 1419219 h 1481137"/>
                    <a:gd name="connsiteX10" fmla="*/ 1210315 w 1375429"/>
                    <a:gd name="connsiteY10" fmla="*/ 1481137 h 1481137"/>
                    <a:gd name="connsiteX11" fmla="*/ 1136071 w 1375429"/>
                    <a:gd name="connsiteY11" fmla="*/ 1481137 h 1481137"/>
                    <a:gd name="connsiteX12" fmla="*/ 243017 w 1375429"/>
                    <a:gd name="connsiteY12" fmla="*/ 1481137 h 1481137"/>
                    <a:gd name="connsiteX13" fmla="*/ 162576 w 1375429"/>
                    <a:gd name="connsiteY13" fmla="*/ 1481137 h 1481137"/>
                    <a:gd name="connsiteX14" fmla="*/ 100658 w 1375429"/>
                    <a:gd name="connsiteY14" fmla="*/ 1419219 h 1481137"/>
                    <a:gd name="connsiteX15" fmla="*/ 100658 w 1375429"/>
                    <a:gd name="connsiteY15" fmla="*/ 1355571 h 1481137"/>
                    <a:gd name="connsiteX16" fmla="*/ 134416 w 1375429"/>
                    <a:gd name="connsiteY16" fmla="*/ 918807 h 1481137"/>
                    <a:gd name="connsiteX17" fmla="*/ 134416 w 1375429"/>
                    <a:gd name="connsiteY17" fmla="*/ 831242 h 1481137"/>
                    <a:gd name="connsiteX18" fmla="*/ 112265 w 1375429"/>
                    <a:gd name="connsiteY18" fmla="*/ 516750 h 1481137"/>
                    <a:gd name="connsiteX19" fmla="*/ 5265 w 1375429"/>
                    <a:gd name="connsiteY19" fmla="*/ 383625 h 1481137"/>
                    <a:gd name="connsiteX20" fmla="*/ 0 w 1375429"/>
                    <a:gd name="connsiteY20" fmla="*/ 331397 h 1481137"/>
                    <a:gd name="connsiteX21" fmla="*/ 5265 w 1375429"/>
                    <a:gd name="connsiteY21" fmla="*/ 279169 h 1481137"/>
                    <a:gd name="connsiteX22" fmla="*/ 94308 w 1375429"/>
                    <a:gd name="connsiteY22" fmla="*/ 131421 h 1481137"/>
                    <a:gd name="connsiteX23" fmla="*/ 107080 w 1375429"/>
                    <a:gd name="connsiteY23" fmla="*/ 124094 h 1481137"/>
                    <a:gd name="connsiteX24" fmla="*/ 107893 w 1375429"/>
                    <a:gd name="connsiteY24" fmla="*/ 122007 h 1481137"/>
                    <a:gd name="connsiteX25" fmla="*/ 686445 w 1375429"/>
                    <a:gd name="connsiteY25" fmla="*/ 0 h 1481137"/>
                    <a:gd name="connsiteX0" fmla="*/ 686445 w 1375430"/>
                    <a:gd name="connsiteY0" fmla="*/ 0 h 1481137"/>
                    <a:gd name="connsiteX1" fmla="*/ 1230587 w 1375430"/>
                    <a:gd name="connsiteY1" fmla="*/ 93325 h 1481137"/>
                    <a:gd name="connsiteX2" fmla="*/ 1257946 w 1375430"/>
                    <a:gd name="connsiteY2" fmla="*/ 116130 h 1481137"/>
                    <a:gd name="connsiteX3" fmla="*/ 1258633 w 1375430"/>
                    <a:gd name="connsiteY3" fmla="*/ 116503 h 1481137"/>
                    <a:gd name="connsiteX4" fmla="*/ 1375427 w 1375430"/>
                    <a:gd name="connsiteY4" fmla="*/ 326326 h 1481137"/>
                    <a:gd name="connsiteX5" fmla="*/ 1261693 w 1375430"/>
                    <a:gd name="connsiteY5" fmla="*/ 501099 h 1481137"/>
                    <a:gd name="connsiteX6" fmla="*/ 1240546 w 1375430"/>
                    <a:gd name="connsiteY6" fmla="*/ 848080 h 1481137"/>
                    <a:gd name="connsiteX7" fmla="*/ 1240546 w 1375430"/>
                    <a:gd name="connsiteY7" fmla="*/ 935645 h 1481137"/>
                    <a:gd name="connsiteX8" fmla="*/ 1272233 w 1375430"/>
                    <a:gd name="connsiteY8" fmla="*/ 1345605 h 1481137"/>
                    <a:gd name="connsiteX9" fmla="*/ 1272233 w 1375430"/>
                    <a:gd name="connsiteY9" fmla="*/ 1419219 h 1481137"/>
                    <a:gd name="connsiteX10" fmla="*/ 1210315 w 1375430"/>
                    <a:gd name="connsiteY10" fmla="*/ 1481137 h 1481137"/>
                    <a:gd name="connsiteX11" fmla="*/ 1136071 w 1375430"/>
                    <a:gd name="connsiteY11" fmla="*/ 1481137 h 1481137"/>
                    <a:gd name="connsiteX12" fmla="*/ 243017 w 1375430"/>
                    <a:gd name="connsiteY12" fmla="*/ 1481137 h 1481137"/>
                    <a:gd name="connsiteX13" fmla="*/ 162576 w 1375430"/>
                    <a:gd name="connsiteY13" fmla="*/ 1481137 h 1481137"/>
                    <a:gd name="connsiteX14" fmla="*/ 100658 w 1375430"/>
                    <a:gd name="connsiteY14" fmla="*/ 1419219 h 1481137"/>
                    <a:gd name="connsiteX15" fmla="*/ 100658 w 1375430"/>
                    <a:gd name="connsiteY15" fmla="*/ 1355571 h 1481137"/>
                    <a:gd name="connsiteX16" fmla="*/ 134416 w 1375430"/>
                    <a:gd name="connsiteY16" fmla="*/ 918807 h 1481137"/>
                    <a:gd name="connsiteX17" fmla="*/ 134416 w 1375430"/>
                    <a:gd name="connsiteY17" fmla="*/ 831242 h 1481137"/>
                    <a:gd name="connsiteX18" fmla="*/ 112265 w 1375430"/>
                    <a:gd name="connsiteY18" fmla="*/ 516750 h 1481137"/>
                    <a:gd name="connsiteX19" fmla="*/ 5265 w 1375430"/>
                    <a:gd name="connsiteY19" fmla="*/ 383625 h 1481137"/>
                    <a:gd name="connsiteX20" fmla="*/ 0 w 1375430"/>
                    <a:gd name="connsiteY20" fmla="*/ 331397 h 1481137"/>
                    <a:gd name="connsiteX21" fmla="*/ 5265 w 1375430"/>
                    <a:gd name="connsiteY21" fmla="*/ 279169 h 1481137"/>
                    <a:gd name="connsiteX22" fmla="*/ 94308 w 1375430"/>
                    <a:gd name="connsiteY22" fmla="*/ 131421 h 1481137"/>
                    <a:gd name="connsiteX23" fmla="*/ 107080 w 1375430"/>
                    <a:gd name="connsiteY23" fmla="*/ 124094 h 1481137"/>
                    <a:gd name="connsiteX24" fmla="*/ 107893 w 1375430"/>
                    <a:gd name="connsiteY24" fmla="*/ 122007 h 1481137"/>
                    <a:gd name="connsiteX25" fmla="*/ 686445 w 1375430"/>
                    <a:gd name="connsiteY25" fmla="*/ 0 h 1481137"/>
                    <a:gd name="connsiteX0" fmla="*/ 686445 w 1375427"/>
                    <a:gd name="connsiteY0" fmla="*/ 0 h 1481137"/>
                    <a:gd name="connsiteX1" fmla="*/ 1230587 w 1375427"/>
                    <a:gd name="connsiteY1" fmla="*/ 93325 h 1481137"/>
                    <a:gd name="connsiteX2" fmla="*/ 1257946 w 1375427"/>
                    <a:gd name="connsiteY2" fmla="*/ 116130 h 1481137"/>
                    <a:gd name="connsiteX3" fmla="*/ 1258633 w 1375427"/>
                    <a:gd name="connsiteY3" fmla="*/ 116503 h 1481137"/>
                    <a:gd name="connsiteX4" fmla="*/ 1375427 w 1375427"/>
                    <a:gd name="connsiteY4" fmla="*/ 326326 h 1481137"/>
                    <a:gd name="connsiteX5" fmla="*/ 1259158 w 1375427"/>
                    <a:gd name="connsiteY5" fmla="*/ 503634 h 1481137"/>
                    <a:gd name="connsiteX6" fmla="*/ 1240546 w 1375427"/>
                    <a:gd name="connsiteY6" fmla="*/ 848080 h 1481137"/>
                    <a:gd name="connsiteX7" fmla="*/ 1240546 w 1375427"/>
                    <a:gd name="connsiteY7" fmla="*/ 935645 h 1481137"/>
                    <a:gd name="connsiteX8" fmla="*/ 1272233 w 1375427"/>
                    <a:gd name="connsiteY8" fmla="*/ 1345605 h 1481137"/>
                    <a:gd name="connsiteX9" fmla="*/ 1272233 w 1375427"/>
                    <a:gd name="connsiteY9" fmla="*/ 1419219 h 1481137"/>
                    <a:gd name="connsiteX10" fmla="*/ 1210315 w 1375427"/>
                    <a:gd name="connsiteY10" fmla="*/ 1481137 h 1481137"/>
                    <a:gd name="connsiteX11" fmla="*/ 1136071 w 1375427"/>
                    <a:gd name="connsiteY11" fmla="*/ 1481137 h 1481137"/>
                    <a:gd name="connsiteX12" fmla="*/ 243017 w 1375427"/>
                    <a:gd name="connsiteY12" fmla="*/ 1481137 h 1481137"/>
                    <a:gd name="connsiteX13" fmla="*/ 162576 w 1375427"/>
                    <a:gd name="connsiteY13" fmla="*/ 1481137 h 1481137"/>
                    <a:gd name="connsiteX14" fmla="*/ 100658 w 1375427"/>
                    <a:gd name="connsiteY14" fmla="*/ 1419219 h 1481137"/>
                    <a:gd name="connsiteX15" fmla="*/ 100658 w 1375427"/>
                    <a:gd name="connsiteY15" fmla="*/ 1355571 h 1481137"/>
                    <a:gd name="connsiteX16" fmla="*/ 134416 w 1375427"/>
                    <a:gd name="connsiteY16" fmla="*/ 918807 h 1481137"/>
                    <a:gd name="connsiteX17" fmla="*/ 134416 w 1375427"/>
                    <a:gd name="connsiteY17" fmla="*/ 831242 h 1481137"/>
                    <a:gd name="connsiteX18" fmla="*/ 112265 w 1375427"/>
                    <a:gd name="connsiteY18" fmla="*/ 516750 h 1481137"/>
                    <a:gd name="connsiteX19" fmla="*/ 5265 w 1375427"/>
                    <a:gd name="connsiteY19" fmla="*/ 383625 h 1481137"/>
                    <a:gd name="connsiteX20" fmla="*/ 0 w 1375427"/>
                    <a:gd name="connsiteY20" fmla="*/ 331397 h 1481137"/>
                    <a:gd name="connsiteX21" fmla="*/ 5265 w 1375427"/>
                    <a:gd name="connsiteY21" fmla="*/ 279169 h 1481137"/>
                    <a:gd name="connsiteX22" fmla="*/ 94308 w 1375427"/>
                    <a:gd name="connsiteY22" fmla="*/ 131421 h 1481137"/>
                    <a:gd name="connsiteX23" fmla="*/ 107080 w 1375427"/>
                    <a:gd name="connsiteY23" fmla="*/ 124094 h 1481137"/>
                    <a:gd name="connsiteX24" fmla="*/ 107893 w 1375427"/>
                    <a:gd name="connsiteY24" fmla="*/ 122007 h 1481137"/>
                    <a:gd name="connsiteX25" fmla="*/ 686445 w 1375427"/>
                    <a:gd name="connsiteY25" fmla="*/ 0 h 1481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375427" h="1481137">
                      <a:moveTo>
                        <a:pt x="686445" y="0"/>
                      </a:moveTo>
                      <a:cubicBezTo>
                        <a:pt x="931059" y="0"/>
                        <a:pt x="1140937" y="38482"/>
                        <a:pt x="1230587" y="93325"/>
                      </a:cubicBezTo>
                      <a:lnTo>
                        <a:pt x="1257946" y="116130"/>
                      </a:lnTo>
                      <a:lnTo>
                        <a:pt x="1258633" y="116503"/>
                      </a:lnTo>
                      <a:cubicBezTo>
                        <a:pt x="1327568" y="163074"/>
                        <a:pt x="1375340" y="261804"/>
                        <a:pt x="1375427" y="326326"/>
                      </a:cubicBezTo>
                      <a:cubicBezTo>
                        <a:pt x="1375514" y="390848"/>
                        <a:pt x="1316511" y="452138"/>
                        <a:pt x="1259158" y="503634"/>
                      </a:cubicBezTo>
                      <a:lnTo>
                        <a:pt x="1240546" y="848080"/>
                      </a:lnTo>
                      <a:cubicBezTo>
                        <a:pt x="1238677" y="872260"/>
                        <a:pt x="1238677" y="911465"/>
                        <a:pt x="1240546" y="935645"/>
                      </a:cubicBezTo>
                      <a:lnTo>
                        <a:pt x="1272233" y="1345605"/>
                      </a:lnTo>
                      <a:lnTo>
                        <a:pt x="1272233" y="1419219"/>
                      </a:lnTo>
                      <a:cubicBezTo>
                        <a:pt x="1272233" y="1453415"/>
                        <a:pt x="1244511" y="1481137"/>
                        <a:pt x="1210315" y="1481137"/>
                      </a:cubicBezTo>
                      <a:lnTo>
                        <a:pt x="1136071" y="1481137"/>
                      </a:lnTo>
                      <a:lnTo>
                        <a:pt x="243017" y="1481137"/>
                      </a:lnTo>
                      <a:lnTo>
                        <a:pt x="162576" y="1481137"/>
                      </a:lnTo>
                      <a:cubicBezTo>
                        <a:pt x="128380" y="1481137"/>
                        <a:pt x="100658" y="1453415"/>
                        <a:pt x="100658" y="1419219"/>
                      </a:cubicBezTo>
                      <a:lnTo>
                        <a:pt x="100658" y="1355571"/>
                      </a:lnTo>
                      <a:lnTo>
                        <a:pt x="134416" y="918807"/>
                      </a:lnTo>
                      <a:cubicBezTo>
                        <a:pt x="136285" y="894627"/>
                        <a:pt x="136285" y="855422"/>
                        <a:pt x="134416" y="831242"/>
                      </a:cubicBezTo>
                      <a:lnTo>
                        <a:pt x="112265" y="516750"/>
                      </a:lnTo>
                      <a:cubicBezTo>
                        <a:pt x="76598" y="472375"/>
                        <a:pt x="18109" y="455895"/>
                        <a:pt x="5265" y="383625"/>
                      </a:cubicBezTo>
                      <a:lnTo>
                        <a:pt x="0" y="331397"/>
                      </a:lnTo>
                      <a:lnTo>
                        <a:pt x="5265" y="279169"/>
                      </a:lnTo>
                      <a:cubicBezTo>
                        <a:pt x="17347" y="220123"/>
                        <a:pt x="49511" y="168391"/>
                        <a:pt x="94308" y="131421"/>
                      </a:cubicBezTo>
                      <a:lnTo>
                        <a:pt x="107080" y="124094"/>
                      </a:lnTo>
                      <a:lnTo>
                        <a:pt x="107893" y="122007"/>
                      </a:lnTo>
                      <a:cubicBezTo>
                        <a:pt x="162959" y="52378"/>
                        <a:pt x="401062" y="0"/>
                        <a:pt x="686445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5676B0F1-54AF-4D03-943E-4ABA2911808C}"/>
                  </a:ext>
                </a:extLst>
              </p:cNvPr>
              <p:cNvSpPr/>
              <p:nvPr/>
            </p:nvSpPr>
            <p:spPr>
              <a:xfrm>
                <a:off x="2498167" y="3965221"/>
                <a:ext cx="1291531" cy="1390792"/>
              </a:xfrm>
              <a:custGeom>
                <a:avLst/>
                <a:gdLst>
                  <a:gd name="connsiteX0" fmla="*/ 686445 w 1372891"/>
                  <a:gd name="connsiteY0" fmla="*/ 0 h 1481137"/>
                  <a:gd name="connsiteX1" fmla="*/ 1230587 w 1372891"/>
                  <a:gd name="connsiteY1" fmla="*/ 93325 h 1481137"/>
                  <a:gd name="connsiteX2" fmla="*/ 1257946 w 1372891"/>
                  <a:gd name="connsiteY2" fmla="*/ 116130 h 1481137"/>
                  <a:gd name="connsiteX3" fmla="*/ 1258633 w 1372891"/>
                  <a:gd name="connsiteY3" fmla="*/ 116503 h 1481137"/>
                  <a:gd name="connsiteX4" fmla="*/ 1372891 w 1372891"/>
                  <a:gd name="connsiteY4" fmla="*/ 331397 h 1481137"/>
                  <a:gd name="connsiteX5" fmla="*/ 1372890 w 1372891"/>
                  <a:gd name="connsiteY5" fmla="*/ 331397 h 1481137"/>
                  <a:gd name="connsiteX6" fmla="*/ 1296986 w 1372891"/>
                  <a:gd name="connsiteY6" fmla="*/ 514647 h 1481137"/>
                  <a:gd name="connsiteX7" fmla="*/ 1264229 w 1372891"/>
                  <a:gd name="connsiteY7" fmla="*/ 541674 h 1481137"/>
                  <a:gd name="connsiteX8" fmla="*/ 1240546 w 1372891"/>
                  <a:gd name="connsiteY8" fmla="*/ 848080 h 1481137"/>
                  <a:gd name="connsiteX9" fmla="*/ 1240546 w 1372891"/>
                  <a:gd name="connsiteY9" fmla="*/ 935645 h 1481137"/>
                  <a:gd name="connsiteX10" fmla="*/ 1272233 w 1372891"/>
                  <a:gd name="connsiteY10" fmla="*/ 1345605 h 1481137"/>
                  <a:gd name="connsiteX11" fmla="*/ 1272233 w 1372891"/>
                  <a:gd name="connsiteY11" fmla="*/ 1419219 h 1481137"/>
                  <a:gd name="connsiteX12" fmla="*/ 1210315 w 1372891"/>
                  <a:gd name="connsiteY12" fmla="*/ 1481137 h 1481137"/>
                  <a:gd name="connsiteX13" fmla="*/ 1136071 w 1372891"/>
                  <a:gd name="connsiteY13" fmla="*/ 1481137 h 1481137"/>
                  <a:gd name="connsiteX14" fmla="*/ 243017 w 1372891"/>
                  <a:gd name="connsiteY14" fmla="*/ 1481137 h 1481137"/>
                  <a:gd name="connsiteX15" fmla="*/ 162576 w 1372891"/>
                  <a:gd name="connsiteY15" fmla="*/ 1481137 h 1481137"/>
                  <a:gd name="connsiteX16" fmla="*/ 100658 w 1372891"/>
                  <a:gd name="connsiteY16" fmla="*/ 1419219 h 1481137"/>
                  <a:gd name="connsiteX17" fmla="*/ 100658 w 1372891"/>
                  <a:gd name="connsiteY17" fmla="*/ 1355571 h 1481137"/>
                  <a:gd name="connsiteX18" fmla="*/ 134416 w 1372891"/>
                  <a:gd name="connsiteY18" fmla="*/ 918807 h 1481137"/>
                  <a:gd name="connsiteX19" fmla="*/ 134416 w 1372891"/>
                  <a:gd name="connsiteY19" fmla="*/ 831242 h 1481137"/>
                  <a:gd name="connsiteX20" fmla="*/ 112265 w 1372891"/>
                  <a:gd name="connsiteY20" fmla="*/ 544646 h 1481137"/>
                  <a:gd name="connsiteX21" fmla="*/ 75904 w 1372891"/>
                  <a:gd name="connsiteY21" fmla="*/ 514646 h 1481137"/>
                  <a:gd name="connsiteX22" fmla="*/ 5265 w 1372891"/>
                  <a:gd name="connsiteY22" fmla="*/ 383625 h 1481137"/>
                  <a:gd name="connsiteX23" fmla="*/ 0 w 1372891"/>
                  <a:gd name="connsiteY23" fmla="*/ 331397 h 1481137"/>
                  <a:gd name="connsiteX24" fmla="*/ 5265 w 1372891"/>
                  <a:gd name="connsiteY24" fmla="*/ 279169 h 1481137"/>
                  <a:gd name="connsiteX25" fmla="*/ 94308 w 1372891"/>
                  <a:gd name="connsiteY25" fmla="*/ 131421 h 1481137"/>
                  <a:gd name="connsiteX26" fmla="*/ 107080 w 1372891"/>
                  <a:gd name="connsiteY26" fmla="*/ 124094 h 1481137"/>
                  <a:gd name="connsiteX27" fmla="*/ 107893 w 1372891"/>
                  <a:gd name="connsiteY27" fmla="*/ 122007 h 1481137"/>
                  <a:gd name="connsiteX28" fmla="*/ 686445 w 1372891"/>
                  <a:gd name="connsiteY28" fmla="*/ 0 h 1481137"/>
                  <a:gd name="connsiteX0" fmla="*/ 686445 w 1372891"/>
                  <a:gd name="connsiteY0" fmla="*/ 0 h 1481137"/>
                  <a:gd name="connsiteX1" fmla="*/ 1230587 w 1372891"/>
                  <a:gd name="connsiteY1" fmla="*/ 93325 h 1481137"/>
                  <a:gd name="connsiteX2" fmla="*/ 1257946 w 1372891"/>
                  <a:gd name="connsiteY2" fmla="*/ 116130 h 1481137"/>
                  <a:gd name="connsiteX3" fmla="*/ 1258633 w 1372891"/>
                  <a:gd name="connsiteY3" fmla="*/ 116503 h 1481137"/>
                  <a:gd name="connsiteX4" fmla="*/ 1372891 w 1372891"/>
                  <a:gd name="connsiteY4" fmla="*/ 331397 h 1481137"/>
                  <a:gd name="connsiteX5" fmla="*/ 1372890 w 1372891"/>
                  <a:gd name="connsiteY5" fmla="*/ 331397 h 1481137"/>
                  <a:gd name="connsiteX6" fmla="*/ 1296986 w 1372891"/>
                  <a:gd name="connsiteY6" fmla="*/ 514647 h 1481137"/>
                  <a:gd name="connsiteX7" fmla="*/ 1264229 w 1372891"/>
                  <a:gd name="connsiteY7" fmla="*/ 541674 h 1481137"/>
                  <a:gd name="connsiteX8" fmla="*/ 1240546 w 1372891"/>
                  <a:gd name="connsiteY8" fmla="*/ 848080 h 1481137"/>
                  <a:gd name="connsiteX9" fmla="*/ 1240546 w 1372891"/>
                  <a:gd name="connsiteY9" fmla="*/ 935645 h 1481137"/>
                  <a:gd name="connsiteX10" fmla="*/ 1272233 w 1372891"/>
                  <a:gd name="connsiteY10" fmla="*/ 1345605 h 1481137"/>
                  <a:gd name="connsiteX11" fmla="*/ 1272233 w 1372891"/>
                  <a:gd name="connsiteY11" fmla="*/ 1419219 h 1481137"/>
                  <a:gd name="connsiteX12" fmla="*/ 1210315 w 1372891"/>
                  <a:gd name="connsiteY12" fmla="*/ 1481137 h 1481137"/>
                  <a:gd name="connsiteX13" fmla="*/ 1136071 w 1372891"/>
                  <a:gd name="connsiteY13" fmla="*/ 1481137 h 1481137"/>
                  <a:gd name="connsiteX14" fmla="*/ 243017 w 1372891"/>
                  <a:gd name="connsiteY14" fmla="*/ 1481137 h 1481137"/>
                  <a:gd name="connsiteX15" fmla="*/ 162576 w 1372891"/>
                  <a:gd name="connsiteY15" fmla="*/ 1481137 h 1481137"/>
                  <a:gd name="connsiteX16" fmla="*/ 100658 w 1372891"/>
                  <a:gd name="connsiteY16" fmla="*/ 1419219 h 1481137"/>
                  <a:gd name="connsiteX17" fmla="*/ 100658 w 1372891"/>
                  <a:gd name="connsiteY17" fmla="*/ 1355571 h 1481137"/>
                  <a:gd name="connsiteX18" fmla="*/ 134416 w 1372891"/>
                  <a:gd name="connsiteY18" fmla="*/ 918807 h 1481137"/>
                  <a:gd name="connsiteX19" fmla="*/ 134416 w 1372891"/>
                  <a:gd name="connsiteY19" fmla="*/ 831242 h 1481137"/>
                  <a:gd name="connsiteX20" fmla="*/ 112265 w 1372891"/>
                  <a:gd name="connsiteY20" fmla="*/ 544646 h 1481137"/>
                  <a:gd name="connsiteX21" fmla="*/ 5265 w 1372891"/>
                  <a:gd name="connsiteY21" fmla="*/ 383625 h 1481137"/>
                  <a:gd name="connsiteX22" fmla="*/ 0 w 1372891"/>
                  <a:gd name="connsiteY22" fmla="*/ 331397 h 1481137"/>
                  <a:gd name="connsiteX23" fmla="*/ 5265 w 1372891"/>
                  <a:gd name="connsiteY23" fmla="*/ 279169 h 1481137"/>
                  <a:gd name="connsiteX24" fmla="*/ 94308 w 1372891"/>
                  <a:gd name="connsiteY24" fmla="*/ 131421 h 1481137"/>
                  <a:gd name="connsiteX25" fmla="*/ 107080 w 1372891"/>
                  <a:gd name="connsiteY25" fmla="*/ 124094 h 1481137"/>
                  <a:gd name="connsiteX26" fmla="*/ 107893 w 1372891"/>
                  <a:gd name="connsiteY26" fmla="*/ 122007 h 1481137"/>
                  <a:gd name="connsiteX27" fmla="*/ 686445 w 1372891"/>
                  <a:gd name="connsiteY27" fmla="*/ 0 h 1481137"/>
                  <a:gd name="connsiteX0" fmla="*/ 686445 w 1372891"/>
                  <a:gd name="connsiteY0" fmla="*/ 0 h 1481137"/>
                  <a:gd name="connsiteX1" fmla="*/ 1230587 w 1372891"/>
                  <a:gd name="connsiteY1" fmla="*/ 93325 h 1481137"/>
                  <a:gd name="connsiteX2" fmla="*/ 1257946 w 1372891"/>
                  <a:gd name="connsiteY2" fmla="*/ 116130 h 1481137"/>
                  <a:gd name="connsiteX3" fmla="*/ 1258633 w 1372891"/>
                  <a:gd name="connsiteY3" fmla="*/ 116503 h 1481137"/>
                  <a:gd name="connsiteX4" fmla="*/ 1372891 w 1372891"/>
                  <a:gd name="connsiteY4" fmla="*/ 331397 h 1481137"/>
                  <a:gd name="connsiteX5" fmla="*/ 1372890 w 1372891"/>
                  <a:gd name="connsiteY5" fmla="*/ 331397 h 1481137"/>
                  <a:gd name="connsiteX6" fmla="*/ 1296986 w 1372891"/>
                  <a:gd name="connsiteY6" fmla="*/ 514647 h 1481137"/>
                  <a:gd name="connsiteX7" fmla="*/ 1264229 w 1372891"/>
                  <a:gd name="connsiteY7" fmla="*/ 541674 h 1481137"/>
                  <a:gd name="connsiteX8" fmla="*/ 1240546 w 1372891"/>
                  <a:gd name="connsiteY8" fmla="*/ 848080 h 1481137"/>
                  <a:gd name="connsiteX9" fmla="*/ 1240546 w 1372891"/>
                  <a:gd name="connsiteY9" fmla="*/ 935645 h 1481137"/>
                  <a:gd name="connsiteX10" fmla="*/ 1272233 w 1372891"/>
                  <a:gd name="connsiteY10" fmla="*/ 1345605 h 1481137"/>
                  <a:gd name="connsiteX11" fmla="*/ 1272233 w 1372891"/>
                  <a:gd name="connsiteY11" fmla="*/ 1419219 h 1481137"/>
                  <a:gd name="connsiteX12" fmla="*/ 1210315 w 1372891"/>
                  <a:gd name="connsiteY12" fmla="*/ 1481137 h 1481137"/>
                  <a:gd name="connsiteX13" fmla="*/ 1136071 w 1372891"/>
                  <a:gd name="connsiteY13" fmla="*/ 1481137 h 1481137"/>
                  <a:gd name="connsiteX14" fmla="*/ 243017 w 1372891"/>
                  <a:gd name="connsiteY14" fmla="*/ 1481137 h 1481137"/>
                  <a:gd name="connsiteX15" fmla="*/ 162576 w 1372891"/>
                  <a:gd name="connsiteY15" fmla="*/ 1481137 h 1481137"/>
                  <a:gd name="connsiteX16" fmla="*/ 100658 w 1372891"/>
                  <a:gd name="connsiteY16" fmla="*/ 1419219 h 1481137"/>
                  <a:gd name="connsiteX17" fmla="*/ 100658 w 1372891"/>
                  <a:gd name="connsiteY17" fmla="*/ 1355571 h 1481137"/>
                  <a:gd name="connsiteX18" fmla="*/ 134416 w 1372891"/>
                  <a:gd name="connsiteY18" fmla="*/ 918807 h 1481137"/>
                  <a:gd name="connsiteX19" fmla="*/ 134416 w 1372891"/>
                  <a:gd name="connsiteY19" fmla="*/ 831242 h 1481137"/>
                  <a:gd name="connsiteX20" fmla="*/ 112265 w 1372891"/>
                  <a:gd name="connsiteY20" fmla="*/ 516750 h 1481137"/>
                  <a:gd name="connsiteX21" fmla="*/ 5265 w 1372891"/>
                  <a:gd name="connsiteY21" fmla="*/ 383625 h 1481137"/>
                  <a:gd name="connsiteX22" fmla="*/ 0 w 1372891"/>
                  <a:gd name="connsiteY22" fmla="*/ 331397 h 1481137"/>
                  <a:gd name="connsiteX23" fmla="*/ 5265 w 1372891"/>
                  <a:gd name="connsiteY23" fmla="*/ 279169 h 1481137"/>
                  <a:gd name="connsiteX24" fmla="*/ 94308 w 1372891"/>
                  <a:gd name="connsiteY24" fmla="*/ 131421 h 1481137"/>
                  <a:gd name="connsiteX25" fmla="*/ 107080 w 1372891"/>
                  <a:gd name="connsiteY25" fmla="*/ 124094 h 1481137"/>
                  <a:gd name="connsiteX26" fmla="*/ 107893 w 1372891"/>
                  <a:gd name="connsiteY26" fmla="*/ 122007 h 1481137"/>
                  <a:gd name="connsiteX27" fmla="*/ 686445 w 1372891"/>
                  <a:gd name="connsiteY27" fmla="*/ 0 h 1481137"/>
                  <a:gd name="connsiteX0" fmla="*/ 686445 w 1372891"/>
                  <a:gd name="connsiteY0" fmla="*/ 0 h 1481137"/>
                  <a:gd name="connsiteX1" fmla="*/ 1230587 w 1372891"/>
                  <a:gd name="connsiteY1" fmla="*/ 93325 h 1481137"/>
                  <a:gd name="connsiteX2" fmla="*/ 1257946 w 1372891"/>
                  <a:gd name="connsiteY2" fmla="*/ 116130 h 1481137"/>
                  <a:gd name="connsiteX3" fmla="*/ 1258633 w 1372891"/>
                  <a:gd name="connsiteY3" fmla="*/ 116503 h 1481137"/>
                  <a:gd name="connsiteX4" fmla="*/ 1372891 w 1372891"/>
                  <a:gd name="connsiteY4" fmla="*/ 331397 h 1481137"/>
                  <a:gd name="connsiteX5" fmla="*/ 1372890 w 1372891"/>
                  <a:gd name="connsiteY5" fmla="*/ 331397 h 1481137"/>
                  <a:gd name="connsiteX6" fmla="*/ 1296986 w 1372891"/>
                  <a:gd name="connsiteY6" fmla="*/ 514647 h 1481137"/>
                  <a:gd name="connsiteX7" fmla="*/ 1264229 w 1372891"/>
                  <a:gd name="connsiteY7" fmla="*/ 541674 h 1481137"/>
                  <a:gd name="connsiteX8" fmla="*/ 1240546 w 1372891"/>
                  <a:gd name="connsiteY8" fmla="*/ 848080 h 1481137"/>
                  <a:gd name="connsiteX9" fmla="*/ 1240546 w 1372891"/>
                  <a:gd name="connsiteY9" fmla="*/ 935645 h 1481137"/>
                  <a:gd name="connsiteX10" fmla="*/ 1272233 w 1372891"/>
                  <a:gd name="connsiteY10" fmla="*/ 1345605 h 1481137"/>
                  <a:gd name="connsiteX11" fmla="*/ 1272233 w 1372891"/>
                  <a:gd name="connsiteY11" fmla="*/ 1419219 h 1481137"/>
                  <a:gd name="connsiteX12" fmla="*/ 1210315 w 1372891"/>
                  <a:gd name="connsiteY12" fmla="*/ 1481137 h 1481137"/>
                  <a:gd name="connsiteX13" fmla="*/ 1136071 w 1372891"/>
                  <a:gd name="connsiteY13" fmla="*/ 1481137 h 1481137"/>
                  <a:gd name="connsiteX14" fmla="*/ 243017 w 1372891"/>
                  <a:gd name="connsiteY14" fmla="*/ 1481137 h 1481137"/>
                  <a:gd name="connsiteX15" fmla="*/ 162576 w 1372891"/>
                  <a:gd name="connsiteY15" fmla="*/ 1481137 h 1481137"/>
                  <a:gd name="connsiteX16" fmla="*/ 100658 w 1372891"/>
                  <a:gd name="connsiteY16" fmla="*/ 1419219 h 1481137"/>
                  <a:gd name="connsiteX17" fmla="*/ 100658 w 1372891"/>
                  <a:gd name="connsiteY17" fmla="*/ 1355571 h 1481137"/>
                  <a:gd name="connsiteX18" fmla="*/ 134416 w 1372891"/>
                  <a:gd name="connsiteY18" fmla="*/ 918807 h 1481137"/>
                  <a:gd name="connsiteX19" fmla="*/ 134416 w 1372891"/>
                  <a:gd name="connsiteY19" fmla="*/ 831242 h 1481137"/>
                  <a:gd name="connsiteX20" fmla="*/ 112265 w 1372891"/>
                  <a:gd name="connsiteY20" fmla="*/ 516750 h 1481137"/>
                  <a:gd name="connsiteX21" fmla="*/ 5265 w 1372891"/>
                  <a:gd name="connsiteY21" fmla="*/ 383625 h 1481137"/>
                  <a:gd name="connsiteX22" fmla="*/ 0 w 1372891"/>
                  <a:gd name="connsiteY22" fmla="*/ 331397 h 1481137"/>
                  <a:gd name="connsiteX23" fmla="*/ 5265 w 1372891"/>
                  <a:gd name="connsiteY23" fmla="*/ 279169 h 1481137"/>
                  <a:gd name="connsiteX24" fmla="*/ 94308 w 1372891"/>
                  <a:gd name="connsiteY24" fmla="*/ 131421 h 1481137"/>
                  <a:gd name="connsiteX25" fmla="*/ 107080 w 1372891"/>
                  <a:gd name="connsiteY25" fmla="*/ 124094 h 1481137"/>
                  <a:gd name="connsiteX26" fmla="*/ 107893 w 1372891"/>
                  <a:gd name="connsiteY26" fmla="*/ 122007 h 1481137"/>
                  <a:gd name="connsiteX27" fmla="*/ 686445 w 1372891"/>
                  <a:gd name="connsiteY27" fmla="*/ 0 h 1481137"/>
                  <a:gd name="connsiteX0" fmla="*/ 686445 w 1372891"/>
                  <a:gd name="connsiteY0" fmla="*/ 0 h 1481137"/>
                  <a:gd name="connsiteX1" fmla="*/ 1230587 w 1372891"/>
                  <a:gd name="connsiteY1" fmla="*/ 93325 h 1481137"/>
                  <a:gd name="connsiteX2" fmla="*/ 1257946 w 1372891"/>
                  <a:gd name="connsiteY2" fmla="*/ 116130 h 1481137"/>
                  <a:gd name="connsiteX3" fmla="*/ 1258633 w 1372891"/>
                  <a:gd name="connsiteY3" fmla="*/ 116503 h 1481137"/>
                  <a:gd name="connsiteX4" fmla="*/ 1372891 w 1372891"/>
                  <a:gd name="connsiteY4" fmla="*/ 331397 h 1481137"/>
                  <a:gd name="connsiteX5" fmla="*/ 1372890 w 1372891"/>
                  <a:gd name="connsiteY5" fmla="*/ 331397 h 1481137"/>
                  <a:gd name="connsiteX6" fmla="*/ 1264229 w 1372891"/>
                  <a:gd name="connsiteY6" fmla="*/ 541674 h 1481137"/>
                  <a:gd name="connsiteX7" fmla="*/ 1240546 w 1372891"/>
                  <a:gd name="connsiteY7" fmla="*/ 848080 h 1481137"/>
                  <a:gd name="connsiteX8" fmla="*/ 1240546 w 1372891"/>
                  <a:gd name="connsiteY8" fmla="*/ 935645 h 1481137"/>
                  <a:gd name="connsiteX9" fmla="*/ 1272233 w 1372891"/>
                  <a:gd name="connsiteY9" fmla="*/ 1345605 h 1481137"/>
                  <a:gd name="connsiteX10" fmla="*/ 1272233 w 1372891"/>
                  <a:gd name="connsiteY10" fmla="*/ 1419219 h 1481137"/>
                  <a:gd name="connsiteX11" fmla="*/ 1210315 w 1372891"/>
                  <a:gd name="connsiteY11" fmla="*/ 1481137 h 1481137"/>
                  <a:gd name="connsiteX12" fmla="*/ 1136071 w 1372891"/>
                  <a:gd name="connsiteY12" fmla="*/ 1481137 h 1481137"/>
                  <a:gd name="connsiteX13" fmla="*/ 243017 w 1372891"/>
                  <a:gd name="connsiteY13" fmla="*/ 1481137 h 1481137"/>
                  <a:gd name="connsiteX14" fmla="*/ 162576 w 1372891"/>
                  <a:gd name="connsiteY14" fmla="*/ 1481137 h 1481137"/>
                  <a:gd name="connsiteX15" fmla="*/ 100658 w 1372891"/>
                  <a:gd name="connsiteY15" fmla="*/ 1419219 h 1481137"/>
                  <a:gd name="connsiteX16" fmla="*/ 100658 w 1372891"/>
                  <a:gd name="connsiteY16" fmla="*/ 1355571 h 1481137"/>
                  <a:gd name="connsiteX17" fmla="*/ 134416 w 1372891"/>
                  <a:gd name="connsiteY17" fmla="*/ 918807 h 1481137"/>
                  <a:gd name="connsiteX18" fmla="*/ 134416 w 1372891"/>
                  <a:gd name="connsiteY18" fmla="*/ 831242 h 1481137"/>
                  <a:gd name="connsiteX19" fmla="*/ 112265 w 1372891"/>
                  <a:gd name="connsiteY19" fmla="*/ 516750 h 1481137"/>
                  <a:gd name="connsiteX20" fmla="*/ 5265 w 1372891"/>
                  <a:gd name="connsiteY20" fmla="*/ 383625 h 1481137"/>
                  <a:gd name="connsiteX21" fmla="*/ 0 w 1372891"/>
                  <a:gd name="connsiteY21" fmla="*/ 331397 h 1481137"/>
                  <a:gd name="connsiteX22" fmla="*/ 5265 w 1372891"/>
                  <a:gd name="connsiteY22" fmla="*/ 279169 h 1481137"/>
                  <a:gd name="connsiteX23" fmla="*/ 94308 w 1372891"/>
                  <a:gd name="connsiteY23" fmla="*/ 131421 h 1481137"/>
                  <a:gd name="connsiteX24" fmla="*/ 107080 w 1372891"/>
                  <a:gd name="connsiteY24" fmla="*/ 124094 h 1481137"/>
                  <a:gd name="connsiteX25" fmla="*/ 107893 w 1372891"/>
                  <a:gd name="connsiteY25" fmla="*/ 122007 h 1481137"/>
                  <a:gd name="connsiteX26" fmla="*/ 686445 w 1372891"/>
                  <a:gd name="connsiteY26" fmla="*/ 0 h 1481137"/>
                  <a:gd name="connsiteX0" fmla="*/ 686445 w 1372891"/>
                  <a:gd name="connsiteY0" fmla="*/ 0 h 1481137"/>
                  <a:gd name="connsiteX1" fmla="*/ 1230587 w 1372891"/>
                  <a:gd name="connsiteY1" fmla="*/ 93325 h 1481137"/>
                  <a:gd name="connsiteX2" fmla="*/ 1257946 w 1372891"/>
                  <a:gd name="connsiteY2" fmla="*/ 116130 h 1481137"/>
                  <a:gd name="connsiteX3" fmla="*/ 1258633 w 1372891"/>
                  <a:gd name="connsiteY3" fmla="*/ 116503 h 1481137"/>
                  <a:gd name="connsiteX4" fmla="*/ 1372891 w 1372891"/>
                  <a:gd name="connsiteY4" fmla="*/ 331397 h 1481137"/>
                  <a:gd name="connsiteX5" fmla="*/ 1372890 w 1372891"/>
                  <a:gd name="connsiteY5" fmla="*/ 331397 h 1481137"/>
                  <a:gd name="connsiteX6" fmla="*/ 1271837 w 1372891"/>
                  <a:gd name="connsiteY6" fmla="*/ 498563 h 1481137"/>
                  <a:gd name="connsiteX7" fmla="*/ 1240546 w 1372891"/>
                  <a:gd name="connsiteY7" fmla="*/ 848080 h 1481137"/>
                  <a:gd name="connsiteX8" fmla="*/ 1240546 w 1372891"/>
                  <a:gd name="connsiteY8" fmla="*/ 935645 h 1481137"/>
                  <a:gd name="connsiteX9" fmla="*/ 1272233 w 1372891"/>
                  <a:gd name="connsiteY9" fmla="*/ 1345605 h 1481137"/>
                  <a:gd name="connsiteX10" fmla="*/ 1272233 w 1372891"/>
                  <a:gd name="connsiteY10" fmla="*/ 1419219 h 1481137"/>
                  <a:gd name="connsiteX11" fmla="*/ 1210315 w 1372891"/>
                  <a:gd name="connsiteY11" fmla="*/ 1481137 h 1481137"/>
                  <a:gd name="connsiteX12" fmla="*/ 1136071 w 1372891"/>
                  <a:gd name="connsiteY12" fmla="*/ 1481137 h 1481137"/>
                  <a:gd name="connsiteX13" fmla="*/ 243017 w 1372891"/>
                  <a:gd name="connsiteY13" fmla="*/ 1481137 h 1481137"/>
                  <a:gd name="connsiteX14" fmla="*/ 162576 w 1372891"/>
                  <a:gd name="connsiteY14" fmla="*/ 1481137 h 1481137"/>
                  <a:gd name="connsiteX15" fmla="*/ 100658 w 1372891"/>
                  <a:gd name="connsiteY15" fmla="*/ 1419219 h 1481137"/>
                  <a:gd name="connsiteX16" fmla="*/ 100658 w 1372891"/>
                  <a:gd name="connsiteY16" fmla="*/ 1355571 h 1481137"/>
                  <a:gd name="connsiteX17" fmla="*/ 134416 w 1372891"/>
                  <a:gd name="connsiteY17" fmla="*/ 918807 h 1481137"/>
                  <a:gd name="connsiteX18" fmla="*/ 134416 w 1372891"/>
                  <a:gd name="connsiteY18" fmla="*/ 831242 h 1481137"/>
                  <a:gd name="connsiteX19" fmla="*/ 112265 w 1372891"/>
                  <a:gd name="connsiteY19" fmla="*/ 516750 h 1481137"/>
                  <a:gd name="connsiteX20" fmla="*/ 5265 w 1372891"/>
                  <a:gd name="connsiteY20" fmla="*/ 383625 h 1481137"/>
                  <a:gd name="connsiteX21" fmla="*/ 0 w 1372891"/>
                  <a:gd name="connsiteY21" fmla="*/ 331397 h 1481137"/>
                  <a:gd name="connsiteX22" fmla="*/ 5265 w 1372891"/>
                  <a:gd name="connsiteY22" fmla="*/ 279169 h 1481137"/>
                  <a:gd name="connsiteX23" fmla="*/ 94308 w 1372891"/>
                  <a:gd name="connsiteY23" fmla="*/ 131421 h 1481137"/>
                  <a:gd name="connsiteX24" fmla="*/ 107080 w 1372891"/>
                  <a:gd name="connsiteY24" fmla="*/ 124094 h 1481137"/>
                  <a:gd name="connsiteX25" fmla="*/ 107893 w 1372891"/>
                  <a:gd name="connsiteY25" fmla="*/ 122007 h 1481137"/>
                  <a:gd name="connsiteX26" fmla="*/ 686445 w 1372891"/>
                  <a:gd name="connsiteY26" fmla="*/ 0 h 1481137"/>
                  <a:gd name="connsiteX0" fmla="*/ 686445 w 1372891"/>
                  <a:gd name="connsiteY0" fmla="*/ 0 h 1481137"/>
                  <a:gd name="connsiteX1" fmla="*/ 1230587 w 1372891"/>
                  <a:gd name="connsiteY1" fmla="*/ 93325 h 1481137"/>
                  <a:gd name="connsiteX2" fmla="*/ 1257946 w 1372891"/>
                  <a:gd name="connsiteY2" fmla="*/ 116130 h 1481137"/>
                  <a:gd name="connsiteX3" fmla="*/ 1258633 w 1372891"/>
                  <a:gd name="connsiteY3" fmla="*/ 116503 h 1481137"/>
                  <a:gd name="connsiteX4" fmla="*/ 1372891 w 1372891"/>
                  <a:gd name="connsiteY4" fmla="*/ 331397 h 1481137"/>
                  <a:gd name="connsiteX5" fmla="*/ 1372890 w 1372891"/>
                  <a:gd name="connsiteY5" fmla="*/ 331397 h 1481137"/>
                  <a:gd name="connsiteX6" fmla="*/ 1271837 w 1372891"/>
                  <a:gd name="connsiteY6" fmla="*/ 498563 h 1481137"/>
                  <a:gd name="connsiteX7" fmla="*/ 1240546 w 1372891"/>
                  <a:gd name="connsiteY7" fmla="*/ 848080 h 1481137"/>
                  <a:gd name="connsiteX8" fmla="*/ 1240546 w 1372891"/>
                  <a:gd name="connsiteY8" fmla="*/ 935645 h 1481137"/>
                  <a:gd name="connsiteX9" fmla="*/ 1272233 w 1372891"/>
                  <a:gd name="connsiteY9" fmla="*/ 1345605 h 1481137"/>
                  <a:gd name="connsiteX10" fmla="*/ 1272233 w 1372891"/>
                  <a:gd name="connsiteY10" fmla="*/ 1419219 h 1481137"/>
                  <a:gd name="connsiteX11" fmla="*/ 1210315 w 1372891"/>
                  <a:gd name="connsiteY11" fmla="*/ 1481137 h 1481137"/>
                  <a:gd name="connsiteX12" fmla="*/ 1136071 w 1372891"/>
                  <a:gd name="connsiteY12" fmla="*/ 1481137 h 1481137"/>
                  <a:gd name="connsiteX13" fmla="*/ 243017 w 1372891"/>
                  <a:gd name="connsiteY13" fmla="*/ 1481137 h 1481137"/>
                  <a:gd name="connsiteX14" fmla="*/ 162576 w 1372891"/>
                  <a:gd name="connsiteY14" fmla="*/ 1481137 h 1481137"/>
                  <a:gd name="connsiteX15" fmla="*/ 100658 w 1372891"/>
                  <a:gd name="connsiteY15" fmla="*/ 1419219 h 1481137"/>
                  <a:gd name="connsiteX16" fmla="*/ 100658 w 1372891"/>
                  <a:gd name="connsiteY16" fmla="*/ 1355571 h 1481137"/>
                  <a:gd name="connsiteX17" fmla="*/ 134416 w 1372891"/>
                  <a:gd name="connsiteY17" fmla="*/ 918807 h 1481137"/>
                  <a:gd name="connsiteX18" fmla="*/ 134416 w 1372891"/>
                  <a:gd name="connsiteY18" fmla="*/ 831242 h 1481137"/>
                  <a:gd name="connsiteX19" fmla="*/ 112265 w 1372891"/>
                  <a:gd name="connsiteY19" fmla="*/ 516750 h 1481137"/>
                  <a:gd name="connsiteX20" fmla="*/ 5265 w 1372891"/>
                  <a:gd name="connsiteY20" fmla="*/ 383625 h 1481137"/>
                  <a:gd name="connsiteX21" fmla="*/ 0 w 1372891"/>
                  <a:gd name="connsiteY21" fmla="*/ 331397 h 1481137"/>
                  <a:gd name="connsiteX22" fmla="*/ 5265 w 1372891"/>
                  <a:gd name="connsiteY22" fmla="*/ 279169 h 1481137"/>
                  <a:gd name="connsiteX23" fmla="*/ 94308 w 1372891"/>
                  <a:gd name="connsiteY23" fmla="*/ 131421 h 1481137"/>
                  <a:gd name="connsiteX24" fmla="*/ 107080 w 1372891"/>
                  <a:gd name="connsiteY24" fmla="*/ 124094 h 1481137"/>
                  <a:gd name="connsiteX25" fmla="*/ 107893 w 1372891"/>
                  <a:gd name="connsiteY25" fmla="*/ 122007 h 1481137"/>
                  <a:gd name="connsiteX26" fmla="*/ 686445 w 1372891"/>
                  <a:gd name="connsiteY26" fmla="*/ 0 h 1481137"/>
                  <a:gd name="connsiteX0" fmla="*/ 686445 w 1390641"/>
                  <a:gd name="connsiteY0" fmla="*/ 0 h 1481137"/>
                  <a:gd name="connsiteX1" fmla="*/ 1230587 w 1390641"/>
                  <a:gd name="connsiteY1" fmla="*/ 93325 h 1481137"/>
                  <a:gd name="connsiteX2" fmla="*/ 1257946 w 1390641"/>
                  <a:gd name="connsiteY2" fmla="*/ 116130 h 1481137"/>
                  <a:gd name="connsiteX3" fmla="*/ 1258633 w 1390641"/>
                  <a:gd name="connsiteY3" fmla="*/ 116503 h 1481137"/>
                  <a:gd name="connsiteX4" fmla="*/ 1372891 w 1390641"/>
                  <a:gd name="connsiteY4" fmla="*/ 331397 h 1481137"/>
                  <a:gd name="connsiteX5" fmla="*/ 1390641 w 1390641"/>
                  <a:gd name="connsiteY5" fmla="*/ 354220 h 1481137"/>
                  <a:gd name="connsiteX6" fmla="*/ 1271837 w 1390641"/>
                  <a:gd name="connsiteY6" fmla="*/ 498563 h 1481137"/>
                  <a:gd name="connsiteX7" fmla="*/ 1240546 w 1390641"/>
                  <a:gd name="connsiteY7" fmla="*/ 848080 h 1481137"/>
                  <a:gd name="connsiteX8" fmla="*/ 1240546 w 1390641"/>
                  <a:gd name="connsiteY8" fmla="*/ 935645 h 1481137"/>
                  <a:gd name="connsiteX9" fmla="*/ 1272233 w 1390641"/>
                  <a:gd name="connsiteY9" fmla="*/ 1345605 h 1481137"/>
                  <a:gd name="connsiteX10" fmla="*/ 1272233 w 1390641"/>
                  <a:gd name="connsiteY10" fmla="*/ 1419219 h 1481137"/>
                  <a:gd name="connsiteX11" fmla="*/ 1210315 w 1390641"/>
                  <a:gd name="connsiteY11" fmla="*/ 1481137 h 1481137"/>
                  <a:gd name="connsiteX12" fmla="*/ 1136071 w 1390641"/>
                  <a:gd name="connsiteY12" fmla="*/ 1481137 h 1481137"/>
                  <a:gd name="connsiteX13" fmla="*/ 243017 w 1390641"/>
                  <a:gd name="connsiteY13" fmla="*/ 1481137 h 1481137"/>
                  <a:gd name="connsiteX14" fmla="*/ 162576 w 1390641"/>
                  <a:gd name="connsiteY14" fmla="*/ 1481137 h 1481137"/>
                  <a:gd name="connsiteX15" fmla="*/ 100658 w 1390641"/>
                  <a:gd name="connsiteY15" fmla="*/ 1419219 h 1481137"/>
                  <a:gd name="connsiteX16" fmla="*/ 100658 w 1390641"/>
                  <a:gd name="connsiteY16" fmla="*/ 1355571 h 1481137"/>
                  <a:gd name="connsiteX17" fmla="*/ 134416 w 1390641"/>
                  <a:gd name="connsiteY17" fmla="*/ 918807 h 1481137"/>
                  <a:gd name="connsiteX18" fmla="*/ 134416 w 1390641"/>
                  <a:gd name="connsiteY18" fmla="*/ 831242 h 1481137"/>
                  <a:gd name="connsiteX19" fmla="*/ 112265 w 1390641"/>
                  <a:gd name="connsiteY19" fmla="*/ 516750 h 1481137"/>
                  <a:gd name="connsiteX20" fmla="*/ 5265 w 1390641"/>
                  <a:gd name="connsiteY20" fmla="*/ 383625 h 1481137"/>
                  <a:gd name="connsiteX21" fmla="*/ 0 w 1390641"/>
                  <a:gd name="connsiteY21" fmla="*/ 331397 h 1481137"/>
                  <a:gd name="connsiteX22" fmla="*/ 5265 w 1390641"/>
                  <a:gd name="connsiteY22" fmla="*/ 279169 h 1481137"/>
                  <a:gd name="connsiteX23" fmla="*/ 94308 w 1390641"/>
                  <a:gd name="connsiteY23" fmla="*/ 131421 h 1481137"/>
                  <a:gd name="connsiteX24" fmla="*/ 107080 w 1390641"/>
                  <a:gd name="connsiteY24" fmla="*/ 124094 h 1481137"/>
                  <a:gd name="connsiteX25" fmla="*/ 107893 w 1390641"/>
                  <a:gd name="connsiteY25" fmla="*/ 122007 h 1481137"/>
                  <a:gd name="connsiteX26" fmla="*/ 686445 w 1390641"/>
                  <a:gd name="connsiteY26" fmla="*/ 0 h 1481137"/>
                  <a:gd name="connsiteX0" fmla="*/ 686445 w 1372891"/>
                  <a:gd name="connsiteY0" fmla="*/ 0 h 1481137"/>
                  <a:gd name="connsiteX1" fmla="*/ 1230587 w 1372891"/>
                  <a:gd name="connsiteY1" fmla="*/ 93325 h 1481137"/>
                  <a:gd name="connsiteX2" fmla="*/ 1257946 w 1372891"/>
                  <a:gd name="connsiteY2" fmla="*/ 116130 h 1481137"/>
                  <a:gd name="connsiteX3" fmla="*/ 1258633 w 1372891"/>
                  <a:gd name="connsiteY3" fmla="*/ 116503 h 1481137"/>
                  <a:gd name="connsiteX4" fmla="*/ 1372891 w 1372891"/>
                  <a:gd name="connsiteY4" fmla="*/ 331397 h 1481137"/>
                  <a:gd name="connsiteX5" fmla="*/ 1271837 w 1372891"/>
                  <a:gd name="connsiteY5" fmla="*/ 498563 h 1481137"/>
                  <a:gd name="connsiteX6" fmla="*/ 1240546 w 1372891"/>
                  <a:gd name="connsiteY6" fmla="*/ 848080 h 1481137"/>
                  <a:gd name="connsiteX7" fmla="*/ 1240546 w 1372891"/>
                  <a:gd name="connsiteY7" fmla="*/ 935645 h 1481137"/>
                  <a:gd name="connsiteX8" fmla="*/ 1272233 w 1372891"/>
                  <a:gd name="connsiteY8" fmla="*/ 1345605 h 1481137"/>
                  <a:gd name="connsiteX9" fmla="*/ 1272233 w 1372891"/>
                  <a:gd name="connsiteY9" fmla="*/ 1419219 h 1481137"/>
                  <a:gd name="connsiteX10" fmla="*/ 1210315 w 1372891"/>
                  <a:gd name="connsiteY10" fmla="*/ 1481137 h 1481137"/>
                  <a:gd name="connsiteX11" fmla="*/ 1136071 w 1372891"/>
                  <a:gd name="connsiteY11" fmla="*/ 1481137 h 1481137"/>
                  <a:gd name="connsiteX12" fmla="*/ 243017 w 1372891"/>
                  <a:gd name="connsiteY12" fmla="*/ 1481137 h 1481137"/>
                  <a:gd name="connsiteX13" fmla="*/ 162576 w 1372891"/>
                  <a:gd name="connsiteY13" fmla="*/ 1481137 h 1481137"/>
                  <a:gd name="connsiteX14" fmla="*/ 100658 w 1372891"/>
                  <a:gd name="connsiteY14" fmla="*/ 1419219 h 1481137"/>
                  <a:gd name="connsiteX15" fmla="*/ 100658 w 1372891"/>
                  <a:gd name="connsiteY15" fmla="*/ 1355571 h 1481137"/>
                  <a:gd name="connsiteX16" fmla="*/ 134416 w 1372891"/>
                  <a:gd name="connsiteY16" fmla="*/ 918807 h 1481137"/>
                  <a:gd name="connsiteX17" fmla="*/ 134416 w 1372891"/>
                  <a:gd name="connsiteY17" fmla="*/ 831242 h 1481137"/>
                  <a:gd name="connsiteX18" fmla="*/ 112265 w 1372891"/>
                  <a:gd name="connsiteY18" fmla="*/ 516750 h 1481137"/>
                  <a:gd name="connsiteX19" fmla="*/ 5265 w 1372891"/>
                  <a:gd name="connsiteY19" fmla="*/ 383625 h 1481137"/>
                  <a:gd name="connsiteX20" fmla="*/ 0 w 1372891"/>
                  <a:gd name="connsiteY20" fmla="*/ 331397 h 1481137"/>
                  <a:gd name="connsiteX21" fmla="*/ 5265 w 1372891"/>
                  <a:gd name="connsiteY21" fmla="*/ 279169 h 1481137"/>
                  <a:gd name="connsiteX22" fmla="*/ 94308 w 1372891"/>
                  <a:gd name="connsiteY22" fmla="*/ 131421 h 1481137"/>
                  <a:gd name="connsiteX23" fmla="*/ 107080 w 1372891"/>
                  <a:gd name="connsiteY23" fmla="*/ 124094 h 1481137"/>
                  <a:gd name="connsiteX24" fmla="*/ 107893 w 1372891"/>
                  <a:gd name="connsiteY24" fmla="*/ 122007 h 1481137"/>
                  <a:gd name="connsiteX25" fmla="*/ 686445 w 1372891"/>
                  <a:gd name="connsiteY25" fmla="*/ 0 h 1481137"/>
                  <a:gd name="connsiteX0" fmla="*/ 686445 w 1390642"/>
                  <a:gd name="connsiteY0" fmla="*/ 0 h 1481137"/>
                  <a:gd name="connsiteX1" fmla="*/ 1230587 w 1390642"/>
                  <a:gd name="connsiteY1" fmla="*/ 93325 h 1481137"/>
                  <a:gd name="connsiteX2" fmla="*/ 1257946 w 1390642"/>
                  <a:gd name="connsiteY2" fmla="*/ 116130 h 1481137"/>
                  <a:gd name="connsiteX3" fmla="*/ 1258633 w 1390642"/>
                  <a:gd name="connsiteY3" fmla="*/ 116503 h 1481137"/>
                  <a:gd name="connsiteX4" fmla="*/ 1390642 w 1390642"/>
                  <a:gd name="connsiteY4" fmla="*/ 336470 h 1481137"/>
                  <a:gd name="connsiteX5" fmla="*/ 1271837 w 1390642"/>
                  <a:gd name="connsiteY5" fmla="*/ 498563 h 1481137"/>
                  <a:gd name="connsiteX6" fmla="*/ 1240546 w 1390642"/>
                  <a:gd name="connsiteY6" fmla="*/ 848080 h 1481137"/>
                  <a:gd name="connsiteX7" fmla="*/ 1240546 w 1390642"/>
                  <a:gd name="connsiteY7" fmla="*/ 935645 h 1481137"/>
                  <a:gd name="connsiteX8" fmla="*/ 1272233 w 1390642"/>
                  <a:gd name="connsiteY8" fmla="*/ 1345605 h 1481137"/>
                  <a:gd name="connsiteX9" fmla="*/ 1272233 w 1390642"/>
                  <a:gd name="connsiteY9" fmla="*/ 1419219 h 1481137"/>
                  <a:gd name="connsiteX10" fmla="*/ 1210315 w 1390642"/>
                  <a:gd name="connsiteY10" fmla="*/ 1481137 h 1481137"/>
                  <a:gd name="connsiteX11" fmla="*/ 1136071 w 1390642"/>
                  <a:gd name="connsiteY11" fmla="*/ 1481137 h 1481137"/>
                  <a:gd name="connsiteX12" fmla="*/ 243017 w 1390642"/>
                  <a:gd name="connsiteY12" fmla="*/ 1481137 h 1481137"/>
                  <a:gd name="connsiteX13" fmla="*/ 162576 w 1390642"/>
                  <a:gd name="connsiteY13" fmla="*/ 1481137 h 1481137"/>
                  <a:gd name="connsiteX14" fmla="*/ 100658 w 1390642"/>
                  <a:gd name="connsiteY14" fmla="*/ 1419219 h 1481137"/>
                  <a:gd name="connsiteX15" fmla="*/ 100658 w 1390642"/>
                  <a:gd name="connsiteY15" fmla="*/ 1355571 h 1481137"/>
                  <a:gd name="connsiteX16" fmla="*/ 134416 w 1390642"/>
                  <a:gd name="connsiteY16" fmla="*/ 918807 h 1481137"/>
                  <a:gd name="connsiteX17" fmla="*/ 134416 w 1390642"/>
                  <a:gd name="connsiteY17" fmla="*/ 831242 h 1481137"/>
                  <a:gd name="connsiteX18" fmla="*/ 112265 w 1390642"/>
                  <a:gd name="connsiteY18" fmla="*/ 516750 h 1481137"/>
                  <a:gd name="connsiteX19" fmla="*/ 5265 w 1390642"/>
                  <a:gd name="connsiteY19" fmla="*/ 383625 h 1481137"/>
                  <a:gd name="connsiteX20" fmla="*/ 0 w 1390642"/>
                  <a:gd name="connsiteY20" fmla="*/ 331397 h 1481137"/>
                  <a:gd name="connsiteX21" fmla="*/ 5265 w 1390642"/>
                  <a:gd name="connsiteY21" fmla="*/ 279169 h 1481137"/>
                  <a:gd name="connsiteX22" fmla="*/ 94308 w 1390642"/>
                  <a:gd name="connsiteY22" fmla="*/ 131421 h 1481137"/>
                  <a:gd name="connsiteX23" fmla="*/ 107080 w 1390642"/>
                  <a:gd name="connsiteY23" fmla="*/ 124094 h 1481137"/>
                  <a:gd name="connsiteX24" fmla="*/ 107893 w 1390642"/>
                  <a:gd name="connsiteY24" fmla="*/ 122007 h 1481137"/>
                  <a:gd name="connsiteX25" fmla="*/ 686445 w 1390642"/>
                  <a:gd name="connsiteY25" fmla="*/ 0 h 1481137"/>
                  <a:gd name="connsiteX0" fmla="*/ 686445 w 1390713"/>
                  <a:gd name="connsiteY0" fmla="*/ 0 h 1481137"/>
                  <a:gd name="connsiteX1" fmla="*/ 1230587 w 1390713"/>
                  <a:gd name="connsiteY1" fmla="*/ 93325 h 1481137"/>
                  <a:gd name="connsiteX2" fmla="*/ 1257946 w 1390713"/>
                  <a:gd name="connsiteY2" fmla="*/ 116130 h 1481137"/>
                  <a:gd name="connsiteX3" fmla="*/ 1258633 w 1390713"/>
                  <a:gd name="connsiteY3" fmla="*/ 116503 h 1481137"/>
                  <a:gd name="connsiteX4" fmla="*/ 1390642 w 1390713"/>
                  <a:gd name="connsiteY4" fmla="*/ 336470 h 1481137"/>
                  <a:gd name="connsiteX5" fmla="*/ 1271837 w 1390713"/>
                  <a:gd name="connsiteY5" fmla="*/ 498563 h 1481137"/>
                  <a:gd name="connsiteX6" fmla="*/ 1240546 w 1390713"/>
                  <a:gd name="connsiteY6" fmla="*/ 848080 h 1481137"/>
                  <a:gd name="connsiteX7" fmla="*/ 1240546 w 1390713"/>
                  <a:gd name="connsiteY7" fmla="*/ 935645 h 1481137"/>
                  <a:gd name="connsiteX8" fmla="*/ 1272233 w 1390713"/>
                  <a:gd name="connsiteY8" fmla="*/ 1345605 h 1481137"/>
                  <a:gd name="connsiteX9" fmla="*/ 1272233 w 1390713"/>
                  <a:gd name="connsiteY9" fmla="*/ 1419219 h 1481137"/>
                  <a:gd name="connsiteX10" fmla="*/ 1210315 w 1390713"/>
                  <a:gd name="connsiteY10" fmla="*/ 1481137 h 1481137"/>
                  <a:gd name="connsiteX11" fmla="*/ 1136071 w 1390713"/>
                  <a:gd name="connsiteY11" fmla="*/ 1481137 h 1481137"/>
                  <a:gd name="connsiteX12" fmla="*/ 243017 w 1390713"/>
                  <a:gd name="connsiteY12" fmla="*/ 1481137 h 1481137"/>
                  <a:gd name="connsiteX13" fmla="*/ 162576 w 1390713"/>
                  <a:gd name="connsiteY13" fmla="*/ 1481137 h 1481137"/>
                  <a:gd name="connsiteX14" fmla="*/ 100658 w 1390713"/>
                  <a:gd name="connsiteY14" fmla="*/ 1419219 h 1481137"/>
                  <a:gd name="connsiteX15" fmla="*/ 100658 w 1390713"/>
                  <a:gd name="connsiteY15" fmla="*/ 1355571 h 1481137"/>
                  <a:gd name="connsiteX16" fmla="*/ 134416 w 1390713"/>
                  <a:gd name="connsiteY16" fmla="*/ 918807 h 1481137"/>
                  <a:gd name="connsiteX17" fmla="*/ 134416 w 1390713"/>
                  <a:gd name="connsiteY17" fmla="*/ 831242 h 1481137"/>
                  <a:gd name="connsiteX18" fmla="*/ 112265 w 1390713"/>
                  <a:gd name="connsiteY18" fmla="*/ 516750 h 1481137"/>
                  <a:gd name="connsiteX19" fmla="*/ 5265 w 1390713"/>
                  <a:gd name="connsiteY19" fmla="*/ 383625 h 1481137"/>
                  <a:gd name="connsiteX20" fmla="*/ 0 w 1390713"/>
                  <a:gd name="connsiteY20" fmla="*/ 331397 h 1481137"/>
                  <a:gd name="connsiteX21" fmla="*/ 5265 w 1390713"/>
                  <a:gd name="connsiteY21" fmla="*/ 279169 h 1481137"/>
                  <a:gd name="connsiteX22" fmla="*/ 94308 w 1390713"/>
                  <a:gd name="connsiteY22" fmla="*/ 131421 h 1481137"/>
                  <a:gd name="connsiteX23" fmla="*/ 107080 w 1390713"/>
                  <a:gd name="connsiteY23" fmla="*/ 124094 h 1481137"/>
                  <a:gd name="connsiteX24" fmla="*/ 107893 w 1390713"/>
                  <a:gd name="connsiteY24" fmla="*/ 122007 h 1481137"/>
                  <a:gd name="connsiteX25" fmla="*/ 686445 w 1390713"/>
                  <a:gd name="connsiteY25" fmla="*/ 0 h 1481137"/>
                  <a:gd name="connsiteX0" fmla="*/ 686445 w 1375518"/>
                  <a:gd name="connsiteY0" fmla="*/ 0 h 1481137"/>
                  <a:gd name="connsiteX1" fmla="*/ 1230587 w 1375518"/>
                  <a:gd name="connsiteY1" fmla="*/ 93325 h 1481137"/>
                  <a:gd name="connsiteX2" fmla="*/ 1257946 w 1375518"/>
                  <a:gd name="connsiteY2" fmla="*/ 116130 h 1481137"/>
                  <a:gd name="connsiteX3" fmla="*/ 1258633 w 1375518"/>
                  <a:gd name="connsiteY3" fmla="*/ 116503 h 1481137"/>
                  <a:gd name="connsiteX4" fmla="*/ 1375427 w 1375518"/>
                  <a:gd name="connsiteY4" fmla="*/ 326326 h 1481137"/>
                  <a:gd name="connsiteX5" fmla="*/ 1271837 w 1375518"/>
                  <a:gd name="connsiteY5" fmla="*/ 498563 h 1481137"/>
                  <a:gd name="connsiteX6" fmla="*/ 1240546 w 1375518"/>
                  <a:gd name="connsiteY6" fmla="*/ 848080 h 1481137"/>
                  <a:gd name="connsiteX7" fmla="*/ 1240546 w 1375518"/>
                  <a:gd name="connsiteY7" fmla="*/ 935645 h 1481137"/>
                  <a:gd name="connsiteX8" fmla="*/ 1272233 w 1375518"/>
                  <a:gd name="connsiteY8" fmla="*/ 1345605 h 1481137"/>
                  <a:gd name="connsiteX9" fmla="*/ 1272233 w 1375518"/>
                  <a:gd name="connsiteY9" fmla="*/ 1419219 h 1481137"/>
                  <a:gd name="connsiteX10" fmla="*/ 1210315 w 1375518"/>
                  <a:gd name="connsiteY10" fmla="*/ 1481137 h 1481137"/>
                  <a:gd name="connsiteX11" fmla="*/ 1136071 w 1375518"/>
                  <a:gd name="connsiteY11" fmla="*/ 1481137 h 1481137"/>
                  <a:gd name="connsiteX12" fmla="*/ 243017 w 1375518"/>
                  <a:gd name="connsiteY12" fmla="*/ 1481137 h 1481137"/>
                  <a:gd name="connsiteX13" fmla="*/ 162576 w 1375518"/>
                  <a:gd name="connsiteY13" fmla="*/ 1481137 h 1481137"/>
                  <a:gd name="connsiteX14" fmla="*/ 100658 w 1375518"/>
                  <a:gd name="connsiteY14" fmla="*/ 1419219 h 1481137"/>
                  <a:gd name="connsiteX15" fmla="*/ 100658 w 1375518"/>
                  <a:gd name="connsiteY15" fmla="*/ 1355571 h 1481137"/>
                  <a:gd name="connsiteX16" fmla="*/ 134416 w 1375518"/>
                  <a:gd name="connsiteY16" fmla="*/ 918807 h 1481137"/>
                  <a:gd name="connsiteX17" fmla="*/ 134416 w 1375518"/>
                  <a:gd name="connsiteY17" fmla="*/ 831242 h 1481137"/>
                  <a:gd name="connsiteX18" fmla="*/ 112265 w 1375518"/>
                  <a:gd name="connsiteY18" fmla="*/ 516750 h 1481137"/>
                  <a:gd name="connsiteX19" fmla="*/ 5265 w 1375518"/>
                  <a:gd name="connsiteY19" fmla="*/ 383625 h 1481137"/>
                  <a:gd name="connsiteX20" fmla="*/ 0 w 1375518"/>
                  <a:gd name="connsiteY20" fmla="*/ 331397 h 1481137"/>
                  <a:gd name="connsiteX21" fmla="*/ 5265 w 1375518"/>
                  <a:gd name="connsiteY21" fmla="*/ 279169 h 1481137"/>
                  <a:gd name="connsiteX22" fmla="*/ 94308 w 1375518"/>
                  <a:gd name="connsiteY22" fmla="*/ 131421 h 1481137"/>
                  <a:gd name="connsiteX23" fmla="*/ 107080 w 1375518"/>
                  <a:gd name="connsiteY23" fmla="*/ 124094 h 1481137"/>
                  <a:gd name="connsiteX24" fmla="*/ 107893 w 1375518"/>
                  <a:gd name="connsiteY24" fmla="*/ 122007 h 1481137"/>
                  <a:gd name="connsiteX25" fmla="*/ 686445 w 1375518"/>
                  <a:gd name="connsiteY25" fmla="*/ 0 h 1481137"/>
                  <a:gd name="connsiteX0" fmla="*/ 686445 w 1375429"/>
                  <a:gd name="connsiteY0" fmla="*/ 0 h 1481137"/>
                  <a:gd name="connsiteX1" fmla="*/ 1230587 w 1375429"/>
                  <a:gd name="connsiteY1" fmla="*/ 93325 h 1481137"/>
                  <a:gd name="connsiteX2" fmla="*/ 1257946 w 1375429"/>
                  <a:gd name="connsiteY2" fmla="*/ 116130 h 1481137"/>
                  <a:gd name="connsiteX3" fmla="*/ 1258633 w 1375429"/>
                  <a:gd name="connsiteY3" fmla="*/ 116503 h 1481137"/>
                  <a:gd name="connsiteX4" fmla="*/ 1375427 w 1375429"/>
                  <a:gd name="connsiteY4" fmla="*/ 326326 h 1481137"/>
                  <a:gd name="connsiteX5" fmla="*/ 1261693 w 1375429"/>
                  <a:gd name="connsiteY5" fmla="*/ 501099 h 1481137"/>
                  <a:gd name="connsiteX6" fmla="*/ 1240546 w 1375429"/>
                  <a:gd name="connsiteY6" fmla="*/ 848080 h 1481137"/>
                  <a:gd name="connsiteX7" fmla="*/ 1240546 w 1375429"/>
                  <a:gd name="connsiteY7" fmla="*/ 935645 h 1481137"/>
                  <a:gd name="connsiteX8" fmla="*/ 1272233 w 1375429"/>
                  <a:gd name="connsiteY8" fmla="*/ 1345605 h 1481137"/>
                  <a:gd name="connsiteX9" fmla="*/ 1272233 w 1375429"/>
                  <a:gd name="connsiteY9" fmla="*/ 1419219 h 1481137"/>
                  <a:gd name="connsiteX10" fmla="*/ 1210315 w 1375429"/>
                  <a:gd name="connsiteY10" fmla="*/ 1481137 h 1481137"/>
                  <a:gd name="connsiteX11" fmla="*/ 1136071 w 1375429"/>
                  <a:gd name="connsiteY11" fmla="*/ 1481137 h 1481137"/>
                  <a:gd name="connsiteX12" fmla="*/ 243017 w 1375429"/>
                  <a:gd name="connsiteY12" fmla="*/ 1481137 h 1481137"/>
                  <a:gd name="connsiteX13" fmla="*/ 162576 w 1375429"/>
                  <a:gd name="connsiteY13" fmla="*/ 1481137 h 1481137"/>
                  <a:gd name="connsiteX14" fmla="*/ 100658 w 1375429"/>
                  <a:gd name="connsiteY14" fmla="*/ 1419219 h 1481137"/>
                  <a:gd name="connsiteX15" fmla="*/ 100658 w 1375429"/>
                  <a:gd name="connsiteY15" fmla="*/ 1355571 h 1481137"/>
                  <a:gd name="connsiteX16" fmla="*/ 134416 w 1375429"/>
                  <a:gd name="connsiteY16" fmla="*/ 918807 h 1481137"/>
                  <a:gd name="connsiteX17" fmla="*/ 134416 w 1375429"/>
                  <a:gd name="connsiteY17" fmla="*/ 831242 h 1481137"/>
                  <a:gd name="connsiteX18" fmla="*/ 112265 w 1375429"/>
                  <a:gd name="connsiteY18" fmla="*/ 516750 h 1481137"/>
                  <a:gd name="connsiteX19" fmla="*/ 5265 w 1375429"/>
                  <a:gd name="connsiteY19" fmla="*/ 383625 h 1481137"/>
                  <a:gd name="connsiteX20" fmla="*/ 0 w 1375429"/>
                  <a:gd name="connsiteY20" fmla="*/ 331397 h 1481137"/>
                  <a:gd name="connsiteX21" fmla="*/ 5265 w 1375429"/>
                  <a:gd name="connsiteY21" fmla="*/ 279169 h 1481137"/>
                  <a:gd name="connsiteX22" fmla="*/ 94308 w 1375429"/>
                  <a:gd name="connsiteY22" fmla="*/ 131421 h 1481137"/>
                  <a:gd name="connsiteX23" fmla="*/ 107080 w 1375429"/>
                  <a:gd name="connsiteY23" fmla="*/ 124094 h 1481137"/>
                  <a:gd name="connsiteX24" fmla="*/ 107893 w 1375429"/>
                  <a:gd name="connsiteY24" fmla="*/ 122007 h 1481137"/>
                  <a:gd name="connsiteX25" fmla="*/ 686445 w 1375429"/>
                  <a:gd name="connsiteY25" fmla="*/ 0 h 1481137"/>
                  <a:gd name="connsiteX0" fmla="*/ 686445 w 1375430"/>
                  <a:gd name="connsiteY0" fmla="*/ 0 h 1481137"/>
                  <a:gd name="connsiteX1" fmla="*/ 1230587 w 1375430"/>
                  <a:gd name="connsiteY1" fmla="*/ 93325 h 1481137"/>
                  <a:gd name="connsiteX2" fmla="*/ 1257946 w 1375430"/>
                  <a:gd name="connsiteY2" fmla="*/ 116130 h 1481137"/>
                  <a:gd name="connsiteX3" fmla="*/ 1258633 w 1375430"/>
                  <a:gd name="connsiteY3" fmla="*/ 116503 h 1481137"/>
                  <a:gd name="connsiteX4" fmla="*/ 1375427 w 1375430"/>
                  <a:gd name="connsiteY4" fmla="*/ 326326 h 1481137"/>
                  <a:gd name="connsiteX5" fmla="*/ 1261693 w 1375430"/>
                  <a:gd name="connsiteY5" fmla="*/ 501099 h 1481137"/>
                  <a:gd name="connsiteX6" fmla="*/ 1240546 w 1375430"/>
                  <a:gd name="connsiteY6" fmla="*/ 848080 h 1481137"/>
                  <a:gd name="connsiteX7" fmla="*/ 1240546 w 1375430"/>
                  <a:gd name="connsiteY7" fmla="*/ 935645 h 1481137"/>
                  <a:gd name="connsiteX8" fmla="*/ 1272233 w 1375430"/>
                  <a:gd name="connsiteY8" fmla="*/ 1345605 h 1481137"/>
                  <a:gd name="connsiteX9" fmla="*/ 1272233 w 1375430"/>
                  <a:gd name="connsiteY9" fmla="*/ 1419219 h 1481137"/>
                  <a:gd name="connsiteX10" fmla="*/ 1210315 w 1375430"/>
                  <a:gd name="connsiteY10" fmla="*/ 1481137 h 1481137"/>
                  <a:gd name="connsiteX11" fmla="*/ 1136071 w 1375430"/>
                  <a:gd name="connsiteY11" fmla="*/ 1481137 h 1481137"/>
                  <a:gd name="connsiteX12" fmla="*/ 243017 w 1375430"/>
                  <a:gd name="connsiteY12" fmla="*/ 1481137 h 1481137"/>
                  <a:gd name="connsiteX13" fmla="*/ 162576 w 1375430"/>
                  <a:gd name="connsiteY13" fmla="*/ 1481137 h 1481137"/>
                  <a:gd name="connsiteX14" fmla="*/ 100658 w 1375430"/>
                  <a:gd name="connsiteY14" fmla="*/ 1419219 h 1481137"/>
                  <a:gd name="connsiteX15" fmla="*/ 100658 w 1375430"/>
                  <a:gd name="connsiteY15" fmla="*/ 1355571 h 1481137"/>
                  <a:gd name="connsiteX16" fmla="*/ 134416 w 1375430"/>
                  <a:gd name="connsiteY16" fmla="*/ 918807 h 1481137"/>
                  <a:gd name="connsiteX17" fmla="*/ 134416 w 1375430"/>
                  <a:gd name="connsiteY17" fmla="*/ 831242 h 1481137"/>
                  <a:gd name="connsiteX18" fmla="*/ 112265 w 1375430"/>
                  <a:gd name="connsiteY18" fmla="*/ 516750 h 1481137"/>
                  <a:gd name="connsiteX19" fmla="*/ 5265 w 1375430"/>
                  <a:gd name="connsiteY19" fmla="*/ 383625 h 1481137"/>
                  <a:gd name="connsiteX20" fmla="*/ 0 w 1375430"/>
                  <a:gd name="connsiteY20" fmla="*/ 331397 h 1481137"/>
                  <a:gd name="connsiteX21" fmla="*/ 5265 w 1375430"/>
                  <a:gd name="connsiteY21" fmla="*/ 279169 h 1481137"/>
                  <a:gd name="connsiteX22" fmla="*/ 94308 w 1375430"/>
                  <a:gd name="connsiteY22" fmla="*/ 131421 h 1481137"/>
                  <a:gd name="connsiteX23" fmla="*/ 107080 w 1375430"/>
                  <a:gd name="connsiteY23" fmla="*/ 124094 h 1481137"/>
                  <a:gd name="connsiteX24" fmla="*/ 107893 w 1375430"/>
                  <a:gd name="connsiteY24" fmla="*/ 122007 h 1481137"/>
                  <a:gd name="connsiteX25" fmla="*/ 686445 w 1375430"/>
                  <a:gd name="connsiteY25" fmla="*/ 0 h 1481137"/>
                  <a:gd name="connsiteX0" fmla="*/ 686445 w 1375427"/>
                  <a:gd name="connsiteY0" fmla="*/ 0 h 1481137"/>
                  <a:gd name="connsiteX1" fmla="*/ 1230587 w 1375427"/>
                  <a:gd name="connsiteY1" fmla="*/ 93325 h 1481137"/>
                  <a:gd name="connsiteX2" fmla="*/ 1257946 w 1375427"/>
                  <a:gd name="connsiteY2" fmla="*/ 116130 h 1481137"/>
                  <a:gd name="connsiteX3" fmla="*/ 1258633 w 1375427"/>
                  <a:gd name="connsiteY3" fmla="*/ 116503 h 1481137"/>
                  <a:gd name="connsiteX4" fmla="*/ 1375427 w 1375427"/>
                  <a:gd name="connsiteY4" fmla="*/ 326326 h 1481137"/>
                  <a:gd name="connsiteX5" fmla="*/ 1259158 w 1375427"/>
                  <a:gd name="connsiteY5" fmla="*/ 503634 h 1481137"/>
                  <a:gd name="connsiteX6" fmla="*/ 1240546 w 1375427"/>
                  <a:gd name="connsiteY6" fmla="*/ 848080 h 1481137"/>
                  <a:gd name="connsiteX7" fmla="*/ 1240546 w 1375427"/>
                  <a:gd name="connsiteY7" fmla="*/ 935645 h 1481137"/>
                  <a:gd name="connsiteX8" fmla="*/ 1272233 w 1375427"/>
                  <a:gd name="connsiteY8" fmla="*/ 1345605 h 1481137"/>
                  <a:gd name="connsiteX9" fmla="*/ 1272233 w 1375427"/>
                  <a:gd name="connsiteY9" fmla="*/ 1419219 h 1481137"/>
                  <a:gd name="connsiteX10" fmla="*/ 1210315 w 1375427"/>
                  <a:gd name="connsiteY10" fmla="*/ 1481137 h 1481137"/>
                  <a:gd name="connsiteX11" fmla="*/ 1136071 w 1375427"/>
                  <a:gd name="connsiteY11" fmla="*/ 1481137 h 1481137"/>
                  <a:gd name="connsiteX12" fmla="*/ 243017 w 1375427"/>
                  <a:gd name="connsiteY12" fmla="*/ 1481137 h 1481137"/>
                  <a:gd name="connsiteX13" fmla="*/ 162576 w 1375427"/>
                  <a:gd name="connsiteY13" fmla="*/ 1481137 h 1481137"/>
                  <a:gd name="connsiteX14" fmla="*/ 100658 w 1375427"/>
                  <a:gd name="connsiteY14" fmla="*/ 1419219 h 1481137"/>
                  <a:gd name="connsiteX15" fmla="*/ 100658 w 1375427"/>
                  <a:gd name="connsiteY15" fmla="*/ 1355571 h 1481137"/>
                  <a:gd name="connsiteX16" fmla="*/ 134416 w 1375427"/>
                  <a:gd name="connsiteY16" fmla="*/ 918807 h 1481137"/>
                  <a:gd name="connsiteX17" fmla="*/ 134416 w 1375427"/>
                  <a:gd name="connsiteY17" fmla="*/ 831242 h 1481137"/>
                  <a:gd name="connsiteX18" fmla="*/ 112265 w 1375427"/>
                  <a:gd name="connsiteY18" fmla="*/ 516750 h 1481137"/>
                  <a:gd name="connsiteX19" fmla="*/ 5265 w 1375427"/>
                  <a:gd name="connsiteY19" fmla="*/ 383625 h 1481137"/>
                  <a:gd name="connsiteX20" fmla="*/ 0 w 1375427"/>
                  <a:gd name="connsiteY20" fmla="*/ 331397 h 1481137"/>
                  <a:gd name="connsiteX21" fmla="*/ 5265 w 1375427"/>
                  <a:gd name="connsiteY21" fmla="*/ 279169 h 1481137"/>
                  <a:gd name="connsiteX22" fmla="*/ 94308 w 1375427"/>
                  <a:gd name="connsiteY22" fmla="*/ 131421 h 1481137"/>
                  <a:gd name="connsiteX23" fmla="*/ 107080 w 1375427"/>
                  <a:gd name="connsiteY23" fmla="*/ 124094 h 1481137"/>
                  <a:gd name="connsiteX24" fmla="*/ 107893 w 1375427"/>
                  <a:gd name="connsiteY24" fmla="*/ 122007 h 1481137"/>
                  <a:gd name="connsiteX25" fmla="*/ 686445 w 1375427"/>
                  <a:gd name="connsiteY25" fmla="*/ 0 h 1481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75427" h="1481137">
                    <a:moveTo>
                      <a:pt x="686445" y="0"/>
                    </a:moveTo>
                    <a:cubicBezTo>
                      <a:pt x="931059" y="0"/>
                      <a:pt x="1140937" y="38482"/>
                      <a:pt x="1230587" y="93325"/>
                    </a:cubicBezTo>
                    <a:lnTo>
                      <a:pt x="1257946" y="116130"/>
                    </a:lnTo>
                    <a:lnTo>
                      <a:pt x="1258633" y="116503"/>
                    </a:lnTo>
                    <a:cubicBezTo>
                      <a:pt x="1327568" y="163074"/>
                      <a:pt x="1375340" y="261804"/>
                      <a:pt x="1375427" y="326326"/>
                    </a:cubicBezTo>
                    <a:cubicBezTo>
                      <a:pt x="1375514" y="390848"/>
                      <a:pt x="1316511" y="452138"/>
                      <a:pt x="1259158" y="503634"/>
                    </a:cubicBezTo>
                    <a:lnTo>
                      <a:pt x="1240546" y="848080"/>
                    </a:lnTo>
                    <a:cubicBezTo>
                      <a:pt x="1238677" y="872260"/>
                      <a:pt x="1238677" y="911465"/>
                      <a:pt x="1240546" y="935645"/>
                    </a:cubicBezTo>
                    <a:lnTo>
                      <a:pt x="1272233" y="1345605"/>
                    </a:lnTo>
                    <a:lnTo>
                      <a:pt x="1272233" y="1419219"/>
                    </a:lnTo>
                    <a:cubicBezTo>
                      <a:pt x="1272233" y="1453415"/>
                      <a:pt x="1244511" y="1481137"/>
                      <a:pt x="1210315" y="1481137"/>
                    </a:cubicBezTo>
                    <a:lnTo>
                      <a:pt x="1136071" y="1481137"/>
                    </a:lnTo>
                    <a:lnTo>
                      <a:pt x="243017" y="1481137"/>
                    </a:lnTo>
                    <a:lnTo>
                      <a:pt x="162576" y="1481137"/>
                    </a:lnTo>
                    <a:cubicBezTo>
                      <a:pt x="128380" y="1481137"/>
                      <a:pt x="100658" y="1453415"/>
                      <a:pt x="100658" y="1419219"/>
                    </a:cubicBezTo>
                    <a:lnTo>
                      <a:pt x="100658" y="1355571"/>
                    </a:lnTo>
                    <a:lnTo>
                      <a:pt x="134416" y="918807"/>
                    </a:lnTo>
                    <a:cubicBezTo>
                      <a:pt x="136285" y="894627"/>
                      <a:pt x="136285" y="855422"/>
                      <a:pt x="134416" y="831242"/>
                    </a:cubicBezTo>
                    <a:lnTo>
                      <a:pt x="112265" y="516750"/>
                    </a:lnTo>
                    <a:cubicBezTo>
                      <a:pt x="76598" y="472375"/>
                      <a:pt x="18109" y="455895"/>
                      <a:pt x="5265" y="383625"/>
                    </a:cubicBezTo>
                    <a:lnTo>
                      <a:pt x="0" y="331397"/>
                    </a:lnTo>
                    <a:lnTo>
                      <a:pt x="5265" y="279169"/>
                    </a:lnTo>
                    <a:cubicBezTo>
                      <a:pt x="17347" y="220123"/>
                      <a:pt x="49511" y="168391"/>
                      <a:pt x="94308" y="131421"/>
                    </a:cubicBezTo>
                    <a:lnTo>
                      <a:pt x="107080" y="124094"/>
                    </a:lnTo>
                    <a:lnTo>
                      <a:pt x="107893" y="122007"/>
                    </a:lnTo>
                    <a:cubicBezTo>
                      <a:pt x="162959" y="52378"/>
                      <a:pt x="401062" y="0"/>
                      <a:pt x="68644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DEA088E4-2EBF-47C4-83A1-3B33BB002DDB}"/>
                </a:ext>
              </a:extLst>
            </p:cNvPr>
            <p:cNvGrpSpPr/>
            <p:nvPr/>
          </p:nvGrpSpPr>
          <p:grpSpPr>
            <a:xfrm>
              <a:off x="2685039" y="5174688"/>
              <a:ext cx="1915962" cy="1143754"/>
              <a:chOff x="2292120" y="6068598"/>
              <a:chExt cx="1762851" cy="1052353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9F52DA60-2967-4F40-8D99-01382E76AD01}"/>
                  </a:ext>
                </a:extLst>
              </p:cNvPr>
              <p:cNvSpPr/>
              <p:nvPr/>
            </p:nvSpPr>
            <p:spPr>
              <a:xfrm>
                <a:off x="2292120" y="6068598"/>
                <a:ext cx="1762851" cy="1052352"/>
              </a:xfrm>
              <a:custGeom>
                <a:avLst/>
                <a:gdLst>
                  <a:gd name="connsiteX0" fmla="*/ 875867 w 1762851"/>
                  <a:gd name="connsiteY0" fmla="*/ 153 h 1052352"/>
                  <a:gd name="connsiteX1" fmla="*/ 1046685 w 1762851"/>
                  <a:gd name="connsiteY1" fmla="*/ 39160 h 1052352"/>
                  <a:gd name="connsiteX2" fmla="*/ 1046684 w 1762851"/>
                  <a:gd name="connsiteY2" fmla="*/ 39161 h 1052352"/>
                  <a:gd name="connsiteX3" fmla="*/ 1122589 w 1762851"/>
                  <a:gd name="connsiteY3" fmla="*/ 133701 h 1052352"/>
                  <a:gd name="connsiteX4" fmla="*/ 1118538 w 1762851"/>
                  <a:gd name="connsiteY4" fmla="*/ 155511 h 1052352"/>
                  <a:gd name="connsiteX5" fmla="*/ 1318453 w 1762851"/>
                  <a:gd name="connsiteY5" fmla="*/ 275929 h 1052352"/>
                  <a:gd name="connsiteX6" fmla="*/ 1380371 w 1762851"/>
                  <a:gd name="connsiteY6" fmla="*/ 307873 h 1052352"/>
                  <a:gd name="connsiteX7" fmla="*/ 1692662 w 1762851"/>
                  <a:gd name="connsiteY7" fmla="*/ 445870 h 1052352"/>
                  <a:gd name="connsiteX8" fmla="*/ 1744715 w 1762851"/>
                  <a:gd name="connsiteY8" fmla="*/ 472724 h 1052352"/>
                  <a:gd name="connsiteX9" fmla="*/ 1762851 w 1762851"/>
                  <a:gd name="connsiteY9" fmla="*/ 495313 h 1052352"/>
                  <a:gd name="connsiteX10" fmla="*/ 1759456 w 1762851"/>
                  <a:gd name="connsiteY10" fmla="*/ 499540 h 1052352"/>
                  <a:gd name="connsiteX11" fmla="*/ 1761896 w 1762851"/>
                  <a:gd name="connsiteY11" fmla="*/ 505430 h 1052352"/>
                  <a:gd name="connsiteX12" fmla="*/ 1761896 w 1762851"/>
                  <a:gd name="connsiteY12" fmla="*/ 621317 h 1052352"/>
                  <a:gd name="connsiteX13" fmla="*/ 1757611 w 1762851"/>
                  <a:gd name="connsiteY13" fmla="*/ 631662 h 1052352"/>
                  <a:gd name="connsiteX14" fmla="*/ 1762851 w 1762851"/>
                  <a:gd name="connsiteY14" fmla="*/ 638188 h 1052352"/>
                  <a:gd name="connsiteX15" fmla="*/ 1744715 w 1762851"/>
                  <a:gd name="connsiteY15" fmla="*/ 660775 h 1052352"/>
                  <a:gd name="connsiteX16" fmla="*/ 1692217 w 1762851"/>
                  <a:gd name="connsiteY16" fmla="*/ 687860 h 1052352"/>
                  <a:gd name="connsiteX17" fmla="*/ 1060732 w 1762851"/>
                  <a:gd name="connsiteY17" fmla="*/ 1013651 h 1052352"/>
                  <a:gd name="connsiteX18" fmla="*/ 1003852 w 1762851"/>
                  <a:gd name="connsiteY18" fmla="*/ 1042996 h 1052352"/>
                  <a:gd name="connsiteX19" fmla="*/ 916287 w 1762851"/>
                  <a:gd name="connsiteY19" fmla="*/ 1042996 h 1052352"/>
                  <a:gd name="connsiteX20" fmla="*/ 871281 w 1762851"/>
                  <a:gd name="connsiteY20" fmla="*/ 1019777 h 1052352"/>
                  <a:gd name="connsiteX21" fmla="*/ 586312 w 1762851"/>
                  <a:gd name="connsiteY21" fmla="*/ 848128 h 1052352"/>
                  <a:gd name="connsiteX22" fmla="*/ 524394 w 1762851"/>
                  <a:gd name="connsiteY22" fmla="*/ 816184 h 1052352"/>
                  <a:gd name="connsiteX23" fmla="*/ 306077 w 1762851"/>
                  <a:gd name="connsiteY23" fmla="*/ 719713 h 1052352"/>
                  <a:gd name="connsiteX24" fmla="*/ 259153 w 1762851"/>
                  <a:gd name="connsiteY24" fmla="*/ 722033 h 1052352"/>
                  <a:gd name="connsiteX25" fmla="*/ 116558 w 1762851"/>
                  <a:gd name="connsiteY25" fmla="*/ 700006 h 1052352"/>
                  <a:gd name="connsiteX26" fmla="*/ 75904 w 1762851"/>
                  <a:gd name="connsiteY26" fmla="*/ 682873 h 1052352"/>
                  <a:gd name="connsiteX27" fmla="*/ 42696 w 1762851"/>
                  <a:gd name="connsiteY27" fmla="*/ 661900 h 1052352"/>
                  <a:gd name="connsiteX28" fmla="*/ 1186 w 1762851"/>
                  <a:gd name="connsiteY28" fmla="*/ 575517 h 1052352"/>
                  <a:gd name="connsiteX29" fmla="*/ 4823 w 1762851"/>
                  <a:gd name="connsiteY29" fmla="*/ 568591 h 1052352"/>
                  <a:gd name="connsiteX30" fmla="*/ 4295 w 1762851"/>
                  <a:gd name="connsiteY30" fmla="*/ 567314 h 1052352"/>
                  <a:gd name="connsiteX31" fmla="*/ 4135 w 1762851"/>
                  <a:gd name="connsiteY31" fmla="*/ 567127 h 1052352"/>
                  <a:gd name="connsiteX32" fmla="*/ 4155 w 1762851"/>
                  <a:gd name="connsiteY32" fmla="*/ 566978 h 1052352"/>
                  <a:gd name="connsiteX33" fmla="*/ 3405 w 1762851"/>
                  <a:gd name="connsiteY33" fmla="*/ 565167 h 1052352"/>
                  <a:gd name="connsiteX34" fmla="*/ 3405 w 1762851"/>
                  <a:gd name="connsiteY34" fmla="*/ 449280 h 1052352"/>
                  <a:gd name="connsiteX35" fmla="*/ 3481 w 1762851"/>
                  <a:gd name="connsiteY35" fmla="*/ 449097 h 1052352"/>
                  <a:gd name="connsiteX36" fmla="*/ 1186 w 1762851"/>
                  <a:gd name="connsiteY36" fmla="*/ 432642 h 1052352"/>
                  <a:gd name="connsiteX37" fmla="*/ 5036 w 1762851"/>
                  <a:gd name="connsiteY37" fmla="*/ 425310 h 1052352"/>
                  <a:gd name="connsiteX38" fmla="*/ 4135 w 1762851"/>
                  <a:gd name="connsiteY38" fmla="*/ 424252 h 1052352"/>
                  <a:gd name="connsiteX39" fmla="*/ 326961 w 1762851"/>
                  <a:gd name="connsiteY39" fmla="*/ 168684 h 1052352"/>
                  <a:gd name="connsiteX40" fmla="*/ 777719 w 1762851"/>
                  <a:gd name="connsiteY40" fmla="*/ 4224 h 1052352"/>
                  <a:gd name="connsiteX41" fmla="*/ 813190 w 1762851"/>
                  <a:gd name="connsiteY41" fmla="*/ 2562 h 1052352"/>
                  <a:gd name="connsiteX42" fmla="*/ 813939 w 1762851"/>
                  <a:gd name="connsiteY42" fmla="*/ 2448 h 1052352"/>
                  <a:gd name="connsiteX43" fmla="*/ 875867 w 1762851"/>
                  <a:gd name="connsiteY43" fmla="*/ 153 h 1052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762851" h="1052352">
                    <a:moveTo>
                      <a:pt x="875867" y="153"/>
                    </a:moveTo>
                    <a:cubicBezTo>
                      <a:pt x="937988" y="1683"/>
                      <a:pt x="999245" y="14685"/>
                      <a:pt x="1046685" y="39160"/>
                    </a:cubicBezTo>
                    <a:lnTo>
                      <a:pt x="1046684" y="39161"/>
                    </a:lnTo>
                    <a:cubicBezTo>
                      <a:pt x="1097288" y="65267"/>
                      <a:pt x="1122589" y="99484"/>
                      <a:pt x="1122589" y="133701"/>
                    </a:cubicBezTo>
                    <a:lnTo>
                      <a:pt x="1118538" y="155511"/>
                    </a:lnTo>
                    <a:lnTo>
                      <a:pt x="1318453" y="275929"/>
                    </a:lnTo>
                    <a:cubicBezTo>
                      <a:pt x="1334229" y="285432"/>
                      <a:pt x="1361951" y="299734"/>
                      <a:pt x="1380371" y="307873"/>
                    </a:cubicBezTo>
                    <a:lnTo>
                      <a:pt x="1692662" y="445870"/>
                    </a:lnTo>
                    <a:lnTo>
                      <a:pt x="1744715" y="472724"/>
                    </a:lnTo>
                    <a:cubicBezTo>
                      <a:pt x="1756806" y="478962"/>
                      <a:pt x="1762851" y="487137"/>
                      <a:pt x="1762851" y="495313"/>
                    </a:cubicBezTo>
                    <a:lnTo>
                      <a:pt x="1759456" y="499540"/>
                    </a:lnTo>
                    <a:lnTo>
                      <a:pt x="1761896" y="505430"/>
                    </a:lnTo>
                    <a:lnTo>
                      <a:pt x="1761896" y="621317"/>
                    </a:lnTo>
                    <a:lnTo>
                      <a:pt x="1757611" y="631662"/>
                    </a:lnTo>
                    <a:lnTo>
                      <a:pt x="1762851" y="638188"/>
                    </a:lnTo>
                    <a:cubicBezTo>
                      <a:pt x="1762851" y="646363"/>
                      <a:pt x="1756806" y="654538"/>
                      <a:pt x="1744715" y="660775"/>
                    </a:cubicBezTo>
                    <a:lnTo>
                      <a:pt x="1692217" y="687860"/>
                    </a:lnTo>
                    <a:lnTo>
                      <a:pt x="1060732" y="1013651"/>
                    </a:lnTo>
                    <a:lnTo>
                      <a:pt x="1003852" y="1042996"/>
                    </a:lnTo>
                    <a:cubicBezTo>
                      <a:pt x="979672" y="1055471"/>
                      <a:pt x="940467" y="1055471"/>
                      <a:pt x="916287" y="1042996"/>
                    </a:cubicBezTo>
                    <a:lnTo>
                      <a:pt x="871281" y="1019777"/>
                    </a:lnTo>
                    <a:lnTo>
                      <a:pt x="586312" y="848128"/>
                    </a:lnTo>
                    <a:cubicBezTo>
                      <a:pt x="570536" y="838626"/>
                      <a:pt x="542814" y="824323"/>
                      <a:pt x="524394" y="816184"/>
                    </a:cubicBezTo>
                    <a:lnTo>
                      <a:pt x="306077" y="719713"/>
                    </a:lnTo>
                    <a:lnTo>
                      <a:pt x="259153" y="722033"/>
                    </a:lnTo>
                    <a:cubicBezTo>
                      <a:pt x="209411" y="722033"/>
                      <a:pt x="159669" y="714691"/>
                      <a:pt x="116558" y="700006"/>
                    </a:cubicBezTo>
                    <a:lnTo>
                      <a:pt x="75904" y="682873"/>
                    </a:lnTo>
                    <a:lnTo>
                      <a:pt x="42696" y="661900"/>
                    </a:lnTo>
                    <a:cubicBezTo>
                      <a:pt x="9488" y="635952"/>
                      <a:pt x="-4349" y="605346"/>
                      <a:pt x="1186" y="575517"/>
                    </a:cubicBezTo>
                    <a:lnTo>
                      <a:pt x="4823" y="568591"/>
                    </a:lnTo>
                    <a:lnTo>
                      <a:pt x="4295" y="567314"/>
                    </a:lnTo>
                    <a:lnTo>
                      <a:pt x="4135" y="567127"/>
                    </a:lnTo>
                    <a:lnTo>
                      <a:pt x="4155" y="566978"/>
                    </a:lnTo>
                    <a:lnTo>
                      <a:pt x="3405" y="565167"/>
                    </a:lnTo>
                    <a:lnTo>
                      <a:pt x="3405" y="449280"/>
                    </a:lnTo>
                    <a:lnTo>
                      <a:pt x="3481" y="449097"/>
                    </a:lnTo>
                    <a:lnTo>
                      <a:pt x="1186" y="432642"/>
                    </a:lnTo>
                    <a:lnTo>
                      <a:pt x="5036" y="425310"/>
                    </a:lnTo>
                    <a:lnTo>
                      <a:pt x="4135" y="424252"/>
                    </a:lnTo>
                    <a:cubicBezTo>
                      <a:pt x="-6163" y="378762"/>
                      <a:pt x="125165" y="272793"/>
                      <a:pt x="326961" y="168684"/>
                    </a:cubicBezTo>
                    <a:cubicBezTo>
                      <a:pt x="499929" y="79447"/>
                      <a:pt x="675546" y="16921"/>
                      <a:pt x="777719" y="4224"/>
                    </a:cubicBezTo>
                    <a:lnTo>
                      <a:pt x="813190" y="2562"/>
                    </a:lnTo>
                    <a:lnTo>
                      <a:pt x="813939" y="2448"/>
                    </a:lnTo>
                    <a:cubicBezTo>
                      <a:pt x="834358" y="408"/>
                      <a:pt x="855161" y="-357"/>
                      <a:pt x="875867" y="153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9684CBB0-9733-4950-82AD-D868F8A48494}"/>
                  </a:ext>
                </a:extLst>
              </p:cNvPr>
              <p:cNvSpPr/>
              <p:nvPr/>
            </p:nvSpPr>
            <p:spPr>
              <a:xfrm>
                <a:off x="2292120" y="6598050"/>
                <a:ext cx="1762851" cy="522901"/>
              </a:xfrm>
              <a:custGeom>
                <a:avLst/>
                <a:gdLst>
                  <a:gd name="connsiteX0" fmla="*/ 3405 w 1762851"/>
                  <a:gd name="connsiteY0" fmla="*/ 0 h 522901"/>
                  <a:gd name="connsiteX1" fmla="*/ 1761896 w 1762851"/>
                  <a:gd name="connsiteY1" fmla="*/ 0 h 522901"/>
                  <a:gd name="connsiteX2" fmla="*/ 1761896 w 1762851"/>
                  <a:gd name="connsiteY2" fmla="*/ 91866 h 522901"/>
                  <a:gd name="connsiteX3" fmla="*/ 1757611 w 1762851"/>
                  <a:gd name="connsiteY3" fmla="*/ 102211 h 522901"/>
                  <a:gd name="connsiteX4" fmla="*/ 1762851 w 1762851"/>
                  <a:gd name="connsiteY4" fmla="*/ 108737 h 522901"/>
                  <a:gd name="connsiteX5" fmla="*/ 1744715 w 1762851"/>
                  <a:gd name="connsiteY5" fmla="*/ 131324 h 522901"/>
                  <a:gd name="connsiteX6" fmla="*/ 1692217 w 1762851"/>
                  <a:gd name="connsiteY6" fmla="*/ 158409 h 522901"/>
                  <a:gd name="connsiteX7" fmla="*/ 1060732 w 1762851"/>
                  <a:gd name="connsiteY7" fmla="*/ 484200 h 522901"/>
                  <a:gd name="connsiteX8" fmla="*/ 1003852 w 1762851"/>
                  <a:gd name="connsiteY8" fmla="*/ 513545 h 522901"/>
                  <a:gd name="connsiteX9" fmla="*/ 916287 w 1762851"/>
                  <a:gd name="connsiteY9" fmla="*/ 513545 h 522901"/>
                  <a:gd name="connsiteX10" fmla="*/ 871281 w 1762851"/>
                  <a:gd name="connsiteY10" fmla="*/ 490326 h 522901"/>
                  <a:gd name="connsiteX11" fmla="*/ 586312 w 1762851"/>
                  <a:gd name="connsiteY11" fmla="*/ 318677 h 522901"/>
                  <a:gd name="connsiteX12" fmla="*/ 524394 w 1762851"/>
                  <a:gd name="connsiteY12" fmla="*/ 286733 h 522901"/>
                  <a:gd name="connsiteX13" fmla="*/ 306077 w 1762851"/>
                  <a:gd name="connsiteY13" fmla="*/ 190262 h 522901"/>
                  <a:gd name="connsiteX14" fmla="*/ 259153 w 1762851"/>
                  <a:gd name="connsiteY14" fmla="*/ 192582 h 522901"/>
                  <a:gd name="connsiteX15" fmla="*/ 116558 w 1762851"/>
                  <a:gd name="connsiteY15" fmla="*/ 170555 h 522901"/>
                  <a:gd name="connsiteX16" fmla="*/ 75904 w 1762851"/>
                  <a:gd name="connsiteY16" fmla="*/ 153422 h 522901"/>
                  <a:gd name="connsiteX17" fmla="*/ 42696 w 1762851"/>
                  <a:gd name="connsiteY17" fmla="*/ 132449 h 522901"/>
                  <a:gd name="connsiteX18" fmla="*/ 1186 w 1762851"/>
                  <a:gd name="connsiteY18" fmla="*/ 46066 h 522901"/>
                  <a:gd name="connsiteX19" fmla="*/ 4823 w 1762851"/>
                  <a:gd name="connsiteY19" fmla="*/ 39140 h 522901"/>
                  <a:gd name="connsiteX20" fmla="*/ 4295 w 1762851"/>
                  <a:gd name="connsiteY20" fmla="*/ 37863 h 522901"/>
                  <a:gd name="connsiteX21" fmla="*/ 4135 w 1762851"/>
                  <a:gd name="connsiteY21" fmla="*/ 37676 h 522901"/>
                  <a:gd name="connsiteX22" fmla="*/ 4155 w 1762851"/>
                  <a:gd name="connsiteY22" fmla="*/ 37527 h 522901"/>
                  <a:gd name="connsiteX23" fmla="*/ 3405 w 1762851"/>
                  <a:gd name="connsiteY23" fmla="*/ 35716 h 522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762851" h="522901">
                    <a:moveTo>
                      <a:pt x="3405" y="0"/>
                    </a:moveTo>
                    <a:lnTo>
                      <a:pt x="1761896" y="0"/>
                    </a:lnTo>
                    <a:lnTo>
                      <a:pt x="1761896" y="91866"/>
                    </a:lnTo>
                    <a:lnTo>
                      <a:pt x="1757611" y="102211"/>
                    </a:lnTo>
                    <a:lnTo>
                      <a:pt x="1762851" y="108737"/>
                    </a:lnTo>
                    <a:cubicBezTo>
                      <a:pt x="1762851" y="116912"/>
                      <a:pt x="1756806" y="125087"/>
                      <a:pt x="1744715" y="131324"/>
                    </a:cubicBezTo>
                    <a:lnTo>
                      <a:pt x="1692217" y="158409"/>
                    </a:lnTo>
                    <a:lnTo>
                      <a:pt x="1060732" y="484200"/>
                    </a:lnTo>
                    <a:lnTo>
                      <a:pt x="1003852" y="513545"/>
                    </a:lnTo>
                    <a:cubicBezTo>
                      <a:pt x="979672" y="526020"/>
                      <a:pt x="940467" y="526020"/>
                      <a:pt x="916287" y="513545"/>
                    </a:cubicBezTo>
                    <a:lnTo>
                      <a:pt x="871281" y="490326"/>
                    </a:lnTo>
                    <a:lnTo>
                      <a:pt x="586312" y="318677"/>
                    </a:lnTo>
                    <a:cubicBezTo>
                      <a:pt x="570536" y="309175"/>
                      <a:pt x="542814" y="294872"/>
                      <a:pt x="524394" y="286733"/>
                    </a:cubicBezTo>
                    <a:lnTo>
                      <a:pt x="306077" y="190262"/>
                    </a:lnTo>
                    <a:lnTo>
                      <a:pt x="259153" y="192582"/>
                    </a:lnTo>
                    <a:cubicBezTo>
                      <a:pt x="209411" y="192582"/>
                      <a:pt x="159669" y="185240"/>
                      <a:pt x="116558" y="170555"/>
                    </a:cubicBezTo>
                    <a:lnTo>
                      <a:pt x="75904" y="153422"/>
                    </a:lnTo>
                    <a:lnTo>
                      <a:pt x="42696" y="132449"/>
                    </a:lnTo>
                    <a:cubicBezTo>
                      <a:pt x="9488" y="106501"/>
                      <a:pt x="-4349" y="75895"/>
                      <a:pt x="1186" y="46066"/>
                    </a:cubicBezTo>
                    <a:lnTo>
                      <a:pt x="4823" y="39140"/>
                    </a:lnTo>
                    <a:lnTo>
                      <a:pt x="4295" y="37863"/>
                    </a:lnTo>
                    <a:lnTo>
                      <a:pt x="4135" y="37676"/>
                    </a:lnTo>
                    <a:lnTo>
                      <a:pt x="4155" y="37527"/>
                    </a:lnTo>
                    <a:lnTo>
                      <a:pt x="3405" y="35716"/>
                    </a:lnTo>
                    <a:close/>
                  </a:path>
                </a:pathLst>
              </a:custGeom>
              <a:gradFill flip="none" rotWithShape="1">
                <a:gsLst>
                  <a:gs pos="67000">
                    <a:srgbClr val="FFC000">
                      <a:alpha val="50000"/>
                    </a:srgbClr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  <a:gs pos="20000">
                    <a:srgbClr val="FFC000">
                      <a:alpha val="50000"/>
                    </a:srgbClr>
                  </a:gs>
                  <a:gs pos="80000">
                    <a:schemeClr val="accent2">
                      <a:lumMod val="75000"/>
                    </a:schemeClr>
                  </a:gs>
                  <a:gs pos="50000">
                    <a:schemeClr val="bg1">
                      <a:alpha val="80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E0B0F41E-30E6-47F4-9606-E0B0E80EFE11}"/>
                  </a:ext>
                </a:extLst>
              </p:cNvPr>
              <p:cNvSpPr/>
              <p:nvPr/>
            </p:nvSpPr>
            <p:spPr>
              <a:xfrm>
                <a:off x="2346333" y="6100450"/>
                <a:ext cx="1628334" cy="854416"/>
              </a:xfrm>
              <a:custGeom>
                <a:avLst/>
                <a:gdLst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122589 w 1762850"/>
                  <a:gd name="connsiteY3" fmla="*/ 259154 h 1762850"/>
                  <a:gd name="connsiteX4" fmla="*/ 1118538 w 1762850"/>
                  <a:gd name="connsiteY4" fmla="*/ 301428 h 1762850"/>
                  <a:gd name="connsiteX5" fmla="*/ 1318453 w 1762850"/>
                  <a:gd name="connsiteY5" fmla="*/ 534836 h 1762850"/>
                  <a:gd name="connsiteX6" fmla="*/ 1380371 w 1762850"/>
                  <a:gd name="connsiteY6" fmla="*/ 596754 h 1762850"/>
                  <a:gd name="connsiteX7" fmla="*/ 1692662 w 1762850"/>
                  <a:gd name="connsiteY7" fmla="*/ 864234 h 1762850"/>
                  <a:gd name="connsiteX8" fmla="*/ 1744715 w 1762850"/>
                  <a:gd name="connsiteY8" fmla="*/ 916287 h 1762850"/>
                  <a:gd name="connsiteX9" fmla="*/ 1744715 w 1762850"/>
                  <a:gd name="connsiteY9" fmla="*/ 1003852 h 1762850"/>
                  <a:gd name="connsiteX10" fmla="*/ 1692217 w 1762850"/>
                  <a:gd name="connsiteY10" fmla="*/ 1056351 h 1762850"/>
                  <a:gd name="connsiteX11" fmla="*/ 1060732 w 1762850"/>
                  <a:gd name="connsiteY11" fmla="*/ 1687835 h 1762850"/>
                  <a:gd name="connsiteX12" fmla="*/ 1003852 w 1762850"/>
                  <a:gd name="connsiteY12" fmla="*/ 1744715 h 1762850"/>
                  <a:gd name="connsiteX13" fmla="*/ 916287 w 1762850"/>
                  <a:gd name="connsiteY13" fmla="*/ 1744715 h 1762850"/>
                  <a:gd name="connsiteX14" fmla="*/ 871281 w 1762850"/>
                  <a:gd name="connsiteY14" fmla="*/ 1699710 h 1762850"/>
                  <a:gd name="connsiteX15" fmla="*/ 586312 w 1762850"/>
                  <a:gd name="connsiteY15" fmla="*/ 1367000 h 1762850"/>
                  <a:gd name="connsiteX16" fmla="*/ 524394 w 1762850"/>
                  <a:gd name="connsiteY16" fmla="*/ 1305082 h 1762850"/>
                  <a:gd name="connsiteX17" fmla="*/ 306077 w 1762850"/>
                  <a:gd name="connsiteY17" fmla="*/ 1118092 h 1762850"/>
                  <a:gd name="connsiteX18" fmla="*/ 259153 w 1762850"/>
                  <a:gd name="connsiteY18" fmla="*/ 1122589 h 1762850"/>
                  <a:gd name="connsiteX19" fmla="*/ 116558 w 1762850"/>
                  <a:gd name="connsiteY19" fmla="*/ 1079893 h 1762850"/>
                  <a:gd name="connsiteX20" fmla="*/ 75904 w 1762850"/>
                  <a:gd name="connsiteY20" fmla="*/ 1046685 h 1762850"/>
                  <a:gd name="connsiteX21" fmla="*/ 42696 w 1762850"/>
                  <a:gd name="connsiteY21" fmla="*/ 1006031 h 1762850"/>
                  <a:gd name="connsiteX22" fmla="*/ 1186 w 1762850"/>
                  <a:gd name="connsiteY22" fmla="*/ 838595 h 1762850"/>
                  <a:gd name="connsiteX23" fmla="*/ 5036 w 1762850"/>
                  <a:gd name="connsiteY23" fmla="*/ 824383 h 1762850"/>
                  <a:gd name="connsiteX24" fmla="*/ 4135 w 1762850"/>
                  <a:gd name="connsiteY24" fmla="*/ 822332 h 1762850"/>
                  <a:gd name="connsiteX25" fmla="*/ 326961 w 1762850"/>
                  <a:gd name="connsiteY25" fmla="*/ 326962 h 1762850"/>
                  <a:gd name="connsiteX26" fmla="*/ 777719 w 1762850"/>
                  <a:gd name="connsiteY26" fmla="*/ 8186 h 1762850"/>
                  <a:gd name="connsiteX27" fmla="*/ 813190 w 1762850"/>
                  <a:gd name="connsiteY27" fmla="*/ 4966 h 1762850"/>
                  <a:gd name="connsiteX28" fmla="*/ 813939 w 1762850"/>
                  <a:gd name="connsiteY28" fmla="*/ 4744 h 1762850"/>
                  <a:gd name="connsiteX29" fmla="*/ 875867 w 1762850"/>
                  <a:gd name="connsiteY29" fmla="*/ 296 h 1762850"/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122589 w 1762850"/>
                  <a:gd name="connsiteY3" fmla="*/ 259154 h 1762850"/>
                  <a:gd name="connsiteX4" fmla="*/ 1095337 w 1762850"/>
                  <a:gd name="connsiteY4" fmla="*/ 257212 h 1762850"/>
                  <a:gd name="connsiteX5" fmla="*/ 1318453 w 1762850"/>
                  <a:gd name="connsiteY5" fmla="*/ 534836 h 1762850"/>
                  <a:gd name="connsiteX6" fmla="*/ 1380371 w 1762850"/>
                  <a:gd name="connsiteY6" fmla="*/ 596754 h 1762850"/>
                  <a:gd name="connsiteX7" fmla="*/ 1692662 w 1762850"/>
                  <a:gd name="connsiteY7" fmla="*/ 864234 h 1762850"/>
                  <a:gd name="connsiteX8" fmla="*/ 1744715 w 1762850"/>
                  <a:gd name="connsiteY8" fmla="*/ 916287 h 1762850"/>
                  <a:gd name="connsiteX9" fmla="*/ 1744715 w 1762850"/>
                  <a:gd name="connsiteY9" fmla="*/ 1003852 h 1762850"/>
                  <a:gd name="connsiteX10" fmla="*/ 1692217 w 1762850"/>
                  <a:gd name="connsiteY10" fmla="*/ 1056351 h 1762850"/>
                  <a:gd name="connsiteX11" fmla="*/ 1060732 w 1762850"/>
                  <a:gd name="connsiteY11" fmla="*/ 1687835 h 1762850"/>
                  <a:gd name="connsiteX12" fmla="*/ 1003852 w 1762850"/>
                  <a:gd name="connsiteY12" fmla="*/ 1744715 h 1762850"/>
                  <a:gd name="connsiteX13" fmla="*/ 916287 w 1762850"/>
                  <a:gd name="connsiteY13" fmla="*/ 1744715 h 1762850"/>
                  <a:gd name="connsiteX14" fmla="*/ 871281 w 1762850"/>
                  <a:gd name="connsiteY14" fmla="*/ 1699710 h 1762850"/>
                  <a:gd name="connsiteX15" fmla="*/ 586312 w 1762850"/>
                  <a:gd name="connsiteY15" fmla="*/ 1367000 h 1762850"/>
                  <a:gd name="connsiteX16" fmla="*/ 524394 w 1762850"/>
                  <a:gd name="connsiteY16" fmla="*/ 1305082 h 1762850"/>
                  <a:gd name="connsiteX17" fmla="*/ 306077 w 1762850"/>
                  <a:gd name="connsiteY17" fmla="*/ 1118092 h 1762850"/>
                  <a:gd name="connsiteX18" fmla="*/ 259153 w 1762850"/>
                  <a:gd name="connsiteY18" fmla="*/ 1122589 h 1762850"/>
                  <a:gd name="connsiteX19" fmla="*/ 116558 w 1762850"/>
                  <a:gd name="connsiteY19" fmla="*/ 1079893 h 1762850"/>
                  <a:gd name="connsiteX20" fmla="*/ 75904 w 1762850"/>
                  <a:gd name="connsiteY20" fmla="*/ 1046685 h 1762850"/>
                  <a:gd name="connsiteX21" fmla="*/ 42696 w 1762850"/>
                  <a:gd name="connsiteY21" fmla="*/ 1006031 h 1762850"/>
                  <a:gd name="connsiteX22" fmla="*/ 1186 w 1762850"/>
                  <a:gd name="connsiteY22" fmla="*/ 838595 h 1762850"/>
                  <a:gd name="connsiteX23" fmla="*/ 5036 w 1762850"/>
                  <a:gd name="connsiteY23" fmla="*/ 824383 h 1762850"/>
                  <a:gd name="connsiteX24" fmla="*/ 4135 w 1762850"/>
                  <a:gd name="connsiteY24" fmla="*/ 822332 h 1762850"/>
                  <a:gd name="connsiteX25" fmla="*/ 326961 w 1762850"/>
                  <a:gd name="connsiteY25" fmla="*/ 326962 h 1762850"/>
                  <a:gd name="connsiteX26" fmla="*/ 777719 w 1762850"/>
                  <a:gd name="connsiteY26" fmla="*/ 8186 h 1762850"/>
                  <a:gd name="connsiteX27" fmla="*/ 813190 w 1762850"/>
                  <a:gd name="connsiteY27" fmla="*/ 4966 h 1762850"/>
                  <a:gd name="connsiteX28" fmla="*/ 813939 w 1762850"/>
                  <a:gd name="connsiteY28" fmla="*/ 4744 h 1762850"/>
                  <a:gd name="connsiteX29" fmla="*/ 875867 w 1762850"/>
                  <a:gd name="connsiteY29" fmla="*/ 296 h 1762850"/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122589 w 1762850"/>
                  <a:gd name="connsiteY3" fmla="*/ 259154 h 1762850"/>
                  <a:gd name="connsiteX4" fmla="*/ 1318453 w 1762850"/>
                  <a:gd name="connsiteY4" fmla="*/ 534836 h 1762850"/>
                  <a:gd name="connsiteX5" fmla="*/ 1380371 w 1762850"/>
                  <a:gd name="connsiteY5" fmla="*/ 596754 h 1762850"/>
                  <a:gd name="connsiteX6" fmla="*/ 1692662 w 1762850"/>
                  <a:gd name="connsiteY6" fmla="*/ 864234 h 1762850"/>
                  <a:gd name="connsiteX7" fmla="*/ 1744715 w 1762850"/>
                  <a:gd name="connsiteY7" fmla="*/ 916287 h 1762850"/>
                  <a:gd name="connsiteX8" fmla="*/ 1744715 w 1762850"/>
                  <a:gd name="connsiteY8" fmla="*/ 1003852 h 1762850"/>
                  <a:gd name="connsiteX9" fmla="*/ 1692217 w 1762850"/>
                  <a:gd name="connsiteY9" fmla="*/ 1056351 h 1762850"/>
                  <a:gd name="connsiteX10" fmla="*/ 1060732 w 1762850"/>
                  <a:gd name="connsiteY10" fmla="*/ 1687835 h 1762850"/>
                  <a:gd name="connsiteX11" fmla="*/ 1003852 w 1762850"/>
                  <a:gd name="connsiteY11" fmla="*/ 1744715 h 1762850"/>
                  <a:gd name="connsiteX12" fmla="*/ 916287 w 1762850"/>
                  <a:gd name="connsiteY12" fmla="*/ 1744715 h 1762850"/>
                  <a:gd name="connsiteX13" fmla="*/ 871281 w 1762850"/>
                  <a:gd name="connsiteY13" fmla="*/ 1699710 h 1762850"/>
                  <a:gd name="connsiteX14" fmla="*/ 586312 w 1762850"/>
                  <a:gd name="connsiteY14" fmla="*/ 1367000 h 1762850"/>
                  <a:gd name="connsiteX15" fmla="*/ 524394 w 1762850"/>
                  <a:gd name="connsiteY15" fmla="*/ 1305082 h 1762850"/>
                  <a:gd name="connsiteX16" fmla="*/ 306077 w 1762850"/>
                  <a:gd name="connsiteY16" fmla="*/ 1118092 h 1762850"/>
                  <a:gd name="connsiteX17" fmla="*/ 259153 w 1762850"/>
                  <a:gd name="connsiteY17" fmla="*/ 1122589 h 1762850"/>
                  <a:gd name="connsiteX18" fmla="*/ 116558 w 1762850"/>
                  <a:gd name="connsiteY18" fmla="*/ 1079893 h 1762850"/>
                  <a:gd name="connsiteX19" fmla="*/ 75904 w 1762850"/>
                  <a:gd name="connsiteY19" fmla="*/ 1046685 h 1762850"/>
                  <a:gd name="connsiteX20" fmla="*/ 42696 w 1762850"/>
                  <a:gd name="connsiteY20" fmla="*/ 1006031 h 1762850"/>
                  <a:gd name="connsiteX21" fmla="*/ 1186 w 1762850"/>
                  <a:gd name="connsiteY21" fmla="*/ 838595 h 1762850"/>
                  <a:gd name="connsiteX22" fmla="*/ 5036 w 1762850"/>
                  <a:gd name="connsiteY22" fmla="*/ 824383 h 1762850"/>
                  <a:gd name="connsiteX23" fmla="*/ 4135 w 1762850"/>
                  <a:gd name="connsiteY23" fmla="*/ 822332 h 1762850"/>
                  <a:gd name="connsiteX24" fmla="*/ 326961 w 1762850"/>
                  <a:gd name="connsiteY24" fmla="*/ 326962 h 1762850"/>
                  <a:gd name="connsiteX25" fmla="*/ 777719 w 1762850"/>
                  <a:gd name="connsiteY25" fmla="*/ 8186 h 1762850"/>
                  <a:gd name="connsiteX26" fmla="*/ 813190 w 1762850"/>
                  <a:gd name="connsiteY26" fmla="*/ 4966 h 1762850"/>
                  <a:gd name="connsiteX27" fmla="*/ 813939 w 1762850"/>
                  <a:gd name="connsiteY27" fmla="*/ 4744 h 1762850"/>
                  <a:gd name="connsiteX28" fmla="*/ 875867 w 1762850"/>
                  <a:gd name="connsiteY28" fmla="*/ 296 h 1762850"/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099388 w 1762850"/>
                  <a:gd name="connsiteY3" fmla="*/ 273893 h 1762850"/>
                  <a:gd name="connsiteX4" fmla="*/ 1318453 w 1762850"/>
                  <a:gd name="connsiteY4" fmla="*/ 534836 h 1762850"/>
                  <a:gd name="connsiteX5" fmla="*/ 1380371 w 1762850"/>
                  <a:gd name="connsiteY5" fmla="*/ 596754 h 1762850"/>
                  <a:gd name="connsiteX6" fmla="*/ 1692662 w 1762850"/>
                  <a:gd name="connsiteY6" fmla="*/ 864234 h 1762850"/>
                  <a:gd name="connsiteX7" fmla="*/ 1744715 w 1762850"/>
                  <a:gd name="connsiteY7" fmla="*/ 916287 h 1762850"/>
                  <a:gd name="connsiteX8" fmla="*/ 1744715 w 1762850"/>
                  <a:gd name="connsiteY8" fmla="*/ 1003852 h 1762850"/>
                  <a:gd name="connsiteX9" fmla="*/ 1692217 w 1762850"/>
                  <a:gd name="connsiteY9" fmla="*/ 1056351 h 1762850"/>
                  <a:gd name="connsiteX10" fmla="*/ 1060732 w 1762850"/>
                  <a:gd name="connsiteY10" fmla="*/ 1687835 h 1762850"/>
                  <a:gd name="connsiteX11" fmla="*/ 1003852 w 1762850"/>
                  <a:gd name="connsiteY11" fmla="*/ 1744715 h 1762850"/>
                  <a:gd name="connsiteX12" fmla="*/ 916287 w 1762850"/>
                  <a:gd name="connsiteY12" fmla="*/ 1744715 h 1762850"/>
                  <a:gd name="connsiteX13" fmla="*/ 871281 w 1762850"/>
                  <a:gd name="connsiteY13" fmla="*/ 1699710 h 1762850"/>
                  <a:gd name="connsiteX14" fmla="*/ 586312 w 1762850"/>
                  <a:gd name="connsiteY14" fmla="*/ 1367000 h 1762850"/>
                  <a:gd name="connsiteX15" fmla="*/ 524394 w 1762850"/>
                  <a:gd name="connsiteY15" fmla="*/ 1305082 h 1762850"/>
                  <a:gd name="connsiteX16" fmla="*/ 306077 w 1762850"/>
                  <a:gd name="connsiteY16" fmla="*/ 1118092 h 1762850"/>
                  <a:gd name="connsiteX17" fmla="*/ 259153 w 1762850"/>
                  <a:gd name="connsiteY17" fmla="*/ 1122589 h 1762850"/>
                  <a:gd name="connsiteX18" fmla="*/ 116558 w 1762850"/>
                  <a:gd name="connsiteY18" fmla="*/ 1079893 h 1762850"/>
                  <a:gd name="connsiteX19" fmla="*/ 75904 w 1762850"/>
                  <a:gd name="connsiteY19" fmla="*/ 1046685 h 1762850"/>
                  <a:gd name="connsiteX20" fmla="*/ 42696 w 1762850"/>
                  <a:gd name="connsiteY20" fmla="*/ 1006031 h 1762850"/>
                  <a:gd name="connsiteX21" fmla="*/ 1186 w 1762850"/>
                  <a:gd name="connsiteY21" fmla="*/ 838595 h 1762850"/>
                  <a:gd name="connsiteX22" fmla="*/ 5036 w 1762850"/>
                  <a:gd name="connsiteY22" fmla="*/ 824383 h 1762850"/>
                  <a:gd name="connsiteX23" fmla="*/ 4135 w 1762850"/>
                  <a:gd name="connsiteY23" fmla="*/ 822332 h 1762850"/>
                  <a:gd name="connsiteX24" fmla="*/ 326961 w 1762850"/>
                  <a:gd name="connsiteY24" fmla="*/ 326962 h 1762850"/>
                  <a:gd name="connsiteX25" fmla="*/ 777719 w 1762850"/>
                  <a:gd name="connsiteY25" fmla="*/ 8186 h 1762850"/>
                  <a:gd name="connsiteX26" fmla="*/ 813190 w 1762850"/>
                  <a:gd name="connsiteY26" fmla="*/ 4966 h 1762850"/>
                  <a:gd name="connsiteX27" fmla="*/ 813939 w 1762850"/>
                  <a:gd name="connsiteY27" fmla="*/ 4744 h 1762850"/>
                  <a:gd name="connsiteX28" fmla="*/ 875867 w 1762850"/>
                  <a:gd name="connsiteY28" fmla="*/ 296 h 1762850"/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099388 w 1762850"/>
                  <a:gd name="connsiteY3" fmla="*/ 273893 h 1762850"/>
                  <a:gd name="connsiteX4" fmla="*/ 1318453 w 1762850"/>
                  <a:gd name="connsiteY4" fmla="*/ 534836 h 1762850"/>
                  <a:gd name="connsiteX5" fmla="*/ 1380371 w 1762850"/>
                  <a:gd name="connsiteY5" fmla="*/ 596754 h 1762850"/>
                  <a:gd name="connsiteX6" fmla="*/ 1692662 w 1762850"/>
                  <a:gd name="connsiteY6" fmla="*/ 864234 h 1762850"/>
                  <a:gd name="connsiteX7" fmla="*/ 1744715 w 1762850"/>
                  <a:gd name="connsiteY7" fmla="*/ 916287 h 1762850"/>
                  <a:gd name="connsiteX8" fmla="*/ 1744715 w 1762850"/>
                  <a:gd name="connsiteY8" fmla="*/ 1003852 h 1762850"/>
                  <a:gd name="connsiteX9" fmla="*/ 1692217 w 1762850"/>
                  <a:gd name="connsiteY9" fmla="*/ 1056351 h 1762850"/>
                  <a:gd name="connsiteX10" fmla="*/ 1060732 w 1762850"/>
                  <a:gd name="connsiteY10" fmla="*/ 1687835 h 1762850"/>
                  <a:gd name="connsiteX11" fmla="*/ 1003852 w 1762850"/>
                  <a:gd name="connsiteY11" fmla="*/ 1744715 h 1762850"/>
                  <a:gd name="connsiteX12" fmla="*/ 916287 w 1762850"/>
                  <a:gd name="connsiteY12" fmla="*/ 1744715 h 1762850"/>
                  <a:gd name="connsiteX13" fmla="*/ 871281 w 1762850"/>
                  <a:gd name="connsiteY13" fmla="*/ 1699710 h 1762850"/>
                  <a:gd name="connsiteX14" fmla="*/ 586312 w 1762850"/>
                  <a:gd name="connsiteY14" fmla="*/ 1367000 h 1762850"/>
                  <a:gd name="connsiteX15" fmla="*/ 524394 w 1762850"/>
                  <a:gd name="connsiteY15" fmla="*/ 1305082 h 1762850"/>
                  <a:gd name="connsiteX16" fmla="*/ 306077 w 1762850"/>
                  <a:gd name="connsiteY16" fmla="*/ 1118092 h 1762850"/>
                  <a:gd name="connsiteX17" fmla="*/ 259153 w 1762850"/>
                  <a:gd name="connsiteY17" fmla="*/ 1122589 h 1762850"/>
                  <a:gd name="connsiteX18" fmla="*/ 116558 w 1762850"/>
                  <a:gd name="connsiteY18" fmla="*/ 1079893 h 1762850"/>
                  <a:gd name="connsiteX19" fmla="*/ 75904 w 1762850"/>
                  <a:gd name="connsiteY19" fmla="*/ 1046685 h 1762850"/>
                  <a:gd name="connsiteX20" fmla="*/ 42696 w 1762850"/>
                  <a:gd name="connsiteY20" fmla="*/ 1006031 h 1762850"/>
                  <a:gd name="connsiteX21" fmla="*/ 1186 w 1762850"/>
                  <a:gd name="connsiteY21" fmla="*/ 838595 h 1762850"/>
                  <a:gd name="connsiteX22" fmla="*/ 5036 w 1762850"/>
                  <a:gd name="connsiteY22" fmla="*/ 824383 h 1762850"/>
                  <a:gd name="connsiteX23" fmla="*/ 4135 w 1762850"/>
                  <a:gd name="connsiteY23" fmla="*/ 822332 h 1762850"/>
                  <a:gd name="connsiteX24" fmla="*/ 326961 w 1762850"/>
                  <a:gd name="connsiteY24" fmla="*/ 326962 h 1762850"/>
                  <a:gd name="connsiteX25" fmla="*/ 777719 w 1762850"/>
                  <a:gd name="connsiteY25" fmla="*/ 8186 h 1762850"/>
                  <a:gd name="connsiteX26" fmla="*/ 813190 w 1762850"/>
                  <a:gd name="connsiteY26" fmla="*/ 4966 h 1762850"/>
                  <a:gd name="connsiteX27" fmla="*/ 813939 w 1762850"/>
                  <a:gd name="connsiteY27" fmla="*/ 4744 h 1762850"/>
                  <a:gd name="connsiteX28" fmla="*/ 875867 w 1762850"/>
                  <a:gd name="connsiteY28" fmla="*/ 296 h 1762850"/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099388 w 1762850"/>
                  <a:gd name="connsiteY3" fmla="*/ 273893 h 1762850"/>
                  <a:gd name="connsiteX4" fmla="*/ 1318453 w 1762850"/>
                  <a:gd name="connsiteY4" fmla="*/ 534836 h 1762850"/>
                  <a:gd name="connsiteX5" fmla="*/ 1380371 w 1762850"/>
                  <a:gd name="connsiteY5" fmla="*/ 596754 h 1762850"/>
                  <a:gd name="connsiteX6" fmla="*/ 1692662 w 1762850"/>
                  <a:gd name="connsiteY6" fmla="*/ 864234 h 1762850"/>
                  <a:gd name="connsiteX7" fmla="*/ 1744715 w 1762850"/>
                  <a:gd name="connsiteY7" fmla="*/ 916287 h 1762850"/>
                  <a:gd name="connsiteX8" fmla="*/ 1744715 w 1762850"/>
                  <a:gd name="connsiteY8" fmla="*/ 1003852 h 1762850"/>
                  <a:gd name="connsiteX9" fmla="*/ 1692217 w 1762850"/>
                  <a:gd name="connsiteY9" fmla="*/ 1056351 h 1762850"/>
                  <a:gd name="connsiteX10" fmla="*/ 1060732 w 1762850"/>
                  <a:gd name="connsiteY10" fmla="*/ 1687835 h 1762850"/>
                  <a:gd name="connsiteX11" fmla="*/ 1003852 w 1762850"/>
                  <a:gd name="connsiteY11" fmla="*/ 1744715 h 1762850"/>
                  <a:gd name="connsiteX12" fmla="*/ 916287 w 1762850"/>
                  <a:gd name="connsiteY12" fmla="*/ 1744715 h 1762850"/>
                  <a:gd name="connsiteX13" fmla="*/ 871281 w 1762850"/>
                  <a:gd name="connsiteY13" fmla="*/ 1699710 h 1762850"/>
                  <a:gd name="connsiteX14" fmla="*/ 586312 w 1762850"/>
                  <a:gd name="connsiteY14" fmla="*/ 1367000 h 1762850"/>
                  <a:gd name="connsiteX15" fmla="*/ 524394 w 1762850"/>
                  <a:gd name="connsiteY15" fmla="*/ 1305082 h 1762850"/>
                  <a:gd name="connsiteX16" fmla="*/ 306077 w 1762850"/>
                  <a:gd name="connsiteY16" fmla="*/ 1118092 h 1762850"/>
                  <a:gd name="connsiteX17" fmla="*/ 246263 w 1762850"/>
                  <a:gd name="connsiteY17" fmla="*/ 1098024 h 1762850"/>
                  <a:gd name="connsiteX18" fmla="*/ 116558 w 1762850"/>
                  <a:gd name="connsiteY18" fmla="*/ 1079893 h 1762850"/>
                  <a:gd name="connsiteX19" fmla="*/ 75904 w 1762850"/>
                  <a:gd name="connsiteY19" fmla="*/ 1046685 h 1762850"/>
                  <a:gd name="connsiteX20" fmla="*/ 42696 w 1762850"/>
                  <a:gd name="connsiteY20" fmla="*/ 1006031 h 1762850"/>
                  <a:gd name="connsiteX21" fmla="*/ 1186 w 1762850"/>
                  <a:gd name="connsiteY21" fmla="*/ 838595 h 1762850"/>
                  <a:gd name="connsiteX22" fmla="*/ 5036 w 1762850"/>
                  <a:gd name="connsiteY22" fmla="*/ 824383 h 1762850"/>
                  <a:gd name="connsiteX23" fmla="*/ 4135 w 1762850"/>
                  <a:gd name="connsiteY23" fmla="*/ 822332 h 1762850"/>
                  <a:gd name="connsiteX24" fmla="*/ 326961 w 1762850"/>
                  <a:gd name="connsiteY24" fmla="*/ 326962 h 1762850"/>
                  <a:gd name="connsiteX25" fmla="*/ 777719 w 1762850"/>
                  <a:gd name="connsiteY25" fmla="*/ 8186 h 1762850"/>
                  <a:gd name="connsiteX26" fmla="*/ 813190 w 1762850"/>
                  <a:gd name="connsiteY26" fmla="*/ 4966 h 1762850"/>
                  <a:gd name="connsiteX27" fmla="*/ 813939 w 1762850"/>
                  <a:gd name="connsiteY27" fmla="*/ 4744 h 1762850"/>
                  <a:gd name="connsiteX28" fmla="*/ 875867 w 1762850"/>
                  <a:gd name="connsiteY28" fmla="*/ 296 h 1762850"/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099388 w 1762850"/>
                  <a:gd name="connsiteY3" fmla="*/ 273893 h 1762850"/>
                  <a:gd name="connsiteX4" fmla="*/ 1318453 w 1762850"/>
                  <a:gd name="connsiteY4" fmla="*/ 534836 h 1762850"/>
                  <a:gd name="connsiteX5" fmla="*/ 1380371 w 1762850"/>
                  <a:gd name="connsiteY5" fmla="*/ 596754 h 1762850"/>
                  <a:gd name="connsiteX6" fmla="*/ 1692662 w 1762850"/>
                  <a:gd name="connsiteY6" fmla="*/ 864234 h 1762850"/>
                  <a:gd name="connsiteX7" fmla="*/ 1744715 w 1762850"/>
                  <a:gd name="connsiteY7" fmla="*/ 916287 h 1762850"/>
                  <a:gd name="connsiteX8" fmla="*/ 1744715 w 1762850"/>
                  <a:gd name="connsiteY8" fmla="*/ 1003852 h 1762850"/>
                  <a:gd name="connsiteX9" fmla="*/ 1692217 w 1762850"/>
                  <a:gd name="connsiteY9" fmla="*/ 1056351 h 1762850"/>
                  <a:gd name="connsiteX10" fmla="*/ 1060732 w 1762850"/>
                  <a:gd name="connsiteY10" fmla="*/ 1687835 h 1762850"/>
                  <a:gd name="connsiteX11" fmla="*/ 1003852 w 1762850"/>
                  <a:gd name="connsiteY11" fmla="*/ 1744715 h 1762850"/>
                  <a:gd name="connsiteX12" fmla="*/ 916287 w 1762850"/>
                  <a:gd name="connsiteY12" fmla="*/ 1744715 h 1762850"/>
                  <a:gd name="connsiteX13" fmla="*/ 871281 w 1762850"/>
                  <a:gd name="connsiteY13" fmla="*/ 1699710 h 1762850"/>
                  <a:gd name="connsiteX14" fmla="*/ 586312 w 1762850"/>
                  <a:gd name="connsiteY14" fmla="*/ 1367000 h 1762850"/>
                  <a:gd name="connsiteX15" fmla="*/ 524394 w 1762850"/>
                  <a:gd name="connsiteY15" fmla="*/ 1305082 h 1762850"/>
                  <a:gd name="connsiteX16" fmla="*/ 290610 w 1762850"/>
                  <a:gd name="connsiteY16" fmla="*/ 1083703 h 1762850"/>
                  <a:gd name="connsiteX17" fmla="*/ 246263 w 1762850"/>
                  <a:gd name="connsiteY17" fmla="*/ 1098024 h 1762850"/>
                  <a:gd name="connsiteX18" fmla="*/ 116558 w 1762850"/>
                  <a:gd name="connsiteY18" fmla="*/ 1079893 h 1762850"/>
                  <a:gd name="connsiteX19" fmla="*/ 75904 w 1762850"/>
                  <a:gd name="connsiteY19" fmla="*/ 1046685 h 1762850"/>
                  <a:gd name="connsiteX20" fmla="*/ 42696 w 1762850"/>
                  <a:gd name="connsiteY20" fmla="*/ 1006031 h 1762850"/>
                  <a:gd name="connsiteX21" fmla="*/ 1186 w 1762850"/>
                  <a:gd name="connsiteY21" fmla="*/ 838595 h 1762850"/>
                  <a:gd name="connsiteX22" fmla="*/ 5036 w 1762850"/>
                  <a:gd name="connsiteY22" fmla="*/ 824383 h 1762850"/>
                  <a:gd name="connsiteX23" fmla="*/ 4135 w 1762850"/>
                  <a:gd name="connsiteY23" fmla="*/ 822332 h 1762850"/>
                  <a:gd name="connsiteX24" fmla="*/ 326961 w 1762850"/>
                  <a:gd name="connsiteY24" fmla="*/ 326962 h 1762850"/>
                  <a:gd name="connsiteX25" fmla="*/ 777719 w 1762850"/>
                  <a:gd name="connsiteY25" fmla="*/ 8186 h 1762850"/>
                  <a:gd name="connsiteX26" fmla="*/ 813190 w 1762850"/>
                  <a:gd name="connsiteY26" fmla="*/ 4966 h 1762850"/>
                  <a:gd name="connsiteX27" fmla="*/ 813939 w 1762850"/>
                  <a:gd name="connsiteY27" fmla="*/ 4744 h 1762850"/>
                  <a:gd name="connsiteX28" fmla="*/ 875867 w 1762850"/>
                  <a:gd name="connsiteY28" fmla="*/ 296 h 1762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762850" h="1762850">
                    <a:moveTo>
                      <a:pt x="875867" y="296"/>
                    </a:moveTo>
                    <a:cubicBezTo>
                      <a:pt x="937988" y="3261"/>
                      <a:pt x="999245" y="28464"/>
                      <a:pt x="1046685" y="75904"/>
                    </a:cubicBezTo>
                    <a:lnTo>
                      <a:pt x="1046684" y="75905"/>
                    </a:lnTo>
                    <a:cubicBezTo>
                      <a:pt x="1097288" y="126508"/>
                      <a:pt x="1112277" y="192831"/>
                      <a:pt x="1099388" y="273893"/>
                    </a:cubicBezTo>
                    <a:lnTo>
                      <a:pt x="1318453" y="534836"/>
                    </a:lnTo>
                    <a:cubicBezTo>
                      <a:pt x="1334229" y="553256"/>
                      <a:pt x="1361951" y="580978"/>
                      <a:pt x="1380371" y="596754"/>
                    </a:cubicBezTo>
                    <a:lnTo>
                      <a:pt x="1692662" y="864234"/>
                    </a:lnTo>
                    <a:lnTo>
                      <a:pt x="1744715" y="916287"/>
                    </a:lnTo>
                    <a:cubicBezTo>
                      <a:pt x="1768896" y="940467"/>
                      <a:pt x="1768896" y="979672"/>
                      <a:pt x="1744715" y="1003852"/>
                    </a:cubicBezTo>
                    <a:lnTo>
                      <a:pt x="1692217" y="1056351"/>
                    </a:lnTo>
                    <a:lnTo>
                      <a:pt x="1060732" y="1687835"/>
                    </a:lnTo>
                    <a:lnTo>
                      <a:pt x="1003852" y="1744715"/>
                    </a:lnTo>
                    <a:cubicBezTo>
                      <a:pt x="979672" y="1768896"/>
                      <a:pt x="940467" y="1768896"/>
                      <a:pt x="916287" y="1744715"/>
                    </a:cubicBezTo>
                    <a:lnTo>
                      <a:pt x="871281" y="1699710"/>
                    </a:lnTo>
                    <a:lnTo>
                      <a:pt x="586312" y="1367000"/>
                    </a:lnTo>
                    <a:cubicBezTo>
                      <a:pt x="570536" y="1348581"/>
                      <a:pt x="542814" y="1320859"/>
                      <a:pt x="524394" y="1305082"/>
                    </a:cubicBezTo>
                    <a:lnTo>
                      <a:pt x="290610" y="1083703"/>
                    </a:lnTo>
                    <a:lnTo>
                      <a:pt x="246263" y="1098024"/>
                    </a:lnTo>
                    <a:cubicBezTo>
                      <a:pt x="196521" y="1098024"/>
                      <a:pt x="159669" y="1108357"/>
                      <a:pt x="116558" y="1079893"/>
                    </a:cubicBezTo>
                    <a:lnTo>
                      <a:pt x="75904" y="1046685"/>
                    </a:lnTo>
                    <a:lnTo>
                      <a:pt x="42696" y="1006031"/>
                    </a:lnTo>
                    <a:cubicBezTo>
                      <a:pt x="9488" y="955736"/>
                      <a:pt x="-4349" y="896413"/>
                      <a:pt x="1186" y="838595"/>
                    </a:cubicBezTo>
                    <a:lnTo>
                      <a:pt x="5036" y="824383"/>
                    </a:lnTo>
                    <a:lnTo>
                      <a:pt x="4135" y="822332"/>
                    </a:lnTo>
                    <a:cubicBezTo>
                      <a:pt x="-6163" y="734159"/>
                      <a:pt x="125165" y="528758"/>
                      <a:pt x="326961" y="326962"/>
                    </a:cubicBezTo>
                    <a:cubicBezTo>
                      <a:pt x="499929" y="153993"/>
                      <a:pt x="675546" y="32798"/>
                      <a:pt x="777719" y="8186"/>
                    </a:cubicBezTo>
                    <a:lnTo>
                      <a:pt x="813190" y="4966"/>
                    </a:lnTo>
                    <a:lnTo>
                      <a:pt x="813939" y="4744"/>
                    </a:lnTo>
                    <a:cubicBezTo>
                      <a:pt x="834358" y="790"/>
                      <a:pt x="855161" y="-692"/>
                      <a:pt x="875867" y="296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67B836B0-24F2-487F-B189-3E2AD4DA7BA9}"/>
                  </a:ext>
                </a:extLst>
              </p:cNvPr>
              <p:cNvSpPr/>
              <p:nvPr/>
            </p:nvSpPr>
            <p:spPr>
              <a:xfrm>
                <a:off x="2346333" y="6100676"/>
                <a:ext cx="1628334" cy="854416"/>
              </a:xfrm>
              <a:custGeom>
                <a:avLst/>
                <a:gdLst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122589 w 1762850"/>
                  <a:gd name="connsiteY3" fmla="*/ 259154 h 1762850"/>
                  <a:gd name="connsiteX4" fmla="*/ 1118538 w 1762850"/>
                  <a:gd name="connsiteY4" fmla="*/ 301428 h 1762850"/>
                  <a:gd name="connsiteX5" fmla="*/ 1318453 w 1762850"/>
                  <a:gd name="connsiteY5" fmla="*/ 534836 h 1762850"/>
                  <a:gd name="connsiteX6" fmla="*/ 1380371 w 1762850"/>
                  <a:gd name="connsiteY6" fmla="*/ 596754 h 1762850"/>
                  <a:gd name="connsiteX7" fmla="*/ 1692662 w 1762850"/>
                  <a:gd name="connsiteY7" fmla="*/ 864234 h 1762850"/>
                  <a:gd name="connsiteX8" fmla="*/ 1744715 w 1762850"/>
                  <a:gd name="connsiteY8" fmla="*/ 916287 h 1762850"/>
                  <a:gd name="connsiteX9" fmla="*/ 1744715 w 1762850"/>
                  <a:gd name="connsiteY9" fmla="*/ 1003852 h 1762850"/>
                  <a:gd name="connsiteX10" fmla="*/ 1692217 w 1762850"/>
                  <a:gd name="connsiteY10" fmla="*/ 1056351 h 1762850"/>
                  <a:gd name="connsiteX11" fmla="*/ 1060732 w 1762850"/>
                  <a:gd name="connsiteY11" fmla="*/ 1687835 h 1762850"/>
                  <a:gd name="connsiteX12" fmla="*/ 1003852 w 1762850"/>
                  <a:gd name="connsiteY12" fmla="*/ 1744715 h 1762850"/>
                  <a:gd name="connsiteX13" fmla="*/ 916287 w 1762850"/>
                  <a:gd name="connsiteY13" fmla="*/ 1744715 h 1762850"/>
                  <a:gd name="connsiteX14" fmla="*/ 871281 w 1762850"/>
                  <a:gd name="connsiteY14" fmla="*/ 1699710 h 1762850"/>
                  <a:gd name="connsiteX15" fmla="*/ 586312 w 1762850"/>
                  <a:gd name="connsiteY15" fmla="*/ 1367000 h 1762850"/>
                  <a:gd name="connsiteX16" fmla="*/ 524394 w 1762850"/>
                  <a:gd name="connsiteY16" fmla="*/ 1305082 h 1762850"/>
                  <a:gd name="connsiteX17" fmla="*/ 306077 w 1762850"/>
                  <a:gd name="connsiteY17" fmla="*/ 1118092 h 1762850"/>
                  <a:gd name="connsiteX18" fmla="*/ 259153 w 1762850"/>
                  <a:gd name="connsiteY18" fmla="*/ 1122589 h 1762850"/>
                  <a:gd name="connsiteX19" fmla="*/ 116558 w 1762850"/>
                  <a:gd name="connsiteY19" fmla="*/ 1079893 h 1762850"/>
                  <a:gd name="connsiteX20" fmla="*/ 75904 w 1762850"/>
                  <a:gd name="connsiteY20" fmla="*/ 1046685 h 1762850"/>
                  <a:gd name="connsiteX21" fmla="*/ 42696 w 1762850"/>
                  <a:gd name="connsiteY21" fmla="*/ 1006031 h 1762850"/>
                  <a:gd name="connsiteX22" fmla="*/ 1186 w 1762850"/>
                  <a:gd name="connsiteY22" fmla="*/ 838595 h 1762850"/>
                  <a:gd name="connsiteX23" fmla="*/ 5036 w 1762850"/>
                  <a:gd name="connsiteY23" fmla="*/ 824383 h 1762850"/>
                  <a:gd name="connsiteX24" fmla="*/ 4135 w 1762850"/>
                  <a:gd name="connsiteY24" fmla="*/ 822332 h 1762850"/>
                  <a:gd name="connsiteX25" fmla="*/ 326961 w 1762850"/>
                  <a:gd name="connsiteY25" fmla="*/ 326962 h 1762850"/>
                  <a:gd name="connsiteX26" fmla="*/ 777719 w 1762850"/>
                  <a:gd name="connsiteY26" fmla="*/ 8186 h 1762850"/>
                  <a:gd name="connsiteX27" fmla="*/ 813190 w 1762850"/>
                  <a:gd name="connsiteY27" fmla="*/ 4966 h 1762850"/>
                  <a:gd name="connsiteX28" fmla="*/ 813939 w 1762850"/>
                  <a:gd name="connsiteY28" fmla="*/ 4744 h 1762850"/>
                  <a:gd name="connsiteX29" fmla="*/ 875867 w 1762850"/>
                  <a:gd name="connsiteY29" fmla="*/ 296 h 1762850"/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122589 w 1762850"/>
                  <a:gd name="connsiteY3" fmla="*/ 259154 h 1762850"/>
                  <a:gd name="connsiteX4" fmla="*/ 1095337 w 1762850"/>
                  <a:gd name="connsiteY4" fmla="*/ 257212 h 1762850"/>
                  <a:gd name="connsiteX5" fmla="*/ 1318453 w 1762850"/>
                  <a:gd name="connsiteY5" fmla="*/ 534836 h 1762850"/>
                  <a:gd name="connsiteX6" fmla="*/ 1380371 w 1762850"/>
                  <a:gd name="connsiteY6" fmla="*/ 596754 h 1762850"/>
                  <a:gd name="connsiteX7" fmla="*/ 1692662 w 1762850"/>
                  <a:gd name="connsiteY7" fmla="*/ 864234 h 1762850"/>
                  <a:gd name="connsiteX8" fmla="*/ 1744715 w 1762850"/>
                  <a:gd name="connsiteY8" fmla="*/ 916287 h 1762850"/>
                  <a:gd name="connsiteX9" fmla="*/ 1744715 w 1762850"/>
                  <a:gd name="connsiteY9" fmla="*/ 1003852 h 1762850"/>
                  <a:gd name="connsiteX10" fmla="*/ 1692217 w 1762850"/>
                  <a:gd name="connsiteY10" fmla="*/ 1056351 h 1762850"/>
                  <a:gd name="connsiteX11" fmla="*/ 1060732 w 1762850"/>
                  <a:gd name="connsiteY11" fmla="*/ 1687835 h 1762850"/>
                  <a:gd name="connsiteX12" fmla="*/ 1003852 w 1762850"/>
                  <a:gd name="connsiteY12" fmla="*/ 1744715 h 1762850"/>
                  <a:gd name="connsiteX13" fmla="*/ 916287 w 1762850"/>
                  <a:gd name="connsiteY13" fmla="*/ 1744715 h 1762850"/>
                  <a:gd name="connsiteX14" fmla="*/ 871281 w 1762850"/>
                  <a:gd name="connsiteY14" fmla="*/ 1699710 h 1762850"/>
                  <a:gd name="connsiteX15" fmla="*/ 586312 w 1762850"/>
                  <a:gd name="connsiteY15" fmla="*/ 1367000 h 1762850"/>
                  <a:gd name="connsiteX16" fmla="*/ 524394 w 1762850"/>
                  <a:gd name="connsiteY16" fmla="*/ 1305082 h 1762850"/>
                  <a:gd name="connsiteX17" fmla="*/ 306077 w 1762850"/>
                  <a:gd name="connsiteY17" fmla="*/ 1118092 h 1762850"/>
                  <a:gd name="connsiteX18" fmla="*/ 259153 w 1762850"/>
                  <a:gd name="connsiteY18" fmla="*/ 1122589 h 1762850"/>
                  <a:gd name="connsiteX19" fmla="*/ 116558 w 1762850"/>
                  <a:gd name="connsiteY19" fmla="*/ 1079893 h 1762850"/>
                  <a:gd name="connsiteX20" fmla="*/ 75904 w 1762850"/>
                  <a:gd name="connsiteY20" fmla="*/ 1046685 h 1762850"/>
                  <a:gd name="connsiteX21" fmla="*/ 42696 w 1762850"/>
                  <a:gd name="connsiteY21" fmla="*/ 1006031 h 1762850"/>
                  <a:gd name="connsiteX22" fmla="*/ 1186 w 1762850"/>
                  <a:gd name="connsiteY22" fmla="*/ 838595 h 1762850"/>
                  <a:gd name="connsiteX23" fmla="*/ 5036 w 1762850"/>
                  <a:gd name="connsiteY23" fmla="*/ 824383 h 1762850"/>
                  <a:gd name="connsiteX24" fmla="*/ 4135 w 1762850"/>
                  <a:gd name="connsiteY24" fmla="*/ 822332 h 1762850"/>
                  <a:gd name="connsiteX25" fmla="*/ 326961 w 1762850"/>
                  <a:gd name="connsiteY25" fmla="*/ 326962 h 1762850"/>
                  <a:gd name="connsiteX26" fmla="*/ 777719 w 1762850"/>
                  <a:gd name="connsiteY26" fmla="*/ 8186 h 1762850"/>
                  <a:gd name="connsiteX27" fmla="*/ 813190 w 1762850"/>
                  <a:gd name="connsiteY27" fmla="*/ 4966 h 1762850"/>
                  <a:gd name="connsiteX28" fmla="*/ 813939 w 1762850"/>
                  <a:gd name="connsiteY28" fmla="*/ 4744 h 1762850"/>
                  <a:gd name="connsiteX29" fmla="*/ 875867 w 1762850"/>
                  <a:gd name="connsiteY29" fmla="*/ 296 h 1762850"/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122589 w 1762850"/>
                  <a:gd name="connsiteY3" fmla="*/ 259154 h 1762850"/>
                  <a:gd name="connsiteX4" fmla="*/ 1318453 w 1762850"/>
                  <a:gd name="connsiteY4" fmla="*/ 534836 h 1762850"/>
                  <a:gd name="connsiteX5" fmla="*/ 1380371 w 1762850"/>
                  <a:gd name="connsiteY5" fmla="*/ 596754 h 1762850"/>
                  <a:gd name="connsiteX6" fmla="*/ 1692662 w 1762850"/>
                  <a:gd name="connsiteY6" fmla="*/ 864234 h 1762850"/>
                  <a:gd name="connsiteX7" fmla="*/ 1744715 w 1762850"/>
                  <a:gd name="connsiteY7" fmla="*/ 916287 h 1762850"/>
                  <a:gd name="connsiteX8" fmla="*/ 1744715 w 1762850"/>
                  <a:gd name="connsiteY8" fmla="*/ 1003852 h 1762850"/>
                  <a:gd name="connsiteX9" fmla="*/ 1692217 w 1762850"/>
                  <a:gd name="connsiteY9" fmla="*/ 1056351 h 1762850"/>
                  <a:gd name="connsiteX10" fmla="*/ 1060732 w 1762850"/>
                  <a:gd name="connsiteY10" fmla="*/ 1687835 h 1762850"/>
                  <a:gd name="connsiteX11" fmla="*/ 1003852 w 1762850"/>
                  <a:gd name="connsiteY11" fmla="*/ 1744715 h 1762850"/>
                  <a:gd name="connsiteX12" fmla="*/ 916287 w 1762850"/>
                  <a:gd name="connsiteY12" fmla="*/ 1744715 h 1762850"/>
                  <a:gd name="connsiteX13" fmla="*/ 871281 w 1762850"/>
                  <a:gd name="connsiteY13" fmla="*/ 1699710 h 1762850"/>
                  <a:gd name="connsiteX14" fmla="*/ 586312 w 1762850"/>
                  <a:gd name="connsiteY14" fmla="*/ 1367000 h 1762850"/>
                  <a:gd name="connsiteX15" fmla="*/ 524394 w 1762850"/>
                  <a:gd name="connsiteY15" fmla="*/ 1305082 h 1762850"/>
                  <a:gd name="connsiteX16" fmla="*/ 306077 w 1762850"/>
                  <a:gd name="connsiteY16" fmla="*/ 1118092 h 1762850"/>
                  <a:gd name="connsiteX17" fmla="*/ 259153 w 1762850"/>
                  <a:gd name="connsiteY17" fmla="*/ 1122589 h 1762850"/>
                  <a:gd name="connsiteX18" fmla="*/ 116558 w 1762850"/>
                  <a:gd name="connsiteY18" fmla="*/ 1079893 h 1762850"/>
                  <a:gd name="connsiteX19" fmla="*/ 75904 w 1762850"/>
                  <a:gd name="connsiteY19" fmla="*/ 1046685 h 1762850"/>
                  <a:gd name="connsiteX20" fmla="*/ 42696 w 1762850"/>
                  <a:gd name="connsiteY20" fmla="*/ 1006031 h 1762850"/>
                  <a:gd name="connsiteX21" fmla="*/ 1186 w 1762850"/>
                  <a:gd name="connsiteY21" fmla="*/ 838595 h 1762850"/>
                  <a:gd name="connsiteX22" fmla="*/ 5036 w 1762850"/>
                  <a:gd name="connsiteY22" fmla="*/ 824383 h 1762850"/>
                  <a:gd name="connsiteX23" fmla="*/ 4135 w 1762850"/>
                  <a:gd name="connsiteY23" fmla="*/ 822332 h 1762850"/>
                  <a:gd name="connsiteX24" fmla="*/ 326961 w 1762850"/>
                  <a:gd name="connsiteY24" fmla="*/ 326962 h 1762850"/>
                  <a:gd name="connsiteX25" fmla="*/ 777719 w 1762850"/>
                  <a:gd name="connsiteY25" fmla="*/ 8186 h 1762850"/>
                  <a:gd name="connsiteX26" fmla="*/ 813190 w 1762850"/>
                  <a:gd name="connsiteY26" fmla="*/ 4966 h 1762850"/>
                  <a:gd name="connsiteX27" fmla="*/ 813939 w 1762850"/>
                  <a:gd name="connsiteY27" fmla="*/ 4744 h 1762850"/>
                  <a:gd name="connsiteX28" fmla="*/ 875867 w 1762850"/>
                  <a:gd name="connsiteY28" fmla="*/ 296 h 1762850"/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099388 w 1762850"/>
                  <a:gd name="connsiteY3" fmla="*/ 273893 h 1762850"/>
                  <a:gd name="connsiteX4" fmla="*/ 1318453 w 1762850"/>
                  <a:gd name="connsiteY4" fmla="*/ 534836 h 1762850"/>
                  <a:gd name="connsiteX5" fmla="*/ 1380371 w 1762850"/>
                  <a:gd name="connsiteY5" fmla="*/ 596754 h 1762850"/>
                  <a:gd name="connsiteX6" fmla="*/ 1692662 w 1762850"/>
                  <a:gd name="connsiteY6" fmla="*/ 864234 h 1762850"/>
                  <a:gd name="connsiteX7" fmla="*/ 1744715 w 1762850"/>
                  <a:gd name="connsiteY7" fmla="*/ 916287 h 1762850"/>
                  <a:gd name="connsiteX8" fmla="*/ 1744715 w 1762850"/>
                  <a:gd name="connsiteY8" fmla="*/ 1003852 h 1762850"/>
                  <a:gd name="connsiteX9" fmla="*/ 1692217 w 1762850"/>
                  <a:gd name="connsiteY9" fmla="*/ 1056351 h 1762850"/>
                  <a:gd name="connsiteX10" fmla="*/ 1060732 w 1762850"/>
                  <a:gd name="connsiteY10" fmla="*/ 1687835 h 1762850"/>
                  <a:gd name="connsiteX11" fmla="*/ 1003852 w 1762850"/>
                  <a:gd name="connsiteY11" fmla="*/ 1744715 h 1762850"/>
                  <a:gd name="connsiteX12" fmla="*/ 916287 w 1762850"/>
                  <a:gd name="connsiteY12" fmla="*/ 1744715 h 1762850"/>
                  <a:gd name="connsiteX13" fmla="*/ 871281 w 1762850"/>
                  <a:gd name="connsiteY13" fmla="*/ 1699710 h 1762850"/>
                  <a:gd name="connsiteX14" fmla="*/ 586312 w 1762850"/>
                  <a:gd name="connsiteY14" fmla="*/ 1367000 h 1762850"/>
                  <a:gd name="connsiteX15" fmla="*/ 524394 w 1762850"/>
                  <a:gd name="connsiteY15" fmla="*/ 1305082 h 1762850"/>
                  <a:gd name="connsiteX16" fmla="*/ 306077 w 1762850"/>
                  <a:gd name="connsiteY16" fmla="*/ 1118092 h 1762850"/>
                  <a:gd name="connsiteX17" fmla="*/ 259153 w 1762850"/>
                  <a:gd name="connsiteY17" fmla="*/ 1122589 h 1762850"/>
                  <a:gd name="connsiteX18" fmla="*/ 116558 w 1762850"/>
                  <a:gd name="connsiteY18" fmla="*/ 1079893 h 1762850"/>
                  <a:gd name="connsiteX19" fmla="*/ 75904 w 1762850"/>
                  <a:gd name="connsiteY19" fmla="*/ 1046685 h 1762850"/>
                  <a:gd name="connsiteX20" fmla="*/ 42696 w 1762850"/>
                  <a:gd name="connsiteY20" fmla="*/ 1006031 h 1762850"/>
                  <a:gd name="connsiteX21" fmla="*/ 1186 w 1762850"/>
                  <a:gd name="connsiteY21" fmla="*/ 838595 h 1762850"/>
                  <a:gd name="connsiteX22" fmla="*/ 5036 w 1762850"/>
                  <a:gd name="connsiteY22" fmla="*/ 824383 h 1762850"/>
                  <a:gd name="connsiteX23" fmla="*/ 4135 w 1762850"/>
                  <a:gd name="connsiteY23" fmla="*/ 822332 h 1762850"/>
                  <a:gd name="connsiteX24" fmla="*/ 326961 w 1762850"/>
                  <a:gd name="connsiteY24" fmla="*/ 326962 h 1762850"/>
                  <a:gd name="connsiteX25" fmla="*/ 777719 w 1762850"/>
                  <a:gd name="connsiteY25" fmla="*/ 8186 h 1762850"/>
                  <a:gd name="connsiteX26" fmla="*/ 813190 w 1762850"/>
                  <a:gd name="connsiteY26" fmla="*/ 4966 h 1762850"/>
                  <a:gd name="connsiteX27" fmla="*/ 813939 w 1762850"/>
                  <a:gd name="connsiteY27" fmla="*/ 4744 h 1762850"/>
                  <a:gd name="connsiteX28" fmla="*/ 875867 w 1762850"/>
                  <a:gd name="connsiteY28" fmla="*/ 296 h 1762850"/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099388 w 1762850"/>
                  <a:gd name="connsiteY3" fmla="*/ 273893 h 1762850"/>
                  <a:gd name="connsiteX4" fmla="*/ 1318453 w 1762850"/>
                  <a:gd name="connsiteY4" fmla="*/ 534836 h 1762850"/>
                  <a:gd name="connsiteX5" fmla="*/ 1380371 w 1762850"/>
                  <a:gd name="connsiteY5" fmla="*/ 596754 h 1762850"/>
                  <a:gd name="connsiteX6" fmla="*/ 1692662 w 1762850"/>
                  <a:gd name="connsiteY6" fmla="*/ 864234 h 1762850"/>
                  <a:gd name="connsiteX7" fmla="*/ 1744715 w 1762850"/>
                  <a:gd name="connsiteY7" fmla="*/ 916287 h 1762850"/>
                  <a:gd name="connsiteX8" fmla="*/ 1744715 w 1762850"/>
                  <a:gd name="connsiteY8" fmla="*/ 1003852 h 1762850"/>
                  <a:gd name="connsiteX9" fmla="*/ 1692217 w 1762850"/>
                  <a:gd name="connsiteY9" fmla="*/ 1056351 h 1762850"/>
                  <a:gd name="connsiteX10" fmla="*/ 1060732 w 1762850"/>
                  <a:gd name="connsiteY10" fmla="*/ 1687835 h 1762850"/>
                  <a:gd name="connsiteX11" fmla="*/ 1003852 w 1762850"/>
                  <a:gd name="connsiteY11" fmla="*/ 1744715 h 1762850"/>
                  <a:gd name="connsiteX12" fmla="*/ 916287 w 1762850"/>
                  <a:gd name="connsiteY12" fmla="*/ 1744715 h 1762850"/>
                  <a:gd name="connsiteX13" fmla="*/ 871281 w 1762850"/>
                  <a:gd name="connsiteY13" fmla="*/ 1699710 h 1762850"/>
                  <a:gd name="connsiteX14" fmla="*/ 586312 w 1762850"/>
                  <a:gd name="connsiteY14" fmla="*/ 1367000 h 1762850"/>
                  <a:gd name="connsiteX15" fmla="*/ 524394 w 1762850"/>
                  <a:gd name="connsiteY15" fmla="*/ 1305082 h 1762850"/>
                  <a:gd name="connsiteX16" fmla="*/ 306077 w 1762850"/>
                  <a:gd name="connsiteY16" fmla="*/ 1118092 h 1762850"/>
                  <a:gd name="connsiteX17" fmla="*/ 259153 w 1762850"/>
                  <a:gd name="connsiteY17" fmla="*/ 1122589 h 1762850"/>
                  <a:gd name="connsiteX18" fmla="*/ 116558 w 1762850"/>
                  <a:gd name="connsiteY18" fmla="*/ 1079893 h 1762850"/>
                  <a:gd name="connsiteX19" fmla="*/ 75904 w 1762850"/>
                  <a:gd name="connsiteY19" fmla="*/ 1046685 h 1762850"/>
                  <a:gd name="connsiteX20" fmla="*/ 42696 w 1762850"/>
                  <a:gd name="connsiteY20" fmla="*/ 1006031 h 1762850"/>
                  <a:gd name="connsiteX21" fmla="*/ 1186 w 1762850"/>
                  <a:gd name="connsiteY21" fmla="*/ 838595 h 1762850"/>
                  <a:gd name="connsiteX22" fmla="*/ 5036 w 1762850"/>
                  <a:gd name="connsiteY22" fmla="*/ 824383 h 1762850"/>
                  <a:gd name="connsiteX23" fmla="*/ 4135 w 1762850"/>
                  <a:gd name="connsiteY23" fmla="*/ 822332 h 1762850"/>
                  <a:gd name="connsiteX24" fmla="*/ 326961 w 1762850"/>
                  <a:gd name="connsiteY24" fmla="*/ 326962 h 1762850"/>
                  <a:gd name="connsiteX25" fmla="*/ 777719 w 1762850"/>
                  <a:gd name="connsiteY25" fmla="*/ 8186 h 1762850"/>
                  <a:gd name="connsiteX26" fmla="*/ 813190 w 1762850"/>
                  <a:gd name="connsiteY26" fmla="*/ 4966 h 1762850"/>
                  <a:gd name="connsiteX27" fmla="*/ 813939 w 1762850"/>
                  <a:gd name="connsiteY27" fmla="*/ 4744 h 1762850"/>
                  <a:gd name="connsiteX28" fmla="*/ 875867 w 1762850"/>
                  <a:gd name="connsiteY28" fmla="*/ 296 h 1762850"/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099388 w 1762850"/>
                  <a:gd name="connsiteY3" fmla="*/ 273893 h 1762850"/>
                  <a:gd name="connsiteX4" fmla="*/ 1318453 w 1762850"/>
                  <a:gd name="connsiteY4" fmla="*/ 534836 h 1762850"/>
                  <a:gd name="connsiteX5" fmla="*/ 1380371 w 1762850"/>
                  <a:gd name="connsiteY5" fmla="*/ 596754 h 1762850"/>
                  <a:gd name="connsiteX6" fmla="*/ 1692662 w 1762850"/>
                  <a:gd name="connsiteY6" fmla="*/ 864234 h 1762850"/>
                  <a:gd name="connsiteX7" fmla="*/ 1744715 w 1762850"/>
                  <a:gd name="connsiteY7" fmla="*/ 916287 h 1762850"/>
                  <a:gd name="connsiteX8" fmla="*/ 1744715 w 1762850"/>
                  <a:gd name="connsiteY8" fmla="*/ 1003852 h 1762850"/>
                  <a:gd name="connsiteX9" fmla="*/ 1692217 w 1762850"/>
                  <a:gd name="connsiteY9" fmla="*/ 1056351 h 1762850"/>
                  <a:gd name="connsiteX10" fmla="*/ 1060732 w 1762850"/>
                  <a:gd name="connsiteY10" fmla="*/ 1687835 h 1762850"/>
                  <a:gd name="connsiteX11" fmla="*/ 1003852 w 1762850"/>
                  <a:gd name="connsiteY11" fmla="*/ 1744715 h 1762850"/>
                  <a:gd name="connsiteX12" fmla="*/ 916287 w 1762850"/>
                  <a:gd name="connsiteY12" fmla="*/ 1744715 h 1762850"/>
                  <a:gd name="connsiteX13" fmla="*/ 871281 w 1762850"/>
                  <a:gd name="connsiteY13" fmla="*/ 1699710 h 1762850"/>
                  <a:gd name="connsiteX14" fmla="*/ 586312 w 1762850"/>
                  <a:gd name="connsiteY14" fmla="*/ 1367000 h 1762850"/>
                  <a:gd name="connsiteX15" fmla="*/ 524394 w 1762850"/>
                  <a:gd name="connsiteY15" fmla="*/ 1305082 h 1762850"/>
                  <a:gd name="connsiteX16" fmla="*/ 306077 w 1762850"/>
                  <a:gd name="connsiteY16" fmla="*/ 1118092 h 1762850"/>
                  <a:gd name="connsiteX17" fmla="*/ 246263 w 1762850"/>
                  <a:gd name="connsiteY17" fmla="*/ 1098024 h 1762850"/>
                  <a:gd name="connsiteX18" fmla="*/ 116558 w 1762850"/>
                  <a:gd name="connsiteY18" fmla="*/ 1079893 h 1762850"/>
                  <a:gd name="connsiteX19" fmla="*/ 75904 w 1762850"/>
                  <a:gd name="connsiteY19" fmla="*/ 1046685 h 1762850"/>
                  <a:gd name="connsiteX20" fmla="*/ 42696 w 1762850"/>
                  <a:gd name="connsiteY20" fmla="*/ 1006031 h 1762850"/>
                  <a:gd name="connsiteX21" fmla="*/ 1186 w 1762850"/>
                  <a:gd name="connsiteY21" fmla="*/ 838595 h 1762850"/>
                  <a:gd name="connsiteX22" fmla="*/ 5036 w 1762850"/>
                  <a:gd name="connsiteY22" fmla="*/ 824383 h 1762850"/>
                  <a:gd name="connsiteX23" fmla="*/ 4135 w 1762850"/>
                  <a:gd name="connsiteY23" fmla="*/ 822332 h 1762850"/>
                  <a:gd name="connsiteX24" fmla="*/ 326961 w 1762850"/>
                  <a:gd name="connsiteY24" fmla="*/ 326962 h 1762850"/>
                  <a:gd name="connsiteX25" fmla="*/ 777719 w 1762850"/>
                  <a:gd name="connsiteY25" fmla="*/ 8186 h 1762850"/>
                  <a:gd name="connsiteX26" fmla="*/ 813190 w 1762850"/>
                  <a:gd name="connsiteY26" fmla="*/ 4966 h 1762850"/>
                  <a:gd name="connsiteX27" fmla="*/ 813939 w 1762850"/>
                  <a:gd name="connsiteY27" fmla="*/ 4744 h 1762850"/>
                  <a:gd name="connsiteX28" fmla="*/ 875867 w 1762850"/>
                  <a:gd name="connsiteY28" fmla="*/ 296 h 1762850"/>
                  <a:gd name="connsiteX0" fmla="*/ 875867 w 1762850"/>
                  <a:gd name="connsiteY0" fmla="*/ 296 h 1762850"/>
                  <a:gd name="connsiteX1" fmla="*/ 1046685 w 1762850"/>
                  <a:gd name="connsiteY1" fmla="*/ 75904 h 1762850"/>
                  <a:gd name="connsiteX2" fmla="*/ 1046684 w 1762850"/>
                  <a:gd name="connsiteY2" fmla="*/ 75905 h 1762850"/>
                  <a:gd name="connsiteX3" fmla="*/ 1099388 w 1762850"/>
                  <a:gd name="connsiteY3" fmla="*/ 273893 h 1762850"/>
                  <a:gd name="connsiteX4" fmla="*/ 1318453 w 1762850"/>
                  <a:gd name="connsiteY4" fmla="*/ 534836 h 1762850"/>
                  <a:gd name="connsiteX5" fmla="*/ 1380371 w 1762850"/>
                  <a:gd name="connsiteY5" fmla="*/ 596754 h 1762850"/>
                  <a:gd name="connsiteX6" fmla="*/ 1692662 w 1762850"/>
                  <a:gd name="connsiteY6" fmla="*/ 864234 h 1762850"/>
                  <a:gd name="connsiteX7" fmla="*/ 1744715 w 1762850"/>
                  <a:gd name="connsiteY7" fmla="*/ 916287 h 1762850"/>
                  <a:gd name="connsiteX8" fmla="*/ 1744715 w 1762850"/>
                  <a:gd name="connsiteY8" fmla="*/ 1003852 h 1762850"/>
                  <a:gd name="connsiteX9" fmla="*/ 1692217 w 1762850"/>
                  <a:gd name="connsiteY9" fmla="*/ 1056351 h 1762850"/>
                  <a:gd name="connsiteX10" fmla="*/ 1060732 w 1762850"/>
                  <a:gd name="connsiteY10" fmla="*/ 1687835 h 1762850"/>
                  <a:gd name="connsiteX11" fmla="*/ 1003852 w 1762850"/>
                  <a:gd name="connsiteY11" fmla="*/ 1744715 h 1762850"/>
                  <a:gd name="connsiteX12" fmla="*/ 916287 w 1762850"/>
                  <a:gd name="connsiteY12" fmla="*/ 1744715 h 1762850"/>
                  <a:gd name="connsiteX13" fmla="*/ 871281 w 1762850"/>
                  <a:gd name="connsiteY13" fmla="*/ 1699710 h 1762850"/>
                  <a:gd name="connsiteX14" fmla="*/ 586312 w 1762850"/>
                  <a:gd name="connsiteY14" fmla="*/ 1367000 h 1762850"/>
                  <a:gd name="connsiteX15" fmla="*/ 524394 w 1762850"/>
                  <a:gd name="connsiteY15" fmla="*/ 1305082 h 1762850"/>
                  <a:gd name="connsiteX16" fmla="*/ 290610 w 1762850"/>
                  <a:gd name="connsiteY16" fmla="*/ 1083703 h 1762850"/>
                  <a:gd name="connsiteX17" fmla="*/ 246263 w 1762850"/>
                  <a:gd name="connsiteY17" fmla="*/ 1098024 h 1762850"/>
                  <a:gd name="connsiteX18" fmla="*/ 116558 w 1762850"/>
                  <a:gd name="connsiteY18" fmla="*/ 1079893 h 1762850"/>
                  <a:gd name="connsiteX19" fmla="*/ 75904 w 1762850"/>
                  <a:gd name="connsiteY19" fmla="*/ 1046685 h 1762850"/>
                  <a:gd name="connsiteX20" fmla="*/ 42696 w 1762850"/>
                  <a:gd name="connsiteY20" fmla="*/ 1006031 h 1762850"/>
                  <a:gd name="connsiteX21" fmla="*/ 1186 w 1762850"/>
                  <a:gd name="connsiteY21" fmla="*/ 838595 h 1762850"/>
                  <a:gd name="connsiteX22" fmla="*/ 5036 w 1762850"/>
                  <a:gd name="connsiteY22" fmla="*/ 824383 h 1762850"/>
                  <a:gd name="connsiteX23" fmla="*/ 4135 w 1762850"/>
                  <a:gd name="connsiteY23" fmla="*/ 822332 h 1762850"/>
                  <a:gd name="connsiteX24" fmla="*/ 326961 w 1762850"/>
                  <a:gd name="connsiteY24" fmla="*/ 326962 h 1762850"/>
                  <a:gd name="connsiteX25" fmla="*/ 777719 w 1762850"/>
                  <a:gd name="connsiteY25" fmla="*/ 8186 h 1762850"/>
                  <a:gd name="connsiteX26" fmla="*/ 813190 w 1762850"/>
                  <a:gd name="connsiteY26" fmla="*/ 4966 h 1762850"/>
                  <a:gd name="connsiteX27" fmla="*/ 813939 w 1762850"/>
                  <a:gd name="connsiteY27" fmla="*/ 4744 h 1762850"/>
                  <a:gd name="connsiteX28" fmla="*/ 875867 w 1762850"/>
                  <a:gd name="connsiteY28" fmla="*/ 296 h 1762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762850" h="1762850">
                    <a:moveTo>
                      <a:pt x="875867" y="296"/>
                    </a:moveTo>
                    <a:cubicBezTo>
                      <a:pt x="937988" y="3261"/>
                      <a:pt x="999245" y="28464"/>
                      <a:pt x="1046685" y="75904"/>
                    </a:cubicBezTo>
                    <a:lnTo>
                      <a:pt x="1046684" y="75905"/>
                    </a:lnTo>
                    <a:cubicBezTo>
                      <a:pt x="1097288" y="126508"/>
                      <a:pt x="1112277" y="192831"/>
                      <a:pt x="1099388" y="273893"/>
                    </a:cubicBezTo>
                    <a:lnTo>
                      <a:pt x="1318453" y="534836"/>
                    </a:lnTo>
                    <a:cubicBezTo>
                      <a:pt x="1334229" y="553256"/>
                      <a:pt x="1361951" y="580978"/>
                      <a:pt x="1380371" y="596754"/>
                    </a:cubicBezTo>
                    <a:lnTo>
                      <a:pt x="1692662" y="864234"/>
                    </a:lnTo>
                    <a:lnTo>
                      <a:pt x="1744715" y="916287"/>
                    </a:lnTo>
                    <a:cubicBezTo>
                      <a:pt x="1768896" y="940467"/>
                      <a:pt x="1768896" y="979672"/>
                      <a:pt x="1744715" y="1003852"/>
                    </a:cubicBezTo>
                    <a:lnTo>
                      <a:pt x="1692217" y="1056351"/>
                    </a:lnTo>
                    <a:lnTo>
                      <a:pt x="1060732" y="1687835"/>
                    </a:lnTo>
                    <a:lnTo>
                      <a:pt x="1003852" y="1744715"/>
                    </a:lnTo>
                    <a:cubicBezTo>
                      <a:pt x="979672" y="1768896"/>
                      <a:pt x="940467" y="1768896"/>
                      <a:pt x="916287" y="1744715"/>
                    </a:cubicBezTo>
                    <a:lnTo>
                      <a:pt x="871281" y="1699710"/>
                    </a:lnTo>
                    <a:lnTo>
                      <a:pt x="586312" y="1367000"/>
                    </a:lnTo>
                    <a:cubicBezTo>
                      <a:pt x="570536" y="1348581"/>
                      <a:pt x="542814" y="1320859"/>
                      <a:pt x="524394" y="1305082"/>
                    </a:cubicBezTo>
                    <a:lnTo>
                      <a:pt x="290610" y="1083703"/>
                    </a:lnTo>
                    <a:lnTo>
                      <a:pt x="246263" y="1098024"/>
                    </a:lnTo>
                    <a:cubicBezTo>
                      <a:pt x="196521" y="1098024"/>
                      <a:pt x="159669" y="1108357"/>
                      <a:pt x="116558" y="1079893"/>
                    </a:cubicBezTo>
                    <a:lnTo>
                      <a:pt x="75904" y="1046685"/>
                    </a:lnTo>
                    <a:lnTo>
                      <a:pt x="42696" y="1006031"/>
                    </a:lnTo>
                    <a:cubicBezTo>
                      <a:pt x="9488" y="955736"/>
                      <a:pt x="-4349" y="896413"/>
                      <a:pt x="1186" y="838595"/>
                    </a:cubicBezTo>
                    <a:lnTo>
                      <a:pt x="5036" y="824383"/>
                    </a:lnTo>
                    <a:lnTo>
                      <a:pt x="4135" y="822332"/>
                    </a:lnTo>
                    <a:cubicBezTo>
                      <a:pt x="-6163" y="734159"/>
                      <a:pt x="125165" y="528758"/>
                      <a:pt x="326961" y="326962"/>
                    </a:cubicBezTo>
                    <a:cubicBezTo>
                      <a:pt x="499929" y="153993"/>
                      <a:pt x="675546" y="32798"/>
                      <a:pt x="777719" y="8186"/>
                    </a:cubicBezTo>
                    <a:lnTo>
                      <a:pt x="813190" y="4966"/>
                    </a:lnTo>
                    <a:lnTo>
                      <a:pt x="813939" y="4744"/>
                    </a:lnTo>
                    <a:cubicBezTo>
                      <a:pt x="834358" y="790"/>
                      <a:pt x="855161" y="-692"/>
                      <a:pt x="875867" y="29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BAB45309-CA1C-4C22-92CE-2F8440F5FEF9}"/>
              </a:ext>
            </a:extLst>
          </p:cNvPr>
          <p:cNvGrpSpPr/>
          <p:nvPr/>
        </p:nvGrpSpPr>
        <p:grpSpPr>
          <a:xfrm>
            <a:off x="735265" y="3999530"/>
            <a:ext cx="2479653" cy="2168814"/>
            <a:chOff x="62911" y="3632813"/>
            <a:chExt cx="3021923" cy="2643107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C3750335-8529-4D0A-B428-7CA96A4034B4}"/>
                </a:ext>
              </a:extLst>
            </p:cNvPr>
            <p:cNvGrpSpPr/>
            <p:nvPr/>
          </p:nvGrpSpPr>
          <p:grpSpPr>
            <a:xfrm>
              <a:off x="1017909" y="3632813"/>
              <a:ext cx="2066925" cy="1760537"/>
              <a:chOff x="796498" y="3632813"/>
              <a:chExt cx="2066925" cy="1760537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2DDA0D28-BBC5-451E-9EDC-F43FC660A854}"/>
                  </a:ext>
                </a:extLst>
              </p:cNvPr>
              <p:cNvGrpSpPr/>
              <p:nvPr/>
            </p:nvGrpSpPr>
            <p:grpSpPr>
              <a:xfrm>
                <a:off x="796498" y="3632813"/>
                <a:ext cx="2066925" cy="1760537"/>
                <a:chOff x="796498" y="3302806"/>
                <a:chExt cx="2066925" cy="1760537"/>
              </a:xfrm>
            </p:grpSpPr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47E0097F-4732-48B1-A2D0-02FB2D65340C}"/>
                    </a:ext>
                  </a:extLst>
                </p:cNvPr>
                <p:cNvSpPr/>
                <p:nvPr/>
              </p:nvSpPr>
              <p:spPr>
                <a:xfrm>
                  <a:off x="796498" y="3302806"/>
                  <a:ext cx="2066925" cy="1760537"/>
                </a:xfrm>
                <a:custGeom>
                  <a:avLst/>
                  <a:gdLst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2025849 w 2066925"/>
                    <a:gd name="connsiteY13" fmla="*/ 1191179 h 1760537"/>
                    <a:gd name="connsiteX14" fmla="*/ 2032427 w 2066925"/>
                    <a:gd name="connsiteY14" fmla="*/ 1197757 h 1760537"/>
                    <a:gd name="connsiteX15" fmla="*/ 1603802 w 2066925"/>
                    <a:gd name="connsiteY15" fmla="*/ 1397782 h 1760537"/>
                    <a:gd name="connsiteX16" fmla="*/ 1170415 w 2066925"/>
                    <a:gd name="connsiteY16" fmla="*/ 1726394 h 1760537"/>
                    <a:gd name="connsiteX17" fmla="*/ 1167680 w 2066925"/>
                    <a:gd name="connsiteY17" fmla="*/ 1717910 h 1760537"/>
                    <a:gd name="connsiteX18" fmla="*/ 1166709 w 2066925"/>
                    <a:gd name="connsiteY18" fmla="*/ 1722720 h 1760537"/>
                    <a:gd name="connsiteX19" fmla="*/ 1109657 w 2066925"/>
                    <a:gd name="connsiteY19" fmla="*/ 1760537 h 1760537"/>
                    <a:gd name="connsiteX20" fmla="*/ 1035413 w 2066925"/>
                    <a:gd name="connsiteY20" fmla="*/ 1760537 h 1760537"/>
                    <a:gd name="connsiteX21" fmla="*/ 142359 w 2066925"/>
                    <a:gd name="connsiteY21" fmla="*/ 1760537 h 1760537"/>
                    <a:gd name="connsiteX22" fmla="*/ 61918 w 2066925"/>
                    <a:gd name="connsiteY22" fmla="*/ 1760537 h 1760537"/>
                    <a:gd name="connsiteX23" fmla="*/ 0 w 2066925"/>
                    <a:gd name="connsiteY23" fmla="*/ 1698619 h 1760537"/>
                    <a:gd name="connsiteX24" fmla="*/ 0 w 2066925"/>
                    <a:gd name="connsiteY24" fmla="*/ 1634971 h 1760537"/>
                    <a:gd name="connsiteX25" fmla="*/ 33758 w 2066925"/>
                    <a:gd name="connsiteY25" fmla="*/ 1198207 h 1760537"/>
                    <a:gd name="connsiteX26" fmla="*/ 33758 w 2066925"/>
                    <a:gd name="connsiteY26" fmla="*/ 1110642 h 1760537"/>
                    <a:gd name="connsiteX27" fmla="*/ 0 w 2066925"/>
                    <a:gd name="connsiteY27" fmla="*/ 673878 h 1760537"/>
                    <a:gd name="connsiteX28" fmla="*/ 0 w 2066925"/>
                    <a:gd name="connsiteY28" fmla="*/ 627068 h 1760537"/>
                    <a:gd name="connsiteX29" fmla="*/ 61918 w 2066925"/>
                    <a:gd name="connsiteY29" fmla="*/ 565150 h 1760537"/>
                    <a:gd name="connsiteX30" fmla="*/ 74663 w 2066925"/>
                    <a:gd name="connsiteY30" fmla="*/ 565150 h 1760537"/>
                    <a:gd name="connsiteX31" fmla="*/ 291075 w 2066925"/>
                    <a:gd name="connsiteY31" fmla="*/ 468736 h 1760537"/>
                    <a:gd name="connsiteX32" fmla="*/ 906728 w 2066925"/>
                    <a:gd name="connsiteY32" fmla="*/ 27451 h 1760537"/>
                    <a:gd name="connsiteX33" fmla="*/ 906927 w 2066925"/>
                    <a:gd name="connsiteY33" fmla="*/ 27864 h 1760537"/>
                    <a:gd name="connsiteX34" fmla="*/ 913486 w 2066925"/>
                    <a:gd name="connsiteY34" fmla="*/ 18136 h 1760537"/>
                    <a:gd name="connsiteX35" fmla="*/ 957268 w 2066925"/>
                    <a:gd name="connsiteY35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2025849 w 2066925"/>
                    <a:gd name="connsiteY13" fmla="*/ 1191179 h 1760537"/>
                    <a:gd name="connsiteX14" fmla="*/ 2032427 w 2066925"/>
                    <a:gd name="connsiteY14" fmla="*/ 1197757 h 1760537"/>
                    <a:gd name="connsiteX15" fmla="*/ 1603802 w 2066925"/>
                    <a:gd name="connsiteY15" fmla="*/ 1397782 h 1760537"/>
                    <a:gd name="connsiteX16" fmla="*/ 1170415 w 2066925"/>
                    <a:gd name="connsiteY16" fmla="*/ 1726394 h 1760537"/>
                    <a:gd name="connsiteX17" fmla="*/ 1167680 w 2066925"/>
                    <a:gd name="connsiteY17" fmla="*/ 1717910 h 1760537"/>
                    <a:gd name="connsiteX18" fmla="*/ 1109657 w 2066925"/>
                    <a:gd name="connsiteY18" fmla="*/ 1760537 h 1760537"/>
                    <a:gd name="connsiteX19" fmla="*/ 1035413 w 2066925"/>
                    <a:gd name="connsiteY19" fmla="*/ 1760537 h 1760537"/>
                    <a:gd name="connsiteX20" fmla="*/ 142359 w 2066925"/>
                    <a:gd name="connsiteY20" fmla="*/ 1760537 h 1760537"/>
                    <a:gd name="connsiteX21" fmla="*/ 61918 w 2066925"/>
                    <a:gd name="connsiteY21" fmla="*/ 1760537 h 1760537"/>
                    <a:gd name="connsiteX22" fmla="*/ 0 w 2066925"/>
                    <a:gd name="connsiteY22" fmla="*/ 1698619 h 1760537"/>
                    <a:gd name="connsiteX23" fmla="*/ 0 w 2066925"/>
                    <a:gd name="connsiteY23" fmla="*/ 1634971 h 1760537"/>
                    <a:gd name="connsiteX24" fmla="*/ 33758 w 2066925"/>
                    <a:gd name="connsiteY24" fmla="*/ 1198207 h 1760537"/>
                    <a:gd name="connsiteX25" fmla="*/ 33758 w 2066925"/>
                    <a:gd name="connsiteY25" fmla="*/ 1110642 h 1760537"/>
                    <a:gd name="connsiteX26" fmla="*/ 0 w 2066925"/>
                    <a:gd name="connsiteY26" fmla="*/ 673878 h 1760537"/>
                    <a:gd name="connsiteX27" fmla="*/ 0 w 2066925"/>
                    <a:gd name="connsiteY27" fmla="*/ 627068 h 1760537"/>
                    <a:gd name="connsiteX28" fmla="*/ 61918 w 2066925"/>
                    <a:gd name="connsiteY28" fmla="*/ 565150 h 1760537"/>
                    <a:gd name="connsiteX29" fmla="*/ 74663 w 2066925"/>
                    <a:gd name="connsiteY29" fmla="*/ 565150 h 1760537"/>
                    <a:gd name="connsiteX30" fmla="*/ 291075 w 2066925"/>
                    <a:gd name="connsiteY30" fmla="*/ 468736 h 1760537"/>
                    <a:gd name="connsiteX31" fmla="*/ 906728 w 2066925"/>
                    <a:gd name="connsiteY31" fmla="*/ 27451 h 1760537"/>
                    <a:gd name="connsiteX32" fmla="*/ 906927 w 2066925"/>
                    <a:gd name="connsiteY32" fmla="*/ 27864 h 1760537"/>
                    <a:gd name="connsiteX33" fmla="*/ 913486 w 2066925"/>
                    <a:gd name="connsiteY33" fmla="*/ 18136 h 1760537"/>
                    <a:gd name="connsiteX34" fmla="*/ 957268 w 2066925"/>
                    <a:gd name="connsiteY34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2025849 w 2066925"/>
                    <a:gd name="connsiteY13" fmla="*/ 1191179 h 1760537"/>
                    <a:gd name="connsiteX14" fmla="*/ 2032427 w 2066925"/>
                    <a:gd name="connsiteY14" fmla="*/ 1197757 h 1760537"/>
                    <a:gd name="connsiteX15" fmla="*/ 1603802 w 2066925"/>
                    <a:gd name="connsiteY15" fmla="*/ 1397782 h 1760537"/>
                    <a:gd name="connsiteX16" fmla="*/ 1170415 w 2066925"/>
                    <a:gd name="connsiteY16" fmla="*/ 1726394 h 1760537"/>
                    <a:gd name="connsiteX17" fmla="*/ 1109657 w 2066925"/>
                    <a:gd name="connsiteY17" fmla="*/ 1760537 h 1760537"/>
                    <a:gd name="connsiteX18" fmla="*/ 1035413 w 2066925"/>
                    <a:gd name="connsiteY18" fmla="*/ 1760537 h 1760537"/>
                    <a:gd name="connsiteX19" fmla="*/ 142359 w 2066925"/>
                    <a:gd name="connsiteY19" fmla="*/ 1760537 h 1760537"/>
                    <a:gd name="connsiteX20" fmla="*/ 61918 w 2066925"/>
                    <a:gd name="connsiteY20" fmla="*/ 1760537 h 1760537"/>
                    <a:gd name="connsiteX21" fmla="*/ 0 w 2066925"/>
                    <a:gd name="connsiteY21" fmla="*/ 1698619 h 1760537"/>
                    <a:gd name="connsiteX22" fmla="*/ 0 w 2066925"/>
                    <a:gd name="connsiteY22" fmla="*/ 1634971 h 1760537"/>
                    <a:gd name="connsiteX23" fmla="*/ 33758 w 2066925"/>
                    <a:gd name="connsiteY23" fmla="*/ 1198207 h 1760537"/>
                    <a:gd name="connsiteX24" fmla="*/ 33758 w 2066925"/>
                    <a:gd name="connsiteY24" fmla="*/ 1110642 h 1760537"/>
                    <a:gd name="connsiteX25" fmla="*/ 0 w 2066925"/>
                    <a:gd name="connsiteY25" fmla="*/ 673878 h 1760537"/>
                    <a:gd name="connsiteX26" fmla="*/ 0 w 2066925"/>
                    <a:gd name="connsiteY26" fmla="*/ 627068 h 1760537"/>
                    <a:gd name="connsiteX27" fmla="*/ 61918 w 2066925"/>
                    <a:gd name="connsiteY27" fmla="*/ 565150 h 1760537"/>
                    <a:gd name="connsiteX28" fmla="*/ 74663 w 2066925"/>
                    <a:gd name="connsiteY28" fmla="*/ 565150 h 1760537"/>
                    <a:gd name="connsiteX29" fmla="*/ 291075 w 2066925"/>
                    <a:gd name="connsiteY29" fmla="*/ 468736 h 1760537"/>
                    <a:gd name="connsiteX30" fmla="*/ 906728 w 2066925"/>
                    <a:gd name="connsiteY30" fmla="*/ 27451 h 1760537"/>
                    <a:gd name="connsiteX31" fmla="*/ 906927 w 2066925"/>
                    <a:gd name="connsiteY31" fmla="*/ 27864 h 1760537"/>
                    <a:gd name="connsiteX32" fmla="*/ 913486 w 2066925"/>
                    <a:gd name="connsiteY32" fmla="*/ 18136 h 1760537"/>
                    <a:gd name="connsiteX33" fmla="*/ 957268 w 2066925"/>
                    <a:gd name="connsiteY33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2025849 w 2066925"/>
                    <a:gd name="connsiteY13" fmla="*/ 1191179 h 1760537"/>
                    <a:gd name="connsiteX14" fmla="*/ 1603802 w 2066925"/>
                    <a:gd name="connsiteY14" fmla="*/ 1397782 h 1760537"/>
                    <a:gd name="connsiteX15" fmla="*/ 1170415 w 2066925"/>
                    <a:gd name="connsiteY15" fmla="*/ 1726394 h 1760537"/>
                    <a:gd name="connsiteX16" fmla="*/ 1109657 w 2066925"/>
                    <a:gd name="connsiteY16" fmla="*/ 1760537 h 1760537"/>
                    <a:gd name="connsiteX17" fmla="*/ 1035413 w 2066925"/>
                    <a:gd name="connsiteY17" fmla="*/ 1760537 h 1760537"/>
                    <a:gd name="connsiteX18" fmla="*/ 142359 w 2066925"/>
                    <a:gd name="connsiteY18" fmla="*/ 1760537 h 1760537"/>
                    <a:gd name="connsiteX19" fmla="*/ 61918 w 2066925"/>
                    <a:gd name="connsiteY19" fmla="*/ 1760537 h 1760537"/>
                    <a:gd name="connsiteX20" fmla="*/ 0 w 2066925"/>
                    <a:gd name="connsiteY20" fmla="*/ 1698619 h 1760537"/>
                    <a:gd name="connsiteX21" fmla="*/ 0 w 2066925"/>
                    <a:gd name="connsiteY21" fmla="*/ 1634971 h 1760537"/>
                    <a:gd name="connsiteX22" fmla="*/ 33758 w 2066925"/>
                    <a:gd name="connsiteY22" fmla="*/ 1198207 h 1760537"/>
                    <a:gd name="connsiteX23" fmla="*/ 33758 w 2066925"/>
                    <a:gd name="connsiteY23" fmla="*/ 1110642 h 1760537"/>
                    <a:gd name="connsiteX24" fmla="*/ 0 w 2066925"/>
                    <a:gd name="connsiteY24" fmla="*/ 673878 h 1760537"/>
                    <a:gd name="connsiteX25" fmla="*/ 0 w 2066925"/>
                    <a:gd name="connsiteY25" fmla="*/ 627068 h 1760537"/>
                    <a:gd name="connsiteX26" fmla="*/ 61918 w 2066925"/>
                    <a:gd name="connsiteY26" fmla="*/ 565150 h 1760537"/>
                    <a:gd name="connsiteX27" fmla="*/ 74663 w 2066925"/>
                    <a:gd name="connsiteY27" fmla="*/ 565150 h 1760537"/>
                    <a:gd name="connsiteX28" fmla="*/ 291075 w 2066925"/>
                    <a:gd name="connsiteY28" fmla="*/ 468736 h 1760537"/>
                    <a:gd name="connsiteX29" fmla="*/ 906728 w 2066925"/>
                    <a:gd name="connsiteY29" fmla="*/ 27451 h 1760537"/>
                    <a:gd name="connsiteX30" fmla="*/ 906927 w 2066925"/>
                    <a:gd name="connsiteY30" fmla="*/ 27864 h 1760537"/>
                    <a:gd name="connsiteX31" fmla="*/ 913486 w 2066925"/>
                    <a:gd name="connsiteY31" fmla="*/ 18136 h 1760537"/>
                    <a:gd name="connsiteX32" fmla="*/ 957268 w 2066925"/>
                    <a:gd name="connsiteY32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3977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61918 w 2066925"/>
                    <a:gd name="connsiteY25" fmla="*/ 565150 h 1760537"/>
                    <a:gd name="connsiteX26" fmla="*/ 74663 w 2066925"/>
                    <a:gd name="connsiteY26" fmla="*/ 565150 h 1760537"/>
                    <a:gd name="connsiteX27" fmla="*/ 291075 w 2066925"/>
                    <a:gd name="connsiteY27" fmla="*/ 468736 h 1760537"/>
                    <a:gd name="connsiteX28" fmla="*/ 906728 w 2066925"/>
                    <a:gd name="connsiteY28" fmla="*/ 27451 h 1760537"/>
                    <a:gd name="connsiteX29" fmla="*/ 906927 w 2066925"/>
                    <a:gd name="connsiteY29" fmla="*/ 27864 h 1760537"/>
                    <a:gd name="connsiteX30" fmla="*/ 913486 w 2066925"/>
                    <a:gd name="connsiteY30" fmla="*/ 18136 h 1760537"/>
                    <a:gd name="connsiteX31" fmla="*/ 957268 w 2066925"/>
                    <a:gd name="connsiteY31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3977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61918 w 2066925"/>
                    <a:gd name="connsiteY25" fmla="*/ 565150 h 1760537"/>
                    <a:gd name="connsiteX26" fmla="*/ 74663 w 2066925"/>
                    <a:gd name="connsiteY26" fmla="*/ 565150 h 1760537"/>
                    <a:gd name="connsiteX27" fmla="*/ 291075 w 2066925"/>
                    <a:gd name="connsiteY27" fmla="*/ 468736 h 1760537"/>
                    <a:gd name="connsiteX28" fmla="*/ 906728 w 2066925"/>
                    <a:gd name="connsiteY28" fmla="*/ 27451 h 1760537"/>
                    <a:gd name="connsiteX29" fmla="*/ 906927 w 2066925"/>
                    <a:gd name="connsiteY29" fmla="*/ 27864 h 1760537"/>
                    <a:gd name="connsiteX30" fmla="*/ 913486 w 2066925"/>
                    <a:gd name="connsiteY30" fmla="*/ 18136 h 1760537"/>
                    <a:gd name="connsiteX31" fmla="*/ 957268 w 2066925"/>
                    <a:gd name="connsiteY31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4358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61918 w 2066925"/>
                    <a:gd name="connsiteY25" fmla="*/ 565150 h 1760537"/>
                    <a:gd name="connsiteX26" fmla="*/ 74663 w 2066925"/>
                    <a:gd name="connsiteY26" fmla="*/ 565150 h 1760537"/>
                    <a:gd name="connsiteX27" fmla="*/ 291075 w 2066925"/>
                    <a:gd name="connsiteY27" fmla="*/ 468736 h 1760537"/>
                    <a:gd name="connsiteX28" fmla="*/ 906728 w 2066925"/>
                    <a:gd name="connsiteY28" fmla="*/ 27451 h 1760537"/>
                    <a:gd name="connsiteX29" fmla="*/ 906927 w 2066925"/>
                    <a:gd name="connsiteY29" fmla="*/ 27864 h 1760537"/>
                    <a:gd name="connsiteX30" fmla="*/ 913486 w 2066925"/>
                    <a:gd name="connsiteY30" fmla="*/ 18136 h 1760537"/>
                    <a:gd name="connsiteX31" fmla="*/ 957268 w 2066925"/>
                    <a:gd name="connsiteY31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4358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61918 w 2066925"/>
                    <a:gd name="connsiteY25" fmla="*/ 565150 h 1760537"/>
                    <a:gd name="connsiteX26" fmla="*/ 74663 w 2066925"/>
                    <a:gd name="connsiteY26" fmla="*/ 565150 h 1760537"/>
                    <a:gd name="connsiteX27" fmla="*/ 291075 w 2066925"/>
                    <a:gd name="connsiteY27" fmla="*/ 468736 h 1760537"/>
                    <a:gd name="connsiteX28" fmla="*/ 906728 w 2066925"/>
                    <a:gd name="connsiteY28" fmla="*/ 27451 h 1760537"/>
                    <a:gd name="connsiteX29" fmla="*/ 906927 w 2066925"/>
                    <a:gd name="connsiteY29" fmla="*/ 27864 h 1760537"/>
                    <a:gd name="connsiteX30" fmla="*/ 913486 w 2066925"/>
                    <a:gd name="connsiteY30" fmla="*/ 18136 h 1760537"/>
                    <a:gd name="connsiteX31" fmla="*/ 957268 w 2066925"/>
                    <a:gd name="connsiteY31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4358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61918 w 2066925"/>
                    <a:gd name="connsiteY25" fmla="*/ 565150 h 1760537"/>
                    <a:gd name="connsiteX26" fmla="*/ 74663 w 2066925"/>
                    <a:gd name="connsiteY26" fmla="*/ 565150 h 1760537"/>
                    <a:gd name="connsiteX27" fmla="*/ 906728 w 2066925"/>
                    <a:gd name="connsiteY27" fmla="*/ 27451 h 1760537"/>
                    <a:gd name="connsiteX28" fmla="*/ 906927 w 2066925"/>
                    <a:gd name="connsiteY28" fmla="*/ 27864 h 1760537"/>
                    <a:gd name="connsiteX29" fmla="*/ 913486 w 2066925"/>
                    <a:gd name="connsiteY29" fmla="*/ 18136 h 1760537"/>
                    <a:gd name="connsiteX30" fmla="*/ 957268 w 2066925"/>
                    <a:gd name="connsiteY30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4358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61918 w 2066925"/>
                    <a:gd name="connsiteY25" fmla="*/ 565150 h 1760537"/>
                    <a:gd name="connsiteX26" fmla="*/ 906728 w 2066925"/>
                    <a:gd name="connsiteY26" fmla="*/ 27451 h 1760537"/>
                    <a:gd name="connsiteX27" fmla="*/ 906927 w 2066925"/>
                    <a:gd name="connsiteY27" fmla="*/ 27864 h 1760537"/>
                    <a:gd name="connsiteX28" fmla="*/ 913486 w 2066925"/>
                    <a:gd name="connsiteY28" fmla="*/ 18136 h 1760537"/>
                    <a:gd name="connsiteX29" fmla="*/ 957268 w 2066925"/>
                    <a:gd name="connsiteY29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4358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61918 w 2066925"/>
                    <a:gd name="connsiteY25" fmla="*/ 565150 h 1760537"/>
                    <a:gd name="connsiteX26" fmla="*/ 560815 w 2066925"/>
                    <a:gd name="connsiteY26" fmla="*/ 230969 h 1760537"/>
                    <a:gd name="connsiteX27" fmla="*/ 906728 w 2066925"/>
                    <a:gd name="connsiteY27" fmla="*/ 27451 h 1760537"/>
                    <a:gd name="connsiteX28" fmla="*/ 906927 w 2066925"/>
                    <a:gd name="connsiteY28" fmla="*/ 27864 h 1760537"/>
                    <a:gd name="connsiteX29" fmla="*/ 913486 w 2066925"/>
                    <a:gd name="connsiteY29" fmla="*/ 18136 h 1760537"/>
                    <a:gd name="connsiteX30" fmla="*/ 957268 w 2066925"/>
                    <a:gd name="connsiteY30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4358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61918 w 2066925"/>
                    <a:gd name="connsiteY25" fmla="*/ 565150 h 1760537"/>
                    <a:gd name="connsiteX26" fmla="*/ 560815 w 2066925"/>
                    <a:gd name="connsiteY26" fmla="*/ 230969 h 1760537"/>
                    <a:gd name="connsiteX27" fmla="*/ 906728 w 2066925"/>
                    <a:gd name="connsiteY27" fmla="*/ 27451 h 1760537"/>
                    <a:gd name="connsiteX28" fmla="*/ 906927 w 2066925"/>
                    <a:gd name="connsiteY28" fmla="*/ 27864 h 1760537"/>
                    <a:gd name="connsiteX29" fmla="*/ 913486 w 2066925"/>
                    <a:gd name="connsiteY29" fmla="*/ 18136 h 1760537"/>
                    <a:gd name="connsiteX30" fmla="*/ 957268 w 2066925"/>
                    <a:gd name="connsiteY30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4358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61918 w 2066925"/>
                    <a:gd name="connsiteY25" fmla="*/ 565150 h 1760537"/>
                    <a:gd name="connsiteX26" fmla="*/ 532240 w 2066925"/>
                    <a:gd name="connsiteY26" fmla="*/ 230969 h 1760537"/>
                    <a:gd name="connsiteX27" fmla="*/ 906728 w 2066925"/>
                    <a:gd name="connsiteY27" fmla="*/ 27451 h 1760537"/>
                    <a:gd name="connsiteX28" fmla="*/ 906927 w 2066925"/>
                    <a:gd name="connsiteY28" fmla="*/ 27864 h 1760537"/>
                    <a:gd name="connsiteX29" fmla="*/ 913486 w 2066925"/>
                    <a:gd name="connsiteY29" fmla="*/ 18136 h 1760537"/>
                    <a:gd name="connsiteX30" fmla="*/ 957268 w 2066925"/>
                    <a:gd name="connsiteY30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4358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54774 w 2066925"/>
                    <a:gd name="connsiteY25" fmla="*/ 553244 h 1760537"/>
                    <a:gd name="connsiteX26" fmla="*/ 532240 w 2066925"/>
                    <a:gd name="connsiteY26" fmla="*/ 230969 h 1760537"/>
                    <a:gd name="connsiteX27" fmla="*/ 906728 w 2066925"/>
                    <a:gd name="connsiteY27" fmla="*/ 27451 h 1760537"/>
                    <a:gd name="connsiteX28" fmla="*/ 906927 w 2066925"/>
                    <a:gd name="connsiteY28" fmla="*/ 27864 h 1760537"/>
                    <a:gd name="connsiteX29" fmla="*/ 913486 w 2066925"/>
                    <a:gd name="connsiteY29" fmla="*/ 18136 h 1760537"/>
                    <a:gd name="connsiteX30" fmla="*/ 957268 w 2066925"/>
                    <a:gd name="connsiteY30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4358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54774 w 2066925"/>
                    <a:gd name="connsiteY25" fmla="*/ 553244 h 1760537"/>
                    <a:gd name="connsiteX26" fmla="*/ 532240 w 2066925"/>
                    <a:gd name="connsiteY26" fmla="*/ 230969 h 1760537"/>
                    <a:gd name="connsiteX27" fmla="*/ 906728 w 2066925"/>
                    <a:gd name="connsiteY27" fmla="*/ 27451 h 1760537"/>
                    <a:gd name="connsiteX28" fmla="*/ 906927 w 2066925"/>
                    <a:gd name="connsiteY28" fmla="*/ 27864 h 1760537"/>
                    <a:gd name="connsiteX29" fmla="*/ 913486 w 2066925"/>
                    <a:gd name="connsiteY29" fmla="*/ 18136 h 1760537"/>
                    <a:gd name="connsiteX30" fmla="*/ 957268 w 2066925"/>
                    <a:gd name="connsiteY30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4358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54774 w 2066925"/>
                    <a:gd name="connsiteY25" fmla="*/ 553244 h 1760537"/>
                    <a:gd name="connsiteX26" fmla="*/ 532240 w 2066925"/>
                    <a:gd name="connsiteY26" fmla="*/ 230969 h 1760537"/>
                    <a:gd name="connsiteX27" fmla="*/ 906728 w 2066925"/>
                    <a:gd name="connsiteY27" fmla="*/ 27451 h 1760537"/>
                    <a:gd name="connsiteX28" fmla="*/ 906927 w 2066925"/>
                    <a:gd name="connsiteY28" fmla="*/ 27864 h 1760537"/>
                    <a:gd name="connsiteX29" fmla="*/ 957268 w 2066925"/>
                    <a:gd name="connsiteY29" fmla="*/ 0 h 176053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4358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54774 w 2066925"/>
                    <a:gd name="connsiteY25" fmla="*/ 553244 h 1760537"/>
                    <a:gd name="connsiteX26" fmla="*/ 532240 w 2066925"/>
                    <a:gd name="connsiteY26" fmla="*/ 230969 h 1760537"/>
                    <a:gd name="connsiteX27" fmla="*/ 906728 w 2066925"/>
                    <a:gd name="connsiteY27" fmla="*/ 27451 h 1760537"/>
                    <a:gd name="connsiteX28" fmla="*/ 957268 w 2066925"/>
                    <a:gd name="connsiteY28" fmla="*/ 0 h 1760537"/>
                    <a:gd name="connsiteX0" fmla="*/ 957268 w 2066925"/>
                    <a:gd name="connsiteY0" fmla="*/ 1390 h 1761927"/>
                    <a:gd name="connsiteX1" fmla="*/ 1041248 w 2066925"/>
                    <a:gd name="connsiteY1" fmla="*/ 1390 h 1761927"/>
                    <a:gd name="connsiteX2" fmla="*/ 1423614 w 2066925"/>
                    <a:gd name="connsiteY2" fmla="*/ 30944 h 1761927"/>
                    <a:gd name="connsiteX3" fmla="*/ 1511179 w 2066925"/>
                    <a:gd name="connsiteY3" fmla="*/ 30944 h 1761927"/>
                    <a:gd name="connsiteX4" fmla="*/ 1893547 w 2066925"/>
                    <a:gd name="connsiteY4" fmla="*/ 1390 h 1761927"/>
                    <a:gd name="connsiteX5" fmla="*/ 2005007 w 2066925"/>
                    <a:gd name="connsiteY5" fmla="*/ 1390 h 1761927"/>
                    <a:gd name="connsiteX6" fmla="*/ 2066925 w 2066925"/>
                    <a:gd name="connsiteY6" fmla="*/ 63308 h 1761927"/>
                    <a:gd name="connsiteX7" fmla="*/ 2066925 w 2066925"/>
                    <a:gd name="connsiteY7" fmla="*/ 153752 h 1761927"/>
                    <a:gd name="connsiteX8" fmla="*/ 2035238 w 2066925"/>
                    <a:gd name="connsiteY8" fmla="*/ 563720 h 1761927"/>
                    <a:gd name="connsiteX9" fmla="*/ 2035238 w 2066925"/>
                    <a:gd name="connsiteY9" fmla="*/ 651285 h 1761927"/>
                    <a:gd name="connsiteX10" fmla="*/ 2066925 w 2066925"/>
                    <a:gd name="connsiteY10" fmla="*/ 1061245 h 1761927"/>
                    <a:gd name="connsiteX11" fmla="*/ 2066925 w 2066925"/>
                    <a:gd name="connsiteY11" fmla="*/ 1134859 h 1761927"/>
                    <a:gd name="connsiteX12" fmla="*/ 2029108 w 2066925"/>
                    <a:gd name="connsiteY12" fmla="*/ 1191911 h 1761927"/>
                    <a:gd name="connsiteX13" fmla="*/ 1603802 w 2066925"/>
                    <a:gd name="connsiteY13" fmla="*/ 1437272 h 1761927"/>
                    <a:gd name="connsiteX14" fmla="*/ 1170415 w 2066925"/>
                    <a:gd name="connsiteY14" fmla="*/ 1727784 h 1761927"/>
                    <a:gd name="connsiteX15" fmla="*/ 1109657 w 2066925"/>
                    <a:gd name="connsiteY15" fmla="*/ 1761927 h 1761927"/>
                    <a:gd name="connsiteX16" fmla="*/ 1035413 w 2066925"/>
                    <a:gd name="connsiteY16" fmla="*/ 1761927 h 1761927"/>
                    <a:gd name="connsiteX17" fmla="*/ 142359 w 2066925"/>
                    <a:gd name="connsiteY17" fmla="*/ 1761927 h 1761927"/>
                    <a:gd name="connsiteX18" fmla="*/ 61918 w 2066925"/>
                    <a:gd name="connsiteY18" fmla="*/ 1761927 h 1761927"/>
                    <a:gd name="connsiteX19" fmla="*/ 0 w 2066925"/>
                    <a:gd name="connsiteY19" fmla="*/ 1700009 h 1761927"/>
                    <a:gd name="connsiteX20" fmla="*/ 0 w 2066925"/>
                    <a:gd name="connsiteY20" fmla="*/ 1636361 h 1761927"/>
                    <a:gd name="connsiteX21" fmla="*/ 33758 w 2066925"/>
                    <a:gd name="connsiteY21" fmla="*/ 1199597 h 1761927"/>
                    <a:gd name="connsiteX22" fmla="*/ 33758 w 2066925"/>
                    <a:gd name="connsiteY22" fmla="*/ 1112032 h 1761927"/>
                    <a:gd name="connsiteX23" fmla="*/ 0 w 2066925"/>
                    <a:gd name="connsiteY23" fmla="*/ 675268 h 1761927"/>
                    <a:gd name="connsiteX24" fmla="*/ 0 w 2066925"/>
                    <a:gd name="connsiteY24" fmla="*/ 628458 h 1761927"/>
                    <a:gd name="connsiteX25" fmla="*/ 54774 w 2066925"/>
                    <a:gd name="connsiteY25" fmla="*/ 554634 h 1761927"/>
                    <a:gd name="connsiteX26" fmla="*/ 532240 w 2066925"/>
                    <a:gd name="connsiteY26" fmla="*/ 232359 h 1761927"/>
                    <a:gd name="connsiteX27" fmla="*/ 894822 w 2066925"/>
                    <a:gd name="connsiteY27" fmla="*/ 24079 h 1761927"/>
                    <a:gd name="connsiteX28" fmla="*/ 957268 w 2066925"/>
                    <a:gd name="connsiteY28" fmla="*/ 1390 h 1761927"/>
                    <a:gd name="connsiteX0" fmla="*/ 957268 w 2066925"/>
                    <a:gd name="connsiteY0" fmla="*/ 0 h 1760537"/>
                    <a:gd name="connsiteX1" fmla="*/ 1041248 w 2066925"/>
                    <a:gd name="connsiteY1" fmla="*/ 0 h 1760537"/>
                    <a:gd name="connsiteX2" fmla="*/ 1423614 w 2066925"/>
                    <a:gd name="connsiteY2" fmla="*/ 29554 h 1760537"/>
                    <a:gd name="connsiteX3" fmla="*/ 1511179 w 2066925"/>
                    <a:gd name="connsiteY3" fmla="*/ 29554 h 1760537"/>
                    <a:gd name="connsiteX4" fmla="*/ 1893547 w 2066925"/>
                    <a:gd name="connsiteY4" fmla="*/ 0 h 1760537"/>
                    <a:gd name="connsiteX5" fmla="*/ 2005007 w 2066925"/>
                    <a:gd name="connsiteY5" fmla="*/ 0 h 1760537"/>
                    <a:gd name="connsiteX6" fmla="*/ 2066925 w 2066925"/>
                    <a:gd name="connsiteY6" fmla="*/ 61918 h 1760537"/>
                    <a:gd name="connsiteX7" fmla="*/ 2066925 w 2066925"/>
                    <a:gd name="connsiteY7" fmla="*/ 152362 h 1760537"/>
                    <a:gd name="connsiteX8" fmla="*/ 2035238 w 2066925"/>
                    <a:gd name="connsiteY8" fmla="*/ 562330 h 1760537"/>
                    <a:gd name="connsiteX9" fmla="*/ 2035238 w 2066925"/>
                    <a:gd name="connsiteY9" fmla="*/ 649895 h 1760537"/>
                    <a:gd name="connsiteX10" fmla="*/ 2066925 w 2066925"/>
                    <a:gd name="connsiteY10" fmla="*/ 1059855 h 1760537"/>
                    <a:gd name="connsiteX11" fmla="*/ 2066925 w 2066925"/>
                    <a:gd name="connsiteY11" fmla="*/ 1133469 h 1760537"/>
                    <a:gd name="connsiteX12" fmla="*/ 2029108 w 2066925"/>
                    <a:gd name="connsiteY12" fmla="*/ 1190521 h 1760537"/>
                    <a:gd name="connsiteX13" fmla="*/ 1603802 w 2066925"/>
                    <a:gd name="connsiteY13" fmla="*/ 1435882 h 1760537"/>
                    <a:gd name="connsiteX14" fmla="*/ 1170415 w 2066925"/>
                    <a:gd name="connsiteY14" fmla="*/ 1726394 h 1760537"/>
                    <a:gd name="connsiteX15" fmla="*/ 1109657 w 2066925"/>
                    <a:gd name="connsiteY15" fmla="*/ 1760537 h 1760537"/>
                    <a:gd name="connsiteX16" fmla="*/ 1035413 w 2066925"/>
                    <a:gd name="connsiteY16" fmla="*/ 1760537 h 1760537"/>
                    <a:gd name="connsiteX17" fmla="*/ 142359 w 2066925"/>
                    <a:gd name="connsiteY17" fmla="*/ 1760537 h 1760537"/>
                    <a:gd name="connsiteX18" fmla="*/ 61918 w 2066925"/>
                    <a:gd name="connsiteY18" fmla="*/ 1760537 h 1760537"/>
                    <a:gd name="connsiteX19" fmla="*/ 0 w 2066925"/>
                    <a:gd name="connsiteY19" fmla="*/ 1698619 h 1760537"/>
                    <a:gd name="connsiteX20" fmla="*/ 0 w 2066925"/>
                    <a:gd name="connsiteY20" fmla="*/ 1634971 h 1760537"/>
                    <a:gd name="connsiteX21" fmla="*/ 33758 w 2066925"/>
                    <a:gd name="connsiteY21" fmla="*/ 1198207 h 1760537"/>
                    <a:gd name="connsiteX22" fmla="*/ 33758 w 2066925"/>
                    <a:gd name="connsiteY22" fmla="*/ 1110642 h 1760537"/>
                    <a:gd name="connsiteX23" fmla="*/ 0 w 2066925"/>
                    <a:gd name="connsiteY23" fmla="*/ 673878 h 1760537"/>
                    <a:gd name="connsiteX24" fmla="*/ 0 w 2066925"/>
                    <a:gd name="connsiteY24" fmla="*/ 627068 h 1760537"/>
                    <a:gd name="connsiteX25" fmla="*/ 54774 w 2066925"/>
                    <a:gd name="connsiteY25" fmla="*/ 553244 h 1760537"/>
                    <a:gd name="connsiteX26" fmla="*/ 532240 w 2066925"/>
                    <a:gd name="connsiteY26" fmla="*/ 230969 h 1760537"/>
                    <a:gd name="connsiteX27" fmla="*/ 866247 w 2066925"/>
                    <a:gd name="connsiteY27" fmla="*/ 36976 h 1760537"/>
                    <a:gd name="connsiteX28" fmla="*/ 957268 w 2066925"/>
                    <a:gd name="connsiteY28" fmla="*/ 0 h 176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066925" h="1760537">
                      <a:moveTo>
                        <a:pt x="957268" y="0"/>
                      </a:moveTo>
                      <a:lnTo>
                        <a:pt x="1041248" y="0"/>
                      </a:lnTo>
                      <a:lnTo>
                        <a:pt x="1423614" y="29554"/>
                      </a:lnTo>
                      <a:cubicBezTo>
                        <a:pt x="1447794" y="31423"/>
                        <a:pt x="1486999" y="31423"/>
                        <a:pt x="1511179" y="29554"/>
                      </a:cubicBezTo>
                      <a:lnTo>
                        <a:pt x="1893547" y="0"/>
                      </a:lnTo>
                      <a:lnTo>
                        <a:pt x="2005007" y="0"/>
                      </a:lnTo>
                      <a:cubicBezTo>
                        <a:pt x="2039203" y="0"/>
                        <a:pt x="2066925" y="27722"/>
                        <a:pt x="2066925" y="61918"/>
                      </a:cubicBezTo>
                      <a:lnTo>
                        <a:pt x="2066925" y="152362"/>
                      </a:lnTo>
                      <a:lnTo>
                        <a:pt x="2035238" y="562330"/>
                      </a:lnTo>
                      <a:cubicBezTo>
                        <a:pt x="2033369" y="586510"/>
                        <a:pt x="2033369" y="625715"/>
                        <a:pt x="2035238" y="649895"/>
                      </a:cubicBezTo>
                      <a:lnTo>
                        <a:pt x="2066925" y="1059855"/>
                      </a:lnTo>
                      <a:lnTo>
                        <a:pt x="2066925" y="1133469"/>
                      </a:lnTo>
                      <a:cubicBezTo>
                        <a:pt x="2066925" y="1159116"/>
                        <a:pt x="2051331" y="1181122"/>
                        <a:pt x="2029108" y="1190521"/>
                      </a:cubicBezTo>
                      <a:cubicBezTo>
                        <a:pt x="1887339" y="1259608"/>
                        <a:pt x="1821770" y="1290596"/>
                        <a:pt x="1603802" y="1435882"/>
                      </a:cubicBezTo>
                      <a:cubicBezTo>
                        <a:pt x="1385834" y="1581168"/>
                        <a:pt x="1314877" y="1616857"/>
                        <a:pt x="1170415" y="1726394"/>
                      </a:cubicBezTo>
                      <a:lnTo>
                        <a:pt x="1109657" y="1760537"/>
                      </a:lnTo>
                      <a:lnTo>
                        <a:pt x="1035413" y="1760537"/>
                      </a:lnTo>
                      <a:lnTo>
                        <a:pt x="142359" y="1760537"/>
                      </a:lnTo>
                      <a:lnTo>
                        <a:pt x="61918" y="1760537"/>
                      </a:lnTo>
                      <a:cubicBezTo>
                        <a:pt x="27722" y="1760537"/>
                        <a:pt x="0" y="1732815"/>
                        <a:pt x="0" y="1698619"/>
                      </a:cubicBezTo>
                      <a:lnTo>
                        <a:pt x="0" y="1634971"/>
                      </a:lnTo>
                      <a:lnTo>
                        <a:pt x="33758" y="1198207"/>
                      </a:lnTo>
                      <a:cubicBezTo>
                        <a:pt x="35627" y="1174027"/>
                        <a:pt x="35627" y="1134822"/>
                        <a:pt x="33758" y="1110642"/>
                      </a:cubicBezTo>
                      <a:lnTo>
                        <a:pt x="0" y="673878"/>
                      </a:lnTo>
                      <a:lnTo>
                        <a:pt x="0" y="627068"/>
                      </a:lnTo>
                      <a:cubicBezTo>
                        <a:pt x="0" y="592872"/>
                        <a:pt x="20578" y="581819"/>
                        <a:pt x="54774" y="553244"/>
                      </a:cubicBezTo>
                      <a:cubicBezTo>
                        <a:pt x="225835" y="441850"/>
                        <a:pt x="396995" y="317014"/>
                        <a:pt x="532240" y="230969"/>
                      </a:cubicBezTo>
                      <a:cubicBezTo>
                        <a:pt x="667485" y="144924"/>
                        <a:pt x="750943" y="104815"/>
                        <a:pt x="866247" y="36976"/>
                      </a:cubicBezTo>
                      <a:cubicBezTo>
                        <a:pt x="937085" y="-1519"/>
                        <a:pt x="934848" y="4575"/>
                        <a:pt x="957268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FBD31C0C-3755-4BB7-91F4-C57E7A764903}"/>
                    </a:ext>
                  </a:extLst>
                </p:cNvPr>
                <p:cNvSpPr/>
                <p:nvPr/>
              </p:nvSpPr>
              <p:spPr>
                <a:xfrm>
                  <a:off x="887690" y="3302806"/>
                  <a:ext cx="1973645" cy="1690222"/>
                </a:xfrm>
                <a:custGeom>
                  <a:avLst/>
                  <a:gdLst>
                    <a:gd name="connsiteX0" fmla="*/ 1800267 w 1973645"/>
                    <a:gd name="connsiteY0" fmla="*/ 0 h 1690222"/>
                    <a:gd name="connsiteX1" fmla="*/ 1911727 w 1973645"/>
                    <a:gd name="connsiteY1" fmla="*/ 0 h 1690222"/>
                    <a:gd name="connsiteX2" fmla="*/ 1973645 w 1973645"/>
                    <a:gd name="connsiteY2" fmla="*/ 61918 h 1690222"/>
                    <a:gd name="connsiteX3" fmla="*/ 1973645 w 1973645"/>
                    <a:gd name="connsiteY3" fmla="*/ 152362 h 1690222"/>
                    <a:gd name="connsiteX4" fmla="*/ 1941958 w 1973645"/>
                    <a:gd name="connsiteY4" fmla="*/ 562330 h 1690222"/>
                    <a:gd name="connsiteX5" fmla="*/ 1941958 w 1973645"/>
                    <a:gd name="connsiteY5" fmla="*/ 649895 h 1690222"/>
                    <a:gd name="connsiteX6" fmla="*/ 1973645 w 1973645"/>
                    <a:gd name="connsiteY6" fmla="*/ 1059855 h 1690222"/>
                    <a:gd name="connsiteX7" fmla="*/ 1973645 w 1973645"/>
                    <a:gd name="connsiteY7" fmla="*/ 1083320 h 1690222"/>
                    <a:gd name="connsiteX8" fmla="*/ 1018807 w 1973645"/>
                    <a:gd name="connsiteY8" fmla="*/ 1690222 h 1690222"/>
                    <a:gd name="connsiteX9" fmla="*/ 700897 w 1973645"/>
                    <a:gd name="connsiteY9" fmla="*/ 940582 h 1690222"/>
                    <a:gd name="connsiteX10" fmla="*/ 196071 w 1973645"/>
                    <a:gd name="connsiteY10" fmla="*/ 792944 h 1690222"/>
                    <a:gd name="connsiteX11" fmla="*/ 0 w 1973645"/>
                    <a:gd name="connsiteY11" fmla="*/ 639267 h 1690222"/>
                    <a:gd name="connsiteX12" fmla="*/ 999491 w 1973645"/>
                    <a:gd name="connsiteY12" fmla="*/ 3983 h 1690222"/>
                    <a:gd name="connsiteX13" fmla="*/ 1330334 w 1973645"/>
                    <a:gd name="connsiteY13" fmla="*/ 29554 h 1690222"/>
                    <a:gd name="connsiteX14" fmla="*/ 1417899 w 1973645"/>
                    <a:gd name="connsiteY14" fmla="*/ 29554 h 1690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973645" h="1690222">
                      <a:moveTo>
                        <a:pt x="1800267" y="0"/>
                      </a:moveTo>
                      <a:lnTo>
                        <a:pt x="1911727" y="0"/>
                      </a:lnTo>
                      <a:cubicBezTo>
                        <a:pt x="1945923" y="0"/>
                        <a:pt x="1973645" y="27722"/>
                        <a:pt x="1973645" y="61918"/>
                      </a:cubicBezTo>
                      <a:lnTo>
                        <a:pt x="1973645" y="152362"/>
                      </a:lnTo>
                      <a:lnTo>
                        <a:pt x="1941958" y="562330"/>
                      </a:lnTo>
                      <a:cubicBezTo>
                        <a:pt x="1940089" y="586510"/>
                        <a:pt x="1940089" y="625715"/>
                        <a:pt x="1941958" y="649895"/>
                      </a:cubicBezTo>
                      <a:lnTo>
                        <a:pt x="1973645" y="1059855"/>
                      </a:lnTo>
                      <a:lnTo>
                        <a:pt x="1973645" y="1083320"/>
                      </a:lnTo>
                      <a:lnTo>
                        <a:pt x="1018807" y="1690222"/>
                      </a:lnTo>
                      <a:lnTo>
                        <a:pt x="700897" y="940582"/>
                      </a:lnTo>
                      <a:lnTo>
                        <a:pt x="196071" y="792944"/>
                      </a:lnTo>
                      <a:lnTo>
                        <a:pt x="0" y="639267"/>
                      </a:lnTo>
                      <a:lnTo>
                        <a:pt x="999491" y="3983"/>
                      </a:lnTo>
                      <a:lnTo>
                        <a:pt x="1330334" y="29554"/>
                      </a:lnTo>
                      <a:cubicBezTo>
                        <a:pt x="1354514" y="31423"/>
                        <a:pt x="1393719" y="31423"/>
                        <a:pt x="1417899" y="295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>
                        <a:alpha val="50000"/>
                      </a:srgbClr>
                    </a:gs>
                    <a:gs pos="22000">
                      <a:schemeClr val="bg1">
                        <a:alpha val="0"/>
                      </a:schemeClr>
                    </a:gs>
                    <a:gs pos="76000">
                      <a:schemeClr val="bg1">
                        <a:alpha val="0"/>
                      </a:schemeClr>
                    </a:gs>
                    <a:gs pos="40000">
                      <a:srgbClr val="FFC000">
                        <a:alpha val="50000"/>
                      </a:srgbClr>
                    </a:gs>
                    <a:gs pos="56000">
                      <a:schemeClr val="bg1">
                        <a:alpha val="80000"/>
                      </a:schemeClr>
                    </a:gs>
                  </a:gsLst>
                  <a:lin ang="14400000" scaled="0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9E544620-4D41-4097-AC73-598B27316BE2}"/>
                    </a:ext>
                  </a:extLst>
                </p:cNvPr>
                <p:cNvSpPr/>
                <p:nvPr/>
              </p:nvSpPr>
              <p:spPr>
                <a:xfrm>
                  <a:off x="829104" y="3901317"/>
                  <a:ext cx="1106362" cy="1128846"/>
                </a:xfrm>
                <a:custGeom>
                  <a:avLst/>
                  <a:gdLst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88884 w 1171575"/>
                    <a:gd name="connsiteY15" fmla="*/ 1162856 h 1195387"/>
                    <a:gd name="connsiteX16" fmla="*/ 545102 w 1171575"/>
                    <a:gd name="connsiteY16" fmla="*/ 1164258 h 1195387"/>
                    <a:gd name="connsiteX17" fmla="*/ 142359 w 1171575"/>
                    <a:gd name="connsiteY17" fmla="*/ 1195387 h 1195387"/>
                    <a:gd name="connsiteX18" fmla="*/ 61918 w 1171575"/>
                    <a:gd name="connsiteY18" fmla="*/ 1195387 h 1195387"/>
                    <a:gd name="connsiteX19" fmla="*/ 0 w 1171575"/>
                    <a:gd name="connsiteY19" fmla="*/ 1133469 h 1195387"/>
                    <a:gd name="connsiteX20" fmla="*/ 0 w 1171575"/>
                    <a:gd name="connsiteY20" fmla="*/ 1069821 h 1195387"/>
                    <a:gd name="connsiteX21" fmla="*/ 33758 w 1171575"/>
                    <a:gd name="connsiteY21" fmla="*/ 633057 h 1195387"/>
                    <a:gd name="connsiteX22" fmla="*/ 33758 w 1171575"/>
                    <a:gd name="connsiteY22" fmla="*/ 545492 h 1195387"/>
                    <a:gd name="connsiteX23" fmla="*/ 0 w 1171575"/>
                    <a:gd name="connsiteY23" fmla="*/ 108728 h 1195387"/>
                    <a:gd name="connsiteX24" fmla="*/ 0 w 1171575"/>
                    <a:gd name="connsiteY24" fmla="*/ 61918 h 1195387"/>
                    <a:gd name="connsiteX25" fmla="*/ 61918 w 1171575"/>
                    <a:gd name="connsiteY25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45102 w 1171575"/>
                    <a:gd name="connsiteY15" fmla="*/ 1164258 h 1195387"/>
                    <a:gd name="connsiteX16" fmla="*/ 142359 w 1171575"/>
                    <a:gd name="connsiteY16" fmla="*/ 1195387 h 1195387"/>
                    <a:gd name="connsiteX17" fmla="*/ 61918 w 1171575"/>
                    <a:gd name="connsiteY17" fmla="*/ 1195387 h 1195387"/>
                    <a:gd name="connsiteX18" fmla="*/ 0 w 1171575"/>
                    <a:gd name="connsiteY18" fmla="*/ 1133469 h 1195387"/>
                    <a:gd name="connsiteX19" fmla="*/ 0 w 1171575"/>
                    <a:gd name="connsiteY19" fmla="*/ 1069821 h 1195387"/>
                    <a:gd name="connsiteX20" fmla="*/ 33758 w 1171575"/>
                    <a:gd name="connsiteY20" fmla="*/ 633057 h 1195387"/>
                    <a:gd name="connsiteX21" fmla="*/ 33758 w 1171575"/>
                    <a:gd name="connsiteY21" fmla="*/ 545492 h 1195387"/>
                    <a:gd name="connsiteX22" fmla="*/ 0 w 1171575"/>
                    <a:gd name="connsiteY22" fmla="*/ 108728 h 1195387"/>
                    <a:gd name="connsiteX23" fmla="*/ 0 w 1171575"/>
                    <a:gd name="connsiteY23" fmla="*/ 61918 h 1195387"/>
                    <a:gd name="connsiteX24" fmla="*/ 61918 w 1171575"/>
                    <a:gd name="connsiteY24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142359 w 1171575"/>
                    <a:gd name="connsiteY15" fmla="*/ 1195387 h 1195387"/>
                    <a:gd name="connsiteX16" fmla="*/ 61918 w 1171575"/>
                    <a:gd name="connsiteY16" fmla="*/ 1195387 h 1195387"/>
                    <a:gd name="connsiteX17" fmla="*/ 0 w 1171575"/>
                    <a:gd name="connsiteY17" fmla="*/ 1133469 h 1195387"/>
                    <a:gd name="connsiteX18" fmla="*/ 0 w 1171575"/>
                    <a:gd name="connsiteY18" fmla="*/ 1069821 h 1195387"/>
                    <a:gd name="connsiteX19" fmla="*/ 33758 w 1171575"/>
                    <a:gd name="connsiteY19" fmla="*/ 633057 h 1195387"/>
                    <a:gd name="connsiteX20" fmla="*/ 33758 w 1171575"/>
                    <a:gd name="connsiteY20" fmla="*/ 545492 h 1195387"/>
                    <a:gd name="connsiteX21" fmla="*/ 0 w 1171575"/>
                    <a:gd name="connsiteY21" fmla="*/ 108728 h 1195387"/>
                    <a:gd name="connsiteX22" fmla="*/ 0 w 1171575"/>
                    <a:gd name="connsiteY22" fmla="*/ 61918 h 1195387"/>
                    <a:gd name="connsiteX23" fmla="*/ 61918 w 1171575"/>
                    <a:gd name="connsiteY23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142359 w 1171575"/>
                    <a:gd name="connsiteY14" fmla="*/ 1195387 h 1195387"/>
                    <a:gd name="connsiteX15" fmla="*/ 61918 w 1171575"/>
                    <a:gd name="connsiteY15" fmla="*/ 1195387 h 1195387"/>
                    <a:gd name="connsiteX16" fmla="*/ 0 w 1171575"/>
                    <a:gd name="connsiteY16" fmla="*/ 1133469 h 1195387"/>
                    <a:gd name="connsiteX17" fmla="*/ 0 w 1171575"/>
                    <a:gd name="connsiteY17" fmla="*/ 1069821 h 1195387"/>
                    <a:gd name="connsiteX18" fmla="*/ 33758 w 1171575"/>
                    <a:gd name="connsiteY18" fmla="*/ 633057 h 1195387"/>
                    <a:gd name="connsiteX19" fmla="*/ 33758 w 1171575"/>
                    <a:gd name="connsiteY19" fmla="*/ 545492 h 1195387"/>
                    <a:gd name="connsiteX20" fmla="*/ 0 w 1171575"/>
                    <a:gd name="connsiteY20" fmla="*/ 108728 h 1195387"/>
                    <a:gd name="connsiteX21" fmla="*/ 0 w 1171575"/>
                    <a:gd name="connsiteY21" fmla="*/ 61918 h 1195387"/>
                    <a:gd name="connsiteX22" fmla="*/ 61918 w 1171575"/>
                    <a:gd name="connsiteY22" fmla="*/ 0 h 1195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71575" h="1195387">
                      <a:moveTo>
                        <a:pt x="61918" y="0"/>
                      </a:moveTo>
                      <a:lnTo>
                        <a:pt x="145898" y="0"/>
                      </a:lnTo>
                      <a:lnTo>
                        <a:pt x="528264" y="29554"/>
                      </a:lnTo>
                      <a:cubicBezTo>
                        <a:pt x="552444" y="31423"/>
                        <a:pt x="591649" y="31423"/>
                        <a:pt x="615829" y="29554"/>
                      </a:cubicBezTo>
                      <a:lnTo>
                        <a:pt x="998197" y="0"/>
                      </a:lnTo>
                      <a:lnTo>
                        <a:pt x="1109657" y="0"/>
                      </a:lnTo>
                      <a:cubicBezTo>
                        <a:pt x="1143853" y="0"/>
                        <a:pt x="1171575" y="27722"/>
                        <a:pt x="1171575" y="61918"/>
                      </a:cubicBezTo>
                      <a:lnTo>
                        <a:pt x="1171575" y="152362"/>
                      </a:lnTo>
                      <a:lnTo>
                        <a:pt x="1139888" y="562330"/>
                      </a:lnTo>
                      <a:cubicBezTo>
                        <a:pt x="1138019" y="586510"/>
                        <a:pt x="1138019" y="625715"/>
                        <a:pt x="1139888" y="649895"/>
                      </a:cubicBezTo>
                      <a:lnTo>
                        <a:pt x="1171575" y="1059855"/>
                      </a:lnTo>
                      <a:lnTo>
                        <a:pt x="1171575" y="1133469"/>
                      </a:lnTo>
                      <a:cubicBezTo>
                        <a:pt x="1171575" y="1167665"/>
                        <a:pt x="1143853" y="1195387"/>
                        <a:pt x="1109657" y="1195387"/>
                      </a:cubicBezTo>
                      <a:lnTo>
                        <a:pt x="1035413" y="1195387"/>
                      </a:lnTo>
                      <a:lnTo>
                        <a:pt x="142359" y="1195387"/>
                      </a:lnTo>
                      <a:lnTo>
                        <a:pt x="61918" y="1195387"/>
                      </a:lnTo>
                      <a:cubicBezTo>
                        <a:pt x="27722" y="1195387"/>
                        <a:pt x="0" y="1167665"/>
                        <a:pt x="0" y="1133469"/>
                      </a:cubicBezTo>
                      <a:lnTo>
                        <a:pt x="0" y="1069821"/>
                      </a:lnTo>
                      <a:lnTo>
                        <a:pt x="33758" y="633057"/>
                      </a:lnTo>
                      <a:cubicBezTo>
                        <a:pt x="35627" y="608877"/>
                        <a:pt x="35627" y="569672"/>
                        <a:pt x="33758" y="545492"/>
                      </a:cubicBezTo>
                      <a:lnTo>
                        <a:pt x="0" y="108728"/>
                      </a:lnTo>
                      <a:lnTo>
                        <a:pt x="0" y="61918"/>
                      </a:lnTo>
                      <a:cubicBezTo>
                        <a:pt x="0" y="27722"/>
                        <a:pt x="27722" y="0"/>
                        <a:pt x="61918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D77EFA57-7EB2-4E2F-BE60-178D1E0100B2}"/>
                  </a:ext>
                </a:extLst>
              </p:cNvPr>
              <p:cNvSpPr/>
              <p:nvPr/>
            </p:nvSpPr>
            <p:spPr>
              <a:xfrm>
                <a:off x="829104" y="4232810"/>
                <a:ext cx="1106362" cy="1128846"/>
              </a:xfrm>
              <a:custGeom>
                <a:avLst/>
                <a:gdLst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88884 w 1171575"/>
                  <a:gd name="connsiteY15" fmla="*/ 1162856 h 1195387"/>
                  <a:gd name="connsiteX16" fmla="*/ 545102 w 1171575"/>
                  <a:gd name="connsiteY16" fmla="*/ 1164258 h 1195387"/>
                  <a:gd name="connsiteX17" fmla="*/ 142359 w 1171575"/>
                  <a:gd name="connsiteY17" fmla="*/ 1195387 h 1195387"/>
                  <a:gd name="connsiteX18" fmla="*/ 61918 w 1171575"/>
                  <a:gd name="connsiteY18" fmla="*/ 1195387 h 1195387"/>
                  <a:gd name="connsiteX19" fmla="*/ 0 w 1171575"/>
                  <a:gd name="connsiteY19" fmla="*/ 1133469 h 1195387"/>
                  <a:gd name="connsiteX20" fmla="*/ 0 w 1171575"/>
                  <a:gd name="connsiteY20" fmla="*/ 1069821 h 1195387"/>
                  <a:gd name="connsiteX21" fmla="*/ 33758 w 1171575"/>
                  <a:gd name="connsiteY21" fmla="*/ 633057 h 1195387"/>
                  <a:gd name="connsiteX22" fmla="*/ 33758 w 1171575"/>
                  <a:gd name="connsiteY22" fmla="*/ 545492 h 1195387"/>
                  <a:gd name="connsiteX23" fmla="*/ 0 w 1171575"/>
                  <a:gd name="connsiteY23" fmla="*/ 108728 h 1195387"/>
                  <a:gd name="connsiteX24" fmla="*/ 0 w 1171575"/>
                  <a:gd name="connsiteY24" fmla="*/ 61918 h 1195387"/>
                  <a:gd name="connsiteX25" fmla="*/ 61918 w 1171575"/>
                  <a:gd name="connsiteY25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545102 w 1171575"/>
                  <a:gd name="connsiteY15" fmla="*/ 1164258 h 1195387"/>
                  <a:gd name="connsiteX16" fmla="*/ 142359 w 1171575"/>
                  <a:gd name="connsiteY16" fmla="*/ 1195387 h 1195387"/>
                  <a:gd name="connsiteX17" fmla="*/ 61918 w 1171575"/>
                  <a:gd name="connsiteY17" fmla="*/ 1195387 h 1195387"/>
                  <a:gd name="connsiteX18" fmla="*/ 0 w 1171575"/>
                  <a:gd name="connsiteY18" fmla="*/ 1133469 h 1195387"/>
                  <a:gd name="connsiteX19" fmla="*/ 0 w 1171575"/>
                  <a:gd name="connsiteY19" fmla="*/ 1069821 h 1195387"/>
                  <a:gd name="connsiteX20" fmla="*/ 33758 w 1171575"/>
                  <a:gd name="connsiteY20" fmla="*/ 633057 h 1195387"/>
                  <a:gd name="connsiteX21" fmla="*/ 33758 w 1171575"/>
                  <a:gd name="connsiteY21" fmla="*/ 545492 h 1195387"/>
                  <a:gd name="connsiteX22" fmla="*/ 0 w 1171575"/>
                  <a:gd name="connsiteY22" fmla="*/ 108728 h 1195387"/>
                  <a:gd name="connsiteX23" fmla="*/ 0 w 1171575"/>
                  <a:gd name="connsiteY23" fmla="*/ 61918 h 1195387"/>
                  <a:gd name="connsiteX24" fmla="*/ 61918 w 1171575"/>
                  <a:gd name="connsiteY24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632667 w 1171575"/>
                  <a:gd name="connsiteY14" fmla="*/ 1164258 h 1195387"/>
                  <a:gd name="connsiteX15" fmla="*/ 142359 w 1171575"/>
                  <a:gd name="connsiteY15" fmla="*/ 1195387 h 1195387"/>
                  <a:gd name="connsiteX16" fmla="*/ 61918 w 1171575"/>
                  <a:gd name="connsiteY16" fmla="*/ 1195387 h 1195387"/>
                  <a:gd name="connsiteX17" fmla="*/ 0 w 1171575"/>
                  <a:gd name="connsiteY17" fmla="*/ 1133469 h 1195387"/>
                  <a:gd name="connsiteX18" fmla="*/ 0 w 1171575"/>
                  <a:gd name="connsiteY18" fmla="*/ 1069821 h 1195387"/>
                  <a:gd name="connsiteX19" fmla="*/ 33758 w 1171575"/>
                  <a:gd name="connsiteY19" fmla="*/ 633057 h 1195387"/>
                  <a:gd name="connsiteX20" fmla="*/ 33758 w 1171575"/>
                  <a:gd name="connsiteY20" fmla="*/ 545492 h 1195387"/>
                  <a:gd name="connsiteX21" fmla="*/ 0 w 1171575"/>
                  <a:gd name="connsiteY21" fmla="*/ 108728 h 1195387"/>
                  <a:gd name="connsiteX22" fmla="*/ 0 w 1171575"/>
                  <a:gd name="connsiteY22" fmla="*/ 61918 h 1195387"/>
                  <a:gd name="connsiteX23" fmla="*/ 61918 w 1171575"/>
                  <a:gd name="connsiteY23" fmla="*/ 0 h 1195387"/>
                  <a:gd name="connsiteX0" fmla="*/ 61918 w 1171575"/>
                  <a:gd name="connsiteY0" fmla="*/ 0 h 1195387"/>
                  <a:gd name="connsiteX1" fmla="*/ 145898 w 1171575"/>
                  <a:gd name="connsiteY1" fmla="*/ 0 h 1195387"/>
                  <a:gd name="connsiteX2" fmla="*/ 528264 w 1171575"/>
                  <a:gd name="connsiteY2" fmla="*/ 29554 h 1195387"/>
                  <a:gd name="connsiteX3" fmla="*/ 615829 w 1171575"/>
                  <a:gd name="connsiteY3" fmla="*/ 29554 h 1195387"/>
                  <a:gd name="connsiteX4" fmla="*/ 998197 w 1171575"/>
                  <a:gd name="connsiteY4" fmla="*/ 0 h 1195387"/>
                  <a:gd name="connsiteX5" fmla="*/ 1109657 w 1171575"/>
                  <a:gd name="connsiteY5" fmla="*/ 0 h 1195387"/>
                  <a:gd name="connsiteX6" fmla="*/ 1171575 w 1171575"/>
                  <a:gd name="connsiteY6" fmla="*/ 61918 h 1195387"/>
                  <a:gd name="connsiteX7" fmla="*/ 1171575 w 1171575"/>
                  <a:gd name="connsiteY7" fmla="*/ 152362 h 1195387"/>
                  <a:gd name="connsiteX8" fmla="*/ 1139888 w 1171575"/>
                  <a:gd name="connsiteY8" fmla="*/ 562330 h 1195387"/>
                  <a:gd name="connsiteX9" fmla="*/ 1139888 w 1171575"/>
                  <a:gd name="connsiteY9" fmla="*/ 649895 h 1195387"/>
                  <a:gd name="connsiteX10" fmla="*/ 1171575 w 1171575"/>
                  <a:gd name="connsiteY10" fmla="*/ 1059855 h 1195387"/>
                  <a:gd name="connsiteX11" fmla="*/ 1171575 w 1171575"/>
                  <a:gd name="connsiteY11" fmla="*/ 1133469 h 1195387"/>
                  <a:gd name="connsiteX12" fmla="*/ 1109657 w 1171575"/>
                  <a:gd name="connsiteY12" fmla="*/ 1195387 h 1195387"/>
                  <a:gd name="connsiteX13" fmla="*/ 1035413 w 1171575"/>
                  <a:gd name="connsiteY13" fmla="*/ 1195387 h 1195387"/>
                  <a:gd name="connsiteX14" fmla="*/ 142359 w 1171575"/>
                  <a:gd name="connsiteY14" fmla="*/ 1195387 h 1195387"/>
                  <a:gd name="connsiteX15" fmla="*/ 61918 w 1171575"/>
                  <a:gd name="connsiteY15" fmla="*/ 1195387 h 1195387"/>
                  <a:gd name="connsiteX16" fmla="*/ 0 w 1171575"/>
                  <a:gd name="connsiteY16" fmla="*/ 1133469 h 1195387"/>
                  <a:gd name="connsiteX17" fmla="*/ 0 w 1171575"/>
                  <a:gd name="connsiteY17" fmla="*/ 1069821 h 1195387"/>
                  <a:gd name="connsiteX18" fmla="*/ 33758 w 1171575"/>
                  <a:gd name="connsiteY18" fmla="*/ 633057 h 1195387"/>
                  <a:gd name="connsiteX19" fmla="*/ 33758 w 1171575"/>
                  <a:gd name="connsiteY19" fmla="*/ 545492 h 1195387"/>
                  <a:gd name="connsiteX20" fmla="*/ 0 w 1171575"/>
                  <a:gd name="connsiteY20" fmla="*/ 108728 h 1195387"/>
                  <a:gd name="connsiteX21" fmla="*/ 0 w 1171575"/>
                  <a:gd name="connsiteY21" fmla="*/ 61918 h 1195387"/>
                  <a:gd name="connsiteX22" fmla="*/ 61918 w 1171575"/>
                  <a:gd name="connsiteY22" fmla="*/ 0 h 119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71575" h="1195387">
                    <a:moveTo>
                      <a:pt x="61918" y="0"/>
                    </a:moveTo>
                    <a:lnTo>
                      <a:pt x="145898" y="0"/>
                    </a:lnTo>
                    <a:lnTo>
                      <a:pt x="528264" y="29554"/>
                    </a:lnTo>
                    <a:cubicBezTo>
                      <a:pt x="552444" y="31423"/>
                      <a:pt x="591649" y="31423"/>
                      <a:pt x="615829" y="29554"/>
                    </a:cubicBezTo>
                    <a:lnTo>
                      <a:pt x="998197" y="0"/>
                    </a:lnTo>
                    <a:lnTo>
                      <a:pt x="1109657" y="0"/>
                    </a:lnTo>
                    <a:cubicBezTo>
                      <a:pt x="1143853" y="0"/>
                      <a:pt x="1171575" y="27722"/>
                      <a:pt x="1171575" y="61918"/>
                    </a:cubicBezTo>
                    <a:lnTo>
                      <a:pt x="1171575" y="152362"/>
                    </a:lnTo>
                    <a:lnTo>
                      <a:pt x="1139888" y="562330"/>
                    </a:lnTo>
                    <a:cubicBezTo>
                      <a:pt x="1138019" y="586510"/>
                      <a:pt x="1138019" y="625715"/>
                      <a:pt x="1139888" y="649895"/>
                    </a:cubicBezTo>
                    <a:lnTo>
                      <a:pt x="1171575" y="1059855"/>
                    </a:lnTo>
                    <a:lnTo>
                      <a:pt x="1171575" y="1133469"/>
                    </a:lnTo>
                    <a:cubicBezTo>
                      <a:pt x="1171575" y="1167665"/>
                      <a:pt x="1143853" y="1195387"/>
                      <a:pt x="1109657" y="1195387"/>
                    </a:cubicBezTo>
                    <a:lnTo>
                      <a:pt x="1035413" y="1195387"/>
                    </a:lnTo>
                    <a:lnTo>
                      <a:pt x="142359" y="1195387"/>
                    </a:lnTo>
                    <a:lnTo>
                      <a:pt x="61918" y="1195387"/>
                    </a:lnTo>
                    <a:cubicBezTo>
                      <a:pt x="27722" y="1195387"/>
                      <a:pt x="0" y="1167665"/>
                      <a:pt x="0" y="1133469"/>
                    </a:cubicBezTo>
                    <a:lnTo>
                      <a:pt x="0" y="1069821"/>
                    </a:lnTo>
                    <a:lnTo>
                      <a:pt x="33758" y="633057"/>
                    </a:lnTo>
                    <a:cubicBezTo>
                      <a:pt x="35627" y="608877"/>
                      <a:pt x="35627" y="569672"/>
                      <a:pt x="33758" y="545492"/>
                    </a:cubicBezTo>
                    <a:lnTo>
                      <a:pt x="0" y="108728"/>
                    </a:lnTo>
                    <a:lnTo>
                      <a:pt x="0" y="61918"/>
                    </a:lnTo>
                    <a:cubicBezTo>
                      <a:pt x="0" y="27722"/>
                      <a:pt x="27722" y="0"/>
                      <a:pt x="619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2A210675-D549-4FDF-AB9D-3C422E37C666}"/>
                </a:ext>
              </a:extLst>
            </p:cNvPr>
            <p:cNvGrpSpPr/>
            <p:nvPr/>
          </p:nvGrpSpPr>
          <p:grpSpPr>
            <a:xfrm>
              <a:off x="62911" y="5210919"/>
              <a:ext cx="1763313" cy="1065001"/>
              <a:chOff x="571086" y="6182908"/>
              <a:chExt cx="1622400" cy="979893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C7FA4152-A74D-4474-8938-448029E6884F}"/>
                  </a:ext>
                </a:extLst>
              </p:cNvPr>
              <p:cNvSpPr/>
              <p:nvPr/>
            </p:nvSpPr>
            <p:spPr>
              <a:xfrm>
                <a:off x="571086" y="6182908"/>
                <a:ext cx="1622400" cy="979893"/>
              </a:xfrm>
              <a:custGeom>
                <a:avLst/>
                <a:gdLst>
                  <a:gd name="connsiteX0" fmla="*/ 802781 w 1622400"/>
                  <a:gd name="connsiteY0" fmla="*/ 0 h 979893"/>
                  <a:gd name="connsiteX1" fmla="*/ 846563 w 1622400"/>
                  <a:gd name="connsiteY1" fmla="*/ 9356 h 979893"/>
                  <a:gd name="connsiteX2" fmla="*/ 910517 w 1622400"/>
                  <a:gd name="connsiteY2" fmla="*/ 42351 h 979893"/>
                  <a:gd name="connsiteX3" fmla="*/ 1178002 w 1622400"/>
                  <a:gd name="connsiteY3" fmla="*/ 203469 h 979893"/>
                  <a:gd name="connsiteX4" fmla="*/ 1239920 w 1622400"/>
                  <a:gd name="connsiteY4" fmla="*/ 235414 h 979893"/>
                  <a:gd name="connsiteX5" fmla="*/ 1552211 w 1622400"/>
                  <a:gd name="connsiteY5" fmla="*/ 373410 h 979893"/>
                  <a:gd name="connsiteX6" fmla="*/ 1604264 w 1622400"/>
                  <a:gd name="connsiteY6" fmla="*/ 400265 h 979893"/>
                  <a:gd name="connsiteX7" fmla="*/ 1622400 w 1622400"/>
                  <a:gd name="connsiteY7" fmla="*/ 422853 h 979893"/>
                  <a:gd name="connsiteX8" fmla="*/ 1618852 w 1622400"/>
                  <a:gd name="connsiteY8" fmla="*/ 427273 h 979893"/>
                  <a:gd name="connsiteX9" fmla="*/ 1622045 w 1622400"/>
                  <a:gd name="connsiteY9" fmla="*/ 434982 h 979893"/>
                  <a:gd name="connsiteX10" fmla="*/ 1622045 w 1622400"/>
                  <a:gd name="connsiteY10" fmla="*/ 550869 h 979893"/>
                  <a:gd name="connsiteX11" fmla="*/ 1618106 w 1622400"/>
                  <a:gd name="connsiteY11" fmla="*/ 560380 h 979893"/>
                  <a:gd name="connsiteX12" fmla="*/ 1622400 w 1622400"/>
                  <a:gd name="connsiteY12" fmla="*/ 565728 h 979893"/>
                  <a:gd name="connsiteX13" fmla="*/ 1604264 w 1622400"/>
                  <a:gd name="connsiteY13" fmla="*/ 588316 h 979893"/>
                  <a:gd name="connsiteX14" fmla="*/ 1551766 w 1622400"/>
                  <a:gd name="connsiteY14" fmla="*/ 615401 h 979893"/>
                  <a:gd name="connsiteX15" fmla="*/ 920281 w 1622400"/>
                  <a:gd name="connsiteY15" fmla="*/ 941191 h 979893"/>
                  <a:gd name="connsiteX16" fmla="*/ 863401 w 1622400"/>
                  <a:gd name="connsiteY16" fmla="*/ 970537 h 979893"/>
                  <a:gd name="connsiteX17" fmla="*/ 775836 w 1622400"/>
                  <a:gd name="connsiteY17" fmla="*/ 970537 h 979893"/>
                  <a:gd name="connsiteX18" fmla="*/ 730830 w 1622400"/>
                  <a:gd name="connsiteY18" fmla="*/ 947318 h 979893"/>
                  <a:gd name="connsiteX19" fmla="*/ 445861 w 1622400"/>
                  <a:gd name="connsiteY19" fmla="*/ 775668 h 979893"/>
                  <a:gd name="connsiteX20" fmla="*/ 383944 w 1622400"/>
                  <a:gd name="connsiteY20" fmla="*/ 743725 h 979893"/>
                  <a:gd name="connsiteX21" fmla="*/ 51234 w 1622400"/>
                  <a:gd name="connsiteY21" fmla="*/ 596705 h 979893"/>
                  <a:gd name="connsiteX22" fmla="*/ 18135 w 1622400"/>
                  <a:gd name="connsiteY22" fmla="*/ 579629 h 979893"/>
                  <a:gd name="connsiteX23" fmla="*/ 0 w 1622400"/>
                  <a:gd name="connsiteY23" fmla="*/ 557041 h 979893"/>
                  <a:gd name="connsiteX24" fmla="*/ 6037 w 1622400"/>
                  <a:gd name="connsiteY24" fmla="*/ 549522 h 979893"/>
                  <a:gd name="connsiteX25" fmla="*/ 842 w 1622400"/>
                  <a:gd name="connsiteY25" fmla="*/ 536979 h 979893"/>
                  <a:gd name="connsiteX26" fmla="*/ 842 w 1622400"/>
                  <a:gd name="connsiteY26" fmla="*/ 432205 h 979893"/>
                  <a:gd name="connsiteX27" fmla="*/ 5484 w 1622400"/>
                  <a:gd name="connsiteY27" fmla="*/ 420997 h 979893"/>
                  <a:gd name="connsiteX28" fmla="*/ 0 w 1622400"/>
                  <a:gd name="connsiteY28" fmla="*/ 414166 h 979893"/>
                  <a:gd name="connsiteX29" fmla="*/ 18135 w 1622400"/>
                  <a:gd name="connsiteY29" fmla="*/ 391578 h 979893"/>
                  <a:gd name="connsiteX30" fmla="*/ 77517 w 1622400"/>
                  <a:gd name="connsiteY30" fmla="*/ 360941 h 979893"/>
                  <a:gd name="connsiteX31" fmla="*/ 368789 w 1622400"/>
                  <a:gd name="connsiteY31" fmla="*/ 232234 h 979893"/>
                  <a:gd name="connsiteX32" fmla="*/ 430707 w 1622400"/>
                  <a:gd name="connsiteY32" fmla="*/ 200289 h 979893"/>
                  <a:gd name="connsiteX33" fmla="*/ 680184 w 1622400"/>
                  <a:gd name="connsiteY33" fmla="*/ 50018 h 979893"/>
                  <a:gd name="connsiteX34" fmla="*/ 758998 w 1622400"/>
                  <a:gd name="connsiteY34" fmla="*/ 9356 h 979893"/>
                  <a:gd name="connsiteX35" fmla="*/ 802781 w 1622400"/>
                  <a:gd name="connsiteY35" fmla="*/ 0 h 979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622400" h="979893">
                    <a:moveTo>
                      <a:pt x="802781" y="0"/>
                    </a:moveTo>
                    <a:cubicBezTo>
                      <a:pt x="818627" y="0"/>
                      <a:pt x="834473" y="3118"/>
                      <a:pt x="846563" y="9356"/>
                    </a:cubicBezTo>
                    <a:lnTo>
                      <a:pt x="910517" y="42351"/>
                    </a:lnTo>
                    <a:lnTo>
                      <a:pt x="1178002" y="203469"/>
                    </a:lnTo>
                    <a:cubicBezTo>
                      <a:pt x="1193778" y="212972"/>
                      <a:pt x="1221500" y="227274"/>
                      <a:pt x="1239920" y="235414"/>
                    </a:cubicBezTo>
                    <a:lnTo>
                      <a:pt x="1552211" y="373410"/>
                    </a:lnTo>
                    <a:lnTo>
                      <a:pt x="1604264" y="400265"/>
                    </a:lnTo>
                    <a:cubicBezTo>
                      <a:pt x="1616355" y="406503"/>
                      <a:pt x="1622400" y="414678"/>
                      <a:pt x="1622400" y="422853"/>
                    </a:cubicBezTo>
                    <a:lnTo>
                      <a:pt x="1618852" y="427273"/>
                    </a:lnTo>
                    <a:lnTo>
                      <a:pt x="1622045" y="434982"/>
                    </a:lnTo>
                    <a:lnTo>
                      <a:pt x="1622045" y="550869"/>
                    </a:lnTo>
                    <a:lnTo>
                      <a:pt x="1618106" y="560380"/>
                    </a:lnTo>
                    <a:lnTo>
                      <a:pt x="1622400" y="565728"/>
                    </a:lnTo>
                    <a:cubicBezTo>
                      <a:pt x="1622400" y="573903"/>
                      <a:pt x="1616355" y="582079"/>
                      <a:pt x="1604264" y="588316"/>
                    </a:cubicBezTo>
                    <a:lnTo>
                      <a:pt x="1551766" y="615401"/>
                    </a:lnTo>
                    <a:lnTo>
                      <a:pt x="920281" y="941191"/>
                    </a:lnTo>
                    <a:lnTo>
                      <a:pt x="863401" y="970537"/>
                    </a:lnTo>
                    <a:cubicBezTo>
                      <a:pt x="839221" y="983012"/>
                      <a:pt x="800016" y="983012"/>
                      <a:pt x="775836" y="970537"/>
                    </a:cubicBezTo>
                    <a:lnTo>
                      <a:pt x="730830" y="947318"/>
                    </a:lnTo>
                    <a:lnTo>
                      <a:pt x="445861" y="775668"/>
                    </a:lnTo>
                    <a:cubicBezTo>
                      <a:pt x="430085" y="766166"/>
                      <a:pt x="402363" y="751864"/>
                      <a:pt x="383944" y="743725"/>
                    </a:cubicBezTo>
                    <a:lnTo>
                      <a:pt x="51234" y="596705"/>
                    </a:lnTo>
                    <a:lnTo>
                      <a:pt x="18135" y="579629"/>
                    </a:lnTo>
                    <a:cubicBezTo>
                      <a:pt x="6045" y="573392"/>
                      <a:pt x="0" y="565217"/>
                      <a:pt x="0" y="557041"/>
                    </a:cubicBezTo>
                    <a:lnTo>
                      <a:pt x="6037" y="549522"/>
                    </a:lnTo>
                    <a:lnTo>
                      <a:pt x="842" y="536979"/>
                    </a:lnTo>
                    <a:lnTo>
                      <a:pt x="842" y="432205"/>
                    </a:lnTo>
                    <a:lnTo>
                      <a:pt x="5484" y="420997"/>
                    </a:lnTo>
                    <a:lnTo>
                      <a:pt x="0" y="414166"/>
                    </a:lnTo>
                    <a:cubicBezTo>
                      <a:pt x="0" y="405991"/>
                      <a:pt x="6045" y="397815"/>
                      <a:pt x="18135" y="391578"/>
                    </a:cubicBezTo>
                    <a:lnTo>
                      <a:pt x="77517" y="360941"/>
                    </a:lnTo>
                    <a:lnTo>
                      <a:pt x="368789" y="232234"/>
                    </a:lnTo>
                    <a:cubicBezTo>
                      <a:pt x="387208" y="224094"/>
                      <a:pt x="414930" y="209792"/>
                      <a:pt x="430707" y="200289"/>
                    </a:cubicBezTo>
                    <a:lnTo>
                      <a:pt x="680184" y="50018"/>
                    </a:lnTo>
                    <a:lnTo>
                      <a:pt x="758998" y="9356"/>
                    </a:lnTo>
                    <a:cubicBezTo>
                      <a:pt x="771088" y="3118"/>
                      <a:pt x="786934" y="0"/>
                      <a:pt x="802781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C95E39B9-335F-436A-A0AA-0D7E0C47C360}"/>
                  </a:ext>
                </a:extLst>
              </p:cNvPr>
              <p:cNvSpPr/>
              <p:nvPr/>
            </p:nvSpPr>
            <p:spPr>
              <a:xfrm>
                <a:off x="571086" y="6622953"/>
                <a:ext cx="1622400" cy="539848"/>
              </a:xfrm>
              <a:custGeom>
                <a:avLst/>
                <a:gdLst>
                  <a:gd name="connsiteX0" fmla="*/ 842 w 1622400"/>
                  <a:gd name="connsiteY0" fmla="*/ 0 h 539848"/>
                  <a:gd name="connsiteX1" fmla="*/ 1622045 w 1622400"/>
                  <a:gd name="connsiteY1" fmla="*/ 0 h 539848"/>
                  <a:gd name="connsiteX2" fmla="*/ 1622045 w 1622400"/>
                  <a:gd name="connsiteY2" fmla="*/ 110824 h 539848"/>
                  <a:gd name="connsiteX3" fmla="*/ 1618106 w 1622400"/>
                  <a:gd name="connsiteY3" fmla="*/ 120335 h 539848"/>
                  <a:gd name="connsiteX4" fmla="*/ 1622400 w 1622400"/>
                  <a:gd name="connsiteY4" fmla="*/ 125683 h 539848"/>
                  <a:gd name="connsiteX5" fmla="*/ 1604264 w 1622400"/>
                  <a:gd name="connsiteY5" fmla="*/ 148271 h 539848"/>
                  <a:gd name="connsiteX6" fmla="*/ 1551766 w 1622400"/>
                  <a:gd name="connsiteY6" fmla="*/ 175356 h 539848"/>
                  <a:gd name="connsiteX7" fmla="*/ 920281 w 1622400"/>
                  <a:gd name="connsiteY7" fmla="*/ 501146 h 539848"/>
                  <a:gd name="connsiteX8" fmla="*/ 863401 w 1622400"/>
                  <a:gd name="connsiteY8" fmla="*/ 530492 h 539848"/>
                  <a:gd name="connsiteX9" fmla="*/ 775836 w 1622400"/>
                  <a:gd name="connsiteY9" fmla="*/ 530492 h 539848"/>
                  <a:gd name="connsiteX10" fmla="*/ 730830 w 1622400"/>
                  <a:gd name="connsiteY10" fmla="*/ 507273 h 539848"/>
                  <a:gd name="connsiteX11" fmla="*/ 445861 w 1622400"/>
                  <a:gd name="connsiteY11" fmla="*/ 335623 h 539848"/>
                  <a:gd name="connsiteX12" fmla="*/ 383944 w 1622400"/>
                  <a:gd name="connsiteY12" fmla="*/ 303680 h 539848"/>
                  <a:gd name="connsiteX13" fmla="*/ 51234 w 1622400"/>
                  <a:gd name="connsiteY13" fmla="*/ 156660 h 539848"/>
                  <a:gd name="connsiteX14" fmla="*/ 18135 w 1622400"/>
                  <a:gd name="connsiteY14" fmla="*/ 139584 h 539848"/>
                  <a:gd name="connsiteX15" fmla="*/ 0 w 1622400"/>
                  <a:gd name="connsiteY15" fmla="*/ 116996 h 539848"/>
                  <a:gd name="connsiteX16" fmla="*/ 6037 w 1622400"/>
                  <a:gd name="connsiteY16" fmla="*/ 109477 h 539848"/>
                  <a:gd name="connsiteX17" fmla="*/ 842 w 1622400"/>
                  <a:gd name="connsiteY17" fmla="*/ 96934 h 53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22400" h="539848">
                    <a:moveTo>
                      <a:pt x="842" y="0"/>
                    </a:moveTo>
                    <a:lnTo>
                      <a:pt x="1622045" y="0"/>
                    </a:lnTo>
                    <a:lnTo>
                      <a:pt x="1622045" y="110824"/>
                    </a:lnTo>
                    <a:lnTo>
                      <a:pt x="1618106" y="120335"/>
                    </a:lnTo>
                    <a:lnTo>
                      <a:pt x="1622400" y="125683"/>
                    </a:lnTo>
                    <a:cubicBezTo>
                      <a:pt x="1622400" y="133858"/>
                      <a:pt x="1616355" y="142034"/>
                      <a:pt x="1604264" y="148271"/>
                    </a:cubicBezTo>
                    <a:lnTo>
                      <a:pt x="1551766" y="175356"/>
                    </a:lnTo>
                    <a:lnTo>
                      <a:pt x="920281" y="501146"/>
                    </a:lnTo>
                    <a:lnTo>
                      <a:pt x="863401" y="530492"/>
                    </a:lnTo>
                    <a:cubicBezTo>
                      <a:pt x="839221" y="542967"/>
                      <a:pt x="800016" y="542967"/>
                      <a:pt x="775836" y="530492"/>
                    </a:cubicBezTo>
                    <a:lnTo>
                      <a:pt x="730830" y="507273"/>
                    </a:lnTo>
                    <a:lnTo>
                      <a:pt x="445861" y="335623"/>
                    </a:lnTo>
                    <a:cubicBezTo>
                      <a:pt x="430085" y="326121"/>
                      <a:pt x="402363" y="311819"/>
                      <a:pt x="383944" y="303680"/>
                    </a:cubicBezTo>
                    <a:lnTo>
                      <a:pt x="51234" y="156660"/>
                    </a:lnTo>
                    <a:lnTo>
                      <a:pt x="18135" y="139584"/>
                    </a:lnTo>
                    <a:cubicBezTo>
                      <a:pt x="6045" y="133347"/>
                      <a:pt x="0" y="125172"/>
                      <a:pt x="0" y="116996"/>
                    </a:cubicBezTo>
                    <a:lnTo>
                      <a:pt x="6037" y="109477"/>
                    </a:lnTo>
                    <a:lnTo>
                      <a:pt x="842" y="96934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FFC000">
                      <a:alpha val="50000"/>
                    </a:srgbClr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  <a:gs pos="20000">
                    <a:srgbClr val="FFC000">
                      <a:alpha val="50000"/>
                    </a:srgbClr>
                  </a:gs>
                  <a:gs pos="52000">
                    <a:schemeClr val="bg1">
                      <a:alpha val="80000"/>
                    </a:schemeClr>
                  </a:gs>
                </a:gsLst>
                <a:lin ang="108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07DF9F7B-6545-4F89-84F3-B535A3407AE4}"/>
                  </a:ext>
                </a:extLst>
              </p:cNvPr>
              <p:cNvSpPr/>
              <p:nvPr/>
            </p:nvSpPr>
            <p:spPr>
              <a:xfrm>
                <a:off x="638175" y="6217140"/>
                <a:ext cx="1498600" cy="786344"/>
              </a:xfrm>
              <a:custGeom>
                <a:avLst/>
                <a:gdLst>
                  <a:gd name="connsiteX0" fmla="*/ 802781 w 1622399"/>
                  <a:gd name="connsiteY0" fmla="*/ 0 h 1622401"/>
                  <a:gd name="connsiteX1" fmla="*/ 846563 w 1622399"/>
                  <a:gd name="connsiteY1" fmla="*/ 18135 h 1622401"/>
                  <a:gd name="connsiteX2" fmla="*/ 910517 w 1622399"/>
                  <a:gd name="connsiteY2" fmla="*/ 82089 h 1622401"/>
                  <a:gd name="connsiteX3" fmla="*/ 1178002 w 1622399"/>
                  <a:gd name="connsiteY3" fmla="*/ 394386 h 1622401"/>
                  <a:gd name="connsiteX4" fmla="*/ 1239920 w 1622399"/>
                  <a:gd name="connsiteY4" fmla="*/ 456305 h 1622401"/>
                  <a:gd name="connsiteX5" fmla="*/ 1552211 w 1622399"/>
                  <a:gd name="connsiteY5" fmla="*/ 723784 h 1622401"/>
                  <a:gd name="connsiteX6" fmla="*/ 1604264 w 1622399"/>
                  <a:gd name="connsiteY6" fmla="*/ 775837 h 1622401"/>
                  <a:gd name="connsiteX7" fmla="*/ 1604264 w 1622399"/>
                  <a:gd name="connsiteY7" fmla="*/ 863402 h 1622401"/>
                  <a:gd name="connsiteX8" fmla="*/ 1551766 w 1622399"/>
                  <a:gd name="connsiteY8" fmla="*/ 915901 h 1622401"/>
                  <a:gd name="connsiteX9" fmla="*/ 920281 w 1622399"/>
                  <a:gd name="connsiteY9" fmla="*/ 1547385 h 1622401"/>
                  <a:gd name="connsiteX10" fmla="*/ 863401 w 1622399"/>
                  <a:gd name="connsiteY10" fmla="*/ 1604266 h 1622401"/>
                  <a:gd name="connsiteX11" fmla="*/ 775836 w 1622399"/>
                  <a:gd name="connsiteY11" fmla="*/ 1604266 h 1622401"/>
                  <a:gd name="connsiteX12" fmla="*/ 730830 w 1622399"/>
                  <a:gd name="connsiteY12" fmla="*/ 1559260 h 1622401"/>
                  <a:gd name="connsiteX13" fmla="*/ 445861 w 1622399"/>
                  <a:gd name="connsiteY13" fmla="*/ 1226550 h 1622401"/>
                  <a:gd name="connsiteX14" fmla="*/ 383944 w 1622399"/>
                  <a:gd name="connsiteY14" fmla="*/ 1164633 h 1622401"/>
                  <a:gd name="connsiteX15" fmla="*/ 51234 w 1622399"/>
                  <a:gd name="connsiteY15" fmla="*/ 879664 h 1622401"/>
                  <a:gd name="connsiteX16" fmla="*/ 18135 w 1622399"/>
                  <a:gd name="connsiteY16" fmla="*/ 846565 h 1622401"/>
                  <a:gd name="connsiteX17" fmla="*/ 18135 w 1622399"/>
                  <a:gd name="connsiteY17" fmla="*/ 758999 h 1622401"/>
                  <a:gd name="connsiteX18" fmla="*/ 77517 w 1622399"/>
                  <a:gd name="connsiteY18" fmla="*/ 699616 h 1622401"/>
                  <a:gd name="connsiteX19" fmla="*/ 368789 w 1622399"/>
                  <a:gd name="connsiteY19" fmla="*/ 450141 h 1622401"/>
                  <a:gd name="connsiteX20" fmla="*/ 430707 w 1622399"/>
                  <a:gd name="connsiteY20" fmla="*/ 388222 h 1622401"/>
                  <a:gd name="connsiteX21" fmla="*/ 680184 w 1622399"/>
                  <a:gd name="connsiteY21" fmla="*/ 96950 h 1622401"/>
                  <a:gd name="connsiteX22" fmla="*/ 758998 w 1622399"/>
                  <a:gd name="connsiteY22" fmla="*/ 18135 h 1622401"/>
                  <a:gd name="connsiteX23" fmla="*/ 802781 w 1622399"/>
                  <a:gd name="connsiteY23" fmla="*/ 0 h 1622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22399" h="1622401">
                    <a:moveTo>
                      <a:pt x="802781" y="0"/>
                    </a:moveTo>
                    <a:cubicBezTo>
                      <a:pt x="818627" y="0"/>
                      <a:pt x="834473" y="6045"/>
                      <a:pt x="846563" y="18135"/>
                    </a:cubicBezTo>
                    <a:lnTo>
                      <a:pt x="910517" y="82089"/>
                    </a:lnTo>
                    <a:lnTo>
                      <a:pt x="1178002" y="394386"/>
                    </a:lnTo>
                    <a:cubicBezTo>
                      <a:pt x="1193778" y="412806"/>
                      <a:pt x="1221500" y="440528"/>
                      <a:pt x="1239920" y="456305"/>
                    </a:cubicBezTo>
                    <a:lnTo>
                      <a:pt x="1552211" y="723784"/>
                    </a:lnTo>
                    <a:lnTo>
                      <a:pt x="1604264" y="775837"/>
                    </a:lnTo>
                    <a:cubicBezTo>
                      <a:pt x="1628445" y="800017"/>
                      <a:pt x="1628445" y="839222"/>
                      <a:pt x="1604264" y="863402"/>
                    </a:cubicBezTo>
                    <a:lnTo>
                      <a:pt x="1551766" y="915901"/>
                    </a:lnTo>
                    <a:lnTo>
                      <a:pt x="920281" y="1547385"/>
                    </a:lnTo>
                    <a:lnTo>
                      <a:pt x="863401" y="1604266"/>
                    </a:lnTo>
                    <a:cubicBezTo>
                      <a:pt x="839221" y="1628446"/>
                      <a:pt x="800016" y="1628446"/>
                      <a:pt x="775836" y="1604266"/>
                    </a:cubicBezTo>
                    <a:lnTo>
                      <a:pt x="730830" y="1559260"/>
                    </a:lnTo>
                    <a:lnTo>
                      <a:pt x="445861" y="1226550"/>
                    </a:lnTo>
                    <a:cubicBezTo>
                      <a:pt x="430085" y="1208131"/>
                      <a:pt x="402363" y="1180409"/>
                      <a:pt x="383944" y="1164633"/>
                    </a:cubicBezTo>
                    <a:lnTo>
                      <a:pt x="51234" y="879664"/>
                    </a:lnTo>
                    <a:lnTo>
                      <a:pt x="18135" y="846565"/>
                    </a:lnTo>
                    <a:cubicBezTo>
                      <a:pt x="-6045" y="822384"/>
                      <a:pt x="-6045" y="783180"/>
                      <a:pt x="18135" y="758999"/>
                    </a:cubicBezTo>
                    <a:lnTo>
                      <a:pt x="77517" y="699616"/>
                    </a:lnTo>
                    <a:lnTo>
                      <a:pt x="368789" y="450141"/>
                    </a:lnTo>
                    <a:cubicBezTo>
                      <a:pt x="387208" y="434364"/>
                      <a:pt x="414930" y="406642"/>
                      <a:pt x="430707" y="388222"/>
                    </a:cubicBezTo>
                    <a:lnTo>
                      <a:pt x="680184" y="96950"/>
                    </a:lnTo>
                    <a:lnTo>
                      <a:pt x="758998" y="18135"/>
                    </a:lnTo>
                    <a:cubicBezTo>
                      <a:pt x="771088" y="6045"/>
                      <a:pt x="786934" y="0"/>
                      <a:pt x="802781" y="0"/>
                    </a:cubicBezTo>
                    <a:close/>
                  </a:path>
                </a:pathLst>
              </a:custGeom>
              <a:pattFill prst="lgConfetti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CB679F1F-12A9-4B69-8405-ABAE024F2556}"/>
                  </a:ext>
                </a:extLst>
              </p:cNvPr>
              <p:cNvSpPr/>
              <p:nvPr/>
            </p:nvSpPr>
            <p:spPr>
              <a:xfrm>
                <a:off x="638175" y="6217366"/>
                <a:ext cx="1498600" cy="786344"/>
              </a:xfrm>
              <a:custGeom>
                <a:avLst/>
                <a:gdLst>
                  <a:gd name="connsiteX0" fmla="*/ 802781 w 1622399"/>
                  <a:gd name="connsiteY0" fmla="*/ 0 h 1622401"/>
                  <a:gd name="connsiteX1" fmla="*/ 846563 w 1622399"/>
                  <a:gd name="connsiteY1" fmla="*/ 18135 h 1622401"/>
                  <a:gd name="connsiteX2" fmla="*/ 910517 w 1622399"/>
                  <a:gd name="connsiteY2" fmla="*/ 82089 h 1622401"/>
                  <a:gd name="connsiteX3" fmla="*/ 1178002 w 1622399"/>
                  <a:gd name="connsiteY3" fmla="*/ 394386 h 1622401"/>
                  <a:gd name="connsiteX4" fmla="*/ 1239920 w 1622399"/>
                  <a:gd name="connsiteY4" fmla="*/ 456305 h 1622401"/>
                  <a:gd name="connsiteX5" fmla="*/ 1552211 w 1622399"/>
                  <a:gd name="connsiteY5" fmla="*/ 723784 h 1622401"/>
                  <a:gd name="connsiteX6" fmla="*/ 1604264 w 1622399"/>
                  <a:gd name="connsiteY6" fmla="*/ 775837 h 1622401"/>
                  <a:gd name="connsiteX7" fmla="*/ 1604264 w 1622399"/>
                  <a:gd name="connsiteY7" fmla="*/ 863402 h 1622401"/>
                  <a:gd name="connsiteX8" fmla="*/ 1551766 w 1622399"/>
                  <a:gd name="connsiteY8" fmla="*/ 915901 h 1622401"/>
                  <a:gd name="connsiteX9" fmla="*/ 920281 w 1622399"/>
                  <a:gd name="connsiteY9" fmla="*/ 1547385 h 1622401"/>
                  <a:gd name="connsiteX10" fmla="*/ 863401 w 1622399"/>
                  <a:gd name="connsiteY10" fmla="*/ 1604266 h 1622401"/>
                  <a:gd name="connsiteX11" fmla="*/ 775836 w 1622399"/>
                  <a:gd name="connsiteY11" fmla="*/ 1604266 h 1622401"/>
                  <a:gd name="connsiteX12" fmla="*/ 730830 w 1622399"/>
                  <a:gd name="connsiteY12" fmla="*/ 1559260 h 1622401"/>
                  <a:gd name="connsiteX13" fmla="*/ 445861 w 1622399"/>
                  <a:gd name="connsiteY13" fmla="*/ 1226550 h 1622401"/>
                  <a:gd name="connsiteX14" fmla="*/ 383944 w 1622399"/>
                  <a:gd name="connsiteY14" fmla="*/ 1164633 h 1622401"/>
                  <a:gd name="connsiteX15" fmla="*/ 51234 w 1622399"/>
                  <a:gd name="connsiteY15" fmla="*/ 879664 h 1622401"/>
                  <a:gd name="connsiteX16" fmla="*/ 18135 w 1622399"/>
                  <a:gd name="connsiteY16" fmla="*/ 846565 h 1622401"/>
                  <a:gd name="connsiteX17" fmla="*/ 18135 w 1622399"/>
                  <a:gd name="connsiteY17" fmla="*/ 758999 h 1622401"/>
                  <a:gd name="connsiteX18" fmla="*/ 77517 w 1622399"/>
                  <a:gd name="connsiteY18" fmla="*/ 699616 h 1622401"/>
                  <a:gd name="connsiteX19" fmla="*/ 368789 w 1622399"/>
                  <a:gd name="connsiteY19" fmla="*/ 450141 h 1622401"/>
                  <a:gd name="connsiteX20" fmla="*/ 430707 w 1622399"/>
                  <a:gd name="connsiteY20" fmla="*/ 388222 h 1622401"/>
                  <a:gd name="connsiteX21" fmla="*/ 680184 w 1622399"/>
                  <a:gd name="connsiteY21" fmla="*/ 96950 h 1622401"/>
                  <a:gd name="connsiteX22" fmla="*/ 758998 w 1622399"/>
                  <a:gd name="connsiteY22" fmla="*/ 18135 h 1622401"/>
                  <a:gd name="connsiteX23" fmla="*/ 802781 w 1622399"/>
                  <a:gd name="connsiteY23" fmla="*/ 0 h 1622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622399" h="1622401">
                    <a:moveTo>
                      <a:pt x="802781" y="0"/>
                    </a:moveTo>
                    <a:cubicBezTo>
                      <a:pt x="818627" y="0"/>
                      <a:pt x="834473" y="6045"/>
                      <a:pt x="846563" y="18135"/>
                    </a:cubicBezTo>
                    <a:lnTo>
                      <a:pt x="910517" y="82089"/>
                    </a:lnTo>
                    <a:lnTo>
                      <a:pt x="1178002" y="394386"/>
                    </a:lnTo>
                    <a:cubicBezTo>
                      <a:pt x="1193778" y="412806"/>
                      <a:pt x="1221500" y="440528"/>
                      <a:pt x="1239920" y="456305"/>
                    </a:cubicBezTo>
                    <a:lnTo>
                      <a:pt x="1552211" y="723784"/>
                    </a:lnTo>
                    <a:lnTo>
                      <a:pt x="1604264" y="775837"/>
                    </a:lnTo>
                    <a:cubicBezTo>
                      <a:pt x="1628445" y="800017"/>
                      <a:pt x="1628445" y="839222"/>
                      <a:pt x="1604264" y="863402"/>
                    </a:cubicBezTo>
                    <a:lnTo>
                      <a:pt x="1551766" y="915901"/>
                    </a:lnTo>
                    <a:lnTo>
                      <a:pt x="920281" y="1547385"/>
                    </a:lnTo>
                    <a:lnTo>
                      <a:pt x="863401" y="1604266"/>
                    </a:lnTo>
                    <a:cubicBezTo>
                      <a:pt x="839221" y="1628446"/>
                      <a:pt x="800016" y="1628446"/>
                      <a:pt x="775836" y="1604266"/>
                    </a:cubicBezTo>
                    <a:lnTo>
                      <a:pt x="730830" y="1559260"/>
                    </a:lnTo>
                    <a:lnTo>
                      <a:pt x="445861" y="1226550"/>
                    </a:lnTo>
                    <a:cubicBezTo>
                      <a:pt x="430085" y="1208131"/>
                      <a:pt x="402363" y="1180409"/>
                      <a:pt x="383944" y="1164633"/>
                    </a:cubicBezTo>
                    <a:lnTo>
                      <a:pt x="51234" y="879664"/>
                    </a:lnTo>
                    <a:lnTo>
                      <a:pt x="18135" y="846565"/>
                    </a:lnTo>
                    <a:cubicBezTo>
                      <a:pt x="-6045" y="822384"/>
                      <a:pt x="-6045" y="783180"/>
                      <a:pt x="18135" y="758999"/>
                    </a:cubicBezTo>
                    <a:lnTo>
                      <a:pt x="77517" y="699616"/>
                    </a:lnTo>
                    <a:lnTo>
                      <a:pt x="368789" y="450141"/>
                    </a:lnTo>
                    <a:cubicBezTo>
                      <a:pt x="387208" y="434364"/>
                      <a:pt x="414930" y="406642"/>
                      <a:pt x="430707" y="388222"/>
                    </a:cubicBezTo>
                    <a:lnTo>
                      <a:pt x="680184" y="96950"/>
                    </a:lnTo>
                    <a:lnTo>
                      <a:pt x="758998" y="18135"/>
                    </a:lnTo>
                    <a:cubicBezTo>
                      <a:pt x="771088" y="6045"/>
                      <a:pt x="786934" y="0"/>
                      <a:pt x="80278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0000"/>
                      <a:lumOff val="40000"/>
                      <a:alpha val="50000"/>
                    </a:schemeClr>
                  </a:gs>
                  <a:gs pos="100000">
                    <a:srgbClr val="FFFF00">
                      <a:alpha val="0"/>
                    </a:srgbClr>
                  </a:gs>
                </a:gsLst>
                <a:lin ang="189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pptxe38_食パンのイラスト</dc:title>
  <dc:subject>pptxe38_食パンのイラスト</dc:subject>
  <dc:creator>でじけろお</dc:creator>
  <cp:revision>1</cp:revision>
  <dcterms:created xsi:type="dcterms:W3CDTF">2018-05-20T00:31:01Z</dcterms:created>
  <dcterms:modified xsi:type="dcterms:W3CDTF">2020-08-05T05:09:48Z</dcterms:modified>
  <cp:version>1</cp:version>
</cp:coreProperties>
</file>