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8D09DF-EA31-476E-A9FF-69FCC905E115}"/>
              </a:ext>
            </a:extLst>
          </p:cNvPr>
          <p:cNvGrpSpPr/>
          <p:nvPr/>
        </p:nvGrpSpPr>
        <p:grpSpPr>
          <a:xfrm rot="18900000">
            <a:off x="3279397" y="4861250"/>
            <a:ext cx="3329957" cy="610660"/>
            <a:chOff x="3403497" y="1731423"/>
            <a:chExt cx="3954721" cy="72523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0623485-D807-4880-8D03-D32C5C2F67DF}"/>
                </a:ext>
              </a:extLst>
            </p:cNvPr>
            <p:cNvGrpSpPr/>
            <p:nvPr/>
          </p:nvGrpSpPr>
          <p:grpSpPr>
            <a:xfrm>
              <a:off x="3403497" y="1731423"/>
              <a:ext cx="3954721" cy="725232"/>
              <a:chOff x="3403497" y="1731423"/>
              <a:chExt cx="3954721" cy="725232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5EADAB38-FCD9-4AA3-9C7C-E7C4A86D87F8}"/>
                  </a:ext>
                </a:extLst>
              </p:cNvPr>
              <p:cNvGrpSpPr/>
              <p:nvPr/>
            </p:nvGrpSpPr>
            <p:grpSpPr>
              <a:xfrm>
                <a:off x="3403497" y="1731423"/>
                <a:ext cx="3954721" cy="725232"/>
                <a:chOff x="3059810" y="1441450"/>
                <a:chExt cx="3954721" cy="725232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DBC4986-20D4-4D68-8EA5-E4B8504400FF}"/>
                    </a:ext>
                  </a:extLst>
                </p:cNvPr>
                <p:cNvSpPr/>
                <p:nvPr/>
              </p:nvSpPr>
              <p:spPr>
                <a:xfrm>
                  <a:off x="3196968" y="1441450"/>
                  <a:ext cx="3817563" cy="725232"/>
                </a:xfrm>
                <a:custGeom>
                  <a:avLst/>
                  <a:gdLst>
                    <a:gd name="connsiteX0" fmla="*/ 2557088 w 3817563"/>
                    <a:gd name="connsiteY0" fmla="*/ 0 h 725232"/>
                    <a:gd name="connsiteX1" fmla="*/ 3817563 w 3817563"/>
                    <a:gd name="connsiteY1" fmla="*/ 362616 h 725232"/>
                    <a:gd name="connsiteX2" fmla="*/ 2557088 w 3817563"/>
                    <a:gd name="connsiteY2" fmla="*/ 725232 h 725232"/>
                    <a:gd name="connsiteX3" fmla="*/ 1852345 w 3817563"/>
                    <a:gd name="connsiteY3" fmla="*/ 663303 h 725232"/>
                    <a:gd name="connsiteX4" fmla="*/ 1811301 w 3817563"/>
                    <a:gd name="connsiteY4" fmla="*/ 653561 h 725232"/>
                    <a:gd name="connsiteX5" fmla="*/ 1723547 w 3817563"/>
                    <a:gd name="connsiteY5" fmla="*/ 643500 h 725232"/>
                    <a:gd name="connsiteX6" fmla="*/ 749768 w 3817563"/>
                    <a:gd name="connsiteY6" fmla="*/ 451900 h 725232"/>
                    <a:gd name="connsiteX7" fmla="*/ 89282 w 3817563"/>
                    <a:gd name="connsiteY7" fmla="*/ 451900 h 725232"/>
                    <a:gd name="connsiteX8" fmla="*/ 0 w 3817563"/>
                    <a:gd name="connsiteY8" fmla="*/ 362617 h 725232"/>
                    <a:gd name="connsiteX9" fmla="*/ 89282 w 3817563"/>
                    <a:gd name="connsiteY9" fmla="*/ 273334 h 725232"/>
                    <a:gd name="connsiteX10" fmla="*/ 749761 w 3817563"/>
                    <a:gd name="connsiteY10" fmla="*/ 273334 h 725232"/>
                    <a:gd name="connsiteX11" fmla="*/ 1721522 w 3817563"/>
                    <a:gd name="connsiteY11" fmla="*/ 92981 h 725232"/>
                    <a:gd name="connsiteX12" fmla="*/ 1852345 w 3817563"/>
                    <a:gd name="connsiteY12" fmla="*/ 61929 h 725232"/>
                    <a:gd name="connsiteX13" fmla="*/ 2557088 w 3817563"/>
                    <a:gd name="connsiteY13" fmla="*/ 0 h 725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17563" h="725232">
                      <a:moveTo>
                        <a:pt x="2557088" y="0"/>
                      </a:moveTo>
                      <a:cubicBezTo>
                        <a:pt x="3253229" y="0"/>
                        <a:pt x="3817563" y="162349"/>
                        <a:pt x="3817563" y="362616"/>
                      </a:cubicBezTo>
                      <a:cubicBezTo>
                        <a:pt x="3817563" y="562883"/>
                        <a:pt x="3253229" y="725232"/>
                        <a:pt x="2557088" y="725232"/>
                      </a:cubicBezTo>
                      <a:cubicBezTo>
                        <a:pt x="2296035" y="725232"/>
                        <a:pt x="2053518" y="702402"/>
                        <a:pt x="1852345" y="663303"/>
                      </a:cubicBezTo>
                      <a:lnTo>
                        <a:pt x="1811301" y="653561"/>
                      </a:lnTo>
                      <a:lnTo>
                        <a:pt x="1723547" y="643500"/>
                      </a:lnTo>
                      <a:cubicBezTo>
                        <a:pt x="1365744" y="592979"/>
                        <a:pt x="1010444" y="482403"/>
                        <a:pt x="749768" y="451900"/>
                      </a:cubicBezTo>
                      <a:lnTo>
                        <a:pt x="89282" y="451900"/>
                      </a:lnTo>
                      <a:cubicBezTo>
                        <a:pt x="39973" y="451900"/>
                        <a:pt x="0" y="411927"/>
                        <a:pt x="0" y="362617"/>
                      </a:cubicBezTo>
                      <a:cubicBezTo>
                        <a:pt x="0" y="313307"/>
                        <a:pt x="39973" y="273334"/>
                        <a:pt x="89282" y="273334"/>
                      </a:cubicBezTo>
                      <a:lnTo>
                        <a:pt x="749761" y="273334"/>
                      </a:lnTo>
                      <a:lnTo>
                        <a:pt x="1721522" y="92981"/>
                      </a:lnTo>
                      <a:lnTo>
                        <a:pt x="1852345" y="61929"/>
                      </a:lnTo>
                      <a:cubicBezTo>
                        <a:pt x="2053518" y="22830"/>
                        <a:pt x="2296035" y="0"/>
                        <a:pt x="2557088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A516E52-3BE9-449A-A08D-918BFAB97194}"/>
                    </a:ext>
                  </a:extLst>
                </p:cNvPr>
                <p:cNvSpPr/>
                <p:nvPr/>
              </p:nvSpPr>
              <p:spPr>
                <a:xfrm>
                  <a:off x="6539025" y="1520638"/>
                  <a:ext cx="475506" cy="566856"/>
                </a:xfrm>
                <a:custGeom>
                  <a:avLst/>
                  <a:gdLst>
                    <a:gd name="connsiteX0" fmla="*/ 0 w 475506"/>
                    <a:gd name="connsiteY0" fmla="*/ 0 h 566856"/>
                    <a:gd name="connsiteX1" fmla="*/ 16810 w 475506"/>
                    <a:gd name="connsiteY1" fmla="*/ 3616 h 566856"/>
                    <a:gd name="connsiteX2" fmla="*/ 475506 w 475506"/>
                    <a:gd name="connsiteY2" fmla="*/ 283428 h 566856"/>
                    <a:gd name="connsiteX3" fmla="*/ 16810 w 475506"/>
                    <a:gd name="connsiteY3" fmla="*/ 563240 h 566856"/>
                    <a:gd name="connsiteX4" fmla="*/ 0 w 475506"/>
                    <a:gd name="connsiteY4" fmla="*/ 566856 h 566856"/>
                    <a:gd name="connsiteX5" fmla="*/ 8570 w 475506"/>
                    <a:gd name="connsiteY5" fmla="*/ 542323 h 566856"/>
                    <a:gd name="connsiteX6" fmla="*/ 45925 w 475506"/>
                    <a:gd name="connsiteY6" fmla="*/ 283428 h 566856"/>
                    <a:gd name="connsiteX7" fmla="*/ 8570 w 475506"/>
                    <a:gd name="connsiteY7" fmla="*/ 24533 h 566856"/>
                    <a:gd name="connsiteX8" fmla="*/ 0 w 475506"/>
                    <a:gd name="connsiteY8" fmla="*/ 0 h 56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06" h="566856">
                      <a:moveTo>
                        <a:pt x="0" y="0"/>
                      </a:moveTo>
                      <a:lnTo>
                        <a:pt x="16810" y="3616"/>
                      </a:lnTo>
                      <a:cubicBezTo>
                        <a:pt x="296947" y="70125"/>
                        <a:pt x="475506" y="170778"/>
                        <a:pt x="475506" y="283428"/>
                      </a:cubicBezTo>
                      <a:cubicBezTo>
                        <a:pt x="475506" y="396078"/>
                        <a:pt x="296947" y="496731"/>
                        <a:pt x="16810" y="563240"/>
                      </a:cubicBezTo>
                      <a:lnTo>
                        <a:pt x="0" y="566856"/>
                      </a:lnTo>
                      <a:lnTo>
                        <a:pt x="8570" y="542323"/>
                      </a:lnTo>
                      <a:cubicBezTo>
                        <a:pt x="32847" y="460538"/>
                        <a:pt x="45925" y="373583"/>
                        <a:pt x="45925" y="283428"/>
                      </a:cubicBezTo>
                      <a:cubicBezTo>
                        <a:pt x="45925" y="193273"/>
                        <a:pt x="32847" y="106318"/>
                        <a:pt x="8570" y="24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FA41BC9-89C1-44A8-8458-F864C5F57E87}"/>
                    </a:ext>
                  </a:extLst>
                </p:cNvPr>
                <p:cNvSpPr/>
                <p:nvPr/>
              </p:nvSpPr>
              <p:spPr>
                <a:xfrm>
                  <a:off x="3196968" y="1522583"/>
                  <a:ext cx="1773220" cy="568062"/>
                </a:xfrm>
                <a:custGeom>
                  <a:avLst/>
                  <a:gdLst>
                    <a:gd name="connsiteX0" fmla="*/ 1771440 w 1773220"/>
                    <a:gd name="connsiteY0" fmla="*/ 0 h 568062"/>
                    <a:gd name="connsiteX1" fmla="*/ 1763549 w 1773220"/>
                    <a:gd name="connsiteY1" fmla="*/ 22588 h 568062"/>
                    <a:gd name="connsiteX2" fmla="*/ 1726194 w 1773220"/>
                    <a:gd name="connsiteY2" fmla="*/ 281483 h 568062"/>
                    <a:gd name="connsiteX3" fmla="*/ 1763549 w 1773220"/>
                    <a:gd name="connsiteY3" fmla="*/ 540378 h 568062"/>
                    <a:gd name="connsiteX4" fmla="*/ 1773220 w 1773220"/>
                    <a:gd name="connsiteY4" fmla="*/ 568062 h 568062"/>
                    <a:gd name="connsiteX5" fmla="*/ 1723547 w 1773220"/>
                    <a:gd name="connsiteY5" fmla="*/ 562367 h 568062"/>
                    <a:gd name="connsiteX6" fmla="*/ 749768 w 1773220"/>
                    <a:gd name="connsiteY6" fmla="*/ 370767 h 568062"/>
                    <a:gd name="connsiteX7" fmla="*/ 89282 w 1773220"/>
                    <a:gd name="connsiteY7" fmla="*/ 370767 h 568062"/>
                    <a:gd name="connsiteX8" fmla="*/ 0 w 1773220"/>
                    <a:gd name="connsiteY8" fmla="*/ 281484 h 568062"/>
                    <a:gd name="connsiteX9" fmla="*/ 89282 w 1773220"/>
                    <a:gd name="connsiteY9" fmla="*/ 192201 h 568062"/>
                    <a:gd name="connsiteX10" fmla="*/ 749761 w 1773220"/>
                    <a:gd name="connsiteY10" fmla="*/ 192201 h 568062"/>
                    <a:gd name="connsiteX11" fmla="*/ 1721522 w 1773220"/>
                    <a:gd name="connsiteY11" fmla="*/ 11848 h 568062"/>
                    <a:gd name="connsiteX12" fmla="*/ 1771440 w 1773220"/>
                    <a:gd name="connsiteY12" fmla="*/ 0 h 56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73220" h="568062">
                      <a:moveTo>
                        <a:pt x="1771440" y="0"/>
                      </a:moveTo>
                      <a:lnTo>
                        <a:pt x="1763549" y="22588"/>
                      </a:lnTo>
                      <a:cubicBezTo>
                        <a:pt x="1739273" y="104373"/>
                        <a:pt x="1726194" y="191328"/>
                        <a:pt x="1726194" y="281483"/>
                      </a:cubicBezTo>
                      <a:cubicBezTo>
                        <a:pt x="1726194" y="371638"/>
                        <a:pt x="1739273" y="458593"/>
                        <a:pt x="1763549" y="540378"/>
                      </a:cubicBezTo>
                      <a:lnTo>
                        <a:pt x="1773220" y="568062"/>
                      </a:lnTo>
                      <a:lnTo>
                        <a:pt x="1723547" y="562367"/>
                      </a:lnTo>
                      <a:cubicBezTo>
                        <a:pt x="1365744" y="511846"/>
                        <a:pt x="1010444" y="401270"/>
                        <a:pt x="749768" y="370767"/>
                      </a:cubicBezTo>
                      <a:lnTo>
                        <a:pt x="89282" y="370767"/>
                      </a:lnTo>
                      <a:cubicBezTo>
                        <a:pt x="39973" y="370767"/>
                        <a:pt x="0" y="330794"/>
                        <a:pt x="0" y="281484"/>
                      </a:cubicBezTo>
                      <a:cubicBezTo>
                        <a:pt x="0" y="232174"/>
                        <a:pt x="39973" y="192201"/>
                        <a:pt x="89282" y="192201"/>
                      </a:cubicBezTo>
                      <a:lnTo>
                        <a:pt x="749761" y="192201"/>
                      </a:lnTo>
                      <a:lnTo>
                        <a:pt x="1721522" y="11848"/>
                      </a:lnTo>
                      <a:lnTo>
                        <a:pt x="177144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668F3470-9526-43BB-A6BE-5BCFEC61B740}"/>
                    </a:ext>
                  </a:extLst>
                </p:cNvPr>
                <p:cNvSpPr/>
                <p:nvPr/>
              </p:nvSpPr>
              <p:spPr>
                <a:xfrm rot="16200000">
                  <a:off x="3155438" y="1619156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2B30ED69-DBFD-44FA-840C-71A6770DB111}"/>
                    </a:ext>
                  </a:extLst>
                </p:cNvPr>
                <p:cNvSpPr/>
                <p:nvPr/>
              </p:nvSpPr>
              <p:spPr>
                <a:xfrm>
                  <a:off x="6017713" y="1684908"/>
                  <a:ext cx="338727" cy="23831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CA149C16-0F36-4D5A-8DE4-154175D19ED4}"/>
                    </a:ext>
                  </a:extLst>
                </p:cNvPr>
                <p:cNvSpPr/>
                <p:nvPr/>
              </p:nvSpPr>
              <p:spPr>
                <a:xfrm>
                  <a:off x="6073069" y="1731169"/>
                  <a:ext cx="228014" cy="145794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56F9BA1C-B6C1-40B5-9A25-29690DBA132D}"/>
                    </a:ext>
                  </a:extLst>
                </p:cNvPr>
                <p:cNvSpPr/>
                <p:nvPr/>
              </p:nvSpPr>
              <p:spPr bwMode="auto">
                <a:xfrm>
                  <a:off x="5297206" y="1655034"/>
                  <a:ext cx="537922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79423D9F-9B53-4CB2-A804-B10D554E5840}"/>
                  </a:ext>
                </a:extLst>
              </p:cNvPr>
              <p:cNvSpPr/>
              <p:nvPr/>
            </p:nvSpPr>
            <p:spPr>
              <a:xfrm>
                <a:off x="3507393" y="203524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39B1220-C0CE-4A5F-BB39-E7A4BCB029E3}"/>
                  </a:ext>
                </a:extLst>
              </p:cNvPr>
              <p:cNvSpPr/>
              <p:nvPr/>
            </p:nvSpPr>
            <p:spPr>
              <a:xfrm>
                <a:off x="6552194" y="2046690"/>
                <a:ext cx="4783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5FDFB1F-1F6F-4F84-9086-B72776A980A9}"/>
                </a:ext>
              </a:extLst>
            </p:cNvPr>
            <p:cNvGrpSpPr/>
            <p:nvPr/>
          </p:nvGrpSpPr>
          <p:grpSpPr>
            <a:xfrm>
              <a:off x="5719553" y="1987801"/>
              <a:ext cx="405666" cy="209216"/>
              <a:chOff x="6239104" y="3013533"/>
              <a:chExt cx="2350630" cy="1212304"/>
            </a:xfrm>
          </p:grpSpPr>
          <p:sp>
            <p:nvSpPr>
              <p:cNvPr id="5" name="六角形 4">
                <a:extLst>
                  <a:ext uri="{FF2B5EF4-FFF2-40B4-BE49-F238E27FC236}">
                    <a16:creationId xmlns:a16="http://schemas.microsoft.com/office/drawing/2014/main" id="{C798087B-64DD-4FA8-9FA1-D31A4D24835A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六角形 5">
                <a:extLst>
                  <a:ext uri="{FF2B5EF4-FFF2-40B4-BE49-F238E27FC236}">
                    <a16:creationId xmlns:a16="http://schemas.microsoft.com/office/drawing/2014/main" id="{CC575EF6-E19D-4587-8DE7-04CD86C48626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六角形 6">
                <a:extLst>
                  <a:ext uri="{FF2B5EF4-FFF2-40B4-BE49-F238E27FC236}">
                    <a16:creationId xmlns:a16="http://schemas.microsoft.com/office/drawing/2014/main" id="{6BA3719A-33F4-46B1-B50E-4D3F38EF0BC9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六角形 7">
                <a:extLst>
                  <a:ext uri="{FF2B5EF4-FFF2-40B4-BE49-F238E27FC236}">
                    <a16:creationId xmlns:a16="http://schemas.microsoft.com/office/drawing/2014/main" id="{A524BD47-A904-43A6-A7F3-C02A846F43E7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六角形 8">
                <a:extLst>
                  <a:ext uri="{FF2B5EF4-FFF2-40B4-BE49-F238E27FC236}">
                    <a16:creationId xmlns:a16="http://schemas.microsoft.com/office/drawing/2014/main" id="{EF803F46-ADCB-407A-AE4F-DC7C732D60F4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六角形 9">
                <a:extLst>
                  <a:ext uri="{FF2B5EF4-FFF2-40B4-BE49-F238E27FC236}">
                    <a16:creationId xmlns:a16="http://schemas.microsoft.com/office/drawing/2014/main" id="{5C033ACE-443C-4596-9247-538EE6045E03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六角形 10">
                <a:extLst>
                  <a:ext uri="{FF2B5EF4-FFF2-40B4-BE49-F238E27FC236}">
                    <a16:creationId xmlns:a16="http://schemas.microsoft.com/office/drawing/2014/main" id="{5B3F842B-29E9-4E50-946A-D8D94CB19986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六角形 11">
                <a:extLst>
                  <a:ext uri="{FF2B5EF4-FFF2-40B4-BE49-F238E27FC236}">
                    <a16:creationId xmlns:a16="http://schemas.microsoft.com/office/drawing/2014/main" id="{0680BB41-9769-4B4A-AEB1-7C6D22B78018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六角形 12">
                <a:extLst>
                  <a:ext uri="{FF2B5EF4-FFF2-40B4-BE49-F238E27FC236}">
                    <a16:creationId xmlns:a16="http://schemas.microsoft.com/office/drawing/2014/main" id="{467D021B-8CC2-471F-BD5C-09C1BAC920FF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六角形 13">
                <a:extLst>
                  <a:ext uri="{FF2B5EF4-FFF2-40B4-BE49-F238E27FC236}">
                    <a16:creationId xmlns:a16="http://schemas.microsoft.com/office/drawing/2014/main" id="{58F582DE-99B9-454F-A547-77C2FB4B6D5A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六角形 14">
                <a:extLst>
                  <a:ext uri="{FF2B5EF4-FFF2-40B4-BE49-F238E27FC236}">
                    <a16:creationId xmlns:a16="http://schemas.microsoft.com/office/drawing/2014/main" id="{C6A1E6F1-8F48-404D-8E66-DDA5A960B899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六角形 15">
                <a:extLst>
                  <a:ext uri="{FF2B5EF4-FFF2-40B4-BE49-F238E27FC236}">
                    <a16:creationId xmlns:a16="http://schemas.microsoft.com/office/drawing/2014/main" id="{49C767DC-6A66-421D-BE59-5625298FE7A0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六角形 16">
                <a:extLst>
                  <a:ext uri="{FF2B5EF4-FFF2-40B4-BE49-F238E27FC236}">
                    <a16:creationId xmlns:a16="http://schemas.microsoft.com/office/drawing/2014/main" id="{6BAC7591-FB5F-4377-9FE8-BB6610208FBB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六角形 17">
                <a:extLst>
                  <a:ext uri="{FF2B5EF4-FFF2-40B4-BE49-F238E27FC236}">
                    <a16:creationId xmlns:a16="http://schemas.microsoft.com/office/drawing/2014/main" id="{D2A340ED-D457-4F11-92C9-0867806182D2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9BF4B1D9-2614-4DF5-BFD6-B203527D6C53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六角形 19">
                <a:extLst>
                  <a:ext uri="{FF2B5EF4-FFF2-40B4-BE49-F238E27FC236}">
                    <a16:creationId xmlns:a16="http://schemas.microsoft.com/office/drawing/2014/main" id="{B7F91AB8-274F-4743-A128-C676E3295982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六角形 20">
                <a:extLst>
                  <a:ext uri="{FF2B5EF4-FFF2-40B4-BE49-F238E27FC236}">
                    <a16:creationId xmlns:a16="http://schemas.microsoft.com/office/drawing/2014/main" id="{AE289B60-142B-4521-BDB6-C41ADF4A6AA7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六角形 21">
                <a:extLst>
                  <a:ext uri="{FF2B5EF4-FFF2-40B4-BE49-F238E27FC236}">
                    <a16:creationId xmlns:a16="http://schemas.microsoft.com/office/drawing/2014/main" id="{D886ECF5-1887-4A02-AE05-4F26EA4D50A3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六角形 22">
                <a:extLst>
                  <a:ext uri="{FF2B5EF4-FFF2-40B4-BE49-F238E27FC236}">
                    <a16:creationId xmlns:a16="http://schemas.microsoft.com/office/drawing/2014/main" id="{9A6A5DBF-A808-40BC-AE37-1804910D8F46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六角形 23">
                <a:extLst>
                  <a:ext uri="{FF2B5EF4-FFF2-40B4-BE49-F238E27FC236}">
                    <a16:creationId xmlns:a16="http://schemas.microsoft.com/office/drawing/2014/main" id="{2EB9C382-20FC-469B-B05C-D36251282AF6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六角形 24">
                <a:extLst>
                  <a:ext uri="{FF2B5EF4-FFF2-40B4-BE49-F238E27FC236}">
                    <a16:creationId xmlns:a16="http://schemas.microsoft.com/office/drawing/2014/main" id="{A20C0121-C179-41F7-8C3D-4DFE0B3E1266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六角形 25">
                <a:extLst>
                  <a:ext uri="{FF2B5EF4-FFF2-40B4-BE49-F238E27FC236}">
                    <a16:creationId xmlns:a16="http://schemas.microsoft.com/office/drawing/2014/main" id="{DA881160-C68E-4B37-B7C6-D880782F1CAF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0A91738-20B3-42C9-82AB-B935AF632A74}"/>
              </a:ext>
            </a:extLst>
          </p:cNvPr>
          <p:cNvGrpSpPr/>
          <p:nvPr/>
        </p:nvGrpSpPr>
        <p:grpSpPr>
          <a:xfrm rot="18900000">
            <a:off x="3279538" y="1924281"/>
            <a:ext cx="3329957" cy="610660"/>
            <a:chOff x="3403497" y="677323"/>
            <a:chExt cx="3954721" cy="725232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6E414B7-75D1-48B7-9451-CF67DEE1E3E4}"/>
                </a:ext>
              </a:extLst>
            </p:cNvPr>
            <p:cNvGrpSpPr/>
            <p:nvPr/>
          </p:nvGrpSpPr>
          <p:grpSpPr>
            <a:xfrm>
              <a:off x="3403497" y="677323"/>
              <a:ext cx="3954721" cy="725232"/>
              <a:chOff x="3403497" y="677323"/>
              <a:chExt cx="3954721" cy="725232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80766227-99A3-4A46-A25F-25E097476A43}"/>
                  </a:ext>
                </a:extLst>
              </p:cNvPr>
              <p:cNvGrpSpPr/>
              <p:nvPr/>
            </p:nvGrpSpPr>
            <p:grpSpPr>
              <a:xfrm>
                <a:off x="3403497" y="677323"/>
                <a:ext cx="3954721" cy="725232"/>
                <a:chOff x="3059810" y="1441450"/>
                <a:chExt cx="3954721" cy="72523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EA40068-2E7A-417E-956B-82D00A8EADDD}"/>
                    </a:ext>
                  </a:extLst>
                </p:cNvPr>
                <p:cNvSpPr/>
                <p:nvPr/>
              </p:nvSpPr>
              <p:spPr>
                <a:xfrm>
                  <a:off x="3196968" y="1441450"/>
                  <a:ext cx="3817563" cy="725232"/>
                </a:xfrm>
                <a:custGeom>
                  <a:avLst/>
                  <a:gdLst>
                    <a:gd name="connsiteX0" fmla="*/ 2557088 w 3817563"/>
                    <a:gd name="connsiteY0" fmla="*/ 0 h 725232"/>
                    <a:gd name="connsiteX1" fmla="*/ 3817563 w 3817563"/>
                    <a:gd name="connsiteY1" fmla="*/ 362616 h 725232"/>
                    <a:gd name="connsiteX2" fmla="*/ 2557088 w 3817563"/>
                    <a:gd name="connsiteY2" fmla="*/ 725232 h 725232"/>
                    <a:gd name="connsiteX3" fmla="*/ 1852345 w 3817563"/>
                    <a:gd name="connsiteY3" fmla="*/ 663303 h 725232"/>
                    <a:gd name="connsiteX4" fmla="*/ 1811301 w 3817563"/>
                    <a:gd name="connsiteY4" fmla="*/ 653561 h 725232"/>
                    <a:gd name="connsiteX5" fmla="*/ 1723547 w 3817563"/>
                    <a:gd name="connsiteY5" fmla="*/ 643500 h 725232"/>
                    <a:gd name="connsiteX6" fmla="*/ 749768 w 3817563"/>
                    <a:gd name="connsiteY6" fmla="*/ 451900 h 725232"/>
                    <a:gd name="connsiteX7" fmla="*/ 89282 w 3817563"/>
                    <a:gd name="connsiteY7" fmla="*/ 451900 h 725232"/>
                    <a:gd name="connsiteX8" fmla="*/ 0 w 3817563"/>
                    <a:gd name="connsiteY8" fmla="*/ 362617 h 725232"/>
                    <a:gd name="connsiteX9" fmla="*/ 89282 w 3817563"/>
                    <a:gd name="connsiteY9" fmla="*/ 273334 h 725232"/>
                    <a:gd name="connsiteX10" fmla="*/ 749761 w 3817563"/>
                    <a:gd name="connsiteY10" fmla="*/ 273334 h 725232"/>
                    <a:gd name="connsiteX11" fmla="*/ 1721522 w 3817563"/>
                    <a:gd name="connsiteY11" fmla="*/ 92981 h 725232"/>
                    <a:gd name="connsiteX12" fmla="*/ 1852345 w 3817563"/>
                    <a:gd name="connsiteY12" fmla="*/ 61929 h 725232"/>
                    <a:gd name="connsiteX13" fmla="*/ 2557088 w 3817563"/>
                    <a:gd name="connsiteY13" fmla="*/ 0 h 725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17563" h="725232">
                      <a:moveTo>
                        <a:pt x="2557088" y="0"/>
                      </a:moveTo>
                      <a:cubicBezTo>
                        <a:pt x="3253229" y="0"/>
                        <a:pt x="3817563" y="162349"/>
                        <a:pt x="3817563" y="362616"/>
                      </a:cubicBezTo>
                      <a:cubicBezTo>
                        <a:pt x="3817563" y="562883"/>
                        <a:pt x="3253229" y="725232"/>
                        <a:pt x="2557088" y="725232"/>
                      </a:cubicBezTo>
                      <a:cubicBezTo>
                        <a:pt x="2296035" y="725232"/>
                        <a:pt x="2053518" y="702402"/>
                        <a:pt x="1852345" y="663303"/>
                      </a:cubicBezTo>
                      <a:lnTo>
                        <a:pt x="1811301" y="653561"/>
                      </a:lnTo>
                      <a:lnTo>
                        <a:pt x="1723547" y="643500"/>
                      </a:lnTo>
                      <a:cubicBezTo>
                        <a:pt x="1365744" y="592979"/>
                        <a:pt x="1010444" y="482403"/>
                        <a:pt x="749768" y="451900"/>
                      </a:cubicBezTo>
                      <a:lnTo>
                        <a:pt x="89282" y="451900"/>
                      </a:lnTo>
                      <a:cubicBezTo>
                        <a:pt x="39973" y="451900"/>
                        <a:pt x="0" y="411927"/>
                        <a:pt x="0" y="362617"/>
                      </a:cubicBezTo>
                      <a:cubicBezTo>
                        <a:pt x="0" y="313307"/>
                        <a:pt x="39973" y="273334"/>
                        <a:pt x="89282" y="273334"/>
                      </a:cubicBezTo>
                      <a:lnTo>
                        <a:pt x="749761" y="273334"/>
                      </a:lnTo>
                      <a:lnTo>
                        <a:pt x="1721522" y="92981"/>
                      </a:lnTo>
                      <a:lnTo>
                        <a:pt x="1852345" y="61929"/>
                      </a:lnTo>
                      <a:cubicBezTo>
                        <a:pt x="2053518" y="22830"/>
                        <a:pt x="2296035" y="0"/>
                        <a:pt x="2557088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7A460400-CECB-434C-B891-C0AF8AE68979}"/>
                    </a:ext>
                  </a:extLst>
                </p:cNvPr>
                <p:cNvSpPr/>
                <p:nvPr/>
              </p:nvSpPr>
              <p:spPr>
                <a:xfrm>
                  <a:off x="6539025" y="1520638"/>
                  <a:ext cx="475506" cy="566856"/>
                </a:xfrm>
                <a:custGeom>
                  <a:avLst/>
                  <a:gdLst>
                    <a:gd name="connsiteX0" fmla="*/ 0 w 475506"/>
                    <a:gd name="connsiteY0" fmla="*/ 0 h 566856"/>
                    <a:gd name="connsiteX1" fmla="*/ 16810 w 475506"/>
                    <a:gd name="connsiteY1" fmla="*/ 3616 h 566856"/>
                    <a:gd name="connsiteX2" fmla="*/ 475506 w 475506"/>
                    <a:gd name="connsiteY2" fmla="*/ 283428 h 566856"/>
                    <a:gd name="connsiteX3" fmla="*/ 16810 w 475506"/>
                    <a:gd name="connsiteY3" fmla="*/ 563240 h 566856"/>
                    <a:gd name="connsiteX4" fmla="*/ 0 w 475506"/>
                    <a:gd name="connsiteY4" fmla="*/ 566856 h 566856"/>
                    <a:gd name="connsiteX5" fmla="*/ 8570 w 475506"/>
                    <a:gd name="connsiteY5" fmla="*/ 542323 h 566856"/>
                    <a:gd name="connsiteX6" fmla="*/ 45925 w 475506"/>
                    <a:gd name="connsiteY6" fmla="*/ 283428 h 566856"/>
                    <a:gd name="connsiteX7" fmla="*/ 8570 w 475506"/>
                    <a:gd name="connsiteY7" fmla="*/ 24533 h 566856"/>
                    <a:gd name="connsiteX8" fmla="*/ 0 w 475506"/>
                    <a:gd name="connsiteY8" fmla="*/ 0 h 56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06" h="566856">
                      <a:moveTo>
                        <a:pt x="0" y="0"/>
                      </a:moveTo>
                      <a:lnTo>
                        <a:pt x="16810" y="3616"/>
                      </a:lnTo>
                      <a:cubicBezTo>
                        <a:pt x="296947" y="70125"/>
                        <a:pt x="475506" y="170778"/>
                        <a:pt x="475506" y="283428"/>
                      </a:cubicBezTo>
                      <a:cubicBezTo>
                        <a:pt x="475506" y="396078"/>
                        <a:pt x="296947" y="496731"/>
                        <a:pt x="16810" y="563240"/>
                      </a:cubicBezTo>
                      <a:lnTo>
                        <a:pt x="0" y="566856"/>
                      </a:lnTo>
                      <a:lnTo>
                        <a:pt x="8570" y="542323"/>
                      </a:lnTo>
                      <a:cubicBezTo>
                        <a:pt x="32847" y="460538"/>
                        <a:pt x="45925" y="373583"/>
                        <a:pt x="45925" y="283428"/>
                      </a:cubicBezTo>
                      <a:cubicBezTo>
                        <a:pt x="45925" y="193273"/>
                        <a:pt x="32847" y="106318"/>
                        <a:pt x="8570" y="24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8BB7412-CAE0-42C7-B79C-E81233350834}"/>
                    </a:ext>
                  </a:extLst>
                </p:cNvPr>
                <p:cNvSpPr/>
                <p:nvPr/>
              </p:nvSpPr>
              <p:spPr>
                <a:xfrm>
                  <a:off x="3196968" y="1522583"/>
                  <a:ext cx="1773220" cy="568062"/>
                </a:xfrm>
                <a:custGeom>
                  <a:avLst/>
                  <a:gdLst>
                    <a:gd name="connsiteX0" fmla="*/ 1771440 w 1773220"/>
                    <a:gd name="connsiteY0" fmla="*/ 0 h 568062"/>
                    <a:gd name="connsiteX1" fmla="*/ 1763549 w 1773220"/>
                    <a:gd name="connsiteY1" fmla="*/ 22588 h 568062"/>
                    <a:gd name="connsiteX2" fmla="*/ 1726194 w 1773220"/>
                    <a:gd name="connsiteY2" fmla="*/ 281483 h 568062"/>
                    <a:gd name="connsiteX3" fmla="*/ 1763549 w 1773220"/>
                    <a:gd name="connsiteY3" fmla="*/ 540378 h 568062"/>
                    <a:gd name="connsiteX4" fmla="*/ 1773220 w 1773220"/>
                    <a:gd name="connsiteY4" fmla="*/ 568062 h 568062"/>
                    <a:gd name="connsiteX5" fmla="*/ 1723547 w 1773220"/>
                    <a:gd name="connsiteY5" fmla="*/ 562367 h 568062"/>
                    <a:gd name="connsiteX6" fmla="*/ 749768 w 1773220"/>
                    <a:gd name="connsiteY6" fmla="*/ 370767 h 568062"/>
                    <a:gd name="connsiteX7" fmla="*/ 89282 w 1773220"/>
                    <a:gd name="connsiteY7" fmla="*/ 370767 h 568062"/>
                    <a:gd name="connsiteX8" fmla="*/ 0 w 1773220"/>
                    <a:gd name="connsiteY8" fmla="*/ 281484 h 568062"/>
                    <a:gd name="connsiteX9" fmla="*/ 89282 w 1773220"/>
                    <a:gd name="connsiteY9" fmla="*/ 192201 h 568062"/>
                    <a:gd name="connsiteX10" fmla="*/ 749761 w 1773220"/>
                    <a:gd name="connsiteY10" fmla="*/ 192201 h 568062"/>
                    <a:gd name="connsiteX11" fmla="*/ 1721522 w 1773220"/>
                    <a:gd name="connsiteY11" fmla="*/ 11848 h 568062"/>
                    <a:gd name="connsiteX12" fmla="*/ 1771440 w 1773220"/>
                    <a:gd name="connsiteY12" fmla="*/ 0 h 56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73220" h="568062">
                      <a:moveTo>
                        <a:pt x="1771440" y="0"/>
                      </a:moveTo>
                      <a:lnTo>
                        <a:pt x="1763549" y="22588"/>
                      </a:lnTo>
                      <a:cubicBezTo>
                        <a:pt x="1739273" y="104373"/>
                        <a:pt x="1726194" y="191328"/>
                        <a:pt x="1726194" y="281483"/>
                      </a:cubicBezTo>
                      <a:cubicBezTo>
                        <a:pt x="1726194" y="371638"/>
                        <a:pt x="1739273" y="458593"/>
                        <a:pt x="1763549" y="540378"/>
                      </a:cubicBezTo>
                      <a:lnTo>
                        <a:pt x="1773220" y="568062"/>
                      </a:lnTo>
                      <a:lnTo>
                        <a:pt x="1723547" y="562367"/>
                      </a:lnTo>
                      <a:cubicBezTo>
                        <a:pt x="1365744" y="511846"/>
                        <a:pt x="1010444" y="401270"/>
                        <a:pt x="749768" y="370767"/>
                      </a:cubicBezTo>
                      <a:lnTo>
                        <a:pt x="89282" y="370767"/>
                      </a:lnTo>
                      <a:cubicBezTo>
                        <a:pt x="39973" y="370767"/>
                        <a:pt x="0" y="330794"/>
                        <a:pt x="0" y="281484"/>
                      </a:cubicBezTo>
                      <a:cubicBezTo>
                        <a:pt x="0" y="232174"/>
                        <a:pt x="39973" y="192201"/>
                        <a:pt x="89282" y="192201"/>
                      </a:cubicBezTo>
                      <a:lnTo>
                        <a:pt x="749761" y="192201"/>
                      </a:lnTo>
                      <a:lnTo>
                        <a:pt x="1721522" y="11848"/>
                      </a:lnTo>
                      <a:lnTo>
                        <a:pt x="177144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CF7BB27F-C88A-4C55-8039-93F7D9AC27E9}"/>
                    </a:ext>
                  </a:extLst>
                </p:cNvPr>
                <p:cNvSpPr/>
                <p:nvPr/>
              </p:nvSpPr>
              <p:spPr>
                <a:xfrm rot="16200000">
                  <a:off x="3155438" y="1619156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C37BE8C4-DAE7-4677-92F0-EE34DFB7B0E7}"/>
                    </a:ext>
                  </a:extLst>
                </p:cNvPr>
                <p:cNvSpPr/>
                <p:nvPr/>
              </p:nvSpPr>
              <p:spPr>
                <a:xfrm>
                  <a:off x="6017713" y="1684908"/>
                  <a:ext cx="338727" cy="23831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958ABC12-F713-4826-838F-77BA58265EC7}"/>
                    </a:ext>
                  </a:extLst>
                </p:cNvPr>
                <p:cNvSpPr/>
                <p:nvPr/>
              </p:nvSpPr>
              <p:spPr>
                <a:xfrm>
                  <a:off x="6073069" y="1731169"/>
                  <a:ext cx="228014" cy="145794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93334F4F-25FE-442C-8A0F-62AFB56855AA}"/>
                    </a:ext>
                  </a:extLst>
                </p:cNvPr>
                <p:cNvSpPr/>
                <p:nvPr/>
              </p:nvSpPr>
              <p:spPr bwMode="auto">
                <a:xfrm>
                  <a:off x="5297206" y="1655034"/>
                  <a:ext cx="537922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5DC7B424-956D-4599-A560-A3531AA977CD}"/>
                  </a:ext>
                </a:extLst>
              </p:cNvPr>
              <p:cNvSpPr/>
              <p:nvPr/>
            </p:nvSpPr>
            <p:spPr>
              <a:xfrm>
                <a:off x="3506651" y="980683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8C6A25E-2D3A-4B6C-A79B-9759E747C582}"/>
                  </a:ext>
                </a:extLst>
              </p:cNvPr>
              <p:cNvSpPr/>
              <p:nvPr/>
            </p:nvSpPr>
            <p:spPr>
              <a:xfrm>
                <a:off x="6552194" y="994177"/>
                <a:ext cx="4783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5A60954F-064F-4CEE-8F07-0C39831B0C4F}"/>
                </a:ext>
              </a:extLst>
            </p:cNvPr>
            <p:cNvGrpSpPr/>
            <p:nvPr/>
          </p:nvGrpSpPr>
          <p:grpSpPr>
            <a:xfrm>
              <a:off x="5719553" y="940860"/>
              <a:ext cx="405666" cy="209216"/>
              <a:chOff x="6239104" y="3013533"/>
              <a:chExt cx="2350630" cy="1212304"/>
            </a:xfrm>
          </p:grpSpPr>
          <p:sp>
            <p:nvSpPr>
              <p:cNvPr id="40" name="六角形 39">
                <a:extLst>
                  <a:ext uri="{FF2B5EF4-FFF2-40B4-BE49-F238E27FC236}">
                    <a16:creationId xmlns:a16="http://schemas.microsoft.com/office/drawing/2014/main" id="{13FE2EE8-1679-4B1D-8FA3-D5C0F052E0CA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六角形 40">
                <a:extLst>
                  <a:ext uri="{FF2B5EF4-FFF2-40B4-BE49-F238E27FC236}">
                    <a16:creationId xmlns:a16="http://schemas.microsoft.com/office/drawing/2014/main" id="{2B561C89-87CF-47B8-98DB-15F2DCBC8397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六角形 41">
                <a:extLst>
                  <a:ext uri="{FF2B5EF4-FFF2-40B4-BE49-F238E27FC236}">
                    <a16:creationId xmlns:a16="http://schemas.microsoft.com/office/drawing/2014/main" id="{F86EDB1A-5FB8-430C-92DD-B25FC099DF4A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六角形 42">
                <a:extLst>
                  <a:ext uri="{FF2B5EF4-FFF2-40B4-BE49-F238E27FC236}">
                    <a16:creationId xmlns:a16="http://schemas.microsoft.com/office/drawing/2014/main" id="{F4AC9AAF-EC46-4CA8-98EA-07A9127D2D7A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E6EFAC12-BE45-4F12-8A7C-1D1EA10257EC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A08F8105-5243-4CE5-B296-09F069C1C30D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0B168CB1-F14C-4EB3-AFE2-C83AF26707AD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3836B1BD-E320-4D91-8B34-1B42A2F37E32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722E8105-2D96-4D92-8806-A28D32AE42DD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六角形 48">
                <a:extLst>
                  <a:ext uri="{FF2B5EF4-FFF2-40B4-BE49-F238E27FC236}">
                    <a16:creationId xmlns:a16="http://schemas.microsoft.com/office/drawing/2014/main" id="{E9B63A45-C910-40BB-A45B-C0C335CFE61E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六角形 49">
                <a:extLst>
                  <a:ext uri="{FF2B5EF4-FFF2-40B4-BE49-F238E27FC236}">
                    <a16:creationId xmlns:a16="http://schemas.microsoft.com/office/drawing/2014/main" id="{23449BCF-BC04-4ADB-B071-956A2C63722D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六角形 50">
                <a:extLst>
                  <a:ext uri="{FF2B5EF4-FFF2-40B4-BE49-F238E27FC236}">
                    <a16:creationId xmlns:a16="http://schemas.microsoft.com/office/drawing/2014/main" id="{D5D7F964-2C7F-4A24-910E-83D1ADAB7571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六角形 51">
                <a:extLst>
                  <a:ext uri="{FF2B5EF4-FFF2-40B4-BE49-F238E27FC236}">
                    <a16:creationId xmlns:a16="http://schemas.microsoft.com/office/drawing/2014/main" id="{957929F2-661F-4307-991B-C923D3B45DAF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六角形 52">
                <a:extLst>
                  <a:ext uri="{FF2B5EF4-FFF2-40B4-BE49-F238E27FC236}">
                    <a16:creationId xmlns:a16="http://schemas.microsoft.com/office/drawing/2014/main" id="{DE7564A1-C1D7-442E-948B-82CB484C7FFF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D5FBA856-2E6B-4F2C-A7A5-6136792B73D9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6870D4CC-5D2C-415F-BFD8-81E4FD898C1E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CB5B3066-45C2-4260-83D2-A9FD6DC5B8C3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六角形 56">
                <a:extLst>
                  <a:ext uri="{FF2B5EF4-FFF2-40B4-BE49-F238E27FC236}">
                    <a16:creationId xmlns:a16="http://schemas.microsoft.com/office/drawing/2014/main" id="{5C1147F7-1360-48B3-BCD2-3318CE6D2BA1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六角形 57">
                <a:extLst>
                  <a:ext uri="{FF2B5EF4-FFF2-40B4-BE49-F238E27FC236}">
                    <a16:creationId xmlns:a16="http://schemas.microsoft.com/office/drawing/2014/main" id="{89B17159-EDD7-43E4-81EC-E8E13316FB8B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六角形 58">
                <a:extLst>
                  <a:ext uri="{FF2B5EF4-FFF2-40B4-BE49-F238E27FC236}">
                    <a16:creationId xmlns:a16="http://schemas.microsoft.com/office/drawing/2014/main" id="{68276847-BDA0-4739-9B87-75A62F4F9A65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六角形 59">
                <a:extLst>
                  <a:ext uri="{FF2B5EF4-FFF2-40B4-BE49-F238E27FC236}">
                    <a16:creationId xmlns:a16="http://schemas.microsoft.com/office/drawing/2014/main" id="{D002EA55-9E14-4CCC-B75B-168D2D294F73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六角形 60">
                <a:extLst>
                  <a:ext uri="{FF2B5EF4-FFF2-40B4-BE49-F238E27FC236}">
                    <a16:creationId xmlns:a16="http://schemas.microsoft.com/office/drawing/2014/main" id="{9FA9064B-3EDF-49C9-A5B9-0FE36AE52445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3E02568-8D07-43BA-905E-4B58DEFF487B}"/>
              </a:ext>
            </a:extLst>
          </p:cNvPr>
          <p:cNvGrpSpPr/>
          <p:nvPr/>
        </p:nvGrpSpPr>
        <p:grpSpPr>
          <a:xfrm rot="18900000">
            <a:off x="6232228" y="1973411"/>
            <a:ext cx="3280992" cy="533366"/>
            <a:chOff x="2069531" y="2626423"/>
            <a:chExt cx="3671818" cy="5969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6E81FB3-427A-4914-9669-32B6BB53179A}"/>
                </a:ext>
              </a:extLst>
            </p:cNvPr>
            <p:cNvGrpSpPr/>
            <p:nvPr/>
          </p:nvGrpSpPr>
          <p:grpSpPr>
            <a:xfrm>
              <a:off x="2069531" y="2626423"/>
              <a:ext cx="3671818" cy="596900"/>
              <a:chOff x="2069531" y="2626423"/>
              <a:chExt cx="3671818" cy="59690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D244B34-D891-487A-B691-3085D77DE8A0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30E90217-68B0-49FB-B754-04DB79779DB0}"/>
                    </a:ext>
                  </a:extLst>
                </p:cNvPr>
                <p:cNvSpPr/>
                <p:nvPr/>
              </p:nvSpPr>
              <p:spPr>
                <a:xfrm rot="16200000">
                  <a:off x="3505884" y="1327228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1D22DBA2-F601-4230-957E-FAA0BE84599D}"/>
                    </a:ext>
                  </a:extLst>
                </p:cNvPr>
                <p:cNvSpPr/>
                <p:nvPr/>
              </p:nvSpPr>
              <p:spPr>
                <a:xfrm>
                  <a:off x="4339587" y="2721277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1E36AEC-EEB2-4C88-BA93-ADEC2408771D}"/>
                    </a:ext>
                  </a:extLst>
                </p:cNvPr>
                <p:cNvSpPr/>
                <p:nvPr/>
              </p:nvSpPr>
              <p:spPr>
                <a:xfrm>
                  <a:off x="538927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C9933A7A-7504-4D63-B4AB-DE9900363D14}"/>
                    </a:ext>
                  </a:extLst>
                </p:cNvPr>
                <p:cNvSpPr/>
                <p:nvPr/>
              </p:nvSpPr>
              <p:spPr bwMode="auto">
                <a:xfrm>
                  <a:off x="4400390" y="2774855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E2FF1B8F-8DBE-4DEE-87A0-3C741E1855CA}"/>
                    </a:ext>
                  </a:extLst>
                </p:cNvPr>
                <p:cNvSpPr/>
                <p:nvPr/>
              </p:nvSpPr>
              <p:spPr>
                <a:xfrm>
                  <a:off x="545912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四角形: 上の 2 つの角を丸める 103">
                  <a:extLst>
                    <a:ext uri="{FF2B5EF4-FFF2-40B4-BE49-F238E27FC236}">
                      <a16:creationId xmlns:a16="http://schemas.microsoft.com/office/drawing/2014/main" id="{F84AFC7E-D56E-41FE-8AAF-60A78CA42FAD}"/>
                    </a:ext>
                  </a:extLst>
                </p:cNvPr>
                <p:cNvSpPr/>
                <p:nvPr/>
              </p:nvSpPr>
              <p:spPr>
                <a:xfrm rot="16200000">
                  <a:off x="2165159" y="2739963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BF92350B-B720-4CB1-B634-9B62A733F64A}"/>
                  </a:ext>
                </a:extLst>
              </p:cNvPr>
              <p:cNvSpPr/>
              <p:nvPr/>
            </p:nvSpPr>
            <p:spPr>
              <a:xfrm>
                <a:off x="2158018" y="286709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DAFD046-26BC-4346-A87E-919A40484396}"/>
                </a:ext>
              </a:extLst>
            </p:cNvPr>
            <p:cNvGrpSpPr/>
            <p:nvPr/>
          </p:nvGrpSpPr>
          <p:grpSpPr>
            <a:xfrm>
              <a:off x="4446378" y="2816476"/>
              <a:ext cx="405666" cy="209216"/>
              <a:chOff x="6239104" y="3013533"/>
              <a:chExt cx="2350630" cy="1212304"/>
            </a:xfrm>
          </p:grpSpPr>
          <p:sp>
            <p:nvSpPr>
              <p:cNvPr id="75" name="六角形 74">
                <a:extLst>
                  <a:ext uri="{FF2B5EF4-FFF2-40B4-BE49-F238E27FC236}">
                    <a16:creationId xmlns:a16="http://schemas.microsoft.com/office/drawing/2014/main" id="{AE98617B-7E5D-4F24-9059-0F08C78E4D10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六角形 75">
                <a:extLst>
                  <a:ext uri="{FF2B5EF4-FFF2-40B4-BE49-F238E27FC236}">
                    <a16:creationId xmlns:a16="http://schemas.microsoft.com/office/drawing/2014/main" id="{38AD0B0E-AD19-4E4E-8320-2FB7624792B3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六角形 76">
                <a:extLst>
                  <a:ext uri="{FF2B5EF4-FFF2-40B4-BE49-F238E27FC236}">
                    <a16:creationId xmlns:a16="http://schemas.microsoft.com/office/drawing/2014/main" id="{562CC00C-DAC6-4B83-B938-FD8C86460F5F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六角形 77">
                <a:extLst>
                  <a:ext uri="{FF2B5EF4-FFF2-40B4-BE49-F238E27FC236}">
                    <a16:creationId xmlns:a16="http://schemas.microsoft.com/office/drawing/2014/main" id="{E0C4F5F6-FD32-4F4D-B673-9974237A483F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六角形 78">
                <a:extLst>
                  <a:ext uri="{FF2B5EF4-FFF2-40B4-BE49-F238E27FC236}">
                    <a16:creationId xmlns:a16="http://schemas.microsoft.com/office/drawing/2014/main" id="{2DA96919-D14C-4BC1-A748-BD3168AD72CD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六角形 79">
                <a:extLst>
                  <a:ext uri="{FF2B5EF4-FFF2-40B4-BE49-F238E27FC236}">
                    <a16:creationId xmlns:a16="http://schemas.microsoft.com/office/drawing/2014/main" id="{5910DC36-508C-4D3F-B19D-628EA7D6951E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六角形 80">
                <a:extLst>
                  <a:ext uri="{FF2B5EF4-FFF2-40B4-BE49-F238E27FC236}">
                    <a16:creationId xmlns:a16="http://schemas.microsoft.com/office/drawing/2014/main" id="{2981FDBA-4165-472D-9CC3-C3417D7CC213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六角形 81">
                <a:extLst>
                  <a:ext uri="{FF2B5EF4-FFF2-40B4-BE49-F238E27FC236}">
                    <a16:creationId xmlns:a16="http://schemas.microsoft.com/office/drawing/2014/main" id="{AF1259FF-48BD-4489-B833-127A0BBD8586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六角形 82">
                <a:extLst>
                  <a:ext uri="{FF2B5EF4-FFF2-40B4-BE49-F238E27FC236}">
                    <a16:creationId xmlns:a16="http://schemas.microsoft.com/office/drawing/2014/main" id="{ED5CA1C7-1FF9-4EA8-90F8-507DE5BCC2D1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六角形 83">
                <a:extLst>
                  <a:ext uri="{FF2B5EF4-FFF2-40B4-BE49-F238E27FC236}">
                    <a16:creationId xmlns:a16="http://schemas.microsoft.com/office/drawing/2014/main" id="{917F882C-B02C-461D-82C2-A38634FCD8C6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六角形 84">
                <a:extLst>
                  <a:ext uri="{FF2B5EF4-FFF2-40B4-BE49-F238E27FC236}">
                    <a16:creationId xmlns:a16="http://schemas.microsoft.com/office/drawing/2014/main" id="{1169619E-0F50-4BEA-AFFA-15A3054596EF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六角形 85">
                <a:extLst>
                  <a:ext uri="{FF2B5EF4-FFF2-40B4-BE49-F238E27FC236}">
                    <a16:creationId xmlns:a16="http://schemas.microsoft.com/office/drawing/2014/main" id="{36B421F7-7A58-44BF-ACAE-9FA7C1869AAA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六角形 86">
                <a:extLst>
                  <a:ext uri="{FF2B5EF4-FFF2-40B4-BE49-F238E27FC236}">
                    <a16:creationId xmlns:a16="http://schemas.microsoft.com/office/drawing/2014/main" id="{A48C7FC5-0328-480E-9D51-688C5BD59C3C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六角形 87">
                <a:extLst>
                  <a:ext uri="{FF2B5EF4-FFF2-40B4-BE49-F238E27FC236}">
                    <a16:creationId xmlns:a16="http://schemas.microsoft.com/office/drawing/2014/main" id="{E61F9533-6414-4EC7-8C96-88E041EF342D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A341C702-807D-4A4B-A37F-2AB25B6B6459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六角形 89">
                <a:extLst>
                  <a:ext uri="{FF2B5EF4-FFF2-40B4-BE49-F238E27FC236}">
                    <a16:creationId xmlns:a16="http://schemas.microsoft.com/office/drawing/2014/main" id="{B0795F97-9376-443F-9944-0122F7EF06C7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六角形 90">
                <a:extLst>
                  <a:ext uri="{FF2B5EF4-FFF2-40B4-BE49-F238E27FC236}">
                    <a16:creationId xmlns:a16="http://schemas.microsoft.com/office/drawing/2014/main" id="{8B27228D-AEB0-4660-93F3-AA6C7B7A252E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六角形 91">
                <a:extLst>
                  <a:ext uri="{FF2B5EF4-FFF2-40B4-BE49-F238E27FC236}">
                    <a16:creationId xmlns:a16="http://schemas.microsoft.com/office/drawing/2014/main" id="{2667FB05-D84B-4637-96A0-BAA075D3406B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六角形 92">
                <a:extLst>
                  <a:ext uri="{FF2B5EF4-FFF2-40B4-BE49-F238E27FC236}">
                    <a16:creationId xmlns:a16="http://schemas.microsoft.com/office/drawing/2014/main" id="{2CAF7533-E4BE-4C8B-B008-302645ED1E36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六角形 93">
                <a:extLst>
                  <a:ext uri="{FF2B5EF4-FFF2-40B4-BE49-F238E27FC236}">
                    <a16:creationId xmlns:a16="http://schemas.microsoft.com/office/drawing/2014/main" id="{41583B77-577E-4663-B1A6-B07B3C4B87AA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六角形 94">
                <a:extLst>
                  <a:ext uri="{FF2B5EF4-FFF2-40B4-BE49-F238E27FC236}">
                    <a16:creationId xmlns:a16="http://schemas.microsoft.com/office/drawing/2014/main" id="{A9075B95-E18D-44A2-A2F6-16F6A95A7584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六角形 95">
                <a:extLst>
                  <a:ext uri="{FF2B5EF4-FFF2-40B4-BE49-F238E27FC236}">
                    <a16:creationId xmlns:a16="http://schemas.microsoft.com/office/drawing/2014/main" id="{C04F4DB8-E5F1-4DF2-80FA-3992805387D4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F7AD011B-FE06-47B8-99FF-72947D59C165}"/>
              </a:ext>
            </a:extLst>
          </p:cNvPr>
          <p:cNvGrpSpPr/>
          <p:nvPr/>
        </p:nvGrpSpPr>
        <p:grpSpPr>
          <a:xfrm rot="18900000">
            <a:off x="6195777" y="4881957"/>
            <a:ext cx="3280992" cy="533366"/>
            <a:chOff x="2069531" y="3708463"/>
            <a:chExt cx="3671818" cy="596900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40EF39E7-4EAF-42FC-A6FC-556822C8C301}"/>
                </a:ext>
              </a:extLst>
            </p:cNvPr>
            <p:cNvGrpSpPr/>
            <p:nvPr/>
          </p:nvGrpSpPr>
          <p:grpSpPr>
            <a:xfrm>
              <a:off x="2069531" y="3708463"/>
              <a:ext cx="3671818" cy="596900"/>
              <a:chOff x="2069531" y="3708463"/>
              <a:chExt cx="3671818" cy="59690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3D5CA62-35B7-4616-BEBB-16076B854766}"/>
                  </a:ext>
                </a:extLst>
              </p:cNvPr>
              <p:cNvGrpSpPr/>
              <p:nvPr/>
            </p:nvGrpSpPr>
            <p:grpSpPr>
              <a:xfrm>
                <a:off x="2069531" y="3708463"/>
                <a:ext cx="3671818" cy="596900"/>
                <a:chOff x="1916182" y="3854450"/>
                <a:chExt cx="3671818" cy="596900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29C643A-0A07-4DCA-9064-807602A161B4}"/>
                    </a:ext>
                  </a:extLst>
                </p:cNvPr>
                <p:cNvSpPr/>
                <p:nvPr/>
              </p:nvSpPr>
              <p:spPr>
                <a:xfrm rot="16200000">
                  <a:off x="3352535" y="2555255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64BACCB8-C67C-43BD-8001-4E7E320E4088}"/>
                    </a:ext>
                  </a:extLst>
                </p:cNvPr>
                <p:cNvSpPr/>
                <p:nvPr/>
              </p:nvSpPr>
              <p:spPr>
                <a:xfrm>
                  <a:off x="4186238" y="3949304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7AD9FB2-D30C-486B-9E47-D2A290F6CF50}"/>
                    </a:ext>
                  </a:extLst>
                </p:cNvPr>
                <p:cNvSpPr/>
                <p:nvPr/>
              </p:nvSpPr>
              <p:spPr>
                <a:xfrm>
                  <a:off x="5235930" y="3854450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8C6830C1-EC16-44E5-A2BC-2FAB3C72569F}"/>
                    </a:ext>
                  </a:extLst>
                </p:cNvPr>
                <p:cNvSpPr/>
                <p:nvPr/>
              </p:nvSpPr>
              <p:spPr bwMode="auto">
                <a:xfrm>
                  <a:off x="4247041" y="4002882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0E7781D-8A01-4C0B-AB30-23375C6DA199}"/>
                    </a:ext>
                  </a:extLst>
                </p:cNvPr>
                <p:cNvSpPr/>
                <p:nvPr/>
              </p:nvSpPr>
              <p:spPr>
                <a:xfrm>
                  <a:off x="5305780" y="3854450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3D683920-555A-4C17-A39D-E738E02CFBD0}"/>
                    </a:ext>
                  </a:extLst>
                </p:cNvPr>
                <p:cNvSpPr/>
                <p:nvPr/>
              </p:nvSpPr>
              <p:spPr>
                <a:xfrm rot="16200000">
                  <a:off x="2011810" y="3967990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82D7EA3E-0375-4AC5-8FEC-588E7EC21449}"/>
                  </a:ext>
                </a:extLst>
              </p:cNvPr>
              <p:cNvSpPr/>
              <p:nvPr/>
            </p:nvSpPr>
            <p:spPr>
              <a:xfrm>
                <a:off x="2158018" y="3949765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280570D-D014-43EC-AE07-0ADB9951DF1E}"/>
                </a:ext>
              </a:extLst>
            </p:cNvPr>
            <p:cNvGrpSpPr/>
            <p:nvPr/>
          </p:nvGrpSpPr>
          <p:grpSpPr>
            <a:xfrm>
              <a:off x="4446378" y="3902326"/>
              <a:ext cx="405666" cy="209216"/>
              <a:chOff x="6239104" y="3013533"/>
              <a:chExt cx="2350630" cy="1212304"/>
            </a:xfrm>
          </p:grpSpPr>
          <p:sp>
            <p:nvSpPr>
              <p:cNvPr id="108" name="六角形 107">
                <a:extLst>
                  <a:ext uri="{FF2B5EF4-FFF2-40B4-BE49-F238E27FC236}">
                    <a16:creationId xmlns:a16="http://schemas.microsoft.com/office/drawing/2014/main" id="{658A0839-E358-404D-B495-9A5585DA0279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六角形 108">
                <a:extLst>
                  <a:ext uri="{FF2B5EF4-FFF2-40B4-BE49-F238E27FC236}">
                    <a16:creationId xmlns:a16="http://schemas.microsoft.com/office/drawing/2014/main" id="{69054655-F924-49B0-9CED-BD97632D71BF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六角形 109">
                <a:extLst>
                  <a:ext uri="{FF2B5EF4-FFF2-40B4-BE49-F238E27FC236}">
                    <a16:creationId xmlns:a16="http://schemas.microsoft.com/office/drawing/2014/main" id="{A2E92BCF-171B-427F-ABD8-6E2502FAFCA1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六角形 110">
                <a:extLst>
                  <a:ext uri="{FF2B5EF4-FFF2-40B4-BE49-F238E27FC236}">
                    <a16:creationId xmlns:a16="http://schemas.microsoft.com/office/drawing/2014/main" id="{CC18DB3A-9F2C-4B1D-A03C-F2B851A28773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六角形 111">
                <a:extLst>
                  <a:ext uri="{FF2B5EF4-FFF2-40B4-BE49-F238E27FC236}">
                    <a16:creationId xmlns:a16="http://schemas.microsoft.com/office/drawing/2014/main" id="{68E841EF-46E2-4624-8F45-F4E4BD717480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六角形 112">
                <a:extLst>
                  <a:ext uri="{FF2B5EF4-FFF2-40B4-BE49-F238E27FC236}">
                    <a16:creationId xmlns:a16="http://schemas.microsoft.com/office/drawing/2014/main" id="{1093D3D1-A9E9-41EA-A65A-3924FA0151CD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六角形 113">
                <a:extLst>
                  <a:ext uri="{FF2B5EF4-FFF2-40B4-BE49-F238E27FC236}">
                    <a16:creationId xmlns:a16="http://schemas.microsoft.com/office/drawing/2014/main" id="{2C464D23-E21E-4F8F-94EE-BA176FDB6959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六角形 114">
                <a:extLst>
                  <a:ext uri="{FF2B5EF4-FFF2-40B4-BE49-F238E27FC236}">
                    <a16:creationId xmlns:a16="http://schemas.microsoft.com/office/drawing/2014/main" id="{21C38C9E-EA29-4454-889F-28D642C93445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六角形 115">
                <a:extLst>
                  <a:ext uri="{FF2B5EF4-FFF2-40B4-BE49-F238E27FC236}">
                    <a16:creationId xmlns:a16="http://schemas.microsoft.com/office/drawing/2014/main" id="{08109B87-A487-4358-B2EE-3C4D56F29A3E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六角形 116">
                <a:extLst>
                  <a:ext uri="{FF2B5EF4-FFF2-40B4-BE49-F238E27FC236}">
                    <a16:creationId xmlns:a16="http://schemas.microsoft.com/office/drawing/2014/main" id="{9E975875-6400-4545-B06A-928C6375BD4C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六角形 117">
                <a:extLst>
                  <a:ext uri="{FF2B5EF4-FFF2-40B4-BE49-F238E27FC236}">
                    <a16:creationId xmlns:a16="http://schemas.microsoft.com/office/drawing/2014/main" id="{5A0B1066-2A7F-4F43-9700-40E7D12EFD42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六角形 118">
                <a:extLst>
                  <a:ext uri="{FF2B5EF4-FFF2-40B4-BE49-F238E27FC236}">
                    <a16:creationId xmlns:a16="http://schemas.microsoft.com/office/drawing/2014/main" id="{99CC2A34-3757-4715-8091-E3A7E9067D90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六角形 119">
                <a:extLst>
                  <a:ext uri="{FF2B5EF4-FFF2-40B4-BE49-F238E27FC236}">
                    <a16:creationId xmlns:a16="http://schemas.microsoft.com/office/drawing/2014/main" id="{C3214577-A9E3-4374-B7D1-57D610B1D145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六角形 120">
                <a:extLst>
                  <a:ext uri="{FF2B5EF4-FFF2-40B4-BE49-F238E27FC236}">
                    <a16:creationId xmlns:a16="http://schemas.microsoft.com/office/drawing/2014/main" id="{CBD61AB5-4130-4FDE-B3E8-A707AE46BDA2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B975C626-7117-411A-A793-E3152EB29FB9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六角形 122">
                <a:extLst>
                  <a:ext uri="{FF2B5EF4-FFF2-40B4-BE49-F238E27FC236}">
                    <a16:creationId xmlns:a16="http://schemas.microsoft.com/office/drawing/2014/main" id="{A1552F13-48F8-4BB7-A5A3-DA171F1FD0A5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六角形 123">
                <a:extLst>
                  <a:ext uri="{FF2B5EF4-FFF2-40B4-BE49-F238E27FC236}">
                    <a16:creationId xmlns:a16="http://schemas.microsoft.com/office/drawing/2014/main" id="{99DCF4E6-6766-417B-B847-D8D8912D9039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六角形 124">
                <a:extLst>
                  <a:ext uri="{FF2B5EF4-FFF2-40B4-BE49-F238E27FC236}">
                    <a16:creationId xmlns:a16="http://schemas.microsoft.com/office/drawing/2014/main" id="{B0EE8093-6A42-459B-8133-6888BC489CA7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六角形 125">
                <a:extLst>
                  <a:ext uri="{FF2B5EF4-FFF2-40B4-BE49-F238E27FC236}">
                    <a16:creationId xmlns:a16="http://schemas.microsoft.com/office/drawing/2014/main" id="{17EBF363-8715-4313-AF86-A85B89988A28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六角形 126">
                <a:extLst>
                  <a:ext uri="{FF2B5EF4-FFF2-40B4-BE49-F238E27FC236}">
                    <a16:creationId xmlns:a16="http://schemas.microsoft.com/office/drawing/2014/main" id="{A5A23263-97BD-440A-8D13-F894A21F4F02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六角形 127">
                <a:extLst>
                  <a:ext uri="{FF2B5EF4-FFF2-40B4-BE49-F238E27FC236}">
                    <a16:creationId xmlns:a16="http://schemas.microsoft.com/office/drawing/2014/main" id="{1740C533-F4ED-4C3F-9D1C-B1D8DF4B24B7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六角形 128">
                <a:extLst>
                  <a:ext uri="{FF2B5EF4-FFF2-40B4-BE49-F238E27FC236}">
                    <a16:creationId xmlns:a16="http://schemas.microsoft.com/office/drawing/2014/main" id="{74434C01-3310-4AC5-AB67-1E0D70164D64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BCBEDFA2-2908-40AC-AFEA-22D55E7A5BC4}"/>
              </a:ext>
            </a:extLst>
          </p:cNvPr>
          <p:cNvGrpSpPr/>
          <p:nvPr/>
        </p:nvGrpSpPr>
        <p:grpSpPr>
          <a:xfrm>
            <a:off x="1172814" y="3902654"/>
            <a:ext cx="1606080" cy="2378324"/>
            <a:chOff x="1684630" y="568397"/>
            <a:chExt cx="1206841" cy="1787121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E9CF2640-9ED4-4190-876C-8E815C51C39B}"/>
                </a:ext>
              </a:extLst>
            </p:cNvPr>
            <p:cNvGrpSpPr/>
            <p:nvPr/>
          </p:nvGrpSpPr>
          <p:grpSpPr>
            <a:xfrm>
              <a:off x="1684630" y="568397"/>
              <a:ext cx="1206841" cy="1787121"/>
              <a:chOff x="1684630" y="568397"/>
              <a:chExt cx="1206841" cy="1787121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222BCDC9-2F6D-48B4-8659-B816886F4575}"/>
                  </a:ext>
                </a:extLst>
              </p:cNvPr>
              <p:cNvGrpSpPr/>
              <p:nvPr/>
            </p:nvGrpSpPr>
            <p:grpSpPr>
              <a:xfrm>
                <a:off x="1684630" y="568397"/>
                <a:ext cx="1206841" cy="1787121"/>
                <a:chOff x="5850006" y="3188908"/>
                <a:chExt cx="1803294" cy="2670363"/>
              </a:xfrm>
            </p:grpSpPr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E38818F9-56F2-45FA-854C-548B1296B73B}"/>
                    </a:ext>
                  </a:extLst>
                </p:cNvPr>
                <p:cNvSpPr/>
                <p:nvPr/>
              </p:nvSpPr>
              <p:spPr bwMode="auto">
                <a:xfrm rot="900000">
                  <a:off x="6506291" y="4096398"/>
                  <a:ext cx="385431" cy="677862"/>
                </a:xfrm>
                <a:prstGeom prst="roundRect">
                  <a:avLst>
                    <a:gd name="adj" fmla="val 26464"/>
                  </a:avLst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1146394F-DB4D-4B5B-812C-7E17B36A8C8E}"/>
                    </a:ext>
                  </a:extLst>
                </p:cNvPr>
                <p:cNvSpPr/>
                <p:nvPr/>
              </p:nvSpPr>
              <p:spPr bwMode="auto">
                <a:xfrm rot="16200000">
                  <a:off x="5506483" y="3532431"/>
                  <a:ext cx="1050181" cy="363136"/>
                </a:xfrm>
                <a:prstGeom prst="round2SameRect">
                  <a:avLst>
                    <a:gd name="adj1" fmla="val 34769"/>
                    <a:gd name="adj2" fmla="val 0"/>
                  </a:avLst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89759072-DCBB-4AAE-8912-5AC5CF684BA9}"/>
                    </a:ext>
                  </a:extLst>
                </p:cNvPr>
                <p:cNvSpPr/>
                <p:nvPr/>
              </p:nvSpPr>
              <p:spPr bwMode="auto">
                <a:xfrm rot="16200000">
                  <a:off x="5485527" y="3691498"/>
                  <a:ext cx="2670362" cy="1665184"/>
                </a:xfrm>
                <a:custGeom>
                  <a:avLst/>
                  <a:gdLst>
                    <a:gd name="connsiteX0" fmla="*/ 2670362 w 2670362"/>
                    <a:gd name="connsiteY0" fmla="*/ 0 h 1665184"/>
                    <a:gd name="connsiteX1" fmla="*/ 2670362 w 2670362"/>
                    <a:gd name="connsiteY1" fmla="*/ 1464967 h 1665184"/>
                    <a:gd name="connsiteX2" fmla="*/ 2470145 w 2670362"/>
                    <a:gd name="connsiteY2" fmla="*/ 1665184 h 1665184"/>
                    <a:gd name="connsiteX3" fmla="*/ 1820398 w 2670362"/>
                    <a:gd name="connsiteY3" fmla="*/ 1665184 h 1665184"/>
                    <a:gd name="connsiteX4" fmla="*/ 1635915 w 2670362"/>
                    <a:gd name="connsiteY4" fmla="*/ 1542901 h 1665184"/>
                    <a:gd name="connsiteX5" fmla="*/ 1626693 w 2670362"/>
                    <a:gd name="connsiteY5" fmla="*/ 1497223 h 1665184"/>
                    <a:gd name="connsiteX6" fmla="*/ 156743 w 2670362"/>
                    <a:gd name="connsiteY6" fmla="*/ 1497223 h 1665184"/>
                    <a:gd name="connsiteX7" fmla="*/ 0 w 2670362"/>
                    <a:gd name="connsiteY7" fmla="*/ 1340480 h 1665184"/>
                    <a:gd name="connsiteX8" fmla="*/ 0 w 2670362"/>
                    <a:gd name="connsiteY8" fmla="*/ 831818 h 1665184"/>
                    <a:gd name="connsiteX9" fmla="*/ 156743 w 2670362"/>
                    <a:gd name="connsiteY9" fmla="*/ 675075 h 1665184"/>
                    <a:gd name="connsiteX10" fmla="*/ 1620181 w 2670362"/>
                    <a:gd name="connsiteY10" fmla="*/ 675075 h 1665184"/>
                    <a:gd name="connsiteX11" fmla="*/ 1620181 w 2670362"/>
                    <a:gd name="connsiteY11" fmla="*/ 0 h 1665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70362" h="1665184">
                      <a:moveTo>
                        <a:pt x="2670362" y="0"/>
                      </a:moveTo>
                      <a:lnTo>
                        <a:pt x="2670362" y="1464967"/>
                      </a:lnTo>
                      <a:cubicBezTo>
                        <a:pt x="2670362" y="1575544"/>
                        <a:pt x="2580722" y="1665184"/>
                        <a:pt x="2470145" y="1665184"/>
                      </a:cubicBezTo>
                      <a:lnTo>
                        <a:pt x="1820398" y="1665184"/>
                      </a:lnTo>
                      <a:cubicBezTo>
                        <a:pt x="1737465" y="1665184"/>
                        <a:pt x="1666309" y="1614762"/>
                        <a:pt x="1635915" y="1542901"/>
                      </a:cubicBezTo>
                      <a:lnTo>
                        <a:pt x="1626693" y="1497223"/>
                      </a:lnTo>
                      <a:lnTo>
                        <a:pt x="156743" y="1497223"/>
                      </a:lnTo>
                      <a:cubicBezTo>
                        <a:pt x="70176" y="1497223"/>
                        <a:pt x="0" y="1427047"/>
                        <a:pt x="0" y="1340480"/>
                      </a:cubicBezTo>
                      <a:lnTo>
                        <a:pt x="0" y="831818"/>
                      </a:lnTo>
                      <a:cubicBezTo>
                        <a:pt x="0" y="745251"/>
                        <a:pt x="70176" y="675075"/>
                        <a:pt x="156743" y="675075"/>
                      </a:cubicBezTo>
                      <a:lnTo>
                        <a:pt x="1620181" y="675075"/>
                      </a:lnTo>
                      <a:lnTo>
                        <a:pt x="1620181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EFDEB84D-E9DA-474E-A6B4-1605C3530E7E}"/>
                    </a:ext>
                  </a:extLst>
                </p:cNvPr>
                <p:cNvSpPr/>
                <p:nvPr/>
              </p:nvSpPr>
              <p:spPr bwMode="auto">
                <a:xfrm>
                  <a:off x="6978225" y="3266806"/>
                  <a:ext cx="572039" cy="890974"/>
                </a:xfrm>
                <a:prstGeom prst="roundRect">
                  <a:avLst>
                    <a:gd name="adj" fmla="val 26287"/>
                  </a:avLst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63418780-B824-42AD-A229-0E45D585FFB2}"/>
                    </a:ext>
                  </a:extLst>
                </p:cNvPr>
                <p:cNvSpPr/>
                <p:nvPr/>
              </p:nvSpPr>
              <p:spPr bwMode="auto">
                <a:xfrm>
                  <a:off x="7034214" y="3410329"/>
                  <a:ext cx="460062" cy="62833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EBED7D15-9658-4524-B3FA-C75BC8582BC8}"/>
                  </a:ext>
                </a:extLst>
              </p:cNvPr>
              <p:cNvGrpSpPr/>
              <p:nvPr/>
            </p:nvGrpSpPr>
            <p:grpSpPr>
              <a:xfrm>
                <a:off x="1930494" y="959498"/>
                <a:ext cx="318194" cy="108676"/>
                <a:chOff x="530318" y="959498"/>
                <a:chExt cx="379311" cy="108676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82B10565-714C-4F13-A0CC-BDED71A612C1}"/>
                    </a:ext>
                  </a:extLst>
                </p:cNvPr>
                <p:cNvSpPr/>
                <p:nvPr/>
              </p:nvSpPr>
              <p:spPr>
                <a:xfrm>
                  <a:off x="530318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6E8E387A-9F99-478F-BBFA-9BAB2B4DF8BA}"/>
                    </a:ext>
                  </a:extLst>
                </p:cNvPr>
                <p:cNvSpPr/>
                <p:nvPr/>
              </p:nvSpPr>
              <p:spPr>
                <a:xfrm>
                  <a:off x="670018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5DFFDBCB-00AE-4F6F-93B9-8C34BDBA976D}"/>
                    </a:ext>
                  </a:extLst>
                </p:cNvPr>
                <p:cNvSpPr/>
                <p:nvPr/>
              </p:nvSpPr>
              <p:spPr>
                <a:xfrm>
                  <a:off x="810512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0993715E-D563-4942-94B4-F8739B245E34}"/>
                </a:ext>
              </a:extLst>
            </p:cNvPr>
            <p:cNvGrpSpPr/>
            <p:nvPr/>
          </p:nvGrpSpPr>
          <p:grpSpPr>
            <a:xfrm>
              <a:off x="2501900" y="832140"/>
              <a:ext cx="250825" cy="189391"/>
              <a:chOff x="6239104" y="3013533"/>
              <a:chExt cx="2350630" cy="1212304"/>
            </a:xfrm>
          </p:grpSpPr>
          <p:sp>
            <p:nvSpPr>
              <p:cNvPr id="141" name="六角形 140">
                <a:extLst>
                  <a:ext uri="{FF2B5EF4-FFF2-40B4-BE49-F238E27FC236}">
                    <a16:creationId xmlns:a16="http://schemas.microsoft.com/office/drawing/2014/main" id="{6AD15D03-2435-41A9-ADEE-F57E0FD65CD6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六角形 141">
                <a:extLst>
                  <a:ext uri="{FF2B5EF4-FFF2-40B4-BE49-F238E27FC236}">
                    <a16:creationId xmlns:a16="http://schemas.microsoft.com/office/drawing/2014/main" id="{AB1E919D-434E-4644-8E37-5209479551CA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六角形 142">
                <a:extLst>
                  <a:ext uri="{FF2B5EF4-FFF2-40B4-BE49-F238E27FC236}">
                    <a16:creationId xmlns:a16="http://schemas.microsoft.com/office/drawing/2014/main" id="{E3998B94-7229-4AD3-924A-A23E405448E3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六角形 143">
                <a:extLst>
                  <a:ext uri="{FF2B5EF4-FFF2-40B4-BE49-F238E27FC236}">
                    <a16:creationId xmlns:a16="http://schemas.microsoft.com/office/drawing/2014/main" id="{AB81A177-F1AE-42B7-B2A3-37206855572C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六角形 144">
                <a:extLst>
                  <a:ext uri="{FF2B5EF4-FFF2-40B4-BE49-F238E27FC236}">
                    <a16:creationId xmlns:a16="http://schemas.microsoft.com/office/drawing/2014/main" id="{607FFB10-3374-42E3-A862-6F02819DF392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六角形 145">
                <a:extLst>
                  <a:ext uri="{FF2B5EF4-FFF2-40B4-BE49-F238E27FC236}">
                    <a16:creationId xmlns:a16="http://schemas.microsoft.com/office/drawing/2014/main" id="{A9D4FC79-0028-4BC3-8FC4-EB42D71DAFA9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六角形 146">
                <a:extLst>
                  <a:ext uri="{FF2B5EF4-FFF2-40B4-BE49-F238E27FC236}">
                    <a16:creationId xmlns:a16="http://schemas.microsoft.com/office/drawing/2014/main" id="{1690A8D6-E637-4191-A933-2DB518E00552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六角形 147">
                <a:extLst>
                  <a:ext uri="{FF2B5EF4-FFF2-40B4-BE49-F238E27FC236}">
                    <a16:creationId xmlns:a16="http://schemas.microsoft.com/office/drawing/2014/main" id="{A0D36712-AB44-4129-A321-271119665BBF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六角形 148">
                <a:extLst>
                  <a:ext uri="{FF2B5EF4-FFF2-40B4-BE49-F238E27FC236}">
                    <a16:creationId xmlns:a16="http://schemas.microsoft.com/office/drawing/2014/main" id="{31DA7CB3-0F80-4EE0-9511-44FBB6FE324F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六角形 149">
                <a:extLst>
                  <a:ext uri="{FF2B5EF4-FFF2-40B4-BE49-F238E27FC236}">
                    <a16:creationId xmlns:a16="http://schemas.microsoft.com/office/drawing/2014/main" id="{2DC4A580-7034-4609-A151-B0C2D27BECDF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六角形 150">
                <a:extLst>
                  <a:ext uri="{FF2B5EF4-FFF2-40B4-BE49-F238E27FC236}">
                    <a16:creationId xmlns:a16="http://schemas.microsoft.com/office/drawing/2014/main" id="{A52DB1DC-959A-4B2E-BFA3-E22D6F1ADB9E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六角形 151">
                <a:extLst>
                  <a:ext uri="{FF2B5EF4-FFF2-40B4-BE49-F238E27FC236}">
                    <a16:creationId xmlns:a16="http://schemas.microsoft.com/office/drawing/2014/main" id="{85C6B735-A7D1-4070-9345-348AA9A162B1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六角形 152">
                <a:extLst>
                  <a:ext uri="{FF2B5EF4-FFF2-40B4-BE49-F238E27FC236}">
                    <a16:creationId xmlns:a16="http://schemas.microsoft.com/office/drawing/2014/main" id="{45EAC381-D3FE-440B-8944-06A8E4577205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六角形 153">
                <a:extLst>
                  <a:ext uri="{FF2B5EF4-FFF2-40B4-BE49-F238E27FC236}">
                    <a16:creationId xmlns:a16="http://schemas.microsoft.com/office/drawing/2014/main" id="{4DDE1CB6-A7AE-44B3-A5C7-D1C1BBA617EA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FE69512E-3481-413B-B4B3-8C3B30E9F469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六角形 155">
                <a:extLst>
                  <a:ext uri="{FF2B5EF4-FFF2-40B4-BE49-F238E27FC236}">
                    <a16:creationId xmlns:a16="http://schemas.microsoft.com/office/drawing/2014/main" id="{2A075C26-26C1-45DF-A3F4-A073131CA8DD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六角形 156">
                <a:extLst>
                  <a:ext uri="{FF2B5EF4-FFF2-40B4-BE49-F238E27FC236}">
                    <a16:creationId xmlns:a16="http://schemas.microsoft.com/office/drawing/2014/main" id="{C7D7AF9F-1752-4BDC-862B-772C3EEF35CC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六角形 157">
                <a:extLst>
                  <a:ext uri="{FF2B5EF4-FFF2-40B4-BE49-F238E27FC236}">
                    <a16:creationId xmlns:a16="http://schemas.microsoft.com/office/drawing/2014/main" id="{E8A3744F-431D-4239-9C4D-DA1B05667FCC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六角形 158">
                <a:extLst>
                  <a:ext uri="{FF2B5EF4-FFF2-40B4-BE49-F238E27FC236}">
                    <a16:creationId xmlns:a16="http://schemas.microsoft.com/office/drawing/2014/main" id="{AD014917-DD22-4073-8DBD-993BB40D1874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六角形 159">
                <a:extLst>
                  <a:ext uri="{FF2B5EF4-FFF2-40B4-BE49-F238E27FC236}">
                    <a16:creationId xmlns:a16="http://schemas.microsoft.com/office/drawing/2014/main" id="{703B127E-2019-4C10-9E52-76D0CB8ECA2F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六角形 160">
                <a:extLst>
                  <a:ext uri="{FF2B5EF4-FFF2-40B4-BE49-F238E27FC236}">
                    <a16:creationId xmlns:a16="http://schemas.microsoft.com/office/drawing/2014/main" id="{C62A3148-0DA3-49EF-9BB3-96DACCC0377D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六角形 161">
                <a:extLst>
                  <a:ext uri="{FF2B5EF4-FFF2-40B4-BE49-F238E27FC236}">
                    <a16:creationId xmlns:a16="http://schemas.microsoft.com/office/drawing/2014/main" id="{F81038FA-32E5-48E1-9332-B9932757F915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F657E86F-287C-4691-AB57-FBB885282F8A}"/>
              </a:ext>
            </a:extLst>
          </p:cNvPr>
          <p:cNvGrpSpPr/>
          <p:nvPr/>
        </p:nvGrpSpPr>
        <p:grpSpPr>
          <a:xfrm>
            <a:off x="1153800" y="997852"/>
            <a:ext cx="1606080" cy="2378324"/>
            <a:chOff x="293980" y="568397"/>
            <a:chExt cx="1206841" cy="1787121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C04CEEE-6115-41B4-B88E-3409EF30EC19}"/>
                </a:ext>
              </a:extLst>
            </p:cNvPr>
            <p:cNvGrpSpPr/>
            <p:nvPr/>
          </p:nvGrpSpPr>
          <p:grpSpPr>
            <a:xfrm>
              <a:off x="293980" y="568397"/>
              <a:ext cx="1206841" cy="1787121"/>
              <a:chOff x="293980" y="568397"/>
              <a:chExt cx="1206841" cy="1787121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13109EE2-5161-4077-8FC8-5D744EC5E254}"/>
                  </a:ext>
                </a:extLst>
              </p:cNvPr>
              <p:cNvGrpSpPr/>
              <p:nvPr/>
            </p:nvGrpSpPr>
            <p:grpSpPr>
              <a:xfrm>
                <a:off x="293980" y="568397"/>
                <a:ext cx="1206841" cy="1787121"/>
                <a:chOff x="5850006" y="3188908"/>
                <a:chExt cx="1803294" cy="2670363"/>
              </a:xfrm>
            </p:grpSpPr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1F81A000-F99F-4D09-841A-324AC29E2887}"/>
                    </a:ext>
                  </a:extLst>
                </p:cNvPr>
                <p:cNvSpPr/>
                <p:nvPr/>
              </p:nvSpPr>
              <p:spPr bwMode="auto">
                <a:xfrm rot="900000">
                  <a:off x="6506291" y="4096398"/>
                  <a:ext cx="385431" cy="677862"/>
                </a:xfrm>
                <a:prstGeom prst="roundRect">
                  <a:avLst>
                    <a:gd name="adj" fmla="val 26464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E85CE7AC-E8EE-493F-84D3-4C8DF9A1EB0A}"/>
                    </a:ext>
                  </a:extLst>
                </p:cNvPr>
                <p:cNvSpPr/>
                <p:nvPr/>
              </p:nvSpPr>
              <p:spPr bwMode="auto">
                <a:xfrm rot="16200000">
                  <a:off x="5506483" y="3532431"/>
                  <a:ext cx="1050181" cy="363136"/>
                </a:xfrm>
                <a:prstGeom prst="round2SameRect">
                  <a:avLst>
                    <a:gd name="adj1" fmla="val 34769"/>
                    <a:gd name="adj2" fmla="val 0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B26DB54-6586-4839-84D2-273073DA369F}"/>
                    </a:ext>
                  </a:extLst>
                </p:cNvPr>
                <p:cNvSpPr/>
                <p:nvPr/>
              </p:nvSpPr>
              <p:spPr bwMode="auto">
                <a:xfrm rot="16200000">
                  <a:off x="5485527" y="3691498"/>
                  <a:ext cx="2670362" cy="1665184"/>
                </a:xfrm>
                <a:custGeom>
                  <a:avLst/>
                  <a:gdLst>
                    <a:gd name="connsiteX0" fmla="*/ 2670362 w 2670362"/>
                    <a:gd name="connsiteY0" fmla="*/ 0 h 1665184"/>
                    <a:gd name="connsiteX1" fmla="*/ 2670362 w 2670362"/>
                    <a:gd name="connsiteY1" fmla="*/ 1464967 h 1665184"/>
                    <a:gd name="connsiteX2" fmla="*/ 2470145 w 2670362"/>
                    <a:gd name="connsiteY2" fmla="*/ 1665184 h 1665184"/>
                    <a:gd name="connsiteX3" fmla="*/ 1820398 w 2670362"/>
                    <a:gd name="connsiteY3" fmla="*/ 1665184 h 1665184"/>
                    <a:gd name="connsiteX4" fmla="*/ 1635915 w 2670362"/>
                    <a:gd name="connsiteY4" fmla="*/ 1542901 h 1665184"/>
                    <a:gd name="connsiteX5" fmla="*/ 1626693 w 2670362"/>
                    <a:gd name="connsiteY5" fmla="*/ 1497223 h 1665184"/>
                    <a:gd name="connsiteX6" fmla="*/ 156743 w 2670362"/>
                    <a:gd name="connsiteY6" fmla="*/ 1497223 h 1665184"/>
                    <a:gd name="connsiteX7" fmla="*/ 0 w 2670362"/>
                    <a:gd name="connsiteY7" fmla="*/ 1340480 h 1665184"/>
                    <a:gd name="connsiteX8" fmla="*/ 0 w 2670362"/>
                    <a:gd name="connsiteY8" fmla="*/ 831818 h 1665184"/>
                    <a:gd name="connsiteX9" fmla="*/ 156743 w 2670362"/>
                    <a:gd name="connsiteY9" fmla="*/ 675075 h 1665184"/>
                    <a:gd name="connsiteX10" fmla="*/ 1620181 w 2670362"/>
                    <a:gd name="connsiteY10" fmla="*/ 675075 h 1665184"/>
                    <a:gd name="connsiteX11" fmla="*/ 1620181 w 2670362"/>
                    <a:gd name="connsiteY11" fmla="*/ 0 h 1665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70362" h="1665184">
                      <a:moveTo>
                        <a:pt x="2670362" y="0"/>
                      </a:moveTo>
                      <a:lnTo>
                        <a:pt x="2670362" y="1464967"/>
                      </a:lnTo>
                      <a:cubicBezTo>
                        <a:pt x="2670362" y="1575544"/>
                        <a:pt x="2580722" y="1665184"/>
                        <a:pt x="2470145" y="1665184"/>
                      </a:cubicBezTo>
                      <a:lnTo>
                        <a:pt x="1820398" y="1665184"/>
                      </a:lnTo>
                      <a:cubicBezTo>
                        <a:pt x="1737465" y="1665184"/>
                        <a:pt x="1666309" y="1614762"/>
                        <a:pt x="1635915" y="1542901"/>
                      </a:cubicBezTo>
                      <a:lnTo>
                        <a:pt x="1626693" y="1497223"/>
                      </a:lnTo>
                      <a:lnTo>
                        <a:pt x="156743" y="1497223"/>
                      </a:lnTo>
                      <a:cubicBezTo>
                        <a:pt x="70176" y="1497223"/>
                        <a:pt x="0" y="1427047"/>
                        <a:pt x="0" y="1340480"/>
                      </a:cubicBezTo>
                      <a:lnTo>
                        <a:pt x="0" y="831818"/>
                      </a:lnTo>
                      <a:cubicBezTo>
                        <a:pt x="0" y="745251"/>
                        <a:pt x="70176" y="675075"/>
                        <a:pt x="156743" y="675075"/>
                      </a:cubicBezTo>
                      <a:lnTo>
                        <a:pt x="1620181" y="675075"/>
                      </a:lnTo>
                      <a:lnTo>
                        <a:pt x="1620181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8488F438-DE91-4963-BB9D-BF9DFD906172}"/>
                    </a:ext>
                  </a:extLst>
                </p:cNvPr>
                <p:cNvSpPr/>
                <p:nvPr/>
              </p:nvSpPr>
              <p:spPr bwMode="auto">
                <a:xfrm>
                  <a:off x="6978225" y="3266806"/>
                  <a:ext cx="572039" cy="890974"/>
                </a:xfrm>
                <a:prstGeom prst="roundRect">
                  <a:avLst>
                    <a:gd name="adj" fmla="val 26287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42722465-EB0F-4605-A57B-205E21208B89}"/>
                    </a:ext>
                  </a:extLst>
                </p:cNvPr>
                <p:cNvSpPr/>
                <p:nvPr/>
              </p:nvSpPr>
              <p:spPr bwMode="auto">
                <a:xfrm>
                  <a:off x="7034214" y="3410329"/>
                  <a:ext cx="460062" cy="62833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183DA2D6-8CDB-43A0-A065-F6B9B9FDF683}"/>
                  </a:ext>
                </a:extLst>
              </p:cNvPr>
              <p:cNvGrpSpPr/>
              <p:nvPr/>
            </p:nvGrpSpPr>
            <p:grpSpPr>
              <a:xfrm>
                <a:off x="530319" y="959498"/>
                <a:ext cx="318194" cy="108676"/>
                <a:chOff x="530318" y="959498"/>
                <a:chExt cx="379311" cy="108676"/>
              </a:xfrm>
            </p:grpSpPr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4E8A3474-74E3-4E58-A5ED-BD70C2E4F7C8}"/>
                    </a:ext>
                  </a:extLst>
                </p:cNvPr>
                <p:cNvSpPr/>
                <p:nvPr/>
              </p:nvSpPr>
              <p:spPr>
                <a:xfrm>
                  <a:off x="530318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61D4750F-9F31-43A5-A469-9F5F7C606E49}"/>
                    </a:ext>
                  </a:extLst>
                </p:cNvPr>
                <p:cNvSpPr/>
                <p:nvPr/>
              </p:nvSpPr>
              <p:spPr>
                <a:xfrm>
                  <a:off x="670018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58F57DD7-771F-4DC3-8C0D-5E4E742C8C23}"/>
                    </a:ext>
                  </a:extLst>
                </p:cNvPr>
                <p:cNvSpPr/>
                <p:nvPr/>
              </p:nvSpPr>
              <p:spPr>
                <a:xfrm>
                  <a:off x="810512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708ADEF-C57B-4B72-A51A-A983B786B361}"/>
                </a:ext>
              </a:extLst>
            </p:cNvPr>
            <p:cNvGrpSpPr/>
            <p:nvPr/>
          </p:nvGrpSpPr>
          <p:grpSpPr>
            <a:xfrm>
              <a:off x="1111250" y="832140"/>
              <a:ext cx="250825" cy="189391"/>
              <a:chOff x="6239104" y="3013533"/>
              <a:chExt cx="2350630" cy="1212304"/>
            </a:xfrm>
          </p:grpSpPr>
          <p:sp>
            <p:nvSpPr>
              <p:cNvPr id="176" name="六角形 175">
                <a:extLst>
                  <a:ext uri="{FF2B5EF4-FFF2-40B4-BE49-F238E27FC236}">
                    <a16:creationId xmlns:a16="http://schemas.microsoft.com/office/drawing/2014/main" id="{0A0CC63E-8C73-4387-961D-999C125A6CFD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六角形 176">
                <a:extLst>
                  <a:ext uri="{FF2B5EF4-FFF2-40B4-BE49-F238E27FC236}">
                    <a16:creationId xmlns:a16="http://schemas.microsoft.com/office/drawing/2014/main" id="{A3CD693E-D253-4FB0-98F6-210509D9629F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六角形 177">
                <a:extLst>
                  <a:ext uri="{FF2B5EF4-FFF2-40B4-BE49-F238E27FC236}">
                    <a16:creationId xmlns:a16="http://schemas.microsoft.com/office/drawing/2014/main" id="{7C91B1AF-61AF-4546-AC44-23768D5AFBAB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六角形 178">
                <a:extLst>
                  <a:ext uri="{FF2B5EF4-FFF2-40B4-BE49-F238E27FC236}">
                    <a16:creationId xmlns:a16="http://schemas.microsoft.com/office/drawing/2014/main" id="{00048DBB-6EAB-406B-8AA9-A36FE9D6B46F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六角形 179">
                <a:extLst>
                  <a:ext uri="{FF2B5EF4-FFF2-40B4-BE49-F238E27FC236}">
                    <a16:creationId xmlns:a16="http://schemas.microsoft.com/office/drawing/2014/main" id="{20A39522-6FD6-4696-8B69-BD21F5D5BF09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六角形 180">
                <a:extLst>
                  <a:ext uri="{FF2B5EF4-FFF2-40B4-BE49-F238E27FC236}">
                    <a16:creationId xmlns:a16="http://schemas.microsoft.com/office/drawing/2014/main" id="{B5BE5C14-1453-4C2A-95BF-C8D57FFF58AC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六角形 181">
                <a:extLst>
                  <a:ext uri="{FF2B5EF4-FFF2-40B4-BE49-F238E27FC236}">
                    <a16:creationId xmlns:a16="http://schemas.microsoft.com/office/drawing/2014/main" id="{E61723F7-847C-40A0-BEE4-754C84A1FD54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六角形 182">
                <a:extLst>
                  <a:ext uri="{FF2B5EF4-FFF2-40B4-BE49-F238E27FC236}">
                    <a16:creationId xmlns:a16="http://schemas.microsoft.com/office/drawing/2014/main" id="{F313A420-9F6A-46C2-9071-7DB30A36D97B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六角形 183">
                <a:extLst>
                  <a:ext uri="{FF2B5EF4-FFF2-40B4-BE49-F238E27FC236}">
                    <a16:creationId xmlns:a16="http://schemas.microsoft.com/office/drawing/2014/main" id="{FAB16870-38B6-4CB2-BE67-0822BA755249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六角形 184">
                <a:extLst>
                  <a:ext uri="{FF2B5EF4-FFF2-40B4-BE49-F238E27FC236}">
                    <a16:creationId xmlns:a16="http://schemas.microsoft.com/office/drawing/2014/main" id="{38ED5280-2E8A-4C58-BC0A-1098C78C8FB8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六角形 185">
                <a:extLst>
                  <a:ext uri="{FF2B5EF4-FFF2-40B4-BE49-F238E27FC236}">
                    <a16:creationId xmlns:a16="http://schemas.microsoft.com/office/drawing/2014/main" id="{364DCC9A-E761-4DFC-AC5B-16B269267DD8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六角形 186">
                <a:extLst>
                  <a:ext uri="{FF2B5EF4-FFF2-40B4-BE49-F238E27FC236}">
                    <a16:creationId xmlns:a16="http://schemas.microsoft.com/office/drawing/2014/main" id="{02982251-651B-417F-AC14-1E01FFF9CB43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六角形 187">
                <a:extLst>
                  <a:ext uri="{FF2B5EF4-FFF2-40B4-BE49-F238E27FC236}">
                    <a16:creationId xmlns:a16="http://schemas.microsoft.com/office/drawing/2014/main" id="{015B3F01-3DD6-4FC0-A929-A68088BB22A6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六角形 188">
                <a:extLst>
                  <a:ext uri="{FF2B5EF4-FFF2-40B4-BE49-F238E27FC236}">
                    <a16:creationId xmlns:a16="http://schemas.microsoft.com/office/drawing/2014/main" id="{AD619219-5ACF-4F0D-97E4-C0D9FEE83BA6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A80DC569-E0A7-4AF5-8AC6-167198CF41BA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六角形 190">
                <a:extLst>
                  <a:ext uri="{FF2B5EF4-FFF2-40B4-BE49-F238E27FC236}">
                    <a16:creationId xmlns:a16="http://schemas.microsoft.com/office/drawing/2014/main" id="{736C2480-D59A-4B15-9E16-A913CF1B0A2E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六角形 191">
                <a:extLst>
                  <a:ext uri="{FF2B5EF4-FFF2-40B4-BE49-F238E27FC236}">
                    <a16:creationId xmlns:a16="http://schemas.microsoft.com/office/drawing/2014/main" id="{74F9942E-19BC-4FE7-9C6F-919A7E8D4FD5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六角形 192">
                <a:extLst>
                  <a:ext uri="{FF2B5EF4-FFF2-40B4-BE49-F238E27FC236}">
                    <a16:creationId xmlns:a16="http://schemas.microsoft.com/office/drawing/2014/main" id="{5979866B-F20B-4F94-8CF7-281DAC747AFA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六角形 193">
                <a:extLst>
                  <a:ext uri="{FF2B5EF4-FFF2-40B4-BE49-F238E27FC236}">
                    <a16:creationId xmlns:a16="http://schemas.microsoft.com/office/drawing/2014/main" id="{580D2975-26F2-4FD4-A245-E58013848430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六角形 194">
                <a:extLst>
                  <a:ext uri="{FF2B5EF4-FFF2-40B4-BE49-F238E27FC236}">
                    <a16:creationId xmlns:a16="http://schemas.microsoft.com/office/drawing/2014/main" id="{32EC4A92-2AAF-405D-995B-E6EECA6F0975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六角形 195">
                <a:extLst>
                  <a:ext uri="{FF2B5EF4-FFF2-40B4-BE49-F238E27FC236}">
                    <a16:creationId xmlns:a16="http://schemas.microsoft.com/office/drawing/2014/main" id="{3C5C2AF0-6D8F-4FE6-9FC7-1287B6C9B235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六角形 196">
                <a:extLst>
                  <a:ext uri="{FF2B5EF4-FFF2-40B4-BE49-F238E27FC236}">
                    <a16:creationId xmlns:a16="http://schemas.microsoft.com/office/drawing/2014/main" id="{9ED5E3FC-5065-4E4D-9276-FAE3B7C9E8A5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9985F2A-C532-4D3A-A5C3-48E04FB157A3}"/>
              </a:ext>
            </a:extLst>
          </p:cNvPr>
          <p:cNvGrpSpPr/>
          <p:nvPr/>
        </p:nvGrpSpPr>
        <p:grpSpPr>
          <a:xfrm rot="18900000">
            <a:off x="3279397" y="4861250"/>
            <a:ext cx="3329957" cy="610660"/>
            <a:chOff x="3403497" y="1731423"/>
            <a:chExt cx="3954721" cy="72523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C62F0F9-0144-4ED1-9814-E742253EEFAB}"/>
                </a:ext>
              </a:extLst>
            </p:cNvPr>
            <p:cNvGrpSpPr/>
            <p:nvPr/>
          </p:nvGrpSpPr>
          <p:grpSpPr>
            <a:xfrm>
              <a:off x="3403497" y="1731423"/>
              <a:ext cx="3954721" cy="725232"/>
              <a:chOff x="3403497" y="1731423"/>
              <a:chExt cx="3954721" cy="725232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6CE02F36-9C96-4118-A986-49676C6E3AB5}"/>
                  </a:ext>
                </a:extLst>
              </p:cNvPr>
              <p:cNvGrpSpPr/>
              <p:nvPr/>
            </p:nvGrpSpPr>
            <p:grpSpPr>
              <a:xfrm>
                <a:off x="3403497" y="1731423"/>
                <a:ext cx="3954721" cy="725232"/>
                <a:chOff x="3059810" y="1441450"/>
                <a:chExt cx="3954721" cy="725232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779257F-308E-4170-9601-A737CB1E614D}"/>
                    </a:ext>
                  </a:extLst>
                </p:cNvPr>
                <p:cNvSpPr/>
                <p:nvPr/>
              </p:nvSpPr>
              <p:spPr>
                <a:xfrm>
                  <a:off x="3196968" y="1441450"/>
                  <a:ext cx="3817563" cy="725232"/>
                </a:xfrm>
                <a:custGeom>
                  <a:avLst/>
                  <a:gdLst>
                    <a:gd name="connsiteX0" fmla="*/ 2557088 w 3817563"/>
                    <a:gd name="connsiteY0" fmla="*/ 0 h 725232"/>
                    <a:gd name="connsiteX1" fmla="*/ 3817563 w 3817563"/>
                    <a:gd name="connsiteY1" fmla="*/ 362616 h 725232"/>
                    <a:gd name="connsiteX2" fmla="*/ 2557088 w 3817563"/>
                    <a:gd name="connsiteY2" fmla="*/ 725232 h 725232"/>
                    <a:gd name="connsiteX3" fmla="*/ 1852345 w 3817563"/>
                    <a:gd name="connsiteY3" fmla="*/ 663303 h 725232"/>
                    <a:gd name="connsiteX4" fmla="*/ 1811301 w 3817563"/>
                    <a:gd name="connsiteY4" fmla="*/ 653561 h 725232"/>
                    <a:gd name="connsiteX5" fmla="*/ 1723547 w 3817563"/>
                    <a:gd name="connsiteY5" fmla="*/ 643500 h 725232"/>
                    <a:gd name="connsiteX6" fmla="*/ 749768 w 3817563"/>
                    <a:gd name="connsiteY6" fmla="*/ 451900 h 725232"/>
                    <a:gd name="connsiteX7" fmla="*/ 89282 w 3817563"/>
                    <a:gd name="connsiteY7" fmla="*/ 451900 h 725232"/>
                    <a:gd name="connsiteX8" fmla="*/ 0 w 3817563"/>
                    <a:gd name="connsiteY8" fmla="*/ 362617 h 725232"/>
                    <a:gd name="connsiteX9" fmla="*/ 89282 w 3817563"/>
                    <a:gd name="connsiteY9" fmla="*/ 273334 h 725232"/>
                    <a:gd name="connsiteX10" fmla="*/ 749761 w 3817563"/>
                    <a:gd name="connsiteY10" fmla="*/ 273334 h 725232"/>
                    <a:gd name="connsiteX11" fmla="*/ 1721522 w 3817563"/>
                    <a:gd name="connsiteY11" fmla="*/ 92981 h 725232"/>
                    <a:gd name="connsiteX12" fmla="*/ 1852345 w 3817563"/>
                    <a:gd name="connsiteY12" fmla="*/ 61929 h 725232"/>
                    <a:gd name="connsiteX13" fmla="*/ 2557088 w 3817563"/>
                    <a:gd name="connsiteY13" fmla="*/ 0 h 725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17563" h="725232">
                      <a:moveTo>
                        <a:pt x="2557088" y="0"/>
                      </a:moveTo>
                      <a:cubicBezTo>
                        <a:pt x="3253229" y="0"/>
                        <a:pt x="3817563" y="162349"/>
                        <a:pt x="3817563" y="362616"/>
                      </a:cubicBezTo>
                      <a:cubicBezTo>
                        <a:pt x="3817563" y="562883"/>
                        <a:pt x="3253229" y="725232"/>
                        <a:pt x="2557088" y="725232"/>
                      </a:cubicBezTo>
                      <a:cubicBezTo>
                        <a:pt x="2296035" y="725232"/>
                        <a:pt x="2053518" y="702402"/>
                        <a:pt x="1852345" y="663303"/>
                      </a:cubicBezTo>
                      <a:lnTo>
                        <a:pt x="1811301" y="653561"/>
                      </a:lnTo>
                      <a:lnTo>
                        <a:pt x="1723547" y="643500"/>
                      </a:lnTo>
                      <a:cubicBezTo>
                        <a:pt x="1365744" y="592979"/>
                        <a:pt x="1010444" y="482403"/>
                        <a:pt x="749768" y="451900"/>
                      </a:cubicBezTo>
                      <a:lnTo>
                        <a:pt x="89282" y="451900"/>
                      </a:lnTo>
                      <a:cubicBezTo>
                        <a:pt x="39973" y="451900"/>
                        <a:pt x="0" y="411927"/>
                        <a:pt x="0" y="362617"/>
                      </a:cubicBezTo>
                      <a:cubicBezTo>
                        <a:pt x="0" y="313307"/>
                        <a:pt x="39973" y="273334"/>
                        <a:pt x="89282" y="273334"/>
                      </a:cubicBezTo>
                      <a:lnTo>
                        <a:pt x="749761" y="273334"/>
                      </a:lnTo>
                      <a:lnTo>
                        <a:pt x="1721522" y="92981"/>
                      </a:lnTo>
                      <a:lnTo>
                        <a:pt x="1852345" y="61929"/>
                      </a:lnTo>
                      <a:cubicBezTo>
                        <a:pt x="2053518" y="22830"/>
                        <a:pt x="2296035" y="0"/>
                        <a:pt x="2557088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CD6B20AA-45E4-45F0-897E-AF6A71C217AF}"/>
                    </a:ext>
                  </a:extLst>
                </p:cNvPr>
                <p:cNvSpPr/>
                <p:nvPr/>
              </p:nvSpPr>
              <p:spPr>
                <a:xfrm>
                  <a:off x="6539025" y="1520638"/>
                  <a:ext cx="475506" cy="566856"/>
                </a:xfrm>
                <a:custGeom>
                  <a:avLst/>
                  <a:gdLst>
                    <a:gd name="connsiteX0" fmla="*/ 0 w 475506"/>
                    <a:gd name="connsiteY0" fmla="*/ 0 h 566856"/>
                    <a:gd name="connsiteX1" fmla="*/ 16810 w 475506"/>
                    <a:gd name="connsiteY1" fmla="*/ 3616 h 566856"/>
                    <a:gd name="connsiteX2" fmla="*/ 475506 w 475506"/>
                    <a:gd name="connsiteY2" fmla="*/ 283428 h 566856"/>
                    <a:gd name="connsiteX3" fmla="*/ 16810 w 475506"/>
                    <a:gd name="connsiteY3" fmla="*/ 563240 h 566856"/>
                    <a:gd name="connsiteX4" fmla="*/ 0 w 475506"/>
                    <a:gd name="connsiteY4" fmla="*/ 566856 h 566856"/>
                    <a:gd name="connsiteX5" fmla="*/ 8570 w 475506"/>
                    <a:gd name="connsiteY5" fmla="*/ 542323 h 566856"/>
                    <a:gd name="connsiteX6" fmla="*/ 45925 w 475506"/>
                    <a:gd name="connsiteY6" fmla="*/ 283428 h 566856"/>
                    <a:gd name="connsiteX7" fmla="*/ 8570 w 475506"/>
                    <a:gd name="connsiteY7" fmla="*/ 24533 h 566856"/>
                    <a:gd name="connsiteX8" fmla="*/ 0 w 475506"/>
                    <a:gd name="connsiteY8" fmla="*/ 0 h 56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06" h="566856">
                      <a:moveTo>
                        <a:pt x="0" y="0"/>
                      </a:moveTo>
                      <a:lnTo>
                        <a:pt x="16810" y="3616"/>
                      </a:lnTo>
                      <a:cubicBezTo>
                        <a:pt x="296947" y="70125"/>
                        <a:pt x="475506" y="170778"/>
                        <a:pt x="475506" y="283428"/>
                      </a:cubicBezTo>
                      <a:cubicBezTo>
                        <a:pt x="475506" y="396078"/>
                        <a:pt x="296947" y="496731"/>
                        <a:pt x="16810" y="563240"/>
                      </a:cubicBezTo>
                      <a:lnTo>
                        <a:pt x="0" y="566856"/>
                      </a:lnTo>
                      <a:lnTo>
                        <a:pt x="8570" y="542323"/>
                      </a:lnTo>
                      <a:cubicBezTo>
                        <a:pt x="32847" y="460538"/>
                        <a:pt x="45925" y="373583"/>
                        <a:pt x="45925" y="283428"/>
                      </a:cubicBezTo>
                      <a:cubicBezTo>
                        <a:pt x="45925" y="193273"/>
                        <a:pt x="32847" y="106318"/>
                        <a:pt x="8570" y="24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7C73E6C-85B6-4724-BABF-215D9CBCD3DA}"/>
                    </a:ext>
                  </a:extLst>
                </p:cNvPr>
                <p:cNvSpPr/>
                <p:nvPr/>
              </p:nvSpPr>
              <p:spPr>
                <a:xfrm>
                  <a:off x="3196968" y="1522583"/>
                  <a:ext cx="1773220" cy="568062"/>
                </a:xfrm>
                <a:custGeom>
                  <a:avLst/>
                  <a:gdLst>
                    <a:gd name="connsiteX0" fmla="*/ 1771440 w 1773220"/>
                    <a:gd name="connsiteY0" fmla="*/ 0 h 568062"/>
                    <a:gd name="connsiteX1" fmla="*/ 1763549 w 1773220"/>
                    <a:gd name="connsiteY1" fmla="*/ 22588 h 568062"/>
                    <a:gd name="connsiteX2" fmla="*/ 1726194 w 1773220"/>
                    <a:gd name="connsiteY2" fmla="*/ 281483 h 568062"/>
                    <a:gd name="connsiteX3" fmla="*/ 1763549 w 1773220"/>
                    <a:gd name="connsiteY3" fmla="*/ 540378 h 568062"/>
                    <a:gd name="connsiteX4" fmla="*/ 1773220 w 1773220"/>
                    <a:gd name="connsiteY4" fmla="*/ 568062 h 568062"/>
                    <a:gd name="connsiteX5" fmla="*/ 1723547 w 1773220"/>
                    <a:gd name="connsiteY5" fmla="*/ 562367 h 568062"/>
                    <a:gd name="connsiteX6" fmla="*/ 749768 w 1773220"/>
                    <a:gd name="connsiteY6" fmla="*/ 370767 h 568062"/>
                    <a:gd name="connsiteX7" fmla="*/ 89282 w 1773220"/>
                    <a:gd name="connsiteY7" fmla="*/ 370767 h 568062"/>
                    <a:gd name="connsiteX8" fmla="*/ 0 w 1773220"/>
                    <a:gd name="connsiteY8" fmla="*/ 281484 h 568062"/>
                    <a:gd name="connsiteX9" fmla="*/ 89282 w 1773220"/>
                    <a:gd name="connsiteY9" fmla="*/ 192201 h 568062"/>
                    <a:gd name="connsiteX10" fmla="*/ 749761 w 1773220"/>
                    <a:gd name="connsiteY10" fmla="*/ 192201 h 568062"/>
                    <a:gd name="connsiteX11" fmla="*/ 1721522 w 1773220"/>
                    <a:gd name="connsiteY11" fmla="*/ 11848 h 568062"/>
                    <a:gd name="connsiteX12" fmla="*/ 1771440 w 1773220"/>
                    <a:gd name="connsiteY12" fmla="*/ 0 h 56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73220" h="568062">
                      <a:moveTo>
                        <a:pt x="1771440" y="0"/>
                      </a:moveTo>
                      <a:lnTo>
                        <a:pt x="1763549" y="22588"/>
                      </a:lnTo>
                      <a:cubicBezTo>
                        <a:pt x="1739273" y="104373"/>
                        <a:pt x="1726194" y="191328"/>
                        <a:pt x="1726194" y="281483"/>
                      </a:cubicBezTo>
                      <a:cubicBezTo>
                        <a:pt x="1726194" y="371638"/>
                        <a:pt x="1739273" y="458593"/>
                        <a:pt x="1763549" y="540378"/>
                      </a:cubicBezTo>
                      <a:lnTo>
                        <a:pt x="1773220" y="568062"/>
                      </a:lnTo>
                      <a:lnTo>
                        <a:pt x="1723547" y="562367"/>
                      </a:lnTo>
                      <a:cubicBezTo>
                        <a:pt x="1365744" y="511846"/>
                        <a:pt x="1010444" y="401270"/>
                        <a:pt x="749768" y="370767"/>
                      </a:cubicBezTo>
                      <a:lnTo>
                        <a:pt x="89282" y="370767"/>
                      </a:lnTo>
                      <a:cubicBezTo>
                        <a:pt x="39973" y="370767"/>
                        <a:pt x="0" y="330794"/>
                        <a:pt x="0" y="281484"/>
                      </a:cubicBezTo>
                      <a:cubicBezTo>
                        <a:pt x="0" y="232174"/>
                        <a:pt x="39973" y="192201"/>
                        <a:pt x="89282" y="192201"/>
                      </a:cubicBezTo>
                      <a:lnTo>
                        <a:pt x="749761" y="192201"/>
                      </a:lnTo>
                      <a:lnTo>
                        <a:pt x="1721522" y="11848"/>
                      </a:lnTo>
                      <a:lnTo>
                        <a:pt x="177144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367883EA-8CCB-44F5-AE8C-DB6D49B3EDCF}"/>
                    </a:ext>
                  </a:extLst>
                </p:cNvPr>
                <p:cNvSpPr/>
                <p:nvPr/>
              </p:nvSpPr>
              <p:spPr>
                <a:xfrm rot="16200000">
                  <a:off x="3155438" y="1619156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9705172-EABB-4E1C-8979-6C1DA013023E}"/>
                    </a:ext>
                  </a:extLst>
                </p:cNvPr>
                <p:cNvSpPr/>
                <p:nvPr/>
              </p:nvSpPr>
              <p:spPr>
                <a:xfrm>
                  <a:off x="6017713" y="1684908"/>
                  <a:ext cx="338727" cy="23831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A4FDFC61-7D04-42A8-B535-8DD022A0DCD6}"/>
                    </a:ext>
                  </a:extLst>
                </p:cNvPr>
                <p:cNvSpPr/>
                <p:nvPr/>
              </p:nvSpPr>
              <p:spPr>
                <a:xfrm>
                  <a:off x="6073069" y="1731169"/>
                  <a:ext cx="228014" cy="145794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BA0DF4B4-5E47-464D-8C78-9E99478E0838}"/>
                    </a:ext>
                  </a:extLst>
                </p:cNvPr>
                <p:cNvSpPr/>
                <p:nvPr/>
              </p:nvSpPr>
              <p:spPr bwMode="auto">
                <a:xfrm>
                  <a:off x="5297206" y="1655034"/>
                  <a:ext cx="537922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E4C6FFD-FB9E-4D29-BD80-4A8B2835A82B}"/>
                  </a:ext>
                </a:extLst>
              </p:cNvPr>
              <p:cNvSpPr/>
              <p:nvPr/>
            </p:nvSpPr>
            <p:spPr>
              <a:xfrm>
                <a:off x="3507393" y="203524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7BE1DF6-2F3E-4AFD-B9FC-1A071CB4F82E}"/>
                  </a:ext>
                </a:extLst>
              </p:cNvPr>
              <p:cNvSpPr/>
              <p:nvPr/>
            </p:nvSpPr>
            <p:spPr>
              <a:xfrm>
                <a:off x="6552194" y="2046690"/>
                <a:ext cx="4783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3011B2A-CD07-4C87-863D-D8B8C57CEAB3}"/>
                </a:ext>
              </a:extLst>
            </p:cNvPr>
            <p:cNvGrpSpPr/>
            <p:nvPr/>
          </p:nvGrpSpPr>
          <p:grpSpPr>
            <a:xfrm>
              <a:off x="5719553" y="1987801"/>
              <a:ext cx="405666" cy="209216"/>
              <a:chOff x="6239104" y="3013533"/>
              <a:chExt cx="2350630" cy="1212304"/>
            </a:xfrm>
          </p:grpSpPr>
          <p:sp>
            <p:nvSpPr>
              <p:cNvPr id="5" name="六角形 4">
                <a:extLst>
                  <a:ext uri="{FF2B5EF4-FFF2-40B4-BE49-F238E27FC236}">
                    <a16:creationId xmlns:a16="http://schemas.microsoft.com/office/drawing/2014/main" id="{6F50A655-3315-4F95-84A4-24F9467A60D1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六角形 5">
                <a:extLst>
                  <a:ext uri="{FF2B5EF4-FFF2-40B4-BE49-F238E27FC236}">
                    <a16:creationId xmlns:a16="http://schemas.microsoft.com/office/drawing/2014/main" id="{04985FBB-BE2A-4ACE-B766-C875AEFEDBD3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六角形 6">
                <a:extLst>
                  <a:ext uri="{FF2B5EF4-FFF2-40B4-BE49-F238E27FC236}">
                    <a16:creationId xmlns:a16="http://schemas.microsoft.com/office/drawing/2014/main" id="{A2F76868-78F2-4A3D-BA4E-E306AB5A1FEB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六角形 7">
                <a:extLst>
                  <a:ext uri="{FF2B5EF4-FFF2-40B4-BE49-F238E27FC236}">
                    <a16:creationId xmlns:a16="http://schemas.microsoft.com/office/drawing/2014/main" id="{29B9B57A-5FC3-418D-AA34-D36D14361E49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六角形 8">
                <a:extLst>
                  <a:ext uri="{FF2B5EF4-FFF2-40B4-BE49-F238E27FC236}">
                    <a16:creationId xmlns:a16="http://schemas.microsoft.com/office/drawing/2014/main" id="{62BD2FBF-5479-4426-B86C-78C8B8B9657A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六角形 9">
                <a:extLst>
                  <a:ext uri="{FF2B5EF4-FFF2-40B4-BE49-F238E27FC236}">
                    <a16:creationId xmlns:a16="http://schemas.microsoft.com/office/drawing/2014/main" id="{13671CA6-0135-434B-9CB0-CCA1B0F7BA69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六角形 10">
                <a:extLst>
                  <a:ext uri="{FF2B5EF4-FFF2-40B4-BE49-F238E27FC236}">
                    <a16:creationId xmlns:a16="http://schemas.microsoft.com/office/drawing/2014/main" id="{982D426D-B561-47AA-8EA1-CF408BABDB2E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六角形 11">
                <a:extLst>
                  <a:ext uri="{FF2B5EF4-FFF2-40B4-BE49-F238E27FC236}">
                    <a16:creationId xmlns:a16="http://schemas.microsoft.com/office/drawing/2014/main" id="{9D5510BB-8FCC-426A-9BD6-57263B6F976C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六角形 12">
                <a:extLst>
                  <a:ext uri="{FF2B5EF4-FFF2-40B4-BE49-F238E27FC236}">
                    <a16:creationId xmlns:a16="http://schemas.microsoft.com/office/drawing/2014/main" id="{D9A55488-C1D1-48F0-969E-7D75C269F896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六角形 13">
                <a:extLst>
                  <a:ext uri="{FF2B5EF4-FFF2-40B4-BE49-F238E27FC236}">
                    <a16:creationId xmlns:a16="http://schemas.microsoft.com/office/drawing/2014/main" id="{37B4DE78-A427-4CBA-95AB-CF2BF15AE6A3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六角形 14">
                <a:extLst>
                  <a:ext uri="{FF2B5EF4-FFF2-40B4-BE49-F238E27FC236}">
                    <a16:creationId xmlns:a16="http://schemas.microsoft.com/office/drawing/2014/main" id="{CF89C64A-2C86-4CBD-A70C-0332E0267A4C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六角形 15">
                <a:extLst>
                  <a:ext uri="{FF2B5EF4-FFF2-40B4-BE49-F238E27FC236}">
                    <a16:creationId xmlns:a16="http://schemas.microsoft.com/office/drawing/2014/main" id="{CF9DB378-84D1-4DC9-90A3-17FAFD0C0E7F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六角形 16">
                <a:extLst>
                  <a:ext uri="{FF2B5EF4-FFF2-40B4-BE49-F238E27FC236}">
                    <a16:creationId xmlns:a16="http://schemas.microsoft.com/office/drawing/2014/main" id="{22762754-1F8F-48E6-B76F-B40CA2B4AE76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六角形 17">
                <a:extLst>
                  <a:ext uri="{FF2B5EF4-FFF2-40B4-BE49-F238E27FC236}">
                    <a16:creationId xmlns:a16="http://schemas.microsoft.com/office/drawing/2014/main" id="{C735FB23-DF28-4CC1-9274-8B8B78198F8D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14D87AFF-921F-4D0B-BFA9-2DB3044AD613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六角形 19">
                <a:extLst>
                  <a:ext uri="{FF2B5EF4-FFF2-40B4-BE49-F238E27FC236}">
                    <a16:creationId xmlns:a16="http://schemas.microsoft.com/office/drawing/2014/main" id="{85E14F27-1DF5-403C-A24C-3628A0657604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六角形 20">
                <a:extLst>
                  <a:ext uri="{FF2B5EF4-FFF2-40B4-BE49-F238E27FC236}">
                    <a16:creationId xmlns:a16="http://schemas.microsoft.com/office/drawing/2014/main" id="{0363D921-D95C-4638-BEEA-71C469001C9E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六角形 21">
                <a:extLst>
                  <a:ext uri="{FF2B5EF4-FFF2-40B4-BE49-F238E27FC236}">
                    <a16:creationId xmlns:a16="http://schemas.microsoft.com/office/drawing/2014/main" id="{112E5CBC-FB02-4B05-A91C-D6DE89CACE7B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六角形 22">
                <a:extLst>
                  <a:ext uri="{FF2B5EF4-FFF2-40B4-BE49-F238E27FC236}">
                    <a16:creationId xmlns:a16="http://schemas.microsoft.com/office/drawing/2014/main" id="{5F9312C3-2727-418E-85E7-05DFCDE42C3B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六角形 23">
                <a:extLst>
                  <a:ext uri="{FF2B5EF4-FFF2-40B4-BE49-F238E27FC236}">
                    <a16:creationId xmlns:a16="http://schemas.microsoft.com/office/drawing/2014/main" id="{A6A631CA-1775-40C4-AB56-25201B63DD69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六角形 24">
                <a:extLst>
                  <a:ext uri="{FF2B5EF4-FFF2-40B4-BE49-F238E27FC236}">
                    <a16:creationId xmlns:a16="http://schemas.microsoft.com/office/drawing/2014/main" id="{EADE2CA5-5BE7-46D7-8F7E-8DEFA8DA3D8B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六角形 25">
                <a:extLst>
                  <a:ext uri="{FF2B5EF4-FFF2-40B4-BE49-F238E27FC236}">
                    <a16:creationId xmlns:a16="http://schemas.microsoft.com/office/drawing/2014/main" id="{FCF100AC-D4AC-4807-BE97-A51254986285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8F5BC6E-7E9D-4A44-9E1B-BB43C3497FC7}"/>
              </a:ext>
            </a:extLst>
          </p:cNvPr>
          <p:cNvGrpSpPr/>
          <p:nvPr/>
        </p:nvGrpSpPr>
        <p:grpSpPr>
          <a:xfrm rot="18900000">
            <a:off x="3279538" y="1924281"/>
            <a:ext cx="3329957" cy="610660"/>
            <a:chOff x="3403497" y="677323"/>
            <a:chExt cx="3954721" cy="725232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3964754-7946-4D09-9D7E-5C84AD5F11DC}"/>
                </a:ext>
              </a:extLst>
            </p:cNvPr>
            <p:cNvGrpSpPr/>
            <p:nvPr/>
          </p:nvGrpSpPr>
          <p:grpSpPr>
            <a:xfrm>
              <a:off x="3403497" y="677323"/>
              <a:ext cx="3954721" cy="725232"/>
              <a:chOff x="3403497" y="677323"/>
              <a:chExt cx="3954721" cy="725232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EA230900-1643-48E5-ABC2-E9A3F6F457AE}"/>
                  </a:ext>
                </a:extLst>
              </p:cNvPr>
              <p:cNvGrpSpPr/>
              <p:nvPr/>
            </p:nvGrpSpPr>
            <p:grpSpPr>
              <a:xfrm>
                <a:off x="3403497" y="677323"/>
                <a:ext cx="3954721" cy="725232"/>
                <a:chOff x="3059810" y="1441450"/>
                <a:chExt cx="3954721" cy="72523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ED88ACD-20B9-4757-BBF3-F23993B9B63D}"/>
                    </a:ext>
                  </a:extLst>
                </p:cNvPr>
                <p:cNvSpPr/>
                <p:nvPr/>
              </p:nvSpPr>
              <p:spPr>
                <a:xfrm>
                  <a:off x="3196968" y="1441450"/>
                  <a:ext cx="3817563" cy="725232"/>
                </a:xfrm>
                <a:custGeom>
                  <a:avLst/>
                  <a:gdLst>
                    <a:gd name="connsiteX0" fmla="*/ 2557088 w 3817563"/>
                    <a:gd name="connsiteY0" fmla="*/ 0 h 725232"/>
                    <a:gd name="connsiteX1" fmla="*/ 3817563 w 3817563"/>
                    <a:gd name="connsiteY1" fmla="*/ 362616 h 725232"/>
                    <a:gd name="connsiteX2" fmla="*/ 2557088 w 3817563"/>
                    <a:gd name="connsiteY2" fmla="*/ 725232 h 725232"/>
                    <a:gd name="connsiteX3" fmla="*/ 1852345 w 3817563"/>
                    <a:gd name="connsiteY3" fmla="*/ 663303 h 725232"/>
                    <a:gd name="connsiteX4" fmla="*/ 1811301 w 3817563"/>
                    <a:gd name="connsiteY4" fmla="*/ 653561 h 725232"/>
                    <a:gd name="connsiteX5" fmla="*/ 1723547 w 3817563"/>
                    <a:gd name="connsiteY5" fmla="*/ 643500 h 725232"/>
                    <a:gd name="connsiteX6" fmla="*/ 749768 w 3817563"/>
                    <a:gd name="connsiteY6" fmla="*/ 451900 h 725232"/>
                    <a:gd name="connsiteX7" fmla="*/ 89282 w 3817563"/>
                    <a:gd name="connsiteY7" fmla="*/ 451900 h 725232"/>
                    <a:gd name="connsiteX8" fmla="*/ 0 w 3817563"/>
                    <a:gd name="connsiteY8" fmla="*/ 362617 h 725232"/>
                    <a:gd name="connsiteX9" fmla="*/ 89282 w 3817563"/>
                    <a:gd name="connsiteY9" fmla="*/ 273334 h 725232"/>
                    <a:gd name="connsiteX10" fmla="*/ 749761 w 3817563"/>
                    <a:gd name="connsiteY10" fmla="*/ 273334 h 725232"/>
                    <a:gd name="connsiteX11" fmla="*/ 1721522 w 3817563"/>
                    <a:gd name="connsiteY11" fmla="*/ 92981 h 725232"/>
                    <a:gd name="connsiteX12" fmla="*/ 1852345 w 3817563"/>
                    <a:gd name="connsiteY12" fmla="*/ 61929 h 725232"/>
                    <a:gd name="connsiteX13" fmla="*/ 2557088 w 3817563"/>
                    <a:gd name="connsiteY13" fmla="*/ 0 h 725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17563" h="725232">
                      <a:moveTo>
                        <a:pt x="2557088" y="0"/>
                      </a:moveTo>
                      <a:cubicBezTo>
                        <a:pt x="3253229" y="0"/>
                        <a:pt x="3817563" y="162349"/>
                        <a:pt x="3817563" y="362616"/>
                      </a:cubicBezTo>
                      <a:cubicBezTo>
                        <a:pt x="3817563" y="562883"/>
                        <a:pt x="3253229" y="725232"/>
                        <a:pt x="2557088" y="725232"/>
                      </a:cubicBezTo>
                      <a:cubicBezTo>
                        <a:pt x="2296035" y="725232"/>
                        <a:pt x="2053518" y="702402"/>
                        <a:pt x="1852345" y="663303"/>
                      </a:cubicBezTo>
                      <a:lnTo>
                        <a:pt x="1811301" y="653561"/>
                      </a:lnTo>
                      <a:lnTo>
                        <a:pt x="1723547" y="643500"/>
                      </a:lnTo>
                      <a:cubicBezTo>
                        <a:pt x="1365744" y="592979"/>
                        <a:pt x="1010444" y="482403"/>
                        <a:pt x="749768" y="451900"/>
                      </a:cubicBezTo>
                      <a:lnTo>
                        <a:pt x="89282" y="451900"/>
                      </a:lnTo>
                      <a:cubicBezTo>
                        <a:pt x="39973" y="451900"/>
                        <a:pt x="0" y="411927"/>
                        <a:pt x="0" y="362617"/>
                      </a:cubicBezTo>
                      <a:cubicBezTo>
                        <a:pt x="0" y="313307"/>
                        <a:pt x="39973" y="273334"/>
                        <a:pt x="89282" y="273334"/>
                      </a:cubicBezTo>
                      <a:lnTo>
                        <a:pt x="749761" y="273334"/>
                      </a:lnTo>
                      <a:lnTo>
                        <a:pt x="1721522" y="92981"/>
                      </a:lnTo>
                      <a:lnTo>
                        <a:pt x="1852345" y="61929"/>
                      </a:lnTo>
                      <a:cubicBezTo>
                        <a:pt x="2053518" y="22830"/>
                        <a:pt x="2296035" y="0"/>
                        <a:pt x="255708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11999C8-605F-4765-AFEC-E8C3C2FC0005}"/>
                    </a:ext>
                  </a:extLst>
                </p:cNvPr>
                <p:cNvSpPr/>
                <p:nvPr/>
              </p:nvSpPr>
              <p:spPr>
                <a:xfrm>
                  <a:off x="6539025" y="1520638"/>
                  <a:ext cx="475506" cy="566856"/>
                </a:xfrm>
                <a:custGeom>
                  <a:avLst/>
                  <a:gdLst>
                    <a:gd name="connsiteX0" fmla="*/ 0 w 475506"/>
                    <a:gd name="connsiteY0" fmla="*/ 0 h 566856"/>
                    <a:gd name="connsiteX1" fmla="*/ 16810 w 475506"/>
                    <a:gd name="connsiteY1" fmla="*/ 3616 h 566856"/>
                    <a:gd name="connsiteX2" fmla="*/ 475506 w 475506"/>
                    <a:gd name="connsiteY2" fmla="*/ 283428 h 566856"/>
                    <a:gd name="connsiteX3" fmla="*/ 16810 w 475506"/>
                    <a:gd name="connsiteY3" fmla="*/ 563240 h 566856"/>
                    <a:gd name="connsiteX4" fmla="*/ 0 w 475506"/>
                    <a:gd name="connsiteY4" fmla="*/ 566856 h 566856"/>
                    <a:gd name="connsiteX5" fmla="*/ 8570 w 475506"/>
                    <a:gd name="connsiteY5" fmla="*/ 542323 h 566856"/>
                    <a:gd name="connsiteX6" fmla="*/ 45925 w 475506"/>
                    <a:gd name="connsiteY6" fmla="*/ 283428 h 566856"/>
                    <a:gd name="connsiteX7" fmla="*/ 8570 w 475506"/>
                    <a:gd name="connsiteY7" fmla="*/ 24533 h 566856"/>
                    <a:gd name="connsiteX8" fmla="*/ 0 w 475506"/>
                    <a:gd name="connsiteY8" fmla="*/ 0 h 56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06" h="566856">
                      <a:moveTo>
                        <a:pt x="0" y="0"/>
                      </a:moveTo>
                      <a:lnTo>
                        <a:pt x="16810" y="3616"/>
                      </a:lnTo>
                      <a:cubicBezTo>
                        <a:pt x="296947" y="70125"/>
                        <a:pt x="475506" y="170778"/>
                        <a:pt x="475506" y="283428"/>
                      </a:cubicBezTo>
                      <a:cubicBezTo>
                        <a:pt x="475506" y="396078"/>
                        <a:pt x="296947" y="496731"/>
                        <a:pt x="16810" y="563240"/>
                      </a:cubicBezTo>
                      <a:lnTo>
                        <a:pt x="0" y="566856"/>
                      </a:lnTo>
                      <a:lnTo>
                        <a:pt x="8570" y="542323"/>
                      </a:lnTo>
                      <a:cubicBezTo>
                        <a:pt x="32847" y="460538"/>
                        <a:pt x="45925" y="373583"/>
                        <a:pt x="45925" y="283428"/>
                      </a:cubicBezTo>
                      <a:cubicBezTo>
                        <a:pt x="45925" y="193273"/>
                        <a:pt x="32847" y="106318"/>
                        <a:pt x="8570" y="2453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9110418-BFE8-447F-8682-2C9F0AD51B1E}"/>
                    </a:ext>
                  </a:extLst>
                </p:cNvPr>
                <p:cNvSpPr/>
                <p:nvPr/>
              </p:nvSpPr>
              <p:spPr>
                <a:xfrm>
                  <a:off x="3196968" y="1522583"/>
                  <a:ext cx="1773220" cy="568062"/>
                </a:xfrm>
                <a:custGeom>
                  <a:avLst/>
                  <a:gdLst>
                    <a:gd name="connsiteX0" fmla="*/ 1771440 w 1773220"/>
                    <a:gd name="connsiteY0" fmla="*/ 0 h 568062"/>
                    <a:gd name="connsiteX1" fmla="*/ 1763549 w 1773220"/>
                    <a:gd name="connsiteY1" fmla="*/ 22588 h 568062"/>
                    <a:gd name="connsiteX2" fmla="*/ 1726194 w 1773220"/>
                    <a:gd name="connsiteY2" fmla="*/ 281483 h 568062"/>
                    <a:gd name="connsiteX3" fmla="*/ 1763549 w 1773220"/>
                    <a:gd name="connsiteY3" fmla="*/ 540378 h 568062"/>
                    <a:gd name="connsiteX4" fmla="*/ 1773220 w 1773220"/>
                    <a:gd name="connsiteY4" fmla="*/ 568062 h 568062"/>
                    <a:gd name="connsiteX5" fmla="*/ 1723547 w 1773220"/>
                    <a:gd name="connsiteY5" fmla="*/ 562367 h 568062"/>
                    <a:gd name="connsiteX6" fmla="*/ 749768 w 1773220"/>
                    <a:gd name="connsiteY6" fmla="*/ 370767 h 568062"/>
                    <a:gd name="connsiteX7" fmla="*/ 89282 w 1773220"/>
                    <a:gd name="connsiteY7" fmla="*/ 370767 h 568062"/>
                    <a:gd name="connsiteX8" fmla="*/ 0 w 1773220"/>
                    <a:gd name="connsiteY8" fmla="*/ 281484 h 568062"/>
                    <a:gd name="connsiteX9" fmla="*/ 89282 w 1773220"/>
                    <a:gd name="connsiteY9" fmla="*/ 192201 h 568062"/>
                    <a:gd name="connsiteX10" fmla="*/ 749761 w 1773220"/>
                    <a:gd name="connsiteY10" fmla="*/ 192201 h 568062"/>
                    <a:gd name="connsiteX11" fmla="*/ 1721522 w 1773220"/>
                    <a:gd name="connsiteY11" fmla="*/ 11848 h 568062"/>
                    <a:gd name="connsiteX12" fmla="*/ 1771440 w 1773220"/>
                    <a:gd name="connsiteY12" fmla="*/ 0 h 56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73220" h="568062">
                      <a:moveTo>
                        <a:pt x="1771440" y="0"/>
                      </a:moveTo>
                      <a:lnTo>
                        <a:pt x="1763549" y="22588"/>
                      </a:lnTo>
                      <a:cubicBezTo>
                        <a:pt x="1739273" y="104373"/>
                        <a:pt x="1726194" y="191328"/>
                        <a:pt x="1726194" y="281483"/>
                      </a:cubicBezTo>
                      <a:cubicBezTo>
                        <a:pt x="1726194" y="371638"/>
                        <a:pt x="1739273" y="458593"/>
                        <a:pt x="1763549" y="540378"/>
                      </a:cubicBezTo>
                      <a:lnTo>
                        <a:pt x="1773220" y="568062"/>
                      </a:lnTo>
                      <a:lnTo>
                        <a:pt x="1723547" y="562367"/>
                      </a:lnTo>
                      <a:cubicBezTo>
                        <a:pt x="1365744" y="511846"/>
                        <a:pt x="1010444" y="401270"/>
                        <a:pt x="749768" y="370767"/>
                      </a:cubicBezTo>
                      <a:lnTo>
                        <a:pt x="89282" y="370767"/>
                      </a:lnTo>
                      <a:cubicBezTo>
                        <a:pt x="39973" y="370767"/>
                        <a:pt x="0" y="330794"/>
                        <a:pt x="0" y="281484"/>
                      </a:cubicBezTo>
                      <a:cubicBezTo>
                        <a:pt x="0" y="232174"/>
                        <a:pt x="39973" y="192201"/>
                        <a:pt x="89282" y="192201"/>
                      </a:cubicBezTo>
                      <a:lnTo>
                        <a:pt x="749761" y="192201"/>
                      </a:lnTo>
                      <a:lnTo>
                        <a:pt x="1721522" y="11848"/>
                      </a:lnTo>
                      <a:lnTo>
                        <a:pt x="177144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E1604502-4330-431C-AB67-43422BAEA331}"/>
                    </a:ext>
                  </a:extLst>
                </p:cNvPr>
                <p:cNvSpPr/>
                <p:nvPr/>
              </p:nvSpPr>
              <p:spPr>
                <a:xfrm rot="16200000">
                  <a:off x="3155438" y="1619156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AEB789F2-80A6-482F-B376-B4FDC34A765C}"/>
                    </a:ext>
                  </a:extLst>
                </p:cNvPr>
                <p:cNvSpPr/>
                <p:nvPr/>
              </p:nvSpPr>
              <p:spPr>
                <a:xfrm>
                  <a:off x="6017713" y="1684908"/>
                  <a:ext cx="338727" cy="23831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B0DCD189-D347-4343-98CB-2F3636125D40}"/>
                    </a:ext>
                  </a:extLst>
                </p:cNvPr>
                <p:cNvSpPr/>
                <p:nvPr/>
              </p:nvSpPr>
              <p:spPr>
                <a:xfrm>
                  <a:off x="6073069" y="1731169"/>
                  <a:ext cx="228014" cy="145794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47F1F6D-36E5-43FB-86D3-081559EB55D2}"/>
                    </a:ext>
                  </a:extLst>
                </p:cNvPr>
                <p:cNvSpPr/>
                <p:nvPr/>
              </p:nvSpPr>
              <p:spPr bwMode="auto">
                <a:xfrm>
                  <a:off x="5297206" y="1655034"/>
                  <a:ext cx="537922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946594B1-139D-44B0-B00F-44C5648C3985}"/>
                  </a:ext>
                </a:extLst>
              </p:cNvPr>
              <p:cNvSpPr/>
              <p:nvPr/>
            </p:nvSpPr>
            <p:spPr>
              <a:xfrm>
                <a:off x="3506651" y="980683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BE0A99A-1486-4619-B180-7B9EF306F2A6}"/>
                  </a:ext>
                </a:extLst>
              </p:cNvPr>
              <p:cNvSpPr/>
              <p:nvPr/>
            </p:nvSpPr>
            <p:spPr>
              <a:xfrm>
                <a:off x="6552194" y="994177"/>
                <a:ext cx="47837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BB283BE-9736-41F9-A39C-F54C3E99C216}"/>
                </a:ext>
              </a:extLst>
            </p:cNvPr>
            <p:cNvGrpSpPr/>
            <p:nvPr/>
          </p:nvGrpSpPr>
          <p:grpSpPr>
            <a:xfrm>
              <a:off x="5719553" y="940860"/>
              <a:ext cx="405666" cy="209216"/>
              <a:chOff x="6239104" y="3013533"/>
              <a:chExt cx="2350630" cy="1212304"/>
            </a:xfrm>
          </p:grpSpPr>
          <p:sp>
            <p:nvSpPr>
              <p:cNvPr id="40" name="六角形 39">
                <a:extLst>
                  <a:ext uri="{FF2B5EF4-FFF2-40B4-BE49-F238E27FC236}">
                    <a16:creationId xmlns:a16="http://schemas.microsoft.com/office/drawing/2014/main" id="{485A5882-21CB-48A9-9928-B37F99AD1807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六角形 40">
                <a:extLst>
                  <a:ext uri="{FF2B5EF4-FFF2-40B4-BE49-F238E27FC236}">
                    <a16:creationId xmlns:a16="http://schemas.microsoft.com/office/drawing/2014/main" id="{9A0FF780-C044-4174-B344-E4C3E74062AB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六角形 41">
                <a:extLst>
                  <a:ext uri="{FF2B5EF4-FFF2-40B4-BE49-F238E27FC236}">
                    <a16:creationId xmlns:a16="http://schemas.microsoft.com/office/drawing/2014/main" id="{C0757A92-345B-4CF1-A4A3-C751ED6068DA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六角形 42">
                <a:extLst>
                  <a:ext uri="{FF2B5EF4-FFF2-40B4-BE49-F238E27FC236}">
                    <a16:creationId xmlns:a16="http://schemas.microsoft.com/office/drawing/2014/main" id="{4F9F731F-10C3-4A40-8D78-97144FFCBB86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04FBFABF-67B2-4958-9BD6-74955D10650B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C3C413C7-C923-4CAF-A8DB-3A09729CA9C4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B9CAFF9E-C6B4-4B23-B701-1F9722C332DC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DFED5DC0-0CB6-4708-9819-7E42E479C862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B86ABE24-BADB-42C5-8E08-25CD5A9E872F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六角形 48">
                <a:extLst>
                  <a:ext uri="{FF2B5EF4-FFF2-40B4-BE49-F238E27FC236}">
                    <a16:creationId xmlns:a16="http://schemas.microsoft.com/office/drawing/2014/main" id="{FA34429D-71DD-44C7-A397-FA1C6E3DF9CC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六角形 49">
                <a:extLst>
                  <a:ext uri="{FF2B5EF4-FFF2-40B4-BE49-F238E27FC236}">
                    <a16:creationId xmlns:a16="http://schemas.microsoft.com/office/drawing/2014/main" id="{4D39FBA9-41B7-4BFF-BCD4-200958177D30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六角形 50">
                <a:extLst>
                  <a:ext uri="{FF2B5EF4-FFF2-40B4-BE49-F238E27FC236}">
                    <a16:creationId xmlns:a16="http://schemas.microsoft.com/office/drawing/2014/main" id="{7F0A2EAF-7DF6-4B7C-A4A9-D7998E90F8CB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六角形 51">
                <a:extLst>
                  <a:ext uri="{FF2B5EF4-FFF2-40B4-BE49-F238E27FC236}">
                    <a16:creationId xmlns:a16="http://schemas.microsoft.com/office/drawing/2014/main" id="{1CD725B0-EF94-43E6-A78B-97CC9C1FBD3A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六角形 52">
                <a:extLst>
                  <a:ext uri="{FF2B5EF4-FFF2-40B4-BE49-F238E27FC236}">
                    <a16:creationId xmlns:a16="http://schemas.microsoft.com/office/drawing/2014/main" id="{0F2022E3-E9DA-4713-BC5C-3F8D8EAD21B3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5D743C20-C1B3-4423-8509-058F0E539277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6886B297-5954-48B9-B733-96583D9CF76C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B37ECE61-A446-4AFF-A3AA-2540578A29D7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六角形 56">
                <a:extLst>
                  <a:ext uri="{FF2B5EF4-FFF2-40B4-BE49-F238E27FC236}">
                    <a16:creationId xmlns:a16="http://schemas.microsoft.com/office/drawing/2014/main" id="{EFC95932-9C78-4446-B3F6-5D29B5D6790F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六角形 57">
                <a:extLst>
                  <a:ext uri="{FF2B5EF4-FFF2-40B4-BE49-F238E27FC236}">
                    <a16:creationId xmlns:a16="http://schemas.microsoft.com/office/drawing/2014/main" id="{166C3D60-BC40-40BF-AE8D-676CC6299F3B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六角形 58">
                <a:extLst>
                  <a:ext uri="{FF2B5EF4-FFF2-40B4-BE49-F238E27FC236}">
                    <a16:creationId xmlns:a16="http://schemas.microsoft.com/office/drawing/2014/main" id="{B27717F1-6398-4314-B873-FED098A99963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六角形 59">
                <a:extLst>
                  <a:ext uri="{FF2B5EF4-FFF2-40B4-BE49-F238E27FC236}">
                    <a16:creationId xmlns:a16="http://schemas.microsoft.com/office/drawing/2014/main" id="{12594A52-A9D7-4EC2-82C5-010EF1DB7985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六角形 60">
                <a:extLst>
                  <a:ext uri="{FF2B5EF4-FFF2-40B4-BE49-F238E27FC236}">
                    <a16:creationId xmlns:a16="http://schemas.microsoft.com/office/drawing/2014/main" id="{467B0132-2C89-4F8A-AD56-8C41DE287CBF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ECF2E2E-CA5B-4DAB-B6B1-EF3A620D2937}"/>
              </a:ext>
            </a:extLst>
          </p:cNvPr>
          <p:cNvGrpSpPr/>
          <p:nvPr/>
        </p:nvGrpSpPr>
        <p:grpSpPr>
          <a:xfrm rot="18900000">
            <a:off x="6232228" y="1973411"/>
            <a:ext cx="3280992" cy="533366"/>
            <a:chOff x="2069531" y="2626423"/>
            <a:chExt cx="3671818" cy="5969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1C5B0596-835E-448C-BA40-1F4087D70391}"/>
                </a:ext>
              </a:extLst>
            </p:cNvPr>
            <p:cNvGrpSpPr/>
            <p:nvPr/>
          </p:nvGrpSpPr>
          <p:grpSpPr>
            <a:xfrm>
              <a:off x="2069531" y="2626423"/>
              <a:ext cx="3671818" cy="596900"/>
              <a:chOff x="2069531" y="2626423"/>
              <a:chExt cx="3671818" cy="59690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EA96C71-B0A2-40A7-A973-76610E4545B6}"/>
                  </a:ext>
                </a:extLst>
              </p:cNvPr>
              <p:cNvGrpSpPr/>
              <p:nvPr/>
            </p:nvGrpSpPr>
            <p:grpSpPr>
              <a:xfrm>
                <a:off x="2069531" y="2626423"/>
                <a:ext cx="3671818" cy="596900"/>
                <a:chOff x="2069531" y="2626423"/>
                <a:chExt cx="3671818" cy="596900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5414A7A-2021-4880-936F-0C9869CA6337}"/>
                    </a:ext>
                  </a:extLst>
                </p:cNvPr>
                <p:cNvSpPr/>
                <p:nvPr/>
              </p:nvSpPr>
              <p:spPr>
                <a:xfrm rot="16200000">
                  <a:off x="3505884" y="1327228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F7DFA758-4D59-4601-BC3F-8B428D395F18}"/>
                    </a:ext>
                  </a:extLst>
                </p:cNvPr>
                <p:cNvSpPr/>
                <p:nvPr/>
              </p:nvSpPr>
              <p:spPr>
                <a:xfrm>
                  <a:off x="4339587" y="2721277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464B79BA-5212-4C38-A83B-D1D4EF62BBE4}"/>
                    </a:ext>
                  </a:extLst>
                </p:cNvPr>
                <p:cNvSpPr/>
                <p:nvPr/>
              </p:nvSpPr>
              <p:spPr>
                <a:xfrm>
                  <a:off x="538927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52D76386-E68D-414D-9404-2D0A53A3488E}"/>
                    </a:ext>
                  </a:extLst>
                </p:cNvPr>
                <p:cNvSpPr/>
                <p:nvPr/>
              </p:nvSpPr>
              <p:spPr bwMode="auto">
                <a:xfrm>
                  <a:off x="4400390" y="2774855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8C2AAC0-A947-4027-A07C-BC909DC2300D}"/>
                    </a:ext>
                  </a:extLst>
                </p:cNvPr>
                <p:cNvSpPr/>
                <p:nvPr/>
              </p:nvSpPr>
              <p:spPr>
                <a:xfrm>
                  <a:off x="5459129" y="2626423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四角形: 上の 2 つの角を丸める 103">
                  <a:extLst>
                    <a:ext uri="{FF2B5EF4-FFF2-40B4-BE49-F238E27FC236}">
                      <a16:creationId xmlns:a16="http://schemas.microsoft.com/office/drawing/2014/main" id="{632D77CD-FE0E-4270-B741-AB429677D7E2}"/>
                    </a:ext>
                  </a:extLst>
                </p:cNvPr>
                <p:cNvSpPr/>
                <p:nvPr/>
              </p:nvSpPr>
              <p:spPr>
                <a:xfrm rot="16200000">
                  <a:off x="2165159" y="2739963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4CA2BB4E-6F65-476D-B6BD-6184BB724040}"/>
                  </a:ext>
                </a:extLst>
              </p:cNvPr>
              <p:cNvSpPr/>
              <p:nvPr/>
            </p:nvSpPr>
            <p:spPr>
              <a:xfrm>
                <a:off x="2158018" y="2867090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C0D08D1-710B-4A80-86D3-744D2F0FBE8F}"/>
                </a:ext>
              </a:extLst>
            </p:cNvPr>
            <p:cNvGrpSpPr/>
            <p:nvPr/>
          </p:nvGrpSpPr>
          <p:grpSpPr>
            <a:xfrm>
              <a:off x="4446378" y="2816476"/>
              <a:ext cx="405666" cy="209216"/>
              <a:chOff x="6239104" y="3013533"/>
              <a:chExt cx="2350630" cy="1212304"/>
            </a:xfrm>
          </p:grpSpPr>
          <p:sp>
            <p:nvSpPr>
              <p:cNvPr id="75" name="六角形 74">
                <a:extLst>
                  <a:ext uri="{FF2B5EF4-FFF2-40B4-BE49-F238E27FC236}">
                    <a16:creationId xmlns:a16="http://schemas.microsoft.com/office/drawing/2014/main" id="{8821CB0D-8F6C-422E-A16B-B35BAC3EF6F7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六角形 75">
                <a:extLst>
                  <a:ext uri="{FF2B5EF4-FFF2-40B4-BE49-F238E27FC236}">
                    <a16:creationId xmlns:a16="http://schemas.microsoft.com/office/drawing/2014/main" id="{12466C64-1102-42F9-AA6C-A1C0100E945D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六角形 76">
                <a:extLst>
                  <a:ext uri="{FF2B5EF4-FFF2-40B4-BE49-F238E27FC236}">
                    <a16:creationId xmlns:a16="http://schemas.microsoft.com/office/drawing/2014/main" id="{6EA80059-6E53-4BEC-A05C-0DEAF82E1657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六角形 77">
                <a:extLst>
                  <a:ext uri="{FF2B5EF4-FFF2-40B4-BE49-F238E27FC236}">
                    <a16:creationId xmlns:a16="http://schemas.microsoft.com/office/drawing/2014/main" id="{79B1EAB2-FB83-4080-A469-402ECE2DBC33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六角形 78">
                <a:extLst>
                  <a:ext uri="{FF2B5EF4-FFF2-40B4-BE49-F238E27FC236}">
                    <a16:creationId xmlns:a16="http://schemas.microsoft.com/office/drawing/2014/main" id="{BDA8F37F-0214-4BF6-A3FD-0C4902494520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六角形 79">
                <a:extLst>
                  <a:ext uri="{FF2B5EF4-FFF2-40B4-BE49-F238E27FC236}">
                    <a16:creationId xmlns:a16="http://schemas.microsoft.com/office/drawing/2014/main" id="{761BFCD7-C284-40A2-AEEE-5FD87A547AEE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六角形 80">
                <a:extLst>
                  <a:ext uri="{FF2B5EF4-FFF2-40B4-BE49-F238E27FC236}">
                    <a16:creationId xmlns:a16="http://schemas.microsoft.com/office/drawing/2014/main" id="{006E4B40-4E6E-41E6-9F01-49B1EEB5B923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六角形 81">
                <a:extLst>
                  <a:ext uri="{FF2B5EF4-FFF2-40B4-BE49-F238E27FC236}">
                    <a16:creationId xmlns:a16="http://schemas.microsoft.com/office/drawing/2014/main" id="{4F9ED9AA-697A-4956-869E-F182E245A0A0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六角形 82">
                <a:extLst>
                  <a:ext uri="{FF2B5EF4-FFF2-40B4-BE49-F238E27FC236}">
                    <a16:creationId xmlns:a16="http://schemas.microsoft.com/office/drawing/2014/main" id="{0036C796-3C76-4D71-9DC9-B179EAF34337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六角形 83">
                <a:extLst>
                  <a:ext uri="{FF2B5EF4-FFF2-40B4-BE49-F238E27FC236}">
                    <a16:creationId xmlns:a16="http://schemas.microsoft.com/office/drawing/2014/main" id="{FDB0DC77-AC94-4714-8AB2-F1C6FB10B453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六角形 84">
                <a:extLst>
                  <a:ext uri="{FF2B5EF4-FFF2-40B4-BE49-F238E27FC236}">
                    <a16:creationId xmlns:a16="http://schemas.microsoft.com/office/drawing/2014/main" id="{869E4169-24FC-4CE6-A4B9-A676CA267CB9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六角形 85">
                <a:extLst>
                  <a:ext uri="{FF2B5EF4-FFF2-40B4-BE49-F238E27FC236}">
                    <a16:creationId xmlns:a16="http://schemas.microsoft.com/office/drawing/2014/main" id="{99CB379A-C3C6-4E40-91C8-EBFB41F4C03E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六角形 86">
                <a:extLst>
                  <a:ext uri="{FF2B5EF4-FFF2-40B4-BE49-F238E27FC236}">
                    <a16:creationId xmlns:a16="http://schemas.microsoft.com/office/drawing/2014/main" id="{A6DEF1F7-59CF-4222-811D-D9E79CFC82C9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六角形 87">
                <a:extLst>
                  <a:ext uri="{FF2B5EF4-FFF2-40B4-BE49-F238E27FC236}">
                    <a16:creationId xmlns:a16="http://schemas.microsoft.com/office/drawing/2014/main" id="{70F96425-CDB4-45D3-ABB9-D69C68A89A1C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20B4844B-A771-4D7D-B5EE-AFB2F15F6787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六角形 89">
                <a:extLst>
                  <a:ext uri="{FF2B5EF4-FFF2-40B4-BE49-F238E27FC236}">
                    <a16:creationId xmlns:a16="http://schemas.microsoft.com/office/drawing/2014/main" id="{928F6A45-1273-4F35-8396-4D1A340A1E76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六角形 90">
                <a:extLst>
                  <a:ext uri="{FF2B5EF4-FFF2-40B4-BE49-F238E27FC236}">
                    <a16:creationId xmlns:a16="http://schemas.microsoft.com/office/drawing/2014/main" id="{87B20202-7555-4EBA-B619-0579515D8FA2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六角形 91">
                <a:extLst>
                  <a:ext uri="{FF2B5EF4-FFF2-40B4-BE49-F238E27FC236}">
                    <a16:creationId xmlns:a16="http://schemas.microsoft.com/office/drawing/2014/main" id="{63B754B6-B630-4F4B-964F-F1F340E0E1B5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六角形 92">
                <a:extLst>
                  <a:ext uri="{FF2B5EF4-FFF2-40B4-BE49-F238E27FC236}">
                    <a16:creationId xmlns:a16="http://schemas.microsoft.com/office/drawing/2014/main" id="{281060DC-1053-4A70-9186-12506BC1E796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六角形 93">
                <a:extLst>
                  <a:ext uri="{FF2B5EF4-FFF2-40B4-BE49-F238E27FC236}">
                    <a16:creationId xmlns:a16="http://schemas.microsoft.com/office/drawing/2014/main" id="{E0E486A6-C459-4378-9A94-59F41E6FFE42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六角形 94">
                <a:extLst>
                  <a:ext uri="{FF2B5EF4-FFF2-40B4-BE49-F238E27FC236}">
                    <a16:creationId xmlns:a16="http://schemas.microsoft.com/office/drawing/2014/main" id="{F24F4001-FBF1-4BDC-9784-ED784EB4B7D4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六角形 95">
                <a:extLst>
                  <a:ext uri="{FF2B5EF4-FFF2-40B4-BE49-F238E27FC236}">
                    <a16:creationId xmlns:a16="http://schemas.microsoft.com/office/drawing/2014/main" id="{41BB5B89-5A6D-4C8E-8CC0-3D13F885B3B7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E22F381-28BE-44B5-B6CC-7DCB40B70319}"/>
              </a:ext>
            </a:extLst>
          </p:cNvPr>
          <p:cNvGrpSpPr/>
          <p:nvPr/>
        </p:nvGrpSpPr>
        <p:grpSpPr>
          <a:xfrm rot="18900000">
            <a:off x="6195777" y="4881957"/>
            <a:ext cx="3280992" cy="533366"/>
            <a:chOff x="2069531" y="3708463"/>
            <a:chExt cx="3671818" cy="596900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2ACB4596-3823-489C-99D6-D45A3AA9C250}"/>
                </a:ext>
              </a:extLst>
            </p:cNvPr>
            <p:cNvGrpSpPr/>
            <p:nvPr/>
          </p:nvGrpSpPr>
          <p:grpSpPr>
            <a:xfrm>
              <a:off x="2069531" y="3708463"/>
              <a:ext cx="3671818" cy="596900"/>
              <a:chOff x="2069531" y="3708463"/>
              <a:chExt cx="3671818" cy="59690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A28DD79-D689-4756-B0D5-446CCB1F72DD}"/>
                  </a:ext>
                </a:extLst>
              </p:cNvPr>
              <p:cNvGrpSpPr/>
              <p:nvPr/>
            </p:nvGrpSpPr>
            <p:grpSpPr>
              <a:xfrm>
                <a:off x="2069531" y="3708463"/>
                <a:ext cx="3671818" cy="596900"/>
                <a:chOff x="1916182" y="3854450"/>
                <a:chExt cx="3671818" cy="596900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132C1784-32D9-4F75-8100-CF63041A46D6}"/>
                    </a:ext>
                  </a:extLst>
                </p:cNvPr>
                <p:cNvSpPr/>
                <p:nvPr/>
              </p:nvSpPr>
              <p:spPr>
                <a:xfrm rot="16200000">
                  <a:off x="3352535" y="2555255"/>
                  <a:ext cx="596900" cy="3195290"/>
                </a:xfrm>
                <a:custGeom>
                  <a:avLst/>
                  <a:gdLst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30997 w 596900"/>
                    <a:gd name="connsiteY11" fmla="*/ 1776214 h 3195290"/>
                    <a:gd name="connsiteX12" fmla="*/ 552882 w 596900"/>
                    <a:gd name="connsiteY12" fmla="*/ 1788474 h 3195290"/>
                    <a:gd name="connsiteX13" fmla="*/ 596900 w 596900"/>
                    <a:gd name="connsiteY13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65903 w 596900"/>
                    <a:gd name="connsiteY5" fmla="*/ 1776214 h 3195290"/>
                    <a:gd name="connsiteX6" fmla="*/ 209167 w 596900"/>
                    <a:gd name="connsiteY6" fmla="*/ 749768 h 3195290"/>
                    <a:gd name="connsiteX7" fmla="*/ 209167 w 596900"/>
                    <a:gd name="connsiteY7" fmla="*/ 89282 h 3195290"/>
                    <a:gd name="connsiteX8" fmla="*/ 298450 w 596900"/>
                    <a:gd name="connsiteY8" fmla="*/ 0 h 3195290"/>
                    <a:gd name="connsiteX9" fmla="*/ 387733 w 596900"/>
                    <a:gd name="connsiteY9" fmla="*/ 89282 h 3195290"/>
                    <a:gd name="connsiteX10" fmla="*/ 387733 w 596900"/>
                    <a:gd name="connsiteY10" fmla="*/ 749761 h 3195290"/>
                    <a:gd name="connsiteX11" fmla="*/ 552882 w 596900"/>
                    <a:gd name="connsiteY11" fmla="*/ 1788474 h 3195290"/>
                    <a:gd name="connsiteX12" fmla="*/ 596900 w 596900"/>
                    <a:gd name="connsiteY12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52882 w 596900"/>
                    <a:gd name="connsiteY10" fmla="*/ 1788474 h 3195290"/>
                    <a:gd name="connsiteX11" fmla="*/ 596900 w 596900"/>
                    <a:gd name="connsiteY11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44018 w 596900"/>
                    <a:gd name="connsiteY4" fmla="*/ 1788474 h 3195290"/>
                    <a:gd name="connsiteX5" fmla="*/ 209167 w 596900"/>
                    <a:gd name="connsiteY5" fmla="*/ 749768 h 3195290"/>
                    <a:gd name="connsiteX6" fmla="*/ 209167 w 596900"/>
                    <a:gd name="connsiteY6" fmla="*/ 89282 h 3195290"/>
                    <a:gd name="connsiteX7" fmla="*/ 298450 w 596900"/>
                    <a:gd name="connsiteY7" fmla="*/ 0 h 3195290"/>
                    <a:gd name="connsiteX8" fmla="*/ 387733 w 596900"/>
                    <a:gd name="connsiteY8" fmla="*/ 89282 h 3195290"/>
                    <a:gd name="connsiteX9" fmla="*/ 387733 w 596900"/>
                    <a:gd name="connsiteY9" fmla="*/ 749761 h 3195290"/>
                    <a:gd name="connsiteX10" fmla="*/ 596900 w 596900"/>
                    <a:gd name="connsiteY10" fmla="*/ 1876776 h 3195290"/>
                    <a:gd name="connsiteX0" fmla="*/ 596900 w 596900"/>
                    <a:gd name="connsiteY0" fmla="*/ 1876776 h 3195290"/>
                    <a:gd name="connsiteX1" fmla="*/ 596900 w 596900"/>
                    <a:gd name="connsiteY1" fmla="*/ 3195290 h 3195290"/>
                    <a:gd name="connsiteX2" fmla="*/ 0 w 596900"/>
                    <a:gd name="connsiteY2" fmla="*/ 3195290 h 3195290"/>
                    <a:gd name="connsiteX3" fmla="*/ 0 w 596900"/>
                    <a:gd name="connsiteY3" fmla="*/ 1876776 h 3195290"/>
                    <a:gd name="connsiteX4" fmla="*/ 209167 w 596900"/>
                    <a:gd name="connsiteY4" fmla="*/ 749768 h 3195290"/>
                    <a:gd name="connsiteX5" fmla="*/ 209167 w 596900"/>
                    <a:gd name="connsiteY5" fmla="*/ 89282 h 3195290"/>
                    <a:gd name="connsiteX6" fmla="*/ 298450 w 596900"/>
                    <a:gd name="connsiteY6" fmla="*/ 0 h 3195290"/>
                    <a:gd name="connsiteX7" fmla="*/ 387733 w 596900"/>
                    <a:gd name="connsiteY7" fmla="*/ 89282 h 3195290"/>
                    <a:gd name="connsiteX8" fmla="*/ 387733 w 596900"/>
                    <a:gd name="connsiteY8" fmla="*/ 749761 h 3195290"/>
                    <a:gd name="connsiteX9" fmla="*/ 596900 w 596900"/>
                    <a:gd name="connsiteY9" fmla="*/ 1876776 h 319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6900" h="3195290">
                      <a:moveTo>
                        <a:pt x="596900" y="1876776"/>
                      </a:moveTo>
                      <a:lnTo>
                        <a:pt x="596900" y="3195290"/>
                      </a:lnTo>
                      <a:lnTo>
                        <a:pt x="0" y="3195290"/>
                      </a:lnTo>
                      <a:lnTo>
                        <a:pt x="0" y="1876776"/>
                      </a:lnTo>
                      <a:cubicBezTo>
                        <a:pt x="34861" y="1469189"/>
                        <a:pt x="174306" y="1047684"/>
                        <a:pt x="209167" y="749768"/>
                      </a:cubicBezTo>
                      <a:lnTo>
                        <a:pt x="209167" y="89282"/>
                      </a:lnTo>
                      <a:cubicBezTo>
                        <a:pt x="209167" y="39973"/>
                        <a:pt x="249140" y="0"/>
                        <a:pt x="298450" y="0"/>
                      </a:cubicBezTo>
                      <a:cubicBezTo>
                        <a:pt x="347760" y="0"/>
                        <a:pt x="387733" y="39973"/>
                        <a:pt x="387733" y="89282"/>
                      </a:cubicBezTo>
                      <a:lnTo>
                        <a:pt x="387733" y="749761"/>
                      </a:lnTo>
                      <a:lnTo>
                        <a:pt x="596900" y="187677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B406C914-24AB-4428-B4CD-E57691DE8D01}"/>
                    </a:ext>
                  </a:extLst>
                </p:cNvPr>
                <p:cNvSpPr/>
                <p:nvPr/>
              </p:nvSpPr>
              <p:spPr>
                <a:xfrm>
                  <a:off x="4186238" y="3949304"/>
                  <a:ext cx="616743" cy="407193"/>
                </a:xfrm>
                <a:prstGeom prst="roundRect">
                  <a:avLst>
                    <a:gd name="adj" fmla="val 119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92E86A5-701D-4B19-B81D-13F1CABAE856}"/>
                    </a:ext>
                  </a:extLst>
                </p:cNvPr>
                <p:cNvSpPr/>
                <p:nvPr/>
              </p:nvSpPr>
              <p:spPr>
                <a:xfrm>
                  <a:off x="5235930" y="3854450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E1CB45CA-0A65-482E-BCBD-55499320923D}"/>
                    </a:ext>
                  </a:extLst>
                </p:cNvPr>
                <p:cNvSpPr/>
                <p:nvPr/>
              </p:nvSpPr>
              <p:spPr bwMode="auto">
                <a:xfrm>
                  <a:off x="4247041" y="4002882"/>
                  <a:ext cx="498790" cy="30003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308E07A-8AC1-4233-91D6-CCB1EEA3AF7C}"/>
                    </a:ext>
                  </a:extLst>
                </p:cNvPr>
                <p:cNvSpPr/>
                <p:nvPr/>
              </p:nvSpPr>
              <p:spPr>
                <a:xfrm>
                  <a:off x="5305780" y="3854450"/>
                  <a:ext cx="282220" cy="596900"/>
                </a:xfrm>
                <a:custGeom>
                  <a:avLst/>
                  <a:gdLst>
                    <a:gd name="connsiteX0" fmla="*/ 0 w 282220"/>
                    <a:gd name="connsiteY0" fmla="*/ 0 h 596900"/>
                    <a:gd name="connsiteX1" fmla="*/ 131933 w 282220"/>
                    <a:gd name="connsiteY1" fmla="*/ 0 h 596900"/>
                    <a:gd name="connsiteX2" fmla="*/ 282220 w 282220"/>
                    <a:gd name="connsiteY2" fmla="*/ 150287 h 596900"/>
                    <a:gd name="connsiteX3" fmla="*/ 282220 w 282220"/>
                    <a:gd name="connsiteY3" fmla="*/ 446613 h 596900"/>
                    <a:gd name="connsiteX4" fmla="*/ 131933 w 282220"/>
                    <a:gd name="connsiteY4" fmla="*/ 596900 h 596900"/>
                    <a:gd name="connsiteX5" fmla="*/ 0 w 282220"/>
                    <a:gd name="connsiteY5" fmla="*/ 596900 h 596900"/>
                    <a:gd name="connsiteX6" fmla="*/ 0 w 282220"/>
                    <a:gd name="connsiteY6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2220" h="596900">
                      <a:moveTo>
                        <a:pt x="0" y="0"/>
                      </a:moveTo>
                      <a:lnTo>
                        <a:pt x="131933" y="0"/>
                      </a:lnTo>
                      <a:cubicBezTo>
                        <a:pt x="214934" y="0"/>
                        <a:pt x="282220" y="67286"/>
                        <a:pt x="282220" y="150287"/>
                      </a:cubicBezTo>
                      <a:lnTo>
                        <a:pt x="282220" y="446613"/>
                      </a:lnTo>
                      <a:cubicBezTo>
                        <a:pt x="282220" y="529614"/>
                        <a:pt x="214934" y="596900"/>
                        <a:pt x="131933" y="596900"/>
                      </a:cubicBezTo>
                      <a:lnTo>
                        <a:pt x="0" y="596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9CD032E5-A66F-4633-8BED-6CCB3F1597B8}"/>
                    </a:ext>
                  </a:extLst>
                </p:cNvPr>
                <p:cNvSpPr/>
                <p:nvPr/>
              </p:nvSpPr>
              <p:spPr>
                <a:xfrm rot="16200000">
                  <a:off x="2011810" y="3967990"/>
                  <a:ext cx="178566" cy="3698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A2DD6121-8F14-4EF5-9634-03734273265A}"/>
                  </a:ext>
                </a:extLst>
              </p:cNvPr>
              <p:cNvSpPr/>
              <p:nvPr/>
            </p:nvSpPr>
            <p:spPr>
              <a:xfrm>
                <a:off x="2158018" y="3949765"/>
                <a:ext cx="140818" cy="2612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78E75BC-0983-490F-B884-9B471227E408}"/>
                </a:ext>
              </a:extLst>
            </p:cNvPr>
            <p:cNvGrpSpPr/>
            <p:nvPr/>
          </p:nvGrpSpPr>
          <p:grpSpPr>
            <a:xfrm>
              <a:off x="4446378" y="3902326"/>
              <a:ext cx="405666" cy="209216"/>
              <a:chOff x="6239104" y="3013533"/>
              <a:chExt cx="2350630" cy="1212304"/>
            </a:xfrm>
          </p:grpSpPr>
          <p:sp>
            <p:nvSpPr>
              <p:cNvPr id="108" name="六角形 107">
                <a:extLst>
                  <a:ext uri="{FF2B5EF4-FFF2-40B4-BE49-F238E27FC236}">
                    <a16:creationId xmlns:a16="http://schemas.microsoft.com/office/drawing/2014/main" id="{345E78F3-CB06-47C5-913A-BB3D6435DCCD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六角形 108">
                <a:extLst>
                  <a:ext uri="{FF2B5EF4-FFF2-40B4-BE49-F238E27FC236}">
                    <a16:creationId xmlns:a16="http://schemas.microsoft.com/office/drawing/2014/main" id="{5C85EC39-A29B-43E8-AA8E-E6F82601ADD5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六角形 109">
                <a:extLst>
                  <a:ext uri="{FF2B5EF4-FFF2-40B4-BE49-F238E27FC236}">
                    <a16:creationId xmlns:a16="http://schemas.microsoft.com/office/drawing/2014/main" id="{6249D668-AE2C-4F55-8763-546359D05870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六角形 110">
                <a:extLst>
                  <a:ext uri="{FF2B5EF4-FFF2-40B4-BE49-F238E27FC236}">
                    <a16:creationId xmlns:a16="http://schemas.microsoft.com/office/drawing/2014/main" id="{01607CD1-4C99-4546-B5F4-110D31964864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六角形 111">
                <a:extLst>
                  <a:ext uri="{FF2B5EF4-FFF2-40B4-BE49-F238E27FC236}">
                    <a16:creationId xmlns:a16="http://schemas.microsoft.com/office/drawing/2014/main" id="{05598F35-04E0-4CC8-B999-96614E498AFF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六角形 112">
                <a:extLst>
                  <a:ext uri="{FF2B5EF4-FFF2-40B4-BE49-F238E27FC236}">
                    <a16:creationId xmlns:a16="http://schemas.microsoft.com/office/drawing/2014/main" id="{E91985B1-E65A-4BF9-AFEE-1CFF217536E7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六角形 113">
                <a:extLst>
                  <a:ext uri="{FF2B5EF4-FFF2-40B4-BE49-F238E27FC236}">
                    <a16:creationId xmlns:a16="http://schemas.microsoft.com/office/drawing/2014/main" id="{59D34527-72D9-4EAE-962C-6B948CBD74A4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六角形 114">
                <a:extLst>
                  <a:ext uri="{FF2B5EF4-FFF2-40B4-BE49-F238E27FC236}">
                    <a16:creationId xmlns:a16="http://schemas.microsoft.com/office/drawing/2014/main" id="{6067C20C-3A76-4FDE-86FD-048615DAEDFD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六角形 115">
                <a:extLst>
                  <a:ext uri="{FF2B5EF4-FFF2-40B4-BE49-F238E27FC236}">
                    <a16:creationId xmlns:a16="http://schemas.microsoft.com/office/drawing/2014/main" id="{68A91610-5430-4928-9937-C5F3DDB54057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六角形 116">
                <a:extLst>
                  <a:ext uri="{FF2B5EF4-FFF2-40B4-BE49-F238E27FC236}">
                    <a16:creationId xmlns:a16="http://schemas.microsoft.com/office/drawing/2014/main" id="{B559CC3C-971E-4C00-B0ED-C1E8120332FB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六角形 117">
                <a:extLst>
                  <a:ext uri="{FF2B5EF4-FFF2-40B4-BE49-F238E27FC236}">
                    <a16:creationId xmlns:a16="http://schemas.microsoft.com/office/drawing/2014/main" id="{4F91AA9B-99EF-44BA-AA11-73DA3AACD35A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六角形 118">
                <a:extLst>
                  <a:ext uri="{FF2B5EF4-FFF2-40B4-BE49-F238E27FC236}">
                    <a16:creationId xmlns:a16="http://schemas.microsoft.com/office/drawing/2014/main" id="{81FA336C-7723-4347-A12B-289F24FA938F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六角形 119">
                <a:extLst>
                  <a:ext uri="{FF2B5EF4-FFF2-40B4-BE49-F238E27FC236}">
                    <a16:creationId xmlns:a16="http://schemas.microsoft.com/office/drawing/2014/main" id="{37746893-2025-4A15-B3C9-1A8DFDC06E93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六角形 120">
                <a:extLst>
                  <a:ext uri="{FF2B5EF4-FFF2-40B4-BE49-F238E27FC236}">
                    <a16:creationId xmlns:a16="http://schemas.microsoft.com/office/drawing/2014/main" id="{ADF395A8-D59E-493A-9E2E-27B98B86C9FB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F9F00A12-3E6C-4BF5-9F8E-FDD87EBA75B9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六角形 122">
                <a:extLst>
                  <a:ext uri="{FF2B5EF4-FFF2-40B4-BE49-F238E27FC236}">
                    <a16:creationId xmlns:a16="http://schemas.microsoft.com/office/drawing/2014/main" id="{6D0EC207-E01C-4F8E-918F-29224E7F55A2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六角形 123">
                <a:extLst>
                  <a:ext uri="{FF2B5EF4-FFF2-40B4-BE49-F238E27FC236}">
                    <a16:creationId xmlns:a16="http://schemas.microsoft.com/office/drawing/2014/main" id="{5612F41E-2C0C-4638-A36F-601CC3DA73BF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六角形 124">
                <a:extLst>
                  <a:ext uri="{FF2B5EF4-FFF2-40B4-BE49-F238E27FC236}">
                    <a16:creationId xmlns:a16="http://schemas.microsoft.com/office/drawing/2014/main" id="{993FBA6E-0259-4D2C-97BD-EEAE708F2178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六角形 125">
                <a:extLst>
                  <a:ext uri="{FF2B5EF4-FFF2-40B4-BE49-F238E27FC236}">
                    <a16:creationId xmlns:a16="http://schemas.microsoft.com/office/drawing/2014/main" id="{92D260EC-C9C1-4AAB-BE64-589BEC5FAE6B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六角形 126">
                <a:extLst>
                  <a:ext uri="{FF2B5EF4-FFF2-40B4-BE49-F238E27FC236}">
                    <a16:creationId xmlns:a16="http://schemas.microsoft.com/office/drawing/2014/main" id="{7FB11AD8-B6BA-4F5B-8619-A84EC642D841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六角形 127">
                <a:extLst>
                  <a:ext uri="{FF2B5EF4-FFF2-40B4-BE49-F238E27FC236}">
                    <a16:creationId xmlns:a16="http://schemas.microsoft.com/office/drawing/2014/main" id="{20FE4A7D-05A0-4D84-B1A1-8E7C14084F11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六角形 128">
                <a:extLst>
                  <a:ext uri="{FF2B5EF4-FFF2-40B4-BE49-F238E27FC236}">
                    <a16:creationId xmlns:a16="http://schemas.microsoft.com/office/drawing/2014/main" id="{473D00F1-26C5-40A6-A69B-6383A8B0D759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438F1F7D-114D-4877-9D7E-99A2FEDBD363}"/>
              </a:ext>
            </a:extLst>
          </p:cNvPr>
          <p:cNvGrpSpPr/>
          <p:nvPr/>
        </p:nvGrpSpPr>
        <p:grpSpPr>
          <a:xfrm>
            <a:off x="1172814" y="3902654"/>
            <a:ext cx="1606080" cy="2378324"/>
            <a:chOff x="1684630" y="568397"/>
            <a:chExt cx="1206841" cy="1787121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D73EB7C1-966D-4E07-A5FF-E9099F7158F2}"/>
                </a:ext>
              </a:extLst>
            </p:cNvPr>
            <p:cNvGrpSpPr/>
            <p:nvPr/>
          </p:nvGrpSpPr>
          <p:grpSpPr>
            <a:xfrm>
              <a:off x="1684630" y="568397"/>
              <a:ext cx="1206841" cy="1787121"/>
              <a:chOff x="1684630" y="568397"/>
              <a:chExt cx="1206841" cy="1787121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704DAAD7-8687-46CD-B001-B282CB35AE16}"/>
                  </a:ext>
                </a:extLst>
              </p:cNvPr>
              <p:cNvGrpSpPr/>
              <p:nvPr/>
            </p:nvGrpSpPr>
            <p:grpSpPr>
              <a:xfrm>
                <a:off x="1684630" y="568397"/>
                <a:ext cx="1206841" cy="1787121"/>
                <a:chOff x="5850006" y="3188908"/>
                <a:chExt cx="1803294" cy="2670363"/>
              </a:xfrm>
            </p:grpSpPr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D1AFF4E5-37D2-420D-A9E1-E656F165392F}"/>
                    </a:ext>
                  </a:extLst>
                </p:cNvPr>
                <p:cNvSpPr/>
                <p:nvPr/>
              </p:nvSpPr>
              <p:spPr bwMode="auto">
                <a:xfrm rot="900000">
                  <a:off x="6506291" y="4096398"/>
                  <a:ext cx="385431" cy="677862"/>
                </a:xfrm>
                <a:prstGeom prst="roundRect">
                  <a:avLst>
                    <a:gd name="adj" fmla="val 26464"/>
                  </a:avLst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6062E963-D0DE-4E76-B78A-957631BE568A}"/>
                    </a:ext>
                  </a:extLst>
                </p:cNvPr>
                <p:cNvSpPr/>
                <p:nvPr/>
              </p:nvSpPr>
              <p:spPr bwMode="auto">
                <a:xfrm rot="16200000">
                  <a:off x="5506483" y="3532431"/>
                  <a:ext cx="1050181" cy="363136"/>
                </a:xfrm>
                <a:prstGeom prst="round2SameRect">
                  <a:avLst>
                    <a:gd name="adj1" fmla="val 34769"/>
                    <a:gd name="adj2" fmla="val 0"/>
                  </a:avLst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109054D-581D-4B4F-9108-88339B320C41}"/>
                    </a:ext>
                  </a:extLst>
                </p:cNvPr>
                <p:cNvSpPr/>
                <p:nvPr/>
              </p:nvSpPr>
              <p:spPr bwMode="auto">
                <a:xfrm rot="16200000">
                  <a:off x="5485527" y="3691498"/>
                  <a:ext cx="2670362" cy="1665184"/>
                </a:xfrm>
                <a:custGeom>
                  <a:avLst/>
                  <a:gdLst>
                    <a:gd name="connsiteX0" fmla="*/ 2670362 w 2670362"/>
                    <a:gd name="connsiteY0" fmla="*/ 0 h 1665184"/>
                    <a:gd name="connsiteX1" fmla="*/ 2670362 w 2670362"/>
                    <a:gd name="connsiteY1" fmla="*/ 1464967 h 1665184"/>
                    <a:gd name="connsiteX2" fmla="*/ 2470145 w 2670362"/>
                    <a:gd name="connsiteY2" fmla="*/ 1665184 h 1665184"/>
                    <a:gd name="connsiteX3" fmla="*/ 1820398 w 2670362"/>
                    <a:gd name="connsiteY3" fmla="*/ 1665184 h 1665184"/>
                    <a:gd name="connsiteX4" fmla="*/ 1635915 w 2670362"/>
                    <a:gd name="connsiteY4" fmla="*/ 1542901 h 1665184"/>
                    <a:gd name="connsiteX5" fmla="*/ 1626693 w 2670362"/>
                    <a:gd name="connsiteY5" fmla="*/ 1497223 h 1665184"/>
                    <a:gd name="connsiteX6" fmla="*/ 156743 w 2670362"/>
                    <a:gd name="connsiteY6" fmla="*/ 1497223 h 1665184"/>
                    <a:gd name="connsiteX7" fmla="*/ 0 w 2670362"/>
                    <a:gd name="connsiteY7" fmla="*/ 1340480 h 1665184"/>
                    <a:gd name="connsiteX8" fmla="*/ 0 w 2670362"/>
                    <a:gd name="connsiteY8" fmla="*/ 831818 h 1665184"/>
                    <a:gd name="connsiteX9" fmla="*/ 156743 w 2670362"/>
                    <a:gd name="connsiteY9" fmla="*/ 675075 h 1665184"/>
                    <a:gd name="connsiteX10" fmla="*/ 1620181 w 2670362"/>
                    <a:gd name="connsiteY10" fmla="*/ 675075 h 1665184"/>
                    <a:gd name="connsiteX11" fmla="*/ 1620181 w 2670362"/>
                    <a:gd name="connsiteY11" fmla="*/ 0 h 1665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70362" h="1665184">
                      <a:moveTo>
                        <a:pt x="2670362" y="0"/>
                      </a:moveTo>
                      <a:lnTo>
                        <a:pt x="2670362" y="1464967"/>
                      </a:lnTo>
                      <a:cubicBezTo>
                        <a:pt x="2670362" y="1575544"/>
                        <a:pt x="2580722" y="1665184"/>
                        <a:pt x="2470145" y="1665184"/>
                      </a:cubicBezTo>
                      <a:lnTo>
                        <a:pt x="1820398" y="1665184"/>
                      </a:lnTo>
                      <a:cubicBezTo>
                        <a:pt x="1737465" y="1665184"/>
                        <a:pt x="1666309" y="1614762"/>
                        <a:pt x="1635915" y="1542901"/>
                      </a:cubicBezTo>
                      <a:lnTo>
                        <a:pt x="1626693" y="1497223"/>
                      </a:lnTo>
                      <a:lnTo>
                        <a:pt x="156743" y="1497223"/>
                      </a:lnTo>
                      <a:cubicBezTo>
                        <a:pt x="70176" y="1497223"/>
                        <a:pt x="0" y="1427047"/>
                        <a:pt x="0" y="1340480"/>
                      </a:cubicBezTo>
                      <a:lnTo>
                        <a:pt x="0" y="831818"/>
                      </a:lnTo>
                      <a:cubicBezTo>
                        <a:pt x="0" y="745251"/>
                        <a:pt x="70176" y="675075"/>
                        <a:pt x="156743" y="675075"/>
                      </a:cubicBezTo>
                      <a:lnTo>
                        <a:pt x="1620181" y="675075"/>
                      </a:lnTo>
                      <a:lnTo>
                        <a:pt x="1620181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B716832F-D5F1-4301-81B6-CEA4322DFEE5}"/>
                    </a:ext>
                  </a:extLst>
                </p:cNvPr>
                <p:cNvSpPr/>
                <p:nvPr/>
              </p:nvSpPr>
              <p:spPr bwMode="auto">
                <a:xfrm>
                  <a:off x="6978225" y="3266806"/>
                  <a:ext cx="572039" cy="890974"/>
                </a:xfrm>
                <a:prstGeom prst="roundRect">
                  <a:avLst>
                    <a:gd name="adj" fmla="val 26287"/>
                  </a:avLst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4592A164-640E-4AF6-9285-D11BAF32167B}"/>
                    </a:ext>
                  </a:extLst>
                </p:cNvPr>
                <p:cNvSpPr/>
                <p:nvPr/>
              </p:nvSpPr>
              <p:spPr bwMode="auto">
                <a:xfrm>
                  <a:off x="7034214" y="3410329"/>
                  <a:ext cx="460062" cy="62833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35A13D7-DE55-4DEC-AA7D-73F7A6A50FAF}"/>
                  </a:ext>
                </a:extLst>
              </p:cNvPr>
              <p:cNvGrpSpPr/>
              <p:nvPr/>
            </p:nvGrpSpPr>
            <p:grpSpPr>
              <a:xfrm>
                <a:off x="1930494" y="959498"/>
                <a:ext cx="318194" cy="108676"/>
                <a:chOff x="530318" y="959498"/>
                <a:chExt cx="379311" cy="108676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6A8BD7A7-9705-4006-A8A2-46F0BBD436B6}"/>
                    </a:ext>
                  </a:extLst>
                </p:cNvPr>
                <p:cNvSpPr/>
                <p:nvPr/>
              </p:nvSpPr>
              <p:spPr>
                <a:xfrm>
                  <a:off x="530318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4E3F7B4F-957D-4667-B292-3C7E7021F7AB}"/>
                    </a:ext>
                  </a:extLst>
                </p:cNvPr>
                <p:cNvSpPr/>
                <p:nvPr/>
              </p:nvSpPr>
              <p:spPr>
                <a:xfrm>
                  <a:off x="670018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3CE78C90-0635-4D48-850D-55F4A1675241}"/>
                    </a:ext>
                  </a:extLst>
                </p:cNvPr>
                <p:cNvSpPr/>
                <p:nvPr/>
              </p:nvSpPr>
              <p:spPr>
                <a:xfrm>
                  <a:off x="810512" y="959498"/>
                  <a:ext cx="99117" cy="108676"/>
                </a:xfrm>
                <a:prstGeom prst="ellipse">
                  <a:avLst/>
                </a:prstGeom>
                <a:solidFill>
                  <a:srgbClr val="FF66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A7F4FA52-D85B-4AFE-B03E-078B9A1B192B}"/>
                </a:ext>
              </a:extLst>
            </p:cNvPr>
            <p:cNvGrpSpPr/>
            <p:nvPr/>
          </p:nvGrpSpPr>
          <p:grpSpPr>
            <a:xfrm>
              <a:off x="2501900" y="832140"/>
              <a:ext cx="250825" cy="189391"/>
              <a:chOff x="6239104" y="3013533"/>
              <a:chExt cx="2350630" cy="1212304"/>
            </a:xfrm>
          </p:grpSpPr>
          <p:sp>
            <p:nvSpPr>
              <p:cNvPr id="141" name="六角形 140">
                <a:extLst>
                  <a:ext uri="{FF2B5EF4-FFF2-40B4-BE49-F238E27FC236}">
                    <a16:creationId xmlns:a16="http://schemas.microsoft.com/office/drawing/2014/main" id="{E96618E5-E0F4-4820-A581-8CD0F67A9B77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六角形 141">
                <a:extLst>
                  <a:ext uri="{FF2B5EF4-FFF2-40B4-BE49-F238E27FC236}">
                    <a16:creationId xmlns:a16="http://schemas.microsoft.com/office/drawing/2014/main" id="{4CEEA504-ED8E-4B56-98D2-C2F2F5D9EC9A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六角形 142">
                <a:extLst>
                  <a:ext uri="{FF2B5EF4-FFF2-40B4-BE49-F238E27FC236}">
                    <a16:creationId xmlns:a16="http://schemas.microsoft.com/office/drawing/2014/main" id="{A878E092-4C40-4E7B-AED9-9640C5F4D087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六角形 143">
                <a:extLst>
                  <a:ext uri="{FF2B5EF4-FFF2-40B4-BE49-F238E27FC236}">
                    <a16:creationId xmlns:a16="http://schemas.microsoft.com/office/drawing/2014/main" id="{323113C0-93EC-468A-B003-24313BFC1704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六角形 144">
                <a:extLst>
                  <a:ext uri="{FF2B5EF4-FFF2-40B4-BE49-F238E27FC236}">
                    <a16:creationId xmlns:a16="http://schemas.microsoft.com/office/drawing/2014/main" id="{0EDED323-3BB4-4304-B36B-DF980785364D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六角形 145">
                <a:extLst>
                  <a:ext uri="{FF2B5EF4-FFF2-40B4-BE49-F238E27FC236}">
                    <a16:creationId xmlns:a16="http://schemas.microsoft.com/office/drawing/2014/main" id="{92208F71-58A5-4F30-9800-A000E7ADE305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六角形 146">
                <a:extLst>
                  <a:ext uri="{FF2B5EF4-FFF2-40B4-BE49-F238E27FC236}">
                    <a16:creationId xmlns:a16="http://schemas.microsoft.com/office/drawing/2014/main" id="{9FB9960C-81A7-4015-A37D-E40B4D589DE0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六角形 147">
                <a:extLst>
                  <a:ext uri="{FF2B5EF4-FFF2-40B4-BE49-F238E27FC236}">
                    <a16:creationId xmlns:a16="http://schemas.microsoft.com/office/drawing/2014/main" id="{A50EDD00-D594-4BC1-9E01-805DCDF69232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六角形 148">
                <a:extLst>
                  <a:ext uri="{FF2B5EF4-FFF2-40B4-BE49-F238E27FC236}">
                    <a16:creationId xmlns:a16="http://schemas.microsoft.com/office/drawing/2014/main" id="{828FA402-A432-46F9-9ADA-FBEFA567E05F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六角形 149">
                <a:extLst>
                  <a:ext uri="{FF2B5EF4-FFF2-40B4-BE49-F238E27FC236}">
                    <a16:creationId xmlns:a16="http://schemas.microsoft.com/office/drawing/2014/main" id="{B042FFF8-2A4D-418E-9F49-7AF89E0AE440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六角形 150">
                <a:extLst>
                  <a:ext uri="{FF2B5EF4-FFF2-40B4-BE49-F238E27FC236}">
                    <a16:creationId xmlns:a16="http://schemas.microsoft.com/office/drawing/2014/main" id="{B5EC42B6-1054-4663-BA27-7DB5AD7EFE07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六角形 151">
                <a:extLst>
                  <a:ext uri="{FF2B5EF4-FFF2-40B4-BE49-F238E27FC236}">
                    <a16:creationId xmlns:a16="http://schemas.microsoft.com/office/drawing/2014/main" id="{49D2E90F-475E-4CB9-B81D-6272B51492B9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六角形 152">
                <a:extLst>
                  <a:ext uri="{FF2B5EF4-FFF2-40B4-BE49-F238E27FC236}">
                    <a16:creationId xmlns:a16="http://schemas.microsoft.com/office/drawing/2014/main" id="{51783AFC-77DD-462E-848D-FE679BC76365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六角形 153">
                <a:extLst>
                  <a:ext uri="{FF2B5EF4-FFF2-40B4-BE49-F238E27FC236}">
                    <a16:creationId xmlns:a16="http://schemas.microsoft.com/office/drawing/2014/main" id="{28AA091A-FDF8-417A-AC20-A21020641C2D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E590F426-F490-418F-A144-5BB0C3A4450F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六角形 155">
                <a:extLst>
                  <a:ext uri="{FF2B5EF4-FFF2-40B4-BE49-F238E27FC236}">
                    <a16:creationId xmlns:a16="http://schemas.microsoft.com/office/drawing/2014/main" id="{5D72DE17-1F68-4559-B3CA-259F8EE311D2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六角形 156">
                <a:extLst>
                  <a:ext uri="{FF2B5EF4-FFF2-40B4-BE49-F238E27FC236}">
                    <a16:creationId xmlns:a16="http://schemas.microsoft.com/office/drawing/2014/main" id="{6D90DF16-DFC3-4DD5-9F53-24EB33EAAC4D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六角形 157">
                <a:extLst>
                  <a:ext uri="{FF2B5EF4-FFF2-40B4-BE49-F238E27FC236}">
                    <a16:creationId xmlns:a16="http://schemas.microsoft.com/office/drawing/2014/main" id="{07E2878F-B152-4991-8C91-4B58685E299B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六角形 158">
                <a:extLst>
                  <a:ext uri="{FF2B5EF4-FFF2-40B4-BE49-F238E27FC236}">
                    <a16:creationId xmlns:a16="http://schemas.microsoft.com/office/drawing/2014/main" id="{3197A080-7A68-4B6F-80E8-B3534CB9CD3D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六角形 159">
                <a:extLst>
                  <a:ext uri="{FF2B5EF4-FFF2-40B4-BE49-F238E27FC236}">
                    <a16:creationId xmlns:a16="http://schemas.microsoft.com/office/drawing/2014/main" id="{7285FD57-E022-46AE-B6C3-2F7E67AE9150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六角形 160">
                <a:extLst>
                  <a:ext uri="{FF2B5EF4-FFF2-40B4-BE49-F238E27FC236}">
                    <a16:creationId xmlns:a16="http://schemas.microsoft.com/office/drawing/2014/main" id="{72B36FBA-3B40-45C6-88CE-D92C1546534B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六角形 161">
                <a:extLst>
                  <a:ext uri="{FF2B5EF4-FFF2-40B4-BE49-F238E27FC236}">
                    <a16:creationId xmlns:a16="http://schemas.microsoft.com/office/drawing/2014/main" id="{E9699D9D-479C-4DC9-B490-CFC7AD761F32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AC9A32E-0A17-4CB0-8EF0-23B66D72A23C}"/>
              </a:ext>
            </a:extLst>
          </p:cNvPr>
          <p:cNvGrpSpPr/>
          <p:nvPr/>
        </p:nvGrpSpPr>
        <p:grpSpPr>
          <a:xfrm>
            <a:off x="1153800" y="997852"/>
            <a:ext cx="1606080" cy="2378324"/>
            <a:chOff x="293980" y="568397"/>
            <a:chExt cx="1206841" cy="1787121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6D60CC72-1658-4AE0-8F70-536ED92C7C06}"/>
                </a:ext>
              </a:extLst>
            </p:cNvPr>
            <p:cNvGrpSpPr/>
            <p:nvPr/>
          </p:nvGrpSpPr>
          <p:grpSpPr>
            <a:xfrm>
              <a:off x="293980" y="568397"/>
              <a:ext cx="1206841" cy="1787121"/>
              <a:chOff x="293980" y="568397"/>
              <a:chExt cx="1206841" cy="1787121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0C12392E-46EE-41BE-BF25-0857C8D6A586}"/>
                  </a:ext>
                </a:extLst>
              </p:cNvPr>
              <p:cNvGrpSpPr/>
              <p:nvPr/>
            </p:nvGrpSpPr>
            <p:grpSpPr>
              <a:xfrm>
                <a:off x="293980" y="568397"/>
                <a:ext cx="1206841" cy="1787121"/>
                <a:chOff x="5850006" y="3188908"/>
                <a:chExt cx="1803294" cy="2670363"/>
              </a:xfrm>
            </p:grpSpPr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875BC820-A135-483B-9BFD-9948BA06FD72}"/>
                    </a:ext>
                  </a:extLst>
                </p:cNvPr>
                <p:cNvSpPr/>
                <p:nvPr/>
              </p:nvSpPr>
              <p:spPr bwMode="auto">
                <a:xfrm rot="900000">
                  <a:off x="6506291" y="4096398"/>
                  <a:ext cx="385431" cy="677862"/>
                </a:xfrm>
                <a:prstGeom prst="roundRect">
                  <a:avLst>
                    <a:gd name="adj" fmla="val 26464"/>
                  </a:avLst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CD88B049-E865-41D6-BF1A-7D4ADB1A739C}"/>
                    </a:ext>
                  </a:extLst>
                </p:cNvPr>
                <p:cNvSpPr/>
                <p:nvPr/>
              </p:nvSpPr>
              <p:spPr bwMode="auto">
                <a:xfrm rot="16200000">
                  <a:off x="5506483" y="3532431"/>
                  <a:ext cx="1050181" cy="363136"/>
                </a:xfrm>
                <a:prstGeom prst="round2SameRect">
                  <a:avLst>
                    <a:gd name="adj1" fmla="val 34769"/>
                    <a:gd name="adj2" fmla="val 0"/>
                  </a:avLst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C8D8F00-F874-4559-A56B-D2A805F9C729}"/>
                    </a:ext>
                  </a:extLst>
                </p:cNvPr>
                <p:cNvSpPr/>
                <p:nvPr/>
              </p:nvSpPr>
              <p:spPr bwMode="auto">
                <a:xfrm rot="16200000">
                  <a:off x="5485527" y="3691498"/>
                  <a:ext cx="2670362" cy="1665184"/>
                </a:xfrm>
                <a:custGeom>
                  <a:avLst/>
                  <a:gdLst>
                    <a:gd name="connsiteX0" fmla="*/ 2670362 w 2670362"/>
                    <a:gd name="connsiteY0" fmla="*/ 0 h 1665184"/>
                    <a:gd name="connsiteX1" fmla="*/ 2670362 w 2670362"/>
                    <a:gd name="connsiteY1" fmla="*/ 1464967 h 1665184"/>
                    <a:gd name="connsiteX2" fmla="*/ 2470145 w 2670362"/>
                    <a:gd name="connsiteY2" fmla="*/ 1665184 h 1665184"/>
                    <a:gd name="connsiteX3" fmla="*/ 1820398 w 2670362"/>
                    <a:gd name="connsiteY3" fmla="*/ 1665184 h 1665184"/>
                    <a:gd name="connsiteX4" fmla="*/ 1635915 w 2670362"/>
                    <a:gd name="connsiteY4" fmla="*/ 1542901 h 1665184"/>
                    <a:gd name="connsiteX5" fmla="*/ 1626693 w 2670362"/>
                    <a:gd name="connsiteY5" fmla="*/ 1497223 h 1665184"/>
                    <a:gd name="connsiteX6" fmla="*/ 156743 w 2670362"/>
                    <a:gd name="connsiteY6" fmla="*/ 1497223 h 1665184"/>
                    <a:gd name="connsiteX7" fmla="*/ 0 w 2670362"/>
                    <a:gd name="connsiteY7" fmla="*/ 1340480 h 1665184"/>
                    <a:gd name="connsiteX8" fmla="*/ 0 w 2670362"/>
                    <a:gd name="connsiteY8" fmla="*/ 831818 h 1665184"/>
                    <a:gd name="connsiteX9" fmla="*/ 156743 w 2670362"/>
                    <a:gd name="connsiteY9" fmla="*/ 675075 h 1665184"/>
                    <a:gd name="connsiteX10" fmla="*/ 1620181 w 2670362"/>
                    <a:gd name="connsiteY10" fmla="*/ 675075 h 1665184"/>
                    <a:gd name="connsiteX11" fmla="*/ 1620181 w 2670362"/>
                    <a:gd name="connsiteY11" fmla="*/ 0 h 1665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70362" h="1665184">
                      <a:moveTo>
                        <a:pt x="2670362" y="0"/>
                      </a:moveTo>
                      <a:lnTo>
                        <a:pt x="2670362" y="1464967"/>
                      </a:lnTo>
                      <a:cubicBezTo>
                        <a:pt x="2670362" y="1575544"/>
                        <a:pt x="2580722" y="1665184"/>
                        <a:pt x="2470145" y="1665184"/>
                      </a:cubicBezTo>
                      <a:lnTo>
                        <a:pt x="1820398" y="1665184"/>
                      </a:lnTo>
                      <a:cubicBezTo>
                        <a:pt x="1737465" y="1665184"/>
                        <a:pt x="1666309" y="1614762"/>
                        <a:pt x="1635915" y="1542901"/>
                      </a:cubicBezTo>
                      <a:lnTo>
                        <a:pt x="1626693" y="1497223"/>
                      </a:lnTo>
                      <a:lnTo>
                        <a:pt x="156743" y="1497223"/>
                      </a:lnTo>
                      <a:cubicBezTo>
                        <a:pt x="70176" y="1497223"/>
                        <a:pt x="0" y="1427047"/>
                        <a:pt x="0" y="1340480"/>
                      </a:cubicBezTo>
                      <a:lnTo>
                        <a:pt x="0" y="831818"/>
                      </a:lnTo>
                      <a:cubicBezTo>
                        <a:pt x="0" y="745251"/>
                        <a:pt x="70176" y="675075"/>
                        <a:pt x="156743" y="675075"/>
                      </a:cubicBezTo>
                      <a:lnTo>
                        <a:pt x="1620181" y="675075"/>
                      </a:lnTo>
                      <a:lnTo>
                        <a:pt x="1620181" y="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B98D61C2-177D-43FD-981A-C0B875B6F0C6}"/>
                    </a:ext>
                  </a:extLst>
                </p:cNvPr>
                <p:cNvSpPr/>
                <p:nvPr/>
              </p:nvSpPr>
              <p:spPr bwMode="auto">
                <a:xfrm>
                  <a:off x="6978225" y="3266806"/>
                  <a:ext cx="572039" cy="890974"/>
                </a:xfrm>
                <a:prstGeom prst="roundRect">
                  <a:avLst>
                    <a:gd name="adj" fmla="val 26287"/>
                  </a:avLst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C7524FDD-1709-4851-82E5-C1D8D15FF627}"/>
                    </a:ext>
                  </a:extLst>
                </p:cNvPr>
                <p:cNvSpPr/>
                <p:nvPr/>
              </p:nvSpPr>
              <p:spPr bwMode="auto">
                <a:xfrm>
                  <a:off x="7034214" y="3410329"/>
                  <a:ext cx="460062" cy="62833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92D05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98CD8F9D-36C7-4FB3-9001-1536006B2BF7}"/>
                  </a:ext>
                </a:extLst>
              </p:cNvPr>
              <p:cNvGrpSpPr/>
              <p:nvPr/>
            </p:nvGrpSpPr>
            <p:grpSpPr>
              <a:xfrm>
                <a:off x="530319" y="959498"/>
                <a:ext cx="318194" cy="108676"/>
                <a:chOff x="530318" y="959498"/>
                <a:chExt cx="379311" cy="108676"/>
              </a:xfrm>
            </p:grpSpPr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C64E2C38-25D8-4ECA-9577-040A6FD9CD5E}"/>
                    </a:ext>
                  </a:extLst>
                </p:cNvPr>
                <p:cNvSpPr/>
                <p:nvPr/>
              </p:nvSpPr>
              <p:spPr>
                <a:xfrm>
                  <a:off x="530318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A42A496F-9A99-48AA-871C-E82B2EA83530}"/>
                    </a:ext>
                  </a:extLst>
                </p:cNvPr>
                <p:cNvSpPr/>
                <p:nvPr/>
              </p:nvSpPr>
              <p:spPr>
                <a:xfrm>
                  <a:off x="670018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9409707B-0A63-4798-B2FA-FBE0A826ACDB}"/>
                    </a:ext>
                  </a:extLst>
                </p:cNvPr>
                <p:cNvSpPr/>
                <p:nvPr/>
              </p:nvSpPr>
              <p:spPr>
                <a:xfrm>
                  <a:off x="810512" y="959498"/>
                  <a:ext cx="99117" cy="108676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449C3264-D19D-4AD8-8FF2-B9329D0E24B7}"/>
                </a:ext>
              </a:extLst>
            </p:cNvPr>
            <p:cNvGrpSpPr/>
            <p:nvPr/>
          </p:nvGrpSpPr>
          <p:grpSpPr>
            <a:xfrm>
              <a:off x="1111250" y="832140"/>
              <a:ext cx="250825" cy="189391"/>
              <a:chOff x="6239104" y="3013533"/>
              <a:chExt cx="2350630" cy="1212304"/>
            </a:xfrm>
          </p:grpSpPr>
          <p:sp>
            <p:nvSpPr>
              <p:cNvPr id="176" name="六角形 175">
                <a:extLst>
                  <a:ext uri="{FF2B5EF4-FFF2-40B4-BE49-F238E27FC236}">
                    <a16:creationId xmlns:a16="http://schemas.microsoft.com/office/drawing/2014/main" id="{40779F34-28A1-4734-ABB8-3894EA07C2DC}"/>
                  </a:ext>
                </a:extLst>
              </p:cNvPr>
              <p:cNvSpPr/>
              <p:nvPr/>
            </p:nvSpPr>
            <p:spPr>
              <a:xfrm>
                <a:off x="63309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六角形 176">
                <a:extLst>
                  <a:ext uri="{FF2B5EF4-FFF2-40B4-BE49-F238E27FC236}">
                    <a16:creationId xmlns:a16="http://schemas.microsoft.com/office/drawing/2014/main" id="{464289AE-FE14-4E28-86FE-FD40A4882E86}"/>
                  </a:ext>
                </a:extLst>
              </p:cNvPr>
              <p:cNvSpPr/>
              <p:nvPr/>
            </p:nvSpPr>
            <p:spPr>
              <a:xfrm rot="5400000">
                <a:off x="65928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六角形 177">
                <a:extLst>
                  <a:ext uri="{FF2B5EF4-FFF2-40B4-BE49-F238E27FC236}">
                    <a16:creationId xmlns:a16="http://schemas.microsoft.com/office/drawing/2014/main" id="{EC159578-7C36-4CCA-BAA6-C5DEA52675EE}"/>
                  </a:ext>
                </a:extLst>
              </p:cNvPr>
              <p:cNvSpPr/>
              <p:nvPr/>
            </p:nvSpPr>
            <p:spPr>
              <a:xfrm rot="5400000">
                <a:off x="60737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六角形 178">
                <a:extLst>
                  <a:ext uri="{FF2B5EF4-FFF2-40B4-BE49-F238E27FC236}">
                    <a16:creationId xmlns:a16="http://schemas.microsoft.com/office/drawing/2014/main" id="{9BC49748-88C8-490C-BF0F-C1661F02FA45}"/>
                  </a:ext>
                </a:extLst>
              </p:cNvPr>
              <p:cNvSpPr/>
              <p:nvPr/>
            </p:nvSpPr>
            <p:spPr>
              <a:xfrm>
                <a:off x="63309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六角形 179">
                <a:extLst>
                  <a:ext uri="{FF2B5EF4-FFF2-40B4-BE49-F238E27FC236}">
                    <a16:creationId xmlns:a16="http://schemas.microsoft.com/office/drawing/2014/main" id="{1A1D7B95-79A7-42ED-AF68-891A530AAC87}"/>
                  </a:ext>
                </a:extLst>
              </p:cNvPr>
              <p:cNvSpPr/>
              <p:nvPr/>
            </p:nvSpPr>
            <p:spPr>
              <a:xfrm rot="5400000">
                <a:off x="65928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六角形 180">
                <a:extLst>
                  <a:ext uri="{FF2B5EF4-FFF2-40B4-BE49-F238E27FC236}">
                    <a16:creationId xmlns:a16="http://schemas.microsoft.com/office/drawing/2014/main" id="{4D3D68DF-F6BB-49F5-852E-294BBFB00D14}"/>
                  </a:ext>
                </a:extLst>
              </p:cNvPr>
              <p:cNvSpPr/>
              <p:nvPr/>
            </p:nvSpPr>
            <p:spPr>
              <a:xfrm rot="5400000">
                <a:off x="60737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六角形 181">
                <a:extLst>
                  <a:ext uri="{FF2B5EF4-FFF2-40B4-BE49-F238E27FC236}">
                    <a16:creationId xmlns:a16="http://schemas.microsoft.com/office/drawing/2014/main" id="{71201F4C-CB2C-4DFC-A712-B5869B786596}"/>
                  </a:ext>
                </a:extLst>
              </p:cNvPr>
              <p:cNvSpPr/>
              <p:nvPr/>
            </p:nvSpPr>
            <p:spPr>
              <a:xfrm>
                <a:off x="63309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六角形 182">
                <a:extLst>
                  <a:ext uri="{FF2B5EF4-FFF2-40B4-BE49-F238E27FC236}">
                    <a16:creationId xmlns:a16="http://schemas.microsoft.com/office/drawing/2014/main" id="{0E80EC02-2C32-4B82-A630-61ECC1B252F6}"/>
                  </a:ext>
                </a:extLst>
              </p:cNvPr>
              <p:cNvSpPr/>
              <p:nvPr/>
            </p:nvSpPr>
            <p:spPr>
              <a:xfrm>
                <a:off x="70675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六角形 183">
                <a:extLst>
                  <a:ext uri="{FF2B5EF4-FFF2-40B4-BE49-F238E27FC236}">
                    <a16:creationId xmlns:a16="http://schemas.microsoft.com/office/drawing/2014/main" id="{F56531E8-ED0B-4CAA-BC98-C42D143BDE79}"/>
                  </a:ext>
                </a:extLst>
              </p:cNvPr>
              <p:cNvSpPr/>
              <p:nvPr/>
            </p:nvSpPr>
            <p:spPr>
              <a:xfrm rot="5400000">
                <a:off x="73294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六角形 184">
                <a:extLst>
                  <a:ext uri="{FF2B5EF4-FFF2-40B4-BE49-F238E27FC236}">
                    <a16:creationId xmlns:a16="http://schemas.microsoft.com/office/drawing/2014/main" id="{0B86B4DC-C10E-4FA0-8441-471F171B3100}"/>
                  </a:ext>
                </a:extLst>
              </p:cNvPr>
              <p:cNvSpPr/>
              <p:nvPr/>
            </p:nvSpPr>
            <p:spPr>
              <a:xfrm rot="5400000">
                <a:off x="68103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六角形 185">
                <a:extLst>
                  <a:ext uri="{FF2B5EF4-FFF2-40B4-BE49-F238E27FC236}">
                    <a16:creationId xmlns:a16="http://schemas.microsoft.com/office/drawing/2014/main" id="{B0DC3EF9-8F9D-4BBF-944D-9BFED983EFB8}"/>
                  </a:ext>
                </a:extLst>
              </p:cNvPr>
              <p:cNvSpPr/>
              <p:nvPr/>
            </p:nvSpPr>
            <p:spPr>
              <a:xfrm>
                <a:off x="70675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六角形 186">
                <a:extLst>
                  <a:ext uri="{FF2B5EF4-FFF2-40B4-BE49-F238E27FC236}">
                    <a16:creationId xmlns:a16="http://schemas.microsoft.com/office/drawing/2014/main" id="{6411CD26-A46A-4C95-8188-3B0990131EBD}"/>
                  </a:ext>
                </a:extLst>
              </p:cNvPr>
              <p:cNvSpPr/>
              <p:nvPr/>
            </p:nvSpPr>
            <p:spPr>
              <a:xfrm rot="5400000">
                <a:off x="73294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六角形 187">
                <a:extLst>
                  <a:ext uri="{FF2B5EF4-FFF2-40B4-BE49-F238E27FC236}">
                    <a16:creationId xmlns:a16="http://schemas.microsoft.com/office/drawing/2014/main" id="{C3F637B5-3510-43ED-8C4A-4B2B16BE52E4}"/>
                  </a:ext>
                </a:extLst>
              </p:cNvPr>
              <p:cNvSpPr/>
              <p:nvPr/>
            </p:nvSpPr>
            <p:spPr>
              <a:xfrm rot="5400000">
                <a:off x="68103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六角形 188">
                <a:extLst>
                  <a:ext uri="{FF2B5EF4-FFF2-40B4-BE49-F238E27FC236}">
                    <a16:creationId xmlns:a16="http://schemas.microsoft.com/office/drawing/2014/main" id="{354EBA27-E9B8-4D77-ADC7-224387EB698F}"/>
                  </a:ext>
                </a:extLst>
              </p:cNvPr>
              <p:cNvSpPr/>
              <p:nvPr/>
            </p:nvSpPr>
            <p:spPr>
              <a:xfrm>
                <a:off x="70675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15A0AA8E-034E-441E-949F-E100EE0A34CF}"/>
                  </a:ext>
                </a:extLst>
              </p:cNvPr>
              <p:cNvSpPr/>
              <p:nvPr/>
            </p:nvSpPr>
            <p:spPr>
              <a:xfrm>
                <a:off x="7747564" y="4108733"/>
                <a:ext cx="113171" cy="1131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六角形 190">
                <a:extLst>
                  <a:ext uri="{FF2B5EF4-FFF2-40B4-BE49-F238E27FC236}">
                    <a16:creationId xmlns:a16="http://schemas.microsoft.com/office/drawing/2014/main" id="{AAA8C76D-0082-4E11-8229-DCC95E67CD13}"/>
                  </a:ext>
                </a:extLst>
              </p:cNvPr>
              <p:cNvSpPr/>
              <p:nvPr/>
            </p:nvSpPr>
            <p:spPr>
              <a:xfrm>
                <a:off x="8007350" y="30135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六角形 191">
                <a:extLst>
                  <a:ext uri="{FF2B5EF4-FFF2-40B4-BE49-F238E27FC236}">
                    <a16:creationId xmlns:a16="http://schemas.microsoft.com/office/drawing/2014/main" id="{B9EC0E53-61D6-4E1F-85CC-C37D9D5CC2FF}"/>
                  </a:ext>
                </a:extLst>
              </p:cNvPr>
              <p:cNvSpPr/>
              <p:nvPr/>
            </p:nvSpPr>
            <p:spPr>
              <a:xfrm rot="5400000">
                <a:off x="8269288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六角形 192">
                <a:extLst>
                  <a:ext uri="{FF2B5EF4-FFF2-40B4-BE49-F238E27FC236}">
                    <a16:creationId xmlns:a16="http://schemas.microsoft.com/office/drawing/2014/main" id="{04F92694-9B76-4FD2-AF6D-61556001B773}"/>
                  </a:ext>
                </a:extLst>
              </p:cNvPr>
              <p:cNvSpPr/>
              <p:nvPr/>
            </p:nvSpPr>
            <p:spPr>
              <a:xfrm rot="5400000">
                <a:off x="7750175" y="3280233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六角形 193">
                <a:extLst>
                  <a:ext uri="{FF2B5EF4-FFF2-40B4-BE49-F238E27FC236}">
                    <a16:creationId xmlns:a16="http://schemas.microsoft.com/office/drawing/2014/main" id="{F66CE1BA-2BD8-4409-AD96-9D6A60E06C42}"/>
                  </a:ext>
                </a:extLst>
              </p:cNvPr>
              <p:cNvSpPr/>
              <p:nvPr/>
            </p:nvSpPr>
            <p:spPr>
              <a:xfrm>
                <a:off x="8007350" y="3544464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六角形 194">
                <a:extLst>
                  <a:ext uri="{FF2B5EF4-FFF2-40B4-BE49-F238E27FC236}">
                    <a16:creationId xmlns:a16="http://schemas.microsoft.com/office/drawing/2014/main" id="{0E9965A9-27D8-46C9-AE7B-1243215A4B3D}"/>
                  </a:ext>
                </a:extLst>
              </p:cNvPr>
              <p:cNvSpPr/>
              <p:nvPr/>
            </p:nvSpPr>
            <p:spPr>
              <a:xfrm rot="5400000">
                <a:off x="8269288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六角形 195">
                <a:extLst>
                  <a:ext uri="{FF2B5EF4-FFF2-40B4-BE49-F238E27FC236}">
                    <a16:creationId xmlns:a16="http://schemas.microsoft.com/office/drawing/2014/main" id="{F981087C-A8B9-473E-BD24-A906AD243B04}"/>
                  </a:ext>
                </a:extLst>
              </p:cNvPr>
              <p:cNvSpPr/>
              <p:nvPr/>
            </p:nvSpPr>
            <p:spPr>
              <a:xfrm rot="5400000">
                <a:off x="7750175" y="3806489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六角形 196">
                <a:extLst>
                  <a:ext uri="{FF2B5EF4-FFF2-40B4-BE49-F238E27FC236}">
                    <a16:creationId xmlns:a16="http://schemas.microsoft.com/office/drawing/2014/main" id="{9009342C-555D-40A6-8EB9-B6CD844F3C39}"/>
                  </a:ext>
                </a:extLst>
              </p:cNvPr>
              <p:cNvSpPr/>
              <p:nvPr/>
            </p:nvSpPr>
            <p:spPr>
              <a:xfrm>
                <a:off x="8007350" y="4070720"/>
                <a:ext cx="485775" cy="155117"/>
              </a:xfrm>
              <a:prstGeom prst="hexagon">
                <a:avLst>
                  <a:gd name="adj" fmla="val 49561"/>
                  <a:gd name="vf" fmla="val 115470"/>
                </a:avLst>
              </a:prstGeom>
              <a:solidFill>
                <a:srgbClr val="000000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pptxe37_体温計のイラスト</dc:title>
  <dc:subject>pptxe37_体温計のイラスト</dc:subject>
  <dc:creator>でじけろお</dc:creator>
  <cp:revision>1</cp:revision>
  <dcterms:created xsi:type="dcterms:W3CDTF">2018-05-20T00:31:01Z</dcterms:created>
  <dcterms:modified xsi:type="dcterms:W3CDTF">2020-07-31T07:21:35Z</dcterms:modified>
  <cp:version>1</cp:version>
</cp:coreProperties>
</file>