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3318EB95-9381-4828-B75A-8DF4CC2B6B2C}"/>
              </a:ext>
            </a:extLst>
          </p:cNvPr>
          <p:cNvGrpSpPr/>
          <p:nvPr/>
        </p:nvGrpSpPr>
        <p:grpSpPr>
          <a:xfrm>
            <a:off x="3711056" y="4090129"/>
            <a:ext cx="2488038" cy="2082664"/>
            <a:chOff x="3015853" y="2331050"/>
            <a:chExt cx="3268514" cy="2735978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82BA3A4A-9E63-473B-B594-898E4CF869B0}"/>
                </a:ext>
              </a:extLst>
            </p:cNvPr>
            <p:cNvGrpSpPr/>
            <p:nvPr/>
          </p:nvGrpSpPr>
          <p:grpSpPr>
            <a:xfrm rot="18000000">
              <a:off x="4452683" y="4394743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CD0280BC-4D12-4E79-8F08-0EA2671E742D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264" name="台形 263">
                  <a:extLst>
                    <a:ext uri="{FF2B5EF4-FFF2-40B4-BE49-F238E27FC236}">
                      <a16:creationId xmlns:a16="http://schemas.microsoft.com/office/drawing/2014/main" id="{30431F99-6417-4FE7-A554-B2DA46988821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CB075F3C-881A-44B2-AB96-DF9BD59705E2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38DC29E8-2092-41D4-8AA3-E12666D71A9D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月 266">
                    <a:extLst>
                      <a:ext uri="{FF2B5EF4-FFF2-40B4-BE49-F238E27FC236}">
                        <a16:creationId xmlns:a16="http://schemas.microsoft.com/office/drawing/2014/main" id="{188D120D-C058-4A94-9F3B-8508D2B38C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8" name="月 267">
                    <a:extLst>
                      <a:ext uri="{FF2B5EF4-FFF2-40B4-BE49-F238E27FC236}">
                        <a16:creationId xmlns:a16="http://schemas.microsoft.com/office/drawing/2014/main" id="{7AA4A841-F5AE-4F30-BBB8-087FDD9BE75F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63" name="楕円 194">
                <a:extLst>
                  <a:ext uri="{FF2B5EF4-FFF2-40B4-BE49-F238E27FC236}">
                    <a16:creationId xmlns:a16="http://schemas.microsoft.com/office/drawing/2014/main" id="{93BF8B6F-D6C3-47EB-924B-AAF16A335DC7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58DE7842-244D-4849-B827-74797B0936EE}"/>
                </a:ext>
              </a:extLst>
            </p:cNvPr>
            <p:cNvSpPr/>
            <p:nvPr/>
          </p:nvSpPr>
          <p:spPr>
            <a:xfrm rot="19800000">
              <a:off x="4455578" y="3094072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ED3010AD-8EA8-45D2-8C8A-49BB4568C1F6}"/>
                </a:ext>
              </a:extLst>
            </p:cNvPr>
            <p:cNvSpPr/>
            <p:nvPr/>
          </p:nvSpPr>
          <p:spPr>
            <a:xfrm>
              <a:off x="3790986" y="31658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62B9B5B2-25FB-45FE-87A1-3FA15C90DF11}"/>
                </a:ext>
              </a:extLst>
            </p:cNvPr>
            <p:cNvSpPr/>
            <p:nvPr/>
          </p:nvSpPr>
          <p:spPr>
            <a:xfrm>
              <a:off x="3796451" y="33792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FD5937B2-15B7-449C-B193-AD7291463F91}"/>
                </a:ext>
              </a:extLst>
            </p:cNvPr>
            <p:cNvGrpSpPr/>
            <p:nvPr/>
          </p:nvGrpSpPr>
          <p:grpSpPr>
            <a:xfrm rot="20700000">
              <a:off x="4344854" y="2754086"/>
              <a:ext cx="1701414" cy="971260"/>
              <a:chOff x="2489273" y="3248373"/>
              <a:chExt cx="1544643" cy="881767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0D78B0C4-04AE-45CD-BA2E-6B3BA16D0D12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376948B4-C6A3-4D4F-8A48-A9BACF842A68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27BA1BA-000E-41F3-BA78-DC08680B1CC5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0B2C4A1E-C598-49F2-AD4E-D809A751CC0D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47B0B70E-7954-4CF6-B911-16B5D09821DE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34D87139-23F1-4245-819E-786ACA5DBC55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41854F1-9F8C-4B63-9C16-C6B6FCE4BABD}"/>
                </a:ext>
              </a:extLst>
            </p:cNvPr>
            <p:cNvGrpSpPr/>
            <p:nvPr/>
          </p:nvGrpSpPr>
          <p:grpSpPr>
            <a:xfrm rot="18000000">
              <a:off x="4759134" y="4299036"/>
              <a:ext cx="735661" cy="608909"/>
              <a:chOff x="3779592" y="4545670"/>
              <a:chExt cx="735661" cy="608909"/>
            </a:xfrm>
          </p:grpSpPr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097DC819-D226-42FF-832C-9A6218F4D6B0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A0F741C7-23D4-41BB-9DD8-D057A0E1D71D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D4460C2F-94FD-491F-A6A3-7EF7C5A120C4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253" name="月 252">
                    <a:extLst>
                      <a:ext uri="{FF2B5EF4-FFF2-40B4-BE49-F238E27FC236}">
                        <a16:creationId xmlns:a16="http://schemas.microsoft.com/office/drawing/2014/main" id="{2A1A7E86-C458-4119-8A0D-42CADA5E8FA7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9CA00D4E-8E0D-4253-AF74-8A97A7DDE2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5" name="月 254">
                    <a:extLst>
                      <a:ext uri="{FF2B5EF4-FFF2-40B4-BE49-F238E27FC236}">
                        <a16:creationId xmlns:a16="http://schemas.microsoft.com/office/drawing/2014/main" id="{37C047A2-9305-4F11-9C9A-D528E760CA7B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50" name="楕円 194">
                <a:extLst>
                  <a:ext uri="{FF2B5EF4-FFF2-40B4-BE49-F238E27FC236}">
                    <a16:creationId xmlns:a16="http://schemas.microsoft.com/office/drawing/2014/main" id="{424E1C19-8C73-4F63-BCE3-DEED7FD7A276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C6B0123F-BD9D-4574-91C5-E60EE5CBBDAB}"/>
                </a:ext>
              </a:extLst>
            </p:cNvPr>
            <p:cNvGrpSpPr/>
            <p:nvPr/>
          </p:nvGrpSpPr>
          <p:grpSpPr>
            <a:xfrm>
              <a:off x="3015853" y="2331050"/>
              <a:ext cx="1692740" cy="1281595"/>
              <a:chOff x="-51197" y="2331050"/>
              <a:chExt cx="1692740" cy="1281595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EE03EF9B-B965-490F-8492-56764AAD6096}"/>
                  </a:ext>
                </a:extLst>
              </p:cNvPr>
              <p:cNvGrpSpPr/>
              <p:nvPr/>
            </p:nvGrpSpPr>
            <p:grpSpPr>
              <a:xfrm>
                <a:off x="-51197" y="2331050"/>
                <a:ext cx="1692740" cy="1281595"/>
                <a:chOff x="23749" y="2344578"/>
                <a:chExt cx="1692740" cy="1281595"/>
              </a:xfrm>
            </p:grpSpPr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E7BA6940-65AD-4842-9643-DF70D2E9BC9D}"/>
                    </a:ext>
                  </a:extLst>
                </p:cNvPr>
                <p:cNvGrpSpPr/>
                <p:nvPr/>
              </p:nvGrpSpPr>
              <p:grpSpPr>
                <a:xfrm>
                  <a:off x="23749" y="2344578"/>
                  <a:ext cx="1563151" cy="1281595"/>
                  <a:chOff x="1246172" y="2407661"/>
                  <a:chExt cx="1563151" cy="1281595"/>
                </a:xfrm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9B6750B0-F802-4053-888D-7E1C628730B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19263" y="2890788"/>
                    <a:ext cx="165100" cy="511281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663872 h 851408"/>
                      <a:gd name="connsiteX1" fmla="*/ 0 w 215646"/>
                      <a:gd name="connsiteY1" fmla="*/ 851408 h 851408"/>
                      <a:gd name="connsiteX2" fmla="*/ 0 w 215646"/>
                      <a:gd name="connsiteY2" fmla="*/ 0 h 851408"/>
                      <a:gd name="connsiteX3" fmla="*/ 215646 w 215646"/>
                      <a:gd name="connsiteY3" fmla="*/ 663872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663872"/>
                        </a:moveTo>
                        <a:lnTo>
                          <a:pt x="0" y="851408"/>
                        </a:lnTo>
                        <a:lnTo>
                          <a:pt x="0" y="0"/>
                        </a:lnTo>
                        <a:lnTo>
                          <a:pt x="215646" y="66387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91AF9249-B119-4A53-A4B2-AE8BD631C0D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49029" y="3111911"/>
                    <a:ext cx="165100" cy="389712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0 h 851408"/>
                      <a:gd name="connsiteX1" fmla="*/ 215646 w 215646"/>
                      <a:gd name="connsiteY1" fmla="*/ 851408 h 851408"/>
                      <a:gd name="connsiteX2" fmla="*/ 0 w 215646"/>
                      <a:gd name="connsiteY2" fmla="*/ 663872 h 851408"/>
                      <a:gd name="connsiteX3" fmla="*/ 215646 w 215646"/>
                      <a:gd name="connsiteY3" fmla="*/ 0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0"/>
                        </a:moveTo>
                        <a:lnTo>
                          <a:pt x="215646" y="851408"/>
                        </a:lnTo>
                        <a:lnTo>
                          <a:pt x="0" y="663872"/>
                        </a:lnTo>
                        <a:lnTo>
                          <a:pt x="21564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楕円 244">
                    <a:extLst>
                      <a:ext uri="{FF2B5EF4-FFF2-40B4-BE49-F238E27FC236}">
                        <a16:creationId xmlns:a16="http://schemas.microsoft.com/office/drawing/2014/main" id="{B89D6351-FB58-42A2-9289-73AB7E84F084}"/>
                      </a:ext>
                    </a:extLst>
                  </p:cNvPr>
                  <p:cNvSpPr/>
                  <p:nvPr/>
                </p:nvSpPr>
                <p:spPr>
                  <a:xfrm>
                    <a:off x="1527728" y="2407661"/>
                    <a:ext cx="1281595" cy="1281595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E7130B0D-87CC-46BA-94C0-819F85605E0B}"/>
                      </a:ext>
                    </a:extLst>
                  </p:cNvPr>
                  <p:cNvSpPr/>
                  <p:nvPr/>
                </p:nvSpPr>
                <p:spPr>
                  <a:xfrm>
                    <a:off x="1527727" y="2407661"/>
                    <a:ext cx="1281596" cy="1158664"/>
                  </a:xfrm>
                  <a:custGeom>
                    <a:avLst/>
                    <a:gdLst>
                      <a:gd name="connsiteX0" fmla="*/ 640798 w 1281596"/>
                      <a:gd name="connsiteY0" fmla="*/ 0 h 1158664"/>
                      <a:gd name="connsiteX1" fmla="*/ 1281596 w 1281596"/>
                      <a:gd name="connsiteY1" fmla="*/ 640798 h 1158664"/>
                      <a:gd name="connsiteX2" fmla="*/ 1093911 w 1281596"/>
                      <a:gd name="connsiteY2" fmla="*/ 1093911 h 1158664"/>
                      <a:gd name="connsiteX3" fmla="*/ 1015430 w 1281596"/>
                      <a:gd name="connsiteY3" fmla="*/ 1158664 h 1158664"/>
                      <a:gd name="connsiteX4" fmla="*/ 1041405 w 1281596"/>
                      <a:gd name="connsiteY4" fmla="*/ 1105070 h 1158664"/>
                      <a:gd name="connsiteX5" fmla="*/ 906704 w 1281596"/>
                      <a:gd name="connsiteY5" fmla="*/ 436492 h 1158664"/>
                      <a:gd name="connsiteX6" fmla="*/ 187678 w 1281596"/>
                      <a:gd name="connsiteY6" fmla="*/ 761292 h 1158664"/>
                      <a:gd name="connsiteX7" fmla="*/ 131205 w 1281596"/>
                      <a:gd name="connsiteY7" fmla="*/ 877809 h 1158664"/>
                      <a:gd name="connsiteX8" fmla="*/ 99108 w 1281596"/>
                      <a:gd name="connsiteY8" fmla="*/ 980043 h 1158664"/>
                      <a:gd name="connsiteX9" fmla="*/ 50357 w 1281596"/>
                      <a:gd name="connsiteY9" fmla="*/ 890226 h 1158664"/>
                      <a:gd name="connsiteX10" fmla="*/ 0 w 1281596"/>
                      <a:gd name="connsiteY10" fmla="*/ 640798 h 1158664"/>
                      <a:gd name="connsiteX11" fmla="*/ 640798 w 1281596"/>
                      <a:gd name="connsiteY11" fmla="*/ 0 h 1158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81596" h="1158664">
                        <a:moveTo>
                          <a:pt x="640798" y="0"/>
                        </a:moveTo>
                        <a:cubicBezTo>
                          <a:pt x="994701" y="0"/>
                          <a:pt x="1281596" y="286895"/>
                          <a:pt x="1281596" y="640798"/>
                        </a:cubicBezTo>
                        <a:cubicBezTo>
                          <a:pt x="1281596" y="817750"/>
                          <a:pt x="1209872" y="977949"/>
                          <a:pt x="1093911" y="1093911"/>
                        </a:cubicBezTo>
                        <a:lnTo>
                          <a:pt x="1015430" y="1158664"/>
                        </a:lnTo>
                        <a:lnTo>
                          <a:pt x="1041405" y="1105070"/>
                        </a:lnTo>
                        <a:cubicBezTo>
                          <a:pt x="1150236" y="830730"/>
                          <a:pt x="1099341" y="547711"/>
                          <a:pt x="906704" y="436492"/>
                        </a:cubicBezTo>
                        <a:cubicBezTo>
                          <a:pt x="686548" y="309385"/>
                          <a:pt x="364629" y="454803"/>
                          <a:pt x="187678" y="761292"/>
                        </a:cubicBezTo>
                        <a:cubicBezTo>
                          <a:pt x="165559" y="799603"/>
                          <a:pt x="146752" y="838618"/>
                          <a:pt x="131205" y="877809"/>
                        </a:cubicBezTo>
                        <a:lnTo>
                          <a:pt x="99108" y="980043"/>
                        </a:lnTo>
                        <a:lnTo>
                          <a:pt x="50357" y="890226"/>
                        </a:lnTo>
                        <a:cubicBezTo>
                          <a:pt x="17931" y="813562"/>
                          <a:pt x="0" y="729274"/>
                          <a:pt x="0" y="640798"/>
                        </a:cubicBezTo>
                        <a:cubicBezTo>
                          <a:pt x="0" y="286895"/>
                          <a:pt x="286895" y="0"/>
                          <a:pt x="64079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1D26D95B-66A6-45CB-BD8B-3B3CB6463D43}"/>
                      </a:ext>
                    </a:extLst>
                  </p:cNvPr>
                  <p:cNvSpPr/>
                  <p:nvPr/>
                </p:nvSpPr>
                <p:spPr>
                  <a:xfrm>
                    <a:off x="1746115" y="2722632"/>
                    <a:ext cx="418995" cy="4189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88EE0775-AA06-4EA3-AD72-898BB23556BA}"/>
                      </a:ext>
                    </a:extLst>
                  </p:cNvPr>
                  <p:cNvSpPr/>
                  <p:nvPr/>
                </p:nvSpPr>
                <p:spPr>
                  <a:xfrm>
                    <a:off x="1755735" y="2781778"/>
                    <a:ext cx="291814" cy="2918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668418FD-7585-48DB-8014-8E45AADDE5B1}"/>
                    </a:ext>
                  </a:extLst>
                </p:cNvPr>
                <p:cNvSpPr/>
                <p:nvPr/>
              </p:nvSpPr>
              <p:spPr>
                <a:xfrm>
                  <a:off x="351463" y="2344578"/>
                  <a:ext cx="1365026" cy="1026916"/>
                </a:xfrm>
                <a:custGeom>
                  <a:avLst/>
                  <a:gdLst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5901 w 1365026"/>
                    <a:gd name="connsiteY2" fmla="*/ 22167 h 1026916"/>
                    <a:gd name="connsiteX3" fmla="*/ 751505 w 1365026"/>
                    <a:gd name="connsiteY3" fmla="*/ 14925 h 1026916"/>
                    <a:gd name="connsiteX4" fmla="*/ 1365026 w 1365026"/>
                    <a:gd name="connsiteY4" fmla="*/ 90995 h 1026916"/>
                    <a:gd name="connsiteX5" fmla="*/ 1044208 w 1365026"/>
                    <a:gd name="connsiteY5" fmla="*/ 182575 h 1026916"/>
                    <a:gd name="connsiteX6" fmla="*/ 1050402 w 1365026"/>
                    <a:gd name="connsiteY6" fmla="*/ 187686 h 1026916"/>
                    <a:gd name="connsiteX7" fmla="*/ 1238087 w 1365026"/>
                    <a:gd name="connsiteY7" fmla="*/ 640798 h 1026916"/>
                    <a:gd name="connsiteX8" fmla="*/ 1128649 w 1365026"/>
                    <a:gd name="connsiteY8" fmla="*/ 999074 h 1026916"/>
                    <a:gd name="connsiteX9" fmla="*/ 1105678 w 1365026"/>
                    <a:gd name="connsiteY9" fmla="*/ 1026916 h 1026916"/>
                    <a:gd name="connsiteX10" fmla="*/ 1136168 w 1365026"/>
                    <a:gd name="connsiteY10" fmla="*/ 928691 h 1026916"/>
                    <a:gd name="connsiteX11" fmla="*/ 1149187 w 1365026"/>
                    <a:gd name="connsiteY11" fmla="*/ 799548 h 1026916"/>
                    <a:gd name="connsiteX12" fmla="*/ 508389 w 1365026"/>
                    <a:gd name="connsiteY12" fmla="*/ 158750 h 1026916"/>
                    <a:gd name="connsiteX13" fmla="*/ 55276 w 1365026"/>
                    <a:gd name="connsiteY13" fmla="*/ 346435 h 1026916"/>
                    <a:gd name="connsiteX14" fmla="*/ 0 w 1365026"/>
                    <a:gd name="connsiteY14" fmla="*/ 413431 h 1026916"/>
                    <a:gd name="connsiteX15" fmla="*/ 6848 w 1365026"/>
                    <a:gd name="connsiteY15" fmla="*/ 391370 h 1026916"/>
                    <a:gd name="connsiteX16" fmla="*/ 597289 w 1365026"/>
                    <a:gd name="connsiteY16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1505 w 1365026"/>
                    <a:gd name="connsiteY2" fmla="*/ 14925 h 1026916"/>
                    <a:gd name="connsiteX3" fmla="*/ 1365026 w 1365026"/>
                    <a:gd name="connsiteY3" fmla="*/ 90995 h 1026916"/>
                    <a:gd name="connsiteX4" fmla="*/ 1044208 w 1365026"/>
                    <a:gd name="connsiteY4" fmla="*/ 182575 h 1026916"/>
                    <a:gd name="connsiteX5" fmla="*/ 1050402 w 1365026"/>
                    <a:gd name="connsiteY5" fmla="*/ 187686 h 1026916"/>
                    <a:gd name="connsiteX6" fmla="*/ 1238087 w 1365026"/>
                    <a:gd name="connsiteY6" fmla="*/ 640798 h 1026916"/>
                    <a:gd name="connsiteX7" fmla="*/ 1128649 w 1365026"/>
                    <a:gd name="connsiteY7" fmla="*/ 999074 h 1026916"/>
                    <a:gd name="connsiteX8" fmla="*/ 1105678 w 1365026"/>
                    <a:gd name="connsiteY8" fmla="*/ 1026916 h 1026916"/>
                    <a:gd name="connsiteX9" fmla="*/ 1136168 w 1365026"/>
                    <a:gd name="connsiteY9" fmla="*/ 928691 h 1026916"/>
                    <a:gd name="connsiteX10" fmla="*/ 1149187 w 1365026"/>
                    <a:gd name="connsiteY10" fmla="*/ 799548 h 1026916"/>
                    <a:gd name="connsiteX11" fmla="*/ 508389 w 1365026"/>
                    <a:gd name="connsiteY11" fmla="*/ 158750 h 1026916"/>
                    <a:gd name="connsiteX12" fmla="*/ 55276 w 1365026"/>
                    <a:gd name="connsiteY12" fmla="*/ 346435 h 1026916"/>
                    <a:gd name="connsiteX13" fmla="*/ 0 w 1365026"/>
                    <a:gd name="connsiteY13" fmla="*/ 413431 h 1026916"/>
                    <a:gd name="connsiteX14" fmla="*/ 6848 w 1365026"/>
                    <a:gd name="connsiteY14" fmla="*/ 391370 h 1026916"/>
                    <a:gd name="connsiteX15" fmla="*/ 597289 w 1365026"/>
                    <a:gd name="connsiteY15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1365026 w 1365026"/>
                    <a:gd name="connsiteY2" fmla="*/ 90995 h 1026916"/>
                    <a:gd name="connsiteX3" fmla="*/ 1044208 w 1365026"/>
                    <a:gd name="connsiteY3" fmla="*/ 182575 h 1026916"/>
                    <a:gd name="connsiteX4" fmla="*/ 1050402 w 1365026"/>
                    <a:gd name="connsiteY4" fmla="*/ 187686 h 1026916"/>
                    <a:gd name="connsiteX5" fmla="*/ 1238087 w 1365026"/>
                    <a:gd name="connsiteY5" fmla="*/ 640798 h 1026916"/>
                    <a:gd name="connsiteX6" fmla="*/ 1128649 w 1365026"/>
                    <a:gd name="connsiteY6" fmla="*/ 999074 h 1026916"/>
                    <a:gd name="connsiteX7" fmla="*/ 1105678 w 1365026"/>
                    <a:gd name="connsiteY7" fmla="*/ 1026916 h 1026916"/>
                    <a:gd name="connsiteX8" fmla="*/ 1136168 w 1365026"/>
                    <a:gd name="connsiteY8" fmla="*/ 928691 h 1026916"/>
                    <a:gd name="connsiteX9" fmla="*/ 1149187 w 1365026"/>
                    <a:gd name="connsiteY9" fmla="*/ 799548 h 1026916"/>
                    <a:gd name="connsiteX10" fmla="*/ 508389 w 1365026"/>
                    <a:gd name="connsiteY10" fmla="*/ 158750 h 1026916"/>
                    <a:gd name="connsiteX11" fmla="*/ 55276 w 1365026"/>
                    <a:gd name="connsiteY11" fmla="*/ 346435 h 1026916"/>
                    <a:gd name="connsiteX12" fmla="*/ 0 w 1365026"/>
                    <a:gd name="connsiteY12" fmla="*/ 413431 h 1026916"/>
                    <a:gd name="connsiteX13" fmla="*/ 6848 w 1365026"/>
                    <a:gd name="connsiteY13" fmla="*/ 391370 h 1026916"/>
                    <a:gd name="connsiteX14" fmla="*/ 597289 w 1365026"/>
                    <a:gd name="connsiteY14" fmla="*/ 0 h 102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5026" h="1026916">
                      <a:moveTo>
                        <a:pt x="597289" y="0"/>
                      </a:moveTo>
                      <a:cubicBezTo>
                        <a:pt x="641527" y="0"/>
                        <a:pt x="684718" y="4483"/>
                        <a:pt x="726432" y="13019"/>
                      </a:cubicBezTo>
                      <a:lnTo>
                        <a:pt x="1365026" y="90995"/>
                      </a:lnTo>
                      <a:lnTo>
                        <a:pt x="1044208" y="182575"/>
                      </a:lnTo>
                      <a:lnTo>
                        <a:pt x="1050402" y="187686"/>
                      </a:lnTo>
                      <a:cubicBezTo>
                        <a:pt x="1166363" y="303647"/>
                        <a:pt x="1238087" y="463847"/>
                        <a:pt x="1238087" y="640798"/>
                      </a:cubicBezTo>
                      <a:cubicBezTo>
                        <a:pt x="1238087" y="773512"/>
                        <a:pt x="1197743" y="896802"/>
                        <a:pt x="1128649" y="999074"/>
                      </a:cubicBezTo>
                      <a:lnTo>
                        <a:pt x="1105678" y="1026916"/>
                      </a:lnTo>
                      <a:lnTo>
                        <a:pt x="1136168" y="928691"/>
                      </a:lnTo>
                      <a:cubicBezTo>
                        <a:pt x="1144705" y="886977"/>
                        <a:pt x="1149187" y="843786"/>
                        <a:pt x="1149187" y="799548"/>
                      </a:cubicBezTo>
                      <a:cubicBezTo>
                        <a:pt x="1149187" y="445645"/>
                        <a:pt x="862292" y="158750"/>
                        <a:pt x="508389" y="158750"/>
                      </a:cubicBezTo>
                      <a:cubicBezTo>
                        <a:pt x="331438" y="158750"/>
                        <a:pt x="171238" y="230474"/>
                        <a:pt x="55276" y="346435"/>
                      </a:cubicBezTo>
                      <a:lnTo>
                        <a:pt x="0" y="413431"/>
                      </a:lnTo>
                      <a:lnTo>
                        <a:pt x="6848" y="391370"/>
                      </a:lnTo>
                      <a:cubicBezTo>
                        <a:pt x="104127" y="161379"/>
                        <a:pt x="331862" y="0"/>
                        <a:pt x="59728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300ED9D6-BE45-436A-B363-4D9FAEE9BB9B}"/>
                  </a:ext>
                </a:extLst>
              </p:cNvPr>
              <p:cNvSpPr/>
              <p:nvPr/>
            </p:nvSpPr>
            <p:spPr>
              <a:xfrm>
                <a:off x="958193" y="3093636"/>
                <a:ext cx="236397" cy="11922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BDEAC418-B7A0-4AC9-9D5E-D4474C85A08F}"/>
                </a:ext>
              </a:extLst>
            </p:cNvPr>
            <p:cNvSpPr/>
            <p:nvPr/>
          </p:nvSpPr>
          <p:spPr>
            <a:xfrm rot="12600000">
              <a:off x="5743825" y="2534699"/>
              <a:ext cx="414880" cy="173617"/>
            </a:xfrm>
            <a:custGeom>
              <a:avLst/>
              <a:gdLst>
                <a:gd name="connsiteX0" fmla="*/ 30346 w 674814"/>
                <a:gd name="connsiteY0" fmla="*/ 136355 h 282393"/>
                <a:gd name="connsiteX1" fmla="*/ 98731 w 674814"/>
                <a:gd name="connsiteY1" fmla="*/ 173474 h 282393"/>
                <a:gd name="connsiteX2" fmla="*/ 337407 w 674814"/>
                <a:gd name="connsiteY2" fmla="*/ 221660 h 282393"/>
                <a:gd name="connsiteX3" fmla="*/ 576083 w 674814"/>
                <a:gd name="connsiteY3" fmla="*/ 173474 h 282393"/>
                <a:gd name="connsiteX4" fmla="*/ 644468 w 674814"/>
                <a:gd name="connsiteY4" fmla="*/ 136355 h 282393"/>
                <a:gd name="connsiteX5" fmla="*/ 674814 w 674814"/>
                <a:gd name="connsiteY5" fmla="*/ 188676 h 282393"/>
                <a:gd name="connsiteX6" fmla="*/ 599723 w 674814"/>
                <a:gd name="connsiteY6" fmla="*/ 229434 h 282393"/>
                <a:gd name="connsiteX7" fmla="*/ 337407 w 674814"/>
                <a:gd name="connsiteY7" fmla="*/ 282393 h 282393"/>
                <a:gd name="connsiteX8" fmla="*/ 75091 w 674814"/>
                <a:gd name="connsiteY8" fmla="*/ 229434 h 282393"/>
                <a:gd name="connsiteX9" fmla="*/ 0 w 674814"/>
                <a:gd name="connsiteY9" fmla="*/ 188676 h 282393"/>
                <a:gd name="connsiteX10" fmla="*/ 109432 w 674814"/>
                <a:gd name="connsiteY10" fmla="*/ 0 h 282393"/>
                <a:gd name="connsiteX11" fmla="*/ 160340 w 674814"/>
                <a:gd name="connsiteY11" fmla="*/ 27632 h 282393"/>
                <a:gd name="connsiteX12" fmla="*/ 337407 w 674814"/>
                <a:gd name="connsiteY12" fmla="*/ 63380 h 282393"/>
                <a:gd name="connsiteX13" fmla="*/ 514474 w 674814"/>
                <a:gd name="connsiteY13" fmla="*/ 27632 h 282393"/>
                <a:gd name="connsiteX14" fmla="*/ 565382 w 674814"/>
                <a:gd name="connsiteY14" fmla="*/ 0 h 282393"/>
                <a:gd name="connsiteX15" fmla="*/ 594819 w 674814"/>
                <a:gd name="connsiteY15" fmla="*/ 50753 h 282393"/>
                <a:gd name="connsiteX16" fmla="*/ 537406 w 674814"/>
                <a:gd name="connsiteY16" fmla="*/ 81915 h 282393"/>
                <a:gd name="connsiteX17" fmla="*/ 337407 w 674814"/>
                <a:gd name="connsiteY17" fmla="*/ 122293 h 282393"/>
                <a:gd name="connsiteX18" fmla="*/ 137409 w 674814"/>
                <a:gd name="connsiteY18" fmla="*/ 81915 h 282393"/>
                <a:gd name="connsiteX19" fmla="*/ 79996 w 674814"/>
                <a:gd name="connsiteY19" fmla="*/ 50753 h 282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4814" h="282393">
                  <a:moveTo>
                    <a:pt x="30346" y="136355"/>
                  </a:moveTo>
                  <a:lnTo>
                    <a:pt x="98731" y="173474"/>
                  </a:lnTo>
                  <a:cubicBezTo>
                    <a:pt x="172091" y="204502"/>
                    <a:pt x="252745" y="221660"/>
                    <a:pt x="337407" y="221660"/>
                  </a:cubicBezTo>
                  <a:cubicBezTo>
                    <a:pt x="422069" y="221660"/>
                    <a:pt x="502724" y="204502"/>
                    <a:pt x="576083" y="173474"/>
                  </a:cubicBezTo>
                  <a:lnTo>
                    <a:pt x="644468" y="136355"/>
                  </a:lnTo>
                  <a:lnTo>
                    <a:pt x="674814" y="188676"/>
                  </a:lnTo>
                  <a:lnTo>
                    <a:pt x="599723" y="229434"/>
                  </a:lnTo>
                  <a:cubicBezTo>
                    <a:pt x="519098" y="263536"/>
                    <a:pt x="430455" y="282393"/>
                    <a:pt x="337407" y="282393"/>
                  </a:cubicBezTo>
                  <a:cubicBezTo>
                    <a:pt x="244360" y="282393"/>
                    <a:pt x="155717" y="263536"/>
                    <a:pt x="75091" y="229434"/>
                  </a:cubicBezTo>
                  <a:lnTo>
                    <a:pt x="0" y="188676"/>
                  </a:lnTo>
                  <a:close/>
                  <a:moveTo>
                    <a:pt x="109432" y="0"/>
                  </a:moveTo>
                  <a:lnTo>
                    <a:pt x="160340" y="27632"/>
                  </a:lnTo>
                  <a:cubicBezTo>
                    <a:pt x="214764" y="50651"/>
                    <a:pt x="274599" y="63380"/>
                    <a:pt x="337407" y="63380"/>
                  </a:cubicBezTo>
                  <a:cubicBezTo>
                    <a:pt x="400215" y="63380"/>
                    <a:pt x="460051" y="50651"/>
                    <a:pt x="514474" y="27632"/>
                  </a:cubicBezTo>
                  <a:lnTo>
                    <a:pt x="565382" y="0"/>
                  </a:lnTo>
                  <a:lnTo>
                    <a:pt x="594819" y="50753"/>
                  </a:lnTo>
                  <a:lnTo>
                    <a:pt x="537406" y="81915"/>
                  </a:lnTo>
                  <a:cubicBezTo>
                    <a:pt x="475934" y="107915"/>
                    <a:pt x="408350" y="122293"/>
                    <a:pt x="337407" y="122293"/>
                  </a:cubicBezTo>
                  <a:cubicBezTo>
                    <a:pt x="266465" y="122293"/>
                    <a:pt x="198880" y="107915"/>
                    <a:pt x="137409" y="81915"/>
                  </a:cubicBezTo>
                  <a:lnTo>
                    <a:pt x="79996" y="507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87D4596-9882-4D32-A36D-B2F18231B71A}"/>
                </a:ext>
              </a:extLst>
            </p:cNvPr>
            <p:cNvSpPr/>
            <p:nvPr/>
          </p:nvSpPr>
          <p:spPr>
            <a:xfrm rot="17100000">
              <a:off x="5810251" y="3287606"/>
              <a:ext cx="414880" cy="173617"/>
            </a:xfrm>
            <a:custGeom>
              <a:avLst/>
              <a:gdLst>
                <a:gd name="connsiteX0" fmla="*/ 30346 w 674814"/>
                <a:gd name="connsiteY0" fmla="*/ 136355 h 282393"/>
                <a:gd name="connsiteX1" fmla="*/ 98731 w 674814"/>
                <a:gd name="connsiteY1" fmla="*/ 173474 h 282393"/>
                <a:gd name="connsiteX2" fmla="*/ 337407 w 674814"/>
                <a:gd name="connsiteY2" fmla="*/ 221660 h 282393"/>
                <a:gd name="connsiteX3" fmla="*/ 576083 w 674814"/>
                <a:gd name="connsiteY3" fmla="*/ 173474 h 282393"/>
                <a:gd name="connsiteX4" fmla="*/ 644468 w 674814"/>
                <a:gd name="connsiteY4" fmla="*/ 136355 h 282393"/>
                <a:gd name="connsiteX5" fmla="*/ 674814 w 674814"/>
                <a:gd name="connsiteY5" fmla="*/ 188676 h 282393"/>
                <a:gd name="connsiteX6" fmla="*/ 599723 w 674814"/>
                <a:gd name="connsiteY6" fmla="*/ 229434 h 282393"/>
                <a:gd name="connsiteX7" fmla="*/ 337407 w 674814"/>
                <a:gd name="connsiteY7" fmla="*/ 282393 h 282393"/>
                <a:gd name="connsiteX8" fmla="*/ 75091 w 674814"/>
                <a:gd name="connsiteY8" fmla="*/ 229434 h 282393"/>
                <a:gd name="connsiteX9" fmla="*/ 0 w 674814"/>
                <a:gd name="connsiteY9" fmla="*/ 188676 h 282393"/>
                <a:gd name="connsiteX10" fmla="*/ 109432 w 674814"/>
                <a:gd name="connsiteY10" fmla="*/ 0 h 282393"/>
                <a:gd name="connsiteX11" fmla="*/ 160340 w 674814"/>
                <a:gd name="connsiteY11" fmla="*/ 27632 h 282393"/>
                <a:gd name="connsiteX12" fmla="*/ 337407 w 674814"/>
                <a:gd name="connsiteY12" fmla="*/ 63380 h 282393"/>
                <a:gd name="connsiteX13" fmla="*/ 514474 w 674814"/>
                <a:gd name="connsiteY13" fmla="*/ 27632 h 282393"/>
                <a:gd name="connsiteX14" fmla="*/ 565382 w 674814"/>
                <a:gd name="connsiteY14" fmla="*/ 0 h 282393"/>
                <a:gd name="connsiteX15" fmla="*/ 594819 w 674814"/>
                <a:gd name="connsiteY15" fmla="*/ 50753 h 282393"/>
                <a:gd name="connsiteX16" fmla="*/ 537406 w 674814"/>
                <a:gd name="connsiteY16" fmla="*/ 81915 h 282393"/>
                <a:gd name="connsiteX17" fmla="*/ 337407 w 674814"/>
                <a:gd name="connsiteY17" fmla="*/ 122293 h 282393"/>
                <a:gd name="connsiteX18" fmla="*/ 137409 w 674814"/>
                <a:gd name="connsiteY18" fmla="*/ 81915 h 282393"/>
                <a:gd name="connsiteX19" fmla="*/ 79996 w 674814"/>
                <a:gd name="connsiteY19" fmla="*/ 50753 h 282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4814" h="282393">
                  <a:moveTo>
                    <a:pt x="30346" y="136355"/>
                  </a:moveTo>
                  <a:lnTo>
                    <a:pt x="98731" y="173474"/>
                  </a:lnTo>
                  <a:cubicBezTo>
                    <a:pt x="172091" y="204502"/>
                    <a:pt x="252745" y="221660"/>
                    <a:pt x="337407" y="221660"/>
                  </a:cubicBezTo>
                  <a:cubicBezTo>
                    <a:pt x="422069" y="221660"/>
                    <a:pt x="502724" y="204502"/>
                    <a:pt x="576083" y="173474"/>
                  </a:cubicBezTo>
                  <a:lnTo>
                    <a:pt x="644468" y="136355"/>
                  </a:lnTo>
                  <a:lnTo>
                    <a:pt x="674814" y="188676"/>
                  </a:lnTo>
                  <a:lnTo>
                    <a:pt x="599723" y="229434"/>
                  </a:lnTo>
                  <a:cubicBezTo>
                    <a:pt x="519098" y="263536"/>
                    <a:pt x="430455" y="282393"/>
                    <a:pt x="337407" y="282393"/>
                  </a:cubicBezTo>
                  <a:cubicBezTo>
                    <a:pt x="244360" y="282393"/>
                    <a:pt x="155717" y="263536"/>
                    <a:pt x="75091" y="229434"/>
                  </a:cubicBezTo>
                  <a:lnTo>
                    <a:pt x="0" y="188676"/>
                  </a:lnTo>
                  <a:close/>
                  <a:moveTo>
                    <a:pt x="109432" y="0"/>
                  </a:moveTo>
                  <a:lnTo>
                    <a:pt x="160340" y="27632"/>
                  </a:lnTo>
                  <a:cubicBezTo>
                    <a:pt x="214764" y="50651"/>
                    <a:pt x="274599" y="63380"/>
                    <a:pt x="337407" y="63380"/>
                  </a:cubicBezTo>
                  <a:cubicBezTo>
                    <a:pt x="400215" y="63380"/>
                    <a:pt x="460051" y="50651"/>
                    <a:pt x="514474" y="27632"/>
                  </a:cubicBezTo>
                  <a:lnTo>
                    <a:pt x="565382" y="0"/>
                  </a:lnTo>
                  <a:lnTo>
                    <a:pt x="594819" y="50753"/>
                  </a:lnTo>
                  <a:lnTo>
                    <a:pt x="537406" y="81915"/>
                  </a:lnTo>
                  <a:cubicBezTo>
                    <a:pt x="475934" y="107915"/>
                    <a:pt x="408350" y="122293"/>
                    <a:pt x="337407" y="122293"/>
                  </a:cubicBezTo>
                  <a:cubicBezTo>
                    <a:pt x="266465" y="122293"/>
                    <a:pt x="198880" y="107915"/>
                    <a:pt x="137409" y="81915"/>
                  </a:cubicBezTo>
                  <a:lnTo>
                    <a:pt x="79996" y="507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9BB66C7B-903C-44A3-B813-4C6DBB98A594}"/>
              </a:ext>
            </a:extLst>
          </p:cNvPr>
          <p:cNvGrpSpPr/>
          <p:nvPr/>
        </p:nvGrpSpPr>
        <p:grpSpPr>
          <a:xfrm>
            <a:off x="3983025" y="1108455"/>
            <a:ext cx="2234366" cy="2214658"/>
            <a:chOff x="8422915" y="2331049"/>
            <a:chExt cx="2768732" cy="2744311"/>
          </a:xfrm>
        </p:grpSpPr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538A457B-32B1-4F75-8832-0D74E9D4E556}"/>
                </a:ext>
              </a:extLst>
            </p:cNvPr>
            <p:cNvGrpSpPr/>
            <p:nvPr/>
          </p:nvGrpSpPr>
          <p:grpSpPr>
            <a:xfrm>
              <a:off x="8804733" y="4358810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BD24AA4A-6188-4DEC-B72C-12CC17509255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3559C3DD-016C-47D0-B44F-BB04E91FC990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17CE6943-1DC0-462E-A2EC-23FC063922CF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305" name="月 304">
                    <a:extLst>
                      <a:ext uri="{FF2B5EF4-FFF2-40B4-BE49-F238E27FC236}">
                        <a16:creationId xmlns:a16="http://schemas.microsoft.com/office/drawing/2014/main" id="{3D42C87B-B017-42D6-918C-98C4F7DB0D70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月 305">
                    <a:extLst>
                      <a:ext uri="{FF2B5EF4-FFF2-40B4-BE49-F238E27FC236}">
                        <a16:creationId xmlns:a16="http://schemas.microsoft.com/office/drawing/2014/main" id="{EFD3EEB0-C137-4058-A6D9-97422C5F4E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7" name="月 306">
                    <a:extLst>
                      <a:ext uri="{FF2B5EF4-FFF2-40B4-BE49-F238E27FC236}">
                        <a16:creationId xmlns:a16="http://schemas.microsoft.com/office/drawing/2014/main" id="{DC2C69E3-4F2E-4EDA-8FBE-CFDAFD1784D0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02" name="楕円 194">
                <a:extLst>
                  <a:ext uri="{FF2B5EF4-FFF2-40B4-BE49-F238E27FC236}">
                    <a16:creationId xmlns:a16="http://schemas.microsoft.com/office/drawing/2014/main" id="{C135BAE1-E4BE-4E4E-8731-04E280EB5831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05076B3A-2B1F-470D-9B73-DF94E63DF97D}"/>
                </a:ext>
              </a:extLst>
            </p:cNvPr>
            <p:cNvSpPr/>
            <p:nvPr/>
          </p:nvSpPr>
          <p:spPr>
            <a:xfrm rot="1800000">
              <a:off x="9114351" y="3570568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E1D6C618-E720-42B9-ACF0-FBA861B43B0B}"/>
                </a:ext>
              </a:extLst>
            </p:cNvPr>
            <p:cNvSpPr/>
            <p:nvPr/>
          </p:nvSpPr>
          <p:spPr>
            <a:xfrm>
              <a:off x="8698266" y="31658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CCCFA58F-2481-4925-AF8C-82070209727D}"/>
                </a:ext>
              </a:extLst>
            </p:cNvPr>
            <p:cNvSpPr/>
            <p:nvPr/>
          </p:nvSpPr>
          <p:spPr>
            <a:xfrm>
              <a:off x="8703731" y="33792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B323A08D-72D7-4A5C-B959-B2989721E9D9}"/>
                </a:ext>
              </a:extLst>
            </p:cNvPr>
            <p:cNvGrpSpPr/>
            <p:nvPr/>
          </p:nvGrpSpPr>
          <p:grpSpPr>
            <a:xfrm rot="2700000">
              <a:off x="9170471" y="3370928"/>
              <a:ext cx="1701414" cy="971260"/>
              <a:chOff x="2489273" y="3248373"/>
              <a:chExt cx="1544643" cy="881767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9091BE2-D214-4473-B7B4-935A741B216C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190EFB07-0556-4E9B-8017-8C439837EF80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1D98CAB2-FE20-4B0B-AF74-0A4500577062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FB8624E2-0769-486D-AF74-F4122D3CF253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FB0958D4-F627-45B4-A05B-EC1EA554C7AF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44A2A88D-6FB2-4FA2-95A6-8EA702B95FD1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0F2BB873-BB5B-4C76-8F77-4A2595BD9E8A}"/>
                </a:ext>
              </a:extLst>
            </p:cNvPr>
            <p:cNvGrpSpPr/>
            <p:nvPr/>
          </p:nvGrpSpPr>
          <p:grpSpPr>
            <a:xfrm>
              <a:off x="9102743" y="4466451"/>
              <a:ext cx="735661" cy="608909"/>
              <a:chOff x="3779592" y="4545670"/>
              <a:chExt cx="735661" cy="608909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61188536-64BF-49FF-9BE7-523F9E389E2F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543CCDD3-8067-4EE5-B923-36C0FD32BC4D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6919FB29-04D3-4EF6-A5A0-B88427C19C0F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292" name="月 291">
                    <a:extLst>
                      <a:ext uri="{FF2B5EF4-FFF2-40B4-BE49-F238E27FC236}">
                        <a16:creationId xmlns:a16="http://schemas.microsoft.com/office/drawing/2014/main" id="{A986D372-5EED-49A9-8F59-5B4CE4888C34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月 292">
                    <a:extLst>
                      <a:ext uri="{FF2B5EF4-FFF2-40B4-BE49-F238E27FC236}">
                        <a16:creationId xmlns:a16="http://schemas.microsoft.com/office/drawing/2014/main" id="{AD6B9D10-F998-4E08-B1F9-021893F0C2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94" name="月 293">
                    <a:extLst>
                      <a:ext uri="{FF2B5EF4-FFF2-40B4-BE49-F238E27FC236}">
                        <a16:creationId xmlns:a16="http://schemas.microsoft.com/office/drawing/2014/main" id="{97289842-9CAA-4275-907C-62C2A338CEF6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89" name="楕円 194">
                <a:extLst>
                  <a:ext uri="{FF2B5EF4-FFF2-40B4-BE49-F238E27FC236}">
                    <a16:creationId xmlns:a16="http://schemas.microsoft.com/office/drawing/2014/main" id="{FCE4C81E-A8C3-42BD-978E-A3CDF71901B6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F1CCF0D5-2593-4ABA-8AA8-71EE1DF74164}"/>
                </a:ext>
              </a:extLst>
            </p:cNvPr>
            <p:cNvGrpSpPr/>
            <p:nvPr/>
          </p:nvGrpSpPr>
          <p:grpSpPr>
            <a:xfrm>
              <a:off x="8422915" y="2331049"/>
              <a:ext cx="1281596" cy="1281596"/>
              <a:chOff x="6937248" y="2407660"/>
              <a:chExt cx="1281596" cy="1281596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5E0F95C2-5FD5-4B15-904D-985E63DD411B}"/>
                  </a:ext>
                </a:extLst>
              </p:cNvPr>
              <p:cNvSpPr/>
              <p:nvPr/>
            </p:nvSpPr>
            <p:spPr>
              <a:xfrm>
                <a:off x="6937249" y="2407661"/>
                <a:ext cx="1281595" cy="128159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E847A7C9-EF52-4E32-B228-34A425E5348E}"/>
                  </a:ext>
                </a:extLst>
              </p:cNvPr>
              <p:cNvSpPr/>
              <p:nvPr/>
            </p:nvSpPr>
            <p:spPr>
              <a:xfrm>
                <a:off x="6937248" y="2407661"/>
                <a:ext cx="1281596" cy="873031"/>
              </a:xfrm>
              <a:custGeom>
                <a:avLst/>
                <a:gdLst>
                  <a:gd name="connsiteX0" fmla="*/ 640798 w 1281596"/>
                  <a:gd name="connsiteY0" fmla="*/ 0 h 873031"/>
                  <a:gd name="connsiteX1" fmla="*/ 1281596 w 1281596"/>
                  <a:gd name="connsiteY1" fmla="*/ 640798 h 873031"/>
                  <a:gd name="connsiteX2" fmla="*/ 1277246 w 1281596"/>
                  <a:gd name="connsiteY2" fmla="*/ 683949 h 873031"/>
                  <a:gd name="connsiteX3" fmla="*/ 1242972 w 1281596"/>
                  <a:gd name="connsiteY3" fmla="*/ 623830 h 873031"/>
                  <a:gd name="connsiteX4" fmla="*/ 928886 w 1281596"/>
                  <a:gd name="connsiteY4" fmla="*/ 421777 h 873031"/>
                  <a:gd name="connsiteX5" fmla="*/ 758507 w 1281596"/>
                  <a:gd name="connsiteY5" fmla="*/ 863913 h 873031"/>
                  <a:gd name="connsiteX6" fmla="*/ 759542 w 1281596"/>
                  <a:gd name="connsiteY6" fmla="*/ 873031 h 873031"/>
                  <a:gd name="connsiteX7" fmla="*/ 640798 w 1281596"/>
                  <a:gd name="connsiteY7" fmla="*/ 861060 h 873031"/>
                  <a:gd name="connsiteX8" fmla="*/ 538557 w 1281596"/>
                  <a:gd name="connsiteY8" fmla="*/ 871367 h 873031"/>
                  <a:gd name="connsiteX9" fmla="*/ 539403 w 1281596"/>
                  <a:gd name="connsiteY9" fmla="*/ 863914 h 873031"/>
                  <a:gd name="connsiteX10" fmla="*/ 369024 w 1281596"/>
                  <a:gd name="connsiteY10" fmla="*/ 421778 h 873031"/>
                  <a:gd name="connsiteX11" fmla="*/ 54938 w 1281596"/>
                  <a:gd name="connsiteY11" fmla="*/ 623831 h 873031"/>
                  <a:gd name="connsiteX12" fmla="*/ 6801 w 1281596"/>
                  <a:gd name="connsiteY12" fmla="*/ 708266 h 873031"/>
                  <a:gd name="connsiteX13" fmla="*/ 0 w 1281596"/>
                  <a:gd name="connsiteY13" fmla="*/ 640798 h 873031"/>
                  <a:gd name="connsiteX14" fmla="*/ 640798 w 1281596"/>
                  <a:gd name="connsiteY14" fmla="*/ 0 h 87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1596" h="873031">
                    <a:moveTo>
                      <a:pt x="640798" y="0"/>
                    </a:moveTo>
                    <a:cubicBezTo>
                      <a:pt x="994701" y="0"/>
                      <a:pt x="1281596" y="286895"/>
                      <a:pt x="1281596" y="640798"/>
                    </a:cubicBezTo>
                    <a:lnTo>
                      <a:pt x="1277246" y="683949"/>
                    </a:lnTo>
                    <a:lnTo>
                      <a:pt x="1242972" y="623830"/>
                    </a:lnTo>
                    <a:cubicBezTo>
                      <a:pt x="1147241" y="476802"/>
                      <a:pt x="1029845" y="394726"/>
                      <a:pt x="928886" y="421777"/>
                    </a:cubicBezTo>
                    <a:cubicBezTo>
                      <a:pt x="807736" y="454239"/>
                      <a:pt x="744660" y="634627"/>
                      <a:pt x="758507" y="863913"/>
                    </a:cubicBezTo>
                    <a:lnTo>
                      <a:pt x="759542" y="873031"/>
                    </a:lnTo>
                    <a:lnTo>
                      <a:pt x="640798" y="861060"/>
                    </a:lnTo>
                    <a:lnTo>
                      <a:pt x="538557" y="871367"/>
                    </a:lnTo>
                    <a:lnTo>
                      <a:pt x="539403" y="863914"/>
                    </a:lnTo>
                    <a:cubicBezTo>
                      <a:pt x="553251" y="634628"/>
                      <a:pt x="490175" y="454240"/>
                      <a:pt x="369024" y="421778"/>
                    </a:cubicBezTo>
                    <a:cubicBezTo>
                      <a:pt x="268065" y="394727"/>
                      <a:pt x="150669" y="476803"/>
                      <a:pt x="54938" y="623831"/>
                    </a:cubicBezTo>
                    <a:lnTo>
                      <a:pt x="6801" y="708266"/>
                    </a:lnTo>
                    <a:lnTo>
                      <a:pt x="0" y="640798"/>
                    </a:lnTo>
                    <a:cubicBezTo>
                      <a:pt x="0" y="286895"/>
                      <a:pt x="286895" y="0"/>
                      <a:pt x="64079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16E84BB-BD70-43BD-A32B-201F1F3D8AB5}"/>
                  </a:ext>
                </a:extLst>
              </p:cNvPr>
              <p:cNvSpPr/>
              <p:nvPr/>
            </p:nvSpPr>
            <p:spPr>
              <a:xfrm>
                <a:off x="7150188" y="2407660"/>
                <a:ext cx="855717" cy="349028"/>
              </a:xfrm>
              <a:custGeom>
                <a:avLst/>
                <a:gdLst>
                  <a:gd name="connsiteX0" fmla="*/ 427858 w 855717"/>
                  <a:gd name="connsiteY0" fmla="*/ 0 h 349028"/>
                  <a:gd name="connsiteX1" fmla="*/ 786135 w 855717"/>
                  <a:gd name="connsiteY1" fmla="*/ 109438 h 349028"/>
                  <a:gd name="connsiteX2" fmla="*/ 855717 w 855717"/>
                  <a:gd name="connsiteY2" fmla="*/ 166849 h 349028"/>
                  <a:gd name="connsiteX3" fmla="*/ 778585 w 855717"/>
                  <a:gd name="connsiteY3" fmla="*/ 172685 h 349028"/>
                  <a:gd name="connsiteX4" fmla="*/ 517896 w 855717"/>
                  <a:gd name="connsiteY4" fmla="*/ 274739 h 349028"/>
                  <a:gd name="connsiteX5" fmla="*/ 427858 w 855717"/>
                  <a:gd name="connsiteY5" fmla="*/ 349028 h 349028"/>
                  <a:gd name="connsiteX6" fmla="*/ 337820 w 855717"/>
                  <a:gd name="connsiteY6" fmla="*/ 274739 h 349028"/>
                  <a:gd name="connsiteX7" fmla="*/ 77130 w 855717"/>
                  <a:gd name="connsiteY7" fmla="*/ 172685 h 349028"/>
                  <a:gd name="connsiteX8" fmla="*/ 0 w 855717"/>
                  <a:gd name="connsiteY8" fmla="*/ 166849 h 349028"/>
                  <a:gd name="connsiteX9" fmla="*/ 69582 w 855717"/>
                  <a:gd name="connsiteY9" fmla="*/ 109438 h 349028"/>
                  <a:gd name="connsiteX10" fmla="*/ 427858 w 855717"/>
                  <a:gd name="connsiteY10" fmla="*/ 0 h 34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5717" h="349028">
                    <a:moveTo>
                      <a:pt x="427858" y="0"/>
                    </a:moveTo>
                    <a:cubicBezTo>
                      <a:pt x="560572" y="0"/>
                      <a:pt x="683862" y="40345"/>
                      <a:pt x="786135" y="109438"/>
                    </a:cubicBezTo>
                    <a:lnTo>
                      <a:pt x="855717" y="166849"/>
                    </a:lnTo>
                    <a:lnTo>
                      <a:pt x="778585" y="172685"/>
                    </a:lnTo>
                    <a:cubicBezTo>
                      <a:pt x="683127" y="187270"/>
                      <a:pt x="594600" y="222919"/>
                      <a:pt x="517896" y="274739"/>
                    </a:cubicBezTo>
                    <a:lnTo>
                      <a:pt x="427858" y="349028"/>
                    </a:lnTo>
                    <a:lnTo>
                      <a:pt x="337820" y="274739"/>
                    </a:lnTo>
                    <a:cubicBezTo>
                      <a:pt x="261116" y="222919"/>
                      <a:pt x="172589" y="187270"/>
                      <a:pt x="77130" y="172685"/>
                    </a:cubicBezTo>
                    <a:lnTo>
                      <a:pt x="0" y="166849"/>
                    </a:lnTo>
                    <a:lnTo>
                      <a:pt x="69582" y="109438"/>
                    </a:lnTo>
                    <a:cubicBezTo>
                      <a:pt x="171854" y="40345"/>
                      <a:pt x="295145" y="0"/>
                      <a:pt x="4278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ひし形 279">
                <a:extLst>
                  <a:ext uri="{FF2B5EF4-FFF2-40B4-BE49-F238E27FC236}">
                    <a16:creationId xmlns:a16="http://schemas.microsoft.com/office/drawing/2014/main" id="{F4637C6B-CEE0-44EB-9498-52D2AAFFE75C}"/>
                  </a:ext>
                </a:extLst>
              </p:cNvPr>
              <p:cNvSpPr/>
              <p:nvPr/>
            </p:nvSpPr>
            <p:spPr>
              <a:xfrm>
                <a:off x="7336641" y="3093637"/>
                <a:ext cx="482811" cy="330200"/>
              </a:xfrm>
              <a:prstGeom prst="diamond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ひし形 280">
                <a:extLst>
                  <a:ext uri="{FF2B5EF4-FFF2-40B4-BE49-F238E27FC236}">
                    <a16:creationId xmlns:a16="http://schemas.microsoft.com/office/drawing/2014/main" id="{27F7C932-C5A2-4B58-B80B-9ACC7C11FDE0}"/>
                  </a:ext>
                </a:extLst>
              </p:cNvPr>
              <p:cNvSpPr/>
              <p:nvPr/>
            </p:nvSpPr>
            <p:spPr>
              <a:xfrm>
                <a:off x="7374680" y="3214744"/>
                <a:ext cx="406732" cy="87986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A9E22AC2-74A9-44A1-9D43-C6BCBFFD0743}"/>
                  </a:ext>
                </a:extLst>
              </p:cNvPr>
              <p:cNvSpPr/>
              <p:nvPr/>
            </p:nvSpPr>
            <p:spPr>
              <a:xfrm>
                <a:off x="7049035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6F322C22-CBB2-4CAF-A218-8F9A04620DAD}"/>
                  </a:ext>
                </a:extLst>
              </p:cNvPr>
              <p:cNvSpPr/>
              <p:nvPr/>
            </p:nvSpPr>
            <p:spPr>
              <a:xfrm>
                <a:off x="7118783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09D643A4-E584-4810-A905-821C3C587A5A}"/>
                  </a:ext>
                </a:extLst>
              </p:cNvPr>
              <p:cNvSpPr/>
              <p:nvPr/>
            </p:nvSpPr>
            <p:spPr>
              <a:xfrm>
                <a:off x="7784841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2CE2F6DD-565B-41D1-B2ED-84A708EB331C}"/>
                  </a:ext>
                </a:extLst>
              </p:cNvPr>
              <p:cNvSpPr/>
              <p:nvPr/>
            </p:nvSpPr>
            <p:spPr>
              <a:xfrm>
                <a:off x="7854589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297ADD4A-03E5-482E-8E05-FD31647FFDD7}"/>
                  </a:ext>
                </a:extLst>
              </p:cNvPr>
              <p:cNvSpPr/>
              <p:nvPr/>
            </p:nvSpPr>
            <p:spPr>
              <a:xfrm>
                <a:off x="7035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FD071CEE-7F91-4081-8E36-D1D2C625A4B7}"/>
                  </a:ext>
                </a:extLst>
              </p:cNvPr>
              <p:cNvSpPr/>
              <p:nvPr/>
            </p:nvSpPr>
            <p:spPr>
              <a:xfrm>
                <a:off x="7924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9F2E0497-A2B9-4B68-9344-C4ABC46094FB}"/>
              </a:ext>
            </a:extLst>
          </p:cNvPr>
          <p:cNvGrpSpPr/>
          <p:nvPr/>
        </p:nvGrpSpPr>
        <p:grpSpPr>
          <a:xfrm>
            <a:off x="6732676" y="1049153"/>
            <a:ext cx="2347606" cy="2327900"/>
            <a:chOff x="2956418" y="3592226"/>
            <a:chExt cx="2909055" cy="2884634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91CACFAB-D3E9-4F70-8202-669EDBBCFD95}"/>
                </a:ext>
              </a:extLst>
            </p:cNvPr>
            <p:cNvGrpSpPr/>
            <p:nvPr/>
          </p:nvGrpSpPr>
          <p:grpSpPr>
            <a:xfrm>
              <a:off x="3478559" y="5760310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F431E848-A171-45E9-A55A-B9501ECEC130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B78F708F-1334-4FA5-BD2F-E7C1DB9C7E7D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C5C0A8C5-A224-49CB-89AF-B699B2C02A06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344" name="月 343">
                    <a:extLst>
                      <a:ext uri="{FF2B5EF4-FFF2-40B4-BE49-F238E27FC236}">
                        <a16:creationId xmlns:a16="http://schemas.microsoft.com/office/drawing/2014/main" id="{80174C97-EF35-4687-B2EF-2666495EB4F8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月 344">
                    <a:extLst>
                      <a:ext uri="{FF2B5EF4-FFF2-40B4-BE49-F238E27FC236}">
                        <a16:creationId xmlns:a16="http://schemas.microsoft.com/office/drawing/2014/main" id="{CE712975-F300-4BC3-9E4A-E3B5CA50E8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6" name="月 345">
                    <a:extLst>
                      <a:ext uri="{FF2B5EF4-FFF2-40B4-BE49-F238E27FC236}">
                        <a16:creationId xmlns:a16="http://schemas.microsoft.com/office/drawing/2014/main" id="{A12C1ECF-DEBC-4C92-BED7-0856719F1397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41" name="楕円 194">
                <a:extLst>
                  <a:ext uri="{FF2B5EF4-FFF2-40B4-BE49-F238E27FC236}">
                    <a16:creationId xmlns:a16="http://schemas.microsoft.com/office/drawing/2014/main" id="{F2A2D077-1F1B-4166-A9C7-77C3476D88AA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F2EB1A37-2E06-40F3-A0E6-3E41DE90EDFC}"/>
                </a:ext>
              </a:extLst>
            </p:cNvPr>
            <p:cNvSpPr/>
            <p:nvPr/>
          </p:nvSpPr>
          <p:spPr>
            <a:xfrm rot="1800000">
              <a:off x="3788177" y="4972068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DA386B7A-81FB-4DD8-AF2C-C38AF249603B}"/>
                </a:ext>
              </a:extLst>
            </p:cNvPr>
            <p:cNvSpPr/>
            <p:nvPr/>
          </p:nvSpPr>
          <p:spPr>
            <a:xfrm>
              <a:off x="3372092" y="45673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F557236D-D374-49F9-B876-AD8EF4A746FF}"/>
                </a:ext>
              </a:extLst>
            </p:cNvPr>
            <p:cNvSpPr/>
            <p:nvPr/>
          </p:nvSpPr>
          <p:spPr>
            <a:xfrm>
              <a:off x="3377557" y="47807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3C9308FE-C09E-478E-BC20-EC62B8271F22}"/>
                </a:ext>
              </a:extLst>
            </p:cNvPr>
            <p:cNvGrpSpPr/>
            <p:nvPr/>
          </p:nvGrpSpPr>
          <p:grpSpPr>
            <a:xfrm rot="2700000">
              <a:off x="3844297" y="4772428"/>
              <a:ext cx="1701414" cy="971260"/>
              <a:chOff x="2489273" y="3248373"/>
              <a:chExt cx="1544643" cy="881767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F8BD52F8-A38D-46A3-BDD2-398EE2C1BED5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F1398CF6-F2DA-4815-9501-4D1D47A46CE7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5BC3B590-27DD-42F6-A48A-BF9D038C4229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48F6DB1F-71A0-4084-8314-DE4DBBA30808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A74F3F7D-7E2E-4A89-8D92-CF6BC77BF958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DD08A65A-78EA-4B8C-A111-2F4690AA306A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9F637A6C-6EDF-4B09-B8BA-D78181FCC843}"/>
                </a:ext>
              </a:extLst>
            </p:cNvPr>
            <p:cNvGrpSpPr/>
            <p:nvPr/>
          </p:nvGrpSpPr>
          <p:grpSpPr>
            <a:xfrm>
              <a:off x="3776569" y="5867951"/>
              <a:ext cx="735661" cy="608909"/>
              <a:chOff x="3779592" y="4545670"/>
              <a:chExt cx="735661" cy="608909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8690715F-840C-41B8-A2CE-09AFBBD04E24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329" name="台形 328">
                  <a:extLst>
                    <a:ext uri="{FF2B5EF4-FFF2-40B4-BE49-F238E27FC236}">
                      <a16:creationId xmlns:a16="http://schemas.microsoft.com/office/drawing/2014/main" id="{CECF8C73-266A-4CCF-920C-22C31F4EF13D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AEBBE211-7474-4636-83EF-83B2755D10A6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331" name="月 330">
                    <a:extLst>
                      <a:ext uri="{FF2B5EF4-FFF2-40B4-BE49-F238E27FC236}">
                        <a16:creationId xmlns:a16="http://schemas.microsoft.com/office/drawing/2014/main" id="{64D9E881-0789-4D1C-B865-3D4E6EBC1BEF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月 331">
                    <a:extLst>
                      <a:ext uri="{FF2B5EF4-FFF2-40B4-BE49-F238E27FC236}">
                        <a16:creationId xmlns:a16="http://schemas.microsoft.com/office/drawing/2014/main" id="{317D4D55-1FEE-43E9-BF2D-DEB29EA9B4A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3" name="月 332">
                    <a:extLst>
                      <a:ext uri="{FF2B5EF4-FFF2-40B4-BE49-F238E27FC236}">
                        <a16:creationId xmlns:a16="http://schemas.microsoft.com/office/drawing/2014/main" id="{D8343009-1568-4604-9083-903857258FDE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8" name="楕円 194">
                <a:extLst>
                  <a:ext uri="{FF2B5EF4-FFF2-40B4-BE49-F238E27FC236}">
                    <a16:creationId xmlns:a16="http://schemas.microsoft.com/office/drawing/2014/main" id="{488CDED2-B2C2-4441-9BEF-64DDAE7C4C31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D093EBE8-E950-434E-ACEF-EF6CEA9AF077}"/>
                </a:ext>
              </a:extLst>
            </p:cNvPr>
            <p:cNvGrpSpPr/>
            <p:nvPr/>
          </p:nvGrpSpPr>
          <p:grpSpPr>
            <a:xfrm>
              <a:off x="2956418" y="3592226"/>
              <a:ext cx="1562242" cy="1562242"/>
              <a:chOff x="6937248" y="2407660"/>
              <a:chExt cx="1281596" cy="1281596"/>
            </a:xfrm>
          </p:grpSpPr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1BAEC3A1-9C7A-4012-AA6A-DABE218CD7CF}"/>
                  </a:ext>
                </a:extLst>
              </p:cNvPr>
              <p:cNvSpPr/>
              <p:nvPr/>
            </p:nvSpPr>
            <p:spPr>
              <a:xfrm>
                <a:off x="6937249" y="2407661"/>
                <a:ext cx="1281595" cy="128159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1BD92BFD-D590-402D-A1EC-076A1FAC8E60}"/>
                  </a:ext>
                </a:extLst>
              </p:cNvPr>
              <p:cNvSpPr/>
              <p:nvPr/>
            </p:nvSpPr>
            <p:spPr>
              <a:xfrm>
                <a:off x="6937248" y="2407661"/>
                <a:ext cx="1281596" cy="873031"/>
              </a:xfrm>
              <a:custGeom>
                <a:avLst/>
                <a:gdLst>
                  <a:gd name="connsiteX0" fmla="*/ 640798 w 1281596"/>
                  <a:gd name="connsiteY0" fmla="*/ 0 h 873031"/>
                  <a:gd name="connsiteX1" fmla="*/ 1281596 w 1281596"/>
                  <a:gd name="connsiteY1" fmla="*/ 640798 h 873031"/>
                  <a:gd name="connsiteX2" fmla="*/ 1277246 w 1281596"/>
                  <a:gd name="connsiteY2" fmla="*/ 683949 h 873031"/>
                  <a:gd name="connsiteX3" fmla="*/ 1242972 w 1281596"/>
                  <a:gd name="connsiteY3" fmla="*/ 623830 h 873031"/>
                  <a:gd name="connsiteX4" fmla="*/ 928886 w 1281596"/>
                  <a:gd name="connsiteY4" fmla="*/ 421777 h 873031"/>
                  <a:gd name="connsiteX5" fmla="*/ 758507 w 1281596"/>
                  <a:gd name="connsiteY5" fmla="*/ 863913 h 873031"/>
                  <a:gd name="connsiteX6" fmla="*/ 759542 w 1281596"/>
                  <a:gd name="connsiteY6" fmla="*/ 873031 h 873031"/>
                  <a:gd name="connsiteX7" fmla="*/ 640798 w 1281596"/>
                  <a:gd name="connsiteY7" fmla="*/ 861060 h 873031"/>
                  <a:gd name="connsiteX8" fmla="*/ 538557 w 1281596"/>
                  <a:gd name="connsiteY8" fmla="*/ 871367 h 873031"/>
                  <a:gd name="connsiteX9" fmla="*/ 539403 w 1281596"/>
                  <a:gd name="connsiteY9" fmla="*/ 863914 h 873031"/>
                  <a:gd name="connsiteX10" fmla="*/ 369024 w 1281596"/>
                  <a:gd name="connsiteY10" fmla="*/ 421778 h 873031"/>
                  <a:gd name="connsiteX11" fmla="*/ 54938 w 1281596"/>
                  <a:gd name="connsiteY11" fmla="*/ 623831 h 873031"/>
                  <a:gd name="connsiteX12" fmla="*/ 6801 w 1281596"/>
                  <a:gd name="connsiteY12" fmla="*/ 708266 h 873031"/>
                  <a:gd name="connsiteX13" fmla="*/ 0 w 1281596"/>
                  <a:gd name="connsiteY13" fmla="*/ 640798 h 873031"/>
                  <a:gd name="connsiteX14" fmla="*/ 640798 w 1281596"/>
                  <a:gd name="connsiteY14" fmla="*/ 0 h 87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1596" h="873031">
                    <a:moveTo>
                      <a:pt x="640798" y="0"/>
                    </a:moveTo>
                    <a:cubicBezTo>
                      <a:pt x="994701" y="0"/>
                      <a:pt x="1281596" y="286895"/>
                      <a:pt x="1281596" y="640798"/>
                    </a:cubicBezTo>
                    <a:lnTo>
                      <a:pt x="1277246" y="683949"/>
                    </a:lnTo>
                    <a:lnTo>
                      <a:pt x="1242972" y="623830"/>
                    </a:lnTo>
                    <a:cubicBezTo>
                      <a:pt x="1147241" y="476802"/>
                      <a:pt x="1029845" y="394726"/>
                      <a:pt x="928886" y="421777"/>
                    </a:cubicBezTo>
                    <a:cubicBezTo>
                      <a:pt x="807736" y="454239"/>
                      <a:pt x="744660" y="634627"/>
                      <a:pt x="758507" y="863913"/>
                    </a:cubicBezTo>
                    <a:lnTo>
                      <a:pt x="759542" y="873031"/>
                    </a:lnTo>
                    <a:lnTo>
                      <a:pt x="640798" y="861060"/>
                    </a:lnTo>
                    <a:lnTo>
                      <a:pt x="538557" y="871367"/>
                    </a:lnTo>
                    <a:lnTo>
                      <a:pt x="539403" y="863914"/>
                    </a:lnTo>
                    <a:cubicBezTo>
                      <a:pt x="553251" y="634628"/>
                      <a:pt x="490175" y="454240"/>
                      <a:pt x="369024" y="421778"/>
                    </a:cubicBezTo>
                    <a:cubicBezTo>
                      <a:pt x="268065" y="394727"/>
                      <a:pt x="150669" y="476803"/>
                      <a:pt x="54938" y="623831"/>
                    </a:cubicBezTo>
                    <a:lnTo>
                      <a:pt x="6801" y="708266"/>
                    </a:lnTo>
                    <a:lnTo>
                      <a:pt x="0" y="640798"/>
                    </a:lnTo>
                    <a:cubicBezTo>
                      <a:pt x="0" y="286895"/>
                      <a:pt x="286895" y="0"/>
                      <a:pt x="64079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9FD2EA3-7FEE-46C8-B3EE-5E21825D9DFF}"/>
                  </a:ext>
                </a:extLst>
              </p:cNvPr>
              <p:cNvSpPr/>
              <p:nvPr/>
            </p:nvSpPr>
            <p:spPr>
              <a:xfrm>
                <a:off x="7150188" y="2407660"/>
                <a:ext cx="855717" cy="349028"/>
              </a:xfrm>
              <a:custGeom>
                <a:avLst/>
                <a:gdLst>
                  <a:gd name="connsiteX0" fmla="*/ 427858 w 855717"/>
                  <a:gd name="connsiteY0" fmla="*/ 0 h 349028"/>
                  <a:gd name="connsiteX1" fmla="*/ 786135 w 855717"/>
                  <a:gd name="connsiteY1" fmla="*/ 109438 h 349028"/>
                  <a:gd name="connsiteX2" fmla="*/ 855717 w 855717"/>
                  <a:gd name="connsiteY2" fmla="*/ 166849 h 349028"/>
                  <a:gd name="connsiteX3" fmla="*/ 778585 w 855717"/>
                  <a:gd name="connsiteY3" fmla="*/ 172685 h 349028"/>
                  <a:gd name="connsiteX4" fmla="*/ 517896 w 855717"/>
                  <a:gd name="connsiteY4" fmla="*/ 274739 h 349028"/>
                  <a:gd name="connsiteX5" fmla="*/ 427858 w 855717"/>
                  <a:gd name="connsiteY5" fmla="*/ 349028 h 349028"/>
                  <a:gd name="connsiteX6" fmla="*/ 337820 w 855717"/>
                  <a:gd name="connsiteY6" fmla="*/ 274739 h 349028"/>
                  <a:gd name="connsiteX7" fmla="*/ 77130 w 855717"/>
                  <a:gd name="connsiteY7" fmla="*/ 172685 h 349028"/>
                  <a:gd name="connsiteX8" fmla="*/ 0 w 855717"/>
                  <a:gd name="connsiteY8" fmla="*/ 166849 h 349028"/>
                  <a:gd name="connsiteX9" fmla="*/ 69582 w 855717"/>
                  <a:gd name="connsiteY9" fmla="*/ 109438 h 349028"/>
                  <a:gd name="connsiteX10" fmla="*/ 427858 w 855717"/>
                  <a:gd name="connsiteY10" fmla="*/ 0 h 34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5717" h="349028">
                    <a:moveTo>
                      <a:pt x="427858" y="0"/>
                    </a:moveTo>
                    <a:cubicBezTo>
                      <a:pt x="560572" y="0"/>
                      <a:pt x="683862" y="40345"/>
                      <a:pt x="786135" y="109438"/>
                    </a:cubicBezTo>
                    <a:lnTo>
                      <a:pt x="855717" y="166849"/>
                    </a:lnTo>
                    <a:lnTo>
                      <a:pt x="778585" y="172685"/>
                    </a:lnTo>
                    <a:cubicBezTo>
                      <a:pt x="683127" y="187270"/>
                      <a:pt x="594600" y="222919"/>
                      <a:pt x="517896" y="274739"/>
                    </a:cubicBezTo>
                    <a:lnTo>
                      <a:pt x="427858" y="349028"/>
                    </a:lnTo>
                    <a:lnTo>
                      <a:pt x="337820" y="274739"/>
                    </a:lnTo>
                    <a:cubicBezTo>
                      <a:pt x="261116" y="222919"/>
                      <a:pt x="172589" y="187270"/>
                      <a:pt x="77130" y="172685"/>
                    </a:cubicBezTo>
                    <a:lnTo>
                      <a:pt x="0" y="166849"/>
                    </a:lnTo>
                    <a:lnTo>
                      <a:pt x="69582" y="109438"/>
                    </a:lnTo>
                    <a:cubicBezTo>
                      <a:pt x="171854" y="40345"/>
                      <a:pt x="295145" y="0"/>
                      <a:pt x="4278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ひし形 318">
                <a:extLst>
                  <a:ext uri="{FF2B5EF4-FFF2-40B4-BE49-F238E27FC236}">
                    <a16:creationId xmlns:a16="http://schemas.microsoft.com/office/drawing/2014/main" id="{A3216969-01FF-43E2-874F-34CE9FCC2DBD}"/>
                  </a:ext>
                </a:extLst>
              </p:cNvPr>
              <p:cNvSpPr/>
              <p:nvPr/>
            </p:nvSpPr>
            <p:spPr>
              <a:xfrm>
                <a:off x="7336641" y="2982217"/>
                <a:ext cx="482811" cy="553040"/>
              </a:xfrm>
              <a:prstGeom prst="diamond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ひし形 319">
                <a:extLst>
                  <a:ext uri="{FF2B5EF4-FFF2-40B4-BE49-F238E27FC236}">
                    <a16:creationId xmlns:a16="http://schemas.microsoft.com/office/drawing/2014/main" id="{18A5F530-3269-4B48-AB7F-B94EF34782C6}"/>
                  </a:ext>
                </a:extLst>
              </p:cNvPr>
              <p:cNvSpPr/>
              <p:nvPr/>
            </p:nvSpPr>
            <p:spPr>
              <a:xfrm>
                <a:off x="7374680" y="3089007"/>
                <a:ext cx="406732" cy="339462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ED978FBA-71DE-4134-9E36-BD3392E99ADE}"/>
                  </a:ext>
                </a:extLst>
              </p:cNvPr>
              <p:cNvSpPr/>
              <p:nvPr/>
            </p:nvSpPr>
            <p:spPr>
              <a:xfrm>
                <a:off x="7049035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B934478B-23DD-4F30-AF94-339681B8B53E}"/>
                  </a:ext>
                </a:extLst>
              </p:cNvPr>
              <p:cNvSpPr/>
              <p:nvPr/>
            </p:nvSpPr>
            <p:spPr>
              <a:xfrm>
                <a:off x="7186777" y="2898464"/>
                <a:ext cx="50905" cy="5090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1F08C5E7-BA5D-4DA3-BF94-F627E1C783F7}"/>
                  </a:ext>
                </a:extLst>
              </p:cNvPr>
              <p:cNvSpPr/>
              <p:nvPr/>
            </p:nvSpPr>
            <p:spPr>
              <a:xfrm>
                <a:off x="7784841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5169AAC1-5CD3-45F7-972D-7765946D715C}"/>
                  </a:ext>
                </a:extLst>
              </p:cNvPr>
              <p:cNvSpPr/>
              <p:nvPr/>
            </p:nvSpPr>
            <p:spPr>
              <a:xfrm>
                <a:off x="7922583" y="2898464"/>
                <a:ext cx="50905" cy="5090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F13FC2D5-52C1-4AC8-8263-922B49AC208D}"/>
                  </a:ext>
                </a:extLst>
              </p:cNvPr>
              <p:cNvSpPr/>
              <p:nvPr/>
            </p:nvSpPr>
            <p:spPr>
              <a:xfrm>
                <a:off x="7035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B245FAD8-07C0-49C2-8014-5AEB2FB0AB3F}"/>
                  </a:ext>
                </a:extLst>
              </p:cNvPr>
              <p:cNvSpPr/>
              <p:nvPr/>
            </p:nvSpPr>
            <p:spPr>
              <a:xfrm>
                <a:off x="7924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E6653261-CA6F-4F5D-A7FD-F8C5C31B0EC7}"/>
              </a:ext>
            </a:extLst>
          </p:cNvPr>
          <p:cNvGrpSpPr/>
          <p:nvPr/>
        </p:nvGrpSpPr>
        <p:grpSpPr>
          <a:xfrm>
            <a:off x="784311" y="1090259"/>
            <a:ext cx="2487032" cy="2214658"/>
            <a:chOff x="-51197" y="2331050"/>
            <a:chExt cx="3081824" cy="2744310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476A4B4-C50D-4A66-9039-2659A23F953A}"/>
                </a:ext>
              </a:extLst>
            </p:cNvPr>
            <p:cNvGrpSpPr/>
            <p:nvPr/>
          </p:nvGrpSpPr>
          <p:grpSpPr>
            <a:xfrm>
              <a:off x="643713" y="4358810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B130DC34-A4A7-4C8F-9372-EFA64D1DB9A2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380" name="台形 379">
                  <a:extLst>
                    <a:ext uri="{FF2B5EF4-FFF2-40B4-BE49-F238E27FC236}">
                      <a16:creationId xmlns:a16="http://schemas.microsoft.com/office/drawing/2014/main" id="{769B8582-D710-421A-BDAE-3E0496F8FA8D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B3E19D86-09E3-49AD-81F8-44EF0E4E3FBE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382" name="月 381">
                    <a:extLst>
                      <a:ext uri="{FF2B5EF4-FFF2-40B4-BE49-F238E27FC236}">
                        <a16:creationId xmlns:a16="http://schemas.microsoft.com/office/drawing/2014/main" id="{DAB393B9-6715-4866-A6AD-75F1126B28DD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月 382">
                    <a:extLst>
                      <a:ext uri="{FF2B5EF4-FFF2-40B4-BE49-F238E27FC236}">
                        <a16:creationId xmlns:a16="http://schemas.microsoft.com/office/drawing/2014/main" id="{2080500C-F33C-489C-93DB-C9E2A171B4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4" name="月 383">
                    <a:extLst>
                      <a:ext uri="{FF2B5EF4-FFF2-40B4-BE49-F238E27FC236}">
                        <a16:creationId xmlns:a16="http://schemas.microsoft.com/office/drawing/2014/main" id="{D7B90EF1-1D33-4100-A006-17837F609019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79" name="楕円 194">
                <a:extLst>
                  <a:ext uri="{FF2B5EF4-FFF2-40B4-BE49-F238E27FC236}">
                    <a16:creationId xmlns:a16="http://schemas.microsoft.com/office/drawing/2014/main" id="{CA08DDB2-814F-450D-A11B-A578347D5ACC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5D30CE20-E581-48CE-99F2-F4CA4D0B1AB5}"/>
                </a:ext>
              </a:extLst>
            </p:cNvPr>
            <p:cNvSpPr/>
            <p:nvPr/>
          </p:nvSpPr>
          <p:spPr>
            <a:xfrm rot="1800000">
              <a:off x="953331" y="3570568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D06D069D-72C8-4156-860B-F43E71A6815E}"/>
                </a:ext>
              </a:extLst>
            </p:cNvPr>
            <p:cNvSpPr/>
            <p:nvPr/>
          </p:nvSpPr>
          <p:spPr>
            <a:xfrm>
              <a:off x="537246" y="31658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90BBA593-1E0D-46F4-B9C5-588BD53B377E}"/>
                </a:ext>
              </a:extLst>
            </p:cNvPr>
            <p:cNvSpPr/>
            <p:nvPr/>
          </p:nvSpPr>
          <p:spPr>
            <a:xfrm>
              <a:off x="542711" y="33792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576DDB33-9F4F-4451-A287-03090D5C54FB}"/>
                </a:ext>
              </a:extLst>
            </p:cNvPr>
            <p:cNvGrpSpPr/>
            <p:nvPr/>
          </p:nvGrpSpPr>
          <p:grpSpPr>
            <a:xfrm rot="2700000">
              <a:off x="1009451" y="3370928"/>
              <a:ext cx="1701414" cy="971260"/>
              <a:chOff x="2489273" y="3248373"/>
              <a:chExt cx="1544643" cy="881767"/>
            </a:xfrm>
          </p:grpSpPr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AA923A8C-58A1-4CA1-863C-71AA5119C181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B56D4D98-65E7-46C3-B820-E1547DD23292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B4D6684A-CDF3-4DE4-9F30-5C844C4FD022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A55C14D5-78CD-4AE1-BEA3-672B59A3018E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6BC98A23-5984-44F0-991B-A87CCC1C385D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F6CA6495-7FAB-49DF-8130-43A8B31002B5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7DA5CA4F-AE1E-4C5C-BD1D-AD9E3B54FA35}"/>
                </a:ext>
              </a:extLst>
            </p:cNvPr>
            <p:cNvGrpSpPr/>
            <p:nvPr/>
          </p:nvGrpSpPr>
          <p:grpSpPr>
            <a:xfrm>
              <a:off x="941723" y="4466451"/>
              <a:ext cx="735661" cy="608909"/>
              <a:chOff x="3779592" y="4545670"/>
              <a:chExt cx="735661" cy="608909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DF458041-2A38-4C0A-9206-68767F510037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367" name="台形 366">
                  <a:extLst>
                    <a:ext uri="{FF2B5EF4-FFF2-40B4-BE49-F238E27FC236}">
                      <a16:creationId xmlns:a16="http://schemas.microsoft.com/office/drawing/2014/main" id="{253A45D3-04AB-4FC2-8B32-74A5DA8EFB96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0E7B93B9-4AFB-40B5-B534-858EBE1E0673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369" name="月 368">
                    <a:extLst>
                      <a:ext uri="{FF2B5EF4-FFF2-40B4-BE49-F238E27FC236}">
                        <a16:creationId xmlns:a16="http://schemas.microsoft.com/office/drawing/2014/main" id="{55BC3F64-900D-4A0B-9985-1E4AB36DC92D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月 369">
                    <a:extLst>
                      <a:ext uri="{FF2B5EF4-FFF2-40B4-BE49-F238E27FC236}">
                        <a16:creationId xmlns:a16="http://schemas.microsoft.com/office/drawing/2014/main" id="{DFC38904-E0A8-4473-B830-EA8446BD7C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1" name="月 370">
                    <a:extLst>
                      <a:ext uri="{FF2B5EF4-FFF2-40B4-BE49-F238E27FC236}">
                        <a16:creationId xmlns:a16="http://schemas.microsoft.com/office/drawing/2014/main" id="{CAB78EA0-170D-44BC-828E-8771B37B00E1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66" name="楕円 194">
                <a:extLst>
                  <a:ext uri="{FF2B5EF4-FFF2-40B4-BE49-F238E27FC236}">
                    <a16:creationId xmlns:a16="http://schemas.microsoft.com/office/drawing/2014/main" id="{402DA37F-1146-48ED-917B-11A9086B44F2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50C9BE90-CB5B-4F71-BE72-068E5B04F08D}"/>
                </a:ext>
              </a:extLst>
            </p:cNvPr>
            <p:cNvGrpSpPr/>
            <p:nvPr/>
          </p:nvGrpSpPr>
          <p:grpSpPr>
            <a:xfrm>
              <a:off x="-51197" y="2331050"/>
              <a:ext cx="1692740" cy="1281595"/>
              <a:chOff x="-51197" y="2331050"/>
              <a:chExt cx="1692740" cy="1281595"/>
            </a:xfrm>
          </p:grpSpPr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5AF4E17B-5599-4781-B414-6A5ECA3D7611}"/>
                  </a:ext>
                </a:extLst>
              </p:cNvPr>
              <p:cNvGrpSpPr/>
              <p:nvPr/>
            </p:nvGrpSpPr>
            <p:grpSpPr>
              <a:xfrm>
                <a:off x="-51197" y="2331050"/>
                <a:ext cx="1692740" cy="1281595"/>
                <a:chOff x="23749" y="2344578"/>
                <a:chExt cx="1692740" cy="1281595"/>
              </a:xfrm>
            </p:grpSpPr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4653BCD8-4E98-450B-B3F2-D40A0E2A9942}"/>
                    </a:ext>
                  </a:extLst>
                </p:cNvPr>
                <p:cNvGrpSpPr/>
                <p:nvPr/>
              </p:nvGrpSpPr>
              <p:grpSpPr>
                <a:xfrm>
                  <a:off x="23749" y="2344578"/>
                  <a:ext cx="1563151" cy="1281595"/>
                  <a:chOff x="1246172" y="2407661"/>
                  <a:chExt cx="1563151" cy="1281595"/>
                </a:xfrm>
              </p:grpSpPr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50C2DD53-4B56-421B-93DA-C961DA805C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19263" y="2890788"/>
                    <a:ext cx="165100" cy="511281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663872 h 851408"/>
                      <a:gd name="connsiteX1" fmla="*/ 0 w 215646"/>
                      <a:gd name="connsiteY1" fmla="*/ 851408 h 851408"/>
                      <a:gd name="connsiteX2" fmla="*/ 0 w 215646"/>
                      <a:gd name="connsiteY2" fmla="*/ 0 h 851408"/>
                      <a:gd name="connsiteX3" fmla="*/ 215646 w 215646"/>
                      <a:gd name="connsiteY3" fmla="*/ 663872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663872"/>
                        </a:moveTo>
                        <a:lnTo>
                          <a:pt x="0" y="851408"/>
                        </a:lnTo>
                        <a:lnTo>
                          <a:pt x="0" y="0"/>
                        </a:lnTo>
                        <a:lnTo>
                          <a:pt x="215646" y="66387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FC49F8FB-FE8A-41F4-9C85-C3C1A6AE86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49029" y="3111911"/>
                    <a:ext cx="165100" cy="389712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0 h 851408"/>
                      <a:gd name="connsiteX1" fmla="*/ 215646 w 215646"/>
                      <a:gd name="connsiteY1" fmla="*/ 851408 h 851408"/>
                      <a:gd name="connsiteX2" fmla="*/ 0 w 215646"/>
                      <a:gd name="connsiteY2" fmla="*/ 663872 h 851408"/>
                      <a:gd name="connsiteX3" fmla="*/ 215646 w 215646"/>
                      <a:gd name="connsiteY3" fmla="*/ 0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0"/>
                        </a:moveTo>
                        <a:lnTo>
                          <a:pt x="215646" y="851408"/>
                        </a:lnTo>
                        <a:lnTo>
                          <a:pt x="0" y="663872"/>
                        </a:lnTo>
                        <a:lnTo>
                          <a:pt x="21564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D2E4D0D8-215A-4C2E-B4C4-2AD4548D09AF}"/>
                      </a:ext>
                    </a:extLst>
                  </p:cNvPr>
                  <p:cNvSpPr/>
                  <p:nvPr/>
                </p:nvSpPr>
                <p:spPr>
                  <a:xfrm>
                    <a:off x="1527728" y="2407661"/>
                    <a:ext cx="1281595" cy="1281595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D8C97D5F-5A69-4673-8774-4E465121FBB0}"/>
                      </a:ext>
                    </a:extLst>
                  </p:cNvPr>
                  <p:cNvSpPr/>
                  <p:nvPr/>
                </p:nvSpPr>
                <p:spPr>
                  <a:xfrm>
                    <a:off x="1527727" y="2407661"/>
                    <a:ext cx="1281596" cy="1158664"/>
                  </a:xfrm>
                  <a:custGeom>
                    <a:avLst/>
                    <a:gdLst>
                      <a:gd name="connsiteX0" fmla="*/ 640798 w 1281596"/>
                      <a:gd name="connsiteY0" fmla="*/ 0 h 1158664"/>
                      <a:gd name="connsiteX1" fmla="*/ 1281596 w 1281596"/>
                      <a:gd name="connsiteY1" fmla="*/ 640798 h 1158664"/>
                      <a:gd name="connsiteX2" fmla="*/ 1093911 w 1281596"/>
                      <a:gd name="connsiteY2" fmla="*/ 1093911 h 1158664"/>
                      <a:gd name="connsiteX3" fmla="*/ 1015430 w 1281596"/>
                      <a:gd name="connsiteY3" fmla="*/ 1158664 h 1158664"/>
                      <a:gd name="connsiteX4" fmla="*/ 1041405 w 1281596"/>
                      <a:gd name="connsiteY4" fmla="*/ 1105070 h 1158664"/>
                      <a:gd name="connsiteX5" fmla="*/ 906704 w 1281596"/>
                      <a:gd name="connsiteY5" fmla="*/ 436492 h 1158664"/>
                      <a:gd name="connsiteX6" fmla="*/ 187678 w 1281596"/>
                      <a:gd name="connsiteY6" fmla="*/ 761292 h 1158664"/>
                      <a:gd name="connsiteX7" fmla="*/ 131205 w 1281596"/>
                      <a:gd name="connsiteY7" fmla="*/ 877809 h 1158664"/>
                      <a:gd name="connsiteX8" fmla="*/ 99108 w 1281596"/>
                      <a:gd name="connsiteY8" fmla="*/ 980043 h 1158664"/>
                      <a:gd name="connsiteX9" fmla="*/ 50357 w 1281596"/>
                      <a:gd name="connsiteY9" fmla="*/ 890226 h 1158664"/>
                      <a:gd name="connsiteX10" fmla="*/ 0 w 1281596"/>
                      <a:gd name="connsiteY10" fmla="*/ 640798 h 1158664"/>
                      <a:gd name="connsiteX11" fmla="*/ 640798 w 1281596"/>
                      <a:gd name="connsiteY11" fmla="*/ 0 h 1158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81596" h="1158664">
                        <a:moveTo>
                          <a:pt x="640798" y="0"/>
                        </a:moveTo>
                        <a:cubicBezTo>
                          <a:pt x="994701" y="0"/>
                          <a:pt x="1281596" y="286895"/>
                          <a:pt x="1281596" y="640798"/>
                        </a:cubicBezTo>
                        <a:cubicBezTo>
                          <a:pt x="1281596" y="817750"/>
                          <a:pt x="1209872" y="977949"/>
                          <a:pt x="1093911" y="1093911"/>
                        </a:cubicBezTo>
                        <a:lnTo>
                          <a:pt x="1015430" y="1158664"/>
                        </a:lnTo>
                        <a:lnTo>
                          <a:pt x="1041405" y="1105070"/>
                        </a:lnTo>
                        <a:cubicBezTo>
                          <a:pt x="1150236" y="830730"/>
                          <a:pt x="1099341" y="547711"/>
                          <a:pt x="906704" y="436492"/>
                        </a:cubicBezTo>
                        <a:cubicBezTo>
                          <a:pt x="686548" y="309385"/>
                          <a:pt x="364629" y="454803"/>
                          <a:pt x="187678" y="761292"/>
                        </a:cubicBezTo>
                        <a:cubicBezTo>
                          <a:pt x="165559" y="799603"/>
                          <a:pt x="146752" y="838618"/>
                          <a:pt x="131205" y="877809"/>
                        </a:cubicBezTo>
                        <a:lnTo>
                          <a:pt x="99108" y="980043"/>
                        </a:lnTo>
                        <a:lnTo>
                          <a:pt x="50357" y="890226"/>
                        </a:lnTo>
                        <a:cubicBezTo>
                          <a:pt x="17931" y="813562"/>
                          <a:pt x="0" y="729274"/>
                          <a:pt x="0" y="640798"/>
                        </a:cubicBezTo>
                        <a:cubicBezTo>
                          <a:pt x="0" y="286895"/>
                          <a:pt x="286895" y="0"/>
                          <a:pt x="64079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5829BDCC-6A9C-486E-B7C1-A65AB7F5CF0B}"/>
                      </a:ext>
                    </a:extLst>
                  </p:cNvPr>
                  <p:cNvSpPr/>
                  <p:nvPr/>
                </p:nvSpPr>
                <p:spPr>
                  <a:xfrm>
                    <a:off x="1746115" y="2722632"/>
                    <a:ext cx="418995" cy="4189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6F789E7A-9326-4C1D-9FA2-C98CFA9931AC}"/>
                      </a:ext>
                    </a:extLst>
                  </p:cNvPr>
                  <p:cNvSpPr/>
                  <p:nvPr/>
                </p:nvSpPr>
                <p:spPr>
                  <a:xfrm>
                    <a:off x="1755735" y="2781778"/>
                    <a:ext cx="291814" cy="2918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470A50F7-5E36-443B-ABEA-C11FD079B153}"/>
                    </a:ext>
                  </a:extLst>
                </p:cNvPr>
                <p:cNvSpPr/>
                <p:nvPr/>
              </p:nvSpPr>
              <p:spPr>
                <a:xfrm>
                  <a:off x="351463" y="2344578"/>
                  <a:ext cx="1365026" cy="1026916"/>
                </a:xfrm>
                <a:custGeom>
                  <a:avLst/>
                  <a:gdLst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5901 w 1365026"/>
                    <a:gd name="connsiteY2" fmla="*/ 22167 h 1026916"/>
                    <a:gd name="connsiteX3" fmla="*/ 751505 w 1365026"/>
                    <a:gd name="connsiteY3" fmla="*/ 14925 h 1026916"/>
                    <a:gd name="connsiteX4" fmla="*/ 1365026 w 1365026"/>
                    <a:gd name="connsiteY4" fmla="*/ 90995 h 1026916"/>
                    <a:gd name="connsiteX5" fmla="*/ 1044208 w 1365026"/>
                    <a:gd name="connsiteY5" fmla="*/ 182575 h 1026916"/>
                    <a:gd name="connsiteX6" fmla="*/ 1050402 w 1365026"/>
                    <a:gd name="connsiteY6" fmla="*/ 187686 h 1026916"/>
                    <a:gd name="connsiteX7" fmla="*/ 1238087 w 1365026"/>
                    <a:gd name="connsiteY7" fmla="*/ 640798 h 1026916"/>
                    <a:gd name="connsiteX8" fmla="*/ 1128649 w 1365026"/>
                    <a:gd name="connsiteY8" fmla="*/ 999074 h 1026916"/>
                    <a:gd name="connsiteX9" fmla="*/ 1105678 w 1365026"/>
                    <a:gd name="connsiteY9" fmla="*/ 1026916 h 1026916"/>
                    <a:gd name="connsiteX10" fmla="*/ 1136168 w 1365026"/>
                    <a:gd name="connsiteY10" fmla="*/ 928691 h 1026916"/>
                    <a:gd name="connsiteX11" fmla="*/ 1149187 w 1365026"/>
                    <a:gd name="connsiteY11" fmla="*/ 799548 h 1026916"/>
                    <a:gd name="connsiteX12" fmla="*/ 508389 w 1365026"/>
                    <a:gd name="connsiteY12" fmla="*/ 158750 h 1026916"/>
                    <a:gd name="connsiteX13" fmla="*/ 55276 w 1365026"/>
                    <a:gd name="connsiteY13" fmla="*/ 346435 h 1026916"/>
                    <a:gd name="connsiteX14" fmla="*/ 0 w 1365026"/>
                    <a:gd name="connsiteY14" fmla="*/ 413431 h 1026916"/>
                    <a:gd name="connsiteX15" fmla="*/ 6848 w 1365026"/>
                    <a:gd name="connsiteY15" fmla="*/ 391370 h 1026916"/>
                    <a:gd name="connsiteX16" fmla="*/ 597289 w 1365026"/>
                    <a:gd name="connsiteY16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1505 w 1365026"/>
                    <a:gd name="connsiteY2" fmla="*/ 14925 h 1026916"/>
                    <a:gd name="connsiteX3" fmla="*/ 1365026 w 1365026"/>
                    <a:gd name="connsiteY3" fmla="*/ 90995 h 1026916"/>
                    <a:gd name="connsiteX4" fmla="*/ 1044208 w 1365026"/>
                    <a:gd name="connsiteY4" fmla="*/ 182575 h 1026916"/>
                    <a:gd name="connsiteX5" fmla="*/ 1050402 w 1365026"/>
                    <a:gd name="connsiteY5" fmla="*/ 187686 h 1026916"/>
                    <a:gd name="connsiteX6" fmla="*/ 1238087 w 1365026"/>
                    <a:gd name="connsiteY6" fmla="*/ 640798 h 1026916"/>
                    <a:gd name="connsiteX7" fmla="*/ 1128649 w 1365026"/>
                    <a:gd name="connsiteY7" fmla="*/ 999074 h 1026916"/>
                    <a:gd name="connsiteX8" fmla="*/ 1105678 w 1365026"/>
                    <a:gd name="connsiteY8" fmla="*/ 1026916 h 1026916"/>
                    <a:gd name="connsiteX9" fmla="*/ 1136168 w 1365026"/>
                    <a:gd name="connsiteY9" fmla="*/ 928691 h 1026916"/>
                    <a:gd name="connsiteX10" fmla="*/ 1149187 w 1365026"/>
                    <a:gd name="connsiteY10" fmla="*/ 799548 h 1026916"/>
                    <a:gd name="connsiteX11" fmla="*/ 508389 w 1365026"/>
                    <a:gd name="connsiteY11" fmla="*/ 158750 h 1026916"/>
                    <a:gd name="connsiteX12" fmla="*/ 55276 w 1365026"/>
                    <a:gd name="connsiteY12" fmla="*/ 346435 h 1026916"/>
                    <a:gd name="connsiteX13" fmla="*/ 0 w 1365026"/>
                    <a:gd name="connsiteY13" fmla="*/ 413431 h 1026916"/>
                    <a:gd name="connsiteX14" fmla="*/ 6848 w 1365026"/>
                    <a:gd name="connsiteY14" fmla="*/ 391370 h 1026916"/>
                    <a:gd name="connsiteX15" fmla="*/ 597289 w 1365026"/>
                    <a:gd name="connsiteY15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1365026 w 1365026"/>
                    <a:gd name="connsiteY2" fmla="*/ 90995 h 1026916"/>
                    <a:gd name="connsiteX3" fmla="*/ 1044208 w 1365026"/>
                    <a:gd name="connsiteY3" fmla="*/ 182575 h 1026916"/>
                    <a:gd name="connsiteX4" fmla="*/ 1050402 w 1365026"/>
                    <a:gd name="connsiteY4" fmla="*/ 187686 h 1026916"/>
                    <a:gd name="connsiteX5" fmla="*/ 1238087 w 1365026"/>
                    <a:gd name="connsiteY5" fmla="*/ 640798 h 1026916"/>
                    <a:gd name="connsiteX6" fmla="*/ 1128649 w 1365026"/>
                    <a:gd name="connsiteY6" fmla="*/ 999074 h 1026916"/>
                    <a:gd name="connsiteX7" fmla="*/ 1105678 w 1365026"/>
                    <a:gd name="connsiteY7" fmla="*/ 1026916 h 1026916"/>
                    <a:gd name="connsiteX8" fmla="*/ 1136168 w 1365026"/>
                    <a:gd name="connsiteY8" fmla="*/ 928691 h 1026916"/>
                    <a:gd name="connsiteX9" fmla="*/ 1149187 w 1365026"/>
                    <a:gd name="connsiteY9" fmla="*/ 799548 h 1026916"/>
                    <a:gd name="connsiteX10" fmla="*/ 508389 w 1365026"/>
                    <a:gd name="connsiteY10" fmla="*/ 158750 h 1026916"/>
                    <a:gd name="connsiteX11" fmla="*/ 55276 w 1365026"/>
                    <a:gd name="connsiteY11" fmla="*/ 346435 h 1026916"/>
                    <a:gd name="connsiteX12" fmla="*/ 0 w 1365026"/>
                    <a:gd name="connsiteY12" fmla="*/ 413431 h 1026916"/>
                    <a:gd name="connsiteX13" fmla="*/ 6848 w 1365026"/>
                    <a:gd name="connsiteY13" fmla="*/ 391370 h 1026916"/>
                    <a:gd name="connsiteX14" fmla="*/ 597289 w 1365026"/>
                    <a:gd name="connsiteY14" fmla="*/ 0 h 102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5026" h="1026916">
                      <a:moveTo>
                        <a:pt x="597289" y="0"/>
                      </a:moveTo>
                      <a:cubicBezTo>
                        <a:pt x="641527" y="0"/>
                        <a:pt x="684718" y="4483"/>
                        <a:pt x="726432" y="13019"/>
                      </a:cubicBezTo>
                      <a:lnTo>
                        <a:pt x="1365026" y="90995"/>
                      </a:lnTo>
                      <a:lnTo>
                        <a:pt x="1044208" y="182575"/>
                      </a:lnTo>
                      <a:lnTo>
                        <a:pt x="1050402" y="187686"/>
                      </a:lnTo>
                      <a:cubicBezTo>
                        <a:pt x="1166363" y="303647"/>
                        <a:pt x="1238087" y="463847"/>
                        <a:pt x="1238087" y="640798"/>
                      </a:cubicBezTo>
                      <a:cubicBezTo>
                        <a:pt x="1238087" y="773512"/>
                        <a:pt x="1197743" y="896802"/>
                        <a:pt x="1128649" y="999074"/>
                      </a:cubicBezTo>
                      <a:lnTo>
                        <a:pt x="1105678" y="1026916"/>
                      </a:lnTo>
                      <a:lnTo>
                        <a:pt x="1136168" y="928691"/>
                      </a:lnTo>
                      <a:cubicBezTo>
                        <a:pt x="1144705" y="886977"/>
                        <a:pt x="1149187" y="843786"/>
                        <a:pt x="1149187" y="799548"/>
                      </a:cubicBezTo>
                      <a:cubicBezTo>
                        <a:pt x="1149187" y="445645"/>
                        <a:pt x="862292" y="158750"/>
                        <a:pt x="508389" y="158750"/>
                      </a:cubicBezTo>
                      <a:cubicBezTo>
                        <a:pt x="331438" y="158750"/>
                        <a:pt x="171238" y="230474"/>
                        <a:pt x="55276" y="346435"/>
                      </a:cubicBezTo>
                      <a:lnTo>
                        <a:pt x="0" y="413431"/>
                      </a:lnTo>
                      <a:lnTo>
                        <a:pt x="6848" y="391370"/>
                      </a:lnTo>
                      <a:cubicBezTo>
                        <a:pt x="104127" y="161379"/>
                        <a:pt x="331862" y="0"/>
                        <a:pt x="59728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AA469224-CD66-43D8-8A35-D3995072B7A5}"/>
                  </a:ext>
                </a:extLst>
              </p:cNvPr>
              <p:cNvSpPr/>
              <p:nvPr/>
            </p:nvSpPr>
            <p:spPr>
              <a:xfrm>
                <a:off x="958193" y="3093636"/>
                <a:ext cx="236397" cy="11922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0D8700A6-38DF-489E-BC49-04255DB0436E}"/>
              </a:ext>
            </a:extLst>
          </p:cNvPr>
          <p:cNvGrpSpPr/>
          <p:nvPr/>
        </p:nvGrpSpPr>
        <p:grpSpPr>
          <a:xfrm>
            <a:off x="810934" y="3964082"/>
            <a:ext cx="2487032" cy="2236026"/>
            <a:chOff x="-291504" y="3050620"/>
            <a:chExt cx="3081824" cy="2770788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0DF1A73C-D486-41E2-9786-246057AB57B8}"/>
                </a:ext>
              </a:extLst>
            </p:cNvPr>
            <p:cNvGrpSpPr/>
            <p:nvPr/>
          </p:nvGrpSpPr>
          <p:grpSpPr>
            <a:xfrm rot="20700000">
              <a:off x="554627" y="5189855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4249172C-6E3D-4F71-AFD3-A109311343CD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418" name="台形 417">
                  <a:extLst>
                    <a:ext uri="{FF2B5EF4-FFF2-40B4-BE49-F238E27FC236}">
                      <a16:creationId xmlns:a16="http://schemas.microsoft.com/office/drawing/2014/main" id="{C1092CA1-F254-4AEA-9D0D-3DCECCC57CF0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1EBCF72D-0B1B-4FCC-8986-591EC858CD68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420" name="月 419">
                    <a:extLst>
                      <a:ext uri="{FF2B5EF4-FFF2-40B4-BE49-F238E27FC236}">
                        <a16:creationId xmlns:a16="http://schemas.microsoft.com/office/drawing/2014/main" id="{3944BB66-5B76-4F08-B814-665CA1849BF6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月 420">
                    <a:extLst>
                      <a:ext uri="{FF2B5EF4-FFF2-40B4-BE49-F238E27FC236}">
                        <a16:creationId xmlns:a16="http://schemas.microsoft.com/office/drawing/2014/main" id="{E96F4B36-15BC-4A3F-B2F2-C386388FE2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2" name="月 421">
                    <a:extLst>
                      <a:ext uri="{FF2B5EF4-FFF2-40B4-BE49-F238E27FC236}">
                        <a16:creationId xmlns:a16="http://schemas.microsoft.com/office/drawing/2014/main" id="{3E3F6DB2-913C-4EAD-858B-DCBA620F6AC6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17" name="楕円 194">
                <a:extLst>
                  <a:ext uri="{FF2B5EF4-FFF2-40B4-BE49-F238E27FC236}">
                    <a16:creationId xmlns:a16="http://schemas.microsoft.com/office/drawing/2014/main" id="{8E8992AF-F500-41AE-8B04-37D23144DF18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F7235FF2-AE0B-4EB2-916C-6619E8E98211}"/>
                </a:ext>
              </a:extLst>
            </p:cNvPr>
            <p:cNvSpPr/>
            <p:nvPr/>
          </p:nvSpPr>
          <p:spPr>
            <a:xfrm rot="19800000">
              <a:off x="780535" y="3715709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E44D32B0-9609-43C9-B3F1-6969E31716B7}"/>
                </a:ext>
              </a:extLst>
            </p:cNvPr>
            <p:cNvSpPr/>
            <p:nvPr/>
          </p:nvSpPr>
          <p:spPr>
            <a:xfrm>
              <a:off x="296939" y="388546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E2C16156-8CBC-4C44-A3D4-73A5527D3DD9}"/>
                </a:ext>
              </a:extLst>
            </p:cNvPr>
            <p:cNvSpPr/>
            <p:nvPr/>
          </p:nvSpPr>
          <p:spPr>
            <a:xfrm>
              <a:off x="302404" y="409882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9AE8DE9F-A0E2-43DB-A241-56758B52CA59}"/>
                </a:ext>
              </a:extLst>
            </p:cNvPr>
            <p:cNvGrpSpPr/>
            <p:nvPr/>
          </p:nvGrpSpPr>
          <p:grpSpPr>
            <a:xfrm>
              <a:off x="830003" y="3838134"/>
              <a:ext cx="1701414" cy="971260"/>
              <a:chOff x="2489273" y="3248373"/>
              <a:chExt cx="1544643" cy="881767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0F299203-2549-4B50-A77F-3DBB910B774A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3F9E0D59-3880-4C67-BB6E-0E46F8BFDFF2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9278A565-405E-4AD9-828D-977522381155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6C693EBF-40E0-4B88-80A5-EC38657050E1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EFD24460-957E-452A-A313-575001B51944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9FB8012B-C9CF-4066-93E0-616624942D5D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E90F9D90-14FD-4611-AFE2-2D03DBC4AC05}"/>
                </a:ext>
              </a:extLst>
            </p:cNvPr>
            <p:cNvGrpSpPr/>
            <p:nvPr/>
          </p:nvGrpSpPr>
          <p:grpSpPr>
            <a:xfrm rot="19800000">
              <a:off x="815048" y="5212499"/>
              <a:ext cx="735661" cy="608909"/>
              <a:chOff x="3779592" y="4545670"/>
              <a:chExt cx="735661" cy="608909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6CA9CCC3-0B28-4898-B930-8D89EB990346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6C6A34AA-4710-404D-9371-26FEDE8368FC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F6A40C10-93A6-42E8-AFEB-7922144670BE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57DEE3B2-6E5C-4CBA-8190-E11A8D84328C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月 407">
                    <a:extLst>
                      <a:ext uri="{FF2B5EF4-FFF2-40B4-BE49-F238E27FC236}">
                        <a16:creationId xmlns:a16="http://schemas.microsoft.com/office/drawing/2014/main" id="{C4DE6F6D-5610-41A2-BB53-CF83D2378C3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0753A-3C20-457D-8B64-E729DADFA986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04" name="楕円 194">
                <a:extLst>
                  <a:ext uri="{FF2B5EF4-FFF2-40B4-BE49-F238E27FC236}">
                    <a16:creationId xmlns:a16="http://schemas.microsoft.com/office/drawing/2014/main" id="{DEE9F545-9729-47C9-893E-C70EBFD8B136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F1DAD745-44C7-4B2D-90EC-FBA23683DB5F}"/>
                </a:ext>
              </a:extLst>
            </p:cNvPr>
            <p:cNvGrpSpPr/>
            <p:nvPr/>
          </p:nvGrpSpPr>
          <p:grpSpPr>
            <a:xfrm rot="900000">
              <a:off x="-291504" y="3050620"/>
              <a:ext cx="1692740" cy="1281595"/>
              <a:chOff x="-51197" y="2331050"/>
              <a:chExt cx="1692740" cy="1281595"/>
            </a:xfrm>
          </p:grpSpPr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AB432A5B-CFB3-4638-BA94-0B8CCC8F4C2A}"/>
                  </a:ext>
                </a:extLst>
              </p:cNvPr>
              <p:cNvGrpSpPr/>
              <p:nvPr/>
            </p:nvGrpSpPr>
            <p:grpSpPr>
              <a:xfrm>
                <a:off x="-51197" y="2331050"/>
                <a:ext cx="1692740" cy="1281595"/>
                <a:chOff x="23749" y="2344578"/>
                <a:chExt cx="1692740" cy="1281595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0C39F72B-D483-4111-9D65-4FD4496865DD}"/>
                    </a:ext>
                  </a:extLst>
                </p:cNvPr>
                <p:cNvGrpSpPr/>
                <p:nvPr/>
              </p:nvGrpSpPr>
              <p:grpSpPr>
                <a:xfrm>
                  <a:off x="23749" y="2344578"/>
                  <a:ext cx="1563151" cy="1281595"/>
                  <a:chOff x="1246172" y="2407661"/>
                  <a:chExt cx="1563151" cy="1281595"/>
                </a:xfrm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0B235F7C-9939-4731-B508-F27AEDB9E82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19263" y="2890788"/>
                    <a:ext cx="165100" cy="511281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663872 h 851408"/>
                      <a:gd name="connsiteX1" fmla="*/ 0 w 215646"/>
                      <a:gd name="connsiteY1" fmla="*/ 851408 h 851408"/>
                      <a:gd name="connsiteX2" fmla="*/ 0 w 215646"/>
                      <a:gd name="connsiteY2" fmla="*/ 0 h 851408"/>
                      <a:gd name="connsiteX3" fmla="*/ 215646 w 215646"/>
                      <a:gd name="connsiteY3" fmla="*/ 663872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663872"/>
                        </a:moveTo>
                        <a:lnTo>
                          <a:pt x="0" y="851408"/>
                        </a:lnTo>
                        <a:lnTo>
                          <a:pt x="0" y="0"/>
                        </a:lnTo>
                        <a:lnTo>
                          <a:pt x="215646" y="66387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933A9FBD-0C1B-4368-B58C-E97BED407E9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1491215" y="3146529"/>
                    <a:ext cx="165100" cy="389712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0 h 851408"/>
                      <a:gd name="connsiteX1" fmla="*/ 215646 w 215646"/>
                      <a:gd name="connsiteY1" fmla="*/ 851408 h 851408"/>
                      <a:gd name="connsiteX2" fmla="*/ 0 w 215646"/>
                      <a:gd name="connsiteY2" fmla="*/ 663872 h 851408"/>
                      <a:gd name="connsiteX3" fmla="*/ 215646 w 215646"/>
                      <a:gd name="connsiteY3" fmla="*/ 0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0"/>
                        </a:moveTo>
                        <a:lnTo>
                          <a:pt x="215646" y="851408"/>
                        </a:lnTo>
                        <a:lnTo>
                          <a:pt x="0" y="663872"/>
                        </a:lnTo>
                        <a:lnTo>
                          <a:pt x="21564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楕円 399">
                    <a:extLst>
                      <a:ext uri="{FF2B5EF4-FFF2-40B4-BE49-F238E27FC236}">
                        <a16:creationId xmlns:a16="http://schemas.microsoft.com/office/drawing/2014/main" id="{BA5AEA3E-8EDA-4BF2-9BD2-0BA9AEA8A90B}"/>
                      </a:ext>
                    </a:extLst>
                  </p:cNvPr>
                  <p:cNvSpPr/>
                  <p:nvPr/>
                </p:nvSpPr>
                <p:spPr>
                  <a:xfrm>
                    <a:off x="1527728" y="2407661"/>
                    <a:ext cx="1281595" cy="1281595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B1B4164D-45D4-45F7-9B60-5858D8DA759C}"/>
                      </a:ext>
                    </a:extLst>
                  </p:cNvPr>
                  <p:cNvSpPr/>
                  <p:nvPr/>
                </p:nvSpPr>
                <p:spPr>
                  <a:xfrm>
                    <a:off x="1527727" y="2407661"/>
                    <a:ext cx="1281596" cy="1158664"/>
                  </a:xfrm>
                  <a:custGeom>
                    <a:avLst/>
                    <a:gdLst>
                      <a:gd name="connsiteX0" fmla="*/ 640798 w 1281596"/>
                      <a:gd name="connsiteY0" fmla="*/ 0 h 1158664"/>
                      <a:gd name="connsiteX1" fmla="*/ 1281596 w 1281596"/>
                      <a:gd name="connsiteY1" fmla="*/ 640798 h 1158664"/>
                      <a:gd name="connsiteX2" fmla="*/ 1093911 w 1281596"/>
                      <a:gd name="connsiteY2" fmla="*/ 1093911 h 1158664"/>
                      <a:gd name="connsiteX3" fmla="*/ 1015430 w 1281596"/>
                      <a:gd name="connsiteY3" fmla="*/ 1158664 h 1158664"/>
                      <a:gd name="connsiteX4" fmla="*/ 1041405 w 1281596"/>
                      <a:gd name="connsiteY4" fmla="*/ 1105070 h 1158664"/>
                      <a:gd name="connsiteX5" fmla="*/ 906704 w 1281596"/>
                      <a:gd name="connsiteY5" fmla="*/ 436492 h 1158664"/>
                      <a:gd name="connsiteX6" fmla="*/ 187678 w 1281596"/>
                      <a:gd name="connsiteY6" fmla="*/ 761292 h 1158664"/>
                      <a:gd name="connsiteX7" fmla="*/ 131205 w 1281596"/>
                      <a:gd name="connsiteY7" fmla="*/ 877809 h 1158664"/>
                      <a:gd name="connsiteX8" fmla="*/ 99108 w 1281596"/>
                      <a:gd name="connsiteY8" fmla="*/ 980043 h 1158664"/>
                      <a:gd name="connsiteX9" fmla="*/ 50357 w 1281596"/>
                      <a:gd name="connsiteY9" fmla="*/ 890226 h 1158664"/>
                      <a:gd name="connsiteX10" fmla="*/ 0 w 1281596"/>
                      <a:gd name="connsiteY10" fmla="*/ 640798 h 1158664"/>
                      <a:gd name="connsiteX11" fmla="*/ 640798 w 1281596"/>
                      <a:gd name="connsiteY11" fmla="*/ 0 h 1158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81596" h="1158664">
                        <a:moveTo>
                          <a:pt x="640798" y="0"/>
                        </a:moveTo>
                        <a:cubicBezTo>
                          <a:pt x="994701" y="0"/>
                          <a:pt x="1281596" y="286895"/>
                          <a:pt x="1281596" y="640798"/>
                        </a:cubicBezTo>
                        <a:cubicBezTo>
                          <a:pt x="1281596" y="817750"/>
                          <a:pt x="1209872" y="977949"/>
                          <a:pt x="1093911" y="1093911"/>
                        </a:cubicBezTo>
                        <a:lnTo>
                          <a:pt x="1015430" y="1158664"/>
                        </a:lnTo>
                        <a:lnTo>
                          <a:pt x="1041405" y="1105070"/>
                        </a:lnTo>
                        <a:cubicBezTo>
                          <a:pt x="1150236" y="830730"/>
                          <a:pt x="1099341" y="547711"/>
                          <a:pt x="906704" y="436492"/>
                        </a:cubicBezTo>
                        <a:cubicBezTo>
                          <a:pt x="686548" y="309385"/>
                          <a:pt x="364629" y="454803"/>
                          <a:pt x="187678" y="761292"/>
                        </a:cubicBezTo>
                        <a:cubicBezTo>
                          <a:pt x="165559" y="799603"/>
                          <a:pt x="146752" y="838618"/>
                          <a:pt x="131205" y="877809"/>
                        </a:cubicBezTo>
                        <a:lnTo>
                          <a:pt x="99108" y="980043"/>
                        </a:lnTo>
                        <a:lnTo>
                          <a:pt x="50357" y="890226"/>
                        </a:lnTo>
                        <a:cubicBezTo>
                          <a:pt x="17931" y="813562"/>
                          <a:pt x="0" y="729274"/>
                          <a:pt x="0" y="640798"/>
                        </a:cubicBezTo>
                        <a:cubicBezTo>
                          <a:pt x="0" y="286895"/>
                          <a:pt x="286895" y="0"/>
                          <a:pt x="64079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楕円 401">
                    <a:extLst>
                      <a:ext uri="{FF2B5EF4-FFF2-40B4-BE49-F238E27FC236}">
                        <a16:creationId xmlns:a16="http://schemas.microsoft.com/office/drawing/2014/main" id="{3AEA191D-E2D1-4B64-B5D8-BE123F4AD62E}"/>
                      </a:ext>
                    </a:extLst>
                  </p:cNvPr>
                  <p:cNvSpPr/>
                  <p:nvPr/>
                </p:nvSpPr>
                <p:spPr>
                  <a:xfrm>
                    <a:off x="1746115" y="2722632"/>
                    <a:ext cx="418995" cy="4189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FA0D4C89-EE38-4123-8833-021486AE02B3}"/>
                    </a:ext>
                  </a:extLst>
                </p:cNvPr>
                <p:cNvSpPr/>
                <p:nvPr/>
              </p:nvSpPr>
              <p:spPr>
                <a:xfrm>
                  <a:off x="351463" y="2344578"/>
                  <a:ext cx="1365026" cy="1026916"/>
                </a:xfrm>
                <a:custGeom>
                  <a:avLst/>
                  <a:gdLst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5901 w 1365026"/>
                    <a:gd name="connsiteY2" fmla="*/ 22167 h 1026916"/>
                    <a:gd name="connsiteX3" fmla="*/ 751505 w 1365026"/>
                    <a:gd name="connsiteY3" fmla="*/ 14925 h 1026916"/>
                    <a:gd name="connsiteX4" fmla="*/ 1365026 w 1365026"/>
                    <a:gd name="connsiteY4" fmla="*/ 90995 h 1026916"/>
                    <a:gd name="connsiteX5" fmla="*/ 1044208 w 1365026"/>
                    <a:gd name="connsiteY5" fmla="*/ 182575 h 1026916"/>
                    <a:gd name="connsiteX6" fmla="*/ 1050402 w 1365026"/>
                    <a:gd name="connsiteY6" fmla="*/ 187686 h 1026916"/>
                    <a:gd name="connsiteX7" fmla="*/ 1238087 w 1365026"/>
                    <a:gd name="connsiteY7" fmla="*/ 640798 h 1026916"/>
                    <a:gd name="connsiteX8" fmla="*/ 1128649 w 1365026"/>
                    <a:gd name="connsiteY8" fmla="*/ 999074 h 1026916"/>
                    <a:gd name="connsiteX9" fmla="*/ 1105678 w 1365026"/>
                    <a:gd name="connsiteY9" fmla="*/ 1026916 h 1026916"/>
                    <a:gd name="connsiteX10" fmla="*/ 1136168 w 1365026"/>
                    <a:gd name="connsiteY10" fmla="*/ 928691 h 1026916"/>
                    <a:gd name="connsiteX11" fmla="*/ 1149187 w 1365026"/>
                    <a:gd name="connsiteY11" fmla="*/ 799548 h 1026916"/>
                    <a:gd name="connsiteX12" fmla="*/ 508389 w 1365026"/>
                    <a:gd name="connsiteY12" fmla="*/ 158750 h 1026916"/>
                    <a:gd name="connsiteX13" fmla="*/ 55276 w 1365026"/>
                    <a:gd name="connsiteY13" fmla="*/ 346435 h 1026916"/>
                    <a:gd name="connsiteX14" fmla="*/ 0 w 1365026"/>
                    <a:gd name="connsiteY14" fmla="*/ 413431 h 1026916"/>
                    <a:gd name="connsiteX15" fmla="*/ 6848 w 1365026"/>
                    <a:gd name="connsiteY15" fmla="*/ 391370 h 1026916"/>
                    <a:gd name="connsiteX16" fmla="*/ 597289 w 1365026"/>
                    <a:gd name="connsiteY16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1505 w 1365026"/>
                    <a:gd name="connsiteY2" fmla="*/ 14925 h 1026916"/>
                    <a:gd name="connsiteX3" fmla="*/ 1365026 w 1365026"/>
                    <a:gd name="connsiteY3" fmla="*/ 90995 h 1026916"/>
                    <a:gd name="connsiteX4" fmla="*/ 1044208 w 1365026"/>
                    <a:gd name="connsiteY4" fmla="*/ 182575 h 1026916"/>
                    <a:gd name="connsiteX5" fmla="*/ 1050402 w 1365026"/>
                    <a:gd name="connsiteY5" fmla="*/ 187686 h 1026916"/>
                    <a:gd name="connsiteX6" fmla="*/ 1238087 w 1365026"/>
                    <a:gd name="connsiteY6" fmla="*/ 640798 h 1026916"/>
                    <a:gd name="connsiteX7" fmla="*/ 1128649 w 1365026"/>
                    <a:gd name="connsiteY7" fmla="*/ 999074 h 1026916"/>
                    <a:gd name="connsiteX8" fmla="*/ 1105678 w 1365026"/>
                    <a:gd name="connsiteY8" fmla="*/ 1026916 h 1026916"/>
                    <a:gd name="connsiteX9" fmla="*/ 1136168 w 1365026"/>
                    <a:gd name="connsiteY9" fmla="*/ 928691 h 1026916"/>
                    <a:gd name="connsiteX10" fmla="*/ 1149187 w 1365026"/>
                    <a:gd name="connsiteY10" fmla="*/ 799548 h 1026916"/>
                    <a:gd name="connsiteX11" fmla="*/ 508389 w 1365026"/>
                    <a:gd name="connsiteY11" fmla="*/ 158750 h 1026916"/>
                    <a:gd name="connsiteX12" fmla="*/ 55276 w 1365026"/>
                    <a:gd name="connsiteY12" fmla="*/ 346435 h 1026916"/>
                    <a:gd name="connsiteX13" fmla="*/ 0 w 1365026"/>
                    <a:gd name="connsiteY13" fmla="*/ 413431 h 1026916"/>
                    <a:gd name="connsiteX14" fmla="*/ 6848 w 1365026"/>
                    <a:gd name="connsiteY14" fmla="*/ 391370 h 1026916"/>
                    <a:gd name="connsiteX15" fmla="*/ 597289 w 1365026"/>
                    <a:gd name="connsiteY15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1365026 w 1365026"/>
                    <a:gd name="connsiteY2" fmla="*/ 90995 h 1026916"/>
                    <a:gd name="connsiteX3" fmla="*/ 1044208 w 1365026"/>
                    <a:gd name="connsiteY3" fmla="*/ 182575 h 1026916"/>
                    <a:gd name="connsiteX4" fmla="*/ 1050402 w 1365026"/>
                    <a:gd name="connsiteY4" fmla="*/ 187686 h 1026916"/>
                    <a:gd name="connsiteX5" fmla="*/ 1238087 w 1365026"/>
                    <a:gd name="connsiteY5" fmla="*/ 640798 h 1026916"/>
                    <a:gd name="connsiteX6" fmla="*/ 1128649 w 1365026"/>
                    <a:gd name="connsiteY6" fmla="*/ 999074 h 1026916"/>
                    <a:gd name="connsiteX7" fmla="*/ 1105678 w 1365026"/>
                    <a:gd name="connsiteY7" fmla="*/ 1026916 h 1026916"/>
                    <a:gd name="connsiteX8" fmla="*/ 1136168 w 1365026"/>
                    <a:gd name="connsiteY8" fmla="*/ 928691 h 1026916"/>
                    <a:gd name="connsiteX9" fmla="*/ 1149187 w 1365026"/>
                    <a:gd name="connsiteY9" fmla="*/ 799548 h 1026916"/>
                    <a:gd name="connsiteX10" fmla="*/ 508389 w 1365026"/>
                    <a:gd name="connsiteY10" fmla="*/ 158750 h 1026916"/>
                    <a:gd name="connsiteX11" fmla="*/ 55276 w 1365026"/>
                    <a:gd name="connsiteY11" fmla="*/ 346435 h 1026916"/>
                    <a:gd name="connsiteX12" fmla="*/ 0 w 1365026"/>
                    <a:gd name="connsiteY12" fmla="*/ 413431 h 1026916"/>
                    <a:gd name="connsiteX13" fmla="*/ 6848 w 1365026"/>
                    <a:gd name="connsiteY13" fmla="*/ 391370 h 1026916"/>
                    <a:gd name="connsiteX14" fmla="*/ 597289 w 1365026"/>
                    <a:gd name="connsiteY14" fmla="*/ 0 h 102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5026" h="1026916">
                      <a:moveTo>
                        <a:pt x="597289" y="0"/>
                      </a:moveTo>
                      <a:cubicBezTo>
                        <a:pt x="641527" y="0"/>
                        <a:pt x="684718" y="4483"/>
                        <a:pt x="726432" y="13019"/>
                      </a:cubicBezTo>
                      <a:lnTo>
                        <a:pt x="1365026" y="90995"/>
                      </a:lnTo>
                      <a:lnTo>
                        <a:pt x="1044208" y="182575"/>
                      </a:lnTo>
                      <a:lnTo>
                        <a:pt x="1050402" y="187686"/>
                      </a:lnTo>
                      <a:cubicBezTo>
                        <a:pt x="1166363" y="303647"/>
                        <a:pt x="1238087" y="463847"/>
                        <a:pt x="1238087" y="640798"/>
                      </a:cubicBezTo>
                      <a:cubicBezTo>
                        <a:pt x="1238087" y="773512"/>
                        <a:pt x="1197743" y="896802"/>
                        <a:pt x="1128649" y="999074"/>
                      </a:cubicBezTo>
                      <a:lnTo>
                        <a:pt x="1105678" y="1026916"/>
                      </a:lnTo>
                      <a:lnTo>
                        <a:pt x="1136168" y="928691"/>
                      </a:lnTo>
                      <a:cubicBezTo>
                        <a:pt x="1144705" y="886977"/>
                        <a:pt x="1149187" y="843786"/>
                        <a:pt x="1149187" y="799548"/>
                      </a:cubicBezTo>
                      <a:cubicBezTo>
                        <a:pt x="1149187" y="445645"/>
                        <a:pt x="862292" y="158750"/>
                        <a:pt x="508389" y="158750"/>
                      </a:cubicBezTo>
                      <a:cubicBezTo>
                        <a:pt x="331438" y="158750"/>
                        <a:pt x="171238" y="230474"/>
                        <a:pt x="55276" y="346435"/>
                      </a:cubicBezTo>
                      <a:lnTo>
                        <a:pt x="0" y="413431"/>
                      </a:lnTo>
                      <a:lnTo>
                        <a:pt x="6848" y="391370"/>
                      </a:lnTo>
                      <a:cubicBezTo>
                        <a:pt x="104127" y="161379"/>
                        <a:pt x="331862" y="0"/>
                        <a:pt x="59728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A9D17EE2-0EE3-49DA-A14A-242F405F4F9F}"/>
                  </a:ext>
                </a:extLst>
              </p:cNvPr>
              <p:cNvSpPr/>
              <p:nvPr/>
            </p:nvSpPr>
            <p:spPr>
              <a:xfrm>
                <a:off x="958193" y="3093636"/>
                <a:ext cx="236397" cy="11922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D1021926-D917-4F18-AE4F-00C2D5072B42}"/>
                </a:ext>
              </a:extLst>
            </p:cNvPr>
            <p:cNvSpPr/>
            <p:nvPr/>
          </p:nvSpPr>
          <p:spPr>
            <a:xfrm>
              <a:off x="294341" y="3446231"/>
              <a:ext cx="342988" cy="145885"/>
            </a:xfrm>
            <a:custGeom>
              <a:avLst/>
              <a:gdLst>
                <a:gd name="connsiteX0" fmla="*/ 321542 w 643084"/>
                <a:gd name="connsiteY0" fmla="*/ 0 h 273526"/>
                <a:gd name="connsiteX1" fmla="*/ 623664 w 643084"/>
                <a:gd name="connsiteY1" fmla="*/ 160637 h 273526"/>
                <a:gd name="connsiteX2" fmla="*/ 643084 w 643084"/>
                <a:gd name="connsiteY2" fmla="*/ 196416 h 273526"/>
                <a:gd name="connsiteX3" fmla="*/ 543391 w 643084"/>
                <a:gd name="connsiteY3" fmla="*/ 273525 h 273526"/>
                <a:gd name="connsiteX4" fmla="*/ 542596 w 643084"/>
                <a:gd name="connsiteY4" fmla="*/ 270963 h 273526"/>
                <a:gd name="connsiteX5" fmla="*/ 321542 w 643084"/>
                <a:gd name="connsiteY5" fmla="*/ 124439 h 273526"/>
                <a:gd name="connsiteX6" fmla="*/ 100488 w 643084"/>
                <a:gd name="connsiteY6" fmla="*/ 270963 h 273526"/>
                <a:gd name="connsiteX7" fmla="*/ 99693 w 643084"/>
                <a:gd name="connsiteY7" fmla="*/ 273526 h 273526"/>
                <a:gd name="connsiteX8" fmla="*/ 0 w 643084"/>
                <a:gd name="connsiteY8" fmla="*/ 196417 h 273526"/>
                <a:gd name="connsiteX9" fmla="*/ 19421 w 643084"/>
                <a:gd name="connsiteY9" fmla="*/ 160637 h 273526"/>
                <a:gd name="connsiteX10" fmla="*/ 321542 w 643084"/>
                <a:gd name="connsiteY10" fmla="*/ 0 h 273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3084" h="273526">
                  <a:moveTo>
                    <a:pt x="321542" y="0"/>
                  </a:moveTo>
                  <a:cubicBezTo>
                    <a:pt x="447307" y="0"/>
                    <a:pt x="558188" y="63720"/>
                    <a:pt x="623664" y="160637"/>
                  </a:cubicBezTo>
                  <a:lnTo>
                    <a:pt x="643084" y="196416"/>
                  </a:lnTo>
                  <a:lnTo>
                    <a:pt x="543391" y="273525"/>
                  </a:lnTo>
                  <a:lnTo>
                    <a:pt x="542596" y="270963"/>
                  </a:lnTo>
                  <a:cubicBezTo>
                    <a:pt x="506176" y="184857"/>
                    <a:pt x="420915" y="124439"/>
                    <a:pt x="321542" y="124439"/>
                  </a:cubicBezTo>
                  <a:cubicBezTo>
                    <a:pt x="222169" y="124439"/>
                    <a:pt x="136908" y="184857"/>
                    <a:pt x="100488" y="270963"/>
                  </a:cubicBezTo>
                  <a:lnTo>
                    <a:pt x="99693" y="273526"/>
                  </a:lnTo>
                  <a:lnTo>
                    <a:pt x="0" y="196417"/>
                  </a:lnTo>
                  <a:lnTo>
                    <a:pt x="19421" y="160637"/>
                  </a:lnTo>
                  <a:cubicBezTo>
                    <a:pt x="84896" y="63720"/>
                    <a:pt x="195778" y="0"/>
                    <a:pt x="32154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42872F51-B0D2-4904-B6C1-53D9AA3A8651}"/>
              </a:ext>
            </a:extLst>
          </p:cNvPr>
          <p:cNvGrpSpPr/>
          <p:nvPr/>
        </p:nvGrpSpPr>
        <p:grpSpPr>
          <a:xfrm>
            <a:off x="7249861" y="3940031"/>
            <a:ext cx="1272218" cy="2414298"/>
            <a:chOff x="6506308" y="3497076"/>
            <a:chExt cx="1576478" cy="2991697"/>
          </a:xfrm>
        </p:grpSpPr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324E9D3A-0F7D-4A20-AB21-48A065CAB140}"/>
                </a:ext>
              </a:extLst>
            </p:cNvPr>
            <p:cNvSpPr/>
            <p:nvPr/>
          </p:nvSpPr>
          <p:spPr>
            <a:xfrm rot="15300000" flipH="1">
              <a:off x="6231203" y="4918691"/>
              <a:ext cx="1801438" cy="915824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0CE244BC-A5EB-472A-9DE8-BC570AA0D666}"/>
                </a:ext>
              </a:extLst>
            </p:cNvPr>
            <p:cNvSpPr/>
            <p:nvPr/>
          </p:nvSpPr>
          <p:spPr>
            <a:xfrm rot="6300000">
              <a:off x="6721491" y="4918690"/>
              <a:ext cx="1801438" cy="915824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6" name="楕円 425">
              <a:extLst>
                <a:ext uri="{FF2B5EF4-FFF2-40B4-BE49-F238E27FC236}">
                  <a16:creationId xmlns:a16="http://schemas.microsoft.com/office/drawing/2014/main" id="{F2BFB694-2025-4253-841F-F4F53C8E8C04}"/>
                </a:ext>
              </a:extLst>
            </p:cNvPr>
            <p:cNvSpPr/>
            <p:nvPr/>
          </p:nvSpPr>
          <p:spPr>
            <a:xfrm>
              <a:off x="6689583" y="4349232"/>
              <a:ext cx="1393203" cy="15568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楕円 426">
              <a:extLst>
                <a:ext uri="{FF2B5EF4-FFF2-40B4-BE49-F238E27FC236}">
                  <a16:creationId xmlns:a16="http://schemas.microsoft.com/office/drawing/2014/main" id="{C7E22F31-1199-4BB2-A60A-253D09DB5E8A}"/>
                </a:ext>
              </a:extLst>
            </p:cNvPr>
            <p:cNvSpPr/>
            <p:nvPr/>
          </p:nvSpPr>
          <p:spPr>
            <a:xfrm>
              <a:off x="6721404" y="4470821"/>
              <a:ext cx="1346272" cy="1511523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FF778A5C-4DBB-46F7-A342-F6A117E6EE7A}"/>
                </a:ext>
              </a:extLst>
            </p:cNvPr>
            <p:cNvGrpSpPr/>
            <p:nvPr/>
          </p:nvGrpSpPr>
          <p:grpSpPr>
            <a:xfrm>
              <a:off x="6506308" y="3497076"/>
              <a:ext cx="1416770" cy="1416770"/>
              <a:chOff x="6937248" y="2407660"/>
              <a:chExt cx="1281596" cy="1281596"/>
            </a:xfrm>
          </p:grpSpPr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1D0EBE92-AE8A-4D9C-9118-DC1909BCA6D3}"/>
                  </a:ext>
                </a:extLst>
              </p:cNvPr>
              <p:cNvSpPr/>
              <p:nvPr/>
            </p:nvSpPr>
            <p:spPr>
              <a:xfrm>
                <a:off x="6937249" y="2407661"/>
                <a:ext cx="1281595" cy="128159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199FDBA-0FE3-4E39-A8A9-0612AB352A17}"/>
                  </a:ext>
                </a:extLst>
              </p:cNvPr>
              <p:cNvSpPr/>
              <p:nvPr/>
            </p:nvSpPr>
            <p:spPr>
              <a:xfrm>
                <a:off x="6937248" y="2407661"/>
                <a:ext cx="1281596" cy="873031"/>
              </a:xfrm>
              <a:custGeom>
                <a:avLst/>
                <a:gdLst>
                  <a:gd name="connsiteX0" fmla="*/ 640798 w 1281596"/>
                  <a:gd name="connsiteY0" fmla="*/ 0 h 873031"/>
                  <a:gd name="connsiteX1" fmla="*/ 1281596 w 1281596"/>
                  <a:gd name="connsiteY1" fmla="*/ 640798 h 873031"/>
                  <a:gd name="connsiteX2" fmla="*/ 1277246 w 1281596"/>
                  <a:gd name="connsiteY2" fmla="*/ 683949 h 873031"/>
                  <a:gd name="connsiteX3" fmla="*/ 1242972 w 1281596"/>
                  <a:gd name="connsiteY3" fmla="*/ 623830 h 873031"/>
                  <a:gd name="connsiteX4" fmla="*/ 928886 w 1281596"/>
                  <a:gd name="connsiteY4" fmla="*/ 421777 h 873031"/>
                  <a:gd name="connsiteX5" fmla="*/ 758507 w 1281596"/>
                  <a:gd name="connsiteY5" fmla="*/ 863913 h 873031"/>
                  <a:gd name="connsiteX6" fmla="*/ 759542 w 1281596"/>
                  <a:gd name="connsiteY6" fmla="*/ 873031 h 873031"/>
                  <a:gd name="connsiteX7" fmla="*/ 640798 w 1281596"/>
                  <a:gd name="connsiteY7" fmla="*/ 861060 h 873031"/>
                  <a:gd name="connsiteX8" fmla="*/ 538557 w 1281596"/>
                  <a:gd name="connsiteY8" fmla="*/ 871367 h 873031"/>
                  <a:gd name="connsiteX9" fmla="*/ 539403 w 1281596"/>
                  <a:gd name="connsiteY9" fmla="*/ 863914 h 873031"/>
                  <a:gd name="connsiteX10" fmla="*/ 369024 w 1281596"/>
                  <a:gd name="connsiteY10" fmla="*/ 421778 h 873031"/>
                  <a:gd name="connsiteX11" fmla="*/ 54938 w 1281596"/>
                  <a:gd name="connsiteY11" fmla="*/ 623831 h 873031"/>
                  <a:gd name="connsiteX12" fmla="*/ 6801 w 1281596"/>
                  <a:gd name="connsiteY12" fmla="*/ 708266 h 873031"/>
                  <a:gd name="connsiteX13" fmla="*/ 0 w 1281596"/>
                  <a:gd name="connsiteY13" fmla="*/ 640798 h 873031"/>
                  <a:gd name="connsiteX14" fmla="*/ 640798 w 1281596"/>
                  <a:gd name="connsiteY14" fmla="*/ 0 h 87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1596" h="873031">
                    <a:moveTo>
                      <a:pt x="640798" y="0"/>
                    </a:moveTo>
                    <a:cubicBezTo>
                      <a:pt x="994701" y="0"/>
                      <a:pt x="1281596" y="286895"/>
                      <a:pt x="1281596" y="640798"/>
                    </a:cubicBezTo>
                    <a:lnTo>
                      <a:pt x="1277246" y="683949"/>
                    </a:lnTo>
                    <a:lnTo>
                      <a:pt x="1242972" y="623830"/>
                    </a:lnTo>
                    <a:cubicBezTo>
                      <a:pt x="1147241" y="476802"/>
                      <a:pt x="1029845" y="394726"/>
                      <a:pt x="928886" y="421777"/>
                    </a:cubicBezTo>
                    <a:cubicBezTo>
                      <a:pt x="807736" y="454239"/>
                      <a:pt x="744660" y="634627"/>
                      <a:pt x="758507" y="863913"/>
                    </a:cubicBezTo>
                    <a:lnTo>
                      <a:pt x="759542" y="873031"/>
                    </a:lnTo>
                    <a:lnTo>
                      <a:pt x="640798" y="861060"/>
                    </a:lnTo>
                    <a:lnTo>
                      <a:pt x="538557" y="871367"/>
                    </a:lnTo>
                    <a:lnTo>
                      <a:pt x="539403" y="863914"/>
                    </a:lnTo>
                    <a:cubicBezTo>
                      <a:pt x="553251" y="634628"/>
                      <a:pt x="490175" y="454240"/>
                      <a:pt x="369024" y="421778"/>
                    </a:cubicBezTo>
                    <a:cubicBezTo>
                      <a:pt x="268065" y="394727"/>
                      <a:pt x="150669" y="476803"/>
                      <a:pt x="54938" y="623831"/>
                    </a:cubicBezTo>
                    <a:lnTo>
                      <a:pt x="6801" y="708266"/>
                    </a:lnTo>
                    <a:lnTo>
                      <a:pt x="0" y="640798"/>
                    </a:lnTo>
                    <a:cubicBezTo>
                      <a:pt x="0" y="286895"/>
                      <a:pt x="286895" y="0"/>
                      <a:pt x="64079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88EEC2D-8EFE-4AC4-BF5A-50E501BB6877}"/>
                  </a:ext>
                </a:extLst>
              </p:cNvPr>
              <p:cNvSpPr/>
              <p:nvPr/>
            </p:nvSpPr>
            <p:spPr>
              <a:xfrm>
                <a:off x="7150188" y="2407660"/>
                <a:ext cx="855717" cy="349028"/>
              </a:xfrm>
              <a:custGeom>
                <a:avLst/>
                <a:gdLst>
                  <a:gd name="connsiteX0" fmla="*/ 427858 w 855717"/>
                  <a:gd name="connsiteY0" fmla="*/ 0 h 349028"/>
                  <a:gd name="connsiteX1" fmla="*/ 786135 w 855717"/>
                  <a:gd name="connsiteY1" fmla="*/ 109438 h 349028"/>
                  <a:gd name="connsiteX2" fmla="*/ 855717 w 855717"/>
                  <a:gd name="connsiteY2" fmla="*/ 166849 h 349028"/>
                  <a:gd name="connsiteX3" fmla="*/ 778585 w 855717"/>
                  <a:gd name="connsiteY3" fmla="*/ 172685 h 349028"/>
                  <a:gd name="connsiteX4" fmla="*/ 517896 w 855717"/>
                  <a:gd name="connsiteY4" fmla="*/ 274739 h 349028"/>
                  <a:gd name="connsiteX5" fmla="*/ 427858 w 855717"/>
                  <a:gd name="connsiteY5" fmla="*/ 349028 h 349028"/>
                  <a:gd name="connsiteX6" fmla="*/ 337820 w 855717"/>
                  <a:gd name="connsiteY6" fmla="*/ 274739 h 349028"/>
                  <a:gd name="connsiteX7" fmla="*/ 77130 w 855717"/>
                  <a:gd name="connsiteY7" fmla="*/ 172685 h 349028"/>
                  <a:gd name="connsiteX8" fmla="*/ 0 w 855717"/>
                  <a:gd name="connsiteY8" fmla="*/ 166849 h 349028"/>
                  <a:gd name="connsiteX9" fmla="*/ 69582 w 855717"/>
                  <a:gd name="connsiteY9" fmla="*/ 109438 h 349028"/>
                  <a:gd name="connsiteX10" fmla="*/ 427858 w 855717"/>
                  <a:gd name="connsiteY10" fmla="*/ 0 h 34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5717" h="349028">
                    <a:moveTo>
                      <a:pt x="427858" y="0"/>
                    </a:moveTo>
                    <a:cubicBezTo>
                      <a:pt x="560572" y="0"/>
                      <a:pt x="683862" y="40345"/>
                      <a:pt x="786135" y="109438"/>
                    </a:cubicBezTo>
                    <a:lnTo>
                      <a:pt x="855717" y="166849"/>
                    </a:lnTo>
                    <a:lnTo>
                      <a:pt x="778585" y="172685"/>
                    </a:lnTo>
                    <a:cubicBezTo>
                      <a:pt x="683127" y="187270"/>
                      <a:pt x="594600" y="222919"/>
                      <a:pt x="517896" y="274739"/>
                    </a:cubicBezTo>
                    <a:lnTo>
                      <a:pt x="427858" y="349028"/>
                    </a:lnTo>
                    <a:lnTo>
                      <a:pt x="337820" y="274739"/>
                    </a:lnTo>
                    <a:cubicBezTo>
                      <a:pt x="261116" y="222919"/>
                      <a:pt x="172589" y="187270"/>
                      <a:pt x="77130" y="172685"/>
                    </a:cubicBezTo>
                    <a:lnTo>
                      <a:pt x="0" y="166849"/>
                    </a:lnTo>
                    <a:lnTo>
                      <a:pt x="69582" y="109438"/>
                    </a:lnTo>
                    <a:cubicBezTo>
                      <a:pt x="171854" y="40345"/>
                      <a:pt x="295145" y="0"/>
                      <a:pt x="4278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ひし形 447">
                <a:extLst>
                  <a:ext uri="{FF2B5EF4-FFF2-40B4-BE49-F238E27FC236}">
                    <a16:creationId xmlns:a16="http://schemas.microsoft.com/office/drawing/2014/main" id="{2AC728BE-242D-492A-B354-D589CBA7CCFC}"/>
                  </a:ext>
                </a:extLst>
              </p:cNvPr>
              <p:cNvSpPr/>
              <p:nvPr/>
            </p:nvSpPr>
            <p:spPr>
              <a:xfrm>
                <a:off x="7336641" y="3093637"/>
                <a:ext cx="482811" cy="330200"/>
              </a:xfrm>
              <a:prstGeom prst="diamond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ひし形 448">
                <a:extLst>
                  <a:ext uri="{FF2B5EF4-FFF2-40B4-BE49-F238E27FC236}">
                    <a16:creationId xmlns:a16="http://schemas.microsoft.com/office/drawing/2014/main" id="{4E0CDBAA-7C28-4652-95AE-F9A7E3B62E49}"/>
                  </a:ext>
                </a:extLst>
              </p:cNvPr>
              <p:cNvSpPr/>
              <p:nvPr/>
            </p:nvSpPr>
            <p:spPr>
              <a:xfrm>
                <a:off x="7374680" y="3214744"/>
                <a:ext cx="406732" cy="87986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1A1DAF73-673E-45B1-8D4B-F287E7460FBE}"/>
                  </a:ext>
                </a:extLst>
              </p:cNvPr>
              <p:cNvSpPr/>
              <p:nvPr/>
            </p:nvSpPr>
            <p:spPr>
              <a:xfrm>
                <a:off x="7049035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DB302658-ABCF-4E71-86D2-FDB5D46CE9BB}"/>
                  </a:ext>
                </a:extLst>
              </p:cNvPr>
              <p:cNvSpPr/>
              <p:nvPr/>
            </p:nvSpPr>
            <p:spPr>
              <a:xfrm>
                <a:off x="7118783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BF0A42D9-E26E-4E80-A337-1A00AB827EA6}"/>
                  </a:ext>
                </a:extLst>
              </p:cNvPr>
              <p:cNvSpPr/>
              <p:nvPr/>
            </p:nvSpPr>
            <p:spPr>
              <a:xfrm>
                <a:off x="7784841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A28A95D6-7683-4A0E-BA74-224C4FCAD615}"/>
                  </a:ext>
                </a:extLst>
              </p:cNvPr>
              <p:cNvSpPr/>
              <p:nvPr/>
            </p:nvSpPr>
            <p:spPr>
              <a:xfrm>
                <a:off x="7854589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4682F8F1-E5AE-49F1-AB90-37692A97FD0F}"/>
                  </a:ext>
                </a:extLst>
              </p:cNvPr>
              <p:cNvSpPr/>
              <p:nvPr/>
            </p:nvSpPr>
            <p:spPr>
              <a:xfrm>
                <a:off x="7035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BD7211D3-FED5-4B32-96BA-EEA7D5FCAD98}"/>
                  </a:ext>
                </a:extLst>
              </p:cNvPr>
              <p:cNvSpPr/>
              <p:nvPr/>
            </p:nvSpPr>
            <p:spPr>
              <a:xfrm>
                <a:off x="7924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9" name="月 428">
              <a:extLst>
                <a:ext uri="{FF2B5EF4-FFF2-40B4-BE49-F238E27FC236}">
                  <a16:creationId xmlns:a16="http://schemas.microsoft.com/office/drawing/2014/main" id="{9FC9C2D7-1203-4D14-A2CF-B243350CA7B9}"/>
                </a:ext>
              </a:extLst>
            </p:cNvPr>
            <p:cNvSpPr/>
            <p:nvPr/>
          </p:nvSpPr>
          <p:spPr>
            <a:xfrm rot="5128191">
              <a:off x="7165834" y="6136402"/>
              <a:ext cx="94524" cy="178276"/>
            </a:xfrm>
            <a:prstGeom prst="moon">
              <a:avLst>
                <a:gd name="adj" fmla="val 7269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EE74CFE5-65C1-4E5E-996C-DB8E419040B1}"/>
                </a:ext>
              </a:extLst>
            </p:cNvPr>
            <p:cNvGrpSpPr/>
            <p:nvPr/>
          </p:nvGrpSpPr>
          <p:grpSpPr>
            <a:xfrm>
              <a:off x="6715568" y="5803997"/>
              <a:ext cx="575846" cy="684776"/>
              <a:chOff x="3805712" y="4545670"/>
              <a:chExt cx="654705" cy="778553"/>
            </a:xfrm>
          </p:grpSpPr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36D6D5FD-3424-4502-88EF-1F166A7840F4}"/>
                  </a:ext>
                </a:extLst>
              </p:cNvPr>
              <p:cNvGrpSpPr/>
              <p:nvPr/>
            </p:nvGrpSpPr>
            <p:grpSpPr>
              <a:xfrm>
                <a:off x="3805712" y="4652343"/>
                <a:ext cx="531779" cy="671880"/>
                <a:chOff x="2384748" y="4507946"/>
                <a:chExt cx="612020" cy="610726"/>
              </a:xfrm>
            </p:grpSpPr>
            <p:sp>
              <p:nvSpPr>
                <p:cNvPr id="441" name="台形 440">
                  <a:extLst>
                    <a:ext uri="{FF2B5EF4-FFF2-40B4-BE49-F238E27FC236}">
                      <a16:creationId xmlns:a16="http://schemas.microsoft.com/office/drawing/2014/main" id="{B822A5FF-45E4-423B-9027-80B3C133F7BA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6"/>
                  <a:ext cx="135237" cy="346930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E133DFB7-9E71-40A5-8D73-136F7104BEDB}"/>
                    </a:ext>
                  </a:extLst>
                </p:cNvPr>
                <p:cNvGrpSpPr/>
                <p:nvPr/>
              </p:nvGrpSpPr>
              <p:grpSpPr>
                <a:xfrm>
                  <a:off x="2384748" y="4769709"/>
                  <a:ext cx="581992" cy="348963"/>
                  <a:chOff x="4279699" y="3227074"/>
                  <a:chExt cx="730872" cy="348963"/>
                </a:xfrm>
              </p:grpSpPr>
              <p:sp>
                <p:nvSpPr>
                  <p:cNvPr id="443" name="月 442">
                    <a:extLst>
                      <a:ext uri="{FF2B5EF4-FFF2-40B4-BE49-F238E27FC236}">
                        <a16:creationId xmlns:a16="http://schemas.microsoft.com/office/drawing/2014/main" id="{9ABFEF23-38FB-4649-B338-854EDE12F8AC}"/>
                      </a:ext>
                    </a:extLst>
                  </p:cNvPr>
                  <p:cNvSpPr/>
                  <p:nvPr/>
                </p:nvSpPr>
                <p:spPr>
                  <a:xfrm rot="4105162">
                    <a:off x="4578950" y="2968118"/>
                    <a:ext cx="132369" cy="730872"/>
                  </a:xfrm>
                  <a:prstGeom prst="moon">
                    <a:avLst>
                      <a:gd name="adj" fmla="val 67185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4" name="月 443">
                    <a:extLst>
                      <a:ext uri="{FF2B5EF4-FFF2-40B4-BE49-F238E27FC236}">
                        <a16:creationId xmlns:a16="http://schemas.microsoft.com/office/drawing/2014/main" id="{593D7332-8F58-4060-A629-A3008A9FB545}"/>
                      </a:ext>
                    </a:extLst>
                  </p:cNvPr>
                  <p:cNvSpPr/>
                  <p:nvPr/>
                </p:nvSpPr>
                <p:spPr>
                  <a:xfrm rot="2638670">
                    <a:off x="4659177" y="3227074"/>
                    <a:ext cx="240880" cy="348963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40" name="楕円 194">
                <a:extLst>
                  <a:ext uri="{FF2B5EF4-FFF2-40B4-BE49-F238E27FC236}">
                    <a16:creationId xmlns:a16="http://schemas.microsoft.com/office/drawing/2014/main" id="{1277DA63-EE67-4B4B-822A-27465BBD80B8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1" name="月 430">
              <a:extLst>
                <a:ext uri="{FF2B5EF4-FFF2-40B4-BE49-F238E27FC236}">
                  <a16:creationId xmlns:a16="http://schemas.microsoft.com/office/drawing/2014/main" id="{5658FF38-635A-4EC2-9D1A-C01B8E13E9DC}"/>
                </a:ext>
              </a:extLst>
            </p:cNvPr>
            <p:cNvSpPr/>
            <p:nvPr/>
          </p:nvSpPr>
          <p:spPr>
            <a:xfrm rot="16471809" flipH="1">
              <a:off x="7514719" y="6136402"/>
              <a:ext cx="94524" cy="178276"/>
            </a:xfrm>
            <a:prstGeom prst="moon">
              <a:avLst>
                <a:gd name="adj" fmla="val 7269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F7EC4765-0483-44EB-B6FD-7898C9F9F1EF}"/>
                </a:ext>
              </a:extLst>
            </p:cNvPr>
            <p:cNvGrpSpPr/>
            <p:nvPr/>
          </p:nvGrpSpPr>
          <p:grpSpPr>
            <a:xfrm flipH="1">
              <a:off x="7483664" y="5803997"/>
              <a:ext cx="575846" cy="684776"/>
              <a:chOff x="3805712" y="4545670"/>
              <a:chExt cx="654705" cy="778553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8E91C3A2-33B8-439C-A900-765E5BA22DB6}"/>
                  </a:ext>
                </a:extLst>
              </p:cNvPr>
              <p:cNvGrpSpPr/>
              <p:nvPr/>
            </p:nvGrpSpPr>
            <p:grpSpPr>
              <a:xfrm>
                <a:off x="3805712" y="4652343"/>
                <a:ext cx="531779" cy="671880"/>
                <a:chOff x="2384748" y="4507946"/>
                <a:chExt cx="612020" cy="610726"/>
              </a:xfrm>
            </p:grpSpPr>
            <p:sp>
              <p:nvSpPr>
                <p:cNvPr id="435" name="台形 434">
                  <a:extLst>
                    <a:ext uri="{FF2B5EF4-FFF2-40B4-BE49-F238E27FC236}">
                      <a16:creationId xmlns:a16="http://schemas.microsoft.com/office/drawing/2014/main" id="{ACDEC7CC-5226-425D-A571-E00197D64247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6"/>
                  <a:ext cx="135237" cy="346930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746B30C5-7AC6-457B-858D-9BF27FF0C064}"/>
                    </a:ext>
                  </a:extLst>
                </p:cNvPr>
                <p:cNvGrpSpPr/>
                <p:nvPr/>
              </p:nvGrpSpPr>
              <p:grpSpPr>
                <a:xfrm>
                  <a:off x="2384748" y="4769709"/>
                  <a:ext cx="581992" cy="348963"/>
                  <a:chOff x="4279699" y="3227074"/>
                  <a:chExt cx="730872" cy="348963"/>
                </a:xfrm>
              </p:grpSpPr>
              <p:sp>
                <p:nvSpPr>
                  <p:cNvPr id="437" name="月 436">
                    <a:extLst>
                      <a:ext uri="{FF2B5EF4-FFF2-40B4-BE49-F238E27FC236}">
                        <a16:creationId xmlns:a16="http://schemas.microsoft.com/office/drawing/2014/main" id="{634D35DD-43C2-4F69-9368-053F8FED2A2D}"/>
                      </a:ext>
                    </a:extLst>
                  </p:cNvPr>
                  <p:cNvSpPr/>
                  <p:nvPr/>
                </p:nvSpPr>
                <p:spPr>
                  <a:xfrm rot="4105162">
                    <a:off x="4578950" y="2968118"/>
                    <a:ext cx="132369" cy="730872"/>
                  </a:xfrm>
                  <a:prstGeom prst="moon">
                    <a:avLst>
                      <a:gd name="adj" fmla="val 67185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8" name="月 437">
                    <a:extLst>
                      <a:ext uri="{FF2B5EF4-FFF2-40B4-BE49-F238E27FC236}">
                        <a16:creationId xmlns:a16="http://schemas.microsoft.com/office/drawing/2014/main" id="{441B3D88-F2E1-452A-92CE-F747A4B9D347}"/>
                      </a:ext>
                    </a:extLst>
                  </p:cNvPr>
                  <p:cNvSpPr/>
                  <p:nvPr/>
                </p:nvSpPr>
                <p:spPr>
                  <a:xfrm rot="2638670">
                    <a:off x="4659177" y="3227074"/>
                    <a:ext cx="240880" cy="348963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34" name="楕円 194">
                <a:extLst>
                  <a:ext uri="{FF2B5EF4-FFF2-40B4-BE49-F238E27FC236}">
                    <a16:creationId xmlns:a16="http://schemas.microsoft.com/office/drawing/2014/main" id="{18AEB227-F60D-4BF1-A85B-04493592D195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5E03C9-6B43-455E-B640-4E95B2F0BAD5}"/>
              </a:ext>
            </a:extLst>
          </p:cNvPr>
          <p:cNvGrpSpPr/>
          <p:nvPr/>
        </p:nvGrpSpPr>
        <p:grpSpPr>
          <a:xfrm>
            <a:off x="3711056" y="4090129"/>
            <a:ext cx="2488038" cy="2082664"/>
            <a:chOff x="3015853" y="2331050"/>
            <a:chExt cx="3268514" cy="273597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8481C97-CC16-4D58-AC3D-F8609EC75EE9}"/>
                </a:ext>
              </a:extLst>
            </p:cNvPr>
            <p:cNvGrpSpPr/>
            <p:nvPr/>
          </p:nvGrpSpPr>
          <p:grpSpPr>
            <a:xfrm rot="18000000">
              <a:off x="4452683" y="4394743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7A3E3A6-45E3-43C7-9189-FB40E97CFC47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A6FDAC0F-F6DE-4825-976F-D2CDAF207E7A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CA376B3A-4023-4C1E-AFAB-045BFB16AE75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39" name="月 38">
                    <a:extLst>
                      <a:ext uri="{FF2B5EF4-FFF2-40B4-BE49-F238E27FC236}">
                        <a16:creationId xmlns:a16="http://schemas.microsoft.com/office/drawing/2014/main" id="{459B7F35-B4DD-4777-8FAD-C14B6887AF33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月 39">
                    <a:extLst>
                      <a:ext uri="{FF2B5EF4-FFF2-40B4-BE49-F238E27FC236}">
                        <a16:creationId xmlns:a16="http://schemas.microsoft.com/office/drawing/2014/main" id="{EFE08838-5CAE-4CD6-B150-AD4C35D618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" name="月 40">
                    <a:extLst>
                      <a:ext uri="{FF2B5EF4-FFF2-40B4-BE49-F238E27FC236}">
                        <a16:creationId xmlns:a16="http://schemas.microsoft.com/office/drawing/2014/main" id="{368EB8F0-4A3C-4569-B856-28CC8EBDD7D2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6" name="楕円 194">
                <a:extLst>
                  <a:ext uri="{FF2B5EF4-FFF2-40B4-BE49-F238E27FC236}">
                    <a16:creationId xmlns:a16="http://schemas.microsoft.com/office/drawing/2014/main" id="{46FC2249-8FDF-480A-9360-CA0CFD6609BD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B38DF65-6E08-49FE-9E3F-7D87AE3C64EB}"/>
                </a:ext>
              </a:extLst>
            </p:cNvPr>
            <p:cNvSpPr/>
            <p:nvPr/>
          </p:nvSpPr>
          <p:spPr>
            <a:xfrm rot="19800000">
              <a:off x="4455578" y="3094072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3D258FC-0D37-4C55-B137-32A7CB4056F1}"/>
                </a:ext>
              </a:extLst>
            </p:cNvPr>
            <p:cNvSpPr/>
            <p:nvPr/>
          </p:nvSpPr>
          <p:spPr>
            <a:xfrm>
              <a:off x="3790986" y="31658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E6DFDF-48B1-4463-9D44-9C4CF1440C3D}"/>
                </a:ext>
              </a:extLst>
            </p:cNvPr>
            <p:cNvSpPr/>
            <p:nvPr/>
          </p:nvSpPr>
          <p:spPr>
            <a:xfrm>
              <a:off x="3796451" y="33792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3ACCE46-50BC-40D0-95DD-5A6975A80B4D}"/>
                </a:ext>
              </a:extLst>
            </p:cNvPr>
            <p:cNvGrpSpPr/>
            <p:nvPr/>
          </p:nvGrpSpPr>
          <p:grpSpPr>
            <a:xfrm rot="20700000">
              <a:off x="4344854" y="2754086"/>
              <a:ext cx="1701414" cy="971260"/>
              <a:chOff x="2489273" y="3248373"/>
              <a:chExt cx="1544643" cy="881767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41A21FB-E4B9-476C-957D-BCE65EE7BB43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2AAFEB0C-E655-4BC9-8BD2-DC5129133E2B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693E8910-42C0-45D0-9DA7-6F0547F05427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FFE5CCDF-515D-40B0-B413-0589ABC7577F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0E69C116-B1A3-4454-AEDC-47EF8C4F5D40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274E9C76-4635-48E0-8C96-B1C2C6AC87D5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E76AFFC-79E5-47F2-934D-27767853B21D}"/>
                </a:ext>
              </a:extLst>
            </p:cNvPr>
            <p:cNvGrpSpPr/>
            <p:nvPr/>
          </p:nvGrpSpPr>
          <p:grpSpPr>
            <a:xfrm rot="18000000">
              <a:off x="4759134" y="4299036"/>
              <a:ext cx="735661" cy="608909"/>
              <a:chOff x="3779592" y="4545670"/>
              <a:chExt cx="735661" cy="608909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FFFAAD3-95F9-4C80-8796-515BEFEC4A54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35B53C70-DCE0-4086-8997-635123ECB57A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41A4C8F8-FAF8-4EE2-A1E7-82C3D3A6412B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5783E149-B976-4540-BDB8-869B4AA52EBB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5D23869A-50C1-4A93-8059-54AA894AD6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8" name="月 27">
                    <a:extLst>
                      <a:ext uri="{FF2B5EF4-FFF2-40B4-BE49-F238E27FC236}">
                        <a16:creationId xmlns:a16="http://schemas.microsoft.com/office/drawing/2014/main" id="{F1958845-C23B-4684-BF32-4384E7A34929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3" name="楕円 194">
                <a:extLst>
                  <a:ext uri="{FF2B5EF4-FFF2-40B4-BE49-F238E27FC236}">
                    <a16:creationId xmlns:a16="http://schemas.microsoft.com/office/drawing/2014/main" id="{665B2636-168D-4C80-9142-0F94D11E41C9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D60C70A-DAE5-4D25-A755-2EDAD2958872}"/>
                </a:ext>
              </a:extLst>
            </p:cNvPr>
            <p:cNvGrpSpPr/>
            <p:nvPr/>
          </p:nvGrpSpPr>
          <p:grpSpPr>
            <a:xfrm>
              <a:off x="3015853" y="2331050"/>
              <a:ext cx="1692740" cy="1281595"/>
              <a:chOff x="-51197" y="2331050"/>
              <a:chExt cx="1692740" cy="1281595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0EE6F88-B7A9-46E8-B581-B57555581805}"/>
                  </a:ext>
                </a:extLst>
              </p:cNvPr>
              <p:cNvGrpSpPr/>
              <p:nvPr/>
            </p:nvGrpSpPr>
            <p:grpSpPr>
              <a:xfrm>
                <a:off x="-51197" y="2331050"/>
                <a:ext cx="1692740" cy="1281595"/>
                <a:chOff x="23749" y="2344578"/>
                <a:chExt cx="1692740" cy="1281595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5A59F5AF-4FC0-4453-9793-8D58FA40CDAD}"/>
                    </a:ext>
                  </a:extLst>
                </p:cNvPr>
                <p:cNvGrpSpPr/>
                <p:nvPr/>
              </p:nvGrpSpPr>
              <p:grpSpPr>
                <a:xfrm>
                  <a:off x="23749" y="2344578"/>
                  <a:ext cx="1563151" cy="1281595"/>
                  <a:chOff x="1246172" y="2407661"/>
                  <a:chExt cx="1563151" cy="1281595"/>
                </a:xfrm>
              </p:grpSpPr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5E60BB37-9730-47E8-909B-5FA4BAEC3B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19263" y="2890788"/>
                    <a:ext cx="165100" cy="511281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663872 h 851408"/>
                      <a:gd name="connsiteX1" fmla="*/ 0 w 215646"/>
                      <a:gd name="connsiteY1" fmla="*/ 851408 h 851408"/>
                      <a:gd name="connsiteX2" fmla="*/ 0 w 215646"/>
                      <a:gd name="connsiteY2" fmla="*/ 0 h 851408"/>
                      <a:gd name="connsiteX3" fmla="*/ 215646 w 215646"/>
                      <a:gd name="connsiteY3" fmla="*/ 663872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663872"/>
                        </a:moveTo>
                        <a:lnTo>
                          <a:pt x="0" y="851408"/>
                        </a:lnTo>
                        <a:lnTo>
                          <a:pt x="0" y="0"/>
                        </a:lnTo>
                        <a:lnTo>
                          <a:pt x="215646" y="66387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21FAD539-649A-476E-84FA-21FABAF9BCE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49029" y="3111911"/>
                    <a:ext cx="165100" cy="389712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0 h 851408"/>
                      <a:gd name="connsiteX1" fmla="*/ 215646 w 215646"/>
                      <a:gd name="connsiteY1" fmla="*/ 851408 h 851408"/>
                      <a:gd name="connsiteX2" fmla="*/ 0 w 215646"/>
                      <a:gd name="connsiteY2" fmla="*/ 663872 h 851408"/>
                      <a:gd name="connsiteX3" fmla="*/ 215646 w 215646"/>
                      <a:gd name="connsiteY3" fmla="*/ 0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0"/>
                        </a:moveTo>
                        <a:lnTo>
                          <a:pt x="215646" y="851408"/>
                        </a:lnTo>
                        <a:lnTo>
                          <a:pt x="0" y="663872"/>
                        </a:lnTo>
                        <a:lnTo>
                          <a:pt x="21564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7762C0EB-0272-4C64-A18F-A65A6EF7677E}"/>
                      </a:ext>
                    </a:extLst>
                  </p:cNvPr>
                  <p:cNvSpPr/>
                  <p:nvPr/>
                </p:nvSpPr>
                <p:spPr>
                  <a:xfrm>
                    <a:off x="1527728" y="2407661"/>
                    <a:ext cx="1281595" cy="1281595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D14F9D6A-D854-4A3B-9A86-697DD96991F9}"/>
                      </a:ext>
                    </a:extLst>
                  </p:cNvPr>
                  <p:cNvSpPr/>
                  <p:nvPr/>
                </p:nvSpPr>
                <p:spPr>
                  <a:xfrm>
                    <a:off x="1527727" y="2407661"/>
                    <a:ext cx="1281596" cy="1158664"/>
                  </a:xfrm>
                  <a:custGeom>
                    <a:avLst/>
                    <a:gdLst>
                      <a:gd name="connsiteX0" fmla="*/ 640798 w 1281596"/>
                      <a:gd name="connsiteY0" fmla="*/ 0 h 1158664"/>
                      <a:gd name="connsiteX1" fmla="*/ 1281596 w 1281596"/>
                      <a:gd name="connsiteY1" fmla="*/ 640798 h 1158664"/>
                      <a:gd name="connsiteX2" fmla="*/ 1093911 w 1281596"/>
                      <a:gd name="connsiteY2" fmla="*/ 1093911 h 1158664"/>
                      <a:gd name="connsiteX3" fmla="*/ 1015430 w 1281596"/>
                      <a:gd name="connsiteY3" fmla="*/ 1158664 h 1158664"/>
                      <a:gd name="connsiteX4" fmla="*/ 1041405 w 1281596"/>
                      <a:gd name="connsiteY4" fmla="*/ 1105070 h 1158664"/>
                      <a:gd name="connsiteX5" fmla="*/ 906704 w 1281596"/>
                      <a:gd name="connsiteY5" fmla="*/ 436492 h 1158664"/>
                      <a:gd name="connsiteX6" fmla="*/ 187678 w 1281596"/>
                      <a:gd name="connsiteY6" fmla="*/ 761292 h 1158664"/>
                      <a:gd name="connsiteX7" fmla="*/ 131205 w 1281596"/>
                      <a:gd name="connsiteY7" fmla="*/ 877809 h 1158664"/>
                      <a:gd name="connsiteX8" fmla="*/ 99108 w 1281596"/>
                      <a:gd name="connsiteY8" fmla="*/ 980043 h 1158664"/>
                      <a:gd name="connsiteX9" fmla="*/ 50357 w 1281596"/>
                      <a:gd name="connsiteY9" fmla="*/ 890226 h 1158664"/>
                      <a:gd name="connsiteX10" fmla="*/ 0 w 1281596"/>
                      <a:gd name="connsiteY10" fmla="*/ 640798 h 1158664"/>
                      <a:gd name="connsiteX11" fmla="*/ 640798 w 1281596"/>
                      <a:gd name="connsiteY11" fmla="*/ 0 h 1158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81596" h="1158664">
                        <a:moveTo>
                          <a:pt x="640798" y="0"/>
                        </a:moveTo>
                        <a:cubicBezTo>
                          <a:pt x="994701" y="0"/>
                          <a:pt x="1281596" y="286895"/>
                          <a:pt x="1281596" y="640798"/>
                        </a:cubicBezTo>
                        <a:cubicBezTo>
                          <a:pt x="1281596" y="817750"/>
                          <a:pt x="1209872" y="977949"/>
                          <a:pt x="1093911" y="1093911"/>
                        </a:cubicBezTo>
                        <a:lnTo>
                          <a:pt x="1015430" y="1158664"/>
                        </a:lnTo>
                        <a:lnTo>
                          <a:pt x="1041405" y="1105070"/>
                        </a:lnTo>
                        <a:cubicBezTo>
                          <a:pt x="1150236" y="830730"/>
                          <a:pt x="1099341" y="547711"/>
                          <a:pt x="906704" y="436492"/>
                        </a:cubicBezTo>
                        <a:cubicBezTo>
                          <a:pt x="686548" y="309385"/>
                          <a:pt x="364629" y="454803"/>
                          <a:pt x="187678" y="761292"/>
                        </a:cubicBezTo>
                        <a:cubicBezTo>
                          <a:pt x="165559" y="799603"/>
                          <a:pt x="146752" y="838618"/>
                          <a:pt x="131205" y="877809"/>
                        </a:cubicBezTo>
                        <a:lnTo>
                          <a:pt x="99108" y="980043"/>
                        </a:lnTo>
                        <a:lnTo>
                          <a:pt x="50357" y="890226"/>
                        </a:lnTo>
                        <a:cubicBezTo>
                          <a:pt x="17931" y="813562"/>
                          <a:pt x="0" y="729274"/>
                          <a:pt x="0" y="640798"/>
                        </a:cubicBezTo>
                        <a:cubicBezTo>
                          <a:pt x="0" y="286895"/>
                          <a:pt x="286895" y="0"/>
                          <a:pt x="64079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F0190A71-4BE4-4984-82FD-A12B65EEAD75}"/>
                      </a:ext>
                    </a:extLst>
                  </p:cNvPr>
                  <p:cNvSpPr/>
                  <p:nvPr/>
                </p:nvSpPr>
                <p:spPr>
                  <a:xfrm>
                    <a:off x="1746115" y="2722632"/>
                    <a:ext cx="418995" cy="4189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DA0FCF78-A81C-4701-BB85-537E448E10F7}"/>
                      </a:ext>
                    </a:extLst>
                  </p:cNvPr>
                  <p:cNvSpPr/>
                  <p:nvPr/>
                </p:nvSpPr>
                <p:spPr>
                  <a:xfrm>
                    <a:off x="1755735" y="2781778"/>
                    <a:ext cx="291814" cy="2918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34A470E4-DD21-4E70-AF56-88B0D7CE1FC6}"/>
                    </a:ext>
                  </a:extLst>
                </p:cNvPr>
                <p:cNvSpPr/>
                <p:nvPr/>
              </p:nvSpPr>
              <p:spPr>
                <a:xfrm>
                  <a:off x="351463" y="2344578"/>
                  <a:ext cx="1365026" cy="1026916"/>
                </a:xfrm>
                <a:custGeom>
                  <a:avLst/>
                  <a:gdLst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5901 w 1365026"/>
                    <a:gd name="connsiteY2" fmla="*/ 22167 h 1026916"/>
                    <a:gd name="connsiteX3" fmla="*/ 751505 w 1365026"/>
                    <a:gd name="connsiteY3" fmla="*/ 14925 h 1026916"/>
                    <a:gd name="connsiteX4" fmla="*/ 1365026 w 1365026"/>
                    <a:gd name="connsiteY4" fmla="*/ 90995 h 1026916"/>
                    <a:gd name="connsiteX5" fmla="*/ 1044208 w 1365026"/>
                    <a:gd name="connsiteY5" fmla="*/ 182575 h 1026916"/>
                    <a:gd name="connsiteX6" fmla="*/ 1050402 w 1365026"/>
                    <a:gd name="connsiteY6" fmla="*/ 187686 h 1026916"/>
                    <a:gd name="connsiteX7" fmla="*/ 1238087 w 1365026"/>
                    <a:gd name="connsiteY7" fmla="*/ 640798 h 1026916"/>
                    <a:gd name="connsiteX8" fmla="*/ 1128649 w 1365026"/>
                    <a:gd name="connsiteY8" fmla="*/ 999074 h 1026916"/>
                    <a:gd name="connsiteX9" fmla="*/ 1105678 w 1365026"/>
                    <a:gd name="connsiteY9" fmla="*/ 1026916 h 1026916"/>
                    <a:gd name="connsiteX10" fmla="*/ 1136168 w 1365026"/>
                    <a:gd name="connsiteY10" fmla="*/ 928691 h 1026916"/>
                    <a:gd name="connsiteX11" fmla="*/ 1149187 w 1365026"/>
                    <a:gd name="connsiteY11" fmla="*/ 799548 h 1026916"/>
                    <a:gd name="connsiteX12" fmla="*/ 508389 w 1365026"/>
                    <a:gd name="connsiteY12" fmla="*/ 158750 h 1026916"/>
                    <a:gd name="connsiteX13" fmla="*/ 55276 w 1365026"/>
                    <a:gd name="connsiteY13" fmla="*/ 346435 h 1026916"/>
                    <a:gd name="connsiteX14" fmla="*/ 0 w 1365026"/>
                    <a:gd name="connsiteY14" fmla="*/ 413431 h 1026916"/>
                    <a:gd name="connsiteX15" fmla="*/ 6848 w 1365026"/>
                    <a:gd name="connsiteY15" fmla="*/ 391370 h 1026916"/>
                    <a:gd name="connsiteX16" fmla="*/ 597289 w 1365026"/>
                    <a:gd name="connsiteY16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1505 w 1365026"/>
                    <a:gd name="connsiteY2" fmla="*/ 14925 h 1026916"/>
                    <a:gd name="connsiteX3" fmla="*/ 1365026 w 1365026"/>
                    <a:gd name="connsiteY3" fmla="*/ 90995 h 1026916"/>
                    <a:gd name="connsiteX4" fmla="*/ 1044208 w 1365026"/>
                    <a:gd name="connsiteY4" fmla="*/ 182575 h 1026916"/>
                    <a:gd name="connsiteX5" fmla="*/ 1050402 w 1365026"/>
                    <a:gd name="connsiteY5" fmla="*/ 187686 h 1026916"/>
                    <a:gd name="connsiteX6" fmla="*/ 1238087 w 1365026"/>
                    <a:gd name="connsiteY6" fmla="*/ 640798 h 1026916"/>
                    <a:gd name="connsiteX7" fmla="*/ 1128649 w 1365026"/>
                    <a:gd name="connsiteY7" fmla="*/ 999074 h 1026916"/>
                    <a:gd name="connsiteX8" fmla="*/ 1105678 w 1365026"/>
                    <a:gd name="connsiteY8" fmla="*/ 1026916 h 1026916"/>
                    <a:gd name="connsiteX9" fmla="*/ 1136168 w 1365026"/>
                    <a:gd name="connsiteY9" fmla="*/ 928691 h 1026916"/>
                    <a:gd name="connsiteX10" fmla="*/ 1149187 w 1365026"/>
                    <a:gd name="connsiteY10" fmla="*/ 799548 h 1026916"/>
                    <a:gd name="connsiteX11" fmla="*/ 508389 w 1365026"/>
                    <a:gd name="connsiteY11" fmla="*/ 158750 h 1026916"/>
                    <a:gd name="connsiteX12" fmla="*/ 55276 w 1365026"/>
                    <a:gd name="connsiteY12" fmla="*/ 346435 h 1026916"/>
                    <a:gd name="connsiteX13" fmla="*/ 0 w 1365026"/>
                    <a:gd name="connsiteY13" fmla="*/ 413431 h 1026916"/>
                    <a:gd name="connsiteX14" fmla="*/ 6848 w 1365026"/>
                    <a:gd name="connsiteY14" fmla="*/ 391370 h 1026916"/>
                    <a:gd name="connsiteX15" fmla="*/ 597289 w 1365026"/>
                    <a:gd name="connsiteY15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1365026 w 1365026"/>
                    <a:gd name="connsiteY2" fmla="*/ 90995 h 1026916"/>
                    <a:gd name="connsiteX3" fmla="*/ 1044208 w 1365026"/>
                    <a:gd name="connsiteY3" fmla="*/ 182575 h 1026916"/>
                    <a:gd name="connsiteX4" fmla="*/ 1050402 w 1365026"/>
                    <a:gd name="connsiteY4" fmla="*/ 187686 h 1026916"/>
                    <a:gd name="connsiteX5" fmla="*/ 1238087 w 1365026"/>
                    <a:gd name="connsiteY5" fmla="*/ 640798 h 1026916"/>
                    <a:gd name="connsiteX6" fmla="*/ 1128649 w 1365026"/>
                    <a:gd name="connsiteY6" fmla="*/ 999074 h 1026916"/>
                    <a:gd name="connsiteX7" fmla="*/ 1105678 w 1365026"/>
                    <a:gd name="connsiteY7" fmla="*/ 1026916 h 1026916"/>
                    <a:gd name="connsiteX8" fmla="*/ 1136168 w 1365026"/>
                    <a:gd name="connsiteY8" fmla="*/ 928691 h 1026916"/>
                    <a:gd name="connsiteX9" fmla="*/ 1149187 w 1365026"/>
                    <a:gd name="connsiteY9" fmla="*/ 799548 h 1026916"/>
                    <a:gd name="connsiteX10" fmla="*/ 508389 w 1365026"/>
                    <a:gd name="connsiteY10" fmla="*/ 158750 h 1026916"/>
                    <a:gd name="connsiteX11" fmla="*/ 55276 w 1365026"/>
                    <a:gd name="connsiteY11" fmla="*/ 346435 h 1026916"/>
                    <a:gd name="connsiteX12" fmla="*/ 0 w 1365026"/>
                    <a:gd name="connsiteY12" fmla="*/ 413431 h 1026916"/>
                    <a:gd name="connsiteX13" fmla="*/ 6848 w 1365026"/>
                    <a:gd name="connsiteY13" fmla="*/ 391370 h 1026916"/>
                    <a:gd name="connsiteX14" fmla="*/ 597289 w 1365026"/>
                    <a:gd name="connsiteY14" fmla="*/ 0 h 102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5026" h="1026916">
                      <a:moveTo>
                        <a:pt x="597289" y="0"/>
                      </a:moveTo>
                      <a:cubicBezTo>
                        <a:pt x="641527" y="0"/>
                        <a:pt x="684718" y="4483"/>
                        <a:pt x="726432" y="13019"/>
                      </a:cubicBezTo>
                      <a:lnTo>
                        <a:pt x="1365026" y="90995"/>
                      </a:lnTo>
                      <a:lnTo>
                        <a:pt x="1044208" y="182575"/>
                      </a:lnTo>
                      <a:lnTo>
                        <a:pt x="1050402" y="187686"/>
                      </a:lnTo>
                      <a:cubicBezTo>
                        <a:pt x="1166363" y="303647"/>
                        <a:pt x="1238087" y="463847"/>
                        <a:pt x="1238087" y="640798"/>
                      </a:cubicBezTo>
                      <a:cubicBezTo>
                        <a:pt x="1238087" y="773512"/>
                        <a:pt x="1197743" y="896802"/>
                        <a:pt x="1128649" y="999074"/>
                      </a:cubicBezTo>
                      <a:lnTo>
                        <a:pt x="1105678" y="1026916"/>
                      </a:lnTo>
                      <a:lnTo>
                        <a:pt x="1136168" y="928691"/>
                      </a:lnTo>
                      <a:cubicBezTo>
                        <a:pt x="1144705" y="886977"/>
                        <a:pt x="1149187" y="843786"/>
                        <a:pt x="1149187" y="799548"/>
                      </a:cubicBezTo>
                      <a:cubicBezTo>
                        <a:pt x="1149187" y="445645"/>
                        <a:pt x="862292" y="158750"/>
                        <a:pt x="508389" y="158750"/>
                      </a:cubicBezTo>
                      <a:cubicBezTo>
                        <a:pt x="331438" y="158750"/>
                        <a:pt x="171238" y="230474"/>
                        <a:pt x="55276" y="346435"/>
                      </a:cubicBezTo>
                      <a:lnTo>
                        <a:pt x="0" y="413431"/>
                      </a:lnTo>
                      <a:lnTo>
                        <a:pt x="6848" y="391370"/>
                      </a:lnTo>
                      <a:cubicBezTo>
                        <a:pt x="104127" y="161379"/>
                        <a:pt x="331862" y="0"/>
                        <a:pt x="59728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F2ACFBAB-80FF-4C71-83BF-D447AEF81C88}"/>
                  </a:ext>
                </a:extLst>
              </p:cNvPr>
              <p:cNvSpPr/>
              <p:nvPr/>
            </p:nvSpPr>
            <p:spPr>
              <a:xfrm>
                <a:off x="958193" y="3093636"/>
                <a:ext cx="236397" cy="11922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E7C777E-66B9-4C12-AE97-BFA4FA0BD0F1}"/>
                </a:ext>
              </a:extLst>
            </p:cNvPr>
            <p:cNvSpPr/>
            <p:nvPr/>
          </p:nvSpPr>
          <p:spPr>
            <a:xfrm rot="12600000">
              <a:off x="5743825" y="2534699"/>
              <a:ext cx="414880" cy="173617"/>
            </a:xfrm>
            <a:custGeom>
              <a:avLst/>
              <a:gdLst>
                <a:gd name="connsiteX0" fmla="*/ 30346 w 674814"/>
                <a:gd name="connsiteY0" fmla="*/ 136355 h 282393"/>
                <a:gd name="connsiteX1" fmla="*/ 98731 w 674814"/>
                <a:gd name="connsiteY1" fmla="*/ 173474 h 282393"/>
                <a:gd name="connsiteX2" fmla="*/ 337407 w 674814"/>
                <a:gd name="connsiteY2" fmla="*/ 221660 h 282393"/>
                <a:gd name="connsiteX3" fmla="*/ 576083 w 674814"/>
                <a:gd name="connsiteY3" fmla="*/ 173474 h 282393"/>
                <a:gd name="connsiteX4" fmla="*/ 644468 w 674814"/>
                <a:gd name="connsiteY4" fmla="*/ 136355 h 282393"/>
                <a:gd name="connsiteX5" fmla="*/ 674814 w 674814"/>
                <a:gd name="connsiteY5" fmla="*/ 188676 h 282393"/>
                <a:gd name="connsiteX6" fmla="*/ 599723 w 674814"/>
                <a:gd name="connsiteY6" fmla="*/ 229434 h 282393"/>
                <a:gd name="connsiteX7" fmla="*/ 337407 w 674814"/>
                <a:gd name="connsiteY7" fmla="*/ 282393 h 282393"/>
                <a:gd name="connsiteX8" fmla="*/ 75091 w 674814"/>
                <a:gd name="connsiteY8" fmla="*/ 229434 h 282393"/>
                <a:gd name="connsiteX9" fmla="*/ 0 w 674814"/>
                <a:gd name="connsiteY9" fmla="*/ 188676 h 282393"/>
                <a:gd name="connsiteX10" fmla="*/ 109432 w 674814"/>
                <a:gd name="connsiteY10" fmla="*/ 0 h 282393"/>
                <a:gd name="connsiteX11" fmla="*/ 160340 w 674814"/>
                <a:gd name="connsiteY11" fmla="*/ 27632 h 282393"/>
                <a:gd name="connsiteX12" fmla="*/ 337407 w 674814"/>
                <a:gd name="connsiteY12" fmla="*/ 63380 h 282393"/>
                <a:gd name="connsiteX13" fmla="*/ 514474 w 674814"/>
                <a:gd name="connsiteY13" fmla="*/ 27632 h 282393"/>
                <a:gd name="connsiteX14" fmla="*/ 565382 w 674814"/>
                <a:gd name="connsiteY14" fmla="*/ 0 h 282393"/>
                <a:gd name="connsiteX15" fmla="*/ 594819 w 674814"/>
                <a:gd name="connsiteY15" fmla="*/ 50753 h 282393"/>
                <a:gd name="connsiteX16" fmla="*/ 537406 w 674814"/>
                <a:gd name="connsiteY16" fmla="*/ 81915 h 282393"/>
                <a:gd name="connsiteX17" fmla="*/ 337407 w 674814"/>
                <a:gd name="connsiteY17" fmla="*/ 122293 h 282393"/>
                <a:gd name="connsiteX18" fmla="*/ 137409 w 674814"/>
                <a:gd name="connsiteY18" fmla="*/ 81915 h 282393"/>
                <a:gd name="connsiteX19" fmla="*/ 79996 w 674814"/>
                <a:gd name="connsiteY19" fmla="*/ 50753 h 282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4814" h="282393">
                  <a:moveTo>
                    <a:pt x="30346" y="136355"/>
                  </a:moveTo>
                  <a:lnTo>
                    <a:pt x="98731" y="173474"/>
                  </a:lnTo>
                  <a:cubicBezTo>
                    <a:pt x="172091" y="204502"/>
                    <a:pt x="252745" y="221660"/>
                    <a:pt x="337407" y="221660"/>
                  </a:cubicBezTo>
                  <a:cubicBezTo>
                    <a:pt x="422069" y="221660"/>
                    <a:pt x="502724" y="204502"/>
                    <a:pt x="576083" y="173474"/>
                  </a:cubicBezTo>
                  <a:lnTo>
                    <a:pt x="644468" y="136355"/>
                  </a:lnTo>
                  <a:lnTo>
                    <a:pt x="674814" y="188676"/>
                  </a:lnTo>
                  <a:lnTo>
                    <a:pt x="599723" y="229434"/>
                  </a:lnTo>
                  <a:cubicBezTo>
                    <a:pt x="519098" y="263536"/>
                    <a:pt x="430455" y="282393"/>
                    <a:pt x="337407" y="282393"/>
                  </a:cubicBezTo>
                  <a:cubicBezTo>
                    <a:pt x="244360" y="282393"/>
                    <a:pt x="155717" y="263536"/>
                    <a:pt x="75091" y="229434"/>
                  </a:cubicBezTo>
                  <a:lnTo>
                    <a:pt x="0" y="188676"/>
                  </a:lnTo>
                  <a:close/>
                  <a:moveTo>
                    <a:pt x="109432" y="0"/>
                  </a:moveTo>
                  <a:lnTo>
                    <a:pt x="160340" y="27632"/>
                  </a:lnTo>
                  <a:cubicBezTo>
                    <a:pt x="214764" y="50651"/>
                    <a:pt x="274599" y="63380"/>
                    <a:pt x="337407" y="63380"/>
                  </a:cubicBezTo>
                  <a:cubicBezTo>
                    <a:pt x="400215" y="63380"/>
                    <a:pt x="460051" y="50651"/>
                    <a:pt x="514474" y="27632"/>
                  </a:cubicBezTo>
                  <a:lnTo>
                    <a:pt x="565382" y="0"/>
                  </a:lnTo>
                  <a:lnTo>
                    <a:pt x="594819" y="50753"/>
                  </a:lnTo>
                  <a:lnTo>
                    <a:pt x="537406" y="81915"/>
                  </a:lnTo>
                  <a:cubicBezTo>
                    <a:pt x="475934" y="107915"/>
                    <a:pt x="408350" y="122293"/>
                    <a:pt x="337407" y="122293"/>
                  </a:cubicBezTo>
                  <a:cubicBezTo>
                    <a:pt x="266465" y="122293"/>
                    <a:pt x="198880" y="107915"/>
                    <a:pt x="137409" y="81915"/>
                  </a:cubicBezTo>
                  <a:lnTo>
                    <a:pt x="79996" y="507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83D1B9D-1701-4CB1-AF12-292A9A55035C}"/>
                </a:ext>
              </a:extLst>
            </p:cNvPr>
            <p:cNvSpPr/>
            <p:nvPr/>
          </p:nvSpPr>
          <p:spPr>
            <a:xfrm rot="17100000">
              <a:off x="5810251" y="3287606"/>
              <a:ext cx="414880" cy="173617"/>
            </a:xfrm>
            <a:custGeom>
              <a:avLst/>
              <a:gdLst>
                <a:gd name="connsiteX0" fmla="*/ 30346 w 674814"/>
                <a:gd name="connsiteY0" fmla="*/ 136355 h 282393"/>
                <a:gd name="connsiteX1" fmla="*/ 98731 w 674814"/>
                <a:gd name="connsiteY1" fmla="*/ 173474 h 282393"/>
                <a:gd name="connsiteX2" fmla="*/ 337407 w 674814"/>
                <a:gd name="connsiteY2" fmla="*/ 221660 h 282393"/>
                <a:gd name="connsiteX3" fmla="*/ 576083 w 674814"/>
                <a:gd name="connsiteY3" fmla="*/ 173474 h 282393"/>
                <a:gd name="connsiteX4" fmla="*/ 644468 w 674814"/>
                <a:gd name="connsiteY4" fmla="*/ 136355 h 282393"/>
                <a:gd name="connsiteX5" fmla="*/ 674814 w 674814"/>
                <a:gd name="connsiteY5" fmla="*/ 188676 h 282393"/>
                <a:gd name="connsiteX6" fmla="*/ 599723 w 674814"/>
                <a:gd name="connsiteY6" fmla="*/ 229434 h 282393"/>
                <a:gd name="connsiteX7" fmla="*/ 337407 w 674814"/>
                <a:gd name="connsiteY7" fmla="*/ 282393 h 282393"/>
                <a:gd name="connsiteX8" fmla="*/ 75091 w 674814"/>
                <a:gd name="connsiteY8" fmla="*/ 229434 h 282393"/>
                <a:gd name="connsiteX9" fmla="*/ 0 w 674814"/>
                <a:gd name="connsiteY9" fmla="*/ 188676 h 282393"/>
                <a:gd name="connsiteX10" fmla="*/ 109432 w 674814"/>
                <a:gd name="connsiteY10" fmla="*/ 0 h 282393"/>
                <a:gd name="connsiteX11" fmla="*/ 160340 w 674814"/>
                <a:gd name="connsiteY11" fmla="*/ 27632 h 282393"/>
                <a:gd name="connsiteX12" fmla="*/ 337407 w 674814"/>
                <a:gd name="connsiteY12" fmla="*/ 63380 h 282393"/>
                <a:gd name="connsiteX13" fmla="*/ 514474 w 674814"/>
                <a:gd name="connsiteY13" fmla="*/ 27632 h 282393"/>
                <a:gd name="connsiteX14" fmla="*/ 565382 w 674814"/>
                <a:gd name="connsiteY14" fmla="*/ 0 h 282393"/>
                <a:gd name="connsiteX15" fmla="*/ 594819 w 674814"/>
                <a:gd name="connsiteY15" fmla="*/ 50753 h 282393"/>
                <a:gd name="connsiteX16" fmla="*/ 537406 w 674814"/>
                <a:gd name="connsiteY16" fmla="*/ 81915 h 282393"/>
                <a:gd name="connsiteX17" fmla="*/ 337407 w 674814"/>
                <a:gd name="connsiteY17" fmla="*/ 122293 h 282393"/>
                <a:gd name="connsiteX18" fmla="*/ 137409 w 674814"/>
                <a:gd name="connsiteY18" fmla="*/ 81915 h 282393"/>
                <a:gd name="connsiteX19" fmla="*/ 79996 w 674814"/>
                <a:gd name="connsiteY19" fmla="*/ 50753 h 282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4814" h="282393">
                  <a:moveTo>
                    <a:pt x="30346" y="136355"/>
                  </a:moveTo>
                  <a:lnTo>
                    <a:pt x="98731" y="173474"/>
                  </a:lnTo>
                  <a:cubicBezTo>
                    <a:pt x="172091" y="204502"/>
                    <a:pt x="252745" y="221660"/>
                    <a:pt x="337407" y="221660"/>
                  </a:cubicBezTo>
                  <a:cubicBezTo>
                    <a:pt x="422069" y="221660"/>
                    <a:pt x="502724" y="204502"/>
                    <a:pt x="576083" y="173474"/>
                  </a:cubicBezTo>
                  <a:lnTo>
                    <a:pt x="644468" y="136355"/>
                  </a:lnTo>
                  <a:lnTo>
                    <a:pt x="674814" y="188676"/>
                  </a:lnTo>
                  <a:lnTo>
                    <a:pt x="599723" y="229434"/>
                  </a:lnTo>
                  <a:cubicBezTo>
                    <a:pt x="519098" y="263536"/>
                    <a:pt x="430455" y="282393"/>
                    <a:pt x="337407" y="282393"/>
                  </a:cubicBezTo>
                  <a:cubicBezTo>
                    <a:pt x="244360" y="282393"/>
                    <a:pt x="155717" y="263536"/>
                    <a:pt x="75091" y="229434"/>
                  </a:cubicBezTo>
                  <a:lnTo>
                    <a:pt x="0" y="188676"/>
                  </a:lnTo>
                  <a:close/>
                  <a:moveTo>
                    <a:pt x="109432" y="0"/>
                  </a:moveTo>
                  <a:lnTo>
                    <a:pt x="160340" y="27632"/>
                  </a:lnTo>
                  <a:cubicBezTo>
                    <a:pt x="214764" y="50651"/>
                    <a:pt x="274599" y="63380"/>
                    <a:pt x="337407" y="63380"/>
                  </a:cubicBezTo>
                  <a:cubicBezTo>
                    <a:pt x="400215" y="63380"/>
                    <a:pt x="460051" y="50651"/>
                    <a:pt x="514474" y="27632"/>
                  </a:cubicBezTo>
                  <a:lnTo>
                    <a:pt x="565382" y="0"/>
                  </a:lnTo>
                  <a:lnTo>
                    <a:pt x="594819" y="50753"/>
                  </a:lnTo>
                  <a:lnTo>
                    <a:pt x="537406" y="81915"/>
                  </a:lnTo>
                  <a:cubicBezTo>
                    <a:pt x="475934" y="107915"/>
                    <a:pt x="408350" y="122293"/>
                    <a:pt x="337407" y="122293"/>
                  </a:cubicBezTo>
                  <a:cubicBezTo>
                    <a:pt x="266465" y="122293"/>
                    <a:pt x="198880" y="107915"/>
                    <a:pt x="137409" y="81915"/>
                  </a:cubicBezTo>
                  <a:lnTo>
                    <a:pt x="79996" y="507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3E1F2552-7C1F-4D1F-853C-45DCE4996C85}"/>
              </a:ext>
            </a:extLst>
          </p:cNvPr>
          <p:cNvGrpSpPr/>
          <p:nvPr/>
        </p:nvGrpSpPr>
        <p:grpSpPr>
          <a:xfrm>
            <a:off x="3983025" y="1108455"/>
            <a:ext cx="2234366" cy="2214658"/>
            <a:chOff x="8422915" y="2331049"/>
            <a:chExt cx="2768732" cy="2744311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7C897E8C-40D3-40F5-9245-9DC2C7B0EB22}"/>
                </a:ext>
              </a:extLst>
            </p:cNvPr>
            <p:cNvGrpSpPr/>
            <p:nvPr/>
          </p:nvGrpSpPr>
          <p:grpSpPr>
            <a:xfrm>
              <a:off x="8804733" y="4358810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4C2F9B80-A15F-4A43-B655-38E475B23600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53B1F492-EADB-4D92-A842-2F9A37E0B40A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9541F048-6485-4559-83C2-9DB98E9DECDE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78" name="月 77">
                    <a:extLst>
                      <a:ext uri="{FF2B5EF4-FFF2-40B4-BE49-F238E27FC236}">
                        <a16:creationId xmlns:a16="http://schemas.microsoft.com/office/drawing/2014/main" id="{5C744278-214A-4975-AFB3-6B3903380707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月 78">
                    <a:extLst>
                      <a:ext uri="{FF2B5EF4-FFF2-40B4-BE49-F238E27FC236}">
                        <a16:creationId xmlns:a16="http://schemas.microsoft.com/office/drawing/2014/main" id="{775CF96A-363D-42E1-8B99-69F634FFD5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FD93B6E5-0B22-4B29-AED9-0F7A2A5C792D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5" name="楕円 194">
                <a:extLst>
                  <a:ext uri="{FF2B5EF4-FFF2-40B4-BE49-F238E27FC236}">
                    <a16:creationId xmlns:a16="http://schemas.microsoft.com/office/drawing/2014/main" id="{D2267D68-7557-448D-A5AF-ED5B1C9FCAFD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B0ACE50F-9879-413D-BB14-CBEFB375B484}"/>
                </a:ext>
              </a:extLst>
            </p:cNvPr>
            <p:cNvSpPr/>
            <p:nvPr/>
          </p:nvSpPr>
          <p:spPr>
            <a:xfrm rot="1800000">
              <a:off x="9114351" y="3570568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58AFE804-043E-463E-87EC-9B8D4451C237}"/>
                </a:ext>
              </a:extLst>
            </p:cNvPr>
            <p:cNvSpPr/>
            <p:nvPr/>
          </p:nvSpPr>
          <p:spPr>
            <a:xfrm>
              <a:off x="8698266" y="31658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8D73B3D-C4E5-4216-BD67-E3179280F279}"/>
                </a:ext>
              </a:extLst>
            </p:cNvPr>
            <p:cNvSpPr/>
            <p:nvPr/>
          </p:nvSpPr>
          <p:spPr>
            <a:xfrm>
              <a:off x="8703731" y="33792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ED19817-C1D0-4C95-BA83-EEE4B7C9031D}"/>
                </a:ext>
              </a:extLst>
            </p:cNvPr>
            <p:cNvGrpSpPr/>
            <p:nvPr/>
          </p:nvGrpSpPr>
          <p:grpSpPr>
            <a:xfrm rot="2700000">
              <a:off x="9170471" y="3370928"/>
              <a:ext cx="1701414" cy="971260"/>
              <a:chOff x="2489273" y="3248373"/>
              <a:chExt cx="1544643" cy="881767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CCD463CD-64C5-4779-956C-E74C46861E28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C543417-770A-4D79-9314-DA6147E8EE92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5ED193DF-D596-4204-B637-330FEAFFAC90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846665AE-3A44-4B34-8DC2-FFE8EE048BAB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D09B4170-049D-4BAA-9A61-F5A14721A2F4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021B6A1F-B3E0-472E-B328-4055F6071AD2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35D57A75-6AAE-417D-B984-7BAD96281304}"/>
                </a:ext>
              </a:extLst>
            </p:cNvPr>
            <p:cNvGrpSpPr/>
            <p:nvPr/>
          </p:nvGrpSpPr>
          <p:grpSpPr>
            <a:xfrm>
              <a:off x="9102743" y="4466451"/>
              <a:ext cx="735661" cy="608909"/>
              <a:chOff x="3779592" y="4545670"/>
              <a:chExt cx="735661" cy="608909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C425B68C-09A7-4E10-8350-FC9923EFA3BB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63" name="台形 62">
                  <a:extLst>
                    <a:ext uri="{FF2B5EF4-FFF2-40B4-BE49-F238E27FC236}">
                      <a16:creationId xmlns:a16="http://schemas.microsoft.com/office/drawing/2014/main" id="{98829502-EE60-418A-8050-7F1201CD590F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859F0F10-EF68-45FB-8CF9-7DFB57678095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65" name="月 64">
                    <a:extLst>
                      <a:ext uri="{FF2B5EF4-FFF2-40B4-BE49-F238E27FC236}">
                        <a16:creationId xmlns:a16="http://schemas.microsoft.com/office/drawing/2014/main" id="{97A9975B-4EC8-419E-8A11-A053E01F8959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月 65">
                    <a:extLst>
                      <a:ext uri="{FF2B5EF4-FFF2-40B4-BE49-F238E27FC236}">
                        <a16:creationId xmlns:a16="http://schemas.microsoft.com/office/drawing/2014/main" id="{0DD95AC8-4DC2-48E1-AE83-AC4C9FA6C1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7" name="月 66">
                    <a:extLst>
                      <a:ext uri="{FF2B5EF4-FFF2-40B4-BE49-F238E27FC236}">
                        <a16:creationId xmlns:a16="http://schemas.microsoft.com/office/drawing/2014/main" id="{BC5425A2-8572-447A-96D7-717C5DFB5C11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2" name="楕円 194">
                <a:extLst>
                  <a:ext uri="{FF2B5EF4-FFF2-40B4-BE49-F238E27FC236}">
                    <a16:creationId xmlns:a16="http://schemas.microsoft.com/office/drawing/2014/main" id="{86093F74-46DC-43F8-B351-0BFE209DA523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AD3046B1-BF41-4219-8979-1227A41D0977}"/>
                </a:ext>
              </a:extLst>
            </p:cNvPr>
            <p:cNvGrpSpPr/>
            <p:nvPr/>
          </p:nvGrpSpPr>
          <p:grpSpPr>
            <a:xfrm>
              <a:off x="8422915" y="2331049"/>
              <a:ext cx="1281596" cy="1281596"/>
              <a:chOff x="6937248" y="2407660"/>
              <a:chExt cx="1281596" cy="1281596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7AC69933-81C7-48EC-8CD0-05161376D870}"/>
                  </a:ext>
                </a:extLst>
              </p:cNvPr>
              <p:cNvSpPr/>
              <p:nvPr/>
            </p:nvSpPr>
            <p:spPr>
              <a:xfrm>
                <a:off x="6937249" y="2407661"/>
                <a:ext cx="1281595" cy="128159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0268466-C606-460D-A136-E2FCFA38A943}"/>
                  </a:ext>
                </a:extLst>
              </p:cNvPr>
              <p:cNvSpPr/>
              <p:nvPr/>
            </p:nvSpPr>
            <p:spPr>
              <a:xfrm>
                <a:off x="6937248" y="2407661"/>
                <a:ext cx="1281596" cy="873031"/>
              </a:xfrm>
              <a:custGeom>
                <a:avLst/>
                <a:gdLst>
                  <a:gd name="connsiteX0" fmla="*/ 640798 w 1281596"/>
                  <a:gd name="connsiteY0" fmla="*/ 0 h 873031"/>
                  <a:gd name="connsiteX1" fmla="*/ 1281596 w 1281596"/>
                  <a:gd name="connsiteY1" fmla="*/ 640798 h 873031"/>
                  <a:gd name="connsiteX2" fmla="*/ 1277246 w 1281596"/>
                  <a:gd name="connsiteY2" fmla="*/ 683949 h 873031"/>
                  <a:gd name="connsiteX3" fmla="*/ 1242972 w 1281596"/>
                  <a:gd name="connsiteY3" fmla="*/ 623830 h 873031"/>
                  <a:gd name="connsiteX4" fmla="*/ 928886 w 1281596"/>
                  <a:gd name="connsiteY4" fmla="*/ 421777 h 873031"/>
                  <a:gd name="connsiteX5" fmla="*/ 758507 w 1281596"/>
                  <a:gd name="connsiteY5" fmla="*/ 863913 h 873031"/>
                  <a:gd name="connsiteX6" fmla="*/ 759542 w 1281596"/>
                  <a:gd name="connsiteY6" fmla="*/ 873031 h 873031"/>
                  <a:gd name="connsiteX7" fmla="*/ 640798 w 1281596"/>
                  <a:gd name="connsiteY7" fmla="*/ 861060 h 873031"/>
                  <a:gd name="connsiteX8" fmla="*/ 538557 w 1281596"/>
                  <a:gd name="connsiteY8" fmla="*/ 871367 h 873031"/>
                  <a:gd name="connsiteX9" fmla="*/ 539403 w 1281596"/>
                  <a:gd name="connsiteY9" fmla="*/ 863914 h 873031"/>
                  <a:gd name="connsiteX10" fmla="*/ 369024 w 1281596"/>
                  <a:gd name="connsiteY10" fmla="*/ 421778 h 873031"/>
                  <a:gd name="connsiteX11" fmla="*/ 54938 w 1281596"/>
                  <a:gd name="connsiteY11" fmla="*/ 623831 h 873031"/>
                  <a:gd name="connsiteX12" fmla="*/ 6801 w 1281596"/>
                  <a:gd name="connsiteY12" fmla="*/ 708266 h 873031"/>
                  <a:gd name="connsiteX13" fmla="*/ 0 w 1281596"/>
                  <a:gd name="connsiteY13" fmla="*/ 640798 h 873031"/>
                  <a:gd name="connsiteX14" fmla="*/ 640798 w 1281596"/>
                  <a:gd name="connsiteY14" fmla="*/ 0 h 87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1596" h="873031">
                    <a:moveTo>
                      <a:pt x="640798" y="0"/>
                    </a:moveTo>
                    <a:cubicBezTo>
                      <a:pt x="994701" y="0"/>
                      <a:pt x="1281596" y="286895"/>
                      <a:pt x="1281596" y="640798"/>
                    </a:cubicBezTo>
                    <a:lnTo>
                      <a:pt x="1277246" y="683949"/>
                    </a:lnTo>
                    <a:lnTo>
                      <a:pt x="1242972" y="623830"/>
                    </a:lnTo>
                    <a:cubicBezTo>
                      <a:pt x="1147241" y="476802"/>
                      <a:pt x="1029845" y="394726"/>
                      <a:pt x="928886" y="421777"/>
                    </a:cubicBezTo>
                    <a:cubicBezTo>
                      <a:pt x="807736" y="454239"/>
                      <a:pt x="744660" y="634627"/>
                      <a:pt x="758507" y="863913"/>
                    </a:cubicBezTo>
                    <a:lnTo>
                      <a:pt x="759542" y="873031"/>
                    </a:lnTo>
                    <a:lnTo>
                      <a:pt x="640798" y="861060"/>
                    </a:lnTo>
                    <a:lnTo>
                      <a:pt x="538557" y="871367"/>
                    </a:lnTo>
                    <a:lnTo>
                      <a:pt x="539403" y="863914"/>
                    </a:lnTo>
                    <a:cubicBezTo>
                      <a:pt x="553251" y="634628"/>
                      <a:pt x="490175" y="454240"/>
                      <a:pt x="369024" y="421778"/>
                    </a:cubicBezTo>
                    <a:cubicBezTo>
                      <a:pt x="268065" y="394727"/>
                      <a:pt x="150669" y="476803"/>
                      <a:pt x="54938" y="623831"/>
                    </a:cubicBezTo>
                    <a:lnTo>
                      <a:pt x="6801" y="708266"/>
                    </a:lnTo>
                    <a:lnTo>
                      <a:pt x="0" y="640798"/>
                    </a:lnTo>
                    <a:cubicBezTo>
                      <a:pt x="0" y="286895"/>
                      <a:pt x="286895" y="0"/>
                      <a:pt x="64079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83F5A17-4224-489B-A873-D96A74D12AE7}"/>
                  </a:ext>
                </a:extLst>
              </p:cNvPr>
              <p:cNvSpPr/>
              <p:nvPr/>
            </p:nvSpPr>
            <p:spPr>
              <a:xfrm>
                <a:off x="7150188" y="2407660"/>
                <a:ext cx="855717" cy="349028"/>
              </a:xfrm>
              <a:custGeom>
                <a:avLst/>
                <a:gdLst>
                  <a:gd name="connsiteX0" fmla="*/ 427858 w 855717"/>
                  <a:gd name="connsiteY0" fmla="*/ 0 h 349028"/>
                  <a:gd name="connsiteX1" fmla="*/ 786135 w 855717"/>
                  <a:gd name="connsiteY1" fmla="*/ 109438 h 349028"/>
                  <a:gd name="connsiteX2" fmla="*/ 855717 w 855717"/>
                  <a:gd name="connsiteY2" fmla="*/ 166849 h 349028"/>
                  <a:gd name="connsiteX3" fmla="*/ 778585 w 855717"/>
                  <a:gd name="connsiteY3" fmla="*/ 172685 h 349028"/>
                  <a:gd name="connsiteX4" fmla="*/ 517896 w 855717"/>
                  <a:gd name="connsiteY4" fmla="*/ 274739 h 349028"/>
                  <a:gd name="connsiteX5" fmla="*/ 427858 w 855717"/>
                  <a:gd name="connsiteY5" fmla="*/ 349028 h 349028"/>
                  <a:gd name="connsiteX6" fmla="*/ 337820 w 855717"/>
                  <a:gd name="connsiteY6" fmla="*/ 274739 h 349028"/>
                  <a:gd name="connsiteX7" fmla="*/ 77130 w 855717"/>
                  <a:gd name="connsiteY7" fmla="*/ 172685 h 349028"/>
                  <a:gd name="connsiteX8" fmla="*/ 0 w 855717"/>
                  <a:gd name="connsiteY8" fmla="*/ 166849 h 349028"/>
                  <a:gd name="connsiteX9" fmla="*/ 69582 w 855717"/>
                  <a:gd name="connsiteY9" fmla="*/ 109438 h 349028"/>
                  <a:gd name="connsiteX10" fmla="*/ 427858 w 855717"/>
                  <a:gd name="connsiteY10" fmla="*/ 0 h 34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5717" h="349028">
                    <a:moveTo>
                      <a:pt x="427858" y="0"/>
                    </a:moveTo>
                    <a:cubicBezTo>
                      <a:pt x="560572" y="0"/>
                      <a:pt x="683862" y="40345"/>
                      <a:pt x="786135" y="109438"/>
                    </a:cubicBezTo>
                    <a:lnTo>
                      <a:pt x="855717" y="166849"/>
                    </a:lnTo>
                    <a:lnTo>
                      <a:pt x="778585" y="172685"/>
                    </a:lnTo>
                    <a:cubicBezTo>
                      <a:pt x="683127" y="187270"/>
                      <a:pt x="594600" y="222919"/>
                      <a:pt x="517896" y="274739"/>
                    </a:cubicBezTo>
                    <a:lnTo>
                      <a:pt x="427858" y="349028"/>
                    </a:lnTo>
                    <a:lnTo>
                      <a:pt x="337820" y="274739"/>
                    </a:lnTo>
                    <a:cubicBezTo>
                      <a:pt x="261116" y="222919"/>
                      <a:pt x="172589" y="187270"/>
                      <a:pt x="77130" y="172685"/>
                    </a:cubicBezTo>
                    <a:lnTo>
                      <a:pt x="0" y="166849"/>
                    </a:lnTo>
                    <a:lnTo>
                      <a:pt x="69582" y="109438"/>
                    </a:lnTo>
                    <a:cubicBezTo>
                      <a:pt x="171854" y="40345"/>
                      <a:pt x="295145" y="0"/>
                      <a:pt x="4278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ひし形 52">
                <a:extLst>
                  <a:ext uri="{FF2B5EF4-FFF2-40B4-BE49-F238E27FC236}">
                    <a16:creationId xmlns:a16="http://schemas.microsoft.com/office/drawing/2014/main" id="{08D551E3-E988-4E48-8048-66A2EA703639}"/>
                  </a:ext>
                </a:extLst>
              </p:cNvPr>
              <p:cNvSpPr/>
              <p:nvPr/>
            </p:nvSpPr>
            <p:spPr>
              <a:xfrm>
                <a:off x="7336641" y="3093637"/>
                <a:ext cx="482811" cy="330200"/>
              </a:xfrm>
              <a:prstGeom prst="diamond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ひし形 53">
                <a:extLst>
                  <a:ext uri="{FF2B5EF4-FFF2-40B4-BE49-F238E27FC236}">
                    <a16:creationId xmlns:a16="http://schemas.microsoft.com/office/drawing/2014/main" id="{683AF506-0116-4C63-BE7E-4FDE7C05DCCC}"/>
                  </a:ext>
                </a:extLst>
              </p:cNvPr>
              <p:cNvSpPr/>
              <p:nvPr/>
            </p:nvSpPr>
            <p:spPr>
              <a:xfrm>
                <a:off x="7374680" y="3214744"/>
                <a:ext cx="406732" cy="87986"/>
              </a:xfrm>
              <a:prstGeom prst="diamond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B337EDD9-9439-44F9-B068-0EF2777EA39A}"/>
                  </a:ext>
                </a:extLst>
              </p:cNvPr>
              <p:cNvSpPr/>
              <p:nvPr/>
            </p:nvSpPr>
            <p:spPr>
              <a:xfrm>
                <a:off x="7049035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0E238781-E5C3-4C4D-8FC4-C94D14448829}"/>
                  </a:ext>
                </a:extLst>
              </p:cNvPr>
              <p:cNvSpPr/>
              <p:nvPr/>
            </p:nvSpPr>
            <p:spPr>
              <a:xfrm>
                <a:off x="7118783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4877455-14C5-4CD4-A7D0-EEEEDAB35742}"/>
                  </a:ext>
                </a:extLst>
              </p:cNvPr>
              <p:cNvSpPr/>
              <p:nvPr/>
            </p:nvSpPr>
            <p:spPr>
              <a:xfrm>
                <a:off x="7784841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F569C5D-A932-433E-8DBD-9C323C3C00D8}"/>
                  </a:ext>
                </a:extLst>
              </p:cNvPr>
              <p:cNvSpPr/>
              <p:nvPr/>
            </p:nvSpPr>
            <p:spPr>
              <a:xfrm>
                <a:off x="7854589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9FB9636-7D62-4A90-A0BD-9EE90D7009B6}"/>
                  </a:ext>
                </a:extLst>
              </p:cNvPr>
              <p:cNvSpPr/>
              <p:nvPr/>
            </p:nvSpPr>
            <p:spPr>
              <a:xfrm>
                <a:off x="7035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58BBDA2D-8BB1-41C7-84A4-65076C7E0F81}"/>
                  </a:ext>
                </a:extLst>
              </p:cNvPr>
              <p:cNvSpPr/>
              <p:nvPr/>
            </p:nvSpPr>
            <p:spPr>
              <a:xfrm>
                <a:off x="7924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6407C2C-321A-4DE2-81AF-E8B5DB24757B}"/>
              </a:ext>
            </a:extLst>
          </p:cNvPr>
          <p:cNvGrpSpPr/>
          <p:nvPr/>
        </p:nvGrpSpPr>
        <p:grpSpPr>
          <a:xfrm>
            <a:off x="6732676" y="1049153"/>
            <a:ext cx="2347606" cy="2327900"/>
            <a:chOff x="2956418" y="3592226"/>
            <a:chExt cx="2909055" cy="2884634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B02790A6-5A28-4BA5-9067-55AD100C03C5}"/>
                </a:ext>
              </a:extLst>
            </p:cNvPr>
            <p:cNvGrpSpPr/>
            <p:nvPr/>
          </p:nvGrpSpPr>
          <p:grpSpPr>
            <a:xfrm>
              <a:off x="3478559" y="5760310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ECCD2CAE-700C-4628-A352-2A7F3D2C093C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A771E7E3-3FED-4747-84FB-878088CD66ED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B635B736-CFEA-4790-A9AB-6D211BA9FC67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117" name="月 116">
                    <a:extLst>
                      <a:ext uri="{FF2B5EF4-FFF2-40B4-BE49-F238E27FC236}">
                        <a16:creationId xmlns:a16="http://schemas.microsoft.com/office/drawing/2014/main" id="{2C9923A7-1E97-4E39-AB7B-D59ED785BF9E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月 117">
                    <a:extLst>
                      <a:ext uri="{FF2B5EF4-FFF2-40B4-BE49-F238E27FC236}">
                        <a16:creationId xmlns:a16="http://schemas.microsoft.com/office/drawing/2014/main" id="{FB63804B-2805-49A4-9D3B-6B2EB12545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DB5BBD26-6E9B-4DFC-9764-4678FB6E581D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4" name="楕円 194">
                <a:extLst>
                  <a:ext uri="{FF2B5EF4-FFF2-40B4-BE49-F238E27FC236}">
                    <a16:creationId xmlns:a16="http://schemas.microsoft.com/office/drawing/2014/main" id="{BFFE317D-D350-4621-95B4-A25A2F492A61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17FBCBC-3502-460A-A90E-6BE208ED7B01}"/>
                </a:ext>
              </a:extLst>
            </p:cNvPr>
            <p:cNvSpPr/>
            <p:nvPr/>
          </p:nvSpPr>
          <p:spPr>
            <a:xfrm rot="1800000">
              <a:off x="3788177" y="4972068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828E81D1-5EF6-47F0-8B79-83571DE86942}"/>
                </a:ext>
              </a:extLst>
            </p:cNvPr>
            <p:cNvSpPr/>
            <p:nvPr/>
          </p:nvSpPr>
          <p:spPr>
            <a:xfrm>
              <a:off x="3372092" y="45673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E8097533-A3C1-4C85-A904-1C81D2590670}"/>
                </a:ext>
              </a:extLst>
            </p:cNvPr>
            <p:cNvSpPr/>
            <p:nvPr/>
          </p:nvSpPr>
          <p:spPr>
            <a:xfrm>
              <a:off x="3377557" y="47807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DA48D3C4-C75A-45AE-9EA6-1082D20E0C7E}"/>
                </a:ext>
              </a:extLst>
            </p:cNvPr>
            <p:cNvGrpSpPr/>
            <p:nvPr/>
          </p:nvGrpSpPr>
          <p:grpSpPr>
            <a:xfrm rot="2700000">
              <a:off x="3844297" y="4772428"/>
              <a:ext cx="1701414" cy="971260"/>
              <a:chOff x="2489273" y="3248373"/>
              <a:chExt cx="1544643" cy="881767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D57CCFC2-01EB-47B6-816A-1F95CA540057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5A62E642-2EFF-411F-B0CA-DE40037B364D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D2F5F1E8-C7AC-46A5-A82D-4B1C2BDA4FAB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9D3C37CC-834C-4064-97D7-16D3985D9B76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F4EF55CC-9413-43B4-8787-523B18251E3D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8DC5E75-D760-4359-A882-1D4D41484460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1A5B19EB-4D65-4140-AD59-19BB54E52958}"/>
                </a:ext>
              </a:extLst>
            </p:cNvPr>
            <p:cNvGrpSpPr/>
            <p:nvPr/>
          </p:nvGrpSpPr>
          <p:grpSpPr>
            <a:xfrm>
              <a:off x="3776569" y="5867951"/>
              <a:ext cx="735661" cy="608909"/>
              <a:chOff x="3779592" y="4545670"/>
              <a:chExt cx="735661" cy="608909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3548B41B-70EA-4C05-89C3-75A63DC46A98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102" name="台形 101">
                  <a:extLst>
                    <a:ext uri="{FF2B5EF4-FFF2-40B4-BE49-F238E27FC236}">
                      <a16:creationId xmlns:a16="http://schemas.microsoft.com/office/drawing/2014/main" id="{A8F75027-2316-48A8-9288-CD14E235D074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FE5E97ED-22E8-4FB3-B99D-B91E66ED6E5C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104" name="月 103">
                    <a:extLst>
                      <a:ext uri="{FF2B5EF4-FFF2-40B4-BE49-F238E27FC236}">
                        <a16:creationId xmlns:a16="http://schemas.microsoft.com/office/drawing/2014/main" id="{A35F5489-15B7-4450-A8F2-FACFE70A9900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C1663B5F-ECE1-4669-B94B-CB61CABA48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6" name="月 105">
                    <a:extLst>
                      <a:ext uri="{FF2B5EF4-FFF2-40B4-BE49-F238E27FC236}">
                        <a16:creationId xmlns:a16="http://schemas.microsoft.com/office/drawing/2014/main" id="{80ED70CE-5231-411E-9F99-F96986CAD2C1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1" name="楕円 194">
                <a:extLst>
                  <a:ext uri="{FF2B5EF4-FFF2-40B4-BE49-F238E27FC236}">
                    <a16:creationId xmlns:a16="http://schemas.microsoft.com/office/drawing/2014/main" id="{2E73E08A-B656-4D79-A926-6F7909E1EE62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7E5D1AB6-73D0-40BA-B0C7-D28A8ED8B476}"/>
                </a:ext>
              </a:extLst>
            </p:cNvPr>
            <p:cNvGrpSpPr/>
            <p:nvPr/>
          </p:nvGrpSpPr>
          <p:grpSpPr>
            <a:xfrm>
              <a:off x="2956418" y="3592226"/>
              <a:ext cx="1562242" cy="1562242"/>
              <a:chOff x="6937248" y="2407660"/>
              <a:chExt cx="1281596" cy="1281596"/>
            </a:xfrm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5A45CE55-1410-4779-8E8C-9BFDDE1FFD10}"/>
                  </a:ext>
                </a:extLst>
              </p:cNvPr>
              <p:cNvSpPr/>
              <p:nvPr/>
            </p:nvSpPr>
            <p:spPr>
              <a:xfrm>
                <a:off x="6937249" y="2407661"/>
                <a:ext cx="1281595" cy="128159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3E8E192-0F81-4A01-864E-CB6AE4A864E4}"/>
                  </a:ext>
                </a:extLst>
              </p:cNvPr>
              <p:cNvSpPr/>
              <p:nvPr/>
            </p:nvSpPr>
            <p:spPr>
              <a:xfrm>
                <a:off x="6937248" y="2407661"/>
                <a:ext cx="1281596" cy="873031"/>
              </a:xfrm>
              <a:custGeom>
                <a:avLst/>
                <a:gdLst>
                  <a:gd name="connsiteX0" fmla="*/ 640798 w 1281596"/>
                  <a:gd name="connsiteY0" fmla="*/ 0 h 873031"/>
                  <a:gd name="connsiteX1" fmla="*/ 1281596 w 1281596"/>
                  <a:gd name="connsiteY1" fmla="*/ 640798 h 873031"/>
                  <a:gd name="connsiteX2" fmla="*/ 1277246 w 1281596"/>
                  <a:gd name="connsiteY2" fmla="*/ 683949 h 873031"/>
                  <a:gd name="connsiteX3" fmla="*/ 1242972 w 1281596"/>
                  <a:gd name="connsiteY3" fmla="*/ 623830 h 873031"/>
                  <a:gd name="connsiteX4" fmla="*/ 928886 w 1281596"/>
                  <a:gd name="connsiteY4" fmla="*/ 421777 h 873031"/>
                  <a:gd name="connsiteX5" fmla="*/ 758507 w 1281596"/>
                  <a:gd name="connsiteY5" fmla="*/ 863913 h 873031"/>
                  <a:gd name="connsiteX6" fmla="*/ 759542 w 1281596"/>
                  <a:gd name="connsiteY6" fmla="*/ 873031 h 873031"/>
                  <a:gd name="connsiteX7" fmla="*/ 640798 w 1281596"/>
                  <a:gd name="connsiteY7" fmla="*/ 861060 h 873031"/>
                  <a:gd name="connsiteX8" fmla="*/ 538557 w 1281596"/>
                  <a:gd name="connsiteY8" fmla="*/ 871367 h 873031"/>
                  <a:gd name="connsiteX9" fmla="*/ 539403 w 1281596"/>
                  <a:gd name="connsiteY9" fmla="*/ 863914 h 873031"/>
                  <a:gd name="connsiteX10" fmla="*/ 369024 w 1281596"/>
                  <a:gd name="connsiteY10" fmla="*/ 421778 h 873031"/>
                  <a:gd name="connsiteX11" fmla="*/ 54938 w 1281596"/>
                  <a:gd name="connsiteY11" fmla="*/ 623831 h 873031"/>
                  <a:gd name="connsiteX12" fmla="*/ 6801 w 1281596"/>
                  <a:gd name="connsiteY12" fmla="*/ 708266 h 873031"/>
                  <a:gd name="connsiteX13" fmla="*/ 0 w 1281596"/>
                  <a:gd name="connsiteY13" fmla="*/ 640798 h 873031"/>
                  <a:gd name="connsiteX14" fmla="*/ 640798 w 1281596"/>
                  <a:gd name="connsiteY14" fmla="*/ 0 h 87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1596" h="873031">
                    <a:moveTo>
                      <a:pt x="640798" y="0"/>
                    </a:moveTo>
                    <a:cubicBezTo>
                      <a:pt x="994701" y="0"/>
                      <a:pt x="1281596" y="286895"/>
                      <a:pt x="1281596" y="640798"/>
                    </a:cubicBezTo>
                    <a:lnTo>
                      <a:pt x="1277246" y="683949"/>
                    </a:lnTo>
                    <a:lnTo>
                      <a:pt x="1242972" y="623830"/>
                    </a:lnTo>
                    <a:cubicBezTo>
                      <a:pt x="1147241" y="476802"/>
                      <a:pt x="1029845" y="394726"/>
                      <a:pt x="928886" y="421777"/>
                    </a:cubicBezTo>
                    <a:cubicBezTo>
                      <a:pt x="807736" y="454239"/>
                      <a:pt x="744660" y="634627"/>
                      <a:pt x="758507" y="863913"/>
                    </a:cubicBezTo>
                    <a:lnTo>
                      <a:pt x="759542" y="873031"/>
                    </a:lnTo>
                    <a:lnTo>
                      <a:pt x="640798" y="861060"/>
                    </a:lnTo>
                    <a:lnTo>
                      <a:pt x="538557" y="871367"/>
                    </a:lnTo>
                    <a:lnTo>
                      <a:pt x="539403" y="863914"/>
                    </a:lnTo>
                    <a:cubicBezTo>
                      <a:pt x="553251" y="634628"/>
                      <a:pt x="490175" y="454240"/>
                      <a:pt x="369024" y="421778"/>
                    </a:cubicBezTo>
                    <a:cubicBezTo>
                      <a:pt x="268065" y="394727"/>
                      <a:pt x="150669" y="476803"/>
                      <a:pt x="54938" y="623831"/>
                    </a:cubicBezTo>
                    <a:lnTo>
                      <a:pt x="6801" y="708266"/>
                    </a:lnTo>
                    <a:lnTo>
                      <a:pt x="0" y="640798"/>
                    </a:lnTo>
                    <a:cubicBezTo>
                      <a:pt x="0" y="286895"/>
                      <a:pt x="286895" y="0"/>
                      <a:pt x="64079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DA7AA35-D2D4-406A-B373-6A2DB1485875}"/>
                  </a:ext>
                </a:extLst>
              </p:cNvPr>
              <p:cNvSpPr/>
              <p:nvPr/>
            </p:nvSpPr>
            <p:spPr>
              <a:xfrm>
                <a:off x="7150188" y="2407660"/>
                <a:ext cx="855717" cy="349028"/>
              </a:xfrm>
              <a:custGeom>
                <a:avLst/>
                <a:gdLst>
                  <a:gd name="connsiteX0" fmla="*/ 427858 w 855717"/>
                  <a:gd name="connsiteY0" fmla="*/ 0 h 349028"/>
                  <a:gd name="connsiteX1" fmla="*/ 786135 w 855717"/>
                  <a:gd name="connsiteY1" fmla="*/ 109438 h 349028"/>
                  <a:gd name="connsiteX2" fmla="*/ 855717 w 855717"/>
                  <a:gd name="connsiteY2" fmla="*/ 166849 h 349028"/>
                  <a:gd name="connsiteX3" fmla="*/ 778585 w 855717"/>
                  <a:gd name="connsiteY3" fmla="*/ 172685 h 349028"/>
                  <a:gd name="connsiteX4" fmla="*/ 517896 w 855717"/>
                  <a:gd name="connsiteY4" fmla="*/ 274739 h 349028"/>
                  <a:gd name="connsiteX5" fmla="*/ 427858 w 855717"/>
                  <a:gd name="connsiteY5" fmla="*/ 349028 h 349028"/>
                  <a:gd name="connsiteX6" fmla="*/ 337820 w 855717"/>
                  <a:gd name="connsiteY6" fmla="*/ 274739 h 349028"/>
                  <a:gd name="connsiteX7" fmla="*/ 77130 w 855717"/>
                  <a:gd name="connsiteY7" fmla="*/ 172685 h 349028"/>
                  <a:gd name="connsiteX8" fmla="*/ 0 w 855717"/>
                  <a:gd name="connsiteY8" fmla="*/ 166849 h 349028"/>
                  <a:gd name="connsiteX9" fmla="*/ 69582 w 855717"/>
                  <a:gd name="connsiteY9" fmla="*/ 109438 h 349028"/>
                  <a:gd name="connsiteX10" fmla="*/ 427858 w 855717"/>
                  <a:gd name="connsiteY10" fmla="*/ 0 h 34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5717" h="349028">
                    <a:moveTo>
                      <a:pt x="427858" y="0"/>
                    </a:moveTo>
                    <a:cubicBezTo>
                      <a:pt x="560572" y="0"/>
                      <a:pt x="683862" y="40345"/>
                      <a:pt x="786135" y="109438"/>
                    </a:cubicBezTo>
                    <a:lnTo>
                      <a:pt x="855717" y="166849"/>
                    </a:lnTo>
                    <a:lnTo>
                      <a:pt x="778585" y="172685"/>
                    </a:lnTo>
                    <a:cubicBezTo>
                      <a:pt x="683127" y="187270"/>
                      <a:pt x="594600" y="222919"/>
                      <a:pt x="517896" y="274739"/>
                    </a:cubicBezTo>
                    <a:lnTo>
                      <a:pt x="427858" y="349028"/>
                    </a:lnTo>
                    <a:lnTo>
                      <a:pt x="337820" y="274739"/>
                    </a:lnTo>
                    <a:cubicBezTo>
                      <a:pt x="261116" y="222919"/>
                      <a:pt x="172589" y="187270"/>
                      <a:pt x="77130" y="172685"/>
                    </a:cubicBezTo>
                    <a:lnTo>
                      <a:pt x="0" y="166849"/>
                    </a:lnTo>
                    <a:lnTo>
                      <a:pt x="69582" y="109438"/>
                    </a:lnTo>
                    <a:cubicBezTo>
                      <a:pt x="171854" y="40345"/>
                      <a:pt x="295145" y="0"/>
                      <a:pt x="4278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ひし形 91">
                <a:extLst>
                  <a:ext uri="{FF2B5EF4-FFF2-40B4-BE49-F238E27FC236}">
                    <a16:creationId xmlns:a16="http://schemas.microsoft.com/office/drawing/2014/main" id="{F728F73A-AB17-4554-BA77-9AE8D94F4B4E}"/>
                  </a:ext>
                </a:extLst>
              </p:cNvPr>
              <p:cNvSpPr/>
              <p:nvPr/>
            </p:nvSpPr>
            <p:spPr>
              <a:xfrm>
                <a:off x="7336641" y="2982217"/>
                <a:ext cx="482811" cy="553040"/>
              </a:xfrm>
              <a:prstGeom prst="diamond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ひし形 92">
                <a:extLst>
                  <a:ext uri="{FF2B5EF4-FFF2-40B4-BE49-F238E27FC236}">
                    <a16:creationId xmlns:a16="http://schemas.microsoft.com/office/drawing/2014/main" id="{8790369D-4060-4824-B66F-86CAE6017FE2}"/>
                  </a:ext>
                </a:extLst>
              </p:cNvPr>
              <p:cNvSpPr/>
              <p:nvPr/>
            </p:nvSpPr>
            <p:spPr>
              <a:xfrm>
                <a:off x="7374680" y="3089007"/>
                <a:ext cx="406732" cy="339462"/>
              </a:xfrm>
              <a:prstGeom prst="diamond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5573EC1F-CAEA-4F08-B625-7F6478EA7B6E}"/>
                  </a:ext>
                </a:extLst>
              </p:cNvPr>
              <p:cNvSpPr/>
              <p:nvPr/>
            </p:nvSpPr>
            <p:spPr>
              <a:xfrm>
                <a:off x="7049035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66B22B65-2304-42ED-B524-B69F67F0A558}"/>
                  </a:ext>
                </a:extLst>
              </p:cNvPr>
              <p:cNvSpPr/>
              <p:nvPr/>
            </p:nvSpPr>
            <p:spPr>
              <a:xfrm>
                <a:off x="7186777" y="2898464"/>
                <a:ext cx="50905" cy="5090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FC437879-8987-449D-9784-812DAFDC5E4A}"/>
                  </a:ext>
                </a:extLst>
              </p:cNvPr>
              <p:cNvSpPr/>
              <p:nvPr/>
            </p:nvSpPr>
            <p:spPr>
              <a:xfrm>
                <a:off x="7784841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73ACE48B-AA83-40B2-BE51-83BE5AA84B74}"/>
                  </a:ext>
                </a:extLst>
              </p:cNvPr>
              <p:cNvSpPr/>
              <p:nvPr/>
            </p:nvSpPr>
            <p:spPr>
              <a:xfrm>
                <a:off x="7922583" y="2898464"/>
                <a:ext cx="50905" cy="5090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23ADDF60-4F1B-4E72-A61F-D5FA836B1563}"/>
                  </a:ext>
                </a:extLst>
              </p:cNvPr>
              <p:cNvSpPr/>
              <p:nvPr/>
            </p:nvSpPr>
            <p:spPr>
              <a:xfrm>
                <a:off x="7035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57AC29FD-BF35-4E69-835F-080788BE5A1C}"/>
                  </a:ext>
                </a:extLst>
              </p:cNvPr>
              <p:cNvSpPr/>
              <p:nvPr/>
            </p:nvSpPr>
            <p:spPr>
              <a:xfrm>
                <a:off x="7924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028F085D-8AA4-4201-AD04-70E1C626321C}"/>
              </a:ext>
            </a:extLst>
          </p:cNvPr>
          <p:cNvGrpSpPr/>
          <p:nvPr/>
        </p:nvGrpSpPr>
        <p:grpSpPr>
          <a:xfrm>
            <a:off x="784311" y="1090259"/>
            <a:ext cx="2487032" cy="2214658"/>
            <a:chOff x="-51197" y="2331050"/>
            <a:chExt cx="3081824" cy="2744310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FA555E4-CA05-4C48-992C-11B1303FD6BC}"/>
                </a:ext>
              </a:extLst>
            </p:cNvPr>
            <p:cNvGrpSpPr/>
            <p:nvPr/>
          </p:nvGrpSpPr>
          <p:grpSpPr>
            <a:xfrm>
              <a:off x="643713" y="4358810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A7524F9B-89D7-47B1-84A3-F990CCB8823C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99406D3E-F26B-4016-9F33-7EFA5D6C69CB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1D13A66B-DCAC-418E-B29E-3BACCADF72F6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155" name="月 154">
                    <a:extLst>
                      <a:ext uri="{FF2B5EF4-FFF2-40B4-BE49-F238E27FC236}">
                        <a16:creationId xmlns:a16="http://schemas.microsoft.com/office/drawing/2014/main" id="{BC5FEF19-1A7C-4823-961C-7E63853DB3B4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月 155">
                    <a:extLst>
                      <a:ext uri="{FF2B5EF4-FFF2-40B4-BE49-F238E27FC236}">
                        <a16:creationId xmlns:a16="http://schemas.microsoft.com/office/drawing/2014/main" id="{A77D60E1-1DF9-4760-B764-B49C98D83C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7" name="月 156">
                    <a:extLst>
                      <a:ext uri="{FF2B5EF4-FFF2-40B4-BE49-F238E27FC236}">
                        <a16:creationId xmlns:a16="http://schemas.microsoft.com/office/drawing/2014/main" id="{0958F357-9583-42AD-AC03-9F39DDC60373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2" name="楕円 194">
                <a:extLst>
                  <a:ext uri="{FF2B5EF4-FFF2-40B4-BE49-F238E27FC236}">
                    <a16:creationId xmlns:a16="http://schemas.microsoft.com/office/drawing/2014/main" id="{9904A625-BDCF-47E5-9BF6-B097DCF4E93D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E04A639-A738-4C8B-9349-FA4C85EB9FB0}"/>
                </a:ext>
              </a:extLst>
            </p:cNvPr>
            <p:cNvSpPr/>
            <p:nvPr/>
          </p:nvSpPr>
          <p:spPr>
            <a:xfrm rot="1800000">
              <a:off x="953331" y="3570568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DBABB7E-D45B-4159-A299-539F55E8BDBD}"/>
                </a:ext>
              </a:extLst>
            </p:cNvPr>
            <p:cNvSpPr/>
            <p:nvPr/>
          </p:nvSpPr>
          <p:spPr>
            <a:xfrm>
              <a:off x="537246" y="31658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4DA184D1-1E2C-4811-805F-E206335FEF06}"/>
                </a:ext>
              </a:extLst>
            </p:cNvPr>
            <p:cNvSpPr/>
            <p:nvPr/>
          </p:nvSpPr>
          <p:spPr>
            <a:xfrm>
              <a:off x="542711" y="33792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8454EE6-E095-4A14-A827-B6F62E258438}"/>
                </a:ext>
              </a:extLst>
            </p:cNvPr>
            <p:cNvGrpSpPr/>
            <p:nvPr/>
          </p:nvGrpSpPr>
          <p:grpSpPr>
            <a:xfrm rot="2700000">
              <a:off x="1009451" y="3370928"/>
              <a:ext cx="1701414" cy="971260"/>
              <a:chOff x="2489273" y="3248373"/>
              <a:chExt cx="1544643" cy="881767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F7FCA7C-81C4-4FF1-A92F-C19F71C54379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6FA74C6F-68EF-414D-8E39-B7DDCC3538E8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8226E669-8367-41AA-BA7B-51D1B44C89D0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9EB1E8B9-7E63-4A42-86D8-3E0F674BCC88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1B700868-52E9-482E-99E3-D86E12114E90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A9B77D3D-E334-47EF-A202-8B4CB062B52D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93408793-4A48-4613-88D5-F2626CF731E6}"/>
                </a:ext>
              </a:extLst>
            </p:cNvPr>
            <p:cNvGrpSpPr/>
            <p:nvPr/>
          </p:nvGrpSpPr>
          <p:grpSpPr>
            <a:xfrm>
              <a:off x="941723" y="4466451"/>
              <a:ext cx="735661" cy="608909"/>
              <a:chOff x="3779592" y="4545670"/>
              <a:chExt cx="735661" cy="608909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8139B50F-D734-4572-8510-2E9AF1A4F7B8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140" name="台形 139">
                  <a:extLst>
                    <a:ext uri="{FF2B5EF4-FFF2-40B4-BE49-F238E27FC236}">
                      <a16:creationId xmlns:a16="http://schemas.microsoft.com/office/drawing/2014/main" id="{42299F3D-72EB-4052-9F25-AC0858AD47C7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384588A-ECBF-4357-B015-D455BEEFA7F0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142" name="月 141">
                    <a:extLst>
                      <a:ext uri="{FF2B5EF4-FFF2-40B4-BE49-F238E27FC236}">
                        <a16:creationId xmlns:a16="http://schemas.microsoft.com/office/drawing/2014/main" id="{C6BB5338-5690-4010-9454-891E916DBC6E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C118BDBD-E3F4-4A77-A303-E64AACA71A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4A45E1FD-17D6-43D6-BFFD-92A54DFC3F91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9" name="楕円 194">
                <a:extLst>
                  <a:ext uri="{FF2B5EF4-FFF2-40B4-BE49-F238E27FC236}">
                    <a16:creationId xmlns:a16="http://schemas.microsoft.com/office/drawing/2014/main" id="{5C1322B8-53AE-4A2D-9B8B-002F11E33033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6E8C93A-1B8B-496F-BD72-FCA39AB7A3BC}"/>
                </a:ext>
              </a:extLst>
            </p:cNvPr>
            <p:cNvGrpSpPr/>
            <p:nvPr/>
          </p:nvGrpSpPr>
          <p:grpSpPr>
            <a:xfrm>
              <a:off x="-51197" y="2331050"/>
              <a:ext cx="1692740" cy="1281595"/>
              <a:chOff x="-51197" y="2331050"/>
              <a:chExt cx="1692740" cy="1281595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679FEFD-455A-4668-AEF0-7A836C153E3E}"/>
                  </a:ext>
                </a:extLst>
              </p:cNvPr>
              <p:cNvGrpSpPr/>
              <p:nvPr/>
            </p:nvGrpSpPr>
            <p:grpSpPr>
              <a:xfrm>
                <a:off x="-51197" y="2331050"/>
                <a:ext cx="1692740" cy="1281595"/>
                <a:chOff x="23749" y="2344578"/>
                <a:chExt cx="1692740" cy="1281595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B34D0150-F965-4E5B-AF89-B43FBF8F6A58}"/>
                    </a:ext>
                  </a:extLst>
                </p:cNvPr>
                <p:cNvGrpSpPr/>
                <p:nvPr/>
              </p:nvGrpSpPr>
              <p:grpSpPr>
                <a:xfrm>
                  <a:off x="23749" y="2344578"/>
                  <a:ext cx="1563151" cy="1281595"/>
                  <a:chOff x="1246172" y="2407661"/>
                  <a:chExt cx="1563151" cy="1281595"/>
                </a:xfrm>
              </p:grpSpPr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41B75771-07E4-4AC9-93AB-81A37648C81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19263" y="2890788"/>
                    <a:ext cx="165100" cy="511281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663872 h 851408"/>
                      <a:gd name="connsiteX1" fmla="*/ 0 w 215646"/>
                      <a:gd name="connsiteY1" fmla="*/ 851408 h 851408"/>
                      <a:gd name="connsiteX2" fmla="*/ 0 w 215646"/>
                      <a:gd name="connsiteY2" fmla="*/ 0 h 851408"/>
                      <a:gd name="connsiteX3" fmla="*/ 215646 w 215646"/>
                      <a:gd name="connsiteY3" fmla="*/ 663872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663872"/>
                        </a:moveTo>
                        <a:lnTo>
                          <a:pt x="0" y="851408"/>
                        </a:lnTo>
                        <a:lnTo>
                          <a:pt x="0" y="0"/>
                        </a:lnTo>
                        <a:lnTo>
                          <a:pt x="215646" y="66387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251F8325-02A3-497D-9C81-CA57470452F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49029" y="3111911"/>
                    <a:ext cx="165100" cy="389712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0 h 851408"/>
                      <a:gd name="connsiteX1" fmla="*/ 215646 w 215646"/>
                      <a:gd name="connsiteY1" fmla="*/ 851408 h 851408"/>
                      <a:gd name="connsiteX2" fmla="*/ 0 w 215646"/>
                      <a:gd name="connsiteY2" fmla="*/ 663872 h 851408"/>
                      <a:gd name="connsiteX3" fmla="*/ 215646 w 215646"/>
                      <a:gd name="connsiteY3" fmla="*/ 0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0"/>
                        </a:moveTo>
                        <a:lnTo>
                          <a:pt x="215646" y="851408"/>
                        </a:lnTo>
                        <a:lnTo>
                          <a:pt x="0" y="663872"/>
                        </a:lnTo>
                        <a:lnTo>
                          <a:pt x="21564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F259DF2C-18DB-4CD5-B7B4-28E125E35364}"/>
                      </a:ext>
                    </a:extLst>
                  </p:cNvPr>
                  <p:cNvSpPr/>
                  <p:nvPr/>
                </p:nvSpPr>
                <p:spPr>
                  <a:xfrm>
                    <a:off x="1527728" y="2407661"/>
                    <a:ext cx="1281595" cy="1281595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53D3B688-4CCA-482C-8938-A007042AC187}"/>
                      </a:ext>
                    </a:extLst>
                  </p:cNvPr>
                  <p:cNvSpPr/>
                  <p:nvPr/>
                </p:nvSpPr>
                <p:spPr>
                  <a:xfrm>
                    <a:off x="1527727" y="2407661"/>
                    <a:ext cx="1281596" cy="1158664"/>
                  </a:xfrm>
                  <a:custGeom>
                    <a:avLst/>
                    <a:gdLst>
                      <a:gd name="connsiteX0" fmla="*/ 640798 w 1281596"/>
                      <a:gd name="connsiteY0" fmla="*/ 0 h 1158664"/>
                      <a:gd name="connsiteX1" fmla="*/ 1281596 w 1281596"/>
                      <a:gd name="connsiteY1" fmla="*/ 640798 h 1158664"/>
                      <a:gd name="connsiteX2" fmla="*/ 1093911 w 1281596"/>
                      <a:gd name="connsiteY2" fmla="*/ 1093911 h 1158664"/>
                      <a:gd name="connsiteX3" fmla="*/ 1015430 w 1281596"/>
                      <a:gd name="connsiteY3" fmla="*/ 1158664 h 1158664"/>
                      <a:gd name="connsiteX4" fmla="*/ 1041405 w 1281596"/>
                      <a:gd name="connsiteY4" fmla="*/ 1105070 h 1158664"/>
                      <a:gd name="connsiteX5" fmla="*/ 906704 w 1281596"/>
                      <a:gd name="connsiteY5" fmla="*/ 436492 h 1158664"/>
                      <a:gd name="connsiteX6" fmla="*/ 187678 w 1281596"/>
                      <a:gd name="connsiteY6" fmla="*/ 761292 h 1158664"/>
                      <a:gd name="connsiteX7" fmla="*/ 131205 w 1281596"/>
                      <a:gd name="connsiteY7" fmla="*/ 877809 h 1158664"/>
                      <a:gd name="connsiteX8" fmla="*/ 99108 w 1281596"/>
                      <a:gd name="connsiteY8" fmla="*/ 980043 h 1158664"/>
                      <a:gd name="connsiteX9" fmla="*/ 50357 w 1281596"/>
                      <a:gd name="connsiteY9" fmla="*/ 890226 h 1158664"/>
                      <a:gd name="connsiteX10" fmla="*/ 0 w 1281596"/>
                      <a:gd name="connsiteY10" fmla="*/ 640798 h 1158664"/>
                      <a:gd name="connsiteX11" fmla="*/ 640798 w 1281596"/>
                      <a:gd name="connsiteY11" fmla="*/ 0 h 1158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81596" h="1158664">
                        <a:moveTo>
                          <a:pt x="640798" y="0"/>
                        </a:moveTo>
                        <a:cubicBezTo>
                          <a:pt x="994701" y="0"/>
                          <a:pt x="1281596" y="286895"/>
                          <a:pt x="1281596" y="640798"/>
                        </a:cubicBezTo>
                        <a:cubicBezTo>
                          <a:pt x="1281596" y="817750"/>
                          <a:pt x="1209872" y="977949"/>
                          <a:pt x="1093911" y="1093911"/>
                        </a:cubicBezTo>
                        <a:lnTo>
                          <a:pt x="1015430" y="1158664"/>
                        </a:lnTo>
                        <a:lnTo>
                          <a:pt x="1041405" y="1105070"/>
                        </a:lnTo>
                        <a:cubicBezTo>
                          <a:pt x="1150236" y="830730"/>
                          <a:pt x="1099341" y="547711"/>
                          <a:pt x="906704" y="436492"/>
                        </a:cubicBezTo>
                        <a:cubicBezTo>
                          <a:pt x="686548" y="309385"/>
                          <a:pt x="364629" y="454803"/>
                          <a:pt x="187678" y="761292"/>
                        </a:cubicBezTo>
                        <a:cubicBezTo>
                          <a:pt x="165559" y="799603"/>
                          <a:pt x="146752" y="838618"/>
                          <a:pt x="131205" y="877809"/>
                        </a:cubicBezTo>
                        <a:lnTo>
                          <a:pt x="99108" y="980043"/>
                        </a:lnTo>
                        <a:lnTo>
                          <a:pt x="50357" y="890226"/>
                        </a:lnTo>
                        <a:cubicBezTo>
                          <a:pt x="17931" y="813562"/>
                          <a:pt x="0" y="729274"/>
                          <a:pt x="0" y="640798"/>
                        </a:cubicBezTo>
                        <a:cubicBezTo>
                          <a:pt x="0" y="286895"/>
                          <a:pt x="286895" y="0"/>
                          <a:pt x="64079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E90A0466-BE4E-4B59-BC3D-9307D1666C3E}"/>
                      </a:ext>
                    </a:extLst>
                  </p:cNvPr>
                  <p:cNvSpPr/>
                  <p:nvPr/>
                </p:nvSpPr>
                <p:spPr>
                  <a:xfrm>
                    <a:off x="1746115" y="2722632"/>
                    <a:ext cx="418995" cy="4189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18BB6BC9-FC23-4021-A207-C18D678E1787}"/>
                      </a:ext>
                    </a:extLst>
                  </p:cNvPr>
                  <p:cNvSpPr/>
                  <p:nvPr/>
                </p:nvSpPr>
                <p:spPr>
                  <a:xfrm>
                    <a:off x="1755735" y="2781778"/>
                    <a:ext cx="291814" cy="2918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E04981F3-4EA4-4BDE-9711-911BB0710FC9}"/>
                    </a:ext>
                  </a:extLst>
                </p:cNvPr>
                <p:cNvSpPr/>
                <p:nvPr/>
              </p:nvSpPr>
              <p:spPr>
                <a:xfrm>
                  <a:off x="351463" y="2344578"/>
                  <a:ext cx="1365026" cy="1026916"/>
                </a:xfrm>
                <a:custGeom>
                  <a:avLst/>
                  <a:gdLst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5901 w 1365026"/>
                    <a:gd name="connsiteY2" fmla="*/ 22167 h 1026916"/>
                    <a:gd name="connsiteX3" fmla="*/ 751505 w 1365026"/>
                    <a:gd name="connsiteY3" fmla="*/ 14925 h 1026916"/>
                    <a:gd name="connsiteX4" fmla="*/ 1365026 w 1365026"/>
                    <a:gd name="connsiteY4" fmla="*/ 90995 h 1026916"/>
                    <a:gd name="connsiteX5" fmla="*/ 1044208 w 1365026"/>
                    <a:gd name="connsiteY5" fmla="*/ 182575 h 1026916"/>
                    <a:gd name="connsiteX6" fmla="*/ 1050402 w 1365026"/>
                    <a:gd name="connsiteY6" fmla="*/ 187686 h 1026916"/>
                    <a:gd name="connsiteX7" fmla="*/ 1238087 w 1365026"/>
                    <a:gd name="connsiteY7" fmla="*/ 640798 h 1026916"/>
                    <a:gd name="connsiteX8" fmla="*/ 1128649 w 1365026"/>
                    <a:gd name="connsiteY8" fmla="*/ 999074 h 1026916"/>
                    <a:gd name="connsiteX9" fmla="*/ 1105678 w 1365026"/>
                    <a:gd name="connsiteY9" fmla="*/ 1026916 h 1026916"/>
                    <a:gd name="connsiteX10" fmla="*/ 1136168 w 1365026"/>
                    <a:gd name="connsiteY10" fmla="*/ 928691 h 1026916"/>
                    <a:gd name="connsiteX11" fmla="*/ 1149187 w 1365026"/>
                    <a:gd name="connsiteY11" fmla="*/ 799548 h 1026916"/>
                    <a:gd name="connsiteX12" fmla="*/ 508389 w 1365026"/>
                    <a:gd name="connsiteY12" fmla="*/ 158750 h 1026916"/>
                    <a:gd name="connsiteX13" fmla="*/ 55276 w 1365026"/>
                    <a:gd name="connsiteY13" fmla="*/ 346435 h 1026916"/>
                    <a:gd name="connsiteX14" fmla="*/ 0 w 1365026"/>
                    <a:gd name="connsiteY14" fmla="*/ 413431 h 1026916"/>
                    <a:gd name="connsiteX15" fmla="*/ 6848 w 1365026"/>
                    <a:gd name="connsiteY15" fmla="*/ 391370 h 1026916"/>
                    <a:gd name="connsiteX16" fmla="*/ 597289 w 1365026"/>
                    <a:gd name="connsiteY16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1505 w 1365026"/>
                    <a:gd name="connsiteY2" fmla="*/ 14925 h 1026916"/>
                    <a:gd name="connsiteX3" fmla="*/ 1365026 w 1365026"/>
                    <a:gd name="connsiteY3" fmla="*/ 90995 h 1026916"/>
                    <a:gd name="connsiteX4" fmla="*/ 1044208 w 1365026"/>
                    <a:gd name="connsiteY4" fmla="*/ 182575 h 1026916"/>
                    <a:gd name="connsiteX5" fmla="*/ 1050402 w 1365026"/>
                    <a:gd name="connsiteY5" fmla="*/ 187686 h 1026916"/>
                    <a:gd name="connsiteX6" fmla="*/ 1238087 w 1365026"/>
                    <a:gd name="connsiteY6" fmla="*/ 640798 h 1026916"/>
                    <a:gd name="connsiteX7" fmla="*/ 1128649 w 1365026"/>
                    <a:gd name="connsiteY7" fmla="*/ 999074 h 1026916"/>
                    <a:gd name="connsiteX8" fmla="*/ 1105678 w 1365026"/>
                    <a:gd name="connsiteY8" fmla="*/ 1026916 h 1026916"/>
                    <a:gd name="connsiteX9" fmla="*/ 1136168 w 1365026"/>
                    <a:gd name="connsiteY9" fmla="*/ 928691 h 1026916"/>
                    <a:gd name="connsiteX10" fmla="*/ 1149187 w 1365026"/>
                    <a:gd name="connsiteY10" fmla="*/ 799548 h 1026916"/>
                    <a:gd name="connsiteX11" fmla="*/ 508389 w 1365026"/>
                    <a:gd name="connsiteY11" fmla="*/ 158750 h 1026916"/>
                    <a:gd name="connsiteX12" fmla="*/ 55276 w 1365026"/>
                    <a:gd name="connsiteY12" fmla="*/ 346435 h 1026916"/>
                    <a:gd name="connsiteX13" fmla="*/ 0 w 1365026"/>
                    <a:gd name="connsiteY13" fmla="*/ 413431 h 1026916"/>
                    <a:gd name="connsiteX14" fmla="*/ 6848 w 1365026"/>
                    <a:gd name="connsiteY14" fmla="*/ 391370 h 1026916"/>
                    <a:gd name="connsiteX15" fmla="*/ 597289 w 1365026"/>
                    <a:gd name="connsiteY15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1365026 w 1365026"/>
                    <a:gd name="connsiteY2" fmla="*/ 90995 h 1026916"/>
                    <a:gd name="connsiteX3" fmla="*/ 1044208 w 1365026"/>
                    <a:gd name="connsiteY3" fmla="*/ 182575 h 1026916"/>
                    <a:gd name="connsiteX4" fmla="*/ 1050402 w 1365026"/>
                    <a:gd name="connsiteY4" fmla="*/ 187686 h 1026916"/>
                    <a:gd name="connsiteX5" fmla="*/ 1238087 w 1365026"/>
                    <a:gd name="connsiteY5" fmla="*/ 640798 h 1026916"/>
                    <a:gd name="connsiteX6" fmla="*/ 1128649 w 1365026"/>
                    <a:gd name="connsiteY6" fmla="*/ 999074 h 1026916"/>
                    <a:gd name="connsiteX7" fmla="*/ 1105678 w 1365026"/>
                    <a:gd name="connsiteY7" fmla="*/ 1026916 h 1026916"/>
                    <a:gd name="connsiteX8" fmla="*/ 1136168 w 1365026"/>
                    <a:gd name="connsiteY8" fmla="*/ 928691 h 1026916"/>
                    <a:gd name="connsiteX9" fmla="*/ 1149187 w 1365026"/>
                    <a:gd name="connsiteY9" fmla="*/ 799548 h 1026916"/>
                    <a:gd name="connsiteX10" fmla="*/ 508389 w 1365026"/>
                    <a:gd name="connsiteY10" fmla="*/ 158750 h 1026916"/>
                    <a:gd name="connsiteX11" fmla="*/ 55276 w 1365026"/>
                    <a:gd name="connsiteY11" fmla="*/ 346435 h 1026916"/>
                    <a:gd name="connsiteX12" fmla="*/ 0 w 1365026"/>
                    <a:gd name="connsiteY12" fmla="*/ 413431 h 1026916"/>
                    <a:gd name="connsiteX13" fmla="*/ 6848 w 1365026"/>
                    <a:gd name="connsiteY13" fmla="*/ 391370 h 1026916"/>
                    <a:gd name="connsiteX14" fmla="*/ 597289 w 1365026"/>
                    <a:gd name="connsiteY14" fmla="*/ 0 h 102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5026" h="1026916">
                      <a:moveTo>
                        <a:pt x="597289" y="0"/>
                      </a:moveTo>
                      <a:cubicBezTo>
                        <a:pt x="641527" y="0"/>
                        <a:pt x="684718" y="4483"/>
                        <a:pt x="726432" y="13019"/>
                      </a:cubicBezTo>
                      <a:lnTo>
                        <a:pt x="1365026" y="90995"/>
                      </a:lnTo>
                      <a:lnTo>
                        <a:pt x="1044208" y="182575"/>
                      </a:lnTo>
                      <a:lnTo>
                        <a:pt x="1050402" y="187686"/>
                      </a:lnTo>
                      <a:cubicBezTo>
                        <a:pt x="1166363" y="303647"/>
                        <a:pt x="1238087" y="463847"/>
                        <a:pt x="1238087" y="640798"/>
                      </a:cubicBezTo>
                      <a:cubicBezTo>
                        <a:pt x="1238087" y="773512"/>
                        <a:pt x="1197743" y="896802"/>
                        <a:pt x="1128649" y="999074"/>
                      </a:cubicBezTo>
                      <a:lnTo>
                        <a:pt x="1105678" y="1026916"/>
                      </a:lnTo>
                      <a:lnTo>
                        <a:pt x="1136168" y="928691"/>
                      </a:lnTo>
                      <a:cubicBezTo>
                        <a:pt x="1144705" y="886977"/>
                        <a:pt x="1149187" y="843786"/>
                        <a:pt x="1149187" y="799548"/>
                      </a:cubicBezTo>
                      <a:cubicBezTo>
                        <a:pt x="1149187" y="445645"/>
                        <a:pt x="862292" y="158750"/>
                        <a:pt x="508389" y="158750"/>
                      </a:cubicBezTo>
                      <a:cubicBezTo>
                        <a:pt x="331438" y="158750"/>
                        <a:pt x="171238" y="230474"/>
                        <a:pt x="55276" y="346435"/>
                      </a:cubicBezTo>
                      <a:lnTo>
                        <a:pt x="0" y="413431"/>
                      </a:lnTo>
                      <a:lnTo>
                        <a:pt x="6848" y="391370"/>
                      </a:lnTo>
                      <a:cubicBezTo>
                        <a:pt x="104127" y="161379"/>
                        <a:pt x="331862" y="0"/>
                        <a:pt x="59728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F6B93345-70D3-4E5A-8546-8225961255A1}"/>
                  </a:ext>
                </a:extLst>
              </p:cNvPr>
              <p:cNvSpPr/>
              <p:nvPr/>
            </p:nvSpPr>
            <p:spPr>
              <a:xfrm>
                <a:off x="958193" y="3093636"/>
                <a:ext cx="236397" cy="11922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3A3047D-98A7-4524-A876-8A4884011AB2}"/>
              </a:ext>
            </a:extLst>
          </p:cNvPr>
          <p:cNvGrpSpPr/>
          <p:nvPr/>
        </p:nvGrpSpPr>
        <p:grpSpPr>
          <a:xfrm>
            <a:off x="810934" y="3964082"/>
            <a:ext cx="2487032" cy="2236026"/>
            <a:chOff x="-291504" y="3050620"/>
            <a:chExt cx="3081824" cy="2770788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4727152B-A814-4575-B12B-1B4A2BEB9FD5}"/>
                </a:ext>
              </a:extLst>
            </p:cNvPr>
            <p:cNvGrpSpPr/>
            <p:nvPr/>
          </p:nvGrpSpPr>
          <p:grpSpPr>
            <a:xfrm rot="20700000">
              <a:off x="554627" y="5189855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9C174962-55A0-4B3A-9A7A-F7E47098D2F1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26845556-F424-47D9-91A7-6566B2962D83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705100CA-A813-4C38-B66A-D092578AB867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DDCA5989-3717-4467-A969-FE272E607D17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7BDC0740-2D8E-4E14-BD5D-97A6163E51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5" name="月 194">
                    <a:extLst>
                      <a:ext uri="{FF2B5EF4-FFF2-40B4-BE49-F238E27FC236}">
                        <a16:creationId xmlns:a16="http://schemas.microsoft.com/office/drawing/2014/main" id="{5550ED97-C08A-4837-8AD4-D5D2A7FB4A6B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90" name="楕円 194">
                <a:extLst>
                  <a:ext uri="{FF2B5EF4-FFF2-40B4-BE49-F238E27FC236}">
                    <a16:creationId xmlns:a16="http://schemas.microsoft.com/office/drawing/2014/main" id="{A2EA2894-740D-43E4-998D-95639FE5C130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5A95482B-420C-4DB9-9665-B9752035A162}"/>
                </a:ext>
              </a:extLst>
            </p:cNvPr>
            <p:cNvSpPr/>
            <p:nvPr/>
          </p:nvSpPr>
          <p:spPr>
            <a:xfrm rot="19800000">
              <a:off x="780535" y="3715709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B86ED7CF-EF08-4799-839D-BE3B4AF28D90}"/>
                </a:ext>
              </a:extLst>
            </p:cNvPr>
            <p:cNvSpPr/>
            <p:nvPr/>
          </p:nvSpPr>
          <p:spPr>
            <a:xfrm>
              <a:off x="296939" y="388546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303F9402-AFB9-4AF4-A127-651B62C12CC9}"/>
                </a:ext>
              </a:extLst>
            </p:cNvPr>
            <p:cNvSpPr/>
            <p:nvPr/>
          </p:nvSpPr>
          <p:spPr>
            <a:xfrm>
              <a:off x="302404" y="409882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1EE13D99-D025-4AC8-A360-5F943C316427}"/>
                </a:ext>
              </a:extLst>
            </p:cNvPr>
            <p:cNvGrpSpPr/>
            <p:nvPr/>
          </p:nvGrpSpPr>
          <p:grpSpPr>
            <a:xfrm>
              <a:off x="830003" y="3838134"/>
              <a:ext cx="1701414" cy="971260"/>
              <a:chOff x="2489273" y="3248373"/>
              <a:chExt cx="1544643" cy="881767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EF4740C-AC31-47C1-B696-1303247E19E7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D6FF8A77-C357-4C5D-84BF-F87AF078322C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EB35DF33-8C97-49C3-AAB5-BFDE891994B3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19B82F7-E602-435D-B4CE-700A9386EF58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EE346585-421D-4FBE-A0E6-5BD49159EFDC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84BAB86B-828C-4E5C-ABFB-0224BA3131B4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C97DA52E-F145-4239-8DEB-F2D424C1C735}"/>
                </a:ext>
              </a:extLst>
            </p:cNvPr>
            <p:cNvGrpSpPr/>
            <p:nvPr/>
          </p:nvGrpSpPr>
          <p:grpSpPr>
            <a:xfrm rot="19800000">
              <a:off x="815048" y="5212499"/>
              <a:ext cx="735661" cy="608909"/>
              <a:chOff x="3779592" y="4545670"/>
              <a:chExt cx="735661" cy="608909"/>
            </a:xfrm>
          </p:grpSpPr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BD5C2058-BE81-43C9-B3A1-2D222A622B1F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E2332708-FAC6-4BA3-96D4-6EB3DFA5E21F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A057FC29-DA5A-4C57-8122-891424E57E60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180" name="月 179">
                    <a:extLst>
                      <a:ext uri="{FF2B5EF4-FFF2-40B4-BE49-F238E27FC236}">
                        <a16:creationId xmlns:a16="http://schemas.microsoft.com/office/drawing/2014/main" id="{73CC35DB-7996-4096-8152-FEA62F249C54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月 180">
                    <a:extLst>
                      <a:ext uri="{FF2B5EF4-FFF2-40B4-BE49-F238E27FC236}">
                        <a16:creationId xmlns:a16="http://schemas.microsoft.com/office/drawing/2014/main" id="{7E74C7D0-156E-4DC1-8141-5E50E888AE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2" name="月 181">
                    <a:extLst>
                      <a:ext uri="{FF2B5EF4-FFF2-40B4-BE49-F238E27FC236}">
                        <a16:creationId xmlns:a16="http://schemas.microsoft.com/office/drawing/2014/main" id="{B788CC28-506F-42E9-BFF7-B34DC2DBF2B4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7" name="楕円 194">
                <a:extLst>
                  <a:ext uri="{FF2B5EF4-FFF2-40B4-BE49-F238E27FC236}">
                    <a16:creationId xmlns:a16="http://schemas.microsoft.com/office/drawing/2014/main" id="{644F9300-303D-4459-ABE4-26F2E6B6C013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94795EE-5A3D-4B86-BFB3-A0A8466CC736}"/>
                </a:ext>
              </a:extLst>
            </p:cNvPr>
            <p:cNvGrpSpPr/>
            <p:nvPr/>
          </p:nvGrpSpPr>
          <p:grpSpPr>
            <a:xfrm rot="900000">
              <a:off x="-291504" y="3050620"/>
              <a:ext cx="1692740" cy="1281595"/>
              <a:chOff x="-51197" y="2331050"/>
              <a:chExt cx="1692740" cy="1281595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C1EC2CC2-4327-456D-8C80-10D20A0F186D}"/>
                  </a:ext>
                </a:extLst>
              </p:cNvPr>
              <p:cNvGrpSpPr/>
              <p:nvPr/>
            </p:nvGrpSpPr>
            <p:grpSpPr>
              <a:xfrm>
                <a:off x="-51197" y="2331050"/>
                <a:ext cx="1692740" cy="1281595"/>
                <a:chOff x="23749" y="2344578"/>
                <a:chExt cx="1692740" cy="1281595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D6EE9150-0DAD-4011-9C71-7DC796D1335E}"/>
                    </a:ext>
                  </a:extLst>
                </p:cNvPr>
                <p:cNvGrpSpPr/>
                <p:nvPr/>
              </p:nvGrpSpPr>
              <p:grpSpPr>
                <a:xfrm>
                  <a:off x="23749" y="2344578"/>
                  <a:ext cx="1563151" cy="1281595"/>
                  <a:chOff x="1246172" y="2407661"/>
                  <a:chExt cx="1563151" cy="1281595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B8DC9092-8DCD-4916-89FD-5027BB13860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19263" y="2890788"/>
                    <a:ext cx="165100" cy="511281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663872 h 851408"/>
                      <a:gd name="connsiteX1" fmla="*/ 0 w 215646"/>
                      <a:gd name="connsiteY1" fmla="*/ 851408 h 851408"/>
                      <a:gd name="connsiteX2" fmla="*/ 0 w 215646"/>
                      <a:gd name="connsiteY2" fmla="*/ 0 h 851408"/>
                      <a:gd name="connsiteX3" fmla="*/ 215646 w 215646"/>
                      <a:gd name="connsiteY3" fmla="*/ 663872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663872"/>
                        </a:moveTo>
                        <a:lnTo>
                          <a:pt x="0" y="851408"/>
                        </a:lnTo>
                        <a:lnTo>
                          <a:pt x="0" y="0"/>
                        </a:lnTo>
                        <a:lnTo>
                          <a:pt x="215646" y="66387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A9626730-309A-48C8-A36F-49FDDEED4C98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1491215" y="3146529"/>
                    <a:ext cx="165100" cy="389712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0 h 851408"/>
                      <a:gd name="connsiteX1" fmla="*/ 215646 w 215646"/>
                      <a:gd name="connsiteY1" fmla="*/ 851408 h 851408"/>
                      <a:gd name="connsiteX2" fmla="*/ 0 w 215646"/>
                      <a:gd name="connsiteY2" fmla="*/ 663872 h 851408"/>
                      <a:gd name="connsiteX3" fmla="*/ 215646 w 215646"/>
                      <a:gd name="connsiteY3" fmla="*/ 0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0"/>
                        </a:moveTo>
                        <a:lnTo>
                          <a:pt x="215646" y="851408"/>
                        </a:lnTo>
                        <a:lnTo>
                          <a:pt x="0" y="663872"/>
                        </a:lnTo>
                        <a:lnTo>
                          <a:pt x="21564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76BA4B50-5A8A-4752-A26A-7163A83772B7}"/>
                      </a:ext>
                    </a:extLst>
                  </p:cNvPr>
                  <p:cNvSpPr/>
                  <p:nvPr/>
                </p:nvSpPr>
                <p:spPr>
                  <a:xfrm>
                    <a:off x="1527728" y="2407661"/>
                    <a:ext cx="1281595" cy="1281595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3581B00D-79FC-416F-8433-190C97AF91B7}"/>
                      </a:ext>
                    </a:extLst>
                  </p:cNvPr>
                  <p:cNvSpPr/>
                  <p:nvPr/>
                </p:nvSpPr>
                <p:spPr>
                  <a:xfrm>
                    <a:off x="1527727" y="2407661"/>
                    <a:ext cx="1281596" cy="1158664"/>
                  </a:xfrm>
                  <a:custGeom>
                    <a:avLst/>
                    <a:gdLst>
                      <a:gd name="connsiteX0" fmla="*/ 640798 w 1281596"/>
                      <a:gd name="connsiteY0" fmla="*/ 0 h 1158664"/>
                      <a:gd name="connsiteX1" fmla="*/ 1281596 w 1281596"/>
                      <a:gd name="connsiteY1" fmla="*/ 640798 h 1158664"/>
                      <a:gd name="connsiteX2" fmla="*/ 1093911 w 1281596"/>
                      <a:gd name="connsiteY2" fmla="*/ 1093911 h 1158664"/>
                      <a:gd name="connsiteX3" fmla="*/ 1015430 w 1281596"/>
                      <a:gd name="connsiteY3" fmla="*/ 1158664 h 1158664"/>
                      <a:gd name="connsiteX4" fmla="*/ 1041405 w 1281596"/>
                      <a:gd name="connsiteY4" fmla="*/ 1105070 h 1158664"/>
                      <a:gd name="connsiteX5" fmla="*/ 906704 w 1281596"/>
                      <a:gd name="connsiteY5" fmla="*/ 436492 h 1158664"/>
                      <a:gd name="connsiteX6" fmla="*/ 187678 w 1281596"/>
                      <a:gd name="connsiteY6" fmla="*/ 761292 h 1158664"/>
                      <a:gd name="connsiteX7" fmla="*/ 131205 w 1281596"/>
                      <a:gd name="connsiteY7" fmla="*/ 877809 h 1158664"/>
                      <a:gd name="connsiteX8" fmla="*/ 99108 w 1281596"/>
                      <a:gd name="connsiteY8" fmla="*/ 980043 h 1158664"/>
                      <a:gd name="connsiteX9" fmla="*/ 50357 w 1281596"/>
                      <a:gd name="connsiteY9" fmla="*/ 890226 h 1158664"/>
                      <a:gd name="connsiteX10" fmla="*/ 0 w 1281596"/>
                      <a:gd name="connsiteY10" fmla="*/ 640798 h 1158664"/>
                      <a:gd name="connsiteX11" fmla="*/ 640798 w 1281596"/>
                      <a:gd name="connsiteY11" fmla="*/ 0 h 1158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81596" h="1158664">
                        <a:moveTo>
                          <a:pt x="640798" y="0"/>
                        </a:moveTo>
                        <a:cubicBezTo>
                          <a:pt x="994701" y="0"/>
                          <a:pt x="1281596" y="286895"/>
                          <a:pt x="1281596" y="640798"/>
                        </a:cubicBezTo>
                        <a:cubicBezTo>
                          <a:pt x="1281596" y="817750"/>
                          <a:pt x="1209872" y="977949"/>
                          <a:pt x="1093911" y="1093911"/>
                        </a:cubicBezTo>
                        <a:lnTo>
                          <a:pt x="1015430" y="1158664"/>
                        </a:lnTo>
                        <a:lnTo>
                          <a:pt x="1041405" y="1105070"/>
                        </a:lnTo>
                        <a:cubicBezTo>
                          <a:pt x="1150236" y="830730"/>
                          <a:pt x="1099341" y="547711"/>
                          <a:pt x="906704" y="436492"/>
                        </a:cubicBezTo>
                        <a:cubicBezTo>
                          <a:pt x="686548" y="309385"/>
                          <a:pt x="364629" y="454803"/>
                          <a:pt x="187678" y="761292"/>
                        </a:cubicBezTo>
                        <a:cubicBezTo>
                          <a:pt x="165559" y="799603"/>
                          <a:pt x="146752" y="838618"/>
                          <a:pt x="131205" y="877809"/>
                        </a:cubicBezTo>
                        <a:lnTo>
                          <a:pt x="99108" y="980043"/>
                        </a:lnTo>
                        <a:lnTo>
                          <a:pt x="50357" y="890226"/>
                        </a:lnTo>
                        <a:cubicBezTo>
                          <a:pt x="17931" y="813562"/>
                          <a:pt x="0" y="729274"/>
                          <a:pt x="0" y="640798"/>
                        </a:cubicBezTo>
                        <a:cubicBezTo>
                          <a:pt x="0" y="286895"/>
                          <a:pt x="286895" y="0"/>
                          <a:pt x="64079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F0651AD2-EB23-47B8-B60B-551D4B3D0455}"/>
                      </a:ext>
                    </a:extLst>
                  </p:cNvPr>
                  <p:cNvSpPr/>
                  <p:nvPr/>
                </p:nvSpPr>
                <p:spPr>
                  <a:xfrm>
                    <a:off x="1746115" y="2722632"/>
                    <a:ext cx="418995" cy="4189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C337101C-D85C-4D59-A1A2-3A36359383BC}"/>
                    </a:ext>
                  </a:extLst>
                </p:cNvPr>
                <p:cNvSpPr/>
                <p:nvPr/>
              </p:nvSpPr>
              <p:spPr>
                <a:xfrm>
                  <a:off x="351463" y="2344578"/>
                  <a:ext cx="1365026" cy="1026916"/>
                </a:xfrm>
                <a:custGeom>
                  <a:avLst/>
                  <a:gdLst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5901 w 1365026"/>
                    <a:gd name="connsiteY2" fmla="*/ 22167 h 1026916"/>
                    <a:gd name="connsiteX3" fmla="*/ 751505 w 1365026"/>
                    <a:gd name="connsiteY3" fmla="*/ 14925 h 1026916"/>
                    <a:gd name="connsiteX4" fmla="*/ 1365026 w 1365026"/>
                    <a:gd name="connsiteY4" fmla="*/ 90995 h 1026916"/>
                    <a:gd name="connsiteX5" fmla="*/ 1044208 w 1365026"/>
                    <a:gd name="connsiteY5" fmla="*/ 182575 h 1026916"/>
                    <a:gd name="connsiteX6" fmla="*/ 1050402 w 1365026"/>
                    <a:gd name="connsiteY6" fmla="*/ 187686 h 1026916"/>
                    <a:gd name="connsiteX7" fmla="*/ 1238087 w 1365026"/>
                    <a:gd name="connsiteY7" fmla="*/ 640798 h 1026916"/>
                    <a:gd name="connsiteX8" fmla="*/ 1128649 w 1365026"/>
                    <a:gd name="connsiteY8" fmla="*/ 999074 h 1026916"/>
                    <a:gd name="connsiteX9" fmla="*/ 1105678 w 1365026"/>
                    <a:gd name="connsiteY9" fmla="*/ 1026916 h 1026916"/>
                    <a:gd name="connsiteX10" fmla="*/ 1136168 w 1365026"/>
                    <a:gd name="connsiteY10" fmla="*/ 928691 h 1026916"/>
                    <a:gd name="connsiteX11" fmla="*/ 1149187 w 1365026"/>
                    <a:gd name="connsiteY11" fmla="*/ 799548 h 1026916"/>
                    <a:gd name="connsiteX12" fmla="*/ 508389 w 1365026"/>
                    <a:gd name="connsiteY12" fmla="*/ 158750 h 1026916"/>
                    <a:gd name="connsiteX13" fmla="*/ 55276 w 1365026"/>
                    <a:gd name="connsiteY13" fmla="*/ 346435 h 1026916"/>
                    <a:gd name="connsiteX14" fmla="*/ 0 w 1365026"/>
                    <a:gd name="connsiteY14" fmla="*/ 413431 h 1026916"/>
                    <a:gd name="connsiteX15" fmla="*/ 6848 w 1365026"/>
                    <a:gd name="connsiteY15" fmla="*/ 391370 h 1026916"/>
                    <a:gd name="connsiteX16" fmla="*/ 597289 w 1365026"/>
                    <a:gd name="connsiteY16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1505 w 1365026"/>
                    <a:gd name="connsiteY2" fmla="*/ 14925 h 1026916"/>
                    <a:gd name="connsiteX3" fmla="*/ 1365026 w 1365026"/>
                    <a:gd name="connsiteY3" fmla="*/ 90995 h 1026916"/>
                    <a:gd name="connsiteX4" fmla="*/ 1044208 w 1365026"/>
                    <a:gd name="connsiteY4" fmla="*/ 182575 h 1026916"/>
                    <a:gd name="connsiteX5" fmla="*/ 1050402 w 1365026"/>
                    <a:gd name="connsiteY5" fmla="*/ 187686 h 1026916"/>
                    <a:gd name="connsiteX6" fmla="*/ 1238087 w 1365026"/>
                    <a:gd name="connsiteY6" fmla="*/ 640798 h 1026916"/>
                    <a:gd name="connsiteX7" fmla="*/ 1128649 w 1365026"/>
                    <a:gd name="connsiteY7" fmla="*/ 999074 h 1026916"/>
                    <a:gd name="connsiteX8" fmla="*/ 1105678 w 1365026"/>
                    <a:gd name="connsiteY8" fmla="*/ 1026916 h 1026916"/>
                    <a:gd name="connsiteX9" fmla="*/ 1136168 w 1365026"/>
                    <a:gd name="connsiteY9" fmla="*/ 928691 h 1026916"/>
                    <a:gd name="connsiteX10" fmla="*/ 1149187 w 1365026"/>
                    <a:gd name="connsiteY10" fmla="*/ 799548 h 1026916"/>
                    <a:gd name="connsiteX11" fmla="*/ 508389 w 1365026"/>
                    <a:gd name="connsiteY11" fmla="*/ 158750 h 1026916"/>
                    <a:gd name="connsiteX12" fmla="*/ 55276 w 1365026"/>
                    <a:gd name="connsiteY12" fmla="*/ 346435 h 1026916"/>
                    <a:gd name="connsiteX13" fmla="*/ 0 w 1365026"/>
                    <a:gd name="connsiteY13" fmla="*/ 413431 h 1026916"/>
                    <a:gd name="connsiteX14" fmla="*/ 6848 w 1365026"/>
                    <a:gd name="connsiteY14" fmla="*/ 391370 h 1026916"/>
                    <a:gd name="connsiteX15" fmla="*/ 597289 w 1365026"/>
                    <a:gd name="connsiteY15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1365026 w 1365026"/>
                    <a:gd name="connsiteY2" fmla="*/ 90995 h 1026916"/>
                    <a:gd name="connsiteX3" fmla="*/ 1044208 w 1365026"/>
                    <a:gd name="connsiteY3" fmla="*/ 182575 h 1026916"/>
                    <a:gd name="connsiteX4" fmla="*/ 1050402 w 1365026"/>
                    <a:gd name="connsiteY4" fmla="*/ 187686 h 1026916"/>
                    <a:gd name="connsiteX5" fmla="*/ 1238087 w 1365026"/>
                    <a:gd name="connsiteY5" fmla="*/ 640798 h 1026916"/>
                    <a:gd name="connsiteX6" fmla="*/ 1128649 w 1365026"/>
                    <a:gd name="connsiteY6" fmla="*/ 999074 h 1026916"/>
                    <a:gd name="connsiteX7" fmla="*/ 1105678 w 1365026"/>
                    <a:gd name="connsiteY7" fmla="*/ 1026916 h 1026916"/>
                    <a:gd name="connsiteX8" fmla="*/ 1136168 w 1365026"/>
                    <a:gd name="connsiteY8" fmla="*/ 928691 h 1026916"/>
                    <a:gd name="connsiteX9" fmla="*/ 1149187 w 1365026"/>
                    <a:gd name="connsiteY9" fmla="*/ 799548 h 1026916"/>
                    <a:gd name="connsiteX10" fmla="*/ 508389 w 1365026"/>
                    <a:gd name="connsiteY10" fmla="*/ 158750 h 1026916"/>
                    <a:gd name="connsiteX11" fmla="*/ 55276 w 1365026"/>
                    <a:gd name="connsiteY11" fmla="*/ 346435 h 1026916"/>
                    <a:gd name="connsiteX12" fmla="*/ 0 w 1365026"/>
                    <a:gd name="connsiteY12" fmla="*/ 413431 h 1026916"/>
                    <a:gd name="connsiteX13" fmla="*/ 6848 w 1365026"/>
                    <a:gd name="connsiteY13" fmla="*/ 391370 h 1026916"/>
                    <a:gd name="connsiteX14" fmla="*/ 597289 w 1365026"/>
                    <a:gd name="connsiteY14" fmla="*/ 0 h 102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5026" h="1026916">
                      <a:moveTo>
                        <a:pt x="597289" y="0"/>
                      </a:moveTo>
                      <a:cubicBezTo>
                        <a:pt x="641527" y="0"/>
                        <a:pt x="684718" y="4483"/>
                        <a:pt x="726432" y="13019"/>
                      </a:cubicBezTo>
                      <a:lnTo>
                        <a:pt x="1365026" y="90995"/>
                      </a:lnTo>
                      <a:lnTo>
                        <a:pt x="1044208" y="182575"/>
                      </a:lnTo>
                      <a:lnTo>
                        <a:pt x="1050402" y="187686"/>
                      </a:lnTo>
                      <a:cubicBezTo>
                        <a:pt x="1166363" y="303647"/>
                        <a:pt x="1238087" y="463847"/>
                        <a:pt x="1238087" y="640798"/>
                      </a:cubicBezTo>
                      <a:cubicBezTo>
                        <a:pt x="1238087" y="773512"/>
                        <a:pt x="1197743" y="896802"/>
                        <a:pt x="1128649" y="999074"/>
                      </a:cubicBezTo>
                      <a:lnTo>
                        <a:pt x="1105678" y="1026916"/>
                      </a:lnTo>
                      <a:lnTo>
                        <a:pt x="1136168" y="928691"/>
                      </a:lnTo>
                      <a:cubicBezTo>
                        <a:pt x="1144705" y="886977"/>
                        <a:pt x="1149187" y="843786"/>
                        <a:pt x="1149187" y="799548"/>
                      </a:cubicBezTo>
                      <a:cubicBezTo>
                        <a:pt x="1149187" y="445645"/>
                        <a:pt x="862292" y="158750"/>
                        <a:pt x="508389" y="158750"/>
                      </a:cubicBezTo>
                      <a:cubicBezTo>
                        <a:pt x="331438" y="158750"/>
                        <a:pt x="171238" y="230474"/>
                        <a:pt x="55276" y="346435"/>
                      </a:cubicBezTo>
                      <a:lnTo>
                        <a:pt x="0" y="413431"/>
                      </a:lnTo>
                      <a:lnTo>
                        <a:pt x="6848" y="391370"/>
                      </a:lnTo>
                      <a:cubicBezTo>
                        <a:pt x="104127" y="161379"/>
                        <a:pt x="331862" y="0"/>
                        <a:pt x="59728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EA5B5E60-6BFE-48C2-9726-78DCC5653367}"/>
                  </a:ext>
                </a:extLst>
              </p:cNvPr>
              <p:cNvSpPr/>
              <p:nvPr/>
            </p:nvSpPr>
            <p:spPr>
              <a:xfrm>
                <a:off x="958193" y="3093636"/>
                <a:ext cx="236397" cy="11922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18439231-F46C-433F-8DAE-05A7EE8B48D0}"/>
                </a:ext>
              </a:extLst>
            </p:cNvPr>
            <p:cNvSpPr/>
            <p:nvPr/>
          </p:nvSpPr>
          <p:spPr>
            <a:xfrm>
              <a:off x="294341" y="3446231"/>
              <a:ext cx="342988" cy="145885"/>
            </a:xfrm>
            <a:custGeom>
              <a:avLst/>
              <a:gdLst>
                <a:gd name="connsiteX0" fmla="*/ 321542 w 643084"/>
                <a:gd name="connsiteY0" fmla="*/ 0 h 273526"/>
                <a:gd name="connsiteX1" fmla="*/ 623664 w 643084"/>
                <a:gd name="connsiteY1" fmla="*/ 160637 h 273526"/>
                <a:gd name="connsiteX2" fmla="*/ 643084 w 643084"/>
                <a:gd name="connsiteY2" fmla="*/ 196416 h 273526"/>
                <a:gd name="connsiteX3" fmla="*/ 543391 w 643084"/>
                <a:gd name="connsiteY3" fmla="*/ 273525 h 273526"/>
                <a:gd name="connsiteX4" fmla="*/ 542596 w 643084"/>
                <a:gd name="connsiteY4" fmla="*/ 270963 h 273526"/>
                <a:gd name="connsiteX5" fmla="*/ 321542 w 643084"/>
                <a:gd name="connsiteY5" fmla="*/ 124439 h 273526"/>
                <a:gd name="connsiteX6" fmla="*/ 100488 w 643084"/>
                <a:gd name="connsiteY6" fmla="*/ 270963 h 273526"/>
                <a:gd name="connsiteX7" fmla="*/ 99693 w 643084"/>
                <a:gd name="connsiteY7" fmla="*/ 273526 h 273526"/>
                <a:gd name="connsiteX8" fmla="*/ 0 w 643084"/>
                <a:gd name="connsiteY8" fmla="*/ 196417 h 273526"/>
                <a:gd name="connsiteX9" fmla="*/ 19421 w 643084"/>
                <a:gd name="connsiteY9" fmla="*/ 160637 h 273526"/>
                <a:gd name="connsiteX10" fmla="*/ 321542 w 643084"/>
                <a:gd name="connsiteY10" fmla="*/ 0 h 273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3084" h="273526">
                  <a:moveTo>
                    <a:pt x="321542" y="0"/>
                  </a:moveTo>
                  <a:cubicBezTo>
                    <a:pt x="447307" y="0"/>
                    <a:pt x="558188" y="63720"/>
                    <a:pt x="623664" y="160637"/>
                  </a:cubicBezTo>
                  <a:lnTo>
                    <a:pt x="643084" y="196416"/>
                  </a:lnTo>
                  <a:lnTo>
                    <a:pt x="543391" y="273525"/>
                  </a:lnTo>
                  <a:lnTo>
                    <a:pt x="542596" y="270963"/>
                  </a:lnTo>
                  <a:cubicBezTo>
                    <a:pt x="506176" y="184857"/>
                    <a:pt x="420915" y="124439"/>
                    <a:pt x="321542" y="124439"/>
                  </a:cubicBezTo>
                  <a:cubicBezTo>
                    <a:pt x="222169" y="124439"/>
                    <a:pt x="136908" y="184857"/>
                    <a:pt x="100488" y="270963"/>
                  </a:cubicBezTo>
                  <a:lnTo>
                    <a:pt x="99693" y="273526"/>
                  </a:lnTo>
                  <a:lnTo>
                    <a:pt x="0" y="196417"/>
                  </a:lnTo>
                  <a:lnTo>
                    <a:pt x="19421" y="160637"/>
                  </a:lnTo>
                  <a:cubicBezTo>
                    <a:pt x="84896" y="63720"/>
                    <a:pt x="195778" y="0"/>
                    <a:pt x="32154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24D706DE-DDB0-4F15-A6A2-1EA941DA51E2}"/>
              </a:ext>
            </a:extLst>
          </p:cNvPr>
          <p:cNvGrpSpPr/>
          <p:nvPr/>
        </p:nvGrpSpPr>
        <p:grpSpPr>
          <a:xfrm>
            <a:off x="7249861" y="3940031"/>
            <a:ext cx="1272218" cy="2414298"/>
            <a:chOff x="6506308" y="3497076"/>
            <a:chExt cx="1576478" cy="2991697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0063FC45-E8D5-459C-80F8-7E80CC3A38C5}"/>
                </a:ext>
              </a:extLst>
            </p:cNvPr>
            <p:cNvSpPr/>
            <p:nvPr/>
          </p:nvSpPr>
          <p:spPr>
            <a:xfrm rot="15300000" flipH="1">
              <a:off x="6231203" y="4918691"/>
              <a:ext cx="1801438" cy="915824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F8D1867D-00F9-4129-B100-14786028928E}"/>
                </a:ext>
              </a:extLst>
            </p:cNvPr>
            <p:cNvSpPr/>
            <p:nvPr/>
          </p:nvSpPr>
          <p:spPr>
            <a:xfrm rot="6300000">
              <a:off x="6721491" y="4918690"/>
              <a:ext cx="1801438" cy="915824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5B1037E1-CA12-45FC-9E28-6A54C28CE226}"/>
                </a:ext>
              </a:extLst>
            </p:cNvPr>
            <p:cNvSpPr/>
            <p:nvPr/>
          </p:nvSpPr>
          <p:spPr>
            <a:xfrm>
              <a:off x="6689583" y="4349232"/>
              <a:ext cx="1393203" cy="15568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6815408E-F42F-4758-81A0-8242CE07A15E}"/>
                </a:ext>
              </a:extLst>
            </p:cNvPr>
            <p:cNvSpPr/>
            <p:nvPr/>
          </p:nvSpPr>
          <p:spPr>
            <a:xfrm>
              <a:off x="6721404" y="4470821"/>
              <a:ext cx="1346272" cy="1511523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89193055-CD20-4938-B5D4-DBE7BC4D4555}"/>
                </a:ext>
              </a:extLst>
            </p:cNvPr>
            <p:cNvGrpSpPr/>
            <p:nvPr/>
          </p:nvGrpSpPr>
          <p:grpSpPr>
            <a:xfrm>
              <a:off x="6506308" y="3497076"/>
              <a:ext cx="1416770" cy="1416770"/>
              <a:chOff x="6937248" y="2407660"/>
              <a:chExt cx="1281596" cy="1281596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8ACA343D-0555-4C8E-8B13-8FDD4DE0197C}"/>
                  </a:ext>
                </a:extLst>
              </p:cNvPr>
              <p:cNvSpPr/>
              <p:nvPr/>
            </p:nvSpPr>
            <p:spPr>
              <a:xfrm>
                <a:off x="6937249" y="2407661"/>
                <a:ext cx="1281595" cy="128159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D18B5645-B640-4299-8DCC-336A88009B2A}"/>
                  </a:ext>
                </a:extLst>
              </p:cNvPr>
              <p:cNvSpPr/>
              <p:nvPr/>
            </p:nvSpPr>
            <p:spPr>
              <a:xfrm>
                <a:off x="6937248" y="2407661"/>
                <a:ext cx="1281596" cy="873031"/>
              </a:xfrm>
              <a:custGeom>
                <a:avLst/>
                <a:gdLst>
                  <a:gd name="connsiteX0" fmla="*/ 640798 w 1281596"/>
                  <a:gd name="connsiteY0" fmla="*/ 0 h 873031"/>
                  <a:gd name="connsiteX1" fmla="*/ 1281596 w 1281596"/>
                  <a:gd name="connsiteY1" fmla="*/ 640798 h 873031"/>
                  <a:gd name="connsiteX2" fmla="*/ 1277246 w 1281596"/>
                  <a:gd name="connsiteY2" fmla="*/ 683949 h 873031"/>
                  <a:gd name="connsiteX3" fmla="*/ 1242972 w 1281596"/>
                  <a:gd name="connsiteY3" fmla="*/ 623830 h 873031"/>
                  <a:gd name="connsiteX4" fmla="*/ 928886 w 1281596"/>
                  <a:gd name="connsiteY4" fmla="*/ 421777 h 873031"/>
                  <a:gd name="connsiteX5" fmla="*/ 758507 w 1281596"/>
                  <a:gd name="connsiteY5" fmla="*/ 863913 h 873031"/>
                  <a:gd name="connsiteX6" fmla="*/ 759542 w 1281596"/>
                  <a:gd name="connsiteY6" fmla="*/ 873031 h 873031"/>
                  <a:gd name="connsiteX7" fmla="*/ 640798 w 1281596"/>
                  <a:gd name="connsiteY7" fmla="*/ 861060 h 873031"/>
                  <a:gd name="connsiteX8" fmla="*/ 538557 w 1281596"/>
                  <a:gd name="connsiteY8" fmla="*/ 871367 h 873031"/>
                  <a:gd name="connsiteX9" fmla="*/ 539403 w 1281596"/>
                  <a:gd name="connsiteY9" fmla="*/ 863914 h 873031"/>
                  <a:gd name="connsiteX10" fmla="*/ 369024 w 1281596"/>
                  <a:gd name="connsiteY10" fmla="*/ 421778 h 873031"/>
                  <a:gd name="connsiteX11" fmla="*/ 54938 w 1281596"/>
                  <a:gd name="connsiteY11" fmla="*/ 623831 h 873031"/>
                  <a:gd name="connsiteX12" fmla="*/ 6801 w 1281596"/>
                  <a:gd name="connsiteY12" fmla="*/ 708266 h 873031"/>
                  <a:gd name="connsiteX13" fmla="*/ 0 w 1281596"/>
                  <a:gd name="connsiteY13" fmla="*/ 640798 h 873031"/>
                  <a:gd name="connsiteX14" fmla="*/ 640798 w 1281596"/>
                  <a:gd name="connsiteY14" fmla="*/ 0 h 87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1596" h="873031">
                    <a:moveTo>
                      <a:pt x="640798" y="0"/>
                    </a:moveTo>
                    <a:cubicBezTo>
                      <a:pt x="994701" y="0"/>
                      <a:pt x="1281596" y="286895"/>
                      <a:pt x="1281596" y="640798"/>
                    </a:cubicBezTo>
                    <a:lnTo>
                      <a:pt x="1277246" y="683949"/>
                    </a:lnTo>
                    <a:lnTo>
                      <a:pt x="1242972" y="623830"/>
                    </a:lnTo>
                    <a:cubicBezTo>
                      <a:pt x="1147241" y="476802"/>
                      <a:pt x="1029845" y="394726"/>
                      <a:pt x="928886" y="421777"/>
                    </a:cubicBezTo>
                    <a:cubicBezTo>
                      <a:pt x="807736" y="454239"/>
                      <a:pt x="744660" y="634627"/>
                      <a:pt x="758507" y="863913"/>
                    </a:cubicBezTo>
                    <a:lnTo>
                      <a:pt x="759542" y="873031"/>
                    </a:lnTo>
                    <a:lnTo>
                      <a:pt x="640798" y="861060"/>
                    </a:lnTo>
                    <a:lnTo>
                      <a:pt x="538557" y="871367"/>
                    </a:lnTo>
                    <a:lnTo>
                      <a:pt x="539403" y="863914"/>
                    </a:lnTo>
                    <a:cubicBezTo>
                      <a:pt x="553251" y="634628"/>
                      <a:pt x="490175" y="454240"/>
                      <a:pt x="369024" y="421778"/>
                    </a:cubicBezTo>
                    <a:cubicBezTo>
                      <a:pt x="268065" y="394727"/>
                      <a:pt x="150669" y="476803"/>
                      <a:pt x="54938" y="623831"/>
                    </a:cubicBezTo>
                    <a:lnTo>
                      <a:pt x="6801" y="708266"/>
                    </a:lnTo>
                    <a:lnTo>
                      <a:pt x="0" y="640798"/>
                    </a:lnTo>
                    <a:cubicBezTo>
                      <a:pt x="0" y="286895"/>
                      <a:pt x="286895" y="0"/>
                      <a:pt x="64079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6C9CBA7E-B193-4E4C-B19D-3E94E87917BC}"/>
                  </a:ext>
                </a:extLst>
              </p:cNvPr>
              <p:cNvSpPr/>
              <p:nvPr/>
            </p:nvSpPr>
            <p:spPr>
              <a:xfrm>
                <a:off x="7150188" y="2407660"/>
                <a:ext cx="855717" cy="349028"/>
              </a:xfrm>
              <a:custGeom>
                <a:avLst/>
                <a:gdLst>
                  <a:gd name="connsiteX0" fmla="*/ 427858 w 855717"/>
                  <a:gd name="connsiteY0" fmla="*/ 0 h 349028"/>
                  <a:gd name="connsiteX1" fmla="*/ 786135 w 855717"/>
                  <a:gd name="connsiteY1" fmla="*/ 109438 h 349028"/>
                  <a:gd name="connsiteX2" fmla="*/ 855717 w 855717"/>
                  <a:gd name="connsiteY2" fmla="*/ 166849 h 349028"/>
                  <a:gd name="connsiteX3" fmla="*/ 778585 w 855717"/>
                  <a:gd name="connsiteY3" fmla="*/ 172685 h 349028"/>
                  <a:gd name="connsiteX4" fmla="*/ 517896 w 855717"/>
                  <a:gd name="connsiteY4" fmla="*/ 274739 h 349028"/>
                  <a:gd name="connsiteX5" fmla="*/ 427858 w 855717"/>
                  <a:gd name="connsiteY5" fmla="*/ 349028 h 349028"/>
                  <a:gd name="connsiteX6" fmla="*/ 337820 w 855717"/>
                  <a:gd name="connsiteY6" fmla="*/ 274739 h 349028"/>
                  <a:gd name="connsiteX7" fmla="*/ 77130 w 855717"/>
                  <a:gd name="connsiteY7" fmla="*/ 172685 h 349028"/>
                  <a:gd name="connsiteX8" fmla="*/ 0 w 855717"/>
                  <a:gd name="connsiteY8" fmla="*/ 166849 h 349028"/>
                  <a:gd name="connsiteX9" fmla="*/ 69582 w 855717"/>
                  <a:gd name="connsiteY9" fmla="*/ 109438 h 349028"/>
                  <a:gd name="connsiteX10" fmla="*/ 427858 w 855717"/>
                  <a:gd name="connsiteY10" fmla="*/ 0 h 34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5717" h="349028">
                    <a:moveTo>
                      <a:pt x="427858" y="0"/>
                    </a:moveTo>
                    <a:cubicBezTo>
                      <a:pt x="560572" y="0"/>
                      <a:pt x="683862" y="40345"/>
                      <a:pt x="786135" y="109438"/>
                    </a:cubicBezTo>
                    <a:lnTo>
                      <a:pt x="855717" y="166849"/>
                    </a:lnTo>
                    <a:lnTo>
                      <a:pt x="778585" y="172685"/>
                    </a:lnTo>
                    <a:cubicBezTo>
                      <a:pt x="683127" y="187270"/>
                      <a:pt x="594600" y="222919"/>
                      <a:pt x="517896" y="274739"/>
                    </a:cubicBezTo>
                    <a:lnTo>
                      <a:pt x="427858" y="349028"/>
                    </a:lnTo>
                    <a:lnTo>
                      <a:pt x="337820" y="274739"/>
                    </a:lnTo>
                    <a:cubicBezTo>
                      <a:pt x="261116" y="222919"/>
                      <a:pt x="172589" y="187270"/>
                      <a:pt x="77130" y="172685"/>
                    </a:cubicBezTo>
                    <a:lnTo>
                      <a:pt x="0" y="166849"/>
                    </a:lnTo>
                    <a:lnTo>
                      <a:pt x="69582" y="109438"/>
                    </a:lnTo>
                    <a:cubicBezTo>
                      <a:pt x="171854" y="40345"/>
                      <a:pt x="295145" y="0"/>
                      <a:pt x="4278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ひし形 220">
                <a:extLst>
                  <a:ext uri="{FF2B5EF4-FFF2-40B4-BE49-F238E27FC236}">
                    <a16:creationId xmlns:a16="http://schemas.microsoft.com/office/drawing/2014/main" id="{067236A3-0C13-4A57-B047-34C597026944}"/>
                  </a:ext>
                </a:extLst>
              </p:cNvPr>
              <p:cNvSpPr/>
              <p:nvPr/>
            </p:nvSpPr>
            <p:spPr>
              <a:xfrm>
                <a:off x="7336641" y="3093637"/>
                <a:ext cx="482811" cy="330200"/>
              </a:xfrm>
              <a:prstGeom prst="diamond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ひし形 221">
                <a:extLst>
                  <a:ext uri="{FF2B5EF4-FFF2-40B4-BE49-F238E27FC236}">
                    <a16:creationId xmlns:a16="http://schemas.microsoft.com/office/drawing/2014/main" id="{D74BEEB8-1B57-4341-96CD-843DC5D0CC7C}"/>
                  </a:ext>
                </a:extLst>
              </p:cNvPr>
              <p:cNvSpPr/>
              <p:nvPr/>
            </p:nvSpPr>
            <p:spPr>
              <a:xfrm>
                <a:off x="7374680" y="3214744"/>
                <a:ext cx="406732" cy="87986"/>
              </a:xfrm>
              <a:prstGeom prst="diamond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8611A5D1-D717-4D3A-9E27-C3505F42FB3A}"/>
                  </a:ext>
                </a:extLst>
              </p:cNvPr>
              <p:cNvSpPr/>
              <p:nvPr/>
            </p:nvSpPr>
            <p:spPr>
              <a:xfrm>
                <a:off x="7049035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720BFA49-5387-40F7-9FBC-A2A9CF459CFC}"/>
                  </a:ext>
                </a:extLst>
              </p:cNvPr>
              <p:cNvSpPr/>
              <p:nvPr/>
            </p:nvSpPr>
            <p:spPr>
              <a:xfrm>
                <a:off x="7118783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57A0683A-2F1E-469F-A3CF-A3B970E4F218}"/>
                  </a:ext>
                </a:extLst>
              </p:cNvPr>
              <p:cNvSpPr/>
              <p:nvPr/>
            </p:nvSpPr>
            <p:spPr>
              <a:xfrm>
                <a:off x="7784841" y="2758322"/>
                <a:ext cx="335316" cy="3353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7854D56A-0AE9-40EE-BE6C-D928BB3F4E7A}"/>
                  </a:ext>
                </a:extLst>
              </p:cNvPr>
              <p:cNvSpPr/>
              <p:nvPr/>
            </p:nvSpPr>
            <p:spPr>
              <a:xfrm>
                <a:off x="7854589" y="2830470"/>
                <a:ext cx="186892" cy="18689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451B4EF1-4ECB-4208-B7BF-22F9F7EAADB7}"/>
                  </a:ext>
                </a:extLst>
              </p:cNvPr>
              <p:cNvSpPr/>
              <p:nvPr/>
            </p:nvSpPr>
            <p:spPr>
              <a:xfrm>
                <a:off x="7035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3F0C65CD-DAD8-41DB-B072-7A7BADCDE0AB}"/>
                  </a:ext>
                </a:extLst>
              </p:cNvPr>
              <p:cNvSpPr/>
              <p:nvPr/>
            </p:nvSpPr>
            <p:spPr>
              <a:xfrm>
                <a:off x="7924936" y="3234158"/>
                <a:ext cx="181093" cy="604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2" name="月 201">
              <a:extLst>
                <a:ext uri="{FF2B5EF4-FFF2-40B4-BE49-F238E27FC236}">
                  <a16:creationId xmlns:a16="http://schemas.microsoft.com/office/drawing/2014/main" id="{83BE6FF0-BC55-4582-83F7-22B9DE21CE2D}"/>
                </a:ext>
              </a:extLst>
            </p:cNvPr>
            <p:cNvSpPr/>
            <p:nvPr/>
          </p:nvSpPr>
          <p:spPr>
            <a:xfrm rot="5128191">
              <a:off x="7165834" y="6136402"/>
              <a:ext cx="94524" cy="178276"/>
            </a:xfrm>
            <a:prstGeom prst="moon">
              <a:avLst>
                <a:gd name="adj" fmla="val 72690"/>
              </a:avLst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911532EC-FC6D-406E-963D-546C803E9963}"/>
                </a:ext>
              </a:extLst>
            </p:cNvPr>
            <p:cNvGrpSpPr/>
            <p:nvPr/>
          </p:nvGrpSpPr>
          <p:grpSpPr>
            <a:xfrm>
              <a:off x="6715568" y="5803997"/>
              <a:ext cx="575846" cy="684776"/>
              <a:chOff x="3805712" y="4545670"/>
              <a:chExt cx="654705" cy="778553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4FD98BEE-2CEA-40B6-B55F-2AB572CFA23B}"/>
                  </a:ext>
                </a:extLst>
              </p:cNvPr>
              <p:cNvGrpSpPr/>
              <p:nvPr/>
            </p:nvGrpSpPr>
            <p:grpSpPr>
              <a:xfrm>
                <a:off x="3805712" y="4652343"/>
                <a:ext cx="531779" cy="671880"/>
                <a:chOff x="2384748" y="4507946"/>
                <a:chExt cx="612020" cy="610726"/>
              </a:xfrm>
            </p:grpSpPr>
            <p:sp>
              <p:nvSpPr>
                <p:cNvPr id="214" name="台形 213">
                  <a:extLst>
                    <a:ext uri="{FF2B5EF4-FFF2-40B4-BE49-F238E27FC236}">
                      <a16:creationId xmlns:a16="http://schemas.microsoft.com/office/drawing/2014/main" id="{D9A9C58D-36BE-4D05-9968-4E2205F81831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6"/>
                  <a:ext cx="135237" cy="346930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1BCF2C3F-96E7-4E68-AC19-E6F3D63B92C2}"/>
                    </a:ext>
                  </a:extLst>
                </p:cNvPr>
                <p:cNvGrpSpPr/>
                <p:nvPr/>
              </p:nvGrpSpPr>
              <p:grpSpPr>
                <a:xfrm>
                  <a:off x="2384748" y="4769709"/>
                  <a:ext cx="581992" cy="348963"/>
                  <a:chOff x="4279699" y="3227074"/>
                  <a:chExt cx="730872" cy="348963"/>
                </a:xfrm>
              </p:grpSpPr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82B4E9A4-6A3F-47B1-8D41-928727C1D316}"/>
                      </a:ext>
                    </a:extLst>
                  </p:cNvPr>
                  <p:cNvSpPr/>
                  <p:nvPr/>
                </p:nvSpPr>
                <p:spPr>
                  <a:xfrm rot="4105162">
                    <a:off x="4578950" y="2968118"/>
                    <a:ext cx="132369" cy="730872"/>
                  </a:xfrm>
                  <a:prstGeom prst="moon">
                    <a:avLst>
                      <a:gd name="adj" fmla="val 67185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7" name="月 216">
                    <a:extLst>
                      <a:ext uri="{FF2B5EF4-FFF2-40B4-BE49-F238E27FC236}">
                        <a16:creationId xmlns:a16="http://schemas.microsoft.com/office/drawing/2014/main" id="{609D6E39-A249-4933-80F5-5998F3165720}"/>
                      </a:ext>
                    </a:extLst>
                  </p:cNvPr>
                  <p:cNvSpPr/>
                  <p:nvPr/>
                </p:nvSpPr>
                <p:spPr>
                  <a:xfrm rot="2638670">
                    <a:off x="4659177" y="3227074"/>
                    <a:ext cx="240880" cy="348963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3" name="楕円 194">
                <a:extLst>
                  <a:ext uri="{FF2B5EF4-FFF2-40B4-BE49-F238E27FC236}">
                    <a16:creationId xmlns:a16="http://schemas.microsoft.com/office/drawing/2014/main" id="{E854A1DD-633D-41FC-A0C1-20CC287AF413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" name="月 203">
              <a:extLst>
                <a:ext uri="{FF2B5EF4-FFF2-40B4-BE49-F238E27FC236}">
                  <a16:creationId xmlns:a16="http://schemas.microsoft.com/office/drawing/2014/main" id="{4D991947-8882-4C0A-9BA3-B9A82042D47F}"/>
                </a:ext>
              </a:extLst>
            </p:cNvPr>
            <p:cNvSpPr/>
            <p:nvPr/>
          </p:nvSpPr>
          <p:spPr>
            <a:xfrm rot="16471809" flipH="1">
              <a:off x="7514719" y="6136402"/>
              <a:ext cx="94524" cy="178276"/>
            </a:xfrm>
            <a:prstGeom prst="moon">
              <a:avLst>
                <a:gd name="adj" fmla="val 72690"/>
              </a:avLst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71ED9986-61F1-400E-9F3B-EE6F34FC46B9}"/>
                </a:ext>
              </a:extLst>
            </p:cNvPr>
            <p:cNvGrpSpPr/>
            <p:nvPr/>
          </p:nvGrpSpPr>
          <p:grpSpPr>
            <a:xfrm flipH="1">
              <a:off x="7483664" y="5803997"/>
              <a:ext cx="575846" cy="684776"/>
              <a:chOff x="3805712" y="4545670"/>
              <a:chExt cx="654705" cy="778553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2A8EA9A-4E47-4FD1-8680-C81646B721B4}"/>
                  </a:ext>
                </a:extLst>
              </p:cNvPr>
              <p:cNvGrpSpPr/>
              <p:nvPr/>
            </p:nvGrpSpPr>
            <p:grpSpPr>
              <a:xfrm>
                <a:off x="3805712" y="4652343"/>
                <a:ext cx="531779" cy="671880"/>
                <a:chOff x="2384748" y="4507946"/>
                <a:chExt cx="612020" cy="610726"/>
              </a:xfrm>
            </p:grpSpPr>
            <p:sp>
              <p:nvSpPr>
                <p:cNvPr id="208" name="台形 207">
                  <a:extLst>
                    <a:ext uri="{FF2B5EF4-FFF2-40B4-BE49-F238E27FC236}">
                      <a16:creationId xmlns:a16="http://schemas.microsoft.com/office/drawing/2014/main" id="{698EF2B8-191E-4FC0-8EF6-51D84984468C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6"/>
                  <a:ext cx="135237" cy="346930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CF69603-C092-4D24-8EB5-C9F0D6E58B52}"/>
                    </a:ext>
                  </a:extLst>
                </p:cNvPr>
                <p:cNvGrpSpPr/>
                <p:nvPr/>
              </p:nvGrpSpPr>
              <p:grpSpPr>
                <a:xfrm>
                  <a:off x="2384748" y="4769709"/>
                  <a:ext cx="581992" cy="348963"/>
                  <a:chOff x="4279699" y="3227074"/>
                  <a:chExt cx="730872" cy="348963"/>
                </a:xfrm>
              </p:grpSpPr>
              <p:sp>
                <p:nvSpPr>
                  <p:cNvPr id="210" name="月 209">
                    <a:extLst>
                      <a:ext uri="{FF2B5EF4-FFF2-40B4-BE49-F238E27FC236}">
                        <a16:creationId xmlns:a16="http://schemas.microsoft.com/office/drawing/2014/main" id="{0C92EB09-7535-4E6B-896A-FCF1B3C0DF46}"/>
                      </a:ext>
                    </a:extLst>
                  </p:cNvPr>
                  <p:cNvSpPr/>
                  <p:nvPr/>
                </p:nvSpPr>
                <p:spPr>
                  <a:xfrm rot="4105162">
                    <a:off x="4578950" y="2968118"/>
                    <a:ext cx="132369" cy="730872"/>
                  </a:xfrm>
                  <a:prstGeom prst="moon">
                    <a:avLst>
                      <a:gd name="adj" fmla="val 67185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145F085A-1E0C-497E-BEA5-4D551C427DA1}"/>
                      </a:ext>
                    </a:extLst>
                  </p:cNvPr>
                  <p:cNvSpPr/>
                  <p:nvPr/>
                </p:nvSpPr>
                <p:spPr>
                  <a:xfrm rot="2638670">
                    <a:off x="4659177" y="3227074"/>
                    <a:ext cx="240880" cy="348963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07" name="楕円 194">
                <a:extLst>
                  <a:ext uri="{FF2B5EF4-FFF2-40B4-BE49-F238E27FC236}">
                    <a16:creationId xmlns:a16="http://schemas.microsoft.com/office/drawing/2014/main" id="{31FA421D-95DB-4A6F-B9B2-0E0A371AED46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pptxe36_スズメのイラスト</dc:title>
  <dc:subject>pptxe36_スズメのイラスト</dc:subject>
  <dc:creator>でじけろお</dc:creator>
  <cp:revision>1</cp:revision>
  <dcterms:created xsi:type="dcterms:W3CDTF">2018-05-20T00:31:01Z</dcterms:created>
  <dcterms:modified xsi:type="dcterms:W3CDTF">2020-07-31T07:14:57Z</dcterms:modified>
  <cp:version>1</cp:version>
</cp:coreProperties>
</file>