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2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102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73274FC1-73E6-4EF8-A9B7-D104B05CF6B1}"/>
              </a:ext>
            </a:extLst>
          </p:cNvPr>
          <p:cNvGrpSpPr/>
          <p:nvPr/>
        </p:nvGrpSpPr>
        <p:grpSpPr>
          <a:xfrm>
            <a:off x="440984" y="1349810"/>
            <a:ext cx="1537228" cy="894368"/>
            <a:chOff x="440984" y="1349810"/>
            <a:chExt cx="1537228" cy="894368"/>
          </a:xfrm>
        </p:grpSpPr>
        <p:sp>
          <p:nvSpPr>
            <p:cNvPr id="213" name="楕円 212">
              <a:extLst>
                <a:ext uri="{FF2B5EF4-FFF2-40B4-BE49-F238E27FC236}">
                  <a16:creationId xmlns:a16="http://schemas.microsoft.com/office/drawing/2014/main" id="{04522BCE-BF26-4EA5-AB4C-D8401D028D04}"/>
                </a:ext>
              </a:extLst>
            </p:cNvPr>
            <p:cNvSpPr/>
            <p:nvPr/>
          </p:nvSpPr>
          <p:spPr>
            <a:xfrm>
              <a:off x="590559" y="2000424"/>
              <a:ext cx="200026" cy="2000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楕円 213">
              <a:extLst>
                <a:ext uri="{FF2B5EF4-FFF2-40B4-BE49-F238E27FC236}">
                  <a16:creationId xmlns:a16="http://schemas.microsoft.com/office/drawing/2014/main" id="{94ACA254-1F62-47B3-A95A-7AFD6963323A}"/>
                </a:ext>
              </a:extLst>
            </p:cNvPr>
            <p:cNvSpPr/>
            <p:nvPr/>
          </p:nvSpPr>
          <p:spPr>
            <a:xfrm>
              <a:off x="1654978" y="2002919"/>
              <a:ext cx="200026" cy="2000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C345AB62-DBAD-40A8-901E-503EE92A300F}"/>
                </a:ext>
              </a:extLst>
            </p:cNvPr>
            <p:cNvSpPr/>
            <p:nvPr/>
          </p:nvSpPr>
          <p:spPr bwMode="auto">
            <a:xfrm>
              <a:off x="459581" y="1605953"/>
              <a:ext cx="297657" cy="296665"/>
            </a:xfrm>
            <a:custGeom>
              <a:avLst/>
              <a:gdLst>
                <a:gd name="connsiteX0" fmla="*/ 211376 w 442503"/>
                <a:gd name="connsiteY0" fmla="*/ 0 h 431968"/>
                <a:gd name="connsiteX1" fmla="*/ 442503 w 442503"/>
                <a:gd name="connsiteY1" fmla="*/ 0 h 431968"/>
                <a:gd name="connsiteX2" fmla="*/ 442503 w 442503"/>
                <a:gd name="connsiteY2" fmla="*/ 431968 h 431968"/>
                <a:gd name="connsiteX3" fmla="*/ 0 w 442503"/>
                <a:gd name="connsiteY3" fmla="*/ 431968 h 431968"/>
                <a:gd name="connsiteX4" fmla="*/ 0 w 442503"/>
                <a:gd name="connsiteY4" fmla="*/ 366114 h 431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503" h="431968">
                  <a:moveTo>
                    <a:pt x="211376" y="0"/>
                  </a:moveTo>
                  <a:lnTo>
                    <a:pt x="442503" y="0"/>
                  </a:lnTo>
                  <a:lnTo>
                    <a:pt x="442503" y="431968"/>
                  </a:lnTo>
                  <a:lnTo>
                    <a:pt x="0" y="431968"/>
                  </a:lnTo>
                  <a:lnTo>
                    <a:pt x="0" y="366114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ECCDC055-4A0F-4AF5-87DA-5A50EA5D9C40}"/>
                </a:ext>
              </a:extLst>
            </p:cNvPr>
            <p:cNvGrpSpPr/>
            <p:nvPr/>
          </p:nvGrpSpPr>
          <p:grpSpPr>
            <a:xfrm>
              <a:off x="440984" y="1349810"/>
              <a:ext cx="1537228" cy="894368"/>
              <a:chOff x="440984" y="1349810"/>
              <a:chExt cx="1537228" cy="894368"/>
            </a:xfrm>
          </p:grpSpPr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684B309D-7B1A-4D2E-B3F3-242BC650A826}"/>
                  </a:ext>
                </a:extLst>
              </p:cNvPr>
              <p:cNvSpPr/>
              <p:nvPr/>
            </p:nvSpPr>
            <p:spPr>
              <a:xfrm>
                <a:off x="440984" y="1581109"/>
                <a:ext cx="1537228" cy="534203"/>
              </a:xfrm>
              <a:custGeom>
                <a:avLst/>
                <a:gdLst>
                  <a:gd name="connsiteX0" fmla="*/ 1454638 w 1537228"/>
                  <a:gd name="connsiteY0" fmla="*/ 447073 h 534203"/>
                  <a:gd name="connsiteX1" fmla="*/ 1537228 w 1537228"/>
                  <a:gd name="connsiteY1" fmla="*/ 447073 h 534203"/>
                  <a:gd name="connsiteX2" fmla="*/ 1537228 w 1537228"/>
                  <a:gd name="connsiteY2" fmla="*/ 534203 h 534203"/>
                  <a:gd name="connsiteX3" fmla="*/ 1476699 w 1537228"/>
                  <a:gd name="connsiteY3" fmla="*/ 534203 h 534203"/>
                  <a:gd name="connsiteX4" fmla="*/ 1478304 w 1537228"/>
                  <a:gd name="connsiteY4" fmla="*/ 526252 h 534203"/>
                  <a:gd name="connsiteX5" fmla="*/ 1465601 w 1537228"/>
                  <a:gd name="connsiteY5" fmla="*/ 463333 h 534203"/>
                  <a:gd name="connsiteX6" fmla="*/ 167626 w 1537228"/>
                  <a:gd name="connsiteY6" fmla="*/ 31821 h 534203"/>
                  <a:gd name="connsiteX7" fmla="*/ 27332 w 1537228"/>
                  <a:gd name="connsiteY7" fmla="*/ 262156 h 534203"/>
                  <a:gd name="connsiteX8" fmla="*/ 27332 w 1537228"/>
                  <a:gd name="connsiteY8" fmla="*/ 303587 h 534203"/>
                  <a:gd name="connsiteX9" fmla="*/ 321030 w 1537228"/>
                  <a:gd name="connsiteY9" fmla="*/ 303587 h 534203"/>
                  <a:gd name="connsiteX10" fmla="*/ 321030 w 1537228"/>
                  <a:gd name="connsiteY10" fmla="*/ 31821 h 534203"/>
                  <a:gd name="connsiteX11" fmla="*/ 147562 w 1537228"/>
                  <a:gd name="connsiteY11" fmla="*/ 0 h 534203"/>
                  <a:gd name="connsiteX12" fmla="*/ 454322 w 1537228"/>
                  <a:gd name="connsiteY12" fmla="*/ 0 h 534203"/>
                  <a:gd name="connsiteX13" fmla="*/ 454322 w 1537228"/>
                  <a:gd name="connsiteY13" fmla="*/ 447073 h 534203"/>
                  <a:gd name="connsiteX14" fmla="*/ 1178684 w 1537228"/>
                  <a:gd name="connsiteY14" fmla="*/ 447073 h 534203"/>
                  <a:gd name="connsiteX15" fmla="*/ 1167721 w 1537228"/>
                  <a:gd name="connsiteY15" fmla="*/ 463333 h 534203"/>
                  <a:gd name="connsiteX16" fmla="*/ 1155018 w 1537228"/>
                  <a:gd name="connsiteY16" fmla="*/ 526252 h 534203"/>
                  <a:gd name="connsiteX17" fmla="*/ 1156623 w 1537228"/>
                  <a:gd name="connsiteY17" fmla="*/ 534203 h 534203"/>
                  <a:gd name="connsiteX18" fmla="*/ 454322 w 1537228"/>
                  <a:gd name="connsiteY18" fmla="*/ 534203 h 534203"/>
                  <a:gd name="connsiteX19" fmla="*/ 389781 w 1537228"/>
                  <a:gd name="connsiteY19" fmla="*/ 534203 h 534203"/>
                  <a:gd name="connsiteX20" fmla="*/ 392087 w 1537228"/>
                  <a:gd name="connsiteY20" fmla="*/ 522782 h 534203"/>
                  <a:gd name="connsiteX21" fmla="*/ 248944 w 1537228"/>
                  <a:gd name="connsiteY21" fmla="*/ 379639 h 534203"/>
                  <a:gd name="connsiteX22" fmla="*/ 105802 w 1537228"/>
                  <a:gd name="connsiteY22" fmla="*/ 522782 h 534203"/>
                  <a:gd name="connsiteX23" fmla="*/ 108108 w 1537228"/>
                  <a:gd name="connsiteY23" fmla="*/ 534203 h 534203"/>
                  <a:gd name="connsiteX24" fmla="*/ 0 w 1537228"/>
                  <a:gd name="connsiteY24" fmla="*/ 534203 h 534203"/>
                  <a:gd name="connsiteX25" fmla="*/ 0 w 1537228"/>
                  <a:gd name="connsiteY25" fmla="*/ 255584 h 534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537228" h="534203">
                    <a:moveTo>
                      <a:pt x="1454638" y="447073"/>
                    </a:moveTo>
                    <a:lnTo>
                      <a:pt x="1537228" y="447073"/>
                    </a:lnTo>
                    <a:lnTo>
                      <a:pt x="1537228" y="534203"/>
                    </a:lnTo>
                    <a:lnTo>
                      <a:pt x="1476699" y="534203"/>
                    </a:lnTo>
                    <a:lnTo>
                      <a:pt x="1478304" y="526252"/>
                    </a:lnTo>
                    <a:cubicBezTo>
                      <a:pt x="1478304" y="503934"/>
                      <a:pt x="1473781" y="482672"/>
                      <a:pt x="1465601" y="463333"/>
                    </a:cubicBezTo>
                    <a:close/>
                    <a:moveTo>
                      <a:pt x="167626" y="31821"/>
                    </a:moveTo>
                    <a:lnTo>
                      <a:pt x="27332" y="262156"/>
                    </a:lnTo>
                    <a:lnTo>
                      <a:pt x="27332" y="303587"/>
                    </a:lnTo>
                    <a:lnTo>
                      <a:pt x="321030" y="303587"/>
                    </a:lnTo>
                    <a:lnTo>
                      <a:pt x="321030" y="31821"/>
                    </a:lnTo>
                    <a:close/>
                    <a:moveTo>
                      <a:pt x="147562" y="0"/>
                    </a:moveTo>
                    <a:lnTo>
                      <a:pt x="454322" y="0"/>
                    </a:lnTo>
                    <a:lnTo>
                      <a:pt x="454322" y="447073"/>
                    </a:lnTo>
                    <a:lnTo>
                      <a:pt x="1178684" y="447073"/>
                    </a:lnTo>
                    <a:lnTo>
                      <a:pt x="1167721" y="463333"/>
                    </a:lnTo>
                    <a:cubicBezTo>
                      <a:pt x="1159541" y="482672"/>
                      <a:pt x="1155018" y="503934"/>
                      <a:pt x="1155018" y="526252"/>
                    </a:cubicBezTo>
                    <a:lnTo>
                      <a:pt x="1156623" y="534203"/>
                    </a:lnTo>
                    <a:lnTo>
                      <a:pt x="454322" y="534203"/>
                    </a:lnTo>
                    <a:lnTo>
                      <a:pt x="389781" y="534203"/>
                    </a:lnTo>
                    <a:lnTo>
                      <a:pt x="392087" y="522782"/>
                    </a:lnTo>
                    <a:cubicBezTo>
                      <a:pt x="392087" y="443726"/>
                      <a:pt x="328000" y="379639"/>
                      <a:pt x="248944" y="379639"/>
                    </a:cubicBezTo>
                    <a:cubicBezTo>
                      <a:pt x="169889" y="379639"/>
                      <a:pt x="105802" y="443726"/>
                      <a:pt x="105802" y="522782"/>
                    </a:cubicBezTo>
                    <a:lnTo>
                      <a:pt x="108108" y="534203"/>
                    </a:lnTo>
                    <a:lnTo>
                      <a:pt x="0" y="534203"/>
                    </a:lnTo>
                    <a:lnTo>
                      <a:pt x="0" y="25558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3E246E85-BCEB-4A56-8510-64991F9ED28D}"/>
                  </a:ext>
                </a:extLst>
              </p:cNvPr>
              <p:cNvSpPr/>
              <p:nvPr/>
            </p:nvSpPr>
            <p:spPr>
              <a:xfrm>
                <a:off x="929638" y="1349810"/>
                <a:ext cx="1042349" cy="646630"/>
              </a:xfrm>
              <a:custGeom>
                <a:avLst/>
                <a:gdLst>
                  <a:gd name="connsiteX0" fmla="*/ 0 w 1042349"/>
                  <a:gd name="connsiteY0" fmla="*/ 0 h 646630"/>
                  <a:gd name="connsiteX1" fmla="*/ 1042349 w 1042349"/>
                  <a:gd name="connsiteY1" fmla="*/ 0 h 646630"/>
                  <a:gd name="connsiteX2" fmla="*/ 1042349 w 1042349"/>
                  <a:gd name="connsiteY2" fmla="*/ 646630 h 646630"/>
                  <a:gd name="connsiteX3" fmla="*/ 944583 w 1042349"/>
                  <a:gd name="connsiteY3" fmla="*/ 646630 h 646630"/>
                  <a:gd name="connsiteX4" fmla="*/ 942306 w 1042349"/>
                  <a:gd name="connsiteY4" fmla="*/ 643252 h 646630"/>
                  <a:gd name="connsiteX5" fmla="*/ 828007 w 1042349"/>
                  <a:gd name="connsiteY5" fmla="*/ 595908 h 646630"/>
                  <a:gd name="connsiteX6" fmla="*/ 713708 w 1042349"/>
                  <a:gd name="connsiteY6" fmla="*/ 643252 h 646630"/>
                  <a:gd name="connsiteX7" fmla="*/ 711431 w 1042349"/>
                  <a:gd name="connsiteY7" fmla="*/ 646630 h 646630"/>
                  <a:gd name="connsiteX8" fmla="*/ 0 w 1042349"/>
                  <a:gd name="connsiteY8" fmla="*/ 646630 h 646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349" h="646630">
                    <a:moveTo>
                      <a:pt x="0" y="0"/>
                    </a:moveTo>
                    <a:lnTo>
                      <a:pt x="1042349" y="0"/>
                    </a:lnTo>
                    <a:lnTo>
                      <a:pt x="1042349" y="646630"/>
                    </a:lnTo>
                    <a:lnTo>
                      <a:pt x="944583" y="646630"/>
                    </a:lnTo>
                    <a:lnTo>
                      <a:pt x="942306" y="643252"/>
                    </a:lnTo>
                    <a:cubicBezTo>
                      <a:pt x="913054" y="614001"/>
                      <a:pt x="872644" y="595908"/>
                      <a:pt x="828007" y="595908"/>
                    </a:cubicBezTo>
                    <a:cubicBezTo>
                      <a:pt x="783371" y="595908"/>
                      <a:pt x="742960" y="614001"/>
                      <a:pt x="713708" y="643252"/>
                    </a:cubicBezTo>
                    <a:lnTo>
                      <a:pt x="711431" y="646630"/>
                    </a:lnTo>
                    <a:lnTo>
                      <a:pt x="0" y="64663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AAEA1624-C27E-496A-8B9F-74BA45921891}"/>
                  </a:ext>
                </a:extLst>
              </p:cNvPr>
              <p:cNvSpPr/>
              <p:nvPr/>
            </p:nvSpPr>
            <p:spPr>
              <a:xfrm>
                <a:off x="551983" y="1968288"/>
                <a:ext cx="275890" cy="275890"/>
              </a:xfrm>
              <a:custGeom>
                <a:avLst/>
                <a:gdLst>
                  <a:gd name="connsiteX0" fmla="*/ 137945 w 275890"/>
                  <a:gd name="connsiteY0" fmla="*/ 63262 h 275890"/>
                  <a:gd name="connsiteX1" fmla="*/ 63262 w 275890"/>
                  <a:gd name="connsiteY1" fmla="*/ 137945 h 275890"/>
                  <a:gd name="connsiteX2" fmla="*/ 137945 w 275890"/>
                  <a:gd name="connsiteY2" fmla="*/ 212628 h 275890"/>
                  <a:gd name="connsiteX3" fmla="*/ 212628 w 275890"/>
                  <a:gd name="connsiteY3" fmla="*/ 137945 h 275890"/>
                  <a:gd name="connsiteX4" fmla="*/ 137945 w 275890"/>
                  <a:gd name="connsiteY4" fmla="*/ 63262 h 275890"/>
                  <a:gd name="connsiteX5" fmla="*/ 137945 w 275890"/>
                  <a:gd name="connsiteY5" fmla="*/ 0 h 275890"/>
                  <a:gd name="connsiteX6" fmla="*/ 275890 w 275890"/>
                  <a:gd name="connsiteY6" fmla="*/ 137945 h 275890"/>
                  <a:gd name="connsiteX7" fmla="*/ 137945 w 275890"/>
                  <a:gd name="connsiteY7" fmla="*/ 275890 h 275890"/>
                  <a:gd name="connsiteX8" fmla="*/ 0 w 275890"/>
                  <a:gd name="connsiteY8" fmla="*/ 137945 h 275890"/>
                  <a:gd name="connsiteX9" fmla="*/ 137945 w 275890"/>
                  <a:gd name="connsiteY9" fmla="*/ 0 h 275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5890" h="275890">
                    <a:moveTo>
                      <a:pt x="137945" y="63262"/>
                    </a:moveTo>
                    <a:cubicBezTo>
                      <a:pt x="96699" y="63262"/>
                      <a:pt x="63262" y="96699"/>
                      <a:pt x="63262" y="137945"/>
                    </a:cubicBezTo>
                    <a:cubicBezTo>
                      <a:pt x="63262" y="179191"/>
                      <a:pt x="96699" y="212628"/>
                      <a:pt x="137945" y="212628"/>
                    </a:cubicBezTo>
                    <a:cubicBezTo>
                      <a:pt x="179191" y="212628"/>
                      <a:pt x="212628" y="179191"/>
                      <a:pt x="212628" y="137945"/>
                    </a:cubicBezTo>
                    <a:cubicBezTo>
                      <a:pt x="212628" y="96699"/>
                      <a:pt x="179191" y="63262"/>
                      <a:pt x="137945" y="63262"/>
                    </a:cubicBezTo>
                    <a:close/>
                    <a:moveTo>
                      <a:pt x="137945" y="0"/>
                    </a:moveTo>
                    <a:cubicBezTo>
                      <a:pt x="214130" y="0"/>
                      <a:pt x="275890" y="61760"/>
                      <a:pt x="275890" y="137945"/>
                    </a:cubicBezTo>
                    <a:cubicBezTo>
                      <a:pt x="275890" y="214130"/>
                      <a:pt x="214130" y="275890"/>
                      <a:pt x="137945" y="275890"/>
                    </a:cubicBezTo>
                    <a:cubicBezTo>
                      <a:pt x="61760" y="275890"/>
                      <a:pt x="0" y="214130"/>
                      <a:pt x="0" y="137945"/>
                    </a:cubicBezTo>
                    <a:cubicBezTo>
                      <a:pt x="0" y="61760"/>
                      <a:pt x="61760" y="0"/>
                      <a:pt x="13794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37032E59-0F66-429B-9B8C-309280012A34}"/>
                  </a:ext>
                </a:extLst>
              </p:cNvPr>
              <p:cNvSpPr/>
              <p:nvPr/>
            </p:nvSpPr>
            <p:spPr>
              <a:xfrm>
                <a:off x="1616217" y="1968288"/>
                <a:ext cx="275890" cy="275890"/>
              </a:xfrm>
              <a:custGeom>
                <a:avLst/>
                <a:gdLst>
                  <a:gd name="connsiteX0" fmla="*/ 137945 w 275890"/>
                  <a:gd name="connsiteY0" fmla="*/ 63262 h 275890"/>
                  <a:gd name="connsiteX1" fmla="*/ 63262 w 275890"/>
                  <a:gd name="connsiteY1" fmla="*/ 137945 h 275890"/>
                  <a:gd name="connsiteX2" fmla="*/ 137945 w 275890"/>
                  <a:gd name="connsiteY2" fmla="*/ 212628 h 275890"/>
                  <a:gd name="connsiteX3" fmla="*/ 212628 w 275890"/>
                  <a:gd name="connsiteY3" fmla="*/ 137945 h 275890"/>
                  <a:gd name="connsiteX4" fmla="*/ 137945 w 275890"/>
                  <a:gd name="connsiteY4" fmla="*/ 63262 h 275890"/>
                  <a:gd name="connsiteX5" fmla="*/ 137945 w 275890"/>
                  <a:gd name="connsiteY5" fmla="*/ 0 h 275890"/>
                  <a:gd name="connsiteX6" fmla="*/ 275890 w 275890"/>
                  <a:gd name="connsiteY6" fmla="*/ 137945 h 275890"/>
                  <a:gd name="connsiteX7" fmla="*/ 137945 w 275890"/>
                  <a:gd name="connsiteY7" fmla="*/ 275890 h 275890"/>
                  <a:gd name="connsiteX8" fmla="*/ 0 w 275890"/>
                  <a:gd name="connsiteY8" fmla="*/ 137945 h 275890"/>
                  <a:gd name="connsiteX9" fmla="*/ 137945 w 275890"/>
                  <a:gd name="connsiteY9" fmla="*/ 0 h 275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5890" h="275890">
                    <a:moveTo>
                      <a:pt x="137945" y="63262"/>
                    </a:moveTo>
                    <a:cubicBezTo>
                      <a:pt x="96699" y="63262"/>
                      <a:pt x="63262" y="96699"/>
                      <a:pt x="63262" y="137945"/>
                    </a:cubicBezTo>
                    <a:cubicBezTo>
                      <a:pt x="63262" y="179191"/>
                      <a:pt x="96699" y="212628"/>
                      <a:pt x="137945" y="212628"/>
                    </a:cubicBezTo>
                    <a:cubicBezTo>
                      <a:pt x="179191" y="212628"/>
                      <a:pt x="212628" y="179191"/>
                      <a:pt x="212628" y="137945"/>
                    </a:cubicBezTo>
                    <a:cubicBezTo>
                      <a:pt x="212628" y="96699"/>
                      <a:pt x="179191" y="63262"/>
                      <a:pt x="137945" y="63262"/>
                    </a:cubicBezTo>
                    <a:close/>
                    <a:moveTo>
                      <a:pt x="137945" y="0"/>
                    </a:moveTo>
                    <a:cubicBezTo>
                      <a:pt x="214130" y="0"/>
                      <a:pt x="275890" y="61760"/>
                      <a:pt x="275890" y="137945"/>
                    </a:cubicBezTo>
                    <a:cubicBezTo>
                      <a:pt x="275890" y="214130"/>
                      <a:pt x="214130" y="275890"/>
                      <a:pt x="137945" y="275890"/>
                    </a:cubicBezTo>
                    <a:cubicBezTo>
                      <a:pt x="61760" y="275890"/>
                      <a:pt x="0" y="214130"/>
                      <a:pt x="0" y="137945"/>
                    </a:cubicBezTo>
                    <a:cubicBezTo>
                      <a:pt x="0" y="61760"/>
                      <a:pt x="61760" y="0"/>
                      <a:pt x="13794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" name="四角形: 上の 2 つの角を丸める 21">
              <a:extLst>
                <a:ext uri="{FF2B5EF4-FFF2-40B4-BE49-F238E27FC236}">
                  <a16:creationId xmlns:a16="http://schemas.microsoft.com/office/drawing/2014/main" id="{82FDCC2D-B125-41A1-B806-D93017D3D2F4}"/>
                </a:ext>
              </a:extLst>
            </p:cNvPr>
            <p:cNvSpPr/>
            <p:nvPr/>
          </p:nvSpPr>
          <p:spPr>
            <a:xfrm rot="16200000">
              <a:off x="417841" y="1813719"/>
              <a:ext cx="118653" cy="297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E17ACB44-D123-4A22-A3B0-680AA1ED879E}"/>
              </a:ext>
            </a:extLst>
          </p:cNvPr>
          <p:cNvGrpSpPr/>
          <p:nvPr/>
        </p:nvGrpSpPr>
        <p:grpSpPr>
          <a:xfrm>
            <a:off x="2298886" y="1337597"/>
            <a:ext cx="1570958" cy="942087"/>
            <a:chOff x="2298886" y="1337597"/>
            <a:chExt cx="1570958" cy="942087"/>
          </a:xfrm>
        </p:grpSpPr>
        <p:sp>
          <p:nvSpPr>
            <p:cNvPr id="215" name="楕円 214">
              <a:extLst>
                <a:ext uri="{FF2B5EF4-FFF2-40B4-BE49-F238E27FC236}">
                  <a16:creationId xmlns:a16="http://schemas.microsoft.com/office/drawing/2014/main" id="{AB13EA88-C5A8-4DC4-A698-B140DBCFDA81}"/>
                </a:ext>
              </a:extLst>
            </p:cNvPr>
            <p:cNvSpPr/>
            <p:nvPr/>
          </p:nvSpPr>
          <p:spPr>
            <a:xfrm>
              <a:off x="2488473" y="2022443"/>
              <a:ext cx="200026" cy="2000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楕円 215">
              <a:extLst>
                <a:ext uri="{FF2B5EF4-FFF2-40B4-BE49-F238E27FC236}">
                  <a16:creationId xmlns:a16="http://schemas.microsoft.com/office/drawing/2014/main" id="{8BAC7D2D-46DD-4AA0-847D-E44835087681}"/>
                </a:ext>
              </a:extLst>
            </p:cNvPr>
            <p:cNvSpPr/>
            <p:nvPr/>
          </p:nvSpPr>
          <p:spPr>
            <a:xfrm>
              <a:off x="3518031" y="2017909"/>
              <a:ext cx="200026" cy="2000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58128CFD-30ED-4863-A1DC-391C3620DFA9}"/>
                </a:ext>
              </a:extLst>
            </p:cNvPr>
            <p:cNvSpPr/>
            <p:nvPr/>
          </p:nvSpPr>
          <p:spPr>
            <a:xfrm>
              <a:off x="2406650" y="1366478"/>
              <a:ext cx="427967" cy="319447"/>
            </a:xfrm>
            <a:custGeom>
              <a:avLst/>
              <a:gdLst>
                <a:gd name="connsiteX0" fmla="*/ 0 w 409013"/>
                <a:gd name="connsiteY0" fmla="*/ 0 h 340878"/>
                <a:gd name="connsiteX1" fmla="*/ 409013 w 409013"/>
                <a:gd name="connsiteY1" fmla="*/ 0 h 340878"/>
                <a:gd name="connsiteX2" fmla="*/ 409013 w 409013"/>
                <a:gd name="connsiteY2" fmla="*/ 340878 h 340878"/>
                <a:gd name="connsiteX3" fmla="*/ 0 w 409013"/>
                <a:gd name="connsiteY3" fmla="*/ 340878 h 340878"/>
                <a:gd name="connsiteX4" fmla="*/ 0 w 409013"/>
                <a:gd name="connsiteY4" fmla="*/ 0 h 340878"/>
                <a:gd name="connsiteX0" fmla="*/ 121444 w 409013"/>
                <a:gd name="connsiteY0" fmla="*/ 7143 h 340878"/>
                <a:gd name="connsiteX1" fmla="*/ 409013 w 409013"/>
                <a:gd name="connsiteY1" fmla="*/ 0 h 340878"/>
                <a:gd name="connsiteX2" fmla="*/ 409013 w 409013"/>
                <a:gd name="connsiteY2" fmla="*/ 340878 h 340878"/>
                <a:gd name="connsiteX3" fmla="*/ 0 w 409013"/>
                <a:gd name="connsiteY3" fmla="*/ 340878 h 340878"/>
                <a:gd name="connsiteX4" fmla="*/ 121444 w 409013"/>
                <a:gd name="connsiteY4" fmla="*/ 7143 h 340878"/>
                <a:gd name="connsiteX0" fmla="*/ 80962 w 409013"/>
                <a:gd name="connsiteY0" fmla="*/ 0 h 343260"/>
                <a:gd name="connsiteX1" fmla="*/ 409013 w 409013"/>
                <a:gd name="connsiteY1" fmla="*/ 2382 h 343260"/>
                <a:gd name="connsiteX2" fmla="*/ 409013 w 409013"/>
                <a:gd name="connsiteY2" fmla="*/ 343260 h 343260"/>
                <a:gd name="connsiteX3" fmla="*/ 0 w 409013"/>
                <a:gd name="connsiteY3" fmla="*/ 343260 h 343260"/>
                <a:gd name="connsiteX4" fmla="*/ 80962 w 409013"/>
                <a:gd name="connsiteY4" fmla="*/ 0 h 343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013" h="343260">
                  <a:moveTo>
                    <a:pt x="80962" y="0"/>
                  </a:moveTo>
                  <a:lnTo>
                    <a:pt x="409013" y="2382"/>
                  </a:lnTo>
                  <a:lnTo>
                    <a:pt x="409013" y="343260"/>
                  </a:lnTo>
                  <a:lnTo>
                    <a:pt x="0" y="343260"/>
                  </a:lnTo>
                  <a:lnTo>
                    <a:pt x="80962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0417854B-56CC-4179-B104-59248F2786F3}"/>
                </a:ext>
              </a:extLst>
            </p:cNvPr>
            <p:cNvGrpSpPr/>
            <p:nvPr/>
          </p:nvGrpSpPr>
          <p:grpSpPr>
            <a:xfrm>
              <a:off x="2298886" y="1337597"/>
              <a:ext cx="1570958" cy="942087"/>
              <a:chOff x="2298886" y="1337597"/>
              <a:chExt cx="1570958" cy="942087"/>
            </a:xfrm>
          </p:grpSpPr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1718DC17-02BD-47A7-BC1D-EDA576A2D0BD}"/>
                  </a:ext>
                </a:extLst>
              </p:cNvPr>
              <p:cNvSpPr/>
              <p:nvPr/>
            </p:nvSpPr>
            <p:spPr bwMode="auto">
              <a:xfrm>
                <a:off x="2298886" y="1337597"/>
                <a:ext cx="558382" cy="784859"/>
              </a:xfrm>
              <a:custGeom>
                <a:avLst/>
                <a:gdLst>
                  <a:gd name="connsiteX0" fmla="*/ 180664 w 480277"/>
                  <a:gd name="connsiteY0" fmla="*/ 41085 h 675075"/>
                  <a:gd name="connsiteX1" fmla="*/ 117294 w 480277"/>
                  <a:gd name="connsiteY1" fmla="*/ 280202 h 675075"/>
                  <a:gd name="connsiteX2" fmla="*/ 437697 w 480277"/>
                  <a:gd name="connsiteY2" fmla="*/ 280202 h 675075"/>
                  <a:gd name="connsiteX3" fmla="*/ 437697 w 480277"/>
                  <a:gd name="connsiteY3" fmla="*/ 41085 h 675075"/>
                  <a:gd name="connsiteX4" fmla="*/ 139053 w 480277"/>
                  <a:gd name="connsiteY4" fmla="*/ 0 h 675075"/>
                  <a:gd name="connsiteX5" fmla="*/ 480277 w 480277"/>
                  <a:gd name="connsiteY5" fmla="*/ 0 h 675075"/>
                  <a:gd name="connsiteX6" fmla="*/ 480277 w 480277"/>
                  <a:gd name="connsiteY6" fmla="*/ 675075 h 675075"/>
                  <a:gd name="connsiteX7" fmla="*/ 417160 w 480277"/>
                  <a:gd name="connsiteY7" fmla="*/ 675075 h 675075"/>
                  <a:gd name="connsiteX8" fmla="*/ 250737 w 480277"/>
                  <a:gd name="connsiteY8" fmla="*/ 508652 h 675075"/>
                  <a:gd name="connsiteX9" fmla="*/ 84314 w 480277"/>
                  <a:gd name="connsiteY9" fmla="*/ 675075 h 675075"/>
                  <a:gd name="connsiteX10" fmla="*/ 0 w 480277"/>
                  <a:gd name="connsiteY10" fmla="*/ 675075 h 675075"/>
                  <a:gd name="connsiteX11" fmla="*/ 0 w 480277"/>
                  <a:gd name="connsiteY11" fmla="*/ 518953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0277" h="675075">
                    <a:moveTo>
                      <a:pt x="180664" y="41085"/>
                    </a:moveTo>
                    <a:lnTo>
                      <a:pt x="117294" y="280202"/>
                    </a:lnTo>
                    <a:lnTo>
                      <a:pt x="437697" y="280202"/>
                    </a:lnTo>
                    <a:lnTo>
                      <a:pt x="437697" y="41085"/>
                    </a:lnTo>
                    <a:close/>
                    <a:moveTo>
                      <a:pt x="139053" y="0"/>
                    </a:moveTo>
                    <a:lnTo>
                      <a:pt x="480277" y="0"/>
                    </a:lnTo>
                    <a:lnTo>
                      <a:pt x="480277" y="675075"/>
                    </a:lnTo>
                    <a:lnTo>
                      <a:pt x="417160" y="675075"/>
                    </a:lnTo>
                    <a:cubicBezTo>
                      <a:pt x="417160" y="583162"/>
                      <a:pt x="342650" y="508652"/>
                      <a:pt x="250737" y="508652"/>
                    </a:cubicBezTo>
                    <a:cubicBezTo>
                      <a:pt x="158824" y="508652"/>
                      <a:pt x="84314" y="583162"/>
                      <a:pt x="84314" y="675075"/>
                    </a:cubicBezTo>
                    <a:lnTo>
                      <a:pt x="0" y="675075"/>
                    </a:lnTo>
                    <a:lnTo>
                      <a:pt x="0" y="51895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D8F5D96F-24BA-4CF3-853D-0A4FBC24C6C6}"/>
                  </a:ext>
                </a:extLst>
              </p:cNvPr>
              <p:cNvSpPr/>
              <p:nvPr/>
            </p:nvSpPr>
            <p:spPr bwMode="auto">
              <a:xfrm>
                <a:off x="2433171" y="1965228"/>
                <a:ext cx="314456" cy="314456"/>
              </a:xfrm>
              <a:custGeom>
                <a:avLst/>
                <a:gdLst>
                  <a:gd name="connsiteX0" fmla="*/ 157228 w 314456"/>
                  <a:gd name="connsiteY0" fmla="*/ 81457 h 314456"/>
                  <a:gd name="connsiteX1" fmla="*/ 81457 w 314456"/>
                  <a:gd name="connsiteY1" fmla="*/ 157228 h 314456"/>
                  <a:gd name="connsiteX2" fmla="*/ 157228 w 314456"/>
                  <a:gd name="connsiteY2" fmla="*/ 232999 h 314456"/>
                  <a:gd name="connsiteX3" fmla="*/ 232999 w 314456"/>
                  <a:gd name="connsiteY3" fmla="*/ 157228 h 314456"/>
                  <a:gd name="connsiteX4" fmla="*/ 157228 w 314456"/>
                  <a:gd name="connsiteY4" fmla="*/ 81457 h 314456"/>
                  <a:gd name="connsiteX5" fmla="*/ 157228 w 314456"/>
                  <a:gd name="connsiteY5" fmla="*/ 0 h 314456"/>
                  <a:gd name="connsiteX6" fmla="*/ 314456 w 314456"/>
                  <a:gd name="connsiteY6" fmla="*/ 157228 h 314456"/>
                  <a:gd name="connsiteX7" fmla="*/ 157228 w 314456"/>
                  <a:gd name="connsiteY7" fmla="*/ 314456 h 314456"/>
                  <a:gd name="connsiteX8" fmla="*/ 0 w 314456"/>
                  <a:gd name="connsiteY8" fmla="*/ 157228 h 314456"/>
                  <a:gd name="connsiteX9" fmla="*/ 157228 w 314456"/>
                  <a:gd name="connsiteY9" fmla="*/ 0 h 31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4456" h="314456">
                    <a:moveTo>
                      <a:pt x="157228" y="81457"/>
                    </a:moveTo>
                    <a:cubicBezTo>
                      <a:pt x="115381" y="81457"/>
                      <a:pt x="81457" y="115381"/>
                      <a:pt x="81457" y="157228"/>
                    </a:cubicBezTo>
                    <a:cubicBezTo>
                      <a:pt x="81457" y="199075"/>
                      <a:pt x="115381" y="232999"/>
                      <a:pt x="157228" y="232999"/>
                    </a:cubicBezTo>
                    <a:cubicBezTo>
                      <a:pt x="199075" y="232999"/>
                      <a:pt x="232999" y="199075"/>
                      <a:pt x="232999" y="157228"/>
                    </a:cubicBezTo>
                    <a:cubicBezTo>
                      <a:pt x="232999" y="115381"/>
                      <a:pt x="199075" y="81457"/>
                      <a:pt x="157228" y="81457"/>
                    </a:cubicBezTo>
                    <a:close/>
                    <a:moveTo>
                      <a:pt x="157228" y="0"/>
                    </a:moveTo>
                    <a:cubicBezTo>
                      <a:pt x="244063" y="0"/>
                      <a:pt x="314456" y="70393"/>
                      <a:pt x="314456" y="157228"/>
                    </a:cubicBezTo>
                    <a:cubicBezTo>
                      <a:pt x="314456" y="244063"/>
                      <a:pt x="244063" y="314456"/>
                      <a:pt x="157228" y="314456"/>
                    </a:cubicBezTo>
                    <a:cubicBezTo>
                      <a:pt x="70393" y="314456"/>
                      <a:pt x="0" y="244063"/>
                      <a:pt x="0" y="157228"/>
                    </a:cubicBezTo>
                    <a:cubicBezTo>
                      <a:pt x="0" y="70393"/>
                      <a:pt x="70393" y="0"/>
                      <a:pt x="15722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E1D775BF-2A42-4BDA-9078-4B99CAB166D6}"/>
                  </a:ext>
                </a:extLst>
              </p:cNvPr>
              <p:cNvSpPr/>
              <p:nvPr/>
            </p:nvSpPr>
            <p:spPr bwMode="auto">
              <a:xfrm>
                <a:off x="3457914" y="1965228"/>
                <a:ext cx="314456" cy="314456"/>
              </a:xfrm>
              <a:custGeom>
                <a:avLst/>
                <a:gdLst>
                  <a:gd name="connsiteX0" fmla="*/ 157228 w 314456"/>
                  <a:gd name="connsiteY0" fmla="*/ 81457 h 314456"/>
                  <a:gd name="connsiteX1" fmla="*/ 81457 w 314456"/>
                  <a:gd name="connsiteY1" fmla="*/ 157228 h 314456"/>
                  <a:gd name="connsiteX2" fmla="*/ 157228 w 314456"/>
                  <a:gd name="connsiteY2" fmla="*/ 232999 h 314456"/>
                  <a:gd name="connsiteX3" fmla="*/ 232999 w 314456"/>
                  <a:gd name="connsiteY3" fmla="*/ 157228 h 314456"/>
                  <a:gd name="connsiteX4" fmla="*/ 157228 w 314456"/>
                  <a:gd name="connsiteY4" fmla="*/ 81457 h 314456"/>
                  <a:gd name="connsiteX5" fmla="*/ 157228 w 314456"/>
                  <a:gd name="connsiteY5" fmla="*/ 0 h 314456"/>
                  <a:gd name="connsiteX6" fmla="*/ 314456 w 314456"/>
                  <a:gd name="connsiteY6" fmla="*/ 157228 h 314456"/>
                  <a:gd name="connsiteX7" fmla="*/ 157228 w 314456"/>
                  <a:gd name="connsiteY7" fmla="*/ 314456 h 314456"/>
                  <a:gd name="connsiteX8" fmla="*/ 0 w 314456"/>
                  <a:gd name="connsiteY8" fmla="*/ 157228 h 314456"/>
                  <a:gd name="connsiteX9" fmla="*/ 157228 w 314456"/>
                  <a:gd name="connsiteY9" fmla="*/ 0 h 31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4456" h="314456">
                    <a:moveTo>
                      <a:pt x="157228" y="81457"/>
                    </a:moveTo>
                    <a:cubicBezTo>
                      <a:pt x="115381" y="81457"/>
                      <a:pt x="81457" y="115381"/>
                      <a:pt x="81457" y="157228"/>
                    </a:cubicBezTo>
                    <a:cubicBezTo>
                      <a:pt x="81457" y="199075"/>
                      <a:pt x="115381" y="232999"/>
                      <a:pt x="157228" y="232999"/>
                    </a:cubicBezTo>
                    <a:cubicBezTo>
                      <a:pt x="199075" y="232999"/>
                      <a:pt x="232999" y="199075"/>
                      <a:pt x="232999" y="157228"/>
                    </a:cubicBezTo>
                    <a:cubicBezTo>
                      <a:pt x="232999" y="115381"/>
                      <a:pt x="199075" y="81457"/>
                      <a:pt x="157228" y="81457"/>
                    </a:cubicBezTo>
                    <a:close/>
                    <a:moveTo>
                      <a:pt x="157228" y="0"/>
                    </a:moveTo>
                    <a:cubicBezTo>
                      <a:pt x="244063" y="0"/>
                      <a:pt x="314456" y="70393"/>
                      <a:pt x="314456" y="157228"/>
                    </a:cubicBezTo>
                    <a:cubicBezTo>
                      <a:pt x="314456" y="244063"/>
                      <a:pt x="244063" y="314456"/>
                      <a:pt x="157228" y="314456"/>
                    </a:cubicBezTo>
                    <a:cubicBezTo>
                      <a:pt x="70393" y="314456"/>
                      <a:pt x="0" y="244063"/>
                      <a:pt x="0" y="157228"/>
                    </a:cubicBezTo>
                    <a:cubicBezTo>
                      <a:pt x="0" y="70393"/>
                      <a:pt x="70393" y="0"/>
                      <a:pt x="15722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D35D6D08-2034-4BC7-9EA6-016E74A3B538}"/>
                  </a:ext>
                </a:extLst>
              </p:cNvPr>
              <p:cNvSpPr/>
              <p:nvPr/>
            </p:nvSpPr>
            <p:spPr bwMode="auto">
              <a:xfrm>
                <a:off x="3000895" y="1472306"/>
                <a:ext cx="836692" cy="415615"/>
              </a:xfrm>
              <a:custGeom>
                <a:avLst/>
                <a:gdLst>
                  <a:gd name="connsiteX0" fmla="*/ 418346 w 836692"/>
                  <a:gd name="connsiteY0" fmla="*/ 0 h 825241"/>
                  <a:gd name="connsiteX1" fmla="*/ 836692 w 836692"/>
                  <a:gd name="connsiteY1" fmla="*/ 812516 h 825241"/>
                  <a:gd name="connsiteX2" fmla="*/ 836032 w 836692"/>
                  <a:gd name="connsiteY2" fmla="*/ 825241 h 825241"/>
                  <a:gd name="connsiteX3" fmla="*/ 661 w 836692"/>
                  <a:gd name="connsiteY3" fmla="*/ 825241 h 825241"/>
                  <a:gd name="connsiteX4" fmla="*/ 0 w 836692"/>
                  <a:gd name="connsiteY4" fmla="*/ 812516 h 825241"/>
                  <a:gd name="connsiteX5" fmla="*/ 418346 w 836692"/>
                  <a:gd name="connsiteY5" fmla="*/ 0 h 825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6692" h="825241">
                    <a:moveTo>
                      <a:pt x="418346" y="0"/>
                    </a:moveTo>
                    <a:cubicBezTo>
                      <a:pt x="649392" y="0"/>
                      <a:pt x="836692" y="363776"/>
                      <a:pt x="836692" y="812516"/>
                    </a:cubicBezTo>
                    <a:lnTo>
                      <a:pt x="836032" y="825241"/>
                    </a:lnTo>
                    <a:lnTo>
                      <a:pt x="661" y="825241"/>
                    </a:lnTo>
                    <a:lnTo>
                      <a:pt x="0" y="812516"/>
                    </a:lnTo>
                    <a:cubicBezTo>
                      <a:pt x="0" y="363776"/>
                      <a:pt x="187300" y="0"/>
                      <a:pt x="418346" y="0"/>
                    </a:cubicBezTo>
                    <a:close/>
                  </a:path>
                </a:pathLst>
              </a:custGeom>
              <a:pattFill prst="lgConfetti">
                <a:fgClr>
                  <a:srgbClr val="800000"/>
                </a:fgClr>
                <a:bgClr>
                  <a:srgbClr val="FFC0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7559CA3F-3796-49C0-8864-89131297552F}"/>
                  </a:ext>
                </a:extLst>
              </p:cNvPr>
              <p:cNvSpPr/>
              <p:nvPr/>
            </p:nvSpPr>
            <p:spPr bwMode="auto">
              <a:xfrm>
                <a:off x="2886680" y="1337597"/>
                <a:ext cx="983164" cy="784859"/>
              </a:xfrm>
              <a:custGeom>
                <a:avLst/>
                <a:gdLst>
                  <a:gd name="connsiteX0" fmla="*/ 0 w 845641"/>
                  <a:gd name="connsiteY0" fmla="*/ 0 h 675075"/>
                  <a:gd name="connsiteX1" fmla="*/ 78304 w 845641"/>
                  <a:gd name="connsiteY1" fmla="*/ 0 h 675075"/>
                  <a:gd name="connsiteX2" fmla="*/ 78304 w 845641"/>
                  <a:gd name="connsiteY2" fmla="*/ 450050 h 675075"/>
                  <a:gd name="connsiteX3" fmla="*/ 845641 w 845641"/>
                  <a:gd name="connsiteY3" fmla="*/ 450050 h 675075"/>
                  <a:gd name="connsiteX4" fmla="*/ 845641 w 845641"/>
                  <a:gd name="connsiteY4" fmla="*/ 675075 h 675075"/>
                  <a:gd name="connsiteX5" fmla="*/ 792990 w 845641"/>
                  <a:gd name="connsiteY5" fmla="*/ 675075 h 675075"/>
                  <a:gd name="connsiteX6" fmla="*/ 626567 w 845641"/>
                  <a:gd name="connsiteY6" fmla="*/ 508652 h 675075"/>
                  <a:gd name="connsiteX7" fmla="*/ 460144 w 845641"/>
                  <a:gd name="connsiteY7" fmla="*/ 675075 h 675075"/>
                  <a:gd name="connsiteX8" fmla="*/ 0 w 845641"/>
                  <a:gd name="connsiteY8" fmla="*/ 675075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5641" h="675075">
                    <a:moveTo>
                      <a:pt x="0" y="0"/>
                    </a:moveTo>
                    <a:lnTo>
                      <a:pt x="78304" y="0"/>
                    </a:lnTo>
                    <a:lnTo>
                      <a:pt x="78304" y="450050"/>
                    </a:lnTo>
                    <a:lnTo>
                      <a:pt x="845641" y="450050"/>
                    </a:lnTo>
                    <a:lnTo>
                      <a:pt x="845641" y="675075"/>
                    </a:lnTo>
                    <a:lnTo>
                      <a:pt x="792990" y="675075"/>
                    </a:lnTo>
                    <a:cubicBezTo>
                      <a:pt x="792990" y="583162"/>
                      <a:pt x="718480" y="508652"/>
                      <a:pt x="626567" y="508652"/>
                    </a:cubicBezTo>
                    <a:cubicBezTo>
                      <a:pt x="534654" y="508652"/>
                      <a:pt x="460144" y="583162"/>
                      <a:pt x="460144" y="675075"/>
                    </a:cubicBezTo>
                    <a:lnTo>
                      <a:pt x="0" y="67507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25" name="四角形: 上の 2 つの角を丸める 24">
              <a:extLst>
                <a:ext uri="{FF2B5EF4-FFF2-40B4-BE49-F238E27FC236}">
                  <a16:creationId xmlns:a16="http://schemas.microsoft.com/office/drawing/2014/main" id="{D82FA045-98BC-41C4-AD0B-3A4FD6A76B09}"/>
                </a:ext>
              </a:extLst>
            </p:cNvPr>
            <p:cNvSpPr/>
            <p:nvPr/>
          </p:nvSpPr>
          <p:spPr>
            <a:xfrm rot="16200000">
              <a:off x="2384564" y="1591076"/>
              <a:ext cx="118653" cy="297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C045E48A-DDFC-4540-9FFE-39D79CD2EC49}"/>
              </a:ext>
            </a:extLst>
          </p:cNvPr>
          <p:cNvGrpSpPr/>
          <p:nvPr/>
        </p:nvGrpSpPr>
        <p:grpSpPr>
          <a:xfrm>
            <a:off x="4178486" y="1337597"/>
            <a:ext cx="1675370" cy="942087"/>
            <a:chOff x="4178486" y="1337597"/>
            <a:chExt cx="1675370" cy="942087"/>
          </a:xfrm>
        </p:grpSpPr>
        <p:sp>
          <p:nvSpPr>
            <p:cNvPr id="217" name="楕円 216">
              <a:extLst>
                <a:ext uri="{FF2B5EF4-FFF2-40B4-BE49-F238E27FC236}">
                  <a16:creationId xmlns:a16="http://schemas.microsoft.com/office/drawing/2014/main" id="{F3ACDF5F-5587-4B9F-B1AE-A206B233F6FD}"/>
                </a:ext>
              </a:extLst>
            </p:cNvPr>
            <p:cNvSpPr/>
            <p:nvPr/>
          </p:nvSpPr>
          <p:spPr>
            <a:xfrm>
              <a:off x="4361723" y="2022443"/>
              <a:ext cx="200026" cy="2000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楕円 217">
              <a:extLst>
                <a:ext uri="{FF2B5EF4-FFF2-40B4-BE49-F238E27FC236}">
                  <a16:creationId xmlns:a16="http://schemas.microsoft.com/office/drawing/2014/main" id="{F79529A1-3DB2-4164-BE68-D7220D28D861}"/>
                </a:ext>
              </a:extLst>
            </p:cNvPr>
            <p:cNvSpPr/>
            <p:nvPr/>
          </p:nvSpPr>
          <p:spPr>
            <a:xfrm>
              <a:off x="5390423" y="2022443"/>
              <a:ext cx="200026" cy="2000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正方形/長方形 18">
              <a:extLst>
                <a:ext uri="{FF2B5EF4-FFF2-40B4-BE49-F238E27FC236}">
                  <a16:creationId xmlns:a16="http://schemas.microsoft.com/office/drawing/2014/main" id="{C24493FC-B034-430C-B226-80C484FBA1C6}"/>
                </a:ext>
              </a:extLst>
            </p:cNvPr>
            <p:cNvSpPr/>
            <p:nvPr/>
          </p:nvSpPr>
          <p:spPr>
            <a:xfrm>
              <a:off x="4273550" y="1363303"/>
              <a:ext cx="427967" cy="319447"/>
            </a:xfrm>
            <a:custGeom>
              <a:avLst/>
              <a:gdLst>
                <a:gd name="connsiteX0" fmla="*/ 0 w 409013"/>
                <a:gd name="connsiteY0" fmla="*/ 0 h 340878"/>
                <a:gd name="connsiteX1" fmla="*/ 409013 w 409013"/>
                <a:gd name="connsiteY1" fmla="*/ 0 h 340878"/>
                <a:gd name="connsiteX2" fmla="*/ 409013 w 409013"/>
                <a:gd name="connsiteY2" fmla="*/ 340878 h 340878"/>
                <a:gd name="connsiteX3" fmla="*/ 0 w 409013"/>
                <a:gd name="connsiteY3" fmla="*/ 340878 h 340878"/>
                <a:gd name="connsiteX4" fmla="*/ 0 w 409013"/>
                <a:gd name="connsiteY4" fmla="*/ 0 h 340878"/>
                <a:gd name="connsiteX0" fmla="*/ 121444 w 409013"/>
                <a:gd name="connsiteY0" fmla="*/ 7143 h 340878"/>
                <a:gd name="connsiteX1" fmla="*/ 409013 w 409013"/>
                <a:gd name="connsiteY1" fmla="*/ 0 h 340878"/>
                <a:gd name="connsiteX2" fmla="*/ 409013 w 409013"/>
                <a:gd name="connsiteY2" fmla="*/ 340878 h 340878"/>
                <a:gd name="connsiteX3" fmla="*/ 0 w 409013"/>
                <a:gd name="connsiteY3" fmla="*/ 340878 h 340878"/>
                <a:gd name="connsiteX4" fmla="*/ 121444 w 409013"/>
                <a:gd name="connsiteY4" fmla="*/ 7143 h 340878"/>
                <a:gd name="connsiteX0" fmla="*/ 80962 w 409013"/>
                <a:gd name="connsiteY0" fmla="*/ 0 h 343260"/>
                <a:gd name="connsiteX1" fmla="*/ 409013 w 409013"/>
                <a:gd name="connsiteY1" fmla="*/ 2382 h 343260"/>
                <a:gd name="connsiteX2" fmla="*/ 409013 w 409013"/>
                <a:gd name="connsiteY2" fmla="*/ 343260 h 343260"/>
                <a:gd name="connsiteX3" fmla="*/ 0 w 409013"/>
                <a:gd name="connsiteY3" fmla="*/ 343260 h 343260"/>
                <a:gd name="connsiteX4" fmla="*/ 80962 w 409013"/>
                <a:gd name="connsiteY4" fmla="*/ 0 h 343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013" h="343260">
                  <a:moveTo>
                    <a:pt x="80962" y="0"/>
                  </a:moveTo>
                  <a:lnTo>
                    <a:pt x="409013" y="2382"/>
                  </a:lnTo>
                  <a:lnTo>
                    <a:pt x="409013" y="343260"/>
                  </a:lnTo>
                  <a:lnTo>
                    <a:pt x="0" y="343260"/>
                  </a:lnTo>
                  <a:lnTo>
                    <a:pt x="80962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2BB786D7-225F-4448-8742-48217CB70606}"/>
                </a:ext>
              </a:extLst>
            </p:cNvPr>
            <p:cNvGrpSpPr/>
            <p:nvPr/>
          </p:nvGrpSpPr>
          <p:grpSpPr>
            <a:xfrm>
              <a:off x="4178486" y="1337597"/>
              <a:ext cx="1675370" cy="942087"/>
              <a:chOff x="4178486" y="1337597"/>
              <a:chExt cx="1675370" cy="942087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16885157-AF0E-4B6F-99ED-DD3BC9A60431}"/>
                  </a:ext>
                </a:extLst>
              </p:cNvPr>
              <p:cNvSpPr/>
              <p:nvPr/>
            </p:nvSpPr>
            <p:spPr bwMode="auto">
              <a:xfrm rot="2360640">
                <a:off x="4525027" y="1467061"/>
                <a:ext cx="1328829" cy="126504"/>
              </a:xfrm>
              <a:custGeom>
                <a:avLst/>
                <a:gdLst>
                  <a:gd name="connsiteX0" fmla="*/ 1641542 w 1890710"/>
                  <a:gd name="connsiteY0" fmla="*/ 45719 h 171366"/>
                  <a:gd name="connsiteX1" fmla="*/ 1575509 w 1890710"/>
                  <a:gd name="connsiteY1" fmla="*/ 125647 h 171366"/>
                  <a:gd name="connsiteX2" fmla="*/ 1685444 w 1890710"/>
                  <a:gd name="connsiteY2" fmla="*/ 125647 h 171366"/>
                  <a:gd name="connsiteX3" fmla="*/ 1751477 w 1890710"/>
                  <a:gd name="connsiteY3" fmla="*/ 45719 h 171366"/>
                  <a:gd name="connsiteX4" fmla="*/ 1481140 w 1890710"/>
                  <a:gd name="connsiteY4" fmla="*/ 45719 h 171366"/>
                  <a:gd name="connsiteX5" fmla="*/ 1415107 w 1890710"/>
                  <a:gd name="connsiteY5" fmla="*/ 125647 h 171366"/>
                  <a:gd name="connsiteX6" fmla="*/ 1525039 w 1890710"/>
                  <a:gd name="connsiteY6" fmla="*/ 125647 h 171366"/>
                  <a:gd name="connsiteX7" fmla="*/ 1591072 w 1890710"/>
                  <a:gd name="connsiteY7" fmla="*/ 45719 h 171366"/>
                  <a:gd name="connsiteX8" fmla="*/ 1320738 w 1890710"/>
                  <a:gd name="connsiteY8" fmla="*/ 45719 h 171366"/>
                  <a:gd name="connsiteX9" fmla="*/ 1254705 w 1890710"/>
                  <a:gd name="connsiteY9" fmla="*/ 125647 h 171366"/>
                  <a:gd name="connsiteX10" fmla="*/ 1364637 w 1890710"/>
                  <a:gd name="connsiteY10" fmla="*/ 125647 h 171366"/>
                  <a:gd name="connsiteX11" fmla="*/ 1430670 w 1890710"/>
                  <a:gd name="connsiteY11" fmla="*/ 45719 h 171366"/>
                  <a:gd name="connsiteX12" fmla="*/ 1160336 w 1890710"/>
                  <a:gd name="connsiteY12" fmla="*/ 45719 h 171366"/>
                  <a:gd name="connsiteX13" fmla="*/ 1094303 w 1890710"/>
                  <a:gd name="connsiteY13" fmla="*/ 125647 h 171366"/>
                  <a:gd name="connsiteX14" fmla="*/ 1204235 w 1890710"/>
                  <a:gd name="connsiteY14" fmla="*/ 125647 h 171366"/>
                  <a:gd name="connsiteX15" fmla="*/ 1270268 w 1890710"/>
                  <a:gd name="connsiteY15" fmla="*/ 45719 h 171366"/>
                  <a:gd name="connsiteX16" fmla="*/ 999934 w 1890710"/>
                  <a:gd name="connsiteY16" fmla="*/ 45719 h 171366"/>
                  <a:gd name="connsiteX17" fmla="*/ 933901 w 1890710"/>
                  <a:gd name="connsiteY17" fmla="*/ 125647 h 171366"/>
                  <a:gd name="connsiteX18" fmla="*/ 1043833 w 1890710"/>
                  <a:gd name="connsiteY18" fmla="*/ 125647 h 171366"/>
                  <a:gd name="connsiteX19" fmla="*/ 1109866 w 1890710"/>
                  <a:gd name="connsiteY19" fmla="*/ 45719 h 171366"/>
                  <a:gd name="connsiteX20" fmla="*/ 839532 w 1890710"/>
                  <a:gd name="connsiteY20" fmla="*/ 45719 h 171366"/>
                  <a:gd name="connsiteX21" fmla="*/ 773499 w 1890710"/>
                  <a:gd name="connsiteY21" fmla="*/ 125647 h 171366"/>
                  <a:gd name="connsiteX22" fmla="*/ 883431 w 1890710"/>
                  <a:gd name="connsiteY22" fmla="*/ 125647 h 171366"/>
                  <a:gd name="connsiteX23" fmla="*/ 949464 w 1890710"/>
                  <a:gd name="connsiteY23" fmla="*/ 45719 h 171366"/>
                  <a:gd name="connsiteX24" fmla="*/ 679130 w 1890710"/>
                  <a:gd name="connsiteY24" fmla="*/ 45719 h 171366"/>
                  <a:gd name="connsiteX25" fmla="*/ 613097 w 1890710"/>
                  <a:gd name="connsiteY25" fmla="*/ 125647 h 171366"/>
                  <a:gd name="connsiteX26" fmla="*/ 723029 w 1890710"/>
                  <a:gd name="connsiteY26" fmla="*/ 125647 h 171366"/>
                  <a:gd name="connsiteX27" fmla="*/ 789062 w 1890710"/>
                  <a:gd name="connsiteY27" fmla="*/ 45719 h 171366"/>
                  <a:gd name="connsiteX28" fmla="*/ 518728 w 1890710"/>
                  <a:gd name="connsiteY28" fmla="*/ 45719 h 171366"/>
                  <a:gd name="connsiteX29" fmla="*/ 452695 w 1890710"/>
                  <a:gd name="connsiteY29" fmla="*/ 125647 h 171366"/>
                  <a:gd name="connsiteX30" fmla="*/ 562627 w 1890710"/>
                  <a:gd name="connsiteY30" fmla="*/ 125647 h 171366"/>
                  <a:gd name="connsiteX31" fmla="*/ 628660 w 1890710"/>
                  <a:gd name="connsiteY31" fmla="*/ 45719 h 171366"/>
                  <a:gd name="connsiteX32" fmla="*/ 358326 w 1890710"/>
                  <a:gd name="connsiteY32" fmla="*/ 45719 h 171366"/>
                  <a:gd name="connsiteX33" fmla="*/ 292293 w 1890710"/>
                  <a:gd name="connsiteY33" fmla="*/ 125647 h 171366"/>
                  <a:gd name="connsiteX34" fmla="*/ 402225 w 1890710"/>
                  <a:gd name="connsiteY34" fmla="*/ 125647 h 171366"/>
                  <a:gd name="connsiteX35" fmla="*/ 468258 w 1890710"/>
                  <a:gd name="connsiteY35" fmla="*/ 45719 h 171366"/>
                  <a:gd name="connsiteX36" fmla="*/ 197924 w 1890710"/>
                  <a:gd name="connsiteY36" fmla="*/ 45719 h 171366"/>
                  <a:gd name="connsiteX37" fmla="*/ 131891 w 1890710"/>
                  <a:gd name="connsiteY37" fmla="*/ 125647 h 171366"/>
                  <a:gd name="connsiteX38" fmla="*/ 241823 w 1890710"/>
                  <a:gd name="connsiteY38" fmla="*/ 125647 h 171366"/>
                  <a:gd name="connsiteX39" fmla="*/ 307856 w 1890710"/>
                  <a:gd name="connsiteY39" fmla="*/ 45719 h 171366"/>
                  <a:gd name="connsiteX40" fmla="*/ 83981 w 1890710"/>
                  <a:gd name="connsiteY40" fmla="*/ 0 h 171366"/>
                  <a:gd name="connsiteX41" fmla="*/ 1883090 w 1890710"/>
                  <a:gd name="connsiteY41" fmla="*/ 0 h 171366"/>
                  <a:gd name="connsiteX42" fmla="*/ 1890710 w 1890710"/>
                  <a:gd name="connsiteY42" fmla="*/ 7620 h 171366"/>
                  <a:gd name="connsiteX43" fmla="*/ 1890710 w 1890710"/>
                  <a:gd name="connsiteY43" fmla="*/ 38099 h 171366"/>
                  <a:gd name="connsiteX44" fmla="*/ 1883090 w 1890710"/>
                  <a:gd name="connsiteY44" fmla="*/ 45719 h 171366"/>
                  <a:gd name="connsiteX45" fmla="*/ 1801947 w 1890710"/>
                  <a:gd name="connsiteY45" fmla="*/ 45719 h 171366"/>
                  <a:gd name="connsiteX46" fmla="*/ 1735914 w 1890710"/>
                  <a:gd name="connsiteY46" fmla="*/ 125647 h 171366"/>
                  <a:gd name="connsiteX47" fmla="*/ 1806729 w 1890710"/>
                  <a:gd name="connsiteY47" fmla="*/ 125647 h 171366"/>
                  <a:gd name="connsiteX48" fmla="*/ 1814349 w 1890710"/>
                  <a:gd name="connsiteY48" fmla="*/ 133267 h 171366"/>
                  <a:gd name="connsiteX49" fmla="*/ 1814349 w 1890710"/>
                  <a:gd name="connsiteY49" fmla="*/ 163746 h 171366"/>
                  <a:gd name="connsiteX50" fmla="*/ 1806729 w 1890710"/>
                  <a:gd name="connsiteY50" fmla="*/ 171366 h 171366"/>
                  <a:gd name="connsiteX51" fmla="*/ 7620 w 1890710"/>
                  <a:gd name="connsiteY51" fmla="*/ 171366 h 171366"/>
                  <a:gd name="connsiteX52" fmla="*/ 0 w 1890710"/>
                  <a:gd name="connsiteY52" fmla="*/ 163746 h 171366"/>
                  <a:gd name="connsiteX53" fmla="*/ 0 w 1890710"/>
                  <a:gd name="connsiteY53" fmla="*/ 133267 h 171366"/>
                  <a:gd name="connsiteX54" fmla="*/ 7620 w 1890710"/>
                  <a:gd name="connsiteY54" fmla="*/ 125647 h 171366"/>
                  <a:gd name="connsiteX55" fmla="*/ 81421 w 1890710"/>
                  <a:gd name="connsiteY55" fmla="*/ 125647 h 171366"/>
                  <a:gd name="connsiteX56" fmla="*/ 147454 w 1890710"/>
                  <a:gd name="connsiteY56" fmla="*/ 45719 h 171366"/>
                  <a:gd name="connsiteX57" fmla="*/ 83981 w 1890710"/>
                  <a:gd name="connsiteY57" fmla="*/ 45719 h 171366"/>
                  <a:gd name="connsiteX58" fmla="*/ 76361 w 1890710"/>
                  <a:gd name="connsiteY58" fmla="*/ 38099 h 171366"/>
                  <a:gd name="connsiteX59" fmla="*/ 76361 w 1890710"/>
                  <a:gd name="connsiteY59" fmla="*/ 7620 h 171366"/>
                  <a:gd name="connsiteX60" fmla="*/ 83981 w 1890710"/>
                  <a:gd name="connsiteY60" fmla="*/ 0 h 17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1890710" h="171366">
                    <a:moveTo>
                      <a:pt x="1641542" y="45719"/>
                    </a:moveTo>
                    <a:lnTo>
                      <a:pt x="1575509" y="125647"/>
                    </a:lnTo>
                    <a:lnTo>
                      <a:pt x="1685444" y="125647"/>
                    </a:lnTo>
                    <a:lnTo>
                      <a:pt x="1751477" y="45719"/>
                    </a:lnTo>
                    <a:close/>
                    <a:moveTo>
                      <a:pt x="1481140" y="45719"/>
                    </a:moveTo>
                    <a:lnTo>
                      <a:pt x="1415107" y="125647"/>
                    </a:lnTo>
                    <a:lnTo>
                      <a:pt x="1525039" y="125647"/>
                    </a:lnTo>
                    <a:lnTo>
                      <a:pt x="1591072" y="45719"/>
                    </a:lnTo>
                    <a:close/>
                    <a:moveTo>
                      <a:pt x="1320738" y="45719"/>
                    </a:moveTo>
                    <a:lnTo>
                      <a:pt x="1254705" y="125647"/>
                    </a:lnTo>
                    <a:lnTo>
                      <a:pt x="1364637" y="125647"/>
                    </a:lnTo>
                    <a:lnTo>
                      <a:pt x="1430670" y="45719"/>
                    </a:lnTo>
                    <a:close/>
                    <a:moveTo>
                      <a:pt x="1160336" y="45719"/>
                    </a:moveTo>
                    <a:lnTo>
                      <a:pt x="1094303" y="125647"/>
                    </a:lnTo>
                    <a:lnTo>
                      <a:pt x="1204235" y="125647"/>
                    </a:lnTo>
                    <a:lnTo>
                      <a:pt x="1270268" y="45719"/>
                    </a:lnTo>
                    <a:close/>
                    <a:moveTo>
                      <a:pt x="999934" y="45719"/>
                    </a:moveTo>
                    <a:lnTo>
                      <a:pt x="933901" y="125647"/>
                    </a:lnTo>
                    <a:lnTo>
                      <a:pt x="1043833" y="125647"/>
                    </a:lnTo>
                    <a:lnTo>
                      <a:pt x="1109866" y="45719"/>
                    </a:lnTo>
                    <a:close/>
                    <a:moveTo>
                      <a:pt x="839532" y="45719"/>
                    </a:moveTo>
                    <a:lnTo>
                      <a:pt x="773499" y="125647"/>
                    </a:lnTo>
                    <a:lnTo>
                      <a:pt x="883431" y="125647"/>
                    </a:lnTo>
                    <a:lnTo>
                      <a:pt x="949464" y="45719"/>
                    </a:lnTo>
                    <a:close/>
                    <a:moveTo>
                      <a:pt x="679130" y="45719"/>
                    </a:moveTo>
                    <a:lnTo>
                      <a:pt x="613097" y="125647"/>
                    </a:lnTo>
                    <a:lnTo>
                      <a:pt x="723029" y="125647"/>
                    </a:lnTo>
                    <a:lnTo>
                      <a:pt x="789062" y="45719"/>
                    </a:lnTo>
                    <a:close/>
                    <a:moveTo>
                      <a:pt x="518728" y="45719"/>
                    </a:moveTo>
                    <a:lnTo>
                      <a:pt x="452695" y="125647"/>
                    </a:lnTo>
                    <a:lnTo>
                      <a:pt x="562627" y="125647"/>
                    </a:lnTo>
                    <a:lnTo>
                      <a:pt x="628660" y="45719"/>
                    </a:lnTo>
                    <a:close/>
                    <a:moveTo>
                      <a:pt x="358326" y="45719"/>
                    </a:moveTo>
                    <a:lnTo>
                      <a:pt x="292293" y="125647"/>
                    </a:lnTo>
                    <a:lnTo>
                      <a:pt x="402225" y="125647"/>
                    </a:lnTo>
                    <a:lnTo>
                      <a:pt x="468258" y="45719"/>
                    </a:lnTo>
                    <a:close/>
                    <a:moveTo>
                      <a:pt x="197924" y="45719"/>
                    </a:moveTo>
                    <a:lnTo>
                      <a:pt x="131891" y="125647"/>
                    </a:lnTo>
                    <a:lnTo>
                      <a:pt x="241823" y="125647"/>
                    </a:lnTo>
                    <a:lnTo>
                      <a:pt x="307856" y="45719"/>
                    </a:lnTo>
                    <a:close/>
                    <a:moveTo>
                      <a:pt x="83981" y="0"/>
                    </a:moveTo>
                    <a:lnTo>
                      <a:pt x="1883090" y="0"/>
                    </a:lnTo>
                    <a:cubicBezTo>
                      <a:pt x="1887298" y="0"/>
                      <a:pt x="1890710" y="3412"/>
                      <a:pt x="1890710" y="7620"/>
                    </a:cubicBezTo>
                    <a:lnTo>
                      <a:pt x="1890710" y="38099"/>
                    </a:lnTo>
                    <a:cubicBezTo>
                      <a:pt x="1890710" y="42307"/>
                      <a:pt x="1887298" y="45719"/>
                      <a:pt x="1883090" y="45719"/>
                    </a:cubicBezTo>
                    <a:lnTo>
                      <a:pt x="1801947" y="45719"/>
                    </a:lnTo>
                    <a:lnTo>
                      <a:pt x="1735914" y="125647"/>
                    </a:lnTo>
                    <a:lnTo>
                      <a:pt x="1806729" y="125647"/>
                    </a:lnTo>
                    <a:cubicBezTo>
                      <a:pt x="1810937" y="125647"/>
                      <a:pt x="1814349" y="129059"/>
                      <a:pt x="1814349" y="133267"/>
                    </a:cubicBezTo>
                    <a:lnTo>
                      <a:pt x="1814349" y="163746"/>
                    </a:lnTo>
                    <a:cubicBezTo>
                      <a:pt x="1814349" y="167954"/>
                      <a:pt x="1810937" y="171366"/>
                      <a:pt x="1806729" y="171366"/>
                    </a:cubicBezTo>
                    <a:lnTo>
                      <a:pt x="7620" y="171366"/>
                    </a:lnTo>
                    <a:cubicBezTo>
                      <a:pt x="3412" y="171366"/>
                      <a:pt x="0" y="167954"/>
                      <a:pt x="0" y="163746"/>
                    </a:cubicBezTo>
                    <a:lnTo>
                      <a:pt x="0" y="133267"/>
                    </a:lnTo>
                    <a:cubicBezTo>
                      <a:pt x="0" y="129059"/>
                      <a:pt x="3412" y="125647"/>
                      <a:pt x="7620" y="125647"/>
                    </a:cubicBezTo>
                    <a:lnTo>
                      <a:pt x="81421" y="125647"/>
                    </a:lnTo>
                    <a:lnTo>
                      <a:pt x="147454" y="45719"/>
                    </a:lnTo>
                    <a:lnTo>
                      <a:pt x="83981" y="45719"/>
                    </a:lnTo>
                    <a:cubicBezTo>
                      <a:pt x="79773" y="45719"/>
                      <a:pt x="76361" y="42307"/>
                      <a:pt x="76361" y="38099"/>
                    </a:cubicBezTo>
                    <a:lnTo>
                      <a:pt x="76361" y="7620"/>
                    </a:lnTo>
                    <a:cubicBezTo>
                      <a:pt x="76361" y="3412"/>
                      <a:pt x="79773" y="0"/>
                      <a:pt x="8398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ABFFD84A-F6DD-4485-9B0E-3372D732677D}"/>
                  </a:ext>
                </a:extLst>
              </p:cNvPr>
              <p:cNvSpPr/>
              <p:nvPr/>
            </p:nvSpPr>
            <p:spPr bwMode="auto">
              <a:xfrm>
                <a:off x="4178486" y="1337597"/>
                <a:ext cx="558382" cy="784859"/>
              </a:xfrm>
              <a:custGeom>
                <a:avLst/>
                <a:gdLst>
                  <a:gd name="connsiteX0" fmla="*/ 180664 w 480277"/>
                  <a:gd name="connsiteY0" fmla="*/ 41085 h 675075"/>
                  <a:gd name="connsiteX1" fmla="*/ 117294 w 480277"/>
                  <a:gd name="connsiteY1" fmla="*/ 280202 h 675075"/>
                  <a:gd name="connsiteX2" fmla="*/ 437697 w 480277"/>
                  <a:gd name="connsiteY2" fmla="*/ 280202 h 675075"/>
                  <a:gd name="connsiteX3" fmla="*/ 437697 w 480277"/>
                  <a:gd name="connsiteY3" fmla="*/ 41085 h 675075"/>
                  <a:gd name="connsiteX4" fmla="*/ 139053 w 480277"/>
                  <a:gd name="connsiteY4" fmla="*/ 0 h 675075"/>
                  <a:gd name="connsiteX5" fmla="*/ 480277 w 480277"/>
                  <a:gd name="connsiteY5" fmla="*/ 0 h 675075"/>
                  <a:gd name="connsiteX6" fmla="*/ 480277 w 480277"/>
                  <a:gd name="connsiteY6" fmla="*/ 675075 h 675075"/>
                  <a:gd name="connsiteX7" fmla="*/ 417160 w 480277"/>
                  <a:gd name="connsiteY7" fmla="*/ 675075 h 675075"/>
                  <a:gd name="connsiteX8" fmla="*/ 250737 w 480277"/>
                  <a:gd name="connsiteY8" fmla="*/ 508652 h 675075"/>
                  <a:gd name="connsiteX9" fmla="*/ 84314 w 480277"/>
                  <a:gd name="connsiteY9" fmla="*/ 675075 h 675075"/>
                  <a:gd name="connsiteX10" fmla="*/ 0 w 480277"/>
                  <a:gd name="connsiteY10" fmla="*/ 675075 h 675075"/>
                  <a:gd name="connsiteX11" fmla="*/ 0 w 480277"/>
                  <a:gd name="connsiteY11" fmla="*/ 518953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0277" h="675075">
                    <a:moveTo>
                      <a:pt x="180664" y="41085"/>
                    </a:moveTo>
                    <a:lnTo>
                      <a:pt x="117294" y="280202"/>
                    </a:lnTo>
                    <a:lnTo>
                      <a:pt x="437697" y="280202"/>
                    </a:lnTo>
                    <a:lnTo>
                      <a:pt x="437697" y="41085"/>
                    </a:lnTo>
                    <a:close/>
                    <a:moveTo>
                      <a:pt x="139053" y="0"/>
                    </a:moveTo>
                    <a:lnTo>
                      <a:pt x="480277" y="0"/>
                    </a:lnTo>
                    <a:lnTo>
                      <a:pt x="480277" y="675075"/>
                    </a:lnTo>
                    <a:lnTo>
                      <a:pt x="417160" y="675075"/>
                    </a:lnTo>
                    <a:cubicBezTo>
                      <a:pt x="417160" y="583162"/>
                      <a:pt x="342650" y="508652"/>
                      <a:pt x="250737" y="508652"/>
                    </a:cubicBezTo>
                    <a:cubicBezTo>
                      <a:pt x="158824" y="508652"/>
                      <a:pt x="84314" y="583162"/>
                      <a:pt x="84314" y="675075"/>
                    </a:cubicBezTo>
                    <a:lnTo>
                      <a:pt x="0" y="675075"/>
                    </a:lnTo>
                    <a:lnTo>
                      <a:pt x="0" y="51895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35ED2865-A59F-4B46-9056-C0F6F3914E87}"/>
                  </a:ext>
                </a:extLst>
              </p:cNvPr>
              <p:cNvSpPr/>
              <p:nvPr/>
            </p:nvSpPr>
            <p:spPr bwMode="auto">
              <a:xfrm>
                <a:off x="4312771" y="1965228"/>
                <a:ext cx="314456" cy="314456"/>
              </a:xfrm>
              <a:custGeom>
                <a:avLst/>
                <a:gdLst>
                  <a:gd name="connsiteX0" fmla="*/ 157228 w 314456"/>
                  <a:gd name="connsiteY0" fmla="*/ 81457 h 314456"/>
                  <a:gd name="connsiteX1" fmla="*/ 81457 w 314456"/>
                  <a:gd name="connsiteY1" fmla="*/ 157228 h 314456"/>
                  <a:gd name="connsiteX2" fmla="*/ 157228 w 314456"/>
                  <a:gd name="connsiteY2" fmla="*/ 232999 h 314456"/>
                  <a:gd name="connsiteX3" fmla="*/ 232999 w 314456"/>
                  <a:gd name="connsiteY3" fmla="*/ 157228 h 314456"/>
                  <a:gd name="connsiteX4" fmla="*/ 157228 w 314456"/>
                  <a:gd name="connsiteY4" fmla="*/ 81457 h 314456"/>
                  <a:gd name="connsiteX5" fmla="*/ 157228 w 314456"/>
                  <a:gd name="connsiteY5" fmla="*/ 0 h 314456"/>
                  <a:gd name="connsiteX6" fmla="*/ 314456 w 314456"/>
                  <a:gd name="connsiteY6" fmla="*/ 157228 h 314456"/>
                  <a:gd name="connsiteX7" fmla="*/ 157228 w 314456"/>
                  <a:gd name="connsiteY7" fmla="*/ 314456 h 314456"/>
                  <a:gd name="connsiteX8" fmla="*/ 0 w 314456"/>
                  <a:gd name="connsiteY8" fmla="*/ 157228 h 314456"/>
                  <a:gd name="connsiteX9" fmla="*/ 157228 w 314456"/>
                  <a:gd name="connsiteY9" fmla="*/ 0 h 31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4456" h="314456">
                    <a:moveTo>
                      <a:pt x="157228" y="81457"/>
                    </a:moveTo>
                    <a:cubicBezTo>
                      <a:pt x="115381" y="81457"/>
                      <a:pt x="81457" y="115381"/>
                      <a:pt x="81457" y="157228"/>
                    </a:cubicBezTo>
                    <a:cubicBezTo>
                      <a:pt x="81457" y="199075"/>
                      <a:pt x="115381" y="232999"/>
                      <a:pt x="157228" y="232999"/>
                    </a:cubicBezTo>
                    <a:cubicBezTo>
                      <a:pt x="199075" y="232999"/>
                      <a:pt x="232999" y="199075"/>
                      <a:pt x="232999" y="157228"/>
                    </a:cubicBezTo>
                    <a:cubicBezTo>
                      <a:pt x="232999" y="115381"/>
                      <a:pt x="199075" y="81457"/>
                      <a:pt x="157228" y="81457"/>
                    </a:cubicBezTo>
                    <a:close/>
                    <a:moveTo>
                      <a:pt x="157228" y="0"/>
                    </a:moveTo>
                    <a:cubicBezTo>
                      <a:pt x="244063" y="0"/>
                      <a:pt x="314456" y="70393"/>
                      <a:pt x="314456" y="157228"/>
                    </a:cubicBezTo>
                    <a:cubicBezTo>
                      <a:pt x="314456" y="244063"/>
                      <a:pt x="244063" y="314456"/>
                      <a:pt x="157228" y="314456"/>
                    </a:cubicBezTo>
                    <a:cubicBezTo>
                      <a:pt x="70393" y="314456"/>
                      <a:pt x="0" y="244063"/>
                      <a:pt x="0" y="157228"/>
                    </a:cubicBezTo>
                    <a:cubicBezTo>
                      <a:pt x="0" y="70393"/>
                      <a:pt x="70393" y="0"/>
                      <a:pt x="15722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74E33408-461E-4F59-9987-D17BBD1D7D32}"/>
                  </a:ext>
                </a:extLst>
              </p:cNvPr>
              <p:cNvSpPr/>
              <p:nvPr/>
            </p:nvSpPr>
            <p:spPr bwMode="auto">
              <a:xfrm>
                <a:off x="5337514" y="1965228"/>
                <a:ext cx="314456" cy="314456"/>
              </a:xfrm>
              <a:custGeom>
                <a:avLst/>
                <a:gdLst>
                  <a:gd name="connsiteX0" fmla="*/ 157228 w 314456"/>
                  <a:gd name="connsiteY0" fmla="*/ 81457 h 314456"/>
                  <a:gd name="connsiteX1" fmla="*/ 81457 w 314456"/>
                  <a:gd name="connsiteY1" fmla="*/ 157228 h 314456"/>
                  <a:gd name="connsiteX2" fmla="*/ 157228 w 314456"/>
                  <a:gd name="connsiteY2" fmla="*/ 232999 h 314456"/>
                  <a:gd name="connsiteX3" fmla="*/ 232999 w 314456"/>
                  <a:gd name="connsiteY3" fmla="*/ 157228 h 314456"/>
                  <a:gd name="connsiteX4" fmla="*/ 157228 w 314456"/>
                  <a:gd name="connsiteY4" fmla="*/ 81457 h 314456"/>
                  <a:gd name="connsiteX5" fmla="*/ 157228 w 314456"/>
                  <a:gd name="connsiteY5" fmla="*/ 0 h 314456"/>
                  <a:gd name="connsiteX6" fmla="*/ 314456 w 314456"/>
                  <a:gd name="connsiteY6" fmla="*/ 157228 h 314456"/>
                  <a:gd name="connsiteX7" fmla="*/ 157228 w 314456"/>
                  <a:gd name="connsiteY7" fmla="*/ 314456 h 314456"/>
                  <a:gd name="connsiteX8" fmla="*/ 0 w 314456"/>
                  <a:gd name="connsiteY8" fmla="*/ 157228 h 314456"/>
                  <a:gd name="connsiteX9" fmla="*/ 157228 w 314456"/>
                  <a:gd name="connsiteY9" fmla="*/ 0 h 31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4456" h="314456">
                    <a:moveTo>
                      <a:pt x="157228" y="81457"/>
                    </a:moveTo>
                    <a:cubicBezTo>
                      <a:pt x="115381" y="81457"/>
                      <a:pt x="81457" y="115381"/>
                      <a:pt x="81457" y="157228"/>
                    </a:cubicBezTo>
                    <a:cubicBezTo>
                      <a:pt x="81457" y="199075"/>
                      <a:pt x="115381" y="232999"/>
                      <a:pt x="157228" y="232999"/>
                    </a:cubicBezTo>
                    <a:cubicBezTo>
                      <a:pt x="199075" y="232999"/>
                      <a:pt x="232999" y="199075"/>
                      <a:pt x="232999" y="157228"/>
                    </a:cubicBezTo>
                    <a:cubicBezTo>
                      <a:pt x="232999" y="115381"/>
                      <a:pt x="199075" y="81457"/>
                      <a:pt x="157228" y="81457"/>
                    </a:cubicBezTo>
                    <a:close/>
                    <a:moveTo>
                      <a:pt x="157228" y="0"/>
                    </a:moveTo>
                    <a:cubicBezTo>
                      <a:pt x="244063" y="0"/>
                      <a:pt x="314456" y="70393"/>
                      <a:pt x="314456" y="157228"/>
                    </a:cubicBezTo>
                    <a:cubicBezTo>
                      <a:pt x="314456" y="244063"/>
                      <a:pt x="244063" y="314456"/>
                      <a:pt x="157228" y="314456"/>
                    </a:cubicBezTo>
                    <a:cubicBezTo>
                      <a:pt x="70393" y="314456"/>
                      <a:pt x="0" y="244063"/>
                      <a:pt x="0" y="157228"/>
                    </a:cubicBezTo>
                    <a:cubicBezTo>
                      <a:pt x="0" y="70393"/>
                      <a:pt x="70393" y="0"/>
                      <a:pt x="15722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B191A60E-4A91-4CE7-87FB-9A2D7C5F9F6D}"/>
                  </a:ext>
                </a:extLst>
              </p:cNvPr>
              <p:cNvSpPr/>
              <p:nvPr/>
            </p:nvSpPr>
            <p:spPr bwMode="auto">
              <a:xfrm>
                <a:off x="4766280" y="1337597"/>
                <a:ext cx="983164" cy="784859"/>
              </a:xfrm>
              <a:custGeom>
                <a:avLst/>
                <a:gdLst>
                  <a:gd name="connsiteX0" fmla="*/ 0 w 845641"/>
                  <a:gd name="connsiteY0" fmla="*/ 0 h 675075"/>
                  <a:gd name="connsiteX1" fmla="*/ 78304 w 845641"/>
                  <a:gd name="connsiteY1" fmla="*/ 0 h 675075"/>
                  <a:gd name="connsiteX2" fmla="*/ 78304 w 845641"/>
                  <a:gd name="connsiteY2" fmla="*/ 450050 h 675075"/>
                  <a:gd name="connsiteX3" fmla="*/ 845641 w 845641"/>
                  <a:gd name="connsiteY3" fmla="*/ 450050 h 675075"/>
                  <a:gd name="connsiteX4" fmla="*/ 845641 w 845641"/>
                  <a:gd name="connsiteY4" fmla="*/ 675075 h 675075"/>
                  <a:gd name="connsiteX5" fmla="*/ 792990 w 845641"/>
                  <a:gd name="connsiteY5" fmla="*/ 675075 h 675075"/>
                  <a:gd name="connsiteX6" fmla="*/ 626567 w 845641"/>
                  <a:gd name="connsiteY6" fmla="*/ 508652 h 675075"/>
                  <a:gd name="connsiteX7" fmla="*/ 460144 w 845641"/>
                  <a:gd name="connsiteY7" fmla="*/ 675075 h 675075"/>
                  <a:gd name="connsiteX8" fmla="*/ 0 w 845641"/>
                  <a:gd name="connsiteY8" fmla="*/ 675075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5641" h="675075">
                    <a:moveTo>
                      <a:pt x="0" y="0"/>
                    </a:moveTo>
                    <a:lnTo>
                      <a:pt x="78304" y="0"/>
                    </a:lnTo>
                    <a:lnTo>
                      <a:pt x="78304" y="450050"/>
                    </a:lnTo>
                    <a:lnTo>
                      <a:pt x="845641" y="450050"/>
                    </a:lnTo>
                    <a:lnTo>
                      <a:pt x="845641" y="675075"/>
                    </a:lnTo>
                    <a:lnTo>
                      <a:pt x="792990" y="675075"/>
                    </a:lnTo>
                    <a:cubicBezTo>
                      <a:pt x="792990" y="583162"/>
                      <a:pt x="718480" y="508652"/>
                      <a:pt x="626567" y="508652"/>
                    </a:cubicBezTo>
                    <a:cubicBezTo>
                      <a:pt x="534654" y="508652"/>
                      <a:pt x="460144" y="583162"/>
                      <a:pt x="460144" y="675075"/>
                    </a:cubicBezTo>
                    <a:lnTo>
                      <a:pt x="0" y="67507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28F66D50-0DF3-4576-9B31-9652CEAB2B60}"/>
                </a:ext>
              </a:extLst>
            </p:cNvPr>
            <p:cNvSpPr/>
            <p:nvPr/>
          </p:nvSpPr>
          <p:spPr>
            <a:xfrm rot="16200000">
              <a:off x="4265762" y="1591076"/>
              <a:ext cx="118653" cy="297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26623E3B-9B95-4D4F-914B-077AB247F97C}"/>
              </a:ext>
            </a:extLst>
          </p:cNvPr>
          <p:cNvGrpSpPr/>
          <p:nvPr/>
        </p:nvGrpSpPr>
        <p:grpSpPr>
          <a:xfrm>
            <a:off x="6053006" y="1337597"/>
            <a:ext cx="1570958" cy="942087"/>
            <a:chOff x="6053006" y="1337597"/>
            <a:chExt cx="1570958" cy="942087"/>
          </a:xfrm>
        </p:grpSpPr>
        <p:sp>
          <p:nvSpPr>
            <p:cNvPr id="219" name="楕円 218">
              <a:extLst>
                <a:ext uri="{FF2B5EF4-FFF2-40B4-BE49-F238E27FC236}">
                  <a16:creationId xmlns:a16="http://schemas.microsoft.com/office/drawing/2014/main" id="{A824B438-3E66-4863-9DFA-6F90EFD46C54}"/>
                </a:ext>
              </a:extLst>
            </p:cNvPr>
            <p:cNvSpPr/>
            <p:nvPr/>
          </p:nvSpPr>
          <p:spPr>
            <a:xfrm>
              <a:off x="6244506" y="2022443"/>
              <a:ext cx="200026" cy="2000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楕円 219">
              <a:extLst>
                <a:ext uri="{FF2B5EF4-FFF2-40B4-BE49-F238E27FC236}">
                  <a16:creationId xmlns:a16="http://schemas.microsoft.com/office/drawing/2014/main" id="{2FA080B4-476E-4043-B0B5-954F8EDBDC85}"/>
                </a:ext>
              </a:extLst>
            </p:cNvPr>
            <p:cNvSpPr/>
            <p:nvPr/>
          </p:nvSpPr>
          <p:spPr>
            <a:xfrm>
              <a:off x="7273945" y="2022443"/>
              <a:ext cx="200026" cy="2000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正方形/長方形 18">
              <a:extLst>
                <a:ext uri="{FF2B5EF4-FFF2-40B4-BE49-F238E27FC236}">
                  <a16:creationId xmlns:a16="http://schemas.microsoft.com/office/drawing/2014/main" id="{0F4CF828-40AA-4B40-9B2C-7357EBB367B5}"/>
                </a:ext>
              </a:extLst>
            </p:cNvPr>
            <p:cNvSpPr/>
            <p:nvPr/>
          </p:nvSpPr>
          <p:spPr>
            <a:xfrm>
              <a:off x="6159500" y="1363303"/>
              <a:ext cx="427967" cy="319447"/>
            </a:xfrm>
            <a:custGeom>
              <a:avLst/>
              <a:gdLst>
                <a:gd name="connsiteX0" fmla="*/ 0 w 409013"/>
                <a:gd name="connsiteY0" fmla="*/ 0 h 340878"/>
                <a:gd name="connsiteX1" fmla="*/ 409013 w 409013"/>
                <a:gd name="connsiteY1" fmla="*/ 0 h 340878"/>
                <a:gd name="connsiteX2" fmla="*/ 409013 w 409013"/>
                <a:gd name="connsiteY2" fmla="*/ 340878 h 340878"/>
                <a:gd name="connsiteX3" fmla="*/ 0 w 409013"/>
                <a:gd name="connsiteY3" fmla="*/ 340878 h 340878"/>
                <a:gd name="connsiteX4" fmla="*/ 0 w 409013"/>
                <a:gd name="connsiteY4" fmla="*/ 0 h 340878"/>
                <a:gd name="connsiteX0" fmla="*/ 121444 w 409013"/>
                <a:gd name="connsiteY0" fmla="*/ 7143 h 340878"/>
                <a:gd name="connsiteX1" fmla="*/ 409013 w 409013"/>
                <a:gd name="connsiteY1" fmla="*/ 0 h 340878"/>
                <a:gd name="connsiteX2" fmla="*/ 409013 w 409013"/>
                <a:gd name="connsiteY2" fmla="*/ 340878 h 340878"/>
                <a:gd name="connsiteX3" fmla="*/ 0 w 409013"/>
                <a:gd name="connsiteY3" fmla="*/ 340878 h 340878"/>
                <a:gd name="connsiteX4" fmla="*/ 121444 w 409013"/>
                <a:gd name="connsiteY4" fmla="*/ 7143 h 340878"/>
                <a:gd name="connsiteX0" fmla="*/ 80962 w 409013"/>
                <a:gd name="connsiteY0" fmla="*/ 0 h 343260"/>
                <a:gd name="connsiteX1" fmla="*/ 409013 w 409013"/>
                <a:gd name="connsiteY1" fmla="*/ 2382 h 343260"/>
                <a:gd name="connsiteX2" fmla="*/ 409013 w 409013"/>
                <a:gd name="connsiteY2" fmla="*/ 343260 h 343260"/>
                <a:gd name="connsiteX3" fmla="*/ 0 w 409013"/>
                <a:gd name="connsiteY3" fmla="*/ 343260 h 343260"/>
                <a:gd name="connsiteX4" fmla="*/ 80962 w 409013"/>
                <a:gd name="connsiteY4" fmla="*/ 0 h 343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013" h="343260">
                  <a:moveTo>
                    <a:pt x="80962" y="0"/>
                  </a:moveTo>
                  <a:lnTo>
                    <a:pt x="409013" y="2382"/>
                  </a:lnTo>
                  <a:lnTo>
                    <a:pt x="409013" y="343260"/>
                  </a:lnTo>
                  <a:lnTo>
                    <a:pt x="0" y="343260"/>
                  </a:lnTo>
                  <a:lnTo>
                    <a:pt x="80962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C87CDE57-F0DE-461C-8022-446B20F4026F}"/>
                </a:ext>
              </a:extLst>
            </p:cNvPr>
            <p:cNvGrpSpPr/>
            <p:nvPr/>
          </p:nvGrpSpPr>
          <p:grpSpPr>
            <a:xfrm>
              <a:off x="6053006" y="1337597"/>
              <a:ext cx="1570958" cy="942087"/>
              <a:chOff x="6053006" y="1337597"/>
              <a:chExt cx="1570958" cy="942087"/>
            </a:xfrm>
          </p:grpSpPr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315CF364-68AF-47C1-9BC7-7ED71AE5BCE3}"/>
                  </a:ext>
                </a:extLst>
              </p:cNvPr>
              <p:cNvSpPr/>
              <p:nvPr/>
            </p:nvSpPr>
            <p:spPr bwMode="auto">
              <a:xfrm>
                <a:off x="6053006" y="1337597"/>
                <a:ext cx="558382" cy="784859"/>
              </a:xfrm>
              <a:custGeom>
                <a:avLst/>
                <a:gdLst>
                  <a:gd name="connsiteX0" fmla="*/ 180664 w 480277"/>
                  <a:gd name="connsiteY0" fmla="*/ 41085 h 675075"/>
                  <a:gd name="connsiteX1" fmla="*/ 117294 w 480277"/>
                  <a:gd name="connsiteY1" fmla="*/ 280202 h 675075"/>
                  <a:gd name="connsiteX2" fmla="*/ 437697 w 480277"/>
                  <a:gd name="connsiteY2" fmla="*/ 280202 h 675075"/>
                  <a:gd name="connsiteX3" fmla="*/ 437697 w 480277"/>
                  <a:gd name="connsiteY3" fmla="*/ 41085 h 675075"/>
                  <a:gd name="connsiteX4" fmla="*/ 139053 w 480277"/>
                  <a:gd name="connsiteY4" fmla="*/ 0 h 675075"/>
                  <a:gd name="connsiteX5" fmla="*/ 480277 w 480277"/>
                  <a:gd name="connsiteY5" fmla="*/ 0 h 675075"/>
                  <a:gd name="connsiteX6" fmla="*/ 480277 w 480277"/>
                  <a:gd name="connsiteY6" fmla="*/ 675075 h 675075"/>
                  <a:gd name="connsiteX7" fmla="*/ 417160 w 480277"/>
                  <a:gd name="connsiteY7" fmla="*/ 675075 h 675075"/>
                  <a:gd name="connsiteX8" fmla="*/ 250737 w 480277"/>
                  <a:gd name="connsiteY8" fmla="*/ 508652 h 675075"/>
                  <a:gd name="connsiteX9" fmla="*/ 84314 w 480277"/>
                  <a:gd name="connsiteY9" fmla="*/ 675075 h 675075"/>
                  <a:gd name="connsiteX10" fmla="*/ 0 w 480277"/>
                  <a:gd name="connsiteY10" fmla="*/ 675075 h 675075"/>
                  <a:gd name="connsiteX11" fmla="*/ 0 w 480277"/>
                  <a:gd name="connsiteY11" fmla="*/ 518953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0277" h="675075">
                    <a:moveTo>
                      <a:pt x="180664" y="41085"/>
                    </a:moveTo>
                    <a:lnTo>
                      <a:pt x="117294" y="280202"/>
                    </a:lnTo>
                    <a:lnTo>
                      <a:pt x="437697" y="280202"/>
                    </a:lnTo>
                    <a:lnTo>
                      <a:pt x="437697" y="41085"/>
                    </a:lnTo>
                    <a:close/>
                    <a:moveTo>
                      <a:pt x="139053" y="0"/>
                    </a:moveTo>
                    <a:lnTo>
                      <a:pt x="480277" y="0"/>
                    </a:lnTo>
                    <a:lnTo>
                      <a:pt x="480277" y="675075"/>
                    </a:lnTo>
                    <a:lnTo>
                      <a:pt x="417160" y="675075"/>
                    </a:lnTo>
                    <a:cubicBezTo>
                      <a:pt x="417160" y="583162"/>
                      <a:pt x="342650" y="508652"/>
                      <a:pt x="250737" y="508652"/>
                    </a:cubicBezTo>
                    <a:cubicBezTo>
                      <a:pt x="158824" y="508652"/>
                      <a:pt x="84314" y="583162"/>
                      <a:pt x="84314" y="675075"/>
                    </a:cubicBezTo>
                    <a:lnTo>
                      <a:pt x="0" y="675075"/>
                    </a:lnTo>
                    <a:lnTo>
                      <a:pt x="0" y="51895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C8B791EA-429C-4A5F-96CC-C25C0C74F611}"/>
                  </a:ext>
                </a:extLst>
              </p:cNvPr>
              <p:cNvSpPr/>
              <p:nvPr/>
            </p:nvSpPr>
            <p:spPr bwMode="auto">
              <a:xfrm>
                <a:off x="6187291" y="1965228"/>
                <a:ext cx="314456" cy="314456"/>
              </a:xfrm>
              <a:custGeom>
                <a:avLst/>
                <a:gdLst>
                  <a:gd name="connsiteX0" fmla="*/ 157228 w 314456"/>
                  <a:gd name="connsiteY0" fmla="*/ 81457 h 314456"/>
                  <a:gd name="connsiteX1" fmla="*/ 81457 w 314456"/>
                  <a:gd name="connsiteY1" fmla="*/ 157228 h 314456"/>
                  <a:gd name="connsiteX2" fmla="*/ 157228 w 314456"/>
                  <a:gd name="connsiteY2" fmla="*/ 232999 h 314456"/>
                  <a:gd name="connsiteX3" fmla="*/ 232999 w 314456"/>
                  <a:gd name="connsiteY3" fmla="*/ 157228 h 314456"/>
                  <a:gd name="connsiteX4" fmla="*/ 157228 w 314456"/>
                  <a:gd name="connsiteY4" fmla="*/ 81457 h 314456"/>
                  <a:gd name="connsiteX5" fmla="*/ 157228 w 314456"/>
                  <a:gd name="connsiteY5" fmla="*/ 0 h 314456"/>
                  <a:gd name="connsiteX6" fmla="*/ 314456 w 314456"/>
                  <a:gd name="connsiteY6" fmla="*/ 157228 h 314456"/>
                  <a:gd name="connsiteX7" fmla="*/ 157228 w 314456"/>
                  <a:gd name="connsiteY7" fmla="*/ 314456 h 314456"/>
                  <a:gd name="connsiteX8" fmla="*/ 0 w 314456"/>
                  <a:gd name="connsiteY8" fmla="*/ 157228 h 314456"/>
                  <a:gd name="connsiteX9" fmla="*/ 157228 w 314456"/>
                  <a:gd name="connsiteY9" fmla="*/ 0 h 31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4456" h="314456">
                    <a:moveTo>
                      <a:pt x="157228" y="81457"/>
                    </a:moveTo>
                    <a:cubicBezTo>
                      <a:pt x="115381" y="81457"/>
                      <a:pt x="81457" y="115381"/>
                      <a:pt x="81457" y="157228"/>
                    </a:cubicBezTo>
                    <a:cubicBezTo>
                      <a:pt x="81457" y="199075"/>
                      <a:pt x="115381" y="232999"/>
                      <a:pt x="157228" y="232999"/>
                    </a:cubicBezTo>
                    <a:cubicBezTo>
                      <a:pt x="199075" y="232999"/>
                      <a:pt x="232999" y="199075"/>
                      <a:pt x="232999" y="157228"/>
                    </a:cubicBezTo>
                    <a:cubicBezTo>
                      <a:pt x="232999" y="115381"/>
                      <a:pt x="199075" y="81457"/>
                      <a:pt x="157228" y="81457"/>
                    </a:cubicBezTo>
                    <a:close/>
                    <a:moveTo>
                      <a:pt x="157228" y="0"/>
                    </a:moveTo>
                    <a:cubicBezTo>
                      <a:pt x="244063" y="0"/>
                      <a:pt x="314456" y="70393"/>
                      <a:pt x="314456" y="157228"/>
                    </a:cubicBezTo>
                    <a:cubicBezTo>
                      <a:pt x="314456" y="244063"/>
                      <a:pt x="244063" y="314456"/>
                      <a:pt x="157228" y="314456"/>
                    </a:cubicBezTo>
                    <a:cubicBezTo>
                      <a:pt x="70393" y="314456"/>
                      <a:pt x="0" y="244063"/>
                      <a:pt x="0" y="157228"/>
                    </a:cubicBezTo>
                    <a:cubicBezTo>
                      <a:pt x="0" y="70393"/>
                      <a:pt x="70393" y="0"/>
                      <a:pt x="15722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4938B99C-4E3F-49BA-BF9E-F896968892FB}"/>
                  </a:ext>
                </a:extLst>
              </p:cNvPr>
              <p:cNvSpPr/>
              <p:nvPr/>
            </p:nvSpPr>
            <p:spPr bwMode="auto">
              <a:xfrm>
                <a:off x="7212034" y="1965228"/>
                <a:ext cx="314456" cy="314456"/>
              </a:xfrm>
              <a:custGeom>
                <a:avLst/>
                <a:gdLst>
                  <a:gd name="connsiteX0" fmla="*/ 157228 w 314456"/>
                  <a:gd name="connsiteY0" fmla="*/ 81457 h 314456"/>
                  <a:gd name="connsiteX1" fmla="*/ 81457 w 314456"/>
                  <a:gd name="connsiteY1" fmla="*/ 157228 h 314456"/>
                  <a:gd name="connsiteX2" fmla="*/ 157228 w 314456"/>
                  <a:gd name="connsiteY2" fmla="*/ 232999 h 314456"/>
                  <a:gd name="connsiteX3" fmla="*/ 232999 w 314456"/>
                  <a:gd name="connsiteY3" fmla="*/ 157228 h 314456"/>
                  <a:gd name="connsiteX4" fmla="*/ 157228 w 314456"/>
                  <a:gd name="connsiteY4" fmla="*/ 81457 h 314456"/>
                  <a:gd name="connsiteX5" fmla="*/ 157228 w 314456"/>
                  <a:gd name="connsiteY5" fmla="*/ 0 h 314456"/>
                  <a:gd name="connsiteX6" fmla="*/ 314456 w 314456"/>
                  <a:gd name="connsiteY6" fmla="*/ 157228 h 314456"/>
                  <a:gd name="connsiteX7" fmla="*/ 157228 w 314456"/>
                  <a:gd name="connsiteY7" fmla="*/ 314456 h 314456"/>
                  <a:gd name="connsiteX8" fmla="*/ 0 w 314456"/>
                  <a:gd name="connsiteY8" fmla="*/ 157228 h 314456"/>
                  <a:gd name="connsiteX9" fmla="*/ 157228 w 314456"/>
                  <a:gd name="connsiteY9" fmla="*/ 0 h 31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4456" h="314456">
                    <a:moveTo>
                      <a:pt x="157228" y="81457"/>
                    </a:moveTo>
                    <a:cubicBezTo>
                      <a:pt x="115381" y="81457"/>
                      <a:pt x="81457" y="115381"/>
                      <a:pt x="81457" y="157228"/>
                    </a:cubicBezTo>
                    <a:cubicBezTo>
                      <a:pt x="81457" y="199075"/>
                      <a:pt x="115381" y="232999"/>
                      <a:pt x="157228" y="232999"/>
                    </a:cubicBezTo>
                    <a:cubicBezTo>
                      <a:pt x="199075" y="232999"/>
                      <a:pt x="232999" y="199075"/>
                      <a:pt x="232999" y="157228"/>
                    </a:cubicBezTo>
                    <a:cubicBezTo>
                      <a:pt x="232999" y="115381"/>
                      <a:pt x="199075" y="81457"/>
                      <a:pt x="157228" y="81457"/>
                    </a:cubicBezTo>
                    <a:close/>
                    <a:moveTo>
                      <a:pt x="157228" y="0"/>
                    </a:moveTo>
                    <a:cubicBezTo>
                      <a:pt x="244063" y="0"/>
                      <a:pt x="314456" y="70393"/>
                      <a:pt x="314456" y="157228"/>
                    </a:cubicBezTo>
                    <a:cubicBezTo>
                      <a:pt x="314456" y="244063"/>
                      <a:pt x="244063" y="314456"/>
                      <a:pt x="157228" y="314456"/>
                    </a:cubicBezTo>
                    <a:cubicBezTo>
                      <a:pt x="70393" y="314456"/>
                      <a:pt x="0" y="244063"/>
                      <a:pt x="0" y="157228"/>
                    </a:cubicBezTo>
                    <a:cubicBezTo>
                      <a:pt x="0" y="70393"/>
                      <a:pt x="70393" y="0"/>
                      <a:pt x="15722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97356A18-17ED-459F-9C0C-EBCB9B6CBCC3}"/>
                  </a:ext>
                </a:extLst>
              </p:cNvPr>
              <p:cNvSpPr/>
              <p:nvPr/>
            </p:nvSpPr>
            <p:spPr bwMode="auto">
              <a:xfrm>
                <a:off x="6640800" y="1337597"/>
                <a:ext cx="983164" cy="784859"/>
              </a:xfrm>
              <a:custGeom>
                <a:avLst/>
                <a:gdLst>
                  <a:gd name="connsiteX0" fmla="*/ 0 w 845641"/>
                  <a:gd name="connsiteY0" fmla="*/ 0 h 675075"/>
                  <a:gd name="connsiteX1" fmla="*/ 78304 w 845641"/>
                  <a:gd name="connsiteY1" fmla="*/ 0 h 675075"/>
                  <a:gd name="connsiteX2" fmla="*/ 78304 w 845641"/>
                  <a:gd name="connsiteY2" fmla="*/ 450050 h 675075"/>
                  <a:gd name="connsiteX3" fmla="*/ 845641 w 845641"/>
                  <a:gd name="connsiteY3" fmla="*/ 450050 h 675075"/>
                  <a:gd name="connsiteX4" fmla="*/ 845641 w 845641"/>
                  <a:gd name="connsiteY4" fmla="*/ 675075 h 675075"/>
                  <a:gd name="connsiteX5" fmla="*/ 792990 w 845641"/>
                  <a:gd name="connsiteY5" fmla="*/ 675075 h 675075"/>
                  <a:gd name="connsiteX6" fmla="*/ 626567 w 845641"/>
                  <a:gd name="connsiteY6" fmla="*/ 508652 h 675075"/>
                  <a:gd name="connsiteX7" fmla="*/ 460144 w 845641"/>
                  <a:gd name="connsiteY7" fmla="*/ 675075 h 675075"/>
                  <a:gd name="connsiteX8" fmla="*/ 0 w 845641"/>
                  <a:gd name="connsiteY8" fmla="*/ 675075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5641" h="675075">
                    <a:moveTo>
                      <a:pt x="0" y="0"/>
                    </a:moveTo>
                    <a:lnTo>
                      <a:pt x="78304" y="0"/>
                    </a:lnTo>
                    <a:lnTo>
                      <a:pt x="78304" y="450050"/>
                    </a:lnTo>
                    <a:lnTo>
                      <a:pt x="845641" y="450050"/>
                    </a:lnTo>
                    <a:lnTo>
                      <a:pt x="845641" y="675075"/>
                    </a:lnTo>
                    <a:lnTo>
                      <a:pt x="792990" y="675075"/>
                    </a:lnTo>
                    <a:cubicBezTo>
                      <a:pt x="792990" y="583162"/>
                      <a:pt x="718480" y="508652"/>
                      <a:pt x="626567" y="508652"/>
                    </a:cubicBezTo>
                    <a:cubicBezTo>
                      <a:pt x="534654" y="508652"/>
                      <a:pt x="460144" y="583162"/>
                      <a:pt x="460144" y="675075"/>
                    </a:cubicBezTo>
                    <a:lnTo>
                      <a:pt x="0" y="67507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DEF52AA5-57C0-4042-85AE-5F011AA1786F}"/>
                  </a:ext>
                </a:extLst>
              </p:cNvPr>
              <p:cNvSpPr/>
              <p:nvPr/>
            </p:nvSpPr>
            <p:spPr bwMode="auto">
              <a:xfrm>
                <a:off x="6751214" y="1718810"/>
                <a:ext cx="182006" cy="129400"/>
              </a:xfrm>
              <a:prstGeom prst="rect">
                <a:avLst/>
              </a:pr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正方形/長方形 460">
                <a:extLst>
                  <a:ext uri="{FF2B5EF4-FFF2-40B4-BE49-F238E27FC236}">
                    <a16:creationId xmlns:a16="http://schemas.microsoft.com/office/drawing/2014/main" id="{20A98E7E-6D48-4546-A03A-A3727A11CD97}"/>
                  </a:ext>
                </a:extLst>
              </p:cNvPr>
              <p:cNvSpPr/>
              <p:nvPr/>
            </p:nvSpPr>
            <p:spPr bwMode="auto">
              <a:xfrm>
                <a:off x="6946477" y="1718810"/>
                <a:ext cx="182006" cy="129400"/>
              </a:xfrm>
              <a:prstGeom prst="rect">
                <a:avLst/>
              </a:pr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正方形/長方形 462">
                <a:extLst>
                  <a:ext uri="{FF2B5EF4-FFF2-40B4-BE49-F238E27FC236}">
                    <a16:creationId xmlns:a16="http://schemas.microsoft.com/office/drawing/2014/main" id="{BB288D37-BCF3-434D-A9E8-7DFE3883B799}"/>
                  </a:ext>
                </a:extLst>
              </p:cNvPr>
              <p:cNvSpPr/>
              <p:nvPr/>
            </p:nvSpPr>
            <p:spPr bwMode="auto">
              <a:xfrm>
                <a:off x="7141739" y="1718810"/>
                <a:ext cx="182006" cy="129400"/>
              </a:xfrm>
              <a:prstGeom prst="rect">
                <a:avLst/>
              </a:pr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正方形/長方形 463">
                <a:extLst>
                  <a:ext uri="{FF2B5EF4-FFF2-40B4-BE49-F238E27FC236}">
                    <a16:creationId xmlns:a16="http://schemas.microsoft.com/office/drawing/2014/main" id="{4DC3DB78-0E18-48A6-A19F-1CD9FAE1CA25}"/>
                  </a:ext>
                </a:extLst>
              </p:cNvPr>
              <p:cNvSpPr/>
              <p:nvPr/>
            </p:nvSpPr>
            <p:spPr bwMode="auto">
              <a:xfrm>
                <a:off x="7337002" y="1718810"/>
                <a:ext cx="182006" cy="129400"/>
              </a:xfrm>
              <a:prstGeom prst="rect">
                <a:avLst/>
              </a:pr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正方形/長方形 464">
                <a:extLst>
                  <a:ext uri="{FF2B5EF4-FFF2-40B4-BE49-F238E27FC236}">
                    <a16:creationId xmlns:a16="http://schemas.microsoft.com/office/drawing/2014/main" id="{14BC9323-D9AC-467D-A0AC-3709885BF4A5}"/>
                  </a:ext>
                </a:extLst>
              </p:cNvPr>
              <p:cNvSpPr/>
              <p:nvPr/>
            </p:nvSpPr>
            <p:spPr bwMode="auto">
              <a:xfrm>
                <a:off x="6841701" y="1578316"/>
                <a:ext cx="182006" cy="129400"/>
              </a:xfrm>
              <a:prstGeom prst="rect">
                <a:avLst/>
              </a:pr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正方形/長方形 465">
                <a:extLst>
                  <a:ext uri="{FF2B5EF4-FFF2-40B4-BE49-F238E27FC236}">
                    <a16:creationId xmlns:a16="http://schemas.microsoft.com/office/drawing/2014/main" id="{CE37306B-A3CB-410F-B730-D66E0D2E11C4}"/>
                  </a:ext>
                </a:extLst>
              </p:cNvPr>
              <p:cNvSpPr/>
              <p:nvPr/>
            </p:nvSpPr>
            <p:spPr bwMode="auto">
              <a:xfrm>
                <a:off x="7036964" y="1578316"/>
                <a:ext cx="182006" cy="129400"/>
              </a:xfrm>
              <a:prstGeom prst="rect">
                <a:avLst/>
              </a:pr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正方形/長方形 466">
                <a:extLst>
                  <a:ext uri="{FF2B5EF4-FFF2-40B4-BE49-F238E27FC236}">
                    <a16:creationId xmlns:a16="http://schemas.microsoft.com/office/drawing/2014/main" id="{28894857-C76E-48C4-81E7-58524C743619}"/>
                  </a:ext>
                </a:extLst>
              </p:cNvPr>
              <p:cNvSpPr/>
              <p:nvPr/>
            </p:nvSpPr>
            <p:spPr bwMode="auto">
              <a:xfrm>
                <a:off x="7232226" y="1578316"/>
                <a:ext cx="182006" cy="129400"/>
              </a:xfrm>
              <a:prstGeom prst="rect">
                <a:avLst/>
              </a:pr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0D087DDF-26CE-45DC-9503-5A89554256EE}"/>
                </a:ext>
              </a:extLst>
            </p:cNvPr>
            <p:cNvSpPr/>
            <p:nvPr/>
          </p:nvSpPr>
          <p:spPr>
            <a:xfrm rot="16200000">
              <a:off x="6140285" y="1591076"/>
              <a:ext cx="118653" cy="297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01E0CEB4-DA8E-4E15-BA5D-1A95420CF8C4}"/>
              </a:ext>
            </a:extLst>
          </p:cNvPr>
          <p:cNvGrpSpPr/>
          <p:nvPr/>
        </p:nvGrpSpPr>
        <p:grpSpPr>
          <a:xfrm>
            <a:off x="7915144" y="1337597"/>
            <a:ext cx="1570958" cy="942087"/>
            <a:chOff x="7915144" y="1337597"/>
            <a:chExt cx="1570958" cy="942087"/>
          </a:xfrm>
        </p:grpSpPr>
        <p:sp>
          <p:nvSpPr>
            <p:cNvPr id="221" name="楕円 220">
              <a:extLst>
                <a:ext uri="{FF2B5EF4-FFF2-40B4-BE49-F238E27FC236}">
                  <a16:creationId xmlns:a16="http://schemas.microsoft.com/office/drawing/2014/main" id="{BF6A6DAC-4E7A-4853-8565-49CE201714AF}"/>
                </a:ext>
              </a:extLst>
            </p:cNvPr>
            <p:cNvSpPr/>
            <p:nvPr/>
          </p:nvSpPr>
          <p:spPr>
            <a:xfrm>
              <a:off x="8102620" y="2022443"/>
              <a:ext cx="200026" cy="2000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楕円 221">
              <a:extLst>
                <a:ext uri="{FF2B5EF4-FFF2-40B4-BE49-F238E27FC236}">
                  <a16:creationId xmlns:a16="http://schemas.microsoft.com/office/drawing/2014/main" id="{0E345B97-9E0D-4AD1-98A5-577000834A0C}"/>
                </a:ext>
              </a:extLst>
            </p:cNvPr>
            <p:cNvSpPr/>
            <p:nvPr/>
          </p:nvSpPr>
          <p:spPr>
            <a:xfrm>
              <a:off x="9131320" y="2022443"/>
              <a:ext cx="200026" cy="2000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正方形/長方形 18">
              <a:extLst>
                <a:ext uri="{FF2B5EF4-FFF2-40B4-BE49-F238E27FC236}">
                  <a16:creationId xmlns:a16="http://schemas.microsoft.com/office/drawing/2014/main" id="{B9BF246F-C987-45EE-8D45-947E75A1145A}"/>
                </a:ext>
              </a:extLst>
            </p:cNvPr>
            <p:cNvSpPr/>
            <p:nvPr/>
          </p:nvSpPr>
          <p:spPr>
            <a:xfrm>
              <a:off x="8020050" y="1363303"/>
              <a:ext cx="427967" cy="319447"/>
            </a:xfrm>
            <a:custGeom>
              <a:avLst/>
              <a:gdLst>
                <a:gd name="connsiteX0" fmla="*/ 0 w 409013"/>
                <a:gd name="connsiteY0" fmla="*/ 0 h 340878"/>
                <a:gd name="connsiteX1" fmla="*/ 409013 w 409013"/>
                <a:gd name="connsiteY1" fmla="*/ 0 h 340878"/>
                <a:gd name="connsiteX2" fmla="*/ 409013 w 409013"/>
                <a:gd name="connsiteY2" fmla="*/ 340878 h 340878"/>
                <a:gd name="connsiteX3" fmla="*/ 0 w 409013"/>
                <a:gd name="connsiteY3" fmla="*/ 340878 h 340878"/>
                <a:gd name="connsiteX4" fmla="*/ 0 w 409013"/>
                <a:gd name="connsiteY4" fmla="*/ 0 h 340878"/>
                <a:gd name="connsiteX0" fmla="*/ 121444 w 409013"/>
                <a:gd name="connsiteY0" fmla="*/ 7143 h 340878"/>
                <a:gd name="connsiteX1" fmla="*/ 409013 w 409013"/>
                <a:gd name="connsiteY1" fmla="*/ 0 h 340878"/>
                <a:gd name="connsiteX2" fmla="*/ 409013 w 409013"/>
                <a:gd name="connsiteY2" fmla="*/ 340878 h 340878"/>
                <a:gd name="connsiteX3" fmla="*/ 0 w 409013"/>
                <a:gd name="connsiteY3" fmla="*/ 340878 h 340878"/>
                <a:gd name="connsiteX4" fmla="*/ 121444 w 409013"/>
                <a:gd name="connsiteY4" fmla="*/ 7143 h 340878"/>
                <a:gd name="connsiteX0" fmla="*/ 80962 w 409013"/>
                <a:gd name="connsiteY0" fmla="*/ 0 h 343260"/>
                <a:gd name="connsiteX1" fmla="*/ 409013 w 409013"/>
                <a:gd name="connsiteY1" fmla="*/ 2382 h 343260"/>
                <a:gd name="connsiteX2" fmla="*/ 409013 w 409013"/>
                <a:gd name="connsiteY2" fmla="*/ 343260 h 343260"/>
                <a:gd name="connsiteX3" fmla="*/ 0 w 409013"/>
                <a:gd name="connsiteY3" fmla="*/ 343260 h 343260"/>
                <a:gd name="connsiteX4" fmla="*/ 80962 w 409013"/>
                <a:gd name="connsiteY4" fmla="*/ 0 h 343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013" h="343260">
                  <a:moveTo>
                    <a:pt x="80962" y="0"/>
                  </a:moveTo>
                  <a:lnTo>
                    <a:pt x="409013" y="2382"/>
                  </a:lnTo>
                  <a:lnTo>
                    <a:pt x="409013" y="343260"/>
                  </a:lnTo>
                  <a:lnTo>
                    <a:pt x="0" y="343260"/>
                  </a:lnTo>
                  <a:lnTo>
                    <a:pt x="80962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BACB7B18-4372-4414-A007-B413AA3AF1BE}"/>
                </a:ext>
              </a:extLst>
            </p:cNvPr>
            <p:cNvGrpSpPr/>
            <p:nvPr/>
          </p:nvGrpSpPr>
          <p:grpSpPr>
            <a:xfrm>
              <a:off x="7915144" y="1337597"/>
              <a:ext cx="1570958" cy="942087"/>
              <a:chOff x="7915144" y="1337597"/>
              <a:chExt cx="1570958" cy="942087"/>
            </a:xfrm>
          </p:grpSpPr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8C86C599-905D-4D55-B5E3-168809EDEF53}"/>
                  </a:ext>
                </a:extLst>
              </p:cNvPr>
              <p:cNvSpPr/>
              <p:nvPr/>
            </p:nvSpPr>
            <p:spPr bwMode="auto">
              <a:xfrm>
                <a:off x="7915144" y="1337597"/>
                <a:ext cx="558382" cy="784859"/>
              </a:xfrm>
              <a:custGeom>
                <a:avLst/>
                <a:gdLst>
                  <a:gd name="connsiteX0" fmla="*/ 180664 w 480277"/>
                  <a:gd name="connsiteY0" fmla="*/ 41085 h 675075"/>
                  <a:gd name="connsiteX1" fmla="*/ 117294 w 480277"/>
                  <a:gd name="connsiteY1" fmla="*/ 280202 h 675075"/>
                  <a:gd name="connsiteX2" fmla="*/ 437697 w 480277"/>
                  <a:gd name="connsiteY2" fmla="*/ 280202 h 675075"/>
                  <a:gd name="connsiteX3" fmla="*/ 437697 w 480277"/>
                  <a:gd name="connsiteY3" fmla="*/ 41085 h 675075"/>
                  <a:gd name="connsiteX4" fmla="*/ 139053 w 480277"/>
                  <a:gd name="connsiteY4" fmla="*/ 0 h 675075"/>
                  <a:gd name="connsiteX5" fmla="*/ 480277 w 480277"/>
                  <a:gd name="connsiteY5" fmla="*/ 0 h 675075"/>
                  <a:gd name="connsiteX6" fmla="*/ 480277 w 480277"/>
                  <a:gd name="connsiteY6" fmla="*/ 675075 h 675075"/>
                  <a:gd name="connsiteX7" fmla="*/ 417160 w 480277"/>
                  <a:gd name="connsiteY7" fmla="*/ 675075 h 675075"/>
                  <a:gd name="connsiteX8" fmla="*/ 250737 w 480277"/>
                  <a:gd name="connsiteY8" fmla="*/ 508652 h 675075"/>
                  <a:gd name="connsiteX9" fmla="*/ 84314 w 480277"/>
                  <a:gd name="connsiteY9" fmla="*/ 675075 h 675075"/>
                  <a:gd name="connsiteX10" fmla="*/ 0 w 480277"/>
                  <a:gd name="connsiteY10" fmla="*/ 675075 h 675075"/>
                  <a:gd name="connsiteX11" fmla="*/ 0 w 480277"/>
                  <a:gd name="connsiteY11" fmla="*/ 518953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0277" h="675075">
                    <a:moveTo>
                      <a:pt x="180664" y="41085"/>
                    </a:moveTo>
                    <a:lnTo>
                      <a:pt x="117294" y="280202"/>
                    </a:lnTo>
                    <a:lnTo>
                      <a:pt x="437697" y="280202"/>
                    </a:lnTo>
                    <a:lnTo>
                      <a:pt x="437697" y="41085"/>
                    </a:lnTo>
                    <a:close/>
                    <a:moveTo>
                      <a:pt x="139053" y="0"/>
                    </a:moveTo>
                    <a:lnTo>
                      <a:pt x="480277" y="0"/>
                    </a:lnTo>
                    <a:lnTo>
                      <a:pt x="480277" y="675075"/>
                    </a:lnTo>
                    <a:lnTo>
                      <a:pt x="417160" y="675075"/>
                    </a:lnTo>
                    <a:cubicBezTo>
                      <a:pt x="417160" y="583162"/>
                      <a:pt x="342650" y="508652"/>
                      <a:pt x="250737" y="508652"/>
                    </a:cubicBezTo>
                    <a:cubicBezTo>
                      <a:pt x="158824" y="508652"/>
                      <a:pt x="84314" y="583162"/>
                      <a:pt x="84314" y="675075"/>
                    </a:cubicBezTo>
                    <a:lnTo>
                      <a:pt x="0" y="675075"/>
                    </a:lnTo>
                    <a:lnTo>
                      <a:pt x="0" y="51895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1CAB4A9E-7AFD-4DAD-802D-80A82FBD3361}"/>
                  </a:ext>
                </a:extLst>
              </p:cNvPr>
              <p:cNvSpPr/>
              <p:nvPr/>
            </p:nvSpPr>
            <p:spPr bwMode="auto">
              <a:xfrm>
                <a:off x="8049429" y="1965228"/>
                <a:ext cx="314456" cy="314456"/>
              </a:xfrm>
              <a:custGeom>
                <a:avLst/>
                <a:gdLst>
                  <a:gd name="connsiteX0" fmla="*/ 157228 w 314456"/>
                  <a:gd name="connsiteY0" fmla="*/ 81457 h 314456"/>
                  <a:gd name="connsiteX1" fmla="*/ 81457 w 314456"/>
                  <a:gd name="connsiteY1" fmla="*/ 157228 h 314456"/>
                  <a:gd name="connsiteX2" fmla="*/ 157228 w 314456"/>
                  <a:gd name="connsiteY2" fmla="*/ 232999 h 314456"/>
                  <a:gd name="connsiteX3" fmla="*/ 232999 w 314456"/>
                  <a:gd name="connsiteY3" fmla="*/ 157228 h 314456"/>
                  <a:gd name="connsiteX4" fmla="*/ 157228 w 314456"/>
                  <a:gd name="connsiteY4" fmla="*/ 81457 h 314456"/>
                  <a:gd name="connsiteX5" fmla="*/ 157228 w 314456"/>
                  <a:gd name="connsiteY5" fmla="*/ 0 h 314456"/>
                  <a:gd name="connsiteX6" fmla="*/ 314456 w 314456"/>
                  <a:gd name="connsiteY6" fmla="*/ 157228 h 314456"/>
                  <a:gd name="connsiteX7" fmla="*/ 157228 w 314456"/>
                  <a:gd name="connsiteY7" fmla="*/ 314456 h 314456"/>
                  <a:gd name="connsiteX8" fmla="*/ 0 w 314456"/>
                  <a:gd name="connsiteY8" fmla="*/ 157228 h 314456"/>
                  <a:gd name="connsiteX9" fmla="*/ 157228 w 314456"/>
                  <a:gd name="connsiteY9" fmla="*/ 0 h 31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4456" h="314456">
                    <a:moveTo>
                      <a:pt x="157228" y="81457"/>
                    </a:moveTo>
                    <a:cubicBezTo>
                      <a:pt x="115381" y="81457"/>
                      <a:pt x="81457" y="115381"/>
                      <a:pt x="81457" y="157228"/>
                    </a:cubicBezTo>
                    <a:cubicBezTo>
                      <a:pt x="81457" y="199075"/>
                      <a:pt x="115381" y="232999"/>
                      <a:pt x="157228" y="232999"/>
                    </a:cubicBezTo>
                    <a:cubicBezTo>
                      <a:pt x="199075" y="232999"/>
                      <a:pt x="232999" y="199075"/>
                      <a:pt x="232999" y="157228"/>
                    </a:cubicBezTo>
                    <a:cubicBezTo>
                      <a:pt x="232999" y="115381"/>
                      <a:pt x="199075" y="81457"/>
                      <a:pt x="157228" y="81457"/>
                    </a:cubicBezTo>
                    <a:close/>
                    <a:moveTo>
                      <a:pt x="157228" y="0"/>
                    </a:moveTo>
                    <a:cubicBezTo>
                      <a:pt x="244063" y="0"/>
                      <a:pt x="314456" y="70393"/>
                      <a:pt x="314456" y="157228"/>
                    </a:cubicBezTo>
                    <a:cubicBezTo>
                      <a:pt x="314456" y="244063"/>
                      <a:pt x="244063" y="314456"/>
                      <a:pt x="157228" y="314456"/>
                    </a:cubicBezTo>
                    <a:cubicBezTo>
                      <a:pt x="70393" y="314456"/>
                      <a:pt x="0" y="244063"/>
                      <a:pt x="0" y="157228"/>
                    </a:cubicBezTo>
                    <a:cubicBezTo>
                      <a:pt x="0" y="70393"/>
                      <a:pt x="70393" y="0"/>
                      <a:pt x="15722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9793F4C5-B962-48CA-BBE1-88586845BDCB}"/>
                  </a:ext>
                </a:extLst>
              </p:cNvPr>
              <p:cNvSpPr/>
              <p:nvPr/>
            </p:nvSpPr>
            <p:spPr bwMode="auto">
              <a:xfrm>
                <a:off x="9074172" y="1965228"/>
                <a:ext cx="314456" cy="314456"/>
              </a:xfrm>
              <a:custGeom>
                <a:avLst/>
                <a:gdLst>
                  <a:gd name="connsiteX0" fmla="*/ 157228 w 314456"/>
                  <a:gd name="connsiteY0" fmla="*/ 81457 h 314456"/>
                  <a:gd name="connsiteX1" fmla="*/ 81457 w 314456"/>
                  <a:gd name="connsiteY1" fmla="*/ 157228 h 314456"/>
                  <a:gd name="connsiteX2" fmla="*/ 157228 w 314456"/>
                  <a:gd name="connsiteY2" fmla="*/ 232999 h 314456"/>
                  <a:gd name="connsiteX3" fmla="*/ 232999 w 314456"/>
                  <a:gd name="connsiteY3" fmla="*/ 157228 h 314456"/>
                  <a:gd name="connsiteX4" fmla="*/ 157228 w 314456"/>
                  <a:gd name="connsiteY4" fmla="*/ 81457 h 314456"/>
                  <a:gd name="connsiteX5" fmla="*/ 157228 w 314456"/>
                  <a:gd name="connsiteY5" fmla="*/ 0 h 314456"/>
                  <a:gd name="connsiteX6" fmla="*/ 314456 w 314456"/>
                  <a:gd name="connsiteY6" fmla="*/ 157228 h 314456"/>
                  <a:gd name="connsiteX7" fmla="*/ 157228 w 314456"/>
                  <a:gd name="connsiteY7" fmla="*/ 314456 h 314456"/>
                  <a:gd name="connsiteX8" fmla="*/ 0 w 314456"/>
                  <a:gd name="connsiteY8" fmla="*/ 157228 h 314456"/>
                  <a:gd name="connsiteX9" fmla="*/ 157228 w 314456"/>
                  <a:gd name="connsiteY9" fmla="*/ 0 h 31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4456" h="314456">
                    <a:moveTo>
                      <a:pt x="157228" y="81457"/>
                    </a:moveTo>
                    <a:cubicBezTo>
                      <a:pt x="115381" y="81457"/>
                      <a:pt x="81457" y="115381"/>
                      <a:pt x="81457" y="157228"/>
                    </a:cubicBezTo>
                    <a:cubicBezTo>
                      <a:pt x="81457" y="199075"/>
                      <a:pt x="115381" y="232999"/>
                      <a:pt x="157228" y="232999"/>
                    </a:cubicBezTo>
                    <a:cubicBezTo>
                      <a:pt x="199075" y="232999"/>
                      <a:pt x="232999" y="199075"/>
                      <a:pt x="232999" y="157228"/>
                    </a:cubicBezTo>
                    <a:cubicBezTo>
                      <a:pt x="232999" y="115381"/>
                      <a:pt x="199075" y="81457"/>
                      <a:pt x="157228" y="81457"/>
                    </a:cubicBezTo>
                    <a:close/>
                    <a:moveTo>
                      <a:pt x="157228" y="0"/>
                    </a:moveTo>
                    <a:cubicBezTo>
                      <a:pt x="244063" y="0"/>
                      <a:pt x="314456" y="70393"/>
                      <a:pt x="314456" y="157228"/>
                    </a:cubicBezTo>
                    <a:cubicBezTo>
                      <a:pt x="314456" y="244063"/>
                      <a:pt x="244063" y="314456"/>
                      <a:pt x="157228" y="314456"/>
                    </a:cubicBezTo>
                    <a:cubicBezTo>
                      <a:pt x="70393" y="314456"/>
                      <a:pt x="0" y="244063"/>
                      <a:pt x="0" y="157228"/>
                    </a:cubicBezTo>
                    <a:cubicBezTo>
                      <a:pt x="0" y="70393"/>
                      <a:pt x="70393" y="0"/>
                      <a:pt x="15722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7136ACBE-EF7B-454C-BC80-5B303FEB3649}"/>
                  </a:ext>
                </a:extLst>
              </p:cNvPr>
              <p:cNvSpPr/>
              <p:nvPr/>
            </p:nvSpPr>
            <p:spPr bwMode="auto">
              <a:xfrm>
                <a:off x="8502938" y="1337597"/>
                <a:ext cx="983164" cy="784859"/>
              </a:xfrm>
              <a:custGeom>
                <a:avLst/>
                <a:gdLst>
                  <a:gd name="connsiteX0" fmla="*/ 0 w 845641"/>
                  <a:gd name="connsiteY0" fmla="*/ 0 h 675075"/>
                  <a:gd name="connsiteX1" fmla="*/ 78304 w 845641"/>
                  <a:gd name="connsiteY1" fmla="*/ 0 h 675075"/>
                  <a:gd name="connsiteX2" fmla="*/ 78304 w 845641"/>
                  <a:gd name="connsiteY2" fmla="*/ 450050 h 675075"/>
                  <a:gd name="connsiteX3" fmla="*/ 845641 w 845641"/>
                  <a:gd name="connsiteY3" fmla="*/ 450050 h 675075"/>
                  <a:gd name="connsiteX4" fmla="*/ 845641 w 845641"/>
                  <a:gd name="connsiteY4" fmla="*/ 675075 h 675075"/>
                  <a:gd name="connsiteX5" fmla="*/ 792990 w 845641"/>
                  <a:gd name="connsiteY5" fmla="*/ 675075 h 675075"/>
                  <a:gd name="connsiteX6" fmla="*/ 626567 w 845641"/>
                  <a:gd name="connsiteY6" fmla="*/ 508652 h 675075"/>
                  <a:gd name="connsiteX7" fmla="*/ 460144 w 845641"/>
                  <a:gd name="connsiteY7" fmla="*/ 675075 h 675075"/>
                  <a:gd name="connsiteX8" fmla="*/ 0 w 845641"/>
                  <a:gd name="connsiteY8" fmla="*/ 675075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5641" h="675075">
                    <a:moveTo>
                      <a:pt x="0" y="0"/>
                    </a:moveTo>
                    <a:lnTo>
                      <a:pt x="78304" y="0"/>
                    </a:lnTo>
                    <a:lnTo>
                      <a:pt x="78304" y="450050"/>
                    </a:lnTo>
                    <a:lnTo>
                      <a:pt x="845641" y="450050"/>
                    </a:lnTo>
                    <a:lnTo>
                      <a:pt x="845641" y="675075"/>
                    </a:lnTo>
                    <a:lnTo>
                      <a:pt x="792990" y="675075"/>
                    </a:lnTo>
                    <a:cubicBezTo>
                      <a:pt x="792990" y="583162"/>
                      <a:pt x="718480" y="508652"/>
                      <a:pt x="626567" y="508652"/>
                    </a:cubicBezTo>
                    <a:cubicBezTo>
                      <a:pt x="534654" y="508652"/>
                      <a:pt x="460144" y="583162"/>
                      <a:pt x="460144" y="675075"/>
                    </a:cubicBezTo>
                    <a:lnTo>
                      <a:pt x="0" y="67507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F368CC55-13B6-4251-89FC-6FF26F6D0867}"/>
                </a:ext>
              </a:extLst>
            </p:cNvPr>
            <p:cNvSpPr/>
            <p:nvPr/>
          </p:nvSpPr>
          <p:spPr>
            <a:xfrm rot="16200000">
              <a:off x="7999412" y="1591076"/>
              <a:ext cx="118653" cy="297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56DB1B3C-472A-4C41-B76E-DC55FCBBEE75}"/>
              </a:ext>
            </a:extLst>
          </p:cNvPr>
          <p:cNvGrpSpPr/>
          <p:nvPr/>
        </p:nvGrpSpPr>
        <p:grpSpPr>
          <a:xfrm>
            <a:off x="425875" y="3194942"/>
            <a:ext cx="1581953" cy="807791"/>
            <a:chOff x="425875" y="3194942"/>
            <a:chExt cx="1581953" cy="807791"/>
          </a:xfrm>
        </p:grpSpPr>
        <p:sp>
          <p:nvSpPr>
            <p:cNvPr id="228" name="楕円 227">
              <a:extLst>
                <a:ext uri="{FF2B5EF4-FFF2-40B4-BE49-F238E27FC236}">
                  <a16:creationId xmlns:a16="http://schemas.microsoft.com/office/drawing/2014/main" id="{C14C6E76-41A6-4E69-AD14-AC4EEE547D4B}"/>
                </a:ext>
              </a:extLst>
            </p:cNvPr>
            <p:cNvSpPr/>
            <p:nvPr/>
          </p:nvSpPr>
          <p:spPr>
            <a:xfrm>
              <a:off x="590550" y="3790993"/>
              <a:ext cx="171450" cy="1714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楕円 228">
              <a:extLst>
                <a:ext uri="{FF2B5EF4-FFF2-40B4-BE49-F238E27FC236}">
                  <a16:creationId xmlns:a16="http://schemas.microsoft.com/office/drawing/2014/main" id="{CEAFC2F2-62D9-4DBC-B194-3F22405B03FB}"/>
                </a:ext>
              </a:extLst>
            </p:cNvPr>
            <p:cNvSpPr/>
            <p:nvPr/>
          </p:nvSpPr>
          <p:spPr>
            <a:xfrm>
              <a:off x="1664493" y="3790993"/>
              <a:ext cx="171450" cy="1714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601BFE86-8B92-4CFC-89CF-B38FE1B811D3}"/>
                </a:ext>
              </a:extLst>
            </p:cNvPr>
            <p:cNvSpPr/>
            <p:nvPr/>
          </p:nvSpPr>
          <p:spPr bwMode="auto">
            <a:xfrm>
              <a:off x="447676" y="3364706"/>
              <a:ext cx="329407" cy="300037"/>
            </a:xfrm>
            <a:custGeom>
              <a:avLst/>
              <a:gdLst>
                <a:gd name="connsiteX0" fmla="*/ 211376 w 442503"/>
                <a:gd name="connsiteY0" fmla="*/ 0 h 431968"/>
                <a:gd name="connsiteX1" fmla="*/ 442503 w 442503"/>
                <a:gd name="connsiteY1" fmla="*/ 0 h 431968"/>
                <a:gd name="connsiteX2" fmla="*/ 442503 w 442503"/>
                <a:gd name="connsiteY2" fmla="*/ 431968 h 431968"/>
                <a:gd name="connsiteX3" fmla="*/ 0 w 442503"/>
                <a:gd name="connsiteY3" fmla="*/ 431968 h 431968"/>
                <a:gd name="connsiteX4" fmla="*/ 0 w 442503"/>
                <a:gd name="connsiteY4" fmla="*/ 366114 h 431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503" h="431968">
                  <a:moveTo>
                    <a:pt x="211376" y="0"/>
                  </a:moveTo>
                  <a:lnTo>
                    <a:pt x="442503" y="0"/>
                  </a:lnTo>
                  <a:lnTo>
                    <a:pt x="442503" y="431968"/>
                  </a:lnTo>
                  <a:lnTo>
                    <a:pt x="0" y="431968"/>
                  </a:lnTo>
                  <a:lnTo>
                    <a:pt x="0" y="366114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9A5356BE-FC00-4A43-BDB1-2EAEAEC48AB4}"/>
                </a:ext>
              </a:extLst>
            </p:cNvPr>
            <p:cNvGrpSpPr/>
            <p:nvPr/>
          </p:nvGrpSpPr>
          <p:grpSpPr>
            <a:xfrm>
              <a:off x="425875" y="3194942"/>
              <a:ext cx="1581953" cy="807791"/>
              <a:chOff x="425875" y="3194942"/>
              <a:chExt cx="1581953" cy="807791"/>
            </a:xfrm>
          </p:grpSpPr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F8B4C103-AADF-4937-A99A-14B32EC50E16}"/>
                  </a:ext>
                </a:extLst>
              </p:cNvPr>
              <p:cNvSpPr/>
              <p:nvPr/>
            </p:nvSpPr>
            <p:spPr>
              <a:xfrm>
                <a:off x="425875" y="3350004"/>
                <a:ext cx="1554370" cy="540160"/>
              </a:xfrm>
              <a:custGeom>
                <a:avLst/>
                <a:gdLst>
                  <a:gd name="connsiteX0" fmla="*/ 1447558 w 1554370"/>
                  <a:gd name="connsiteY0" fmla="*/ 452058 h 540160"/>
                  <a:gd name="connsiteX1" fmla="*/ 1554370 w 1554370"/>
                  <a:gd name="connsiteY1" fmla="*/ 452058 h 540160"/>
                  <a:gd name="connsiteX2" fmla="*/ 1554370 w 1554370"/>
                  <a:gd name="connsiteY2" fmla="*/ 540160 h 540160"/>
                  <a:gd name="connsiteX3" fmla="*/ 1470230 w 1554370"/>
                  <a:gd name="connsiteY3" fmla="*/ 540160 h 540160"/>
                  <a:gd name="connsiteX4" fmla="*/ 1472561 w 1554370"/>
                  <a:gd name="connsiteY4" fmla="*/ 528612 h 540160"/>
                  <a:gd name="connsiteX5" fmla="*/ 1461187 w 1554370"/>
                  <a:gd name="connsiteY5" fmla="*/ 472273 h 540160"/>
                  <a:gd name="connsiteX6" fmla="*/ 187104 w 1554370"/>
                  <a:gd name="connsiteY6" fmla="*/ 32306 h 540160"/>
                  <a:gd name="connsiteX7" fmla="*/ 58126 w 1554370"/>
                  <a:gd name="connsiteY7" fmla="*/ 244061 h 540160"/>
                  <a:gd name="connsiteX8" fmla="*/ 58126 w 1554370"/>
                  <a:gd name="connsiteY8" fmla="*/ 282150 h 540160"/>
                  <a:gd name="connsiteX9" fmla="*/ 328133 w 1554370"/>
                  <a:gd name="connsiteY9" fmla="*/ 282150 h 540160"/>
                  <a:gd name="connsiteX10" fmla="*/ 328133 w 1554370"/>
                  <a:gd name="connsiteY10" fmla="*/ 32306 h 540160"/>
                  <a:gd name="connsiteX11" fmla="*/ 149207 w 1554370"/>
                  <a:gd name="connsiteY11" fmla="*/ 0 h 540160"/>
                  <a:gd name="connsiteX12" fmla="*/ 459389 w 1554370"/>
                  <a:gd name="connsiteY12" fmla="*/ 0 h 540160"/>
                  <a:gd name="connsiteX13" fmla="*/ 459389 w 1554370"/>
                  <a:gd name="connsiteY13" fmla="*/ 452058 h 540160"/>
                  <a:gd name="connsiteX14" fmla="*/ 1208087 w 1554370"/>
                  <a:gd name="connsiteY14" fmla="*/ 452058 h 540160"/>
                  <a:gd name="connsiteX15" fmla="*/ 1194458 w 1554370"/>
                  <a:gd name="connsiteY15" fmla="*/ 472273 h 540160"/>
                  <a:gd name="connsiteX16" fmla="*/ 1183084 w 1554370"/>
                  <a:gd name="connsiteY16" fmla="*/ 528612 h 540160"/>
                  <a:gd name="connsiteX17" fmla="*/ 1185415 w 1554370"/>
                  <a:gd name="connsiteY17" fmla="*/ 540160 h 540160"/>
                  <a:gd name="connsiteX18" fmla="*/ 459389 w 1554370"/>
                  <a:gd name="connsiteY18" fmla="*/ 540160 h 540160"/>
                  <a:gd name="connsiteX19" fmla="*/ 394128 w 1554370"/>
                  <a:gd name="connsiteY19" fmla="*/ 540160 h 540160"/>
                  <a:gd name="connsiteX20" fmla="*/ 396459 w 1554370"/>
                  <a:gd name="connsiteY20" fmla="*/ 528612 h 540160"/>
                  <a:gd name="connsiteX21" fmla="*/ 251721 w 1554370"/>
                  <a:gd name="connsiteY21" fmla="*/ 383873 h 540160"/>
                  <a:gd name="connsiteX22" fmla="*/ 106982 w 1554370"/>
                  <a:gd name="connsiteY22" fmla="*/ 528612 h 540160"/>
                  <a:gd name="connsiteX23" fmla="*/ 109313 w 1554370"/>
                  <a:gd name="connsiteY23" fmla="*/ 540160 h 540160"/>
                  <a:gd name="connsiteX24" fmla="*/ 0 w 1554370"/>
                  <a:gd name="connsiteY24" fmla="*/ 540160 h 540160"/>
                  <a:gd name="connsiteX25" fmla="*/ 0 w 1554370"/>
                  <a:gd name="connsiteY25" fmla="*/ 258434 h 54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554370" h="540160">
                    <a:moveTo>
                      <a:pt x="1447558" y="452058"/>
                    </a:moveTo>
                    <a:lnTo>
                      <a:pt x="1554370" y="452058"/>
                    </a:lnTo>
                    <a:lnTo>
                      <a:pt x="1554370" y="540160"/>
                    </a:lnTo>
                    <a:lnTo>
                      <a:pt x="1470230" y="540160"/>
                    </a:lnTo>
                    <a:lnTo>
                      <a:pt x="1472561" y="528612"/>
                    </a:lnTo>
                    <a:cubicBezTo>
                      <a:pt x="1472561" y="508627"/>
                      <a:pt x="1468511" y="489589"/>
                      <a:pt x="1461187" y="472273"/>
                    </a:cubicBezTo>
                    <a:close/>
                    <a:moveTo>
                      <a:pt x="187104" y="32306"/>
                    </a:moveTo>
                    <a:lnTo>
                      <a:pt x="58126" y="244061"/>
                    </a:lnTo>
                    <a:lnTo>
                      <a:pt x="58126" y="282150"/>
                    </a:lnTo>
                    <a:lnTo>
                      <a:pt x="328133" y="282150"/>
                    </a:lnTo>
                    <a:lnTo>
                      <a:pt x="328133" y="32306"/>
                    </a:lnTo>
                    <a:close/>
                    <a:moveTo>
                      <a:pt x="149207" y="0"/>
                    </a:moveTo>
                    <a:lnTo>
                      <a:pt x="459389" y="0"/>
                    </a:lnTo>
                    <a:lnTo>
                      <a:pt x="459389" y="452058"/>
                    </a:lnTo>
                    <a:lnTo>
                      <a:pt x="1208087" y="452058"/>
                    </a:lnTo>
                    <a:lnTo>
                      <a:pt x="1194458" y="472273"/>
                    </a:lnTo>
                    <a:cubicBezTo>
                      <a:pt x="1187134" y="489589"/>
                      <a:pt x="1183084" y="508627"/>
                      <a:pt x="1183084" y="528612"/>
                    </a:cubicBezTo>
                    <a:lnTo>
                      <a:pt x="1185415" y="540160"/>
                    </a:lnTo>
                    <a:lnTo>
                      <a:pt x="459389" y="540160"/>
                    </a:lnTo>
                    <a:lnTo>
                      <a:pt x="394128" y="540160"/>
                    </a:lnTo>
                    <a:lnTo>
                      <a:pt x="396459" y="528612"/>
                    </a:lnTo>
                    <a:cubicBezTo>
                      <a:pt x="396459" y="448674"/>
                      <a:pt x="331658" y="383873"/>
                      <a:pt x="251721" y="383873"/>
                    </a:cubicBezTo>
                    <a:cubicBezTo>
                      <a:pt x="171783" y="383873"/>
                      <a:pt x="106982" y="448674"/>
                      <a:pt x="106982" y="528612"/>
                    </a:cubicBezTo>
                    <a:lnTo>
                      <a:pt x="109313" y="540160"/>
                    </a:lnTo>
                    <a:lnTo>
                      <a:pt x="0" y="540160"/>
                    </a:lnTo>
                    <a:lnTo>
                      <a:pt x="0" y="258434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29197373-7C64-4595-BE66-97A81318106A}"/>
                  </a:ext>
                </a:extLst>
              </p:cNvPr>
              <p:cNvSpPr/>
              <p:nvPr/>
            </p:nvSpPr>
            <p:spPr>
              <a:xfrm>
                <a:off x="1631948" y="3759235"/>
                <a:ext cx="243498" cy="243498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0788890E-D356-4C2D-B374-9E2D9B97EE4B}"/>
                  </a:ext>
                </a:extLst>
              </p:cNvPr>
              <p:cNvSpPr/>
              <p:nvPr/>
            </p:nvSpPr>
            <p:spPr>
              <a:xfrm>
                <a:off x="555846" y="3759235"/>
                <a:ext cx="243498" cy="243498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589134D2-FB9A-42DF-B4DB-FC165D33B4B4}"/>
                  </a:ext>
                </a:extLst>
              </p:cNvPr>
              <p:cNvSpPr/>
              <p:nvPr/>
            </p:nvSpPr>
            <p:spPr>
              <a:xfrm>
                <a:off x="919140" y="3194942"/>
                <a:ext cx="1088688" cy="584160"/>
              </a:xfrm>
              <a:custGeom>
                <a:avLst/>
                <a:gdLst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244649 h 525637"/>
                  <a:gd name="connsiteX25" fmla="*/ 0 w 1088688"/>
                  <a:gd name="connsiteY25" fmla="*/ 226347 h 525637"/>
                  <a:gd name="connsiteX26" fmla="*/ 0 w 1088688"/>
                  <a:gd name="connsiteY26" fmla="*/ 151652 h 525637"/>
                  <a:gd name="connsiteX27" fmla="*/ 0 w 1088688"/>
                  <a:gd name="connsiteY27" fmla="*/ 133350 h 525637"/>
                  <a:gd name="connsiteX28" fmla="*/ 0 w 1088688"/>
                  <a:gd name="connsiteY28" fmla="*/ 92997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244649 h 525637"/>
                  <a:gd name="connsiteX25" fmla="*/ 0 w 1088688"/>
                  <a:gd name="connsiteY25" fmla="*/ 226347 h 525637"/>
                  <a:gd name="connsiteX26" fmla="*/ 0 w 1088688"/>
                  <a:gd name="connsiteY26" fmla="*/ 151652 h 525637"/>
                  <a:gd name="connsiteX27" fmla="*/ 0 w 1088688"/>
                  <a:gd name="connsiteY27" fmla="*/ 92997 h 525637"/>
                  <a:gd name="connsiteX28" fmla="*/ 0 w 1088688"/>
                  <a:gd name="connsiteY28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244649 h 525637"/>
                  <a:gd name="connsiteX25" fmla="*/ 0 w 1088688"/>
                  <a:gd name="connsiteY25" fmla="*/ 226347 h 525637"/>
                  <a:gd name="connsiteX26" fmla="*/ 0 w 1088688"/>
                  <a:gd name="connsiteY26" fmla="*/ 151652 h 525637"/>
                  <a:gd name="connsiteX27" fmla="*/ 0 w 1088688"/>
                  <a:gd name="connsiteY27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244649 h 525637"/>
                  <a:gd name="connsiteX25" fmla="*/ 0 w 1088688"/>
                  <a:gd name="connsiteY25" fmla="*/ 226347 h 525637"/>
                  <a:gd name="connsiteX26" fmla="*/ 0 w 1088688"/>
                  <a:gd name="connsiteY26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244649 h 525637"/>
                  <a:gd name="connsiteX25" fmla="*/ 0 w 1088688"/>
                  <a:gd name="connsiteY25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226347 h 525637"/>
                  <a:gd name="connsiteX5" fmla="*/ 1088688 w 1088688"/>
                  <a:gd name="connsiteY5" fmla="*/ 244649 h 525637"/>
                  <a:gd name="connsiteX6" fmla="*/ 1088688 w 1088688"/>
                  <a:gd name="connsiteY6" fmla="*/ 280988 h 525637"/>
                  <a:gd name="connsiteX7" fmla="*/ 1088688 w 1088688"/>
                  <a:gd name="connsiteY7" fmla="*/ 285002 h 525637"/>
                  <a:gd name="connsiteX8" fmla="*/ 1088688 w 1088688"/>
                  <a:gd name="connsiteY8" fmla="*/ 373985 h 525637"/>
                  <a:gd name="connsiteX9" fmla="*/ 1088688 w 1088688"/>
                  <a:gd name="connsiteY9" fmla="*/ 377999 h 525637"/>
                  <a:gd name="connsiteX10" fmla="*/ 1088688 w 1088688"/>
                  <a:gd name="connsiteY10" fmla="*/ 432640 h 525637"/>
                  <a:gd name="connsiteX11" fmla="*/ 1088688 w 1088688"/>
                  <a:gd name="connsiteY11" fmla="*/ 525637 h 525637"/>
                  <a:gd name="connsiteX12" fmla="*/ 933834 w 1088688"/>
                  <a:gd name="connsiteY12" fmla="*/ 525637 h 525637"/>
                  <a:gd name="connsiteX13" fmla="*/ 933290 w 1088688"/>
                  <a:gd name="connsiteY13" fmla="*/ 524829 h 525637"/>
                  <a:gd name="connsiteX14" fmla="*/ 835111 w 1088688"/>
                  <a:gd name="connsiteY14" fmla="*/ 484162 h 525637"/>
                  <a:gd name="connsiteX15" fmla="*/ 736931 w 1088688"/>
                  <a:gd name="connsiteY15" fmla="*/ 524829 h 525637"/>
                  <a:gd name="connsiteX16" fmla="*/ 736387 w 1088688"/>
                  <a:gd name="connsiteY16" fmla="*/ 525637 h 525637"/>
                  <a:gd name="connsiteX17" fmla="*/ 0 w 1088688"/>
                  <a:gd name="connsiteY17" fmla="*/ 525637 h 525637"/>
                  <a:gd name="connsiteX18" fmla="*/ 0 w 1088688"/>
                  <a:gd name="connsiteY18" fmla="*/ 432640 h 525637"/>
                  <a:gd name="connsiteX19" fmla="*/ 0 w 1088688"/>
                  <a:gd name="connsiteY19" fmla="*/ 377999 h 525637"/>
                  <a:gd name="connsiteX20" fmla="*/ 0 w 1088688"/>
                  <a:gd name="connsiteY20" fmla="*/ 373985 h 525637"/>
                  <a:gd name="connsiteX21" fmla="*/ 0 w 1088688"/>
                  <a:gd name="connsiteY21" fmla="*/ 285002 h 525637"/>
                  <a:gd name="connsiteX22" fmla="*/ 0 w 1088688"/>
                  <a:gd name="connsiteY22" fmla="*/ 280988 h 525637"/>
                  <a:gd name="connsiteX23" fmla="*/ 0 w 1088688"/>
                  <a:gd name="connsiteY23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133350 h 525637"/>
                  <a:gd name="connsiteX3" fmla="*/ 1088688 w 1088688"/>
                  <a:gd name="connsiteY3" fmla="*/ 226347 h 525637"/>
                  <a:gd name="connsiteX4" fmla="*/ 1088688 w 1088688"/>
                  <a:gd name="connsiteY4" fmla="*/ 244649 h 525637"/>
                  <a:gd name="connsiteX5" fmla="*/ 1088688 w 1088688"/>
                  <a:gd name="connsiteY5" fmla="*/ 280988 h 525637"/>
                  <a:gd name="connsiteX6" fmla="*/ 1088688 w 1088688"/>
                  <a:gd name="connsiteY6" fmla="*/ 285002 h 525637"/>
                  <a:gd name="connsiteX7" fmla="*/ 1088688 w 1088688"/>
                  <a:gd name="connsiteY7" fmla="*/ 373985 h 525637"/>
                  <a:gd name="connsiteX8" fmla="*/ 1088688 w 1088688"/>
                  <a:gd name="connsiteY8" fmla="*/ 377999 h 525637"/>
                  <a:gd name="connsiteX9" fmla="*/ 1088688 w 1088688"/>
                  <a:gd name="connsiteY9" fmla="*/ 432640 h 525637"/>
                  <a:gd name="connsiteX10" fmla="*/ 1088688 w 1088688"/>
                  <a:gd name="connsiteY10" fmla="*/ 525637 h 525637"/>
                  <a:gd name="connsiteX11" fmla="*/ 933834 w 1088688"/>
                  <a:gd name="connsiteY11" fmla="*/ 525637 h 525637"/>
                  <a:gd name="connsiteX12" fmla="*/ 933290 w 1088688"/>
                  <a:gd name="connsiteY12" fmla="*/ 524829 h 525637"/>
                  <a:gd name="connsiteX13" fmla="*/ 835111 w 1088688"/>
                  <a:gd name="connsiteY13" fmla="*/ 484162 h 525637"/>
                  <a:gd name="connsiteX14" fmla="*/ 736931 w 1088688"/>
                  <a:gd name="connsiteY14" fmla="*/ 524829 h 525637"/>
                  <a:gd name="connsiteX15" fmla="*/ 736387 w 1088688"/>
                  <a:gd name="connsiteY15" fmla="*/ 525637 h 525637"/>
                  <a:gd name="connsiteX16" fmla="*/ 0 w 1088688"/>
                  <a:gd name="connsiteY16" fmla="*/ 525637 h 525637"/>
                  <a:gd name="connsiteX17" fmla="*/ 0 w 1088688"/>
                  <a:gd name="connsiteY17" fmla="*/ 432640 h 525637"/>
                  <a:gd name="connsiteX18" fmla="*/ 0 w 1088688"/>
                  <a:gd name="connsiteY18" fmla="*/ 377999 h 525637"/>
                  <a:gd name="connsiteX19" fmla="*/ 0 w 1088688"/>
                  <a:gd name="connsiteY19" fmla="*/ 373985 h 525637"/>
                  <a:gd name="connsiteX20" fmla="*/ 0 w 1088688"/>
                  <a:gd name="connsiteY20" fmla="*/ 285002 h 525637"/>
                  <a:gd name="connsiteX21" fmla="*/ 0 w 1088688"/>
                  <a:gd name="connsiteY21" fmla="*/ 280988 h 525637"/>
                  <a:gd name="connsiteX22" fmla="*/ 0 w 1088688"/>
                  <a:gd name="connsiteY22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226347 h 525637"/>
                  <a:gd name="connsiteX3" fmla="*/ 1088688 w 1088688"/>
                  <a:gd name="connsiteY3" fmla="*/ 244649 h 525637"/>
                  <a:gd name="connsiteX4" fmla="*/ 1088688 w 1088688"/>
                  <a:gd name="connsiteY4" fmla="*/ 280988 h 525637"/>
                  <a:gd name="connsiteX5" fmla="*/ 1088688 w 1088688"/>
                  <a:gd name="connsiteY5" fmla="*/ 285002 h 525637"/>
                  <a:gd name="connsiteX6" fmla="*/ 1088688 w 1088688"/>
                  <a:gd name="connsiteY6" fmla="*/ 373985 h 525637"/>
                  <a:gd name="connsiteX7" fmla="*/ 1088688 w 1088688"/>
                  <a:gd name="connsiteY7" fmla="*/ 377999 h 525637"/>
                  <a:gd name="connsiteX8" fmla="*/ 1088688 w 1088688"/>
                  <a:gd name="connsiteY8" fmla="*/ 432640 h 525637"/>
                  <a:gd name="connsiteX9" fmla="*/ 1088688 w 1088688"/>
                  <a:gd name="connsiteY9" fmla="*/ 525637 h 525637"/>
                  <a:gd name="connsiteX10" fmla="*/ 933834 w 1088688"/>
                  <a:gd name="connsiteY10" fmla="*/ 525637 h 525637"/>
                  <a:gd name="connsiteX11" fmla="*/ 933290 w 1088688"/>
                  <a:gd name="connsiteY11" fmla="*/ 524829 h 525637"/>
                  <a:gd name="connsiteX12" fmla="*/ 835111 w 1088688"/>
                  <a:gd name="connsiteY12" fmla="*/ 484162 h 525637"/>
                  <a:gd name="connsiteX13" fmla="*/ 736931 w 1088688"/>
                  <a:gd name="connsiteY13" fmla="*/ 524829 h 525637"/>
                  <a:gd name="connsiteX14" fmla="*/ 736387 w 1088688"/>
                  <a:gd name="connsiteY14" fmla="*/ 525637 h 525637"/>
                  <a:gd name="connsiteX15" fmla="*/ 0 w 1088688"/>
                  <a:gd name="connsiteY15" fmla="*/ 525637 h 525637"/>
                  <a:gd name="connsiteX16" fmla="*/ 0 w 1088688"/>
                  <a:gd name="connsiteY16" fmla="*/ 432640 h 525637"/>
                  <a:gd name="connsiteX17" fmla="*/ 0 w 1088688"/>
                  <a:gd name="connsiteY17" fmla="*/ 377999 h 525637"/>
                  <a:gd name="connsiteX18" fmla="*/ 0 w 1088688"/>
                  <a:gd name="connsiteY18" fmla="*/ 373985 h 525637"/>
                  <a:gd name="connsiteX19" fmla="*/ 0 w 1088688"/>
                  <a:gd name="connsiteY19" fmla="*/ 285002 h 525637"/>
                  <a:gd name="connsiteX20" fmla="*/ 0 w 1088688"/>
                  <a:gd name="connsiteY20" fmla="*/ 280988 h 525637"/>
                  <a:gd name="connsiteX21" fmla="*/ 0 w 1088688"/>
                  <a:gd name="connsiteY21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226347 h 525637"/>
                  <a:gd name="connsiteX3" fmla="*/ 1088688 w 1088688"/>
                  <a:gd name="connsiteY3" fmla="*/ 244649 h 525637"/>
                  <a:gd name="connsiteX4" fmla="*/ 1088688 w 1088688"/>
                  <a:gd name="connsiteY4" fmla="*/ 280988 h 525637"/>
                  <a:gd name="connsiteX5" fmla="*/ 1088688 w 1088688"/>
                  <a:gd name="connsiteY5" fmla="*/ 373985 h 525637"/>
                  <a:gd name="connsiteX6" fmla="*/ 1088688 w 1088688"/>
                  <a:gd name="connsiteY6" fmla="*/ 377999 h 525637"/>
                  <a:gd name="connsiteX7" fmla="*/ 1088688 w 1088688"/>
                  <a:gd name="connsiteY7" fmla="*/ 432640 h 525637"/>
                  <a:gd name="connsiteX8" fmla="*/ 1088688 w 1088688"/>
                  <a:gd name="connsiteY8" fmla="*/ 525637 h 525637"/>
                  <a:gd name="connsiteX9" fmla="*/ 933834 w 1088688"/>
                  <a:gd name="connsiteY9" fmla="*/ 525637 h 525637"/>
                  <a:gd name="connsiteX10" fmla="*/ 933290 w 1088688"/>
                  <a:gd name="connsiteY10" fmla="*/ 524829 h 525637"/>
                  <a:gd name="connsiteX11" fmla="*/ 835111 w 1088688"/>
                  <a:gd name="connsiteY11" fmla="*/ 484162 h 525637"/>
                  <a:gd name="connsiteX12" fmla="*/ 736931 w 1088688"/>
                  <a:gd name="connsiteY12" fmla="*/ 524829 h 525637"/>
                  <a:gd name="connsiteX13" fmla="*/ 736387 w 1088688"/>
                  <a:gd name="connsiteY13" fmla="*/ 525637 h 525637"/>
                  <a:gd name="connsiteX14" fmla="*/ 0 w 1088688"/>
                  <a:gd name="connsiteY14" fmla="*/ 525637 h 525637"/>
                  <a:gd name="connsiteX15" fmla="*/ 0 w 1088688"/>
                  <a:gd name="connsiteY15" fmla="*/ 432640 h 525637"/>
                  <a:gd name="connsiteX16" fmla="*/ 0 w 1088688"/>
                  <a:gd name="connsiteY16" fmla="*/ 377999 h 525637"/>
                  <a:gd name="connsiteX17" fmla="*/ 0 w 1088688"/>
                  <a:gd name="connsiteY17" fmla="*/ 373985 h 525637"/>
                  <a:gd name="connsiteX18" fmla="*/ 0 w 1088688"/>
                  <a:gd name="connsiteY18" fmla="*/ 285002 h 525637"/>
                  <a:gd name="connsiteX19" fmla="*/ 0 w 1088688"/>
                  <a:gd name="connsiteY19" fmla="*/ 280988 h 525637"/>
                  <a:gd name="connsiteX20" fmla="*/ 0 w 1088688"/>
                  <a:gd name="connsiteY20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226347 h 525637"/>
                  <a:gd name="connsiteX3" fmla="*/ 1088688 w 1088688"/>
                  <a:gd name="connsiteY3" fmla="*/ 280988 h 525637"/>
                  <a:gd name="connsiteX4" fmla="*/ 1088688 w 1088688"/>
                  <a:gd name="connsiteY4" fmla="*/ 373985 h 525637"/>
                  <a:gd name="connsiteX5" fmla="*/ 1088688 w 1088688"/>
                  <a:gd name="connsiteY5" fmla="*/ 377999 h 525637"/>
                  <a:gd name="connsiteX6" fmla="*/ 1088688 w 1088688"/>
                  <a:gd name="connsiteY6" fmla="*/ 432640 h 525637"/>
                  <a:gd name="connsiteX7" fmla="*/ 1088688 w 1088688"/>
                  <a:gd name="connsiteY7" fmla="*/ 525637 h 525637"/>
                  <a:gd name="connsiteX8" fmla="*/ 933834 w 1088688"/>
                  <a:gd name="connsiteY8" fmla="*/ 525637 h 525637"/>
                  <a:gd name="connsiteX9" fmla="*/ 933290 w 1088688"/>
                  <a:gd name="connsiteY9" fmla="*/ 524829 h 525637"/>
                  <a:gd name="connsiteX10" fmla="*/ 835111 w 1088688"/>
                  <a:gd name="connsiteY10" fmla="*/ 484162 h 525637"/>
                  <a:gd name="connsiteX11" fmla="*/ 736931 w 1088688"/>
                  <a:gd name="connsiteY11" fmla="*/ 524829 h 525637"/>
                  <a:gd name="connsiteX12" fmla="*/ 736387 w 1088688"/>
                  <a:gd name="connsiteY12" fmla="*/ 525637 h 525637"/>
                  <a:gd name="connsiteX13" fmla="*/ 0 w 1088688"/>
                  <a:gd name="connsiteY13" fmla="*/ 525637 h 525637"/>
                  <a:gd name="connsiteX14" fmla="*/ 0 w 1088688"/>
                  <a:gd name="connsiteY14" fmla="*/ 432640 h 525637"/>
                  <a:gd name="connsiteX15" fmla="*/ 0 w 1088688"/>
                  <a:gd name="connsiteY15" fmla="*/ 377999 h 525637"/>
                  <a:gd name="connsiteX16" fmla="*/ 0 w 1088688"/>
                  <a:gd name="connsiteY16" fmla="*/ 373985 h 525637"/>
                  <a:gd name="connsiteX17" fmla="*/ 0 w 1088688"/>
                  <a:gd name="connsiteY17" fmla="*/ 285002 h 525637"/>
                  <a:gd name="connsiteX18" fmla="*/ 0 w 1088688"/>
                  <a:gd name="connsiteY18" fmla="*/ 280988 h 525637"/>
                  <a:gd name="connsiteX19" fmla="*/ 0 w 1088688"/>
                  <a:gd name="connsiteY19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280988 h 525637"/>
                  <a:gd name="connsiteX3" fmla="*/ 1088688 w 1088688"/>
                  <a:gd name="connsiteY3" fmla="*/ 373985 h 525637"/>
                  <a:gd name="connsiteX4" fmla="*/ 1088688 w 1088688"/>
                  <a:gd name="connsiteY4" fmla="*/ 377999 h 525637"/>
                  <a:gd name="connsiteX5" fmla="*/ 1088688 w 1088688"/>
                  <a:gd name="connsiteY5" fmla="*/ 432640 h 525637"/>
                  <a:gd name="connsiteX6" fmla="*/ 1088688 w 1088688"/>
                  <a:gd name="connsiteY6" fmla="*/ 525637 h 525637"/>
                  <a:gd name="connsiteX7" fmla="*/ 933834 w 1088688"/>
                  <a:gd name="connsiteY7" fmla="*/ 525637 h 525637"/>
                  <a:gd name="connsiteX8" fmla="*/ 933290 w 1088688"/>
                  <a:gd name="connsiteY8" fmla="*/ 524829 h 525637"/>
                  <a:gd name="connsiteX9" fmla="*/ 835111 w 1088688"/>
                  <a:gd name="connsiteY9" fmla="*/ 484162 h 525637"/>
                  <a:gd name="connsiteX10" fmla="*/ 736931 w 1088688"/>
                  <a:gd name="connsiteY10" fmla="*/ 524829 h 525637"/>
                  <a:gd name="connsiteX11" fmla="*/ 736387 w 1088688"/>
                  <a:gd name="connsiteY11" fmla="*/ 525637 h 525637"/>
                  <a:gd name="connsiteX12" fmla="*/ 0 w 1088688"/>
                  <a:gd name="connsiteY12" fmla="*/ 525637 h 525637"/>
                  <a:gd name="connsiteX13" fmla="*/ 0 w 1088688"/>
                  <a:gd name="connsiteY13" fmla="*/ 432640 h 525637"/>
                  <a:gd name="connsiteX14" fmla="*/ 0 w 1088688"/>
                  <a:gd name="connsiteY14" fmla="*/ 377999 h 525637"/>
                  <a:gd name="connsiteX15" fmla="*/ 0 w 1088688"/>
                  <a:gd name="connsiteY15" fmla="*/ 373985 h 525637"/>
                  <a:gd name="connsiteX16" fmla="*/ 0 w 1088688"/>
                  <a:gd name="connsiteY16" fmla="*/ 285002 h 525637"/>
                  <a:gd name="connsiteX17" fmla="*/ 0 w 1088688"/>
                  <a:gd name="connsiteY17" fmla="*/ 280988 h 525637"/>
                  <a:gd name="connsiteX18" fmla="*/ 0 w 1088688"/>
                  <a:gd name="connsiteY18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373985 h 525637"/>
                  <a:gd name="connsiteX3" fmla="*/ 1088688 w 1088688"/>
                  <a:gd name="connsiteY3" fmla="*/ 377999 h 525637"/>
                  <a:gd name="connsiteX4" fmla="*/ 1088688 w 1088688"/>
                  <a:gd name="connsiteY4" fmla="*/ 432640 h 525637"/>
                  <a:gd name="connsiteX5" fmla="*/ 1088688 w 1088688"/>
                  <a:gd name="connsiteY5" fmla="*/ 525637 h 525637"/>
                  <a:gd name="connsiteX6" fmla="*/ 933834 w 1088688"/>
                  <a:gd name="connsiteY6" fmla="*/ 525637 h 525637"/>
                  <a:gd name="connsiteX7" fmla="*/ 933290 w 1088688"/>
                  <a:gd name="connsiteY7" fmla="*/ 524829 h 525637"/>
                  <a:gd name="connsiteX8" fmla="*/ 835111 w 1088688"/>
                  <a:gd name="connsiteY8" fmla="*/ 484162 h 525637"/>
                  <a:gd name="connsiteX9" fmla="*/ 736931 w 1088688"/>
                  <a:gd name="connsiteY9" fmla="*/ 524829 h 525637"/>
                  <a:gd name="connsiteX10" fmla="*/ 736387 w 1088688"/>
                  <a:gd name="connsiteY10" fmla="*/ 525637 h 525637"/>
                  <a:gd name="connsiteX11" fmla="*/ 0 w 1088688"/>
                  <a:gd name="connsiteY11" fmla="*/ 525637 h 525637"/>
                  <a:gd name="connsiteX12" fmla="*/ 0 w 1088688"/>
                  <a:gd name="connsiteY12" fmla="*/ 432640 h 525637"/>
                  <a:gd name="connsiteX13" fmla="*/ 0 w 1088688"/>
                  <a:gd name="connsiteY13" fmla="*/ 377999 h 525637"/>
                  <a:gd name="connsiteX14" fmla="*/ 0 w 1088688"/>
                  <a:gd name="connsiteY14" fmla="*/ 373985 h 525637"/>
                  <a:gd name="connsiteX15" fmla="*/ 0 w 1088688"/>
                  <a:gd name="connsiteY15" fmla="*/ 285002 h 525637"/>
                  <a:gd name="connsiteX16" fmla="*/ 0 w 1088688"/>
                  <a:gd name="connsiteY16" fmla="*/ 280988 h 525637"/>
                  <a:gd name="connsiteX17" fmla="*/ 0 w 1088688"/>
                  <a:gd name="connsiteY17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373985 h 525637"/>
                  <a:gd name="connsiteX3" fmla="*/ 1088688 w 1088688"/>
                  <a:gd name="connsiteY3" fmla="*/ 432640 h 525637"/>
                  <a:gd name="connsiteX4" fmla="*/ 1088688 w 1088688"/>
                  <a:gd name="connsiteY4" fmla="*/ 525637 h 525637"/>
                  <a:gd name="connsiteX5" fmla="*/ 933834 w 1088688"/>
                  <a:gd name="connsiteY5" fmla="*/ 525637 h 525637"/>
                  <a:gd name="connsiteX6" fmla="*/ 933290 w 1088688"/>
                  <a:gd name="connsiteY6" fmla="*/ 524829 h 525637"/>
                  <a:gd name="connsiteX7" fmla="*/ 835111 w 1088688"/>
                  <a:gd name="connsiteY7" fmla="*/ 484162 h 525637"/>
                  <a:gd name="connsiteX8" fmla="*/ 736931 w 1088688"/>
                  <a:gd name="connsiteY8" fmla="*/ 524829 h 525637"/>
                  <a:gd name="connsiteX9" fmla="*/ 736387 w 1088688"/>
                  <a:gd name="connsiteY9" fmla="*/ 525637 h 525637"/>
                  <a:gd name="connsiteX10" fmla="*/ 0 w 1088688"/>
                  <a:gd name="connsiteY10" fmla="*/ 525637 h 525637"/>
                  <a:gd name="connsiteX11" fmla="*/ 0 w 1088688"/>
                  <a:gd name="connsiteY11" fmla="*/ 432640 h 525637"/>
                  <a:gd name="connsiteX12" fmla="*/ 0 w 1088688"/>
                  <a:gd name="connsiteY12" fmla="*/ 377999 h 525637"/>
                  <a:gd name="connsiteX13" fmla="*/ 0 w 1088688"/>
                  <a:gd name="connsiteY13" fmla="*/ 373985 h 525637"/>
                  <a:gd name="connsiteX14" fmla="*/ 0 w 1088688"/>
                  <a:gd name="connsiteY14" fmla="*/ 285002 h 525637"/>
                  <a:gd name="connsiteX15" fmla="*/ 0 w 1088688"/>
                  <a:gd name="connsiteY15" fmla="*/ 280988 h 525637"/>
                  <a:gd name="connsiteX16" fmla="*/ 0 w 1088688"/>
                  <a:gd name="connsiteY16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373985 h 525637"/>
                  <a:gd name="connsiteX3" fmla="*/ 1088688 w 1088688"/>
                  <a:gd name="connsiteY3" fmla="*/ 525637 h 525637"/>
                  <a:gd name="connsiteX4" fmla="*/ 933834 w 1088688"/>
                  <a:gd name="connsiteY4" fmla="*/ 525637 h 525637"/>
                  <a:gd name="connsiteX5" fmla="*/ 933290 w 1088688"/>
                  <a:gd name="connsiteY5" fmla="*/ 524829 h 525637"/>
                  <a:gd name="connsiteX6" fmla="*/ 835111 w 1088688"/>
                  <a:gd name="connsiteY6" fmla="*/ 484162 h 525637"/>
                  <a:gd name="connsiteX7" fmla="*/ 736931 w 1088688"/>
                  <a:gd name="connsiteY7" fmla="*/ 524829 h 525637"/>
                  <a:gd name="connsiteX8" fmla="*/ 736387 w 1088688"/>
                  <a:gd name="connsiteY8" fmla="*/ 525637 h 525637"/>
                  <a:gd name="connsiteX9" fmla="*/ 0 w 1088688"/>
                  <a:gd name="connsiteY9" fmla="*/ 525637 h 525637"/>
                  <a:gd name="connsiteX10" fmla="*/ 0 w 1088688"/>
                  <a:gd name="connsiteY10" fmla="*/ 432640 h 525637"/>
                  <a:gd name="connsiteX11" fmla="*/ 0 w 1088688"/>
                  <a:gd name="connsiteY11" fmla="*/ 377999 h 525637"/>
                  <a:gd name="connsiteX12" fmla="*/ 0 w 1088688"/>
                  <a:gd name="connsiteY12" fmla="*/ 373985 h 525637"/>
                  <a:gd name="connsiteX13" fmla="*/ 0 w 1088688"/>
                  <a:gd name="connsiteY13" fmla="*/ 285002 h 525637"/>
                  <a:gd name="connsiteX14" fmla="*/ 0 w 1088688"/>
                  <a:gd name="connsiteY14" fmla="*/ 280988 h 525637"/>
                  <a:gd name="connsiteX15" fmla="*/ 0 w 1088688"/>
                  <a:gd name="connsiteY15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432640 h 525637"/>
                  <a:gd name="connsiteX10" fmla="*/ 0 w 1088688"/>
                  <a:gd name="connsiteY10" fmla="*/ 377999 h 525637"/>
                  <a:gd name="connsiteX11" fmla="*/ 0 w 1088688"/>
                  <a:gd name="connsiteY11" fmla="*/ 373985 h 525637"/>
                  <a:gd name="connsiteX12" fmla="*/ 0 w 1088688"/>
                  <a:gd name="connsiteY12" fmla="*/ 285002 h 525637"/>
                  <a:gd name="connsiteX13" fmla="*/ 0 w 1088688"/>
                  <a:gd name="connsiteY13" fmla="*/ 280988 h 525637"/>
                  <a:gd name="connsiteX14" fmla="*/ 0 w 1088688"/>
                  <a:gd name="connsiteY14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377999 h 525637"/>
                  <a:gd name="connsiteX10" fmla="*/ 0 w 1088688"/>
                  <a:gd name="connsiteY10" fmla="*/ 373985 h 525637"/>
                  <a:gd name="connsiteX11" fmla="*/ 0 w 1088688"/>
                  <a:gd name="connsiteY11" fmla="*/ 285002 h 525637"/>
                  <a:gd name="connsiteX12" fmla="*/ 0 w 1088688"/>
                  <a:gd name="connsiteY12" fmla="*/ 280988 h 525637"/>
                  <a:gd name="connsiteX13" fmla="*/ 0 w 1088688"/>
                  <a:gd name="connsiteY13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377999 h 525637"/>
                  <a:gd name="connsiteX10" fmla="*/ 0 w 1088688"/>
                  <a:gd name="connsiteY10" fmla="*/ 285002 h 525637"/>
                  <a:gd name="connsiteX11" fmla="*/ 0 w 1088688"/>
                  <a:gd name="connsiteY11" fmla="*/ 280988 h 525637"/>
                  <a:gd name="connsiteX12" fmla="*/ 0 w 1088688"/>
                  <a:gd name="connsiteY12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285002 h 525637"/>
                  <a:gd name="connsiteX10" fmla="*/ 0 w 1088688"/>
                  <a:gd name="connsiteY10" fmla="*/ 280988 h 525637"/>
                  <a:gd name="connsiteX11" fmla="*/ 0 w 1088688"/>
                  <a:gd name="connsiteY11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285002 h 525637"/>
                  <a:gd name="connsiteX10" fmla="*/ 0 w 1088688"/>
                  <a:gd name="connsiteY10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0 h 525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8688" h="525637">
                    <a:moveTo>
                      <a:pt x="0" y="0"/>
                    </a:moveTo>
                    <a:lnTo>
                      <a:pt x="1088688" y="0"/>
                    </a:lnTo>
                    <a:lnTo>
                      <a:pt x="1088688" y="525637"/>
                    </a:lnTo>
                    <a:lnTo>
                      <a:pt x="933834" y="525637"/>
                    </a:lnTo>
                    <a:lnTo>
                      <a:pt x="933290" y="524829"/>
                    </a:lnTo>
                    <a:cubicBezTo>
                      <a:pt x="908164" y="499704"/>
                      <a:pt x="873452" y="484162"/>
                      <a:pt x="835111" y="484162"/>
                    </a:cubicBezTo>
                    <a:cubicBezTo>
                      <a:pt x="796769" y="484162"/>
                      <a:pt x="762058" y="499704"/>
                      <a:pt x="736931" y="524829"/>
                    </a:cubicBezTo>
                    <a:lnTo>
                      <a:pt x="736387" y="525637"/>
                    </a:lnTo>
                    <a:lnTo>
                      <a:pt x="0" y="525637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pattFill prst="dk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</a:endParaRPr>
              </a:p>
            </p:txBody>
          </p:sp>
        </p:grpSp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6D5B1670-CF54-4CB6-B8E3-07508C23A28D}"/>
                </a:ext>
              </a:extLst>
            </p:cNvPr>
            <p:cNvSpPr/>
            <p:nvPr/>
          </p:nvSpPr>
          <p:spPr>
            <a:xfrm rot="16200000">
              <a:off x="437145" y="3554029"/>
              <a:ext cx="118653" cy="297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4A8C90BF-18BF-4CAA-B26C-A39BE131B1C6}"/>
              </a:ext>
            </a:extLst>
          </p:cNvPr>
          <p:cNvGrpSpPr/>
          <p:nvPr/>
        </p:nvGrpSpPr>
        <p:grpSpPr>
          <a:xfrm>
            <a:off x="2300395" y="3320785"/>
            <a:ext cx="1581952" cy="681948"/>
            <a:chOff x="2300395" y="3320785"/>
            <a:chExt cx="1581952" cy="681948"/>
          </a:xfrm>
        </p:grpSpPr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E15B2B8F-1665-4094-ACCB-688389D879F7}"/>
                </a:ext>
              </a:extLst>
            </p:cNvPr>
            <p:cNvSpPr/>
            <p:nvPr/>
          </p:nvSpPr>
          <p:spPr>
            <a:xfrm>
              <a:off x="2459830" y="3790993"/>
              <a:ext cx="171450" cy="1714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楕円 230">
              <a:extLst>
                <a:ext uri="{FF2B5EF4-FFF2-40B4-BE49-F238E27FC236}">
                  <a16:creationId xmlns:a16="http://schemas.microsoft.com/office/drawing/2014/main" id="{0054ADF6-D127-4752-917A-3822903F2211}"/>
                </a:ext>
              </a:extLst>
            </p:cNvPr>
            <p:cNvSpPr/>
            <p:nvPr/>
          </p:nvSpPr>
          <p:spPr>
            <a:xfrm>
              <a:off x="3544555" y="3790993"/>
              <a:ext cx="171450" cy="1714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DB8A6473-269A-4D46-BB89-5477C1196E20}"/>
                </a:ext>
              </a:extLst>
            </p:cNvPr>
            <p:cNvSpPr/>
            <p:nvPr/>
          </p:nvSpPr>
          <p:spPr bwMode="auto">
            <a:xfrm>
              <a:off x="2321720" y="3364706"/>
              <a:ext cx="329407" cy="300037"/>
            </a:xfrm>
            <a:custGeom>
              <a:avLst/>
              <a:gdLst>
                <a:gd name="connsiteX0" fmla="*/ 211376 w 442503"/>
                <a:gd name="connsiteY0" fmla="*/ 0 h 431968"/>
                <a:gd name="connsiteX1" fmla="*/ 442503 w 442503"/>
                <a:gd name="connsiteY1" fmla="*/ 0 h 431968"/>
                <a:gd name="connsiteX2" fmla="*/ 442503 w 442503"/>
                <a:gd name="connsiteY2" fmla="*/ 431968 h 431968"/>
                <a:gd name="connsiteX3" fmla="*/ 0 w 442503"/>
                <a:gd name="connsiteY3" fmla="*/ 431968 h 431968"/>
                <a:gd name="connsiteX4" fmla="*/ 0 w 442503"/>
                <a:gd name="connsiteY4" fmla="*/ 366114 h 431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503" h="431968">
                  <a:moveTo>
                    <a:pt x="211376" y="0"/>
                  </a:moveTo>
                  <a:lnTo>
                    <a:pt x="442503" y="0"/>
                  </a:lnTo>
                  <a:lnTo>
                    <a:pt x="442503" y="431968"/>
                  </a:lnTo>
                  <a:lnTo>
                    <a:pt x="0" y="431968"/>
                  </a:lnTo>
                  <a:lnTo>
                    <a:pt x="0" y="366114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83F54424-4F63-4621-8B94-5B262835F231}"/>
                </a:ext>
              </a:extLst>
            </p:cNvPr>
            <p:cNvGrpSpPr/>
            <p:nvPr/>
          </p:nvGrpSpPr>
          <p:grpSpPr>
            <a:xfrm>
              <a:off x="2300395" y="3320785"/>
              <a:ext cx="1554370" cy="681948"/>
              <a:chOff x="2300395" y="3320785"/>
              <a:chExt cx="1554370" cy="681948"/>
            </a:xfrm>
          </p:grpSpPr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2121F81B-7457-4B06-89EB-3B0B10D5ABB2}"/>
                  </a:ext>
                </a:extLst>
              </p:cNvPr>
              <p:cNvSpPr/>
              <p:nvPr/>
            </p:nvSpPr>
            <p:spPr>
              <a:xfrm>
                <a:off x="2300395" y="3350004"/>
                <a:ext cx="1554370" cy="540160"/>
              </a:xfrm>
              <a:custGeom>
                <a:avLst/>
                <a:gdLst>
                  <a:gd name="connsiteX0" fmla="*/ 1447558 w 1554370"/>
                  <a:gd name="connsiteY0" fmla="*/ 452058 h 540160"/>
                  <a:gd name="connsiteX1" fmla="*/ 1554370 w 1554370"/>
                  <a:gd name="connsiteY1" fmla="*/ 452058 h 540160"/>
                  <a:gd name="connsiteX2" fmla="*/ 1554370 w 1554370"/>
                  <a:gd name="connsiteY2" fmla="*/ 540160 h 540160"/>
                  <a:gd name="connsiteX3" fmla="*/ 1470230 w 1554370"/>
                  <a:gd name="connsiteY3" fmla="*/ 540160 h 540160"/>
                  <a:gd name="connsiteX4" fmla="*/ 1472561 w 1554370"/>
                  <a:gd name="connsiteY4" fmla="*/ 528612 h 540160"/>
                  <a:gd name="connsiteX5" fmla="*/ 1461187 w 1554370"/>
                  <a:gd name="connsiteY5" fmla="*/ 472273 h 540160"/>
                  <a:gd name="connsiteX6" fmla="*/ 182158 w 1554370"/>
                  <a:gd name="connsiteY6" fmla="*/ 32306 h 540160"/>
                  <a:gd name="connsiteX7" fmla="*/ 53180 w 1554370"/>
                  <a:gd name="connsiteY7" fmla="*/ 244061 h 540160"/>
                  <a:gd name="connsiteX8" fmla="*/ 53180 w 1554370"/>
                  <a:gd name="connsiteY8" fmla="*/ 282150 h 540160"/>
                  <a:gd name="connsiteX9" fmla="*/ 323187 w 1554370"/>
                  <a:gd name="connsiteY9" fmla="*/ 282150 h 540160"/>
                  <a:gd name="connsiteX10" fmla="*/ 323187 w 1554370"/>
                  <a:gd name="connsiteY10" fmla="*/ 32306 h 540160"/>
                  <a:gd name="connsiteX11" fmla="*/ 149207 w 1554370"/>
                  <a:gd name="connsiteY11" fmla="*/ 0 h 540160"/>
                  <a:gd name="connsiteX12" fmla="*/ 459389 w 1554370"/>
                  <a:gd name="connsiteY12" fmla="*/ 0 h 540160"/>
                  <a:gd name="connsiteX13" fmla="*/ 459389 w 1554370"/>
                  <a:gd name="connsiteY13" fmla="*/ 452058 h 540160"/>
                  <a:gd name="connsiteX14" fmla="*/ 1208087 w 1554370"/>
                  <a:gd name="connsiteY14" fmla="*/ 452058 h 540160"/>
                  <a:gd name="connsiteX15" fmla="*/ 1194458 w 1554370"/>
                  <a:gd name="connsiteY15" fmla="*/ 472273 h 540160"/>
                  <a:gd name="connsiteX16" fmla="*/ 1183084 w 1554370"/>
                  <a:gd name="connsiteY16" fmla="*/ 528612 h 540160"/>
                  <a:gd name="connsiteX17" fmla="*/ 1185415 w 1554370"/>
                  <a:gd name="connsiteY17" fmla="*/ 540160 h 540160"/>
                  <a:gd name="connsiteX18" fmla="*/ 459389 w 1554370"/>
                  <a:gd name="connsiteY18" fmla="*/ 540160 h 540160"/>
                  <a:gd name="connsiteX19" fmla="*/ 394128 w 1554370"/>
                  <a:gd name="connsiteY19" fmla="*/ 540160 h 540160"/>
                  <a:gd name="connsiteX20" fmla="*/ 396459 w 1554370"/>
                  <a:gd name="connsiteY20" fmla="*/ 528612 h 540160"/>
                  <a:gd name="connsiteX21" fmla="*/ 251721 w 1554370"/>
                  <a:gd name="connsiteY21" fmla="*/ 383873 h 540160"/>
                  <a:gd name="connsiteX22" fmla="*/ 106982 w 1554370"/>
                  <a:gd name="connsiteY22" fmla="*/ 528612 h 540160"/>
                  <a:gd name="connsiteX23" fmla="*/ 109313 w 1554370"/>
                  <a:gd name="connsiteY23" fmla="*/ 540160 h 540160"/>
                  <a:gd name="connsiteX24" fmla="*/ 0 w 1554370"/>
                  <a:gd name="connsiteY24" fmla="*/ 540160 h 540160"/>
                  <a:gd name="connsiteX25" fmla="*/ 0 w 1554370"/>
                  <a:gd name="connsiteY25" fmla="*/ 258434 h 54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554370" h="540160">
                    <a:moveTo>
                      <a:pt x="1447558" y="452058"/>
                    </a:moveTo>
                    <a:lnTo>
                      <a:pt x="1554370" y="452058"/>
                    </a:lnTo>
                    <a:lnTo>
                      <a:pt x="1554370" y="540160"/>
                    </a:lnTo>
                    <a:lnTo>
                      <a:pt x="1470230" y="540160"/>
                    </a:lnTo>
                    <a:lnTo>
                      <a:pt x="1472561" y="528612"/>
                    </a:lnTo>
                    <a:cubicBezTo>
                      <a:pt x="1472561" y="508627"/>
                      <a:pt x="1468511" y="489589"/>
                      <a:pt x="1461187" y="472273"/>
                    </a:cubicBezTo>
                    <a:close/>
                    <a:moveTo>
                      <a:pt x="182158" y="32306"/>
                    </a:moveTo>
                    <a:lnTo>
                      <a:pt x="53180" y="244061"/>
                    </a:lnTo>
                    <a:lnTo>
                      <a:pt x="53180" y="282150"/>
                    </a:lnTo>
                    <a:lnTo>
                      <a:pt x="323187" y="282150"/>
                    </a:lnTo>
                    <a:lnTo>
                      <a:pt x="323187" y="32306"/>
                    </a:lnTo>
                    <a:close/>
                    <a:moveTo>
                      <a:pt x="149207" y="0"/>
                    </a:moveTo>
                    <a:lnTo>
                      <a:pt x="459389" y="0"/>
                    </a:lnTo>
                    <a:lnTo>
                      <a:pt x="459389" y="452058"/>
                    </a:lnTo>
                    <a:lnTo>
                      <a:pt x="1208087" y="452058"/>
                    </a:lnTo>
                    <a:lnTo>
                      <a:pt x="1194458" y="472273"/>
                    </a:lnTo>
                    <a:cubicBezTo>
                      <a:pt x="1187134" y="489589"/>
                      <a:pt x="1183084" y="508627"/>
                      <a:pt x="1183084" y="528612"/>
                    </a:cubicBezTo>
                    <a:lnTo>
                      <a:pt x="1185415" y="540160"/>
                    </a:lnTo>
                    <a:lnTo>
                      <a:pt x="459389" y="540160"/>
                    </a:lnTo>
                    <a:lnTo>
                      <a:pt x="394128" y="540160"/>
                    </a:lnTo>
                    <a:lnTo>
                      <a:pt x="396459" y="528612"/>
                    </a:lnTo>
                    <a:cubicBezTo>
                      <a:pt x="396459" y="448674"/>
                      <a:pt x="331658" y="383873"/>
                      <a:pt x="251721" y="383873"/>
                    </a:cubicBezTo>
                    <a:cubicBezTo>
                      <a:pt x="171783" y="383873"/>
                      <a:pt x="106982" y="448674"/>
                      <a:pt x="106982" y="528612"/>
                    </a:cubicBezTo>
                    <a:lnTo>
                      <a:pt x="109313" y="540160"/>
                    </a:lnTo>
                    <a:lnTo>
                      <a:pt x="0" y="540160"/>
                    </a:lnTo>
                    <a:lnTo>
                      <a:pt x="0" y="258434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F9F9C9FE-7FD5-4167-9DAA-856B9F9EFD8C}"/>
                  </a:ext>
                </a:extLst>
              </p:cNvPr>
              <p:cNvSpPr/>
              <p:nvPr/>
            </p:nvSpPr>
            <p:spPr bwMode="auto">
              <a:xfrm>
                <a:off x="2857500" y="3320785"/>
                <a:ext cx="994310" cy="335861"/>
              </a:xfrm>
              <a:custGeom>
                <a:avLst/>
                <a:gdLst>
                  <a:gd name="connsiteX0" fmla="*/ 306956 w 1564031"/>
                  <a:gd name="connsiteY0" fmla="*/ 0 h 572521"/>
                  <a:gd name="connsiteX1" fmla="*/ 540121 w 1564031"/>
                  <a:gd name="connsiteY1" fmla="*/ 207195 h 572521"/>
                  <a:gd name="connsiteX2" fmla="*/ 552225 w 1564031"/>
                  <a:gd name="connsiteY2" fmla="*/ 239474 h 572521"/>
                  <a:gd name="connsiteX3" fmla="*/ 564329 w 1564031"/>
                  <a:gd name="connsiteY3" fmla="*/ 207195 h 572521"/>
                  <a:gd name="connsiteX4" fmla="*/ 797494 w 1564031"/>
                  <a:gd name="connsiteY4" fmla="*/ 0 h 572521"/>
                  <a:gd name="connsiteX5" fmla="*/ 993638 w 1564031"/>
                  <a:gd name="connsiteY5" fmla="*/ 136912 h 572521"/>
                  <a:gd name="connsiteX6" fmla="*/ 1027284 w 1564031"/>
                  <a:gd name="connsiteY6" fmla="*/ 200790 h 572521"/>
                  <a:gd name="connsiteX7" fmla="*/ 1060930 w 1564031"/>
                  <a:gd name="connsiteY7" fmla="*/ 136912 h 572521"/>
                  <a:gd name="connsiteX8" fmla="*/ 1257075 w 1564031"/>
                  <a:gd name="connsiteY8" fmla="*/ 0 h 572521"/>
                  <a:gd name="connsiteX9" fmla="*/ 1559169 w 1564031"/>
                  <a:gd name="connsiteY9" fmla="*/ 478733 h 572521"/>
                  <a:gd name="connsiteX10" fmla="*/ 1564031 w 1564031"/>
                  <a:gd name="connsiteY10" fmla="*/ 572521 h 572521"/>
                  <a:gd name="connsiteX11" fmla="*/ 1104450 w 1564031"/>
                  <a:gd name="connsiteY11" fmla="*/ 572521 h 572521"/>
                  <a:gd name="connsiteX12" fmla="*/ 950118 w 1564031"/>
                  <a:gd name="connsiteY12" fmla="*/ 572521 h 572521"/>
                  <a:gd name="connsiteX13" fmla="*/ 613913 w 1564031"/>
                  <a:gd name="connsiteY13" fmla="*/ 572521 h 572521"/>
                  <a:gd name="connsiteX14" fmla="*/ 490537 w 1564031"/>
                  <a:gd name="connsiteY14" fmla="*/ 572521 h 572521"/>
                  <a:gd name="connsiteX15" fmla="*/ 0 w 1564031"/>
                  <a:gd name="connsiteY15" fmla="*/ 572521 h 572521"/>
                  <a:gd name="connsiteX16" fmla="*/ 4863 w 1564031"/>
                  <a:gd name="connsiteY16" fmla="*/ 478733 h 572521"/>
                  <a:gd name="connsiteX17" fmla="*/ 306956 w 1564031"/>
                  <a:gd name="connsiteY17" fmla="*/ 0 h 572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64031" h="572521">
                    <a:moveTo>
                      <a:pt x="306956" y="0"/>
                    </a:moveTo>
                    <a:cubicBezTo>
                      <a:pt x="400090" y="0"/>
                      <a:pt x="483580" y="80282"/>
                      <a:pt x="540121" y="207195"/>
                    </a:cubicBezTo>
                    <a:lnTo>
                      <a:pt x="552225" y="239474"/>
                    </a:lnTo>
                    <a:lnTo>
                      <a:pt x="564329" y="207195"/>
                    </a:lnTo>
                    <a:cubicBezTo>
                      <a:pt x="620870" y="80282"/>
                      <a:pt x="704360" y="0"/>
                      <a:pt x="797494" y="0"/>
                    </a:cubicBezTo>
                    <a:cubicBezTo>
                      <a:pt x="872000" y="0"/>
                      <a:pt x="940336" y="51380"/>
                      <a:pt x="993638" y="136912"/>
                    </a:cubicBezTo>
                    <a:lnTo>
                      <a:pt x="1027284" y="200790"/>
                    </a:lnTo>
                    <a:lnTo>
                      <a:pt x="1060930" y="136912"/>
                    </a:lnTo>
                    <a:cubicBezTo>
                      <a:pt x="1114233" y="51380"/>
                      <a:pt x="1182568" y="0"/>
                      <a:pt x="1257075" y="0"/>
                    </a:cubicBezTo>
                    <a:cubicBezTo>
                      <a:pt x="1406088" y="0"/>
                      <a:pt x="1530415" y="205521"/>
                      <a:pt x="1559169" y="478733"/>
                    </a:cubicBezTo>
                    <a:lnTo>
                      <a:pt x="1564031" y="572521"/>
                    </a:lnTo>
                    <a:lnTo>
                      <a:pt x="1104450" y="572521"/>
                    </a:lnTo>
                    <a:lnTo>
                      <a:pt x="950118" y="572521"/>
                    </a:lnTo>
                    <a:lnTo>
                      <a:pt x="613913" y="572521"/>
                    </a:lnTo>
                    <a:lnTo>
                      <a:pt x="490537" y="572521"/>
                    </a:lnTo>
                    <a:lnTo>
                      <a:pt x="0" y="572521"/>
                    </a:lnTo>
                    <a:lnTo>
                      <a:pt x="4863" y="478733"/>
                    </a:lnTo>
                    <a:cubicBezTo>
                      <a:pt x="33616" y="205521"/>
                      <a:pt x="157943" y="0"/>
                      <a:pt x="306956" y="0"/>
                    </a:cubicBezTo>
                    <a:close/>
                  </a:path>
                </a:pathLst>
              </a:custGeom>
              <a:pattFill prst="lgConfetti">
                <a:fgClr>
                  <a:srgbClr val="800000"/>
                </a:fgClr>
                <a:bgClr>
                  <a:srgbClr val="FFC0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FC6441A7-BF75-4ADD-8D35-12AD5238CED3}"/>
                  </a:ext>
                </a:extLst>
              </p:cNvPr>
              <p:cNvSpPr/>
              <p:nvPr/>
            </p:nvSpPr>
            <p:spPr>
              <a:xfrm>
                <a:off x="3506468" y="3759235"/>
                <a:ext cx="243498" cy="243498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85476E67-7123-4063-99CE-4B44439CD539}"/>
                  </a:ext>
                </a:extLst>
              </p:cNvPr>
              <p:cNvSpPr/>
              <p:nvPr/>
            </p:nvSpPr>
            <p:spPr>
              <a:xfrm>
                <a:off x="2430366" y="3759235"/>
                <a:ext cx="243498" cy="243498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CE5E7F7E-7E21-4654-AC8D-59F326178473}"/>
                </a:ext>
              </a:extLst>
            </p:cNvPr>
            <p:cNvSpPr/>
            <p:nvPr/>
          </p:nvSpPr>
          <p:spPr>
            <a:xfrm>
              <a:off x="2793659" y="3331067"/>
              <a:ext cx="1088688" cy="448034"/>
            </a:xfrm>
            <a:custGeom>
              <a:avLst/>
              <a:gdLst>
                <a:gd name="connsiteX0" fmla="*/ 0 w 1088688"/>
                <a:gd name="connsiteY0" fmla="*/ 0 h 448034"/>
                <a:gd name="connsiteX1" fmla="*/ 45719 w 1088688"/>
                <a:gd name="connsiteY1" fmla="*/ 0 h 448034"/>
                <a:gd name="connsiteX2" fmla="*/ 45719 w 1088688"/>
                <a:gd name="connsiteY2" fmla="*/ 296382 h 448034"/>
                <a:gd name="connsiteX3" fmla="*/ 1088688 w 1088688"/>
                <a:gd name="connsiteY3" fmla="*/ 296382 h 448034"/>
                <a:gd name="connsiteX4" fmla="*/ 1088688 w 1088688"/>
                <a:gd name="connsiteY4" fmla="*/ 448034 h 448034"/>
                <a:gd name="connsiteX5" fmla="*/ 933834 w 1088688"/>
                <a:gd name="connsiteY5" fmla="*/ 448034 h 448034"/>
                <a:gd name="connsiteX6" fmla="*/ 933290 w 1088688"/>
                <a:gd name="connsiteY6" fmla="*/ 447226 h 448034"/>
                <a:gd name="connsiteX7" fmla="*/ 835111 w 1088688"/>
                <a:gd name="connsiteY7" fmla="*/ 406559 h 448034"/>
                <a:gd name="connsiteX8" fmla="*/ 736931 w 1088688"/>
                <a:gd name="connsiteY8" fmla="*/ 447226 h 448034"/>
                <a:gd name="connsiteX9" fmla="*/ 736387 w 1088688"/>
                <a:gd name="connsiteY9" fmla="*/ 448034 h 448034"/>
                <a:gd name="connsiteX10" fmla="*/ 0 w 1088688"/>
                <a:gd name="connsiteY10" fmla="*/ 448034 h 448034"/>
                <a:gd name="connsiteX11" fmla="*/ 0 w 1088688"/>
                <a:gd name="connsiteY11" fmla="*/ 428984 h 448034"/>
                <a:gd name="connsiteX12" fmla="*/ 0 w 1088688"/>
                <a:gd name="connsiteY12" fmla="*/ 296382 h 448034"/>
                <a:gd name="connsiteX0" fmla="*/ 0 w 1088688"/>
                <a:gd name="connsiteY0" fmla="*/ 0 h 448034"/>
                <a:gd name="connsiteX1" fmla="*/ 45719 w 1088688"/>
                <a:gd name="connsiteY1" fmla="*/ 0 h 448034"/>
                <a:gd name="connsiteX2" fmla="*/ 45719 w 1088688"/>
                <a:gd name="connsiteY2" fmla="*/ 296382 h 448034"/>
                <a:gd name="connsiteX3" fmla="*/ 1088688 w 1088688"/>
                <a:gd name="connsiteY3" fmla="*/ 296382 h 448034"/>
                <a:gd name="connsiteX4" fmla="*/ 1088688 w 1088688"/>
                <a:gd name="connsiteY4" fmla="*/ 448034 h 448034"/>
                <a:gd name="connsiteX5" fmla="*/ 933834 w 1088688"/>
                <a:gd name="connsiteY5" fmla="*/ 448034 h 448034"/>
                <a:gd name="connsiteX6" fmla="*/ 933290 w 1088688"/>
                <a:gd name="connsiteY6" fmla="*/ 447226 h 448034"/>
                <a:gd name="connsiteX7" fmla="*/ 835111 w 1088688"/>
                <a:gd name="connsiteY7" fmla="*/ 406559 h 448034"/>
                <a:gd name="connsiteX8" fmla="*/ 736931 w 1088688"/>
                <a:gd name="connsiteY8" fmla="*/ 447226 h 448034"/>
                <a:gd name="connsiteX9" fmla="*/ 736387 w 1088688"/>
                <a:gd name="connsiteY9" fmla="*/ 448034 h 448034"/>
                <a:gd name="connsiteX10" fmla="*/ 0 w 1088688"/>
                <a:gd name="connsiteY10" fmla="*/ 448034 h 448034"/>
                <a:gd name="connsiteX11" fmla="*/ 0 w 1088688"/>
                <a:gd name="connsiteY11" fmla="*/ 296382 h 448034"/>
                <a:gd name="connsiteX12" fmla="*/ 0 w 1088688"/>
                <a:gd name="connsiteY12" fmla="*/ 0 h 448034"/>
                <a:gd name="connsiteX0" fmla="*/ 0 w 1088688"/>
                <a:gd name="connsiteY0" fmla="*/ 0 h 448034"/>
                <a:gd name="connsiteX1" fmla="*/ 45719 w 1088688"/>
                <a:gd name="connsiteY1" fmla="*/ 0 h 448034"/>
                <a:gd name="connsiteX2" fmla="*/ 45719 w 1088688"/>
                <a:gd name="connsiteY2" fmla="*/ 296382 h 448034"/>
                <a:gd name="connsiteX3" fmla="*/ 1088688 w 1088688"/>
                <a:gd name="connsiteY3" fmla="*/ 296382 h 448034"/>
                <a:gd name="connsiteX4" fmla="*/ 1088688 w 1088688"/>
                <a:gd name="connsiteY4" fmla="*/ 448034 h 448034"/>
                <a:gd name="connsiteX5" fmla="*/ 933834 w 1088688"/>
                <a:gd name="connsiteY5" fmla="*/ 448034 h 448034"/>
                <a:gd name="connsiteX6" fmla="*/ 933290 w 1088688"/>
                <a:gd name="connsiteY6" fmla="*/ 447226 h 448034"/>
                <a:gd name="connsiteX7" fmla="*/ 835111 w 1088688"/>
                <a:gd name="connsiteY7" fmla="*/ 406559 h 448034"/>
                <a:gd name="connsiteX8" fmla="*/ 736931 w 1088688"/>
                <a:gd name="connsiteY8" fmla="*/ 447226 h 448034"/>
                <a:gd name="connsiteX9" fmla="*/ 736387 w 1088688"/>
                <a:gd name="connsiteY9" fmla="*/ 448034 h 448034"/>
                <a:gd name="connsiteX10" fmla="*/ 0 w 1088688"/>
                <a:gd name="connsiteY10" fmla="*/ 448034 h 448034"/>
                <a:gd name="connsiteX11" fmla="*/ 0 w 1088688"/>
                <a:gd name="connsiteY11" fmla="*/ 0 h 448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88688" h="448034">
                  <a:moveTo>
                    <a:pt x="0" y="0"/>
                  </a:moveTo>
                  <a:lnTo>
                    <a:pt x="45719" y="0"/>
                  </a:lnTo>
                  <a:lnTo>
                    <a:pt x="45719" y="296382"/>
                  </a:lnTo>
                  <a:lnTo>
                    <a:pt x="1088688" y="296382"/>
                  </a:lnTo>
                  <a:lnTo>
                    <a:pt x="1088688" y="448034"/>
                  </a:lnTo>
                  <a:lnTo>
                    <a:pt x="933834" y="448034"/>
                  </a:lnTo>
                  <a:lnTo>
                    <a:pt x="933290" y="447226"/>
                  </a:lnTo>
                  <a:cubicBezTo>
                    <a:pt x="908163" y="422100"/>
                    <a:pt x="873452" y="406559"/>
                    <a:pt x="835111" y="406559"/>
                  </a:cubicBezTo>
                  <a:cubicBezTo>
                    <a:pt x="796769" y="406559"/>
                    <a:pt x="762058" y="422100"/>
                    <a:pt x="736931" y="447226"/>
                  </a:cubicBezTo>
                  <a:lnTo>
                    <a:pt x="736387" y="448034"/>
                  </a:lnTo>
                  <a:lnTo>
                    <a:pt x="0" y="4480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50496E1D-7D75-4F77-9D19-CF9B89896937}"/>
                </a:ext>
              </a:extLst>
            </p:cNvPr>
            <p:cNvSpPr/>
            <p:nvPr/>
          </p:nvSpPr>
          <p:spPr>
            <a:xfrm rot="16200000">
              <a:off x="2306426" y="3554029"/>
              <a:ext cx="118653" cy="297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10FE51A9-D1EC-4087-8FE3-CD9942142AD2}"/>
              </a:ext>
            </a:extLst>
          </p:cNvPr>
          <p:cNvGrpSpPr/>
          <p:nvPr/>
        </p:nvGrpSpPr>
        <p:grpSpPr>
          <a:xfrm>
            <a:off x="4159675" y="3228000"/>
            <a:ext cx="1581953" cy="774733"/>
            <a:chOff x="4159675" y="3228000"/>
            <a:chExt cx="1581953" cy="774733"/>
          </a:xfrm>
        </p:grpSpPr>
        <p:sp>
          <p:nvSpPr>
            <p:cNvPr id="232" name="楕円 231">
              <a:extLst>
                <a:ext uri="{FF2B5EF4-FFF2-40B4-BE49-F238E27FC236}">
                  <a16:creationId xmlns:a16="http://schemas.microsoft.com/office/drawing/2014/main" id="{873C5859-F091-42B5-91E9-9E26E26F77CC}"/>
                </a:ext>
              </a:extLst>
            </p:cNvPr>
            <p:cNvSpPr/>
            <p:nvPr/>
          </p:nvSpPr>
          <p:spPr>
            <a:xfrm>
              <a:off x="4328780" y="3790993"/>
              <a:ext cx="171450" cy="1714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楕円 232">
              <a:extLst>
                <a:ext uri="{FF2B5EF4-FFF2-40B4-BE49-F238E27FC236}">
                  <a16:creationId xmlns:a16="http://schemas.microsoft.com/office/drawing/2014/main" id="{9F178942-DFF2-4F95-A9E4-EF88AD30FE80}"/>
                </a:ext>
              </a:extLst>
            </p:cNvPr>
            <p:cNvSpPr/>
            <p:nvPr/>
          </p:nvSpPr>
          <p:spPr>
            <a:xfrm>
              <a:off x="5395580" y="3790993"/>
              <a:ext cx="171450" cy="1714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1211429D-63C3-4F8A-8A0D-AF078C7CA997}"/>
                </a:ext>
              </a:extLst>
            </p:cNvPr>
            <p:cNvSpPr/>
            <p:nvPr/>
          </p:nvSpPr>
          <p:spPr bwMode="auto">
            <a:xfrm>
              <a:off x="4183858" y="3364706"/>
              <a:ext cx="329407" cy="300037"/>
            </a:xfrm>
            <a:custGeom>
              <a:avLst/>
              <a:gdLst>
                <a:gd name="connsiteX0" fmla="*/ 211376 w 442503"/>
                <a:gd name="connsiteY0" fmla="*/ 0 h 431968"/>
                <a:gd name="connsiteX1" fmla="*/ 442503 w 442503"/>
                <a:gd name="connsiteY1" fmla="*/ 0 h 431968"/>
                <a:gd name="connsiteX2" fmla="*/ 442503 w 442503"/>
                <a:gd name="connsiteY2" fmla="*/ 431968 h 431968"/>
                <a:gd name="connsiteX3" fmla="*/ 0 w 442503"/>
                <a:gd name="connsiteY3" fmla="*/ 431968 h 431968"/>
                <a:gd name="connsiteX4" fmla="*/ 0 w 442503"/>
                <a:gd name="connsiteY4" fmla="*/ 366114 h 431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503" h="431968">
                  <a:moveTo>
                    <a:pt x="211376" y="0"/>
                  </a:moveTo>
                  <a:lnTo>
                    <a:pt x="442503" y="0"/>
                  </a:lnTo>
                  <a:lnTo>
                    <a:pt x="442503" y="431968"/>
                  </a:lnTo>
                  <a:lnTo>
                    <a:pt x="0" y="431968"/>
                  </a:lnTo>
                  <a:lnTo>
                    <a:pt x="0" y="366114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28AFF250-CBBF-4466-8916-2C2785449CC5}"/>
                </a:ext>
              </a:extLst>
            </p:cNvPr>
            <p:cNvGrpSpPr/>
            <p:nvPr/>
          </p:nvGrpSpPr>
          <p:grpSpPr>
            <a:xfrm>
              <a:off x="4159675" y="3228000"/>
              <a:ext cx="1581953" cy="774733"/>
              <a:chOff x="4159675" y="3228000"/>
              <a:chExt cx="1581953" cy="774733"/>
            </a:xfrm>
          </p:grpSpPr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8F8609E7-F97A-4D08-8D59-04734C9CDAFE}"/>
                  </a:ext>
                </a:extLst>
              </p:cNvPr>
              <p:cNvSpPr/>
              <p:nvPr/>
            </p:nvSpPr>
            <p:spPr>
              <a:xfrm>
                <a:off x="4159675" y="3350004"/>
                <a:ext cx="1554370" cy="540160"/>
              </a:xfrm>
              <a:custGeom>
                <a:avLst/>
                <a:gdLst>
                  <a:gd name="connsiteX0" fmla="*/ 1447558 w 1554370"/>
                  <a:gd name="connsiteY0" fmla="*/ 452058 h 540160"/>
                  <a:gd name="connsiteX1" fmla="*/ 1554370 w 1554370"/>
                  <a:gd name="connsiteY1" fmla="*/ 452058 h 540160"/>
                  <a:gd name="connsiteX2" fmla="*/ 1554370 w 1554370"/>
                  <a:gd name="connsiteY2" fmla="*/ 540160 h 540160"/>
                  <a:gd name="connsiteX3" fmla="*/ 1470230 w 1554370"/>
                  <a:gd name="connsiteY3" fmla="*/ 540160 h 540160"/>
                  <a:gd name="connsiteX4" fmla="*/ 1472561 w 1554370"/>
                  <a:gd name="connsiteY4" fmla="*/ 528612 h 540160"/>
                  <a:gd name="connsiteX5" fmla="*/ 1461187 w 1554370"/>
                  <a:gd name="connsiteY5" fmla="*/ 472273 h 540160"/>
                  <a:gd name="connsiteX6" fmla="*/ 187104 w 1554370"/>
                  <a:gd name="connsiteY6" fmla="*/ 32306 h 540160"/>
                  <a:gd name="connsiteX7" fmla="*/ 58126 w 1554370"/>
                  <a:gd name="connsiteY7" fmla="*/ 244061 h 540160"/>
                  <a:gd name="connsiteX8" fmla="*/ 58126 w 1554370"/>
                  <a:gd name="connsiteY8" fmla="*/ 282150 h 540160"/>
                  <a:gd name="connsiteX9" fmla="*/ 328133 w 1554370"/>
                  <a:gd name="connsiteY9" fmla="*/ 282150 h 540160"/>
                  <a:gd name="connsiteX10" fmla="*/ 328133 w 1554370"/>
                  <a:gd name="connsiteY10" fmla="*/ 32306 h 540160"/>
                  <a:gd name="connsiteX11" fmla="*/ 149207 w 1554370"/>
                  <a:gd name="connsiteY11" fmla="*/ 0 h 540160"/>
                  <a:gd name="connsiteX12" fmla="*/ 459389 w 1554370"/>
                  <a:gd name="connsiteY12" fmla="*/ 0 h 540160"/>
                  <a:gd name="connsiteX13" fmla="*/ 459389 w 1554370"/>
                  <a:gd name="connsiteY13" fmla="*/ 452058 h 540160"/>
                  <a:gd name="connsiteX14" fmla="*/ 1208087 w 1554370"/>
                  <a:gd name="connsiteY14" fmla="*/ 452058 h 540160"/>
                  <a:gd name="connsiteX15" fmla="*/ 1194458 w 1554370"/>
                  <a:gd name="connsiteY15" fmla="*/ 472273 h 540160"/>
                  <a:gd name="connsiteX16" fmla="*/ 1183084 w 1554370"/>
                  <a:gd name="connsiteY16" fmla="*/ 528612 h 540160"/>
                  <a:gd name="connsiteX17" fmla="*/ 1185415 w 1554370"/>
                  <a:gd name="connsiteY17" fmla="*/ 540160 h 540160"/>
                  <a:gd name="connsiteX18" fmla="*/ 459389 w 1554370"/>
                  <a:gd name="connsiteY18" fmla="*/ 540160 h 540160"/>
                  <a:gd name="connsiteX19" fmla="*/ 394128 w 1554370"/>
                  <a:gd name="connsiteY19" fmla="*/ 540160 h 540160"/>
                  <a:gd name="connsiteX20" fmla="*/ 396459 w 1554370"/>
                  <a:gd name="connsiteY20" fmla="*/ 528612 h 540160"/>
                  <a:gd name="connsiteX21" fmla="*/ 251721 w 1554370"/>
                  <a:gd name="connsiteY21" fmla="*/ 383873 h 540160"/>
                  <a:gd name="connsiteX22" fmla="*/ 106982 w 1554370"/>
                  <a:gd name="connsiteY22" fmla="*/ 528612 h 540160"/>
                  <a:gd name="connsiteX23" fmla="*/ 109313 w 1554370"/>
                  <a:gd name="connsiteY23" fmla="*/ 540160 h 540160"/>
                  <a:gd name="connsiteX24" fmla="*/ 0 w 1554370"/>
                  <a:gd name="connsiteY24" fmla="*/ 540160 h 540160"/>
                  <a:gd name="connsiteX25" fmla="*/ 0 w 1554370"/>
                  <a:gd name="connsiteY25" fmla="*/ 258434 h 54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554370" h="540160">
                    <a:moveTo>
                      <a:pt x="1447558" y="452058"/>
                    </a:moveTo>
                    <a:lnTo>
                      <a:pt x="1554370" y="452058"/>
                    </a:lnTo>
                    <a:lnTo>
                      <a:pt x="1554370" y="540160"/>
                    </a:lnTo>
                    <a:lnTo>
                      <a:pt x="1470230" y="540160"/>
                    </a:lnTo>
                    <a:lnTo>
                      <a:pt x="1472561" y="528612"/>
                    </a:lnTo>
                    <a:cubicBezTo>
                      <a:pt x="1472561" y="508627"/>
                      <a:pt x="1468511" y="489589"/>
                      <a:pt x="1461187" y="472273"/>
                    </a:cubicBezTo>
                    <a:close/>
                    <a:moveTo>
                      <a:pt x="187104" y="32306"/>
                    </a:moveTo>
                    <a:lnTo>
                      <a:pt x="58126" y="244061"/>
                    </a:lnTo>
                    <a:lnTo>
                      <a:pt x="58126" y="282150"/>
                    </a:lnTo>
                    <a:lnTo>
                      <a:pt x="328133" y="282150"/>
                    </a:lnTo>
                    <a:lnTo>
                      <a:pt x="328133" y="32306"/>
                    </a:lnTo>
                    <a:close/>
                    <a:moveTo>
                      <a:pt x="149207" y="0"/>
                    </a:moveTo>
                    <a:lnTo>
                      <a:pt x="459389" y="0"/>
                    </a:lnTo>
                    <a:lnTo>
                      <a:pt x="459389" y="452058"/>
                    </a:lnTo>
                    <a:lnTo>
                      <a:pt x="1208087" y="452058"/>
                    </a:lnTo>
                    <a:lnTo>
                      <a:pt x="1194458" y="472273"/>
                    </a:lnTo>
                    <a:cubicBezTo>
                      <a:pt x="1187134" y="489589"/>
                      <a:pt x="1183084" y="508627"/>
                      <a:pt x="1183084" y="528612"/>
                    </a:cubicBezTo>
                    <a:lnTo>
                      <a:pt x="1185415" y="540160"/>
                    </a:lnTo>
                    <a:lnTo>
                      <a:pt x="459389" y="540160"/>
                    </a:lnTo>
                    <a:lnTo>
                      <a:pt x="394128" y="540160"/>
                    </a:lnTo>
                    <a:lnTo>
                      <a:pt x="396459" y="528612"/>
                    </a:lnTo>
                    <a:cubicBezTo>
                      <a:pt x="396459" y="448674"/>
                      <a:pt x="331658" y="383873"/>
                      <a:pt x="251721" y="383873"/>
                    </a:cubicBezTo>
                    <a:cubicBezTo>
                      <a:pt x="171783" y="383873"/>
                      <a:pt x="106982" y="448674"/>
                      <a:pt x="106982" y="528612"/>
                    </a:cubicBezTo>
                    <a:lnTo>
                      <a:pt x="109313" y="540160"/>
                    </a:lnTo>
                    <a:lnTo>
                      <a:pt x="0" y="540160"/>
                    </a:lnTo>
                    <a:lnTo>
                      <a:pt x="0" y="258434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2D195C61-3EDA-4917-AFCD-386E0978A430}"/>
                  </a:ext>
                </a:extLst>
              </p:cNvPr>
              <p:cNvSpPr/>
              <p:nvPr/>
            </p:nvSpPr>
            <p:spPr>
              <a:xfrm>
                <a:off x="5365748" y="3759235"/>
                <a:ext cx="243498" cy="243498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BBAA2BCB-9499-4966-B5AD-331D4F6996E1}"/>
                  </a:ext>
                </a:extLst>
              </p:cNvPr>
              <p:cNvSpPr/>
              <p:nvPr/>
            </p:nvSpPr>
            <p:spPr>
              <a:xfrm>
                <a:off x="4289646" y="3759235"/>
                <a:ext cx="243498" cy="243498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C6B519A5-79DD-424C-A513-51CBA7678991}"/>
                  </a:ext>
                </a:extLst>
              </p:cNvPr>
              <p:cNvSpPr/>
              <p:nvPr/>
            </p:nvSpPr>
            <p:spPr>
              <a:xfrm>
                <a:off x="4652940" y="3350004"/>
                <a:ext cx="1088688" cy="429097"/>
              </a:xfrm>
              <a:custGeom>
                <a:avLst/>
                <a:gdLst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244649 h 525637"/>
                  <a:gd name="connsiteX25" fmla="*/ 0 w 1088688"/>
                  <a:gd name="connsiteY25" fmla="*/ 226347 h 525637"/>
                  <a:gd name="connsiteX26" fmla="*/ 0 w 1088688"/>
                  <a:gd name="connsiteY26" fmla="*/ 151652 h 525637"/>
                  <a:gd name="connsiteX27" fmla="*/ 0 w 1088688"/>
                  <a:gd name="connsiteY27" fmla="*/ 133350 h 525637"/>
                  <a:gd name="connsiteX28" fmla="*/ 0 w 1088688"/>
                  <a:gd name="connsiteY28" fmla="*/ 92997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244649 h 525637"/>
                  <a:gd name="connsiteX25" fmla="*/ 0 w 1088688"/>
                  <a:gd name="connsiteY25" fmla="*/ 226347 h 525637"/>
                  <a:gd name="connsiteX26" fmla="*/ 0 w 1088688"/>
                  <a:gd name="connsiteY26" fmla="*/ 151652 h 525637"/>
                  <a:gd name="connsiteX27" fmla="*/ 0 w 1088688"/>
                  <a:gd name="connsiteY27" fmla="*/ 92997 h 525637"/>
                  <a:gd name="connsiteX28" fmla="*/ 0 w 1088688"/>
                  <a:gd name="connsiteY28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244649 h 525637"/>
                  <a:gd name="connsiteX25" fmla="*/ 0 w 1088688"/>
                  <a:gd name="connsiteY25" fmla="*/ 226347 h 525637"/>
                  <a:gd name="connsiteX26" fmla="*/ 0 w 1088688"/>
                  <a:gd name="connsiteY26" fmla="*/ 151652 h 525637"/>
                  <a:gd name="connsiteX27" fmla="*/ 0 w 1088688"/>
                  <a:gd name="connsiteY27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244649 h 525637"/>
                  <a:gd name="connsiteX25" fmla="*/ 0 w 1088688"/>
                  <a:gd name="connsiteY25" fmla="*/ 226347 h 525637"/>
                  <a:gd name="connsiteX26" fmla="*/ 0 w 1088688"/>
                  <a:gd name="connsiteY26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244649 h 525637"/>
                  <a:gd name="connsiteX25" fmla="*/ 0 w 1088688"/>
                  <a:gd name="connsiteY25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226347 h 525637"/>
                  <a:gd name="connsiteX5" fmla="*/ 1088688 w 1088688"/>
                  <a:gd name="connsiteY5" fmla="*/ 244649 h 525637"/>
                  <a:gd name="connsiteX6" fmla="*/ 1088688 w 1088688"/>
                  <a:gd name="connsiteY6" fmla="*/ 280988 h 525637"/>
                  <a:gd name="connsiteX7" fmla="*/ 1088688 w 1088688"/>
                  <a:gd name="connsiteY7" fmla="*/ 285002 h 525637"/>
                  <a:gd name="connsiteX8" fmla="*/ 1088688 w 1088688"/>
                  <a:gd name="connsiteY8" fmla="*/ 373985 h 525637"/>
                  <a:gd name="connsiteX9" fmla="*/ 1088688 w 1088688"/>
                  <a:gd name="connsiteY9" fmla="*/ 377999 h 525637"/>
                  <a:gd name="connsiteX10" fmla="*/ 1088688 w 1088688"/>
                  <a:gd name="connsiteY10" fmla="*/ 432640 h 525637"/>
                  <a:gd name="connsiteX11" fmla="*/ 1088688 w 1088688"/>
                  <a:gd name="connsiteY11" fmla="*/ 525637 h 525637"/>
                  <a:gd name="connsiteX12" fmla="*/ 933834 w 1088688"/>
                  <a:gd name="connsiteY12" fmla="*/ 525637 h 525637"/>
                  <a:gd name="connsiteX13" fmla="*/ 933290 w 1088688"/>
                  <a:gd name="connsiteY13" fmla="*/ 524829 h 525637"/>
                  <a:gd name="connsiteX14" fmla="*/ 835111 w 1088688"/>
                  <a:gd name="connsiteY14" fmla="*/ 484162 h 525637"/>
                  <a:gd name="connsiteX15" fmla="*/ 736931 w 1088688"/>
                  <a:gd name="connsiteY15" fmla="*/ 524829 h 525637"/>
                  <a:gd name="connsiteX16" fmla="*/ 736387 w 1088688"/>
                  <a:gd name="connsiteY16" fmla="*/ 525637 h 525637"/>
                  <a:gd name="connsiteX17" fmla="*/ 0 w 1088688"/>
                  <a:gd name="connsiteY17" fmla="*/ 525637 h 525637"/>
                  <a:gd name="connsiteX18" fmla="*/ 0 w 1088688"/>
                  <a:gd name="connsiteY18" fmla="*/ 432640 h 525637"/>
                  <a:gd name="connsiteX19" fmla="*/ 0 w 1088688"/>
                  <a:gd name="connsiteY19" fmla="*/ 377999 h 525637"/>
                  <a:gd name="connsiteX20" fmla="*/ 0 w 1088688"/>
                  <a:gd name="connsiteY20" fmla="*/ 373985 h 525637"/>
                  <a:gd name="connsiteX21" fmla="*/ 0 w 1088688"/>
                  <a:gd name="connsiteY21" fmla="*/ 285002 h 525637"/>
                  <a:gd name="connsiteX22" fmla="*/ 0 w 1088688"/>
                  <a:gd name="connsiteY22" fmla="*/ 280988 h 525637"/>
                  <a:gd name="connsiteX23" fmla="*/ 0 w 1088688"/>
                  <a:gd name="connsiteY23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133350 h 525637"/>
                  <a:gd name="connsiteX3" fmla="*/ 1088688 w 1088688"/>
                  <a:gd name="connsiteY3" fmla="*/ 226347 h 525637"/>
                  <a:gd name="connsiteX4" fmla="*/ 1088688 w 1088688"/>
                  <a:gd name="connsiteY4" fmla="*/ 244649 h 525637"/>
                  <a:gd name="connsiteX5" fmla="*/ 1088688 w 1088688"/>
                  <a:gd name="connsiteY5" fmla="*/ 280988 h 525637"/>
                  <a:gd name="connsiteX6" fmla="*/ 1088688 w 1088688"/>
                  <a:gd name="connsiteY6" fmla="*/ 285002 h 525637"/>
                  <a:gd name="connsiteX7" fmla="*/ 1088688 w 1088688"/>
                  <a:gd name="connsiteY7" fmla="*/ 373985 h 525637"/>
                  <a:gd name="connsiteX8" fmla="*/ 1088688 w 1088688"/>
                  <a:gd name="connsiteY8" fmla="*/ 377999 h 525637"/>
                  <a:gd name="connsiteX9" fmla="*/ 1088688 w 1088688"/>
                  <a:gd name="connsiteY9" fmla="*/ 432640 h 525637"/>
                  <a:gd name="connsiteX10" fmla="*/ 1088688 w 1088688"/>
                  <a:gd name="connsiteY10" fmla="*/ 525637 h 525637"/>
                  <a:gd name="connsiteX11" fmla="*/ 933834 w 1088688"/>
                  <a:gd name="connsiteY11" fmla="*/ 525637 h 525637"/>
                  <a:gd name="connsiteX12" fmla="*/ 933290 w 1088688"/>
                  <a:gd name="connsiteY12" fmla="*/ 524829 h 525637"/>
                  <a:gd name="connsiteX13" fmla="*/ 835111 w 1088688"/>
                  <a:gd name="connsiteY13" fmla="*/ 484162 h 525637"/>
                  <a:gd name="connsiteX14" fmla="*/ 736931 w 1088688"/>
                  <a:gd name="connsiteY14" fmla="*/ 524829 h 525637"/>
                  <a:gd name="connsiteX15" fmla="*/ 736387 w 1088688"/>
                  <a:gd name="connsiteY15" fmla="*/ 525637 h 525637"/>
                  <a:gd name="connsiteX16" fmla="*/ 0 w 1088688"/>
                  <a:gd name="connsiteY16" fmla="*/ 525637 h 525637"/>
                  <a:gd name="connsiteX17" fmla="*/ 0 w 1088688"/>
                  <a:gd name="connsiteY17" fmla="*/ 432640 h 525637"/>
                  <a:gd name="connsiteX18" fmla="*/ 0 w 1088688"/>
                  <a:gd name="connsiteY18" fmla="*/ 377999 h 525637"/>
                  <a:gd name="connsiteX19" fmla="*/ 0 w 1088688"/>
                  <a:gd name="connsiteY19" fmla="*/ 373985 h 525637"/>
                  <a:gd name="connsiteX20" fmla="*/ 0 w 1088688"/>
                  <a:gd name="connsiteY20" fmla="*/ 285002 h 525637"/>
                  <a:gd name="connsiteX21" fmla="*/ 0 w 1088688"/>
                  <a:gd name="connsiteY21" fmla="*/ 280988 h 525637"/>
                  <a:gd name="connsiteX22" fmla="*/ 0 w 1088688"/>
                  <a:gd name="connsiteY22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226347 h 525637"/>
                  <a:gd name="connsiteX3" fmla="*/ 1088688 w 1088688"/>
                  <a:gd name="connsiteY3" fmla="*/ 244649 h 525637"/>
                  <a:gd name="connsiteX4" fmla="*/ 1088688 w 1088688"/>
                  <a:gd name="connsiteY4" fmla="*/ 280988 h 525637"/>
                  <a:gd name="connsiteX5" fmla="*/ 1088688 w 1088688"/>
                  <a:gd name="connsiteY5" fmla="*/ 285002 h 525637"/>
                  <a:gd name="connsiteX6" fmla="*/ 1088688 w 1088688"/>
                  <a:gd name="connsiteY6" fmla="*/ 373985 h 525637"/>
                  <a:gd name="connsiteX7" fmla="*/ 1088688 w 1088688"/>
                  <a:gd name="connsiteY7" fmla="*/ 377999 h 525637"/>
                  <a:gd name="connsiteX8" fmla="*/ 1088688 w 1088688"/>
                  <a:gd name="connsiteY8" fmla="*/ 432640 h 525637"/>
                  <a:gd name="connsiteX9" fmla="*/ 1088688 w 1088688"/>
                  <a:gd name="connsiteY9" fmla="*/ 525637 h 525637"/>
                  <a:gd name="connsiteX10" fmla="*/ 933834 w 1088688"/>
                  <a:gd name="connsiteY10" fmla="*/ 525637 h 525637"/>
                  <a:gd name="connsiteX11" fmla="*/ 933290 w 1088688"/>
                  <a:gd name="connsiteY11" fmla="*/ 524829 h 525637"/>
                  <a:gd name="connsiteX12" fmla="*/ 835111 w 1088688"/>
                  <a:gd name="connsiteY12" fmla="*/ 484162 h 525637"/>
                  <a:gd name="connsiteX13" fmla="*/ 736931 w 1088688"/>
                  <a:gd name="connsiteY13" fmla="*/ 524829 h 525637"/>
                  <a:gd name="connsiteX14" fmla="*/ 736387 w 1088688"/>
                  <a:gd name="connsiteY14" fmla="*/ 525637 h 525637"/>
                  <a:gd name="connsiteX15" fmla="*/ 0 w 1088688"/>
                  <a:gd name="connsiteY15" fmla="*/ 525637 h 525637"/>
                  <a:gd name="connsiteX16" fmla="*/ 0 w 1088688"/>
                  <a:gd name="connsiteY16" fmla="*/ 432640 h 525637"/>
                  <a:gd name="connsiteX17" fmla="*/ 0 w 1088688"/>
                  <a:gd name="connsiteY17" fmla="*/ 377999 h 525637"/>
                  <a:gd name="connsiteX18" fmla="*/ 0 w 1088688"/>
                  <a:gd name="connsiteY18" fmla="*/ 373985 h 525637"/>
                  <a:gd name="connsiteX19" fmla="*/ 0 w 1088688"/>
                  <a:gd name="connsiteY19" fmla="*/ 285002 h 525637"/>
                  <a:gd name="connsiteX20" fmla="*/ 0 w 1088688"/>
                  <a:gd name="connsiteY20" fmla="*/ 280988 h 525637"/>
                  <a:gd name="connsiteX21" fmla="*/ 0 w 1088688"/>
                  <a:gd name="connsiteY21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226347 h 525637"/>
                  <a:gd name="connsiteX3" fmla="*/ 1088688 w 1088688"/>
                  <a:gd name="connsiteY3" fmla="*/ 244649 h 525637"/>
                  <a:gd name="connsiteX4" fmla="*/ 1088688 w 1088688"/>
                  <a:gd name="connsiteY4" fmla="*/ 280988 h 525637"/>
                  <a:gd name="connsiteX5" fmla="*/ 1088688 w 1088688"/>
                  <a:gd name="connsiteY5" fmla="*/ 373985 h 525637"/>
                  <a:gd name="connsiteX6" fmla="*/ 1088688 w 1088688"/>
                  <a:gd name="connsiteY6" fmla="*/ 377999 h 525637"/>
                  <a:gd name="connsiteX7" fmla="*/ 1088688 w 1088688"/>
                  <a:gd name="connsiteY7" fmla="*/ 432640 h 525637"/>
                  <a:gd name="connsiteX8" fmla="*/ 1088688 w 1088688"/>
                  <a:gd name="connsiteY8" fmla="*/ 525637 h 525637"/>
                  <a:gd name="connsiteX9" fmla="*/ 933834 w 1088688"/>
                  <a:gd name="connsiteY9" fmla="*/ 525637 h 525637"/>
                  <a:gd name="connsiteX10" fmla="*/ 933290 w 1088688"/>
                  <a:gd name="connsiteY10" fmla="*/ 524829 h 525637"/>
                  <a:gd name="connsiteX11" fmla="*/ 835111 w 1088688"/>
                  <a:gd name="connsiteY11" fmla="*/ 484162 h 525637"/>
                  <a:gd name="connsiteX12" fmla="*/ 736931 w 1088688"/>
                  <a:gd name="connsiteY12" fmla="*/ 524829 h 525637"/>
                  <a:gd name="connsiteX13" fmla="*/ 736387 w 1088688"/>
                  <a:gd name="connsiteY13" fmla="*/ 525637 h 525637"/>
                  <a:gd name="connsiteX14" fmla="*/ 0 w 1088688"/>
                  <a:gd name="connsiteY14" fmla="*/ 525637 h 525637"/>
                  <a:gd name="connsiteX15" fmla="*/ 0 w 1088688"/>
                  <a:gd name="connsiteY15" fmla="*/ 432640 h 525637"/>
                  <a:gd name="connsiteX16" fmla="*/ 0 w 1088688"/>
                  <a:gd name="connsiteY16" fmla="*/ 377999 h 525637"/>
                  <a:gd name="connsiteX17" fmla="*/ 0 w 1088688"/>
                  <a:gd name="connsiteY17" fmla="*/ 373985 h 525637"/>
                  <a:gd name="connsiteX18" fmla="*/ 0 w 1088688"/>
                  <a:gd name="connsiteY18" fmla="*/ 285002 h 525637"/>
                  <a:gd name="connsiteX19" fmla="*/ 0 w 1088688"/>
                  <a:gd name="connsiteY19" fmla="*/ 280988 h 525637"/>
                  <a:gd name="connsiteX20" fmla="*/ 0 w 1088688"/>
                  <a:gd name="connsiteY20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226347 h 525637"/>
                  <a:gd name="connsiteX3" fmla="*/ 1088688 w 1088688"/>
                  <a:gd name="connsiteY3" fmla="*/ 280988 h 525637"/>
                  <a:gd name="connsiteX4" fmla="*/ 1088688 w 1088688"/>
                  <a:gd name="connsiteY4" fmla="*/ 373985 h 525637"/>
                  <a:gd name="connsiteX5" fmla="*/ 1088688 w 1088688"/>
                  <a:gd name="connsiteY5" fmla="*/ 377999 h 525637"/>
                  <a:gd name="connsiteX6" fmla="*/ 1088688 w 1088688"/>
                  <a:gd name="connsiteY6" fmla="*/ 432640 h 525637"/>
                  <a:gd name="connsiteX7" fmla="*/ 1088688 w 1088688"/>
                  <a:gd name="connsiteY7" fmla="*/ 525637 h 525637"/>
                  <a:gd name="connsiteX8" fmla="*/ 933834 w 1088688"/>
                  <a:gd name="connsiteY8" fmla="*/ 525637 h 525637"/>
                  <a:gd name="connsiteX9" fmla="*/ 933290 w 1088688"/>
                  <a:gd name="connsiteY9" fmla="*/ 524829 h 525637"/>
                  <a:gd name="connsiteX10" fmla="*/ 835111 w 1088688"/>
                  <a:gd name="connsiteY10" fmla="*/ 484162 h 525637"/>
                  <a:gd name="connsiteX11" fmla="*/ 736931 w 1088688"/>
                  <a:gd name="connsiteY11" fmla="*/ 524829 h 525637"/>
                  <a:gd name="connsiteX12" fmla="*/ 736387 w 1088688"/>
                  <a:gd name="connsiteY12" fmla="*/ 525637 h 525637"/>
                  <a:gd name="connsiteX13" fmla="*/ 0 w 1088688"/>
                  <a:gd name="connsiteY13" fmla="*/ 525637 h 525637"/>
                  <a:gd name="connsiteX14" fmla="*/ 0 w 1088688"/>
                  <a:gd name="connsiteY14" fmla="*/ 432640 h 525637"/>
                  <a:gd name="connsiteX15" fmla="*/ 0 w 1088688"/>
                  <a:gd name="connsiteY15" fmla="*/ 377999 h 525637"/>
                  <a:gd name="connsiteX16" fmla="*/ 0 w 1088688"/>
                  <a:gd name="connsiteY16" fmla="*/ 373985 h 525637"/>
                  <a:gd name="connsiteX17" fmla="*/ 0 w 1088688"/>
                  <a:gd name="connsiteY17" fmla="*/ 285002 h 525637"/>
                  <a:gd name="connsiteX18" fmla="*/ 0 w 1088688"/>
                  <a:gd name="connsiteY18" fmla="*/ 280988 h 525637"/>
                  <a:gd name="connsiteX19" fmla="*/ 0 w 1088688"/>
                  <a:gd name="connsiteY19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280988 h 525637"/>
                  <a:gd name="connsiteX3" fmla="*/ 1088688 w 1088688"/>
                  <a:gd name="connsiteY3" fmla="*/ 373985 h 525637"/>
                  <a:gd name="connsiteX4" fmla="*/ 1088688 w 1088688"/>
                  <a:gd name="connsiteY4" fmla="*/ 377999 h 525637"/>
                  <a:gd name="connsiteX5" fmla="*/ 1088688 w 1088688"/>
                  <a:gd name="connsiteY5" fmla="*/ 432640 h 525637"/>
                  <a:gd name="connsiteX6" fmla="*/ 1088688 w 1088688"/>
                  <a:gd name="connsiteY6" fmla="*/ 525637 h 525637"/>
                  <a:gd name="connsiteX7" fmla="*/ 933834 w 1088688"/>
                  <a:gd name="connsiteY7" fmla="*/ 525637 h 525637"/>
                  <a:gd name="connsiteX8" fmla="*/ 933290 w 1088688"/>
                  <a:gd name="connsiteY8" fmla="*/ 524829 h 525637"/>
                  <a:gd name="connsiteX9" fmla="*/ 835111 w 1088688"/>
                  <a:gd name="connsiteY9" fmla="*/ 484162 h 525637"/>
                  <a:gd name="connsiteX10" fmla="*/ 736931 w 1088688"/>
                  <a:gd name="connsiteY10" fmla="*/ 524829 h 525637"/>
                  <a:gd name="connsiteX11" fmla="*/ 736387 w 1088688"/>
                  <a:gd name="connsiteY11" fmla="*/ 525637 h 525637"/>
                  <a:gd name="connsiteX12" fmla="*/ 0 w 1088688"/>
                  <a:gd name="connsiteY12" fmla="*/ 525637 h 525637"/>
                  <a:gd name="connsiteX13" fmla="*/ 0 w 1088688"/>
                  <a:gd name="connsiteY13" fmla="*/ 432640 h 525637"/>
                  <a:gd name="connsiteX14" fmla="*/ 0 w 1088688"/>
                  <a:gd name="connsiteY14" fmla="*/ 377999 h 525637"/>
                  <a:gd name="connsiteX15" fmla="*/ 0 w 1088688"/>
                  <a:gd name="connsiteY15" fmla="*/ 373985 h 525637"/>
                  <a:gd name="connsiteX16" fmla="*/ 0 w 1088688"/>
                  <a:gd name="connsiteY16" fmla="*/ 285002 h 525637"/>
                  <a:gd name="connsiteX17" fmla="*/ 0 w 1088688"/>
                  <a:gd name="connsiteY17" fmla="*/ 280988 h 525637"/>
                  <a:gd name="connsiteX18" fmla="*/ 0 w 1088688"/>
                  <a:gd name="connsiteY18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373985 h 525637"/>
                  <a:gd name="connsiteX3" fmla="*/ 1088688 w 1088688"/>
                  <a:gd name="connsiteY3" fmla="*/ 377999 h 525637"/>
                  <a:gd name="connsiteX4" fmla="*/ 1088688 w 1088688"/>
                  <a:gd name="connsiteY4" fmla="*/ 432640 h 525637"/>
                  <a:gd name="connsiteX5" fmla="*/ 1088688 w 1088688"/>
                  <a:gd name="connsiteY5" fmla="*/ 525637 h 525637"/>
                  <a:gd name="connsiteX6" fmla="*/ 933834 w 1088688"/>
                  <a:gd name="connsiteY6" fmla="*/ 525637 h 525637"/>
                  <a:gd name="connsiteX7" fmla="*/ 933290 w 1088688"/>
                  <a:gd name="connsiteY7" fmla="*/ 524829 h 525637"/>
                  <a:gd name="connsiteX8" fmla="*/ 835111 w 1088688"/>
                  <a:gd name="connsiteY8" fmla="*/ 484162 h 525637"/>
                  <a:gd name="connsiteX9" fmla="*/ 736931 w 1088688"/>
                  <a:gd name="connsiteY9" fmla="*/ 524829 h 525637"/>
                  <a:gd name="connsiteX10" fmla="*/ 736387 w 1088688"/>
                  <a:gd name="connsiteY10" fmla="*/ 525637 h 525637"/>
                  <a:gd name="connsiteX11" fmla="*/ 0 w 1088688"/>
                  <a:gd name="connsiteY11" fmla="*/ 525637 h 525637"/>
                  <a:gd name="connsiteX12" fmla="*/ 0 w 1088688"/>
                  <a:gd name="connsiteY12" fmla="*/ 432640 h 525637"/>
                  <a:gd name="connsiteX13" fmla="*/ 0 w 1088688"/>
                  <a:gd name="connsiteY13" fmla="*/ 377999 h 525637"/>
                  <a:gd name="connsiteX14" fmla="*/ 0 w 1088688"/>
                  <a:gd name="connsiteY14" fmla="*/ 373985 h 525637"/>
                  <a:gd name="connsiteX15" fmla="*/ 0 w 1088688"/>
                  <a:gd name="connsiteY15" fmla="*/ 285002 h 525637"/>
                  <a:gd name="connsiteX16" fmla="*/ 0 w 1088688"/>
                  <a:gd name="connsiteY16" fmla="*/ 280988 h 525637"/>
                  <a:gd name="connsiteX17" fmla="*/ 0 w 1088688"/>
                  <a:gd name="connsiteY17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373985 h 525637"/>
                  <a:gd name="connsiteX3" fmla="*/ 1088688 w 1088688"/>
                  <a:gd name="connsiteY3" fmla="*/ 432640 h 525637"/>
                  <a:gd name="connsiteX4" fmla="*/ 1088688 w 1088688"/>
                  <a:gd name="connsiteY4" fmla="*/ 525637 h 525637"/>
                  <a:gd name="connsiteX5" fmla="*/ 933834 w 1088688"/>
                  <a:gd name="connsiteY5" fmla="*/ 525637 h 525637"/>
                  <a:gd name="connsiteX6" fmla="*/ 933290 w 1088688"/>
                  <a:gd name="connsiteY6" fmla="*/ 524829 h 525637"/>
                  <a:gd name="connsiteX7" fmla="*/ 835111 w 1088688"/>
                  <a:gd name="connsiteY7" fmla="*/ 484162 h 525637"/>
                  <a:gd name="connsiteX8" fmla="*/ 736931 w 1088688"/>
                  <a:gd name="connsiteY8" fmla="*/ 524829 h 525637"/>
                  <a:gd name="connsiteX9" fmla="*/ 736387 w 1088688"/>
                  <a:gd name="connsiteY9" fmla="*/ 525637 h 525637"/>
                  <a:gd name="connsiteX10" fmla="*/ 0 w 1088688"/>
                  <a:gd name="connsiteY10" fmla="*/ 525637 h 525637"/>
                  <a:gd name="connsiteX11" fmla="*/ 0 w 1088688"/>
                  <a:gd name="connsiteY11" fmla="*/ 432640 h 525637"/>
                  <a:gd name="connsiteX12" fmla="*/ 0 w 1088688"/>
                  <a:gd name="connsiteY12" fmla="*/ 377999 h 525637"/>
                  <a:gd name="connsiteX13" fmla="*/ 0 w 1088688"/>
                  <a:gd name="connsiteY13" fmla="*/ 373985 h 525637"/>
                  <a:gd name="connsiteX14" fmla="*/ 0 w 1088688"/>
                  <a:gd name="connsiteY14" fmla="*/ 285002 h 525637"/>
                  <a:gd name="connsiteX15" fmla="*/ 0 w 1088688"/>
                  <a:gd name="connsiteY15" fmla="*/ 280988 h 525637"/>
                  <a:gd name="connsiteX16" fmla="*/ 0 w 1088688"/>
                  <a:gd name="connsiteY16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373985 h 525637"/>
                  <a:gd name="connsiteX3" fmla="*/ 1088688 w 1088688"/>
                  <a:gd name="connsiteY3" fmla="*/ 525637 h 525637"/>
                  <a:gd name="connsiteX4" fmla="*/ 933834 w 1088688"/>
                  <a:gd name="connsiteY4" fmla="*/ 525637 h 525637"/>
                  <a:gd name="connsiteX5" fmla="*/ 933290 w 1088688"/>
                  <a:gd name="connsiteY5" fmla="*/ 524829 h 525637"/>
                  <a:gd name="connsiteX6" fmla="*/ 835111 w 1088688"/>
                  <a:gd name="connsiteY6" fmla="*/ 484162 h 525637"/>
                  <a:gd name="connsiteX7" fmla="*/ 736931 w 1088688"/>
                  <a:gd name="connsiteY7" fmla="*/ 524829 h 525637"/>
                  <a:gd name="connsiteX8" fmla="*/ 736387 w 1088688"/>
                  <a:gd name="connsiteY8" fmla="*/ 525637 h 525637"/>
                  <a:gd name="connsiteX9" fmla="*/ 0 w 1088688"/>
                  <a:gd name="connsiteY9" fmla="*/ 525637 h 525637"/>
                  <a:gd name="connsiteX10" fmla="*/ 0 w 1088688"/>
                  <a:gd name="connsiteY10" fmla="*/ 432640 h 525637"/>
                  <a:gd name="connsiteX11" fmla="*/ 0 w 1088688"/>
                  <a:gd name="connsiteY11" fmla="*/ 377999 h 525637"/>
                  <a:gd name="connsiteX12" fmla="*/ 0 w 1088688"/>
                  <a:gd name="connsiteY12" fmla="*/ 373985 h 525637"/>
                  <a:gd name="connsiteX13" fmla="*/ 0 w 1088688"/>
                  <a:gd name="connsiteY13" fmla="*/ 285002 h 525637"/>
                  <a:gd name="connsiteX14" fmla="*/ 0 w 1088688"/>
                  <a:gd name="connsiteY14" fmla="*/ 280988 h 525637"/>
                  <a:gd name="connsiteX15" fmla="*/ 0 w 1088688"/>
                  <a:gd name="connsiteY15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432640 h 525637"/>
                  <a:gd name="connsiteX10" fmla="*/ 0 w 1088688"/>
                  <a:gd name="connsiteY10" fmla="*/ 377999 h 525637"/>
                  <a:gd name="connsiteX11" fmla="*/ 0 w 1088688"/>
                  <a:gd name="connsiteY11" fmla="*/ 373985 h 525637"/>
                  <a:gd name="connsiteX12" fmla="*/ 0 w 1088688"/>
                  <a:gd name="connsiteY12" fmla="*/ 285002 h 525637"/>
                  <a:gd name="connsiteX13" fmla="*/ 0 w 1088688"/>
                  <a:gd name="connsiteY13" fmla="*/ 280988 h 525637"/>
                  <a:gd name="connsiteX14" fmla="*/ 0 w 1088688"/>
                  <a:gd name="connsiteY14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377999 h 525637"/>
                  <a:gd name="connsiteX10" fmla="*/ 0 w 1088688"/>
                  <a:gd name="connsiteY10" fmla="*/ 373985 h 525637"/>
                  <a:gd name="connsiteX11" fmla="*/ 0 w 1088688"/>
                  <a:gd name="connsiteY11" fmla="*/ 285002 h 525637"/>
                  <a:gd name="connsiteX12" fmla="*/ 0 w 1088688"/>
                  <a:gd name="connsiteY12" fmla="*/ 280988 h 525637"/>
                  <a:gd name="connsiteX13" fmla="*/ 0 w 1088688"/>
                  <a:gd name="connsiteY13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377999 h 525637"/>
                  <a:gd name="connsiteX10" fmla="*/ 0 w 1088688"/>
                  <a:gd name="connsiteY10" fmla="*/ 285002 h 525637"/>
                  <a:gd name="connsiteX11" fmla="*/ 0 w 1088688"/>
                  <a:gd name="connsiteY11" fmla="*/ 280988 h 525637"/>
                  <a:gd name="connsiteX12" fmla="*/ 0 w 1088688"/>
                  <a:gd name="connsiteY12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285002 h 525637"/>
                  <a:gd name="connsiteX10" fmla="*/ 0 w 1088688"/>
                  <a:gd name="connsiteY10" fmla="*/ 280988 h 525637"/>
                  <a:gd name="connsiteX11" fmla="*/ 0 w 1088688"/>
                  <a:gd name="connsiteY11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285002 h 525637"/>
                  <a:gd name="connsiteX10" fmla="*/ 0 w 1088688"/>
                  <a:gd name="connsiteY10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0 h 525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8688" h="525637">
                    <a:moveTo>
                      <a:pt x="0" y="0"/>
                    </a:moveTo>
                    <a:lnTo>
                      <a:pt x="1088688" y="0"/>
                    </a:lnTo>
                    <a:lnTo>
                      <a:pt x="1088688" y="525637"/>
                    </a:lnTo>
                    <a:lnTo>
                      <a:pt x="933834" y="525637"/>
                    </a:lnTo>
                    <a:lnTo>
                      <a:pt x="933290" y="524829"/>
                    </a:lnTo>
                    <a:cubicBezTo>
                      <a:pt x="908164" y="499704"/>
                      <a:pt x="873452" y="484162"/>
                      <a:pt x="835111" y="484162"/>
                    </a:cubicBezTo>
                    <a:cubicBezTo>
                      <a:pt x="796769" y="484162"/>
                      <a:pt x="762058" y="499704"/>
                      <a:pt x="736931" y="524829"/>
                    </a:cubicBezTo>
                    <a:lnTo>
                      <a:pt x="736387" y="525637"/>
                    </a:lnTo>
                    <a:lnTo>
                      <a:pt x="0" y="525637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Horz">
                <a:fgClr>
                  <a:srgbClr val="002060"/>
                </a:fgClr>
                <a:bgClr>
                  <a:schemeClr val="tx2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DBFAA674-6A9B-404D-A016-655AD7277235}"/>
                  </a:ext>
                </a:extLst>
              </p:cNvPr>
              <p:cNvSpPr/>
              <p:nvPr/>
            </p:nvSpPr>
            <p:spPr bwMode="auto">
              <a:xfrm>
                <a:off x="4674836" y="3228000"/>
                <a:ext cx="1030385" cy="136706"/>
              </a:xfrm>
              <a:custGeom>
                <a:avLst/>
                <a:gdLst>
                  <a:gd name="connsiteX0" fmla="*/ 418346 w 836692"/>
                  <a:gd name="connsiteY0" fmla="*/ 0 h 825241"/>
                  <a:gd name="connsiteX1" fmla="*/ 836692 w 836692"/>
                  <a:gd name="connsiteY1" fmla="*/ 812516 h 825241"/>
                  <a:gd name="connsiteX2" fmla="*/ 836032 w 836692"/>
                  <a:gd name="connsiteY2" fmla="*/ 825241 h 825241"/>
                  <a:gd name="connsiteX3" fmla="*/ 661 w 836692"/>
                  <a:gd name="connsiteY3" fmla="*/ 825241 h 825241"/>
                  <a:gd name="connsiteX4" fmla="*/ 0 w 836692"/>
                  <a:gd name="connsiteY4" fmla="*/ 812516 h 825241"/>
                  <a:gd name="connsiteX5" fmla="*/ 418346 w 836692"/>
                  <a:gd name="connsiteY5" fmla="*/ 0 h 825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6692" h="825241">
                    <a:moveTo>
                      <a:pt x="418346" y="0"/>
                    </a:moveTo>
                    <a:cubicBezTo>
                      <a:pt x="649392" y="0"/>
                      <a:pt x="836692" y="363776"/>
                      <a:pt x="836692" y="812516"/>
                    </a:cubicBezTo>
                    <a:lnTo>
                      <a:pt x="836032" y="825241"/>
                    </a:lnTo>
                    <a:lnTo>
                      <a:pt x="661" y="825241"/>
                    </a:lnTo>
                    <a:lnTo>
                      <a:pt x="0" y="812516"/>
                    </a:lnTo>
                    <a:cubicBezTo>
                      <a:pt x="0" y="363776"/>
                      <a:pt x="187300" y="0"/>
                      <a:pt x="418346" y="0"/>
                    </a:cubicBezTo>
                    <a:close/>
                  </a:path>
                </a:pathLst>
              </a:custGeom>
              <a:pattFill prst="lgConfetti">
                <a:fgClr>
                  <a:srgbClr val="800000"/>
                </a:fgClr>
                <a:bgClr>
                  <a:srgbClr val="FFC0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4524CADE-A797-4C5D-A9C3-80B5FB04A2E2}"/>
                </a:ext>
              </a:extLst>
            </p:cNvPr>
            <p:cNvSpPr/>
            <p:nvPr/>
          </p:nvSpPr>
          <p:spPr>
            <a:xfrm rot="16200000">
              <a:off x="4171427" y="3554029"/>
              <a:ext cx="118653" cy="297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B520C3C-19B9-4F73-B19D-D3012CDD2058}"/>
              </a:ext>
            </a:extLst>
          </p:cNvPr>
          <p:cNvGrpSpPr/>
          <p:nvPr/>
        </p:nvGrpSpPr>
        <p:grpSpPr>
          <a:xfrm>
            <a:off x="6041229" y="3286619"/>
            <a:ext cx="1800239" cy="716114"/>
            <a:chOff x="6041229" y="3286619"/>
            <a:chExt cx="1800239" cy="716114"/>
          </a:xfrm>
        </p:grpSpPr>
        <p:sp>
          <p:nvSpPr>
            <p:cNvPr id="234" name="楕円 233">
              <a:extLst>
                <a:ext uri="{FF2B5EF4-FFF2-40B4-BE49-F238E27FC236}">
                  <a16:creationId xmlns:a16="http://schemas.microsoft.com/office/drawing/2014/main" id="{BF662EEB-DEA0-4AF2-A8DB-1D3B9EF713E0}"/>
                </a:ext>
              </a:extLst>
            </p:cNvPr>
            <p:cNvSpPr/>
            <p:nvPr/>
          </p:nvSpPr>
          <p:spPr>
            <a:xfrm>
              <a:off x="6202030" y="3790993"/>
              <a:ext cx="171450" cy="1714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楕円 234">
              <a:extLst>
                <a:ext uri="{FF2B5EF4-FFF2-40B4-BE49-F238E27FC236}">
                  <a16:creationId xmlns:a16="http://schemas.microsoft.com/office/drawing/2014/main" id="{E4228554-48B1-4DAA-A705-B28427BB1DC6}"/>
                </a:ext>
              </a:extLst>
            </p:cNvPr>
            <p:cNvSpPr/>
            <p:nvPr/>
          </p:nvSpPr>
          <p:spPr>
            <a:xfrm>
              <a:off x="7268830" y="3790993"/>
              <a:ext cx="171450" cy="1714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0CCCE503-7924-4575-A172-FFF33930C279}"/>
                </a:ext>
              </a:extLst>
            </p:cNvPr>
            <p:cNvSpPr/>
            <p:nvPr/>
          </p:nvSpPr>
          <p:spPr bwMode="auto">
            <a:xfrm>
              <a:off x="6055521" y="3364706"/>
              <a:ext cx="329407" cy="300037"/>
            </a:xfrm>
            <a:custGeom>
              <a:avLst/>
              <a:gdLst>
                <a:gd name="connsiteX0" fmla="*/ 211376 w 442503"/>
                <a:gd name="connsiteY0" fmla="*/ 0 h 431968"/>
                <a:gd name="connsiteX1" fmla="*/ 442503 w 442503"/>
                <a:gd name="connsiteY1" fmla="*/ 0 h 431968"/>
                <a:gd name="connsiteX2" fmla="*/ 442503 w 442503"/>
                <a:gd name="connsiteY2" fmla="*/ 431968 h 431968"/>
                <a:gd name="connsiteX3" fmla="*/ 0 w 442503"/>
                <a:gd name="connsiteY3" fmla="*/ 431968 h 431968"/>
                <a:gd name="connsiteX4" fmla="*/ 0 w 442503"/>
                <a:gd name="connsiteY4" fmla="*/ 366114 h 431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503" h="431968">
                  <a:moveTo>
                    <a:pt x="211376" y="0"/>
                  </a:moveTo>
                  <a:lnTo>
                    <a:pt x="442503" y="0"/>
                  </a:lnTo>
                  <a:lnTo>
                    <a:pt x="442503" y="431968"/>
                  </a:lnTo>
                  <a:lnTo>
                    <a:pt x="0" y="431968"/>
                  </a:lnTo>
                  <a:lnTo>
                    <a:pt x="0" y="366114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8045CFB3-786B-4E01-B7A8-5EC47DCA1788}"/>
                </a:ext>
              </a:extLst>
            </p:cNvPr>
            <p:cNvGrpSpPr/>
            <p:nvPr/>
          </p:nvGrpSpPr>
          <p:grpSpPr>
            <a:xfrm>
              <a:off x="6041229" y="3286619"/>
              <a:ext cx="1800239" cy="716114"/>
              <a:chOff x="6041229" y="3286619"/>
              <a:chExt cx="1800239" cy="716114"/>
            </a:xfrm>
          </p:grpSpPr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6064F843-6C88-42E4-BD39-7DAAF49A5CB4}"/>
                  </a:ext>
                </a:extLst>
              </p:cNvPr>
              <p:cNvSpPr/>
              <p:nvPr/>
            </p:nvSpPr>
            <p:spPr>
              <a:xfrm>
                <a:off x="6041229" y="3350004"/>
                <a:ext cx="1554370" cy="540160"/>
              </a:xfrm>
              <a:custGeom>
                <a:avLst/>
                <a:gdLst>
                  <a:gd name="connsiteX0" fmla="*/ 1447558 w 1554370"/>
                  <a:gd name="connsiteY0" fmla="*/ 452058 h 540160"/>
                  <a:gd name="connsiteX1" fmla="*/ 1554370 w 1554370"/>
                  <a:gd name="connsiteY1" fmla="*/ 452058 h 540160"/>
                  <a:gd name="connsiteX2" fmla="*/ 1554370 w 1554370"/>
                  <a:gd name="connsiteY2" fmla="*/ 540160 h 540160"/>
                  <a:gd name="connsiteX3" fmla="*/ 1470230 w 1554370"/>
                  <a:gd name="connsiteY3" fmla="*/ 540160 h 540160"/>
                  <a:gd name="connsiteX4" fmla="*/ 1472561 w 1554370"/>
                  <a:gd name="connsiteY4" fmla="*/ 528612 h 540160"/>
                  <a:gd name="connsiteX5" fmla="*/ 1461187 w 1554370"/>
                  <a:gd name="connsiteY5" fmla="*/ 472273 h 540160"/>
                  <a:gd name="connsiteX6" fmla="*/ 182876 w 1554370"/>
                  <a:gd name="connsiteY6" fmla="*/ 32306 h 540160"/>
                  <a:gd name="connsiteX7" fmla="*/ 53898 w 1554370"/>
                  <a:gd name="connsiteY7" fmla="*/ 244061 h 540160"/>
                  <a:gd name="connsiteX8" fmla="*/ 53898 w 1554370"/>
                  <a:gd name="connsiteY8" fmla="*/ 282150 h 540160"/>
                  <a:gd name="connsiteX9" fmla="*/ 323905 w 1554370"/>
                  <a:gd name="connsiteY9" fmla="*/ 282150 h 540160"/>
                  <a:gd name="connsiteX10" fmla="*/ 323905 w 1554370"/>
                  <a:gd name="connsiteY10" fmla="*/ 32306 h 540160"/>
                  <a:gd name="connsiteX11" fmla="*/ 149207 w 1554370"/>
                  <a:gd name="connsiteY11" fmla="*/ 0 h 540160"/>
                  <a:gd name="connsiteX12" fmla="*/ 459389 w 1554370"/>
                  <a:gd name="connsiteY12" fmla="*/ 0 h 540160"/>
                  <a:gd name="connsiteX13" fmla="*/ 459389 w 1554370"/>
                  <a:gd name="connsiteY13" fmla="*/ 452058 h 540160"/>
                  <a:gd name="connsiteX14" fmla="*/ 1208087 w 1554370"/>
                  <a:gd name="connsiteY14" fmla="*/ 452058 h 540160"/>
                  <a:gd name="connsiteX15" fmla="*/ 1194458 w 1554370"/>
                  <a:gd name="connsiteY15" fmla="*/ 472273 h 540160"/>
                  <a:gd name="connsiteX16" fmla="*/ 1183084 w 1554370"/>
                  <a:gd name="connsiteY16" fmla="*/ 528612 h 540160"/>
                  <a:gd name="connsiteX17" fmla="*/ 1185415 w 1554370"/>
                  <a:gd name="connsiteY17" fmla="*/ 540160 h 540160"/>
                  <a:gd name="connsiteX18" fmla="*/ 459389 w 1554370"/>
                  <a:gd name="connsiteY18" fmla="*/ 540160 h 540160"/>
                  <a:gd name="connsiteX19" fmla="*/ 394128 w 1554370"/>
                  <a:gd name="connsiteY19" fmla="*/ 540160 h 540160"/>
                  <a:gd name="connsiteX20" fmla="*/ 396459 w 1554370"/>
                  <a:gd name="connsiteY20" fmla="*/ 528612 h 540160"/>
                  <a:gd name="connsiteX21" fmla="*/ 251721 w 1554370"/>
                  <a:gd name="connsiteY21" fmla="*/ 383873 h 540160"/>
                  <a:gd name="connsiteX22" fmla="*/ 106982 w 1554370"/>
                  <a:gd name="connsiteY22" fmla="*/ 528612 h 540160"/>
                  <a:gd name="connsiteX23" fmla="*/ 109313 w 1554370"/>
                  <a:gd name="connsiteY23" fmla="*/ 540160 h 540160"/>
                  <a:gd name="connsiteX24" fmla="*/ 0 w 1554370"/>
                  <a:gd name="connsiteY24" fmla="*/ 540160 h 540160"/>
                  <a:gd name="connsiteX25" fmla="*/ 0 w 1554370"/>
                  <a:gd name="connsiteY25" fmla="*/ 258434 h 54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554370" h="540160">
                    <a:moveTo>
                      <a:pt x="1447558" y="452058"/>
                    </a:moveTo>
                    <a:lnTo>
                      <a:pt x="1554370" y="452058"/>
                    </a:lnTo>
                    <a:lnTo>
                      <a:pt x="1554370" y="540160"/>
                    </a:lnTo>
                    <a:lnTo>
                      <a:pt x="1470230" y="540160"/>
                    </a:lnTo>
                    <a:lnTo>
                      <a:pt x="1472561" y="528612"/>
                    </a:lnTo>
                    <a:cubicBezTo>
                      <a:pt x="1472561" y="508627"/>
                      <a:pt x="1468511" y="489589"/>
                      <a:pt x="1461187" y="472273"/>
                    </a:cubicBezTo>
                    <a:close/>
                    <a:moveTo>
                      <a:pt x="182876" y="32306"/>
                    </a:moveTo>
                    <a:lnTo>
                      <a:pt x="53898" y="244061"/>
                    </a:lnTo>
                    <a:lnTo>
                      <a:pt x="53898" y="282150"/>
                    </a:lnTo>
                    <a:lnTo>
                      <a:pt x="323905" y="282150"/>
                    </a:lnTo>
                    <a:lnTo>
                      <a:pt x="323905" y="32306"/>
                    </a:lnTo>
                    <a:close/>
                    <a:moveTo>
                      <a:pt x="149207" y="0"/>
                    </a:moveTo>
                    <a:lnTo>
                      <a:pt x="459389" y="0"/>
                    </a:lnTo>
                    <a:lnTo>
                      <a:pt x="459389" y="452058"/>
                    </a:lnTo>
                    <a:lnTo>
                      <a:pt x="1208087" y="452058"/>
                    </a:lnTo>
                    <a:lnTo>
                      <a:pt x="1194458" y="472273"/>
                    </a:lnTo>
                    <a:cubicBezTo>
                      <a:pt x="1187134" y="489589"/>
                      <a:pt x="1183084" y="508627"/>
                      <a:pt x="1183084" y="528612"/>
                    </a:cubicBezTo>
                    <a:lnTo>
                      <a:pt x="1185415" y="540160"/>
                    </a:lnTo>
                    <a:lnTo>
                      <a:pt x="459389" y="540160"/>
                    </a:lnTo>
                    <a:lnTo>
                      <a:pt x="394128" y="540160"/>
                    </a:lnTo>
                    <a:lnTo>
                      <a:pt x="396459" y="528612"/>
                    </a:lnTo>
                    <a:cubicBezTo>
                      <a:pt x="396459" y="448674"/>
                      <a:pt x="331658" y="383873"/>
                      <a:pt x="251721" y="383873"/>
                    </a:cubicBezTo>
                    <a:cubicBezTo>
                      <a:pt x="171783" y="383873"/>
                      <a:pt x="106982" y="448674"/>
                      <a:pt x="106982" y="528612"/>
                    </a:cubicBezTo>
                    <a:lnTo>
                      <a:pt x="109313" y="540160"/>
                    </a:lnTo>
                    <a:lnTo>
                      <a:pt x="0" y="540160"/>
                    </a:lnTo>
                    <a:lnTo>
                      <a:pt x="0" y="258434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EFF8F239-2276-473C-85B9-12C873FDB632}"/>
                  </a:ext>
                </a:extLst>
              </p:cNvPr>
              <p:cNvSpPr/>
              <p:nvPr/>
            </p:nvSpPr>
            <p:spPr>
              <a:xfrm>
                <a:off x="7247302" y="3759235"/>
                <a:ext cx="243498" cy="243498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1BDD8EBE-9740-4B0B-A94F-8F1B7DE86760}"/>
                  </a:ext>
                </a:extLst>
              </p:cNvPr>
              <p:cNvSpPr/>
              <p:nvPr/>
            </p:nvSpPr>
            <p:spPr>
              <a:xfrm>
                <a:off x="6171200" y="3759235"/>
                <a:ext cx="243498" cy="243498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7E753940-A788-410B-BC7A-E325831B0C48}"/>
                  </a:ext>
                </a:extLst>
              </p:cNvPr>
              <p:cNvSpPr/>
              <p:nvPr/>
            </p:nvSpPr>
            <p:spPr bwMode="auto">
              <a:xfrm rot="744435">
                <a:off x="6126450" y="3286619"/>
                <a:ext cx="1715018" cy="141064"/>
              </a:xfrm>
              <a:custGeom>
                <a:avLst/>
                <a:gdLst>
                  <a:gd name="connsiteX0" fmla="*/ 1641542 w 1890710"/>
                  <a:gd name="connsiteY0" fmla="*/ 45719 h 171366"/>
                  <a:gd name="connsiteX1" fmla="*/ 1575509 w 1890710"/>
                  <a:gd name="connsiteY1" fmla="*/ 125647 h 171366"/>
                  <a:gd name="connsiteX2" fmla="*/ 1685444 w 1890710"/>
                  <a:gd name="connsiteY2" fmla="*/ 125647 h 171366"/>
                  <a:gd name="connsiteX3" fmla="*/ 1751477 w 1890710"/>
                  <a:gd name="connsiteY3" fmla="*/ 45719 h 171366"/>
                  <a:gd name="connsiteX4" fmla="*/ 1481140 w 1890710"/>
                  <a:gd name="connsiteY4" fmla="*/ 45719 h 171366"/>
                  <a:gd name="connsiteX5" fmla="*/ 1415107 w 1890710"/>
                  <a:gd name="connsiteY5" fmla="*/ 125647 h 171366"/>
                  <a:gd name="connsiteX6" fmla="*/ 1525039 w 1890710"/>
                  <a:gd name="connsiteY6" fmla="*/ 125647 h 171366"/>
                  <a:gd name="connsiteX7" fmla="*/ 1591072 w 1890710"/>
                  <a:gd name="connsiteY7" fmla="*/ 45719 h 171366"/>
                  <a:gd name="connsiteX8" fmla="*/ 1320738 w 1890710"/>
                  <a:gd name="connsiteY8" fmla="*/ 45719 h 171366"/>
                  <a:gd name="connsiteX9" fmla="*/ 1254705 w 1890710"/>
                  <a:gd name="connsiteY9" fmla="*/ 125647 h 171366"/>
                  <a:gd name="connsiteX10" fmla="*/ 1364637 w 1890710"/>
                  <a:gd name="connsiteY10" fmla="*/ 125647 h 171366"/>
                  <a:gd name="connsiteX11" fmla="*/ 1430670 w 1890710"/>
                  <a:gd name="connsiteY11" fmla="*/ 45719 h 171366"/>
                  <a:gd name="connsiteX12" fmla="*/ 1160336 w 1890710"/>
                  <a:gd name="connsiteY12" fmla="*/ 45719 h 171366"/>
                  <a:gd name="connsiteX13" fmla="*/ 1094303 w 1890710"/>
                  <a:gd name="connsiteY13" fmla="*/ 125647 h 171366"/>
                  <a:gd name="connsiteX14" fmla="*/ 1204235 w 1890710"/>
                  <a:gd name="connsiteY14" fmla="*/ 125647 h 171366"/>
                  <a:gd name="connsiteX15" fmla="*/ 1270268 w 1890710"/>
                  <a:gd name="connsiteY15" fmla="*/ 45719 h 171366"/>
                  <a:gd name="connsiteX16" fmla="*/ 999934 w 1890710"/>
                  <a:gd name="connsiteY16" fmla="*/ 45719 h 171366"/>
                  <a:gd name="connsiteX17" fmla="*/ 933901 w 1890710"/>
                  <a:gd name="connsiteY17" fmla="*/ 125647 h 171366"/>
                  <a:gd name="connsiteX18" fmla="*/ 1043833 w 1890710"/>
                  <a:gd name="connsiteY18" fmla="*/ 125647 h 171366"/>
                  <a:gd name="connsiteX19" fmla="*/ 1109866 w 1890710"/>
                  <a:gd name="connsiteY19" fmla="*/ 45719 h 171366"/>
                  <a:gd name="connsiteX20" fmla="*/ 839532 w 1890710"/>
                  <a:gd name="connsiteY20" fmla="*/ 45719 h 171366"/>
                  <a:gd name="connsiteX21" fmla="*/ 773499 w 1890710"/>
                  <a:gd name="connsiteY21" fmla="*/ 125647 h 171366"/>
                  <a:gd name="connsiteX22" fmla="*/ 883431 w 1890710"/>
                  <a:gd name="connsiteY22" fmla="*/ 125647 h 171366"/>
                  <a:gd name="connsiteX23" fmla="*/ 949464 w 1890710"/>
                  <a:gd name="connsiteY23" fmla="*/ 45719 h 171366"/>
                  <a:gd name="connsiteX24" fmla="*/ 679130 w 1890710"/>
                  <a:gd name="connsiteY24" fmla="*/ 45719 h 171366"/>
                  <a:gd name="connsiteX25" fmla="*/ 613097 w 1890710"/>
                  <a:gd name="connsiteY25" fmla="*/ 125647 h 171366"/>
                  <a:gd name="connsiteX26" fmla="*/ 723029 w 1890710"/>
                  <a:gd name="connsiteY26" fmla="*/ 125647 h 171366"/>
                  <a:gd name="connsiteX27" fmla="*/ 789062 w 1890710"/>
                  <a:gd name="connsiteY27" fmla="*/ 45719 h 171366"/>
                  <a:gd name="connsiteX28" fmla="*/ 518728 w 1890710"/>
                  <a:gd name="connsiteY28" fmla="*/ 45719 h 171366"/>
                  <a:gd name="connsiteX29" fmla="*/ 452695 w 1890710"/>
                  <a:gd name="connsiteY29" fmla="*/ 125647 h 171366"/>
                  <a:gd name="connsiteX30" fmla="*/ 562627 w 1890710"/>
                  <a:gd name="connsiteY30" fmla="*/ 125647 h 171366"/>
                  <a:gd name="connsiteX31" fmla="*/ 628660 w 1890710"/>
                  <a:gd name="connsiteY31" fmla="*/ 45719 h 171366"/>
                  <a:gd name="connsiteX32" fmla="*/ 358326 w 1890710"/>
                  <a:gd name="connsiteY32" fmla="*/ 45719 h 171366"/>
                  <a:gd name="connsiteX33" fmla="*/ 292293 w 1890710"/>
                  <a:gd name="connsiteY33" fmla="*/ 125647 h 171366"/>
                  <a:gd name="connsiteX34" fmla="*/ 402225 w 1890710"/>
                  <a:gd name="connsiteY34" fmla="*/ 125647 h 171366"/>
                  <a:gd name="connsiteX35" fmla="*/ 468258 w 1890710"/>
                  <a:gd name="connsiteY35" fmla="*/ 45719 h 171366"/>
                  <a:gd name="connsiteX36" fmla="*/ 197924 w 1890710"/>
                  <a:gd name="connsiteY36" fmla="*/ 45719 h 171366"/>
                  <a:gd name="connsiteX37" fmla="*/ 131891 w 1890710"/>
                  <a:gd name="connsiteY37" fmla="*/ 125647 h 171366"/>
                  <a:gd name="connsiteX38" fmla="*/ 241823 w 1890710"/>
                  <a:gd name="connsiteY38" fmla="*/ 125647 h 171366"/>
                  <a:gd name="connsiteX39" fmla="*/ 307856 w 1890710"/>
                  <a:gd name="connsiteY39" fmla="*/ 45719 h 171366"/>
                  <a:gd name="connsiteX40" fmla="*/ 83981 w 1890710"/>
                  <a:gd name="connsiteY40" fmla="*/ 0 h 171366"/>
                  <a:gd name="connsiteX41" fmla="*/ 1883090 w 1890710"/>
                  <a:gd name="connsiteY41" fmla="*/ 0 h 171366"/>
                  <a:gd name="connsiteX42" fmla="*/ 1890710 w 1890710"/>
                  <a:gd name="connsiteY42" fmla="*/ 7620 h 171366"/>
                  <a:gd name="connsiteX43" fmla="*/ 1890710 w 1890710"/>
                  <a:gd name="connsiteY43" fmla="*/ 38099 h 171366"/>
                  <a:gd name="connsiteX44" fmla="*/ 1883090 w 1890710"/>
                  <a:gd name="connsiteY44" fmla="*/ 45719 h 171366"/>
                  <a:gd name="connsiteX45" fmla="*/ 1801947 w 1890710"/>
                  <a:gd name="connsiteY45" fmla="*/ 45719 h 171366"/>
                  <a:gd name="connsiteX46" fmla="*/ 1735914 w 1890710"/>
                  <a:gd name="connsiteY46" fmla="*/ 125647 h 171366"/>
                  <a:gd name="connsiteX47" fmla="*/ 1806729 w 1890710"/>
                  <a:gd name="connsiteY47" fmla="*/ 125647 h 171366"/>
                  <a:gd name="connsiteX48" fmla="*/ 1814349 w 1890710"/>
                  <a:gd name="connsiteY48" fmla="*/ 133267 h 171366"/>
                  <a:gd name="connsiteX49" fmla="*/ 1814349 w 1890710"/>
                  <a:gd name="connsiteY49" fmla="*/ 163746 h 171366"/>
                  <a:gd name="connsiteX50" fmla="*/ 1806729 w 1890710"/>
                  <a:gd name="connsiteY50" fmla="*/ 171366 h 171366"/>
                  <a:gd name="connsiteX51" fmla="*/ 7620 w 1890710"/>
                  <a:gd name="connsiteY51" fmla="*/ 171366 h 171366"/>
                  <a:gd name="connsiteX52" fmla="*/ 0 w 1890710"/>
                  <a:gd name="connsiteY52" fmla="*/ 163746 h 171366"/>
                  <a:gd name="connsiteX53" fmla="*/ 0 w 1890710"/>
                  <a:gd name="connsiteY53" fmla="*/ 133267 h 171366"/>
                  <a:gd name="connsiteX54" fmla="*/ 7620 w 1890710"/>
                  <a:gd name="connsiteY54" fmla="*/ 125647 h 171366"/>
                  <a:gd name="connsiteX55" fmla="*/ 81421 w 1890710"/>
                  <a:gd name="connsiteY55" fmla="*/ 125647 h 171366"/>
                  <a:gd name="connsiteX56" fmla="*/ 147454 w 1890710"/>
                  <a:gd name="connsiteY56" fmla="*/ 45719 h 171366"/>
                  <a:gd name="connsiteX57" fmla="*/ 83981 w 1890710"/>
                  <a:gd name="connsiteY57" fmla="*/ 45719 h 171366"/>
                  <a:gd name="connsiteX58" fmla="*/ 76361 w 1890710"/>
                  <a:gd name="connsiteY58" fmla="*/ 38099 h 171366"/>
                  <a:gd name="connsiteX59" fmla="*/ 76361 w 1890710"/>
                  <a:gd name="connsiteY59" fmla="*/ 7620 h 171366"/>
                  <a:gd name="connsiteX60" fmla="*/ 83981 w 1890710"/>
                  <a:gd name="connsiteY60" fmla="*/ 0 h 17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1890710" h="171366">
                    <a:moveTo>
                      <a:pt x="1641542" y="45719"/>
                    </a:moveTo>
                    <a:lnTo>
                      <a:pt x="1575509" y="125647"/>
                    </a:lnTo>
                    <a:lnTo>
                      <a:pt x="1685444" y="125647"/>
                    </a:lnTo>
                    <a:lnTo>
                      <a:pt x="1751477" y="45719"/>
                    </a:lnTo>
                    <a:close/>
                    <a:moveTo>
                      <a:pt x="1481140" y="45719"/>
                    </a:moveTo>
                    <a:lnTo>
                      <a:pt x="1415107" y="125647"/>
                    </a:lnTo>
                    <a:lnTo>
                      <a:pt x="1525039" y="125647"/>
                    </a:lnTo>
                    <a:lnTo>
                      <a:pt x="1591072" y="45719"/>
                    </a:lnTo>
                    <a:close/>
                    <a:moveTo>
                      <a:pt x="1320738" y="45719"/>
                    </a:moveTo>
                    <a:lnTo>
                      <a:pt x="1254705" y="125647"/>
                    </a:lnTo>
                    <a:lnTo>
                      <a:pt x="1364637" y="125647"/>
                    </a:lnTo>
                    <a:lnTo>
                      <a:pt x="1430670" y="45719"/>
                    </a:lnTo>
                    <a:close/>
                    <a:moveTo>
                      <a:pt x="1160336" y="45719"/>
                    </a:moveTo>
                    <a:lnTo>
                      <a:pt x="1094303" y="125647"/>
                    </a:lnTo>
                    <a:lnTo>
                      <a:pt x="1204235" y="125647"/>
                    </a:lnTo>
                    <a:lnTo>
                      <a:pt x="1270268" y="45719"/>
                    </a:lnTo>
                    <a:close/>
                    <a:moveTo>
                      <a:pt x="999934" y="45719"/>
                    </a:moveTo>
                    <a:lnTo>
                      <a:pt x="933901" y="125647"/>
                    </a:lnTo>
                    <a:lnTo>
                      <a:pt x="1043833" y="125647"/>
                    </a:lnTo>
                    <a:lnTo>
                      <a:pt x="1109866" y="45719"/>
                    </a:lnTo>
                    <a:close/>
                    <a:moveTo>
                      <a:pt x="839532" y="45719"/>
                    </a:moveTo>
                    <a:lnTo>
                      <a:pt x="773499" y="125647"/>
                    </a:lnTo>
                    <a:lnTo>
                      <a:pt x="883431" y="125647"/>
                    </a:lnTo>
                    <a:lnTo>
                      <a:pt x="949464" y="45719"/>
                    </a:lnTo>
                    <a:close/>
                    <a:moveTo>
                      <a:pt x="679130" y="45719"/>
                    </a:moveTo>
                    <a:lnTo>
                      <a:pt x="613097" y="125647"/>
                    </a:lnTo>
                    <a:lnTo>
                      <a:pt x="723029" y="125647"/>
                    </a:lnTo>
                    <a:lnTo>
                      <a:pt x="789062" y="45719"/>
                    </a:lnTo>
                    <a:close/>
                    <a:moveTo>
                      <a:pt x="518728" y="45719"/>
                    </a:moveTo>
                    <a:lnTo>
                      <a:pt x="452695" y="125647"/>
                    </a:lnTo>
                    <a:lnTo>
                      <a:pt x="562627" y="125647"/>
                    </a:lnTo>
                    <a:lnTo>
                      <a:pt x="628660" y="45719"/>
                    </a:lnTo>
                    <a:close/>
                    <a:moveTo>
                      <a:pt x="358326" y="45719"/>
                    </a:moveTo>
                    <a:lnTo>
                      <a:pt x="292293" y="125647"/>
                    </a:lnTo>
                    <a:lnTo>
                      <a:pt x="402225" y="125647"/>
                    </a:lnTo>
                    <a:lnTo>
                      <a:pt x="468258" y="45719"/>
                    </a:lnTo>
                    <a:close/>
                    <a:moveTo>
                      <a:pt x="197924" y="45719"/>
                    </a:moveTo>
                    <a:lnTo>
                      <a:pt x="131891" y="125647"/>
                    </a:lnTo>
                    <a:lnTo>
                      <a:pt x="241823" y="125647"/>
                    </a:lnTo>
                    <a:lnTo>
                      <a:pt x="307856" y="45719"/>
                    </a:lnTo>
                    <a:close/>
                    <a:moveTo>
                      <a:pt x="83981" y="0"/>
                    </a:moveTo>
                    <a:lnTo>
                      <a:pt x="1883090" y="0"/>
                    </a:lnTo>
                    <a:cubicBezTo>
                      <a:pt x="1887298" y="0"/>
                      <a:pt x="1890710" y="3412"/>
                      <a:pt x="1890710" y="7620"/>
                    </a:cubicBezTo>
                    <a:lnTo>
                      <a:pt x="1890710" y="38099"/>
                    </a:lnTo>
                    <a:cubicBezTo>
                      <a:pt x="1890710" y="42307"/>
                      <a:pt x="1887298" y="45719"/>
                      <a:pt x="1883090" y="45719"/>
                    </a:cubicBezTo>
                    <a:lnTo>
                      <a:pt x="1801947" y="45719"/>
                    </a:lnTo>
                    <a:lnTo>
                      <a:pt x="1735914" y="125647"/>
                    </a:lnTo>
                    <a:lnTo>
                      <a:pt x="1806729" y="125647"/>
                    </a:lnTo>
                    <a:cubicBezTo>
                      <a:pt x="1810937" y="125647"/>
                      <a:pt x="1814349" y="129059"/>
                      <a:pt x="1814349" y="133267"/>
                    </a:cubicBezTo>
                    <a:lnTo>
                      <a:pt x="1814349" y="163746"/>
                    </a:lnTo>
                    <a:cubicBezTo>
                      <a:pt x="1814349" y="167954"/>
                      <a:pt x="1810937" y="171366"/>
                      <a:pt x="1806729" y="171366"/>
                    </a:cubicBezTo>
                    <a:lnTo>
                      <a:pt x="7620" y="171366"/>
                    </a:lnTo>
                    <a:cubicBezTo>
                      <a:pt x="3412" y="171366"/>
                      <a:pt x="0" y="167954"/>
                      <a:pt x="0" y="163746"/>
                    </a:cubicBezTo>
                    <a:lnTo>
                      <a:pt x="0" y="133267"/>
                    </a:lnTo>
                    <a:cubicBezTo>
                      <a:pt x="0" y="129059"/>
                      <a:pt x="3412" y="125647"/>
                      <a:pt x="7620" y="125647"/>
                    </a:cubicBezTo>
                    <a:lnTo>
                      <a:pt x="81421" y="125647"/>
                    </a:lnTo>
                    <a:lnTo>
                      <a:pt x="147454" y="45719"/>
                    </a:lnTo>
                    <a:lnTo>
                      <a:pt x="83981" y="45719"/>
                    </a:lnTo>
                    <a:cubicBezTo>
                      <a:pt x="79773" y="45719"/>
                      <a:pt x="76361" y="42307"/>
                      <a:pt x="76361" y="38099"/>
                    </a:cubicBezTo>
                    <a:lnTo>
                      <a:pt x="76361" y="7620"/>
                    </a:lnTo>
                    <a:cubicBezTo>
                      <a:pt x="76361" y="3412"/>
                      <a:pt x="79773" y="0"/>
                      <a:pt x="8398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54D26962-66B2-4204-96D8-0B358A91025B}"/>
                  </a:ext>
                </a:extLst>
              </p:cNvPr>
              <p:cNvSpPr/>
              <p:nvPr/>
            </p:nvSpPr>
            <p:spPr>
              <a:xfrm>
                <a:off x="6534494" y="3354000"/>
                <a:ext cx="1088688" cy="425101"/>
              </a:xfrm>
              <a:custGeom>
                <a:avLst/>
                <a:gdLst>
                  <a:gd name="connsiteX0" fmla="*/ 0 w 1088688"/>
                  <a:gd name="connsiteY0" fmla="*/ 0 h 425101"/>
                  <a:gd name="connsiteX1" fmla="*/ 45591 w 1088688"/>
                  <a:gd name="connsiteY1" fmla="*/ 0 h 425101"/>
                  <a:gd name="connsiteX2" fmla="*/ 45591 w 1088688"/>
                  <a:gd name="connsiteY2" fmla="*/ 222250 h 425101"/>
                  <a:gd name="connsiteX3" fmla="*/ 1088688 w 1088688"/>
                  <a:gd name="connsiteY3" fmla="*/ 222250 h 425101"/>
                  <a:gd name="connsiteX4" fmla="*/ 1088688 w 1088688"/>
                  <a:gd name="connsiteY4" fmla="*/ 425101 h 425101"/>
                  <a:gd name="connsiteX5" fmla="*/ 933834 w 1088688"/>
                  <a:gd name="connsiteY5" fmla="*/ 425101 h 425101"/>
                  <a:gd name="connsiteX6" fmla="*/ 933290 w 1088688"/>
                  <a:gd name="connsiteY6" fmla="*/ 424293 h 425101"/>
                  <a:gd name="connsiteX7" fmla="*/ 835111 w 1088688"/>
                  <a:gd name="connsiteY7" fmla="*/ 383626 h 425101"/>
                  <a:gd name="connsiteX8" fmla="*/ 736931 w 1088688"/>
                  <a:gd name="connsiteY8" fmla="*/ 424293 h 425101"/>
                  <a:gd name="connsiteX9" fmla="*/ 736387 w 1088688"/>
                  <a:gd name="connsiteY9" fmla="*/ 425101 h 425101"/>
                  <a:gd name="connsiteX10" fmla="*/ 0 w 1088688"/>
                  <a:gd name="connsiteY10" fmla="*/ 425101 h 425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8688" h="425101">
                    <a:moveTo>
                      <a:pt x="0" y="0"/>
                    </a:moveTo>
                    <a:lnTo>
                      <a:pt x="45591" y="0"/>
                    </a:lnTo>
                    <a:lnTo>
                      <a:pt x="45591" y="222250"/>
                    </a:lnTo>
                    <a:lnTo>
                      <a:pt x="1088688" y="222250"/>
                    </a:lnTo>
                    <a:lnTo>
                      <a:pt x="1088688" y="425101"/>
                    </a:lnTo>
                    <a:lnTo>
                      <a:pt x="933834" y="425101"/>
                    </a:lnTo>
                    <a:lnTo>
                      <a:pt x="933290" y="424293"/>
                    </a:lnTo>
                    <a:cubicBezTo>
                      <a:pt x="908164" y="399168"/>
                      <a:pt x="873452" y="383626"/>
                      <a:pt x="835111" y="383626"/>
                    </a:cubicBezTo>
                    <a:cubicBezTo>
                      <a:pt x="796769" y="383626"/>
                      <a:pt x="762058" y="399168"/>
                      <a:pt x="736931" y="424293"/>
                    </a:cubicBezTo>
                    <a:lnTo>
                      <a:pt x="736387" y="425101"/>
                    </a:lnTo>
                    <a:lnTo>
                      <a:pt x="0" y="42510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波線 430">
                <a:extLst>
                  <a:ext uri="{FF2B5EF4-FFF2-40B4-BE49-F238E27FC236}">
                    <a16:creationId xmlns:a16="http://schemas.microsoft.com/office/drawing/2014/main" id="{EA4BF8C8-A043-4B87-82F8-F9415CBFE582}"/>
                  </a:ext>
                </a:extLst>
              </p:cNvPr>
              <p:cNvSpPr/>
              <p:nvPr/>
            </p:nvSpPr>
            <p:spPr bwMode="auto">
              <a:xfrm rot="1800000">
                <a:off x="7697365" y="3604654"/>
                <a:ext cx="90010" cy="128421"/>
              </a:xfrm>
              <a:prstGeom prst="wave">
                <a:avLst>
                  <a:gd name="adj1" fmla="val 6937"/>
                  <a:gd name="adj2" fmla="val 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16AF0FAA-CB50-4FB1-90F6-7514DBD8E100}"/>
                </a:ext>
              </a:extLst>
            </p:cNvPr>
            <p:cNvSpPr/>
            <p:nvPr/>
          </p:nvSpPr>
          <p:spPr>
            <a:xfrm rot="16200000">
              <a:off x="6052681" y="3554029"/>
              <a:ext cx="118653" cy="297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6FAC49EE-4139-4DDD-B593-825B3294BCDD}"/>
              </a:ext>
            </a:extLst>
          </p:cNvPr>
          <p:cNvGrpSpPr/>
          <p:nvPr/>
        </p:nvGrpSpPr>
        <p:grpSpPr>
          <a:xfrm>
            <a:off x="7914479" y="3350004"/>
            <a:ext cx="1851622" cy="652729"/>
            <a:chOff x="7914479" y="3350004"/>
            <a:chExt cx="1851622" cy="652729"/>
          </a:xfrm>
        </p:grpSpPr>
        <p:sp>
          <p:nvSpPr>
            <p:cNvPr id="236" name="楕円 235">
              <a:extLst>
                <a:ext uri="{FF2B5EF4-FFF2-40B4-BE49-F238E27FC236}">
                  <a16:creationId xmlns:a16="http://schemas.microsoft.com/office/drawing/2014/main" id="{45A5D93B-CDB4-4EC3-8B9B-2AEA4810D9E6}"/>
                </a:ext>
              </a:extLst>
            </p:cNvPr>
            <p:cNvSpPr/>
            <p:nvPr/>
          </p:nvSpPr>
          <p:spPr>
            <a:xfrm>
              <a:off x="8075280" y="3790993"/>
              <a:ext cx="171450" cy="1714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楕円 236">
              <a:extLst>
                <a:ext uri="{FF2B5EF4-FFF2-40B4-BE49-F238E27FC236}">
                  <a16:creationId xmlns:a16="http://schemas.microsoft.com/office/drawing/2014/main" id="{6931D07B-83C7-4A83-AE57-A2E0FE7E8DC0}"/>
                </a:ext>
              </a:extLst>
            </p:cNvPr>
            <p:cNvSpPr/>
            <p:nvPr/>
          </p:nvSpPr>
          <p:spPr>
            <a:xfrm>
              <a:off x="9142080" y="3790993"/>
              <a:ext cx="171450" cy="1714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3706F8AF-9590-4BBB-BCB0-2F9CBDF5958A}"/>
                </a:ext>
              </a:extLst>
            </p:cNvPr>
            <p:cNvSpPr/>
            <p:nvPr/>
          </p:nvSpPr>
          <p:spPr bwMode="auto">
            <a:xfrm>
              <a:off x="7928771" y="3364706"/>
              <a:ext cx="329407" cy="300037"/>
            </a:xfrm>
            <a:custGeom>
              <a:avLst/>
              <a:gdLst>
                <a:gd name="connsiteX0" fmla="*/ 211376 w 442503"/>
                <a:gd name="connsiteY0" fmla="*/ 0 h 431968"/>
                <a:gd name="connsiteX1" fmla="*/ 442503 w 442503"/>
                <a:gd name="connsiteY1" fmla="*/ 0 h 431968"/>
                <a:gd name="connsiteX2" fmla="*/ 442503 w 442503"/>
                <a:gd name="connsiteY2" fmla="*/ 431968 h 431968"/>
                <a:gd name="connsiteX3" fmla="*/ 0 w 442503"/>
                <a:gd name="connsiteY3" fmla="*/ 431968 h 431968"/>
                <a:gd name="connsiteX4" fmla="*/ 0 w 442503"/>
                <a:gd name="connsiteY4" fmla="*/ 366114 h 431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503" h="431968">
                  <a:moveTo>
                    <a:pt x="211376" y="0"/>
                  </a:moveTo>
                  <a:lnTo>
                    <a:pt x="442503" y="0"/>
                  </a:lnTo>
                  <a:lnTo>
                    <a:pt x="442503" y="431968"/>
                  </a:lnTo>
                  <a:lnTo>
                    <a:pt x="0" y="431968"/>
                  </a:lnTo>
                  <a:lnTo>
                    <a:pt x="0" y="366114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691E6B7-3877-4BD0-9075-E2A5A6B08DD9}"/>
                </a:ext>
              </a:extLst>
            </p:cNvPr>
            <p:cNvGrpSpPr/>
            <p:nvPr/>
          </p:nvGrpSpPr>
          <p:grpSpPr>
            <a:xfrm>
              <a:off x="7914479" y="3350004"/>
              <a:ext cx="1851622" cy="652729"/>
              <a:chOff x="7914479" y="3350004"/>
              <a:chExt cx="1851622" cy="652729"/>
            </a:xfrm>
          </p:grpSpPr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BAC927B7-2B65-4964-80A0-CE29ECA01A7A}"/>
                  </a:ext>
                </a:extLst>
              </p:cNvPr>
              <p:cNvSpPr/>
              <p:nvPr/>
            </p:nvSpPr>
            <p:spPr>
              <a:xfrm>
                <a:off x="7914479" y="3350004"/>
                <a:ext cx="1554370" cy="540160"/>
              </a:xfrm>
              <a:custGeom>
                <a:avLst/>
                <a:gdLst>
                  <a:gd name="connsiteX0" fmla="*/ 1447558 w 1554370"/>
                  <a:gd name="connsiteY0" fmla="*/ 452058 h 540160"/>
                  <a:gd name="connsiteX1" fmla="*/ 1554370 w 1554370"/>
                  <a:gd name="connsiteY1" fmla="*/ 452058 h 540160"/>
                  <a:gd name="connsiteX2" fmla="*/ 1554370 w 1554370"/>
                  <a:gd name="connsiteY2" fmla="*/ 540160 h 540160"/>
                  <a:gd name="connsiteX3" fmla="*/ 1470230 w 1554370"/>
                  <a:gd name="connsiteY3" fmla="*/ 540160 h 540160"/>
                  <a:gd name="connsiteX4" fmla="*/ 1472561 w 1554370"/>
                  <a:gd name="connsiteY4" fmla="*/ 528612 h 540160"/>
                  <a:gd name="connsiteX5" fmla="*/ 1461187 w 1554370"/>
                  <a:gd name="connsiteY5" fmla="*/ 472273 h 540160"/>
                  <a:gd name="connsiteX6" fmla="*/ 182876 w 1554370"/>
                  <a:gd name="connsiteY6" fmla="*/ 32306 h 540160"/>
                  <a:gd name="connsiteX7" fmla="*/ 53898 w 1554370"/>
                  <a:gd name="connsiteY7" fmla="*/ 244061 h 540160"/>
                  <a:gd name="connsiteX8" fmla="*/ 53898 w 1554370"/>
                  <a:gd name="connsiteY8" fmla="*/ 282150 h 540160"/>
                  <a:gd name="connsiteX9" fmla="*/ 323905 w 1554370"/>
                  <a:gd name="connsiteY9" fmla="*/ 282150 h 540160"/>
                  <a:gd name="connsiteX10" fmla="*/ 323905 w 1554370"/>
                  <a:gd name="connsiteY10" fmla="*/ 32306 h 540160"/>
                  <a:gd name="connsiteX11" fmla="*/ 149207 w 1554370"/>
                  <a:gd name="connsiteY11" fmla="*/ 0 h 540160"/>
                  <a:gd name="connsiteX12" fmla="*/ 459389 w 1554370"/>
                  <a:gd name="connsiteY12" fmla="*/ 0 h 540160"/>
                  <a:gd name="connsiteX13" fmla="*/ 459389 w 1554370"/>
                  <a:gd name="connsiteY13" fmla="*/ 452058 h 540160"/>
                  <a:gd name="connsiteX14" fmla="*/ 1208087 w 1554370"/>
                  <a:gd name="connsiteY14" fmla="*/ 452058 h 540160"/>
                  <a:gd name="connsiteX15" fmla="*/ 1194458 w 1554370"/>
                  <a:gd name="connsiteY15" fmla="*/ 472273 h 540160"/>
                  <a:gd name="connsiteX16" fmla="*/ 1183084 w 1554370"/>
                  <a:gd name="connsiteY16" fmla="*/ 528612 h 540160"/>
                  <a:gd name="connsiteX17" fmla="*/ 1185415 w 1554370"/>
                  <a:gd name="connsiteY17" fmla="*/ 540160 h 540160"/>
                  <a:gd name="connsiteX18" fmla="*/ 459389 w 1554370"/>
                  <a:gd name="connsiteY18" fmla="*/ 540160 h 540160"/>
                  <a:gd name="connsiteX19" fmla="*/ 394128 w 1554370"/>
                  <a:gd name="connsiteY19" fmla="*/ 540160 h 540160"/>
                  <a:gd name="connsiteX20" fmla="*/ 396459 w 1554370"/>
                  <a:gd name="connsiteY20" fmla="*/ 528612 h 540160"/>
                  <a:gd name="connsiteX21" fmla="*/ 251721 w 1554370"/>
                  <a:gd name="connsiteY21" fmla="*/ 383873 h 540160"/>
                  <a:gd name="connsiteX22" fmla="*/ 106982 w 1554370"/>
                  <a:gd name="connsiteY22" fmla="*/ 528612 h 540160"/>
                  <a:gd name="connsiteX23" fmla="*/ 109313 w 1554370"/>
                  <a:gd name="connsiteY23" fmla="*/ 540160 h 540160"/>
                  <a:gd name="connsiteX24" fmla="*/ 0 w 1554370"/>
                  <a:gd name="connsiteY24" fmla="*/ 540160 h 540160"/>
                  <a:gd name="connsiteX25" fmla="*/ 0 w 1554370"/>
                  <a:gd name="connsiteY25" fmla="*/ 258434 h 54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554370" h="540160">
                    <a:moveTo>
                      <a:pt x="1447558" y="452058"/>
                    </a:moveTo>
                    <a:lnTo>
                      <a:pt x="1554370" y="452058"/>
                    </a:lnTo>
                    <a:lnTo>
                      <a:pt x="1554370" y="540160"/>
                    </a:lnTo>
                    <a:lnTo>
                      <a:pt x="1470230" y="540160"/>
                    </a:lnTo>
                    <a:lnTo>
                      <a:pt x="1472561" y="528612"/>
                    </a:lnTo>
                    <a:cubicBezTo>
                      <a:pt x="1472561" y="508627"/>
                      <a:pt x="1468511" y="489589"/>
                      <a:pt x="1461187" y="472273"/>
                    </a:cubicBezTo>
                    <a:close/>
                    <a:moveTo>
                      <a:pt x="182876" y="32306"/>
                    </a:moveTo>
                    <a:lnTo>
                      <a:pt x="53898" y="244061"/>
                    </a:lnTo>
                    <a:lnTo>
                      <a:pt x="53898" y="282150"/>
                    </a:lnTo>
                    <a:lnTo>
                      <a:pt x="323905" y="282150"/>
                    </a:lnTo>
                    <a:lnTo>
                      <a:pt x="323905" y="32306"/>
                    </a:lnTo>
                    <a:close/>
                    <a:moveTo>
                      <a:pt x="149207" y="0"/>
                    </a:moveTo>
                    <a:lnTo>
                      <a:pt x="459389" y="0"/>
                    </a:lnTo>
                    <a:lnTo>
                      <a:pt x="459389" y="452058"/>
                    </a:lnTo>
                    <a:lnTo>
                      <a:pt x="1208087" y="452058"/>
                    </a:lnTo>
                    <a:lnTo>
                      <a:pt x="1194458" y="472273"/>
                    </a:lnTo>
                    <a:cubicBezTo>
                      <a:pt x="1187134" y="489589"/>
                      <a:pt x="1183084" y="508627"/>
                      <a:pt x="1183084" y="528612"/>
                    </a:cubicBezTo>
                    <a:lnTo>
                      <a:pt x="1185415" y="540160"/>
                    </a:lnTo>
                    <a:lnTo>
                      <a:pt x="459389" y="540160"/>
                    </a:lnTo>
                    <a:lnTo>
                      <a:pt x="394128" y="540160"/>
                    </a:lnTo>
                    <a:lnTo>
                      <a:pt x="396459" y="528612"/>
                    </a:lnTo>
                    <a:cubicBezTo>
                      <a:pt x="396459" y="448674"/>
                      <a:pt x="331658" y="383873"/>
                      <a:pt x="251721" y="383873"/>
                    </a:cubicBezTo>
                    <a:cubicBezTo>
                      <a:pt x="171783" y="383873"/>
                      <a:pt x="106982" y="448674"/>
                      <a:pt x="106982" y="528612"/>
                    </a:cubicBezTo>
                    <a:lnTo>
                      <a:pt x="109313" y="540160"/>
                    </a:lnTo>
                    <a:lnTo>
                      <a:pt x="0" y="540160"/>
                    </a:lnTo>
                    <a:lnTo>
                      <a:pt x="0" y="258434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C945FC7A-E102-4FC8-BA52-1F0FB0E25CF2}"/>
                  </a:ext>
                </a:extLst>
              </p:cNvPr>
              <p:cNvSpPr/>
              <p:nvPr/>
            </p:nvSpPr>
            <p:spPr>
              <a:xfrm>
                <a:off x="9120552" y="3759235"/>
                <a:ext cx="243498" cy="243498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956C2D52-4292-4E7C-9407-D189319EA36D}"/>
                  </a:ext>
                </a:extLst>
              </p:cNvPr>
              <p:cNvSpPr/>
              <p:nvPr/>
            </p:nvSpPr>
            <p:spPr>
              <a:xfrm>
                <a:off x="8044450" y="3759235"/>
                <a:ext cx="243498" cy="243498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E562F7A7-E39C-4ABF-8109-2D021BD68C59}"/>
                  </a:ext>
                </a:extLst>
              </p:cNvPr>
              <p:cNvSpPr/>
              <p:nvPr/>
            </p:nvSpPr>
            <p:spPr bwMode="auto">
              <a:xfrm>
                <a:off x="8448360" y="3608056"/>
                <a:ext cx="1264311" cy="68601"/>
              </a:xfrm>
              <a:prstGeom prst="roundRect">
                <a:avLst>
                  <a:gd name="adj" fmla="val 8422"/>
                </a:avLst>
              </a:prstGeom>
              <a:gradFill>
                <a:gsLst>
                  <a:gs pos="0">
                    <a:srgbClr val="C00000"/>
                  </a:gs>
                  <a:gs pos="50000">
                    <a:srgbClr val="CC6600"/>
                  </a:gs>
                  <a:gs pos="100000">
                    <a:srgbClr val="C000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四角形: 角を丸くする 426">
                <a:extLst>
                  <a:ext uri="{FF2B5EF4-FFF2-40B4-BE49-F238E27FC236}">
                    <a16:creationId xmlns:a16="http://schemas.microsoft.com/office/drawing/2014/main" id="{687CEDF7-7B8C-4E22-BAFB-F27E78F0FC8F}"/>
                  </a:ext>
                </a:extLst>
              </p:cNvPr>
              <p:cNvSpPr/>
              <p:nvPr/>
            </p:nvSpPr>
            <p:spPr bwMode="auto">
              <a:xfrm>
                <a:off x="8448360" y="3644354"/>
                <a:ext cx="1264311" cy="68601"/>
              </a:xfrm>
              <a:prstGeom prst="roundRect">
                <a:avLst>
                  <a:gd name="adj" fmla="val 8422"/>
                </a:avLst>
              </a:prstGeom>
              <a:gradFill>
                <a:gsLst>
                  <a:gs pos="0">
                    <a:srgbClr val="C00000"/>
                  </a:gs>
                  <a:gs pos="50000">
                    <a:srgbClr val="CC6600"/>
                  </a:gs>
                  <a:gs pos="100000">
                    <a:srgbClr val="C000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四角形: 角を丸くする 427">
                <a:extLst>
                  <a:ext uri="{FF2B5EF4-FFF2-40B4-BE49-F238E27FC236}">
                    <a16:creationId xmlns:a16="http://schemas.microsoft.com/office/drawing/2014/main" id="{55F24DE1-6DCF-4B71-9D22-60E3664B27B1}"/>
                  </a:ext>
                </a:extLst>
              </p:cNvPr>
              <p:cNvSpPr/>
              <p:nvPr/>
            </p:nvSpPr>
            <p:spPr bwMode="auto">
              <a:xfrm>
                <a:off x="8448360" y="3593592"/>
                <a:ext cx="1264311" cy="68601"/>
              </a:xfrm>
              <a:prstGeom prst="roundRect">
                <a:avLst>
                  <a:gd name="adj" fmla="val 8422"/>
                </a:avLst>
              </a:prstGeom>
              <a:gradFill>
                <a:gsLst>
                  <a:gs pos="0">
                    <a:srgbClr val="C00000"/>
                  </a:gs>
                  <a:gs pos="50000">
                    <a:srgbClr val="CC6600"/>
                  </a:gs>
                  <a:gs pos="100000">
                    <a:srgbClr val="C000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01094BA4-2B85-4130-81EC-B67DE89CF738}"/>
                  </a:ext>
                </a:extLst>
              </p:cNvPr>
              <p:cNvSpPr/>
              <p:nvPr/>
            </p:nvSpPr>
            <p:spPr>
              <a:xfrm>
                <a:off x="8407744" y="3354000"/>
                <a:ext cx="1088688" cy="425101"/>
              </a:xfrm>
              <a:custGeom>
                <a:avLst/>
                <a:gdLst>
                  <a:gd name="connsiteX0" fmla="*/ 0 w 1088688"/>
                  <a:gd name="connsiteY0" fmla="*/ 0 h 425101"/>
                  <a:gd name="connsiteX1" fmla="*/ 45591 w 1088688"/>
                  <a:gd name="connsiteY1" fmla="*/ 0 h 425101"/>
                  <a:gd name="connsiteX2" fmla="*/ 45591 w 1088688"/>
                  <a:gd name="connsiteY2" fmla="*/ 222250 h 425101"/>
                  <a:gd name="connsiteX3" fmla="*/ 1088688 w 1088688"/>
                  <a:gd name="connsiteY3" fmla="*/ 222250 h 425101"/>
                  <a:gd name="connsiteX4" fmla="*/ 1088688 w 1088688"/>
                  <a:gd name="connsiteY4" fmla="*/ 425101 h 425101"/>
                  <a:gd name="connsiteX5" fmla="*/ 933834 w 1088688"/>
                  <a:gd name="connsiteY5" fmla="*/ 425101 h 425101"/>
                  <a:gd name="connsiteX6" fmla="*/ 933290 w 1088688"/>
                  <a:gd name="connsiteY6" fmla="*/ 424293 h 425101"/>
                  <a:gd name="connsiteX7" fmla="*/ 835111 w 1088688"/>
                  <a:gd name="connsiteY7" fmla="*/ 383626 h 425101"/>
                  <a:gd name="connsiteX8" fmla="*/ 736931 w 1088688"/>
                  <a:gd name="connsiteY8" fmla="*/ 424293 h 425101"/>
                  <a:gd name="connsiteX9" fmla="*/ 736387 w 1088688"/>
                  <a:gd name="connsiteY9" fmla="*/ 425101 h 425101"/>
                  <a:gd name="connsiteX10" fmla="*/ 0 w 1088688"/>
                  <a:gd name="connsiteY10" fmla="*/ 425101 h 425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8688" h="425101">
                    <a:moveTo>
                      <a:pt x="0" y="0"/>
                    </a:moveTo>
                    <a:lnTo>
                      <a:pt x="45591" y="0"/>
                    </a:lnTo>
                    <a:lnTo>
                      <a:pt x="45591" y="222250"/>
                    </a:lnTo>
                    <a:lnTo>
                      <a:pt x="1088688" y="222250"/>
                    </a:lnTo>
                    <a:lnTo>
                      <a:pt x="1088688" y="425101"/>
                    </a:lnTo>
                    <a:lnTo>
                      <a:pt x="933834" y="425101"/>
                    </a:lnTo>
                    <a:lnTo>
                      <a:pt x="933290" y="424293"/>
                    </a:lnTo>
                    <a:cubicBezTo>
                      <a:pt x="908164" y="399168"/>
                      <a:pt x="873452" y="383626"/>
                      <a:pt x="835111" y="383626"/>
                    </a:cubicBezTo>
                    <a:cubicBezTo>
                      <a:pt x="796769" y="383626"/>
                      <a:pt x="762058" y="399168"/>
                      <a:pt x="736931" y="424293"/>
                    </a:cubicBezTo>
                    <a:lnTo>
                      <a:pt x="736387" y="425101"/>
                    </a:lnTo>
                    <a:lnTo>
                      <a:pt x="0" y="42510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四角形: 角を丸くする 429">
                <a:extLst>
                  <a:ext uri="{FF2B5EF4-FFF2-40B4-BE49-F238E27FC236}">
                    <a16:creationId xmlns:a16="http://schemas.microsoft.com/office/drawing/2014/main" id="{4C99E693-850B-4192-AF82-22A033BF2596}"/>
                  </a:ext>
                </a:extLst>
              </p:cNvPr>
              <p:cNvSpPr/>
              <p:nvPr/>
            </p:nvSpPr>
            <p:spPr bwMode="auto">
              <a:xfrm>
                <a:off x="8448360" y="3536442"/>
                <a:ext cx="1264311" cy="68601"/>
              </a:xfrm>
              <a:prstGeom prst="roundRect">
                <a:avLst>
                  <a:gd name="adj" fmla="val 8422"/>
                </a:avLst>
              </a:prstGeom>
              <a:gradFill>
                <a:gsLst>
                  <a:gs pos="0">
                    <a:srgbClr val="C00000"/>
                  </a:gs>
                  <a:gs pos="50000">
                    <a:srgbClr val="CC6600"/>
                  </a:gs>
                  <a:gs pos="100000">
                    <a:srgbClr val="C000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波線 32">
                <a:extLst>
                  <a:ext uri="{FF2B5EF4-FFF2-40B4-BE49-F238E27FC236}">
                    <a16:creationId xmlns:a16="http://schemas.microsoft.com/office/drawing/2014/main" id="{B41A1B78-B31C-42ED-9A5C-61B1DB5B9813}"/>
                  </a:ext>
                </a:extLst>
              </p:cNvPr>
              <p:cNvSpPr/>
              <p:nvPr/>
            </p:nvSpPr>
            <p:spPr bwMode="auto">
              <a:xfrm rot="1800000">
                <a:off x="9676091" y="3720100"/>
                <a:ext cx="90010" cy="128421"/>
              </a:xfrm>
              <a:prstGeom prst="wave">
                <a:avLst>
                  <a:gd name="adj1" fmla="val 6937"/>
                  <a:gd name="adj2" fmla="val 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586A9539-74FD-4D35-B6D3-4DF7CF9F2386}"/>
                </a:ext>
              </a:extLst>
            </p:cNvPr>
            <p:cNvSpPr/>
            <p:nvPr/>
          </p:nvSpPr>
          <p:spPr>
            <a:xfrm rot="16200000">
              <a:off x="7924568" y="3554029"/>
              <a:ext cx="118653" cy="297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E0E0E708-24EF-4BCE-B4BC-A940993B14CA}"/>
              </a:ext>
            </a:extLst>
          </p:cNvPr>
          <p:cNvGrpSpPr/>
          <p:nvPr/>
        </p:nvGrpSpPr>
        <p:grpSpPr>
          <a:xfrm>
            <a:off x="408206" y="5173017"/>
            <a:ext cx="1623183" cy="817581"/>
            <a:chOff x="408206" y="5173017"/>
            <a:chExt cx="1623183" cy="817581"/>
          </a:xfrm>
        </p:grpSpPr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29C81328-742F-491F-A8AE-C0A2CEA57600}"/>
                </a:ext>
              </a:extLst>
            </p:cNvPr>
            <p:cNvSpPr/>
            <p:nvPr/>
          </p:nvSpPr>
          <p:spPr>
            <a:xfrm>
              <a:off x="560388" y="5761702"/>
              <a:ext cx="200026" cy="2000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8723E347-6FB8-41DD-B37C-FB96D1780CE5}"/>
                </a:ext>
              </a:extLst>
            </p:cNvPr>
            <p:cNvSpPr/>
            <p:nvPr/>
          </p:nvSpPr>
          <p:spPr>
            <a:xfrm>
              <a:off x="1343281" y="5763656"/>
              <a:ext cx="200026" cy="2000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楕円 184">
              <a:extLst>
                <a:ext uri="{FF2B5EF4-FFF2-40B4-BE49-F238E27FC236}">
                  <a16:creationId xmlns:a16="http://schemas.microsoft.com/office/drawing/2014/main" id="{305CBF3D-C752-4FC0-AC67-E17008C9D8A7}"/>
                </a:ext>
              </a:extLst>
            </p:cNvPr>
            <p:cNvSpPr/>
            <p:nvPr/>
          </p:nvSpPr>
          <p:spPr>
            <a:xfrm>
              <a:off x="1664749" y="5763656"/>
              <a:ext cx="200026" cy="2000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BCB51C48-37F7-4266-A904-0ED87D07F8AD}"/>
                </a:ext>
              </a:extLst>
            </p:cNvPr>
            <p:cNvSpPr/>
            <p:nvPr/>
          </p:nvSpPr>
          <p:spPr bwMode="auto">
            <a:xfrm>
              <a:off x="431007" y="5336381"/>
              <a:ext cx="329407" cy="300037"/>
            </a:xfrm>
            <a:custGeom>
              <a:avLst/>
              <a:gdLst>
                <a:gd name="connsiteX0" fmla="*/ 211376 w 442503"/>
                <a:gd name="connsiteY0" fmla="*/ 0 h 431968"/>
                <a:gd name="connsiteX1" fmla="*/ 442503 w 442503"/>
                <a:gd name="connsiteY1" fmla="*/ 0 h 431968"/>
                <a:gd name="connsiteX2" fmla="*/ 442503 w 442503"/>
                <a:gd name="connsiteY2" fmla="*/ 431968 h 431968"/>
                <a:gd name="connsiteX3" fmla="*/ 0 w 442503"/>
                <a:gd name="connsiteY3" fmla="*/ 431968 h 431968"/>
                <a:gd name="connsiteX4" fmla="*/ 0 w 442503"/>
                <a:gd name="connsiteY4" fmla="*/ 366114 h 431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503" h="431968">
                  <a:moveTo>
                    <a:pt x="211376" y="0"/>
                  </a:moveTo>
                  <a:lnTo>
                    <a:pt x="442503" y="0"/>
                  </a:lnTo>
                  <a:lnTo>
                    <a:pt x="442503" y="431968"/>
                  </a:lnTo>
                  <a:lnTo>
                    <a:pt x="0" y="431968"/>
                  </a:lnTo>
                  <a:lnTo>
                    <a:pt x="0" y="366114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49A6A704-B4E2-40C0-B80C-85A11A1D696C}"/>
                </a:ext>
              </a:extLst>
            </p:cNvPr>
            <p:cNvGrpSpPr/>
            <p:nvPr/>
          </p:nvGrpSpPr>
          <p:grpSpPr>
            <a:xfrm>
              <a:off x="408206" y="5316897"/>
              <a:ext cx="1594881" cy="673701"/>
              <a:chOff x="408206" y="5316897"/>
              <a:chExt cx="1594881" cy="673701"/>
            </a:xfrm>
          </p:grpSpPr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19F797CE-8750-45E0-B438-3905DF7DCD16}"/>
                  </a:ext>
                </a:extLst>
              </p:cNvPr>
              <p:cNvSpPr/>
              <p:nvPr/>
            </p:nvSpPr>
            <p:spPr>
              <a:xfrm>
                <a:off x="408206" y="5316897"/>
                <a:ext cx="1594881" cy="554238"/>
              </a:xfrm>
              <a:custGeom>
                <a:avLst/>
                <a:gdLst>
                  <a:gd name="connsiteX0" fmla="*/ 1485286 w 1594881"/>
                  <a:gd name="connsiteY0" fmla="*/ 463840 h 554238"/>
                  <a:gd name="connsiteX1" fmla="*/ 1594881 w 1594881"/>
                  <a:gd name="connsiteY1" fmla="*/ 463840 h 554238"/>
                  <a:gd name="connsiteX2" fmla="*/ 1594881 w 1594881"/>
                  <a:gd name="connsiteY2" fmla="*/ 554238 h 554238"/>
                  <a:gd name="connsiteX3" fmla="*/ 1508548 w 1594881"/>
                  <a:gd name="connsiteY3" fmla="*/ 554238 h 554238"/>
                  <a:gd name="connsiteX4" fmla="*/ 1510940 w 1594881"/>
                  <a:gd name="connsiteY4" fmla="*/ 542389 h 554238"/>
                  <a:gd name="connsiteX5" fmla="*/ 1499269 w 1594881"/>
                  <a:gd name="connsiteY5" fmla="*/ 484581 h 554238"/>
                  <a:gd name="connsiteX6" fmla="*/ 1159606 w 1594881"/>
                  <a:gd name="connsiteY6" fmla="*/ 463840 h 554238"/>
                  <a:gd name="connsiteX7" fmla="*/ 1239573 w 1594881"/>
                  <a:gd name="connsiteY7" fmla="*/ 463840 h 554238"/>
                  <a:gd name="connsiteX8" fmla="*/ 1225588 w 1594881"/>
                  <a:gd name="connsiteY8" fmla="*/ 484581 h 554238"/>
                  <a:gd name="connsiteX9" fmla="*/ 1213918 w 1594881"/>
                  <a:gd name="connsiteY9" fmla="*/ 542389 h 554238"/>
                  <a:gd name="connsiteX10" fmla="*/ 1216310 w 1594881"/>
                  <a:gd name="connsiteY10" fmla="*/ 554238 h 554238"/>
                  <a:gd name="connsiteX11" fmla="*/ 1187665 w 1594881"/>
                  <a:gd name="connsiteY11" fmla="*/ 554238 h 554238"/>
                  <a:gd name="connsiteX12" fmla="*/ 1188766 w 1594881"/>
                  <a:gd name="connsiteY12" fmla="*/ 548780 h 554238"/>
                  <a:gd name="connsiteX13" fmla="*/ 1176752 w 1594881"/>
                  <a:gd name="connsiteY13" fmla="*/ 489270 h 554238"/>
                  <a:gd name="connsiteX14" fmla="*/ 189088 w 1594881"/>
                  <a:gd name="connsiteY14" fmla="*/ 37016 h 554238"/>
                  <a:gd name="connsiteX15" fmla="*/ 60110 w 1594881"/>
                  <a:gd name="connsiteY15" fmla="*/ 248771 h 554238"/>
                  <a:gd name="connsiteX16" fmla="*/ 60110 w 1594881"/>
                  <a:gd name="connsiteY16" fmla="*/ 286860 h 554238"/>
                  <a:gd name="connsiteX17" fmla="*/ 330117 w 1594881"/>
                  <a:gd name="connsiteY17" fmla="*/ 286860 h 554238"/>
                  <a:gd name="connsiteX18" fmla="*/ 330117 w 1594881"/>
                  <a:gd name="connsiteY18" fmla="*/ 37016 h 554238"/>
                  <a:gd name="connsiteX19" fmla="*/ 153096 w 1594881"/>
                  <a:gd name="connsiteY19" fmla="*/ 0 h 554238"/>
                  <a:gd name="connsiteX20" fmla="*/ 471361 w 1594881"/>
                  <a:gd name="connsiteY20" fmla="*/ 0 h 554238"/>
                  <a:gd name="connsiteX21" fmla="*/ 471361 w 1594881"/>
                  <a:gd name="connsiteY21" fmla="*/ 463840 h 554238"/>
                  <a:gd name="connsiteX22" fmla="*/ 912156 w 1594881"/>
                  <a:gd name="connsiteY22" fmla="*/ 463840 h 554238"/>
                  <a:gd name="connsiteX23" fmla="*/ 895011 w 1594881"/>
                  <a:gd name="connsiteY23" fmla="*/ 489270 h 554238"/>
                  <a:gd name="connsiteX24" fmla="*/ 882996 w 1594881"/>
                  <a:gd name="connsiteY24" fmla="*/ 548780 h 554238"/>
                  <a:gd name="connsiteX25" fmla="*/ 884099 w 1594881"/>
                  <a:gd name="connsiteY25" fmla="*/ 554238 h 554238"/>
                  <a:gd name="connsiteX26" fmla="*/ 471361 w 1594881"/>
                  <a:gd name="connsiteY26" fmla="*/ 554238 h 554238"/>
                  <a:gd name="connsiteX27" fmla="*/ 404400 w 1594881"/>
                  <a:gd name="connsiteY27" fmla="*/ 554238 h 554238"/>
                  <a:gd name="connsiteX28" fmla="*/ 406792 w 1594881"/>
                  <a:gd name="connsiteY28" fmla="*/ 542389 h 554238"/>
                  <a:gd name="connsiteX29" fmla="*/ 258281 w 1594881"/>
                  <a:gd name="connsiteY29" fmla="*/ 393877 h 554238"/>
                  <a:gd name="connsiteX30" fmla="*/ 109770 w 1594881"/>
                  <a:gd name="connsiteY30" fmla="*/ 542389 h 554238"/>
                  <a:gd name="connsiteX31" fmla="*/ 112162 w 1594881"/>
                  <a:gd name="connsiteY31" fmla="*/ 554238 h 554238"/>
                  <a:gd name="connsiteX32" fmla="*/ 0 w 1594881"/>
                  <a:gd name="connsiteY32" fmla="*/ 554238 h 554238"/>
                  <a:gd name="connsiteX33" fmla="*/ 0 w 1594881"/>
                  <a:gd name="connsiteY33" fmla="*/ 265170 h 554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594881" h="554238">
                    <a:moveTo>
                      <a:pt x="1485286" y="463840"/>
                    </a:moveTo>
                    <a:lnTo>
                      <a:pt x="1594881" y="463840"/>
                    </a:lnTo>
                    <a:lnTo>
                      <a:pt x="1594881" y="554238"/>
                    </a:lnTo>
                    <a:lnTo>
                      <a:pt x="1508548" y="554238"/>
                    </a:lnTo>
                    <a:lnTo>
                      <a:pt x="1510940" y="542389"/>
                    </a:lnTo>
                    <a:cubicBezTo>
                      <a:pt x="1510940" y="521883"/>
                      <a:pt x="1506784" y="502349"/>
                      <a:pt x="1499269" y="484581"/>
                    </a:cubicBezTo>
                    <a:close/>
                    <a:moveTo>
                      <a:pt x="1159606" y="463840"/>
                    </a:moveTo>
                    <a:lnTo>
                      <a:pt x="1239573" y="463840"/>
                    </a:lnTo>
                    <a:lnTo>
                      <a:pt x="1225588" y="484581"/>
                    </a:lnTo>
                    <a:cubicBezTo>
                      <a:pt x="1218073" y="502349"/>
                      <a:pt x="1213918" y="521883"/>
                      <a:pt x="1213918" y="542389"/>
                    </a:cubicBezTo>
                    <a:lnTo>
                      <a:pt x="1216310" y="554238"/>
                    </a:lnTo>
                    <a:lnTo>
                      <a:pt x="1187665" y="554238"/>
                    </a:lnTo>
                    <a:lnTo>
                      <a:pt x="1188766" y="548780"/>
                    </a:lnTo>
                    <a:cubicBezTo>
                      <a:pt x="1188766" y="527671"/>
                      <a:pt x="1184489" y="507561"/>
                      <a:pt x="1176752" y="489270"/>
                    </a:cubicBezTo>
                    <a:close/>
                    <a:moveTo>
                      <a:pt x="189088" y="37016"/>
                    </a:moveTo>
                    <a:lnTo>
                      <a:pt x="60110" y="248771"/>
                    </a:lnTo>
                    <a:lnTo>
                      <a:pt x="60110" y="286860"/>
                    </a:lnTo>
                    <a:lnTo>
                      <a:pt x="330117" y="286860"/>
                    </a:lnTo>
                    <a:lnTo>
                      <a:pt x="330117" y="37016"/>
                    </a:lnTo>
                    <a:close/>
                    <a:moveTo>
                      <a:pt x="153096" y="0"/>
                    </a:moveTo>
                    <a:lnTo>
                      <a:pt x="471361" y="0"/>
                    </a:lnTo>
                    <a:lnTo>
                      <a:pt x="471361" y="463840"/>
                    </a:lnTo>
                    <a:lnTo>
                      <a:pt x="912156" y="463840"/>
                    </a:lnTo>
                    <a:lnTo>
                      <a:pt x="895011" y="489270"/>
                    </a:lnTo>
                    <a:cubicBezTo>
                      <a:pt x="887275" y="507561"/>
                      <a:pt x="882996" y="527671"/>
                      <a:pt x="882996" y="548780"/>
                    </a:cubicBezTo>
                    <a:lnTo>
                      <a:pt x="884099" y="554238"/>
                    </a:lnTo>
                    <a:lnTo>
                      <a:pt x="471361" y="554238"/>
                    </a:lnTo>
                    <a:lnTo>
                      <a:pt x="404400" y="554238"/>
                    </a:lnTo>
                    <a:lnTo>
                      <a:pt x="406792" y="542389"/>
                    </a:lnTo>
                    <a:cubicBezTo>
                      <a:pt x="406792" y="460368"/>
                      <a:pt x="340302" y="393877"/>
                      <a:pt x="258281" y="393877"/>
                    </a:cubicBezTo>
                    <a:cubicBezTo>
                      <a:pt x="176260" y="393877"/>
                      <a:pt x="109770" y="460368"/>
                      <a:pt x="109770" y="542389"/>
                    </a:cubicBezTo>
                    <a:lnTo>
                      <a:pt x="112162" y="554238"/>
                    </a:lnTo>
                    <a:lnTo>
                      <a:pt x="0" y="554238"/>
                    </a:lnTo>
                    <a:lnTo>
                      <a:pt x="0" y="26517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141C90E4-04D9-44AC-BDB6-3F2AE3D398E8}"/>
                  </a:ext>
                </a:extLst>
              </p:cNvPr>
              <p:cNvSpPr/>
              <p:nvPr/>
            </p:nvSpPr>
            <p:spPr>
              <a:xfrm>
                <a:off x="1645713" y="5736793"/>
                <a:ext cx="249844" cy="249844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4BA1C2C4-0830-4D79-B271-A4A5DEE392B9}"/>
                  </a:ext>
                </a:extLst>
              </p:cNvPr>
              <p:cNvSpPr/>
              <p:nvPr/>
            </p:nvSpPr>
            <p:spPr>
              <a:xfrm>
                <a:off x="541565" y="5736793"/>
                <a:ext cx="249844" cy="249844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01C9A3D4-C78B-433A-9448-9D145B864DD1}"/>
                  </a:ext>
                </a:extLst>
              </p:cNvPr>
              <p:cNvSpPr/>
              <p:nvPr/>
            </p:nvSpPr>
            <p:spPr>
              <a:xfrm>
                <a:off x="1319165" y="5740754"/>
                <a:ext cx="249844" cy="249844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8F265340-ABD3-4741-9F72-461E61DAAACC}"/>
                </a:ext>
              </a:extLst>
            </p:cNvPr>
            <p:cNvSpPr/>
            <p:nvPr/>
          </p:nvSpPr>
          <p:spPr>
            <a:xfrm rot="16200000">
              <a:off x="417841" y="5531989"/>
              <a:ext cx="118653" cy="297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ECB8EE82-A148-4A72-8F94-049C50DCCF83}"/>
                </a:ext>
              </a:extLst>
            </p:cNvPr>
            <p:cNvSpPr/>
            <p:nvPr/>
          </p:nvSpPr>
          <p:spPr>
            <a:xfrm>
              <a:off x="914327" y="5173017"/>
              <a:ext cx="1117062" cy="584160"/>
            </a:xfrm>
            <a:custGeom>
              <a:avLst/>
              <a:gdLst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485091 h 861719"/>
                <a:gd name="connsiteX3" fmla="*/ 1647825 w 1647825"/>
                <a:gd name="connsiteY3" fmla="*/ 618832 h 861719"/>
                <a:gd name="connsiteX4" fmla="*/ 1647825 w 1647825"/>
                <a:gd name="connsiteY4" fmla="*/ 861719 h 861719"/>
                <a:gd name="connsiteX5" fmla="*/ 1413440 w 1647825"/>
                <a:gd name="connsiteY5" fmla="*/ 861719 h 861719"/>
                <a:gd name="connsiteX6" fmla="*/ 1412616 w 1647825"/>
                <a:gd name="connsiteY6" fmla="*/ 860496 h 861719"/>
                <a:gd name="connsiteX7" fmla="*/ 1264013 w 1647825"/>
                <a:gd name="connsiteY7" fmla="*/ 798943 h 861719"/>
                <a:gd name="connsiteX8" fmla="*/ 1115410 w 1647825"/>
                <a:gd name="connsiteY8" fmla="*/ 860496 h 861719"/>
                <a:gd name="connsiteX9" fmla="*/ 1114586 w 1647825"/>
                <a:gd name="connsiteY9" fmla="*/ 861719 h 861719"/>
                <a:gd name="connsiteX10" fmla="*/ 940242 w 1647825"/>
                <a:gd name="connsiteY10" fmla="*/ 861719 h 861719"/>
                <a:gd name="connsiteX11" fmla="*/ 907566 w 1647825"/>
                <a:gd name="connsiteY11" fmla="*/ 834760 h 861719"/>
                <a:gd name="connsiteX12" fmla="*/ 781472 w 1647825"/>
                <a:gd name="connsiteY12" fmla="*/ 796243 h 861719"/>
                <a:gd name="connsiteX13" fmla="*/ 655378 w 1647825"/>
                <a:gd name="connsiteY13" fmla="*/ 834760 h 861719"/>
                <a:gd name="connsiteX14" fmla="*/ 622703 w 1647825"/>
                <a:gd name="connsiteY14" fmla="*/ 861719 h 861719"/>
                <a:gd name="connsiteX15" fmla="*/ 0 w 1647825"/>
                <a:gd name="connsiteY15" fmla="*/ 861719 h 861719"/>
                <a:gd name="connsiteX16" fmla="*/ 0 w 1647825"/>
                <a:gd name="connsiteY16" fmla="*/ 618832 h 861719"/>
                <a:gd name="connsiteX17" fmla="*/ 0 w 1647825"/>
                <a:gd name="connsiteY17" fmla="*/ 485091 h 861719"/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485091 h 861719"/>
                <a:gd name="connsiteX3" fmla="*/ 1647825 w 1647825"/>
                <a:gd name="connsiteY3" fmla="*/ 618832 h 861719"/>
                <a:gd name="connsiteX4" fmla="*/ 1647825 w 1647825"/>
                <a:gd name="connsiteY4" fmla="*/ 861719 h 861719"/>
                <a:gd name="connsiteX5" fmla="*/ 1413440 w 1647825"/>
                <a:gd name="connsiteY5" fmla="*/ 861719 h 861719"/>
                <a:gd name="connsiteX6" fmla="*/ 1412616 w 1647825"/>
                <a:gd name="connsiteY6" fmla="*/ 860496 h 861719"/>
                <a:gd name="connsiteX7" fmla="*/ 1264013 w 1647825"/>
                <a:gd name="connsiteY7" fmla="*/ 798943 h 861719"/>
                <a:gd name="connsiteX8" fmla="*/ 1115410 w 1647825"/>
                <a:gd name="connsiteY8" fmla="*/ 860496 h 861719"/>
                <a:gd name="connsiteX9" fmla="*/ 1114586 w 1647825"/>
                <a:gd name="connsiteY9" fmla="*/ 861719 h 861719"/>
                <a:gd name="connsiteX10" fmla="*/ 940242 w 1647825"/>
                <a:gd name="connsiteY10" fmla="*/ 861719 h 861719"/>
                <a:gd name="connsiteX11" fmla="*/ 907566 w 1647825"/>
                <a:gd name="connsiteY11" fmla="*/ 834760 h 861719"/>
                <a:gd name="connsiteX12" fmla="*/ 781472 w 1647825"/>
                <a:gd name="connsiteY12" fmla="*/ 796243 h 861719"/>
                <a:gd name="connsiteX13" fmla="*/ 655378 w 1647825"/>
                <a:gd name="connsiteY13" fmla="*/ 834760 h 861719"/>
                <a:gd name="connsiteX14" fmla="*/ 622703 w 1647825"/>
                <a:gd name="connsiteY14" fmla="*/ 861719 h 861719"/>
                <a:gd name="connsiteX15" fmla="*/ 0 w 1647825"/>
                <a:gd name="connsiteY15" fmla="*/ 861719 h 861719"/>
                <a:gd name="connsiteX16" fmla="*/ 0 w 1647825"/>
                <a:gd name="connsiteY16" fmla="*/ 618832 h 861719"/>
                <a:gd name="connsiteX17" fmla="*/ 0 w 1647825"/>
                <a:gd name="connsiteY17" fmla="*/ 0 h 861719"/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485091 h 861719"/>
                <a:gd name="connsiteX3" fmla="*/ 1647825 w 1647825"/>
                <a:gd name="connsiteY3" fmla="*/ 618832 h 861719"/>
                <a:gd name="connsiteX4" fmla="*/ 1647825 w 1647825"/>
                <a:gd name="connsiteY4" fmla="*/ 861719 h 861719"/>
                <a:gd name="connsiteX5" fmla="*/ 1413440 w 1647825"/>
                <a:gd name="connsiteY5" fmla="*/ 861719 h 861719"/>
                <a:gd name="connsiteX6" fmla="*/ 1412616 w 1647825"/>
                <a:gd name="connsiteY6" fmla="*/ 860496 h 861719"/>
                <a:gd name="connsiteX7" fmla="*/ 1264013 w 1647825"/>
                <a:gd name="connsiteY7" fmla="*/ 798943 h 861719"/>
                <a:gd name="connsiteX8" fmla="*/ 1115410 w 1647825"/>
                <a:gd name="connsiteY8" fmla="*/ 860496 h 861719"/>
                <a:gd name="connsiteX9" fmla="*/ 1114586 w 1647825"/>
                <a:gd name="connsiteY9" fmla="*/ 861719 h 861719"/>
                <a:gd name="connsiteX10" fmla="*/ 940242 w 1647825"/>
                <a:gd name="connsiteY10" fmla="*/ 861719 h 861719"/>
                <a:gd name="connsiteX11" fmla="*/ 907566 w 1647825"/>
                <a:gd name="connsiteY11" fmla="*/ 834760 h 861719"/>
                <a:gd name="connsiteX12" fmla="*/ 781472 w 1647825"/>
                <a:gd name="connsiteY12" fmla="*/ 796243 h 861719"/>
                <a:gd name="connsiteX13" fmla="*/ 655378 w 1647825"/>
                <a:gd name="connsiteY13" fmla="*/ 834760 h 861719"/>
                <a:gd name="connsiteX14" fmla="*/ 622703 w 1647825"/>
                <a:gd name="connsiteY14" fmla="*/ 861719 h 861719"/>
                <a:gd name="connsiteX15" fmla="*/ 0 w 1647825"/>
                <a:gd name="connsiteY15" fmla="*/ 861719 h 861719"/>
                <a:gd name="connsiteX16" fmla="*/ 0 w 1647825"/>
                <a:gd name="connsiteY16" fmla="*/ 0 h 861719"/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485091 h 861719"/>
                <a:gd name="connsiteX3" fmla="*/ 1647825 w 1647825"/>
                <a:gd name="connsiteY3" fmla="*/ 861719 h 861719"/>
                <a:gd name="connsiteX4" fmla="*/ 1413440 w 1647825"/>
                <a:gd name="connsiteY4" fmla="*/ 861719 h 861719"/>
                <a:gd name="connsiteX5" fmla="*/ 1412616 w 1647825"/>
                <a:gd name="connsiteY5" fmla="*/ 860496 h 861719"/>
                <a:gd name="connsiteX6" fmla="*/ 1264013 w 1647825"/>
                <a:gd name="connsiteY6" fmla="*/ 798943 h 861719"/>
                <a:gd name="connsiteX7" fmla="*/ 1115410 w 1647825"/>
                <a:gd name="connsiteY7" fmla="*/ 860496 h 861719"/>
                <a:gd name="connsiteX8" fmla="*/ 1114586 w 1647825"/>
                <a:gd name="connsiteY8" fmla="*/ 861719 h 861719"/>
                <a:gd name="connsiteX9" fmla="*/ 940242 w 1647825"/>
                <a:gd name="connsiteY9" fmla="*/ 861719 h 861719"/>
                <a:gd name="connsiteX10" fmla="*/ 907566 w 1647825"/>
                <a:gd name="connsiteY10" fmla="*/ 834760 h 861719"/>
                <a:gd name="connsiteX11" fmla="*/ 781472 w 1647825"/>
                <a:gd name="connsiteY11" fmla="*/ 796243 h 861719"/>
                <a:gd name="connsiteX12" fmla="*/ 655378 w 1647825"/>
                <a:gd name="connsiteY12" fmla="*/ 834760 h 861719"/>
                <a:gd name="connsiteX13" fmla="*/ 622703 w 1647825"/>
                <a:gd name="connsiteY13" fmla="*/ 861719 h 861719"/>
                <a:gd name="connsiteX14" fmla="*/ 0 w 1647825"/>
                <a:gd name="connsiteY14" fmla="*/ 861719 h 861719"/>
                <a:gd name="connsiteX15" fmla="*/ 0 w 1647825"/>
                <a:gd name="connsiteY15" fmla="*/ 0 h 861719"/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861719 h 861719"/>
                <a:gd name="connsiteX3" fmla="*/ 1413440 w 1647825"/>
                <a:gd name="connsiteY3" fmla="*/ 861719 h 861719"/>
                <a:gd name="connsiteX4" fmla="*/ 1412616 w 1647825"/>
                <a:gd name="connsiteY4" fmla="*/ 860496 h 861719"/>
                <a:gd name="connsiteX5" fmla="*/ 1264013 w 1647825"/>
                <a:gd name="connsiteY5" fmla="*/ 798943 h 861719"/>
                <a:gd name="connsiteX6" fmla="*/ 1115410 w 1647825"/>
                <a:gd name="connsiteY6" fmla="*/ 860496 h 861719"/>
                <a:gd name="connsiteX7" fmla="*/ 1114586 w 1647825"/>
                <a:gd name="connsiteY7" fmla="*/ 861719 h 861719"/>
                <a:gd name="connsiteX8" fmla="*/ 940242 w 1647825"/>
                <a:gd name="connsiteY8" fmla="*/ 861719 h 861719"/>
                <a:gd name="connsiteX9" fmla="*/ 907566 w 1647825"/>
                <a:gd name="connsiteY9" fmla="*/ 834760 h 861719"/>
                <a:gd name="connsiteX10" fmla="*/ 781472 w 1647825"/>
                <a:gd name="connsiteY10" fmla="*/ 796243 h 861719"/>
                <a:gd name="connsiteX11" fmla="*/ 655378 w 1647825"/>
                <a:gd name="connsiteY11" fmla="*/ 834760 h 861719"/>
                <a:gd name="connsiteX12" fmla="*/ 622703 w 1647825"/>
                <a:gd name="connsiteY12" fmla="*/ 861719 h 861719"/>
                <a:gd name="connsiteX13" fmla="*/ 0 w 1647825"/>
                <a:gd name="connsiteY13" fmla="*/ 861719 h 861719"/>
                <a:gd name="connsiteX14" fmla="*/ 0 w 1647825"/>
                <a:gd name="connsiteY14" fmla="*/ 0 h 861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47825" h="861719">
                  <a:moveTo>
                    <a:pt x="0" y="0"/>
                  </a:moveTo>
                  <a:lnTo>
                    <a:pt x="1647825" y="0"/>
                  </a:lnTo>
                  <a:lnTo>
                    <a:pt x="1647825" y="861719"/>
                  </a:lnTo>
                  <a:lnTo>
                    <a:pt x="1413440" y="861719"/>
                  </a:lnTo>
                  <a:lnTo>
                    <a:pt x="1412616" y="860496"/>
                  </a:lnTo>
                  <a:cubicBezTo>
                    <a:pt x="1374585" y="822466"/>
                    <a:pt x="1322046" y="798943"/>
                    <a:pt x="1264013" y="798943"/>
                  </a:cubicBezTo>
                  <a:cubicBezTo>
                    <a:pt x="1205980" y="798943"/>
                    <a:pt x="1153441" y="822466"/>
                    <a:pt x="1115410" y="860496"/>
                  </a:cubicBezTo>
                  <a:lnTo>
                    <a:pt x="1114586" y="861719"/>
                  </a:lnTo>
                  <a:lnTo>
                    <a:pt x="940242" y="861719"/>
                  </a:lnTo>
                  <a:lnTo>
                    <a:pt x="907566" y="834760"/>
                  </a:lnTo>
                  <a:cubicBezTo>
                    <a:pt x="871572" y="810442"/>
                    <a:pt x="828180" y="796243"/>
                    <a:pt x="781472" y="796243"/>
                  </a:cubicBezTo>
                  <a:cubicBezTo>
                    <a:pt x="734764" y="796243"/>
                    <a:pt x="691372" y="810442"/>
                    <a:pt x="655378" y="834760"/>
                  </a:cubicBezTo>
                  <a:lnTo>
                    <a:pt x="622703" y="861719"/>
                  </a:lnTo>
                  <a:lnTo>
                    <a:pt x="0" y="861719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bg1">
                  <a:lumMod val="65000"/>
                </a:schemeClr>
              </a:fgClr>
              <a:bgClr>
                <a:schemeClr val="bg1">
                  <a:lumMod val="8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pattFill prst="dkHorz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</a:endParaRPr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13A21A6A-26E6-49DA-A28F-7B22C3B45BC7}"/>
              </a:ext>
            </a:extLst>
          </p:cNvPr>
          <p:cNvGrpSpPr/>
          <p:nvPr/>
        </p:nvGrpSpPr>
        <p:grpSpPr>
          <a:xfrm>
            <a:off x="2244626" y="5135879"/>
            <a:ext cx="1623183" cy="854719"/>
            <a:chOff x="2244626" y="5135879"/>
            <a:chExt cx="1623183" cy="854719"/>
          </a:xfrm>
        </p:grpSpPr>
        <p:sp>
          <p:nvSpPr>
            <p:cNvPr id="186" name="楕円 185">
              <a:extLst>
                <a:ext uri="{FF2B5EF4-FFF2-40B4-BE49-F238E27FC236}">
                  <a16:creationId xmlns:a16="http://schemas.microsoft.com/office/drawing/2014/main" id="{C60E05B3-F6C7-46C7-8EB7-C0A732579F26}"/>
                </a:ext>
              </a:extLst>
            </p:cNvPr>
            <p:cNvSpPr/>
            <p:nvPr/>
          </p:nvSpPr>
          <p:spPr>
            <a:xfrm>
              <a:off x="2402894" y="5758398"/>
              <a:ext cx="200026" cy="2000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楕円 186">
              <a:extLst>
                <a:ext uri="{FF2B5EF4-FFF2-40B4-BE49-F238E27FC236}">
                  <a16:creationId xmlns:a16="http://schemas.microsoft.com/office/drawing/2014/main" id="{E2760175-5AA0-4EE2-9598-A0DDB4188D62}"/>
                </a:ext>
              </a:extLst>
            </p:cNvPr>
            <p:cNvSpPr/>
            <p:nvPr/>
          </p:nvSpPr>
          <p:spPr>
            <a:xfrm>
              <a:off x="3176800" y="5758398"/>
              <a:ext cx="200026" cy="2000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DBD5CA98-62FE-43CD-BDEB-3CE24E32D83E}"/>
                </a:ext>
              </a:extLst>
            </p:cNvPr>
            <p:cNvSpPr/>
            <p:nvPr/>
          </p:nvSpPr>
          <p:spPr>
            <a:xfrm>
              <a:off x="3495887" y="5758398"/>
              <a:ext cx="200026" cy="2000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CC32CDE0-D295-44DA-AD2C-F4658CCB00F8}"/>
                </a:ext>
              </a:extLst>
            </p:cNvPr>
            <p:cNvSpPr/>
            <p:nvPr/>
          </p:nvSpPr>
          <p:spPr bwMode="auto">
            <a:xfrm>
              <a:off x="2271713" y="5336381"/>
              <a:ext cx="329407" cy="300037"/>
            </a:xfrm>
            <a:custGeom>
              <a:avLst/>
              <a:gdLst>
                <a:gd name="connsiteX0" fmla="*/ 211376 w 442503"/>
                <a:gd name="connsiteY0" fmla="*/ 0 h 431968"/>
                <a:gd name="connsiteX1" fmla="*/ 442503 w 442503"/>
                <a:gd name="connsiteY1" fmla="*/ 0 h 431968"/>
                <a:gd name="connsiteX2" fmla="*/ 442503 w 442503"/>
                <a:gd name="connsiteY2" fmla="*/ 431968 h 431968"/>
                <a:gd name="connsiteX3" fmla="*/ 0 w 442503"/>
                <a:gd name="connsiteY3" fmla="*/ 431968 h 431968"/>
                <a:gd name="connsiteX4" fmla="*/ 0 w 442503"/>
                <a:gd name="connsiteY4" fmla="*/ 366114 h 431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503" h="431968">
                  <a:moveTo>
                    <a:pt x="211376" y="0"/>
                  </a:moveTo>
                  <a:lnTo>
                    <a:pt x="442503" y="0"/>
                  </a:lnTo>
                  <a:lnTo>
                    <a:pt x="442503" y="431968"/>
                  </a:lnTo>
                  <a:lnTo>
                    <a:pt x="0" y="431968"/>
                  </a:lnTo>
                  <a:lnTo>
                    <a:pt x="0" y="366114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7A1667C0-F812-4DA6-B2CC-6B8A70ADF470}"/>
                </a:ext>
              </a:extLst>
            </p:cNvPr>
            <p:cNvGrpSpPr/>
            <p:nvPr/>
          </p:nvGrpSpPr>
          <p:grpSpPr>
            <a:xfrm>
              <a:off x="2244626" y="5135879"/>
              <a:ext cx="1594881" cy="854719"/>
              <a:chOff x="2244626" y="5135879"/>
              <a:chExt cx="1594881" cy="854719"/>
            </a:xfrm>
          </p:grpSpPr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B7DF2FDE-EBB8-49FE-A429-58959405C046}"/>
                  </a:ext>
                </a:extLst>
              </p:cNvPr>
              <p:cNvSpPr/>
              <p:nvPr/>
            </p:nvSpPr>
            <p:spPr>
              <a:xfrm>
                <a:off x="2244626" y="5316897"/>
                <a:ext cx="1594881" cy="554238"/>
              </a:xfrm>
              <a:custGeom>
                <a:avLst/>
                <a:gdLst>
                  <a:gd name="connsiteX0" fmla="*/ 1485286 w 1594881"/>
                  <a:gd name="connsiteY0" fmla="*/ 463840 h 554238"/>
                  <a:gd name="connsiteX1" fmla="*/ 1594881 w 1594881"/>
                  <a:gd name="connsiteY1" fmla="*/ 463840 h 554238"/>
                  <a:gd name="connsiteX2" fmla="*/ 1594881 w 1594881"/>
                  <a:gd name="connsiteY2" fmla="*/ 554238 h 554238"/>
                  <a:gd name="connsiteX3" fmla="*/ 1508548 w 1594881"/>
                  <a:gd name="connsiteY3" fmla="*/ 554238 h 554238"/>
                  <a:gd name="connsiteX4" fmla="*/ 1510940 w 1594881"/>
                  <a:gd name="connsiteY4" fmla="*/ 542389 h 554238"/>
                  <a:gd name="connsiteX5" fmla="*/ 1499269 w 1594881"/>
                  <a:gd name="connsiteY5" fmla="*/ 484581 h 554238"/>
                  <a:gd name="connsiteX6" fmla="*/ 1159606 w 1594881"/>
                  <a:gd name="connsiteY6" fmla="*/ 463840 h 554238"/>
                  <a:gd name="connsiteX7" fmla="*/ 1239573 w 1594881"/>
                  <a:gd name="connsiteY7" fmla="*/ 463840 h 554238"/>
                  <a:gd name="connsiteX8" fmla="*/ 1225588 w 1594881"/>
                  <a:gd name="connsiteY8" fmla="*/ 484581 h 554238"/>
                  <a:gd name="connsiteX9" fmla="*/ 1213918 w 1594881"/>
                  <a:gd name="connsiteY9" fmla="*/ 542389 h 554238"/>
                  <a:gd name="connsiteX10" fmla="*/ 1216310 w 1594881"/>
                  <a:gd name="connsiteY10" fmla="*/ 554238 h 554238"/>
                  <a:gd name="connsiteX11" fmla="*/ 1187665 w 1594881"/>
                  <a:gd name="connsiteY11" fmla="*/ 554238 h 554238"/>
                  <a:gd name="connsiteX12" fmla="*/ 1188766 w 1594881"/>
                  <a:gd name="connsiteY12" fmla="*/ 548780 h 554238"/>
                  <a:gd name="connsiteX13" fmla="*/ 1176752 w 1594881"/>
                  <a:gd name="connsiteY13" fmla="*/ 489270 h 554238"/>
                  <a:gd name="connsiteX14" fmla="*/ 189088 w 1594881"/>
                  <a:gd name="connsiteY14" fmla="*/ 37016 h 554238"/>
                  <a:gd name="connsiteX15" fmla="*/ 60110 w 1594881"/>
                  <a:gd name="connsiteY15" fmla="*/ 248771 h 554238"/>
                  <a:gd name="connsiteX16" fmla="*/ 60110 w 1594881"/>
                  <a:gd name="connsiteY16" fmla="*/ 286860 h 554238"/>
                  <a:gd name="connsiteX17" fmla="*/ 330117 w 1594881"/>
                  <a:gd name="connsiteY17" fmla="*/ 286860 h 554238"/>
                  <a:gd name="connsiteX18" fmla="*/ 330117 w 1594881"/>
                  <a:gd name="connsiteY18" fmla="*/ 37016 h 554238"/>
                  <a:gd name="connsiteX19" fmla="*/ 153096 w 1594881"/>
                  <a:gd name="connsiteY19" fmla="*/ 0 h 554238"/>
                  <a:gd name="connsiteX20" fmla="*/ 471361 w 1594881"/>
                  <a:gd name="connsiteY20" fmla="*/ 0 h 554238"/>
                  <a:gd name="connsiteX21" fmla="*/ 471361 w 1594881"/>
                  <a:gd name="connsiteY21" fmla="*/ 463840 h 554238"/>
                  <a:gd name="connsiteX22" fmla="*/ 912156 w 1594881"/>
                  <a:gd name="connsiteY22" fmla="*/ 463840 h 554238"/>
                  <a:gd name="connsiteX23" fmla="*/ 895011 w 1594881"/>
                  <a:gd name="connsiteY23" fmla="*/ 489270 h 554238"/>
                  <a:gd name="connsiteX24" fmla="*/ 882996 w 1594881"/>
                  <a:gd name="connsiteY24" fmla="*/ 548780 h 554238"/>
                  <a:gd name="connsiteX25" fmla="*/ 884099 w 1594881"/>
                  <a:gd name="connsiteY25" fmla="*/ 554238 h 554238"/>
                  <a:gd name="connsiteX26" fmla="*/ 471361 w 1594881"/>
                  <a:gd name="connsiteY26" fmla="*/ 554238 h 554238"/>
                  <a:gd name="connsiteX27" fmla="*/ 404400 w 1594881"/>
                  <a:gd name="connsiteY27" fmla="*/ 554238 h 554238"/>
                  <a:gd name="connsiteX28" fmla="*/ 406792 w 1594881"/>
                  <a:gd name="connsiteY28" fmla="*/ 542389 h 554238"/>
                  <a:gd name="connsiteX29" fmla="*/ 258281 w 1594881"/>
                  <a:gd name="connsiteY29" fmla="*/ 393877 h 554238"/>
                  <a:gd name="connsiteX30" fmla="*/ 109770 w 1594881"/>
                  <a:gd name="connsiteY30" fmla="*/ 542389 h 554238"/>
                  <a:gd name="connsiteX31" fmla="*/ 112162 w 1594881"/>
                  <a:gd name="connsiteY31" fmla="*/ 554238 h 554238"/>
                  <a:gd name="connsiteX32" fmla="*/ 0 w 1594881"/>
                  <a:gd name="connsiteY32" fmla="*/ 554238 h 554238"/>
                  <a:gd name="connsiteX33" fmla="*/ 0 w 1594881"/>
                  <a:gd name="connsiteY33" fmla="*/ 265170 h 554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594881" h="554238">
                    <a:moveTo>
                      <a:pt x="1485286" y="463840"/>
                    </a:moveTo>
                    <a:lnTo>
                      <a:pt x="1594881" y="463840"/>
                    </a:lnTo>
                    <a:lnTo>
                      <a:pt x="1594881" y="554238"/>
                    </a:lnTo>
                    <a:lnTo>
                      <a:pt x="1508548" y="554238"/>
                    </a:lnTo>
                    <a:lnTo>
                      <a:pt x="1510940" y="542389"/>
                    </a:lnTo>
                    <a:cubicBezTo>
                      <a:pt x="1510940" y="521883"/>
                      <a:pt x="1506784" y="502349"/>
                      <a:pt x="1499269" y="484581"/>
                    </a:cubicBezTo>
                    <a:close/>
                    <a:moveTo>
                      <a:pt x="1159606" y="463840"/>
                    </a:moveTo>
                    <a:lnTo>
                      <a:pt x="1239573" y="463840"/>
                    </a:lnTo>
                    <a:lnTo>
                      <a:pt x="1225588" y="484581"/>
                    </a:lnTo>
                    <a:cubicBezTo>
                      <a:pt x="1218073" y="502349"/>
                      <a:pt x="1213918" y="521883"/>
                      <a:pt x="1213918" y="542389"/>
                    </a:cubicBezTo>
                    <a:lnTo>
                      <a:pt x="1216310" y="554238"/>
                    </a:lnTo>
                    <a:lnTo>
                      <a:pt x="1187665" y="554238"/>
                    </a:lnTo>
                    <a:lnTo>
                      <a:pt x="1188766" y="548780"/>
                    </a:lnTo>
                    <a:cubicBezTo>
                      <a:pt x="1188766" y="527671"/>
                      <a:pt x="1184489" y="507561"/>
                      <a:pt x="1176752" y="489270"/>
                    </a:cubicBezTo>
                    <a:close/>
                    <a:moveTo>
                      <a:pt x="189088" y="37016"/>
                    </a:moveTo>
                    <a:lnTo>
                      <a:pt x="60110" y="248771"/>
                    </a:lnTo>
                    <a:lnTo>
                      <a:pt x="60110" y="286860"/>
                    </a:lnTo>
                    <a:lnTo>
                      <a:pt x="330117" y="286860"/>
                    </a:lnTo>
                    <a:lnTo>
                      <a:pt x="330117" y="37016"/>
                    </a:lnTo>
                    <a:close/>
                    <a:moveTo>
                      <a:pt x="153096" y="0"/>
                    </a:moveTo>
                    <a:lnTo>
                      <a:pt x="471361" y="0"/>
                    </a:lnTo>
                    <a:lnTo>
                      <a:pt x="471361" y="463840"/>
                    </a:lnTo>
                    <a:lnTo>
                      <a:pt x="912156" y="463840"/>
                    </a:lnTo>
                    <a:lnTo>
                      <a:pt x="895011" y="489270"/>
                    </a:lnTo>
                    <a:cubicBezTo>
                      <a:pt x="887275" y="507561"/>
                      <a:pt x="882996" y="527671"/>
                      <a:pt x="882996" y="548780"/>
                    </a:cubicBezTo>
                    <a:lnTo>
                      <a:pt x="884099" y="554238"/>
                    </a:lnTo>
                    <a:lnTo>
                      <a:pt x="471361" y="554238"/>
                    </a:lnTo>
                    <a:lnTo>
                      <a:pt x="404400" y="554238"/>
                    </a:lnTo>
                    <a:lnTo>
                      <a:pt x="406792" y="542389"/>
                    </a:lnTo>
                    <a:cubicBezTo>
                      <a:pt x="406792" y="460368"/>
                      <a:pt x="340302" y="393877"/>
                      <a:pt x="258281" y="393877"/>
                    </a:cubicBezTo>
                    <a:cubicBezTo>
                      <a:pt x="176260" y="393877"/>
                      <a:pt x="109770" y="460368"/>
                      <a:pt x="109770" y="542389"/>
                    </a:cubicBezTo>
                    <a:lnTo>
                      <a:pt x="112162" y="554238"/>
                    </a:lnTo>
                    <a:lnTo>
                      <a:pt x="0" y="554238"/>
                    </a:lnTo>
                    <a:lnTo>
                      <a:pt x="0" y="26517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20498224-F1D3-470C-90A4-0B4BADEF2CB0}"/>
                  </a:ext>
                </a:extLst>
              </p:cNvPr>
              <p:cNvSpPr/>
              <p:nvPr/>
            </p:nvSpPr>
            <p:spPr>
              <a:xfrm>
                <a:off x="3482133" y="5736793"/>
                <a:ext cx="249844" cy="249844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7A3E2121-73AA-48A4-AE45-A15B55CC4EA2}"/>
                  </a:ext>
                </a:extLst>
              </p:cNvPr>
              <p:cNvSpPr/>
              <p:nvPr/>
            </p:nvSpPr>
            <p:spPr>
              <a:xfrm>
                <a:off x="2377985" y="5736793"/>
                <a:ext cx="249844" cy="249844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BCCFEE10-49FB-4D74-8020-37F90E772138}"/>
                  </a:ext>
                </a:extLst>
              </p:cNvPr>
              <p:cNvSpPr/>
              <p:nvPr/>
            </p:nvSpPr>
            <p:spPr>
              <a:xfrm>
                <a:off x="3155585" y="5740754"/>
                <a:ext cx="249844" cy="249844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B4E41AE2-1D5D-4E0F-940A-A4FF328315A8}"/>
                  </a:ext>
                </a:extLst>
              </p:cNvPr>
              <p:cNvSpPr/>
              <p:nvPr/>
            </p:nvSpPr>
            <p:spPr bwMode="auto">
              <a:xfrm>
                <a:off x="2798368" y="5135879"/>
                <a:ext cx="1030385" cy="200501"/>
              </a:xfrm>
              <a:custGeom>
                <a:avLst/>
                <a:gdLst>
                  <a:gd name="connsiteX0" fmla="*/ 418346 w 836692"/>
                  <a:gd name="connsiteY0" fmla="*/ 0 h 825241"/>
                  <a:gd name="connsiteX1" fmla="*/ 836692 w 836692"/>
                  <a:gd name="connsiteY1" fmla="*/ 812516 h 825241"/>
                  <a:gd name="connsiteX2" fmla="*/ 836032 w 836692"/>
                  <a:gd name="connsiteY2" fmla="*/ 825241 h 825241"/>
                  <a:gd name="connsiteX3" fmla="*/ 661 w 836692"/>
                  <a:gd name="connsiteY3" fmla="*/ 825241 h 825241"/>
                  <a:gd name="connsiteX4" fmla="*/ 0 w 836692"/>
                  <a:gd name="connsiteY4" fmla="*/ 812516 h 825241"/>
                  <a:gd name="connsiteX5" fmla="*/ 418346 w 836692"/>
                  <a:gd name="connsiteY5" fmla="*/ 0 h 825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6692" h="825241">
                    <a:moveTo>
                      <a:pt x="418346" y="0"/>
                    </a:moveTo>
                    <a:cubicBezTo>
                      <a:pt x="649392" y="0"/>
                      <a:pt x="836692" y="363776"/>
                      <a:pt x="836692" y="812516"/>
                    </a:cubicBezTo>
                    <a:lnTo>
                      <a:pt x="836032" y="825241"/>
                    </a:lnTo>
                    <a:lnTo>
                      <a:pt x="661" y="825241"/>
                    </a:lnTo>
                    <a:lnTo>
                      <a:pt x="0" y="812516"/>
                    </a:lnTo>
                    <a:cubicBezTo>
                      <a:pt x="0" y="363776"/>
                      <a:pt x="187300" y="0"/>
                      <a:pt x="418346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2585AF47-EB6A-4900-8C8A-44F4A56C72D7}"/>
                </a:ext>
              </a:extLst>
            </p:cNvPr>
            <p:cNvSpPr/>
            <p:nvPr/>
          </p:nvSpPr>
          <p:spPr>
            <a:xfrm rot="16200000">
              <a:off x="2257399" y="5531989"/>
              <a:ext cx="118653" cy="297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5CA5FBD6-EA2B-43A0-BDC1-1D33C988BFC9}"/>
                </a:ext>
              </a:extLst>
            </p:cNvPr>
            <p:cNvSpPr/>
            <p:nvPr/>
          </p:nvSpPr>
          <p:spPr>
            <a:xfrm>
              <a:off x="2750747" y="5316897"/>
              <a:ext cx="1117062" cy="440280"/>
            </a:xfrm>
            <a:custGeom>
              <a:avLst/>
              <a:gdLst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485091 h 861719"/>
                <a:gd name="connsiteX3" fmla="*/ 1647825 w 1647825"/>
                <a:gd name="connsiteY3" fmla="*/ 618832 h 861719"/>
                <a:gd name="connsiteX4" fmla="*/ 1647825 w 1647825"/>
                <a:gd name="connsiteY4" fmla="*/ 861719 h 861719"/>
                <a:gd name="connsiteX5" fmla="*/ 1413440 w 1647825"/>
                <a:gd name="connsiteY5" fmla="*/ 861719 h 861719"/>
                <a:gd name="connsiteX6" fmla="*/ 1412616 w 1647825"/>
                <a:gd name="connsiteY6" fmla="*/ 860496 h 861719"/>
                <a:gd name="connsiteX7" fmla="*/ 1264013 w 1647825"/>
                <a:gd name="connsiteY7" fmla="*/ 798943 h 861719"/>
                <a:gd name="connsiteX8" fmla="*/ 1115410 w 1647825"/>
                <a:gd name="connsiteY8" fmla="*/ 860496 h 861719"/>
                <a:gd name="connsiteX9" fmla="*/ 1114586 w 1647825"/>
                <a:gd name="connsiteY9" fmla="*/ 861719 h 861719"/>
                <a:gd name="connsiteX10" fmla="*/ 940242 w 1647825"/>
                <a:gd name="connsiteY10" fmla="*/ 861719 h 861719"/>
                <a:gd name="connsiteX11" fmla="*/ 907566 w 1647825"/>
                <a:gd name="connsiteY11" fmla="*/ 834760 h 861719"/>
                <a:gd name="connsiteX12" fmla="*/ 781472 w 1647825"/>
                <a:gd name="connsiteY12" fmla="*/ 796243 h 861719"/>
                <a:gd name="connsiteX13" fmla="*/ 655378 w 1647825"/>
                <a:gd name="connsiteY13" fmla="*/ 834760 h 861719"/>
                <a:gd name="connsiteX14" fmla="*/ 622703 w 1647825"/>
                <a:gd name="connsiteY14" fmla="*/ 861719 h 861719"/>
                <a:gd name="connsiteX15" fmla="*/ 0 w 1647825"/>
                <a:gd name="connsiteY15" fmla="*/ 861719 h 861719"/>
                <a:gd name="connsiteX16" fmla="*/ 0 w 1647825"/>
                <a:gd name="connsiteY16" fmla="*/ 618832 h 861719"/>
                <a:gd name="connsiteX17" fmla="*/ 0 w 1647825"/>
                <a:gd name="connsiteY17" fmla="*/ 485091 h 861719"/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485091 h 861719"/>
                <a:gd name="connsiteX3" fmla="*/ 1647825 w 1647825"/>
                <a:gd name="connsiteY3" fmla="*/ 618832 h 861719"/>
                <a:gd name="connsiteX4" fmla="*/ 1647825 w 1647825"/>
                <a:gd name="connsiteY4" fmla="*/ 861719 h 861719"/>
                <a:gd name="connsiteX5" fmla="*/ 1413440 w 1647825"/>
                <a:gd name="connsiteY5" fmla="*/ 861719 h 861719"/>
                <a:gd name="connsiteX6" fmla="*/ 1412616 w 1647825"/>
                <a:gd name="connsiteY6" fmla="*/ 860496 h 861719"/>
                <a:gd name="connsiteX7" fmla="*/ 1264013 w 1647825"/>
                <a:gd name="connsiteY7" fmla="*/ 798943 h 861719"/>
                <a:gd name="connsiteX8" fmla="*/ 1115410 w 1647825"/>
                <a:gd name="connsiteY8" fmla="*/ 860496 h 861719"/>
                <a:gd name="connsiteX9" fmla="*/ 1114586 w 1647825"/>
                <a:gd name="connsiteY9" fmla="*/ 861719 h 861719"/>
                <a:gd name="connsiteX10" fmla="*/ 940242 w 1647825"/>
                <a:gd name="connsiteY10" fmla="*/ 861719 h 861719"/>
                <a:gd name="connsiteX11" fmla="*/ 907566 w 1647825"/>
                <a:gd name="connsiteY11" fmla="*/ 834760 h 861719"/>
                <a:gd name="connsiteX12" fmla="*/ 781472 w 1647825"/>
                <a:gd name="connsiteY12" fmla="*/ 796243 h 861719"/>
                <a:gd name="connsiteX13" fmla="*/ 655378 w 1647825"/>
                <a:gd name="connsiteY13" fmla="*/ 834760 h 861719"/>
                <a:gd name="connsiteX14" fmla="*/ 622703 w 1647825"/>
                <a:gd name="connsiteY14" fmla="*/ 861719 h 861719"/>
                <a:gd name="connsiteX15" fmla="*/ 0 w 1647825"/>
                <a:gd name="connsiteY15" fmla="*/ 861719 h 861719"/>
                <a:gd name="connsiteX16" fmla="*/ 0 w 1647825"/>
                <a:gd name="connsiteY16" fmla="*/ 618832 h 861719"/>
                <a:gd name="connsiteX17" fmla="*/ 0 w 1647825"/>
                <a:gd name="connsiteY17" fmla="*/ 0 h 861719"/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485091 h 861719"/>
                <a:gd name="connsiteX3" fmla="*/ 1647825 w 1647825"/>
                <a:gd name="connsiteY3" fmla="*/ 618832 h 861719"/>
                <a:gd name="connsiteX4" fmla="*/ 1647825 w 1647825"/>
                <a:gd name="connsiteY4" fmla="*/ 861719 h 861719"/>
                <a:gd name="connsiteX5" fmla="*/ 1413440 w 1647825"/>
                <a:gd name="connsiteY5" fmla="*/ 861719 h 861719"/>
                <a:gd name="connsiteX6" fmla="*/ 1412616 w 1647825"/>
                <a:gd name="connsiteY6" fmla="*/ 860496 h 861719"/>
                <a:gd name="connsiteX7" fmla="*/ 1264013 w 1647825"/>
                <a:gd name="connsiteY7" fmla="*/ 798943 h 861719"/>
                <a:gd name="connsiteX8" fmla="*/ 1115410 w 1647825"/>
                <a:gd name="connsiteY8" fmla="*/ 860496 h 861719"/>
                <a:gd name="connsiteX9" fmla="*/ 1114586 w 1647825"/>
                <a:gd name="connsiteY9" fmla="*/ 861719 h 861719"/>
                <a:gd name="connsiteX10" fmla="*/ 940242 w 1647825"/>
                <a:gd name="connsiteY10" fmla="*/ 861719 h 861719"/>
                <a:gd name="connsiteX11" fmla="*/ 907566 w 1647825"/>
                <a:gd name="connsiteY11" fmla="*/ 834760 h 861719"/>
                <a:gd name="connsiteX12" fmla="*/ 781472 w 1647825"/>
                <a:gd name="connsiteY12" fmla="*/ 796243 h 861719"/>
                <a:gd name="connsiteX13" fmla="*/ 655378 w 1647825"/>
                <a:gd name="connsiteY13" fmla="*/ 834760 h 861719"/>
                <a:gd name="connsiteX14" fmla="*/ 622703 w 1647825"/>
                <a:gd name="connsiteY14" fmla="*/ 861719 h 861719"/>
                <a:gd name="connsiteX15" fmla="*/ 0 w 1647825"/>
                <a:gd name="connsiteY15" fmla="*/ 861719 h 861719"/>
                <a:gd name="connsiteX16" fmla="*/ 0 w 1647825"/>
                <a:gd name="connsiteY16" fmla="*/ 0 h 861719"/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485091 h 861719"/>
                <a:gd name="connsiteX3" fmla="*/ 1647825 w 1647825"/>
                <a:gd name="connsiteY3" fmla="*/ 861719 h 861719"/>
                <a:gd name="connsiteX4" fmla="*/ 1413440 w 1647825"/>
                <a:gd name="connsiteY4" fmla="*/ 861719 h 861719"/>
                <a:gd name="connsiteX5" fmla="*/ 1412616 w 1647825"/>
                <a:gd name="connsiteY5" fmla="*/ 860496 h 861719"/>
                <a:gd name="connsiteX6" fmla="*/ 1264013 w 1647825"/>
                <a:gd name="connsiteY6" fmla="*/ 798943 h 861719"/>
                <a:gd name="connsiteX7" fmla="*/ 1115410 w 1647825"/>
                <a:gd name="connsiteY7" fmla="*/ 860496 h 861719"/>
                <a:gd name="connsiteX8" fmla="*/ 1114586 w 1647825"/>
                <a:gd name="connsiteY8" fmla="*/ 861719 h 861719"/>
                <a:gd name="connsiteX9" fmla="*/ 940242 w 1647825"/>
                <a:gd name="connsiteY9" fmla="*/ 861719 h 861719"/>
                <a:gd name="connsiteX10" fmla="*/ 907566 w 1647825"/>
                <a:gd name="connsiteY10" fmla="*/ 834760 h 861719"/>
                <a:gd name="connsiteX11" fmla="*/ 781472 w 1647825"/>
                <a:gd name="connsiteY11" fmla="*/ 796243 h 861719"/>
                <a:gd name="connsiteX12" fmla="*/ 655378 w 1647825"/>
                <a:gd name="connsiteY12" fmla="*/ 834760 h 861719"/>
                <a:gd name="connsiteX13" fmla="*/ 622703 w 1647825"/>
                <a:gd name="connsiteY13" fmla="*/ 861719 h 861719"/>
                <a:gd name="connsiteX14" fmla="*/ 0 w 1647825"/>
                <a:gd name="connsiteY14" fmla="*/ 861719 h 861719"/>
                <a:gd name="connsiteX15" fmla="*/ 0 w 1647825"/>
                <a:gd name="connsiteY15" fmla="*/ 0 h 861719"/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861719 h 861719"/>
                <a:gd name="connsiteX3" fmla="*/ 1413440 w 1647825"/>
                <a:gd name="connsiteY3" fmla="*/ 861719 h 861719"/>
                <a:gd name="connsiteX4" fmla="*/ 1412616 w 1647825"/>
                <a:gd name="connsiteY4" fmla="*/ 860496 h 861719"/>
                <a:gd name="connsiteX5" fmla="*/ 1264013 w 1647825"/>
                <a:gd name="connsiteY5" fmla="*/ 798943 h 861719"/>
                <a:gd name="connsiteX6" fmla="*/ 1115410 w 1647825"/>
                <a:gd name="connsiteY6" fmla="*/ 860496 h 861719"/>
                <a:gd name="connsiteX7" fmla="*/ 1114586 w 1647825"/>
                <a:gd name="connsiteY7" fmla="*/ 861719 h 861719"/>
                <a:gd name="connsiteX8" fmla="*/ 940242 w 1647825"/>
                <a:gd name="connsiteY8" fmla="*/ 861719 h 861719"/>
                <a:gd name="connsiteX9" fmla="*/ 907566 w 1647825"/>
                <a:gd name="connsiteY9" fmla="*/ 834760 h 861719"/>
                <a:gd name="connsiteX10" fmla="*/ 781472 w 1647825"/>
                <a:gd name="connsiteY10" fmla="*/ 796243 h 861719"/>
                <a:gd name="connsiteX11" fmla="*/ 655378 w 1647825"/>
                <a:gd name="connsiteY11" fmla="*/ 834760 h 861719"/>
                <a:gd name="connsiteX12" fmla="*/ 622703 w 1647825"/>
                <a:gd name="connsiteY12" fmla="*/ 861719 h 861719"/>
                <a:gd name="connsiteX13" fmla="*/ 0 w 1647825"/>
                <a:gd name="connsiteY13" fmla="*/ 861719 h 861719"/>
                <a:gd name="connsiteX14" fmla="*/ 0 w 1647825"/>
                <a:gd name="connsiteY14" fmla="*/ 0 h 861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47825" h="861719">
                  <a:moveTo>
                    <a:pt x="0" y="0"/>
                  </a:moveTo>
                  <a:lnTo>
                    <a:pt x="1647825" y="0"/>
                  </a:lnTo>
                  <a:lnTo>
                    <a:pt x="1647825" y="861719"/>
                  </a:lnTo>
                  <a:lnTo>
                    <a:pt x="1413440" y="861719"/>
                  </a:lnTo>
                  <a:lnTo>
                    <a:pt x="1412616" y="860496"/>
                  </a:lnTo>
                  <a:cubicBezTo>
                    <a:pt x="1374585" y="822466"/>
                    <a:pt x="1322046" y="798943"/>
                    <a:pt x="1264013" y="798943"/>
                  </a:cubicBezTo>
                  <a:cubicBezTo>
                    <a:pt x="1205980" y="798943"/>
                    <a:pt x="1153441" y="822466"/>
                    <a:pt x="1115410" y="860496"/>
                  </a:cubicBezTo>
                  <a:lnTo>
                    <a:pt x="1114586" y="861719"/>
                  </a:lnTo>
                  <a:lnTo>
                    <a:pt x="940242" y="861719"/>
                  </a:lnTo>
                  <a:lnTo>
                    <a:pt x="907566" y="834760"/>
                  </a:lnTo>
                  <a:cubicBezTo>
                    <a:pt x="871572" y="810442"/>
                    <a:pt x="828180" y="796243"/>
                    <a:pt x="781472" y="796243"/>
                  </a:cubicBezTo>
                  <a:cubicBezTo>
                    <a:pt x="734764" y="796243"/>
                    <a:pt x="691372" y="810442"/>
                    <a:pt x="655378" y="834760"/>
                  </a:cubicBezTo>
                  <a:lnTo>
                    <a:pt x="622703" y="861719"/>
                  </a:lnTo>
                  <a:lnTo>
                    <a:pt x="0" y="861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24B6934F-F540-48C3-8BC8-992789CBD556}"/>
                </a:ext>
              </a:extLst>
            </p:cNvPr>
            <p:cNvSpPr/>
            <p:nvPr/>
          </p:nvSpPr>
          <p:spPr>
            <a:xfrm>
              <a:off x="2750747" y="5297847"/>
              <a:ext cx="1117062" cy="74216"/>
            </a:xfrm>
            <a:custGeom>
              <a:avLst/>
              <a:gdLst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485091 h 861719"/>
                <a:gd name="connsiteX3" fmla="*/ 1647825 w 1647825"/>
                <a:gd name="connsiteY3" fmla="*/ 618832 h 861719"/>
                <a:gd name="connsiteX4" fmla="*/ 1647825 w 1647825"/>
                <a:gd name="connsiteY4" fmla="*/ 861719 h 861719"/>
                <a:gd name="connsiteX5" fmla="*/ 1413440 w 1647825"/>
                <a:gd name="connsiteY5" fmla="*/ 861719 h 861719"/>
                <a:gd name="connsiteX6" fmla="*/ 1412616 w 1647825"/>
                <a:gd name="connsiteY6" fmla="*/ 860496 h 861719"/>
                <a:gd name="connsiteX7" fmla="*/ 1264013 w 1647825"/>
                <a:gd name="connsiteY7" fmla="*/ 798943 h 861719"/>
                <a:gd name="connsiteX8" fmla="*/ 1115410 w 1647825"/>
                <a:gd name="connsiteY8" fmla="*/ 860496 h 861719"/>
                <a:gd name="connsiteX9" fmla="*/ 1114586 w 1647825"/>
                <a:gd name="connsiteY9" fmla="*/ 861719 h 861719"/>
                <a:gd name="connsiteX10" fmla="*/ 940242 w 1647825"/>
                <a:gd name="connsiteY10" fmla="*/ 861719 h 861719"/>
                <a:gd name="connsiteX11" fmla="*/ 907566 w 1647825"/>
                <a:gd name="connsiteY11" fmla="*/ 834760 h 861719"/>
                <a:gd name="connsiteX12" fmla="*/ 781472 w 1647825"/>
                <a:gd name="connsiteY12" fmla="*/ 796243 h 861719"/>
                <a:gd name="connsiteX13" fmla="*/ 655378 w 1647825"/>
                <a:gd name="connsiteY13" fmla="*/ 834760 h 861719"/>
                <a:gd name="connsiteX14" fmla="*/ 622703 w 1647825"/>
                <a:gd name="connsiteY14" fmla="*/ 861719 h 861719"/>
                <a:gd name="connsiteX15" fmla="*/ 0 w 1647825"/>
                <a:gd name="connsiteY15" fmla="*/ 861719 h 861719"/>
                <a:gd name="connsiteX16" fmla="*/ 0 w 1647825"/>
                <a:gd name="connsiteY16" fmla="*/ 618832 h 861719"/>
                <a:gd name="connsiteX17" fmla="*/ 0 w 1647825"/>
                <a:gd name="connsiteY17" fmla="*/ 485091 h 861719"/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485091 h 861719"/>
                <a:gd name="connsiteX3" fmla="*/ 1647825 w 1647825"/>
                <a:gd name="connsiteY3" fmla="*/ 618832 h 861719"/>
                <a:gd name="connsiteX4" fmla="*/ 1647825 w 1647825"/>
                <a:gd name="connsiteY4" fmla="*/ 861719 h 861719"/>
                <a:gd name="connsiteX5" fmla="*/ 1413440 w 1647825"/>
                <a:gd name="connsiteY5" fmla="*/ 861719 h 861719"/>
                <a:gd name="connsiteX6" fmla="*/ 1412616 w 1647825"/>
                <a:gd name="connsiteY6" fmla="*/ 860496 h 861719"/>
                <a:gd name="connsiteX7" fmla="*/ 1264013 w 1647825"/>
                <a:gd name="connsiteY7" fmla="*/ 798943 h 861719"/>
                <a:gd name="connsiteX8" fmla="*/ 1115410 w 1647825"/>
                <a:gd name="connsiteY8" fmla="*/ 860496 h 861719"/>
                <a:gd name="connsiteX9" fmla="*/ 1114586 w 1647825"/>
                <a:gd name="connsiteY9" fmla="*/ 861719 h 861719"/>
                <a:gd name="connsiteX10" fmla="*/ 940242 w 1647825"/>
                <a:gd name="connsiteY10" fmla="*/ 861719 h 861719"/>
                <a:gd name="connsiteX11" fmla="*/ 907566 w 1647825"/>
                <a:gd name="connsiteY11" fmla="*/ 834760 h 861719"/>
                <a:gd name="connsiteX12" fmla="*/ 781472 w 1647825"/>
                <a:gd name="connsiteY12" fmla="*/ 796243 h 861719"/>
                <a:gd name="connsiteX13" fmla="*/ 655378 w 1647825"/>
                <a:gd name="connsiteY13" fmla="*/ 834760 h 861719"/>
                <a:gd name="connsiteX14" fmla="*/ 622703 w 1647825"/>
                <a:gd name="connsiteY14" fmla="*/ 861719 h 861719"/>
                <a:gd name="connsiteX15" fmla="*/ 0 w 1647825"/>
                <a:gd name="connsiteY15" fmla="*/ 861719 h 861719"/>
                <a:gd name="connsiteX16" fmla="*/ 0 w 1647825"/>
                <a:gd name="connsiteY16" fmla="*/ 618832 h 861719"/>
                <a:gd name="connsiteX17" fmla="*/ 0 w 1647825"/>
                <a:gd name="connsiteY17" fmla="*/ 0 h 861719"/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485091 h 861719"/>
                <a:gd name="connsiteX3" fmla="*/ 1647825 w 1647825"/>
                <a:gd name="connsiteY3" fmla="*/ 618832 h 861719"/>
                <a:gd name="connsiteX4" fmla="*/ 1647825 w 1647825"/>
                <a:gd name="connsiteY4" fmla="*/ 861719 h 861719"/>
                <a:gd name="connsiteX5" fmla="*/ 1413440 w 1647825"/>
                <a:gd name="connsiteY5" fmla="*/ 861719 h 861719"/>
                <a:gd name="connsiteX6" fmla="*/ 1412616 w 1647825"/>
                <a:gd name="connsiteY6" fmla="*/ 860496 h 861719"/>
                <a:gd name="connsiteX7" fmla="*/ 1264013 w 1647825"/>
                <a:gd name="connsiteY7" fmla="*/ 798943 h 861719"/>
                <a:gd name="connsiteX8" fmla="*/ 1115410 w 1647825"/>
                <a:gd name="connsiteY8" fmla="*/ 860496 h 861719"/>
                <a:gd name="connsiteX9" fmla="*/ 1114586 w 1647825"/>
                <a:gd name="connsiteY9" fmla="*/ 861719 h 861719"/>
                <a:gd name="connsiteX10" fmla="*/ 940242 w 1647825"/>
                <a:gd name="connsiteY10" fmla="*/ 861719 h 861719"/>
                <a:gd name="connsiteX11" fmla="*/ 907566 w 1647825"/>
                <a:gd name="connsiteY11" fmla="*/ 834760 h 861719"/>
                <a:gd name="connsiteX12" fmla="*/ 781472 w 1647825"/>
                <a:gd name="connsiteY12" fmla="*/ 796243 h 861719"/>
                <a:gd name="connsiteX13" fmla="*/ 655378 w 1647825"/>
                <a:gd name="connsiteY13" fmla="*/ 834760 h 861719"/>
                <a:gd name="connsiteX14" fmla="*/ 622703 w 1647825"/>
                <a:gd name="connsiteY14" fmla="*/ 861719 h 861719"/>
                <a:gd name="connsiteX15" fmla="*/ 0 w 1647825"/>
                <a:gd name="connsiteY15" fmla="*/ 861719 h 861719"/>
                <a:gd name="connsiteX16" fmla="*/ 0 w 1647825"/>
                <a:gd name="connsiteY16" fmla="*/ 0 h 861719"/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485091 h 861719"/>
                <a:gd name="connsiteX3" fmla="*/ 1647825 w 1647825"/>
                <a:gd name="connsiteY3" fmla="*/ 861719 h 861719"/>
                <a:gd name="connsiteX4" fmla="*/ 1413440 w 1647825"/>
                <a:gd name="connsiteY4" fmla="*/ 861719 h 861719"/>
                <a:gd name="connsiteX5" fmla="*/ 1412616 w 1647825"/>
                <a:gd name="connsiteY5" fmla="*/ 860496 h 861719"/>
                <a:gd name="connsiteX6" fmla="*/ 1264013 w 1647825"/>
                <a:gd name="connsiteY6" fmla="*/ 798943 h 861719"/>
                <a:gd name="connsiteX7" fmla="*/ 1115410 w 1647825"/>
                <a:gd name="connsiteY7" fmla="*/ 860496 h 861719"/>
                <a:gd name="connsiteX8" fmla="*/ 1114586 w 1647825"/>
                <a:gd name="connsiteY8" fmla="*/ 861719 h 861719"/>
                <a:gd name="connsiteX9" fmla="*/ 940242 w 1647825"/>
                <a:gd name="connsiteY9" fmla="*/ 861719 h 861719"/>
                <a:gd name="connsiteX10" fmla="*/ 907566 w 1647825"/>
                <a:gd name="connsiteY10" fmla="*/ 834760 h 861719"/>
                <a:gd name="connsiteX11" fmla="*/ 781472 w 1647825"/>
                <a:gd name="connsiteY11" fmla="*/ 796243 h 861719"/>
                <a:gd name="connsiteX12" fmla="*/ 655378 w 1647825"/>
                <a:gd name="connsiteY12" fmla="*/ 834760 h 861719"/>
                <a:gd name="connsiteX13" fmla="*/ 622703 w 1647825"/>
                <a:gd name="connsiteY13" fmla="*/ 861719 h 861719"/>
                <a:gd name="connsiteX14" fmla="*/ 0 w 1647825"/>
                <a:gd name="connsiteY14" fmla="*/ 861719 h 861719"/>
                <a:gd name="connsiteX15" fmla="*/ 0 w 1647825"/>
                <a:gd name="connsiteY15" fmla="*/ 0 h 861719"/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861719 h 861719"/>
                <a:gd name="connsiteX3" fmla="*/ 1413440 w 1647825"/>
                <a:gd name="connsiteY3" fmla="*/ 861719 h 861719"/>
                <a:gd name="connsiteX4" fmla="*/ 1412616 w 1647825"/>
                <a:gd name="connsiteY4" fmla="*/ 860496 h 861719"/>
                <a:gd name="connsiteX5" fmla="*/ 1264013 w 1647825"/>
                <a:gd name="connsiteY5" fmla="*/ 798943 h 861719"/>
                <a:gd name="connsiteX6" fmla="*/ 1115410 w 1647825"/>
                <a:gd name="connsiteY6" fmla="*/ 860496 h 861719"/>
                <a:gd name="connsiteX7" fmla="*/ 1114586 w 1647825"/>
                <a:gd name="connsiteY7" fmla="*/ 861719 h 861719"/>
                <a:gd name="connsiteX8" fmla="*/ 940242 w 1647825"/>
                <a:gd name="connsiteY8" fmla="*/ 861719 h 861719"/>
                <a:gd name="connsiteX9" fmla="*/ 907566 w 1647825"/>
                <a:gd name="connsiteY9" fmla="*/ 834760 h 861719"/>
                <a:gd name="connsiteX10" fmla="*/ 781472 w 1647825"/>
                <a:gd name="connsiteY10" fmla="*/ 796243 h 861719"/>
                <a:gd name="connsiteX11" fmla="*/ 655378 w 1647825"/>
                <a:gd name="connsiteY11" fmla="*/ 834760 h 861719"/>
                <a:gd name="connsiteX12" fmla="*/ 622703 w 1647825"/>
                <a:gd name="connsiteY12" fmla="*/ 861719 h 861719"/>
                <a:gd name="connsiteX13" fmla="*/ 0 w 1647825"/>
                <a:gd name="connsiteY13" fmla="*/ 861719 h 861719"/>
                <a:gd name="connsiteX14" fmla="*/ 0 w 1647825"/>
                <a:gd name="connsiteY14" fmla="*/ 0 h 861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47825" h="861719">
                  <a:moveTo>
                    <a:pt x="0" y="0"/>
                  </a:moveTo>
                  <a:lnTo>
                    <a:pt x="1647825" y="0"/>
                  </a:lnTo>
                  <a:lnTo>
                    <a:pt x="1647825" y="861719"/>
                  </a:lnTo>
                  <a:lnTo>
                    <a:pt x="1413440" y="861719"/>
                  </a:lnTo>
                  <a:lnTo>
                    <a:pt x="1412616" y="860496"/>
                  </a:lnTo>
                  <a:cubicBezTo>
                    <a:pt x="1374585" y="822466"/>
                    <a:pt x="1322046" y="798943"/>
                    <a:pt x="1264013" y="798943"/>
                  </a:cubicBezTo>
                  <a:cubicBezTo>
                    <a:pt x="1205980" y="798943"/>
                    <a:pt x="1153441" y="822466"/>
                    <a:pt x="1115410" y="860496"/>
                  </a:cubicBezTo>
                  <a:lnTo>
                    <a:pt x="1114586" y="861719"/>
                  </a:lnTo>
                  <a:lnTo>
                    <a:pt x="940242" y="861719"/>
                  </a:lnTo>
                  <a:lnTo>
                    <a:pt x="907566" y="834760"/>
                  </a:lnTo>
                  <a:cubicBezTo>
                    <a:pt x="871572" y="810442"/>
                    <a:pt x="828180" y="796243"/>
                    <a:pt x="781472" y="796243"/>
                  </a:cubicBezTo>
                  <a:cubicBezTo>
                    <a:pt x="734764" y="796243"/>
                    <a:pt x="691372" y="810442"/>
                    <a:pt x="655378" y="834760"/>
                  </a:cubicBezTo>
                  <a:lnTo>
                    <a:pt x="622703" y="861719"/>
                  </a:lnTo>
                  <a:lnTo>
                    <a:pt x="0" y="861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1621B21F-906E-4FA7-96C1-606EBC6EDEB8}"/>
              </a:ext>
            </a:extLst>
          </p:cNvPr>
          <p:cNvGrpSpPr/>
          <p:nvPr/>
        </p:nvGrpSpPr>
        <p:grpSpPr>
          <a:xfrm>
            <a:off x="4178894" y="5323187"/>
            <a:ext cx="1553591" cy="759894"/>
            <a:chOff x="4178894" y="5323187"/>
            <a:chExt cx="1553591" cy="759894"/>
          </a:xfrm>
        </p:grpSpPr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7612899F-1184-47DE-B9F6-3623E768F87C}"/>
                </a:ext>
              </a:extLst>
            </p:cNvPr>
            <p:cNvSpPr/>
            <p:nvPr/>
          </p:nvSpPr>
          <p:spPr bwMode="auto">
            <a:xfrm>
              <a:off x="4198144" y="5484019"/>
              <a:ext cx="166687" cy="266699"/>
            </a:xfrm>
            <a:custGeom>
              <a:avLst/>
              <a:gdLst>
                <a:gd name="connsiteX0" fmla="*/ 211376 w 442503"/>
                <a:gd name="connsiteY0" fmla="*/ 0 h 431968"/>
                <a:gd name="connsiteX1" fmla="*/ 442503 w 442503"/>
                <a:gd name="connsiteY1" fmla="*/ 0 h 431968"/>
                <a:gd name="connsiteX2" fmla="*/ 442503 w 442503"/>
                <a:gd name="connsiteY2" fmla="*/ 431968 h 431968"/>
                <a:gd name="connsiteX3" fmla="*/ 0 w 442503"/>
                <a:gd name="connsiteY3" fmla="*/ 431968 h 431968"/>
                <a:gd name="connsiteX4" fmla="*/ 0 w 442503"/>
                <a:gd name="connsiteY4" fmla="*/ 366114 h 431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503" h="431968">
                  <a:moveTo>
                    <a:pt x="211376" y="0"/>
                  </a:moveTo>
                  <a:lnTo>
                    <a:pt x="442503" y="0"/>
                  </a:lnTo>
                  <a:lnTo>
                    <a:pt x="442503" y="431968"/>
                  </a:lnTo>
                  <a:lnTo>
                    <a:pt x="0" y="431968"/>
                  </a:lnTo>
                  <a:lnTo>
                    <a:pt x="0" y="366114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8FF384C9-6142-44F7-BCC5-60226A098D53}"/>
                </a:ext>
              </a:extLst>
            </p:cNvPr>
            <p:cNvGrpSpPr/>
            <p:nvPr/>
          </p:nvGrpSpPr>
          <p:grpSpPr>
            <a:xfrm>
              <a:off x="4178894" y="5372063"/>
              <a:ext cx="1553590" cy="711018"/>
              <a:chOff x="4178894" y="5372063"/>
              <a:chExt cx="1553590" cy="711018"/>
            </a:xfrm>
          </p:grpSpPr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54835F60-C226-4A41-A87C-81BAFD5FC19B}"/>
                  </a:ext>
                </a:extLst>
              </p:cNvPr>
              <p:cNvSpPr/>
              <p:nvPr/>
            </p:nvSpPr>
            <p:spPr bwMode="auto">
              <a:xfrm rot="5400000" flipV="1">
                <a:off x="4130303" y="5522341"/>
                <a:ext cx="454126" cy="356944"/>
              </a:xfrm>
              <a:custGeom>
                <a:avLst/>
                <a:gdLst>
                  <a:gd name="connsiteX0" fmla="*/ 23471 w 454126"/>
                  <a:gd name="connsiteY0" fmla="*/ 100876 h 356944"/>
                  <a:gd name="connsiteX1" fmla="*/ 208846 w 454126"/>
                  <a:gd name="connsiteY1" fmla="*/ 38814 h 356944"/>
                  <a:gd name="connsiteX2" fmla="*/ 242190 w 454126"/>
                  <a:gd name="connsiteY2" fmla="*/ 38814 h 356944"/>
                  <a:gd name="connsiteX3" fmla="*/ 242190 w 454126"/>
                  <a:gd name="connsiteY3" fmla="*/ 168737 h 356944"/>
                  <a:gd name="connsiteX4" fmla="*/ 23471 w 454126"/>
                  <a:gd name="connsiteY4" fmla="*/ 168737 h 356944"/>
                  <a:gd name="connsiteX5" fmla="*/ 0 w 454126"/>
                  <a:gd name="connsiteY5" fmla="*/ 71043 h 356944"/>
                  <a:gd name="connsiteX6" fmla="*/ 0 w 454126"/>
                  <a:gd name="connsiteY6" fmla="*/ 355204 h 356944"/>
                  <a:gd name="connsiteX7" fmla="*/ 454126 w 454126"/>
                  <a:gd name="connsiteY7" fmla="*/ 356944 h 356944"/>
                  <a:gd name="connsiteX8" fmla="*/ 454126 w 454126"/>
                  <a:gd name="connsiteY8" fmla="*/ 316223 h 356944"/>
                  <a:gd name="connsiteX9" fmla="*/ 447970 w 454126"/>
                  <a:gd name="connsiteY9" fmla="*/ 314980 h 356944"/>
                  <a:gd name="connsiteX10" fmla="*/ 362118 w 454126"/>
                  <a:gd name="connsiteY10" fmla="*/ 185459 h 356944"/>
                  <a:gd name="connsiteX11" fmla="*/ 447970 w 454126"/>
                  <a:gd name="connsiteY11" fmla="*/ 55939 h 356944"/>
                  <a:gd name="connsiteX12" fmla="*/ 454126 w 454126"/>
                  <a:gd name="connsiteY12" fmla="*/ 54696 h 356944"/>
                  <a:gd name="connsiteX13" fmla="*/ 454126 w 454126"/>
                  <a:gd name="connsiteY13" fmla="*/ 0 h 356944"/>
                  <a:gd name="connsiteX14" fmla="*/ 222561 w 454126"/>
                  <a:gd name="connsiteY14" fmla="*/ 0 h 35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54126" h="356944">
                    <a:moveTo>
                      <a:pt x="23471" y="100876"/>
                    </a:moveTo>
                    <a:lnTo>
                      <a:pt x="208846" y="38814"/>
                    </a:lnTo>
                    <a:lnTo>
                      <a:pt x="242190" y="38814"/>
                    </a:lnTo>
                    <a:lnTo>
                      <a:pt x="242190" y="168737"/>
                    </a:lnTo>
                    <a:lnTo>
                      <a:pt x="23471" y="168737"/>
                    </a:lnTo>
                    <a:close/>
                    <a:moveTo>
                      <a:pt x="0" y="71043"/>
                    </a:moveTo>
                    <a:lnTo>
                      <a:pt x="0" y="355204"/>
                    </a:lnTo>
                    <a:lnTo>
                      <a:pt x="454126" y="356944"/>
                    </a:lnTo>
                    <a:lnTo>
                      <a:pt x="454126" y="316223"/>
                    </a:lnTo>
                    <a:lnTo>
                      <a:pt x="447970" y="314980"/>
                    </a:lnTo>
                    <a:cubicBezTo>
                      <a:pt x="397518" y="293641"/>
                      <a:pt x="362118" y="243684"/>
                      <a:pt x="362118" y="185459"/>
                    </a:cubicBezTo>
                    <a:cubicBezTo>
                      <a:pt x="362118" y="127235"/>
                      <a:pt x="397518" y="77278"/>
                      <a:pt x="447970" y="55939"/>
                    </a:cubicBezTo>
                    <a:lnTo>
                      <a:pt x="454126" y="54696"/>
                    </a:lnTo>
                    <a:lnTo>
                      <a:pt x="454126" y="0"/>
                    </a:lnTo>
                    <a:lnTo>
                      <a:pt x="222561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0CD9D735-9600-44E1-897E-ED107DAA129C}"/>
                  </a:ext>
                </a:extLst>
              </p:cNvPr>
              <p:cNvSpPr/>
              <p:nvPr/>
            </p:nvSpPr>
            <p:spPr bwMode="auto">
              <a:xfrm>
                <a:off x="4575843" y="5372063"/>
                <a:ext cx="1156641" cy="537267"/>
              </a:xfrm>
              <a:custGeom>
                <a:avLst/>
                <a:gdLst>
                  <a:gd name="connsiteX0" fmla="*/ 1 w 1156641"/>
                  <a:gd name="connsiteY0" fmla="*/ 0 h 537267"/>
                  <a:gd name="connsiteX1" fmla="*/ 57588 w 1156641"/>
                  <a:gd name="connsiteY1" fmla="*/ 0 h 537267"/>
                  <a:gd name="connsiteX2" fmla="*/ 57588 w 1156641"/>
                  <a:gd name="connsiteY2" fmla="*/ 418696 h 537267"/>
                  <a:gd name="connsiteX3" fmla="*/ 1156641 w 1156641"/>
                  <a:gd name="connsiteY3" fmla="*/ 418696 h 537267"/>
                  <a:gd name="connsiteX4" fmla="*/ 1156641 w 1156641"/>
                  <a:gd name="connsiteY4" fmla="*/ 537267 h 537267"/>
                  <a:gd name="connsiteX5" fmla="*/ 1139310 w 1156641"/>
                  <a:gd name="connsiteY5" fmla="*/ 537267 h 537267"/>
                  <a:gd name="connsiteX6" fmla="*/ 1117539 w 1156641"/>
                  <a:gd name="connsiteY6" fmla="*/ 504976 h 537267"/>
                  <a:gd name="connsiteX7" fmla="*/ 1018143 w 1156641"/>
                  <a:gd name="connsiteY7" fmla="*/ 463805 h 537267"/>
                  <a:gd name="connsiteX8" fmla="*/ 918747 w 1156641"/>
                  <a:gd name="connsiteY8" fmla="*/ 504976 h 537267"/>
                  <a:gd name="connsiteX9" fmla="*/ 903843 w 1156641"/>
                  <a:gd name="connsiteY9" fmla="*/ 527082 h 537267"/>
                  <a:gd name="connsiteX10" fmla="*/ 888939 w 1156641"/>
                  <a:gd name="connsiteY10" fmla="*/ 504976 h 537267"/>
                  <a:gd name="connsiteX11" fmla="*/ 789543 w 1156641"/>
                  <a:gd name="connsiteY11" fmla="*/ 463805 h 537267"/>
                  <a:gd name="connsiteX12" fmla="*/ 690147 w 1156641"/>
                  <a:gd name="connsiteY12" fmla="*/ 504976 h 537267"/>
                  <a:gd name="connsiteX13" fmla="*/ 668376 w 1156641"/>
                  <a:gd name="connsiteY13" fmla="*/ 537267 h 537267"/>
                  <a:gd name="connsiteX14" fmla="*/ 491610 w 1156641"/>
                  <a:gd name="connsiteY14" fmla="*/ 537267 h 537267"/>
                  <a:gd name="connsiteX15" fmla="*/ 469839 w 1156641"/>
                  <a:gd name="connsiteY15" fmla="*/ 504976 h 537267"/>
                  <a:gd name="connsiteX16" fmla="*/ 370443 w 1156641"/>
                  <a:gd name="connsiteY16" fmla="*/ 463805 h 537267"/>
                  <a:gd name="connsiteX17" fmla="*/ 271047 w 1156641"/>
                  <a:gd name="connsiteY17" fmla="*/ 504976 h 537267"/>
                  <a:gd name="connsiteX18" fmla="*/ 256143 w 1156641"/>
                  <a:gd name="connsiteY18" fmla="*/ 527082 h 537267"/>
                  <a:gd name="connsiteX19" fmla="*/ 241239 w 1156641"/>
                  <a:gd name="connsiteY19" fmla="*/ 504976 h 537267"/>
                  <a:gd name="connsiteX20" fmla="*/ 141843 w 1156641"/>
                  <a:gd name="connsiteY20" fmla="*/ 463805 h 537267"/>
                  <a:gd name="connsiteX21" fmla="*/ 42447 w 1156641"/>
                  <a:gd name="connsiteY21" fmla="*/ 504976 h 537267"/>
                  <a:gd name="connsiteX22" fmla="*/ 20676 w 1156641"/>
                  <a:gd name="connsiteY22" fmla="*/ 537267 h 537267"/>
                  <a:gd name="connsiteX23" fmla="*/ 0 w 1156641"/>
                  <a:gd name="connsiteY23" fmla="*/ 537267 h 537267"/>
                  <a:gd name="connsiteX24" fmla="*/ 0 w 1156641"/>
                  <a:gd name="connsiteY24" fmla="*/ 418696 h 537267"/>
                  <a:gd name="connsiteX25" fmla="*/ 1 w 1156641"/>
                  <a:gd name="connsiteY25" fmla="*/ 418696 h 537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156641" h="537267">
                    <a:moveTo>
                      <a:pt x="1" y="0"/>
                    </a:moveTo>
                    <a:lnTo>
                      <a:pt x="57588" y="0"/>
                    </a:lnTo>
                    <a:lnTo>
                      <a:pt x="57588" y="418696"/>
                    </a:lnTo>
                    <a:lnTo>
                      <a:pt x="1156641" y="418696"/>
                    </a:lnTo>
                    <a:lnTo>
                      <a:pt x="1156641" y="537267"/>
                    </a:lnTo>
                    <a:lnTo>
                      <a:pt x="1139310" y="537267"/>
                    </a:lnTo>
                    <a:lnTo>
                      <a:pt x="1117539" y="504976"/>
                    </a:lnTo>
                    <a:cubicBezTo>
                      <a:pt x="1092101" y="479539"/>
                      <a:pt x="1056960" y="463805"/>
                      <a:pt x="1018143" y="463805"/>
                    </a:cubicBezTo>
                    <a:cubicBezTo>
                      <a:pt x="979327" y="463805"/>
                      <a:pt x="944185" y="479539"/>
                      <a:pt x="918747" y="504976"/>
                    </a:cubicBezTo>
                    <a:lnTo>
                      <a:pt x="903843" y="527082"/>
                    </a:lnTo>
                    <a:lnTo>
                      <a:pt x="888939" y="504976"/>
                    </a:lnTo>
                    <a:cubicBezTo>
                      <a:pt x="863501" y="479539"/>
                      <a:pt x="828360" y="463805"/>
                      <a:pt x="789543" y="463805"/>
                    </a:cubicBezTo>
                    <a:cubicBezTo>
                      <a:pt x="750727" y="463805"/>
                      <a:pt x="715585" y="479539"/>
                      <a:pt x="690147" y="504976"/>
                    </a:cubicBezTo>
                    <a:lnTo>
                      <a:pt x="668376" y="537267"/>
                    </a:lnTo>
                    <a:lnTo>
                      <a:pt x="491610" y="537267"/>
                    </a:lnTo>
                    <a:lnTo>
                      <a:pt x="469839" y="504976"/>
                    </a:lnTo>
                    <a:cubicBezTo>
                      <a:pt x="444402" y="479539"/>
                      <a:pt x="409260" y="463805"/>
                      <a:pt x="370443" y="463805"/>
                    </a:cubicBezTo>
                    <a:cubicBezTo>
                      <a:pt x="331627" y="463805"/>
                      <a:pt x="296485" y="479539"/>
                      <a:pt x="271047" y="504976"/>
                    </a:cubicBezTo>
                    <a:lnTo>
                      <a:pt x="256143" y="527082"/>
                    </a:lnTo>
                    <a:lnTo>
                      <a:pt x="241239" y="504976"/>
                    </a:lnTo>
                    <a:cubicBezTo>
                      <a:pt x="215802" y="479539"/>
                      <a:pt x="180660" y="463805"/>
                      <a:pt x="141843" y="463805"/>
                    </a:cubicBezTo>
                    <a:cubicBezTo>
                      <a:pt x="103027" y="463805"/>
                      <a:pt x="67885" y="479539"/>
                      <a:pt x="42447" y="504976"/>
                    </a:cubicBezTo>
                    <a:lnTo>
                      <a:pt x="20676" y="537267"/>
                    </a:lnTo>
                    <a:lnTo>
                      <a:pt x="0" y="537267"/>
                    </a:lnTo>
                    <a:lnTo>
                      <a:pt x="0" y="418696"/>
                    </a:lnTo>
                    <a:lnTo>
                      <a:pt x="1" y="418696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円: 塗りつぶしなし 49">
                <a:extLst>
                  <a:ext uri="{FF2B5EF4-FFF2-40B4-BE49-F238E27FC236}">
                    <a16:creationId xmlns:a16="http://schemas.microsoft.com/office/drawing/2014/main" id="{29D11521-322C-49FA-A636-158DE719273A}"/>
                  </a:ext>
                </a:extLst>
              </p:cNvPr>
              <p:cNvSpPr/>
              <p:nvPr/>
            </p:nvSpPr>
            <p:spPr bwMode="auto">
              <a:xfrm>
                <a:off x="4258385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円: 塗りつぶしなし 50">
                <a:extLst>
                  <a:ext uri="{FF2B5EF4-FFF2-40B4-BE49-F238E27FC236}">
                    <a16:creationId xmlns:a16="http://schemas.microsoft.com/office/drawing/2014/main" id="{902E9240-5279-4495-93CC-BDB7751825FB}"/>
                  </a:ext>
                </a:extLst>
              </p:cNvPr>
              <p:cNvSpPr/>
              <p:nvPr/>
            </p:nvSpPr>
            <p:spPr bwMode="auto">
              <a:xfrm>
                <a:off x="461171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円: 塗りつぶしなし 51">
                <a:extLst>
                  <a:ext uri="{FF2B5EF4-FFF2-40B4-BE49-F238E27FC236}">
                    <a16:creationId xmlns:a16="http://schemas.microsoft.com/office/drawing/2014/main" id="{BF9D64ED-647F-4837-8A46-CED748DCF2F1}"/>
                  </a:ext>
                </a:extLst>
              </p:cNvPr>
              <p:cNvSpPr/>
              <p:nvPr/>
            </p:nvSpPr>
            <p:spPr bwMode="auto">
              <a:xfrm>
                <a:off x="484031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円: 塗りつぶしなし 52">
                <a:extLst>
                  <a:ext uri="{FF2B5EF4-FFF2-40B4-BE49-F238E27FC236}">
                    <a16:creationId xmlns:a16="http://schemas.microsoft.com/office/drawing/2014/main" id="{F61574CF-EF48-4E45-9A72-313EC9014890}"/>
                  </a:ext>
                </a:extLst>
              </p:cNvPr>
              <p:cNvSpPr/>
              <p:nvPr/>
            </p:nvSpPr>
            <p:spPr bwMode="auto">
              <a:xfrm>
                <a:off x="525941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円: 塗りつぶしなし 53">
                <a:extLst>
                  <a:ext uri="{FF2B5EF4-FFF2-40B4-BE49-F238E27FC236}">
                    <a16:creationId xmlns:a16="http://schemas.microsoft.com/office/drawing/2014/main" id="{B3558571-2357-496D-9B35-87E732583A69}"/>
                  </a:ext>
                </a:extLst>
              </p:cNvPr>
              <p:cNvSpPr/>
              <p:nvPr/>
            </p:nvSpPr>
            <p:spPr bwMode="auto">
              <a:xfrm>
                <a:off x="548801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41A81079-CF86-4E17-B21F-177CFBC0D776}"/>
                </a:ext>
              </a:extLst>
            </p:cNvPr>
            <p:cNvSpPr/>
            <p:nvPr/>
          </p:nvSpPr>
          <p:spPr>
            <a:xfrm rot="16200000">
              <a:off x="4189698" y="5669441"/>
              <a:ext cx="63741" cy="1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943406D8-D847-42C2-834F-62E932E999F6}"/>
                </a:ext>
              </a:extLst>
            </p:cNvPr>
            <p:cNvSpPr/>
            <p:nvPr/>
          </p:nvSpPr>
          <p:spPr>
            <a:xfrm>
              <a:off x="4665057" y="5323187"/>
              <a:ext cx="1067428" cy="433662"/>
            </a:xfrm>
            <a:prstGeom prst="rect">
              <a:avLst/>
            </a:prstGeom>
            <a:pattFill prst="dkHorz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pattFill prst="dkHorz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</a:endParaRPr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9B079FFE-5D5A-4E8C-A67C-A8FE5122B675}"/>
                </a:ext>
              </a:extLst>
            </p:cNvPr>
            <p:cNvSpPr/>
            <p:nvPr/>
          </p:nvSpPr>
          <p:spPr>
            <a:xfrm>
              <a:off x="4318934" y="5931694"/>
              <a:ext cx="90838" cy="9083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2F2D935D-E3E9-4569-AA17-3AC81768552A}"/>
                </a:ext>
              </a:extLst>
            </p:cNvPr>
            <p:cNvSpPr/>
            <p:nvPr/>
          </p:nvSpPr>
          <p:spPr>
            <a:xfrm>
              <a:off x="4671359" y="5931694"/>
              <a:ext cx="90838" cy="9083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B88C4A65-C173-42DC-AA8A-12BDCB696CA0}"/>
                </a:ext>
              </a:extLst>
            </p:cNvPr>
            <p:cNvSpPr/>
            <p:nvPr/>
          </p:nvSpPr>
          <p:spPr>
            <a:xfrm>
              <a:off x="4899959" y="5931694"/>
              <a:ext cx="90838" cy="9083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4BD6CA49-A059-4AFE-B53D-467017E6094A}"/>
                </a:ext>
              </a:extLst>
            </p:cNvPr>
            <p:cNvSpPr/>
            <p:nvPr/>
          </p:nvSpPr>
          <p:spPr>
            <a:xfrm>
              <a:off x="5321441" y="5931694"/>
              <a:ext cx="90838" cy="9083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楕円 192">
              <a:extLst>
                <a:ext uri="{FF2B5EF4-FFF2-40B4-BE49-F238E27FC236}">
                  <a16:creationId xmlns:a16="http://schemas.microsoft.com/office/drawing/2014/main" id="{2B68E37E-57D0-4DFD-984F-788D6F0D45D2}"/>
                </a:ext>
              </a:extLst>
            </p:cNvPr>
            <p:cNvSpPr/>
            <p:nvPr/>
          </p:nvSpPr>
          <p:spPr>
            <a:xfrm>
              <a:off x="5550041" y="5931694"/>
              <a:ext cx="90838" cy="9083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D43ECD44-8787-4934-94A3-EAB8F6AB2364}"/>
              </a:ext>
            </a:extLst>
          </p:cNvPr>
          <p:cNvGrpSpPr/>
          <p:nvPr/>
        </p:nvGrpSpPr>
        <p:grpSpPr>
          <a:xfrm>
            <a:off x="7931744" y="5372063"/>
            <a:ext cx="1553590" cy="711018"/>
            <a:chOff x="7931744" y="5372063"/>
            <a:chExt cx="1553590" cy="711018"/>
          </a:xfrm>
        </p:grpSpPr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D3A2A7ED-B1F6-4862-A1DD-6C8B7B3606A8}"/>
                </a:ext>
              </a:extLst>
            </p:cNvPr>
            <p:cNvSpPr/>
            <p:nvPr/>
          </p:nvSpPr>
          <p:spPr>
            <a:xfrm>
              <a:off x="9330876" y="5694259"/>
              <a:ext cx="60774" cy="6077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D26284D2-B2F2-4822-B52A-072A2DFF8A29}"/>
                </a:ext>
              </a:extLst>
            </p:cNvPr>
            <p:cNvSpPr/>
            <p:nvPr/>
          </p:nvSpPr>
          <p:spPr>
            <a:xfrm>
              <a:off x="9043785" y="5694259"/>
              <a:ext cx="60774" cy="6077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07216C9A-999E-403D-AC50-C0EBBD85F626}"/>
                </a:ext>
              </a:extLst>
            </p:cNvPr>
            <p:cNvSpPr/>
            <p:nvPr/>
          </p:nvSpPr>
          <p:spPr>
            <a:xfrm>
              <a:off x="8806419" y="5694259"/>
              <a:ext cx="60774" cy="6077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楕円 207">
              <a:extLst>
                <a:ext uri="{FF2B5EF4-FFF2-40B4-BE49-F238E27FC236}">
                  <a16:creationId xmlns:a16="http://schemas.microsoft.com/office/drawing/2014/main" id="{8979E235-A470-4F0B-8091-D081E6A9CC5D}"/>
                </a:ext>
              </a:extLst>
            </p:cNvPr>
            <p:cNvSpPr/>
            <p:nvPr/>
          </p:nvSpPr>
          <p:spPr>
            <a:xfrm>
              <a:off x="8523257" y="5694259"/>
              <a:ext cx="60774" cy="6077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台形 27">
              <a:extLst>
                <a:ext uri="{FF2B5EF4-FFF2-40B4-BE49-F238E27FC236}">
                  <a16:creationId xmlns:a16="http://schemas.microsoft.com/office/drawing/2014/main" id="{1ADD3E33-4E5F-4DE4-A492-C14B805ED5E2}"/>
                </a:ext>
              </a:extLst>
            </p:cNvPr>
            <p:cNvSpPr/>
            <p:nvPr/>
          </p:nvSpPr>
          <p:spPr>
            <a:xfrm>
              <a:off x="8562217" y="5503069"/>
              <a:ext cx="303177" cy="122173"/>
            </a:xfrm>
            <a:prstGeom prst="trapezoid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3" name="台形 172">
              <a:extLst>
                <a:ext uri="{FF2B5EF4-FFF2-40B4-BE49-F238E27FC236}">
                  <a16:creationId xmlns:a16="http://schemas.microsoft.com/office/drawing/2014/main" id="{72076691-B536-449B-A2F3-1D1A17AEB344}"/>
                </a:ext>
              </a:extLst>
            </p:cNvPr>
            <p:cNvSpPr/>
            <p:nvPr/>
          </p:nvSpPr>
          <p:spPr>
            <a:xfrm>
              <a:off x="9088473" y="5503069"/>
              <a:ext cx="303177" cy="122173"/>
            </a:xfrm>
            <a:prstGeom prst="trapezoid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22F4CD00-8FB6-4304-A713-421D682B7C8F}"/>
                </a:ext>
              </a:extLst>
            </p:cNvPr>
            <p:cNvSpPr/>
            <p:nvPr/>
          </p:nvSpPr>
          <p:spPr bwMode="auto">
            <a:xfrm>
              <a:off x="7960519" y="5484019"/>
              <a:ext cx="166687" cy="266699"/>
            </a:xfrm>
            <a:custGeom>
              <a:avLst/>
              <a:gdLst>
                <a:gd name="connsiteX0" fmla="*/ 211376 w 442503"/>
                <a:gd name="connsiteY0" fmla="*/ 0 h 431968"/>
                <a:gd name="connsiteX1" fmla="*/ 442503 w 442503"/>
                <a:gd name="connsiteY1" fmla="*/ 0 h 431968"/>
                <a:gd name="connsiteX2" fmla="*/ 442503 w 442503"/>
                <a:gd name="connsiteY2" fmla="*/ 431968 h 431968"/>
                <a:gd name="connsiteX3" fmla="*/ 0 w 442503"/>
                <a:gd name="connsiteY3" fmla="*/ 431968 h 431968"/>
                <a:gd name="connsiteX4" fmla="*/ 0 w 442503"/>
                <a:gd name="connsiteY4" fmla="*/ 366114 h 431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503" h="431968">
                  <a:moveTo>
                    <a:pt x="211376" y="0"/>
                  </a:moveTo>
                  <a:lnTo>
                    <a:pt x="442503" y="0"/>
                  </a:lnTo>
                  <a:lnTo>
                    <a:pt x="442503" y="431968"/>
                  </a:lnTo>
                  <a:lnTo>
                    <a:pt x="0" y="431968"/>
                  </a:lnTo>
                  <a:lnTo>
                    <a:pt x="0" y="366114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DE14E12F-903C-4D8B-BA17-35F29823AAD6}"/>
                </a:ext>
              </a:extLst>
            </p:cNvPr>
            <p:cNvGrpSpPr/>
            <p:nvPr/>
          </p:nvGrpSpPr>
          <p:grpSpPr>
            <a:xfrm>
              <a:off x="7931744" y="5372063"/>
              <a:ext cx="1553590" cy="711018"/>
              <a:chOff x="7931744" y="5372063"/>
              <a:chExt cx="1553590" cy="711018"/>
            </a:xfrm>
          </p:grpSpPr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59042C76-6CF8-4662-B17D-40BBDBDC049F}"/>
                  </a:ext>
                </a:extLst>
              </p:cNvPr>
              <p:cNvSpPr/>
              <p:nvPr/>
            </p:nvSpPr>
            <p:spPr bwMode="auto">
              <a:xfrm rot="5400000" flipV="1">
                <a:off x="7883153" y="5522341"/>
                <a:ext cx="454126" cy="356944"/>
              </a:xfrm>
              <a:custGeom>
                <a:avLst/>
                <a:gdLst>
                  <a:gd name="connsiteX0" fmla="*/ 23471 w 454126"/>
                  <a:gd name="connsiteY0" fmla="*/ 100876 h 356944"/>
                  <a:gd name="connsiteX1" fmla="*/ 208846 w 454126"/>
                  <a:gd name="connsiteY1" fmla="*/ 38814 h 356944"/>
                  <a:gd name="connsiteX2" fmla="*/ 242190 w 454126"/>
                  <a:gd name="connsiteY2" fmla="*/ 38814 h 356944"/>
                  <a:gd name="connsiteX3" fmla="*/ 242190 w 454126"/>
                  <a:gd name="connsiteY3" fmla="*/ 168737 h 356944"/>
                  <a:gd name="connsiteX4" fmla="*/ 23471 w 454126"/>
                  <a:gd name="connsiteY4" fmla="*/ 168737 h 356944"/>
                  <a:gd name="connsiteX5" fmla="*/ 0 w 454126"/>
                  <a:gd name="connsiteY5" fmla="*/ 71043 h 356944"/>
                  <a:gd name="connsiteX6" fmla="*/ 0 w 454126"/>
                  <a:gd name="connsiteY6" fmla="*/ 355204 h 356944"/>
                  <a:gd name="connsiteX7" fmla="*/ 454126 w 454126"/>
                  <a:gd name="connsiteY7" fmla="*/ 356944 h 356944"/>
                  <a:gd name="connsiteX8" fmla="*/ 454126 w 454126"/>
                  <a:gd name="connsiteY8" fmla="*/ 316223 h 356944"/>
                  <a:gd name="connsiteX9" fmla="*/ 447970 w 454126"/>
                  <a:gd name="connsiteY9" fmla="*/ 314980 h 356944"/>
                  <a:gd name="connsiteX10" fmla="*/ 362118 w 454126"/>
                  <a:gd name="connsiteY10" fmla="*/ 185459 h 356944"/>
                  <a:gd name="connsiteX11" fmla="*/ 447970 w 454126"/>
                  <a:gd name="connsiteY11" fmla="*/ 55939 h 356944"/>
                  <a:gd name="connsiteX12" fmla="*/ 454126 w 454126"/>
                  <a:gd name="connsiteY12" fmla="*/ 54696 h 356944"/>
                  <a:gd name="connsiteX13" fmla="*/ 454126 w 454126"/>
                  <a:gd name="connsiteY13" fmla="*/ 0 h 356944"/>
                  <a:gd name="connsiteX14" fmla="*/ 222561 w 454126"/>
                  <a:gd name="connsiteY14" fmla="*/ 0 h 35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54126" h="356944">
                    <a:moveTo>
                      <a:pt x="23471" y="100876"/>
                    </a:moveTo>
                    <a:lnTo>
                      <a:pt x="208846" y="38814"/>
                    </a:lnTo>
                    <a:lnTo>
                      <a:pt x="242190" y="38814"/>
                    </a:lnTo>
                    <a:lnTo>
                      <a:pt x="242190" y="168737"/>
                    </a:lnTo>
                    <a:lnTo>
                      <a:pt x="23471" y="168737"/>
                    </a:lnTo>
                    <a:close/>
                    <a:moveTo>
                      <a:pt x="0" y="71043"/>
                    </a:moveTo>
                    <a:lnTo>
                      <a:pt x="0" y="355204"/>
                    </a:lnTo>
                    <a:lnTo>
                      <a:pt x="454126" y="356944"/>
                    </a:lnTo>
                    <a:lnTo>
                      <a:pt x="454126" y="316223"/>
                    </a:lnTo>
                    <a:lnTo>
                      <a:pt x="447970" y="314980"/>
                    </a:lnTo>
                    <a:cubicBezTo>
                      <a:pt x="397518" y="293641"/>
                      <a:pt x="362118" y="243684"/>
                      <a:pt x="362118" y="185459"/>
                    </a:cubicBezTo>
                    <a:cubicBezTo>
                      <a:pt x="362118" y="127235"/>
                      <a:pt x="397518" y="77278"/>
                      <a:pt x="447970" y="55939"/>
                    </a:cubicBezTo>
                    <a:lnTo>
                      <a:pt x="454126" y="54696"/>
                    </a:lnTo>
                    <a:lnTo>
                      <a:pt x="454126" y="0"/>
                    </a:lnTo>
                    <a:lnTo>
                      <a:pt x="222561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0731D114-B290-4F79-930E-FCE119F4B6EC}"/>
                  </a:ext>
                </a:extLst>
              </p:cNvPr>
              <p:cNvSpPr/>
              <p:nvPr/>
            </p:nvSpPr>
            <p:spPr bwMode="auto">
              <a:xfrm>
                <a:off x="8328693" y="5372063"/>
                <a:ext cx="1156641" cy="537267"/>
              </a:xfrm>
              <a:custGeom>
                <a:avLst/>
                <a:gdLst>
                  <a:gd name="connsiteX0" fmla="*/ 1 w 1156641"/>
                  <a:gd name="connsiteY0" fmla="*/ 0 h 537267"/>
                  <a:gd name="connsiteX1" fmla="*/ 57588 w 1156641"/>
                  <a:gd name="connsiteY1" fmla="*/ 0 h 537267"/>
                  <a:gd name="connsiteX2" fmla="*/ 57588 w 1156641"/>
                  <a:gd name="connsiteY2" fmla="*/ 418696 h 537267"/>
                  <a:gd name="connsiteX3" fmla="*/ 1156641 w 1156641"/>
                  <a:gd name="connsiteY3" fmla="*/ 418696 h 537267"/>
                  <a:gd name="connsiteX4" fmla="*/ 1156641 w 1156641"/>
                  <a:gd name="connsiteY4" fmla="*/ 537267 h 537267"/>
                  <a:gd name="connsiteX5" fmla="*/ 1139310 w 1156641"/>
                  <a:gd name="connsiteY5" fmla="*/ 537267 h 537267"/>
                  <a:gd name="connsiteX6" fmla="*/ 1117539 w 1156641"/>
                  <a:gd name="connsiteY6" fmla="*/ 504976 h 537267"/>
                  <a:gd name="connsiteX7" fmla="*/ 1018143 w 1156641"/>
                  <a:gd name="connsiteY7" fmla="*/ 463805 h 537267"/>
                  <a:gd name="connsiteX8" fmla="*/ 918747 w 1156641"/>
                  <a:gd name="connsiteY8" fmla="*/ 504976 h 537267"/>
                  <a:gd name="connsiteX9" fmla="*/ 903843 w 1156641"/>
                  <a:gd name="connsiteY9" fmla="*/ 527082 h 537267"/>
                  <a:gd name="connsiteX10" fmla="*/ 888939 w 1156641"/>
                  <a:gd name="connsiteY10" fmla="*/ 504976 h 537267"/>
                  <a:gd name="connsiteX11" fmla="*/ 789543 w 1156641"/>
                  <a:gd name="connsiteY11" fmla="*/ 463805 h 537267"/>
                  <a:gd name="connsiteX12" fmla="*/ 690147 w 1156641"/>
                  <a:gd name="connsiteY12" fmla="*/ 504976 h 537267"/>
                  <a:gd name="connsiteX13" fmla="*/ 668376 w 1156641"/>
                  <a:gd name="connsiteY13" fmla="*/ 537267 h 537267"/>
                  <a:gd name="connsiteX14" fmla="*/ 491610 w 1156641"/>
                  <a:gd name="connsiteY14" fmla="*/ 537267 h 537267"/>
                  <a:gd name="connsiteX15" fmla="*/ 469839 w 1156641"/>
                  <a:gd name="connsiteY15" fmla="*/ 504976 h 537267"/>
                  <a:gd name="connsiteX16" fmla="*/ 370443 w 1156641"/>
                  <a:gd name="connsiteY16" fmla="*/ 463805 h 537267"/>
                  <a:gd name="connsiteX17" fmla="*/ 271047 w 1156641"/>
                  <a:gd name="connsiteY17" fmla="*/ 504976 h 537267"/>
                  <a:gd name="connsiteX18" fmla="*/ 256143 w 1156641"/>
                  <a:gd name="connsiteY18" fmla="*/ 527082 h 537267"/>
                  <a:gd name="connsiteX19" fmla="*/ 241239 w 1156641"/>
                  <a:gd name="connsiteY19" fmla="*/ 504976 h 537267"/>
                  <a:gd name="connsiteX20" fmla="*/ 141843 w 1156641"/>
                  <a:gd name="connsiteY20" fmla="*/ 463805 h 537267"/>
                  <a:gd name="connsiteX21" fmla="*/ 42447 w 1156641"/>
                  <a:gd name="connsiteY21" fmla="*/ 504976 h 537267"/>
                  <a:gd name="connsiteX22" fmla="*/ 20676 w 1156641"/>
                  <a:gd name="connsiteY22" fmla="*/ 537267 h 537267"/>
                  <a:gd name="connsiteX23" fmla="*/ 0 w 1156641"/>
                  <a:gd name="connsiteY23" fmla="*/ 537267 h 537267"/>
                  <a:gd name="connsiteX24" fmla="*/ 0 w 1156641"/>
                  <a:gd name="connsiteY24" fmla="*/ 418696 h 537267"/>
                  <a:gd name="connsiteX25" fmla="*/ 1 w 1156641"/>
                  <a:gd name="connsiteY25" fmla="*/ 418696 h 537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156641" h="537267">
                    <a:moveTo>
                      <a:pt x="1" y="0"/>
                    </a:moveTo>
                    <a:lnTo>
                      <a:pt x="57588" y="0"/>
                    </a:lnTo>
                    <a:lnTo>
                      <a:pt x="57588" y="418696"/>
                    </a:lnTo>
                    <a:lnTo>
                      <a:pt x="1156641" y="418696"/>
                    </a:lnTo>
                    <a:lnTo>
                      <a:pt x="1156641" y="537267"/>
                    </a:lnTo>
                    <a:lnTo>
                      <a:pt x="1139310" y="537267"/>
                    </a:lnTo>
                    <a:lnTo>
                      <a:pt x="1117539" y="504976"/>
                    </a:lnTo>
                    <a:cubicBezTo>
                      <a:pt x="1092101" y="479539"/>
                      <a:pt x="1056960" y="463805"/>
                      <a:pt x="1018143" y="463805"/>
                    </a:cubicBezTo>
                    <a:cubicBezTo>
                      <a:pt x="979327" y="463805"/>
                      <a:pt x="944185" y="479539"/>
                      <a:pt x="918747" y="504976"/>
                    </a:cubicBezTo>
                    <a:lnTo>
                      <a:pt x="903843" y="527082"/>
                    </a:lnTo>
                    <a:lnTo>
                      <a:pt x="888939" y="504976"/>
                    </a:lnTo>
                    <a:cubicBezTo>
                      <a:pt x="863501" y="479539"/>
                      <a:pt x="828360" y="463805"/>
                      <a:pt x="789543" y="463805"/>
                    </a:cubicBezTo>
                    <a:cubicBezTo>
                      <a:pt x="750727" y="463805"/>
                      <a:pt x="715585" y="479539"/>
                      <a:pt x="690147" y="504976"/>
                    </a:cubicBezTo>
                    <a:lnTo>
                      <a:pt x="668376" y="537267"/>
                    </a:lnTo>
                    <a:lnTo>
                      <a:pt x="491610" y="537267"/>
                    </a:lnTo>
                    <a:lnTo>
                      <a:pt x="469839" y="504976"/>
                    </a:lnTo>
                    <a:cubicBezTo>
                      <a:pt x="444402" y="479539"/>
                      <a:pt x="409260" y="463805"/>
                      <a:pt x="370443" y="463805"/>
                    </a:cubicBezTo>
                    <a:cubicBezTo>
                      <a:pt x="331627" y="463805"/>
                      <a:pt x="296485" y="479539"/>
                      <a:pt x="271047" y="504976"/>
                    </a:cubicBezTo>
                    <a:lnTo>
                      <a:pt x="256143" y="527082"/>
                    </a:lnTo>
                    <a:lnTo>
                      <a:pt x="241239" y="504976"/>
                    </a:lnTo>
                    <a:cubicBezTo>
                      <a:pt x="215802" y="479539"/>
                      <a:pt x="180660" y="463805"/>
                      <a:pt x="141843" y="463805"/>
                    </a:cubicBezTo>
                    <a:cubicBezTo>
                      <a:pt x="103027" y="463805"/>
                      <a:pt x="67885" y="479539"/>
                      <a:pt x="42447" y="504976"/>
                    </a:cubicBezTo>
                    <a:lnTo>
                      <a:pt x="20676" y="537267"/>
                    </a:lnTo>
                    <a:lnTo>
                      <a:pt x="0" y="537267"/>
                    </a:lnTo>
                    <a:lnTo>
                      <a:pt x="0" y="418696"/>
                    </a:lnTo>
                    <a:lnTo>
                      <a:pt x="1" y="418696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円: 塗りつぶしなし 474">
                <a:extLst>
                  <a:ext uri="{FF2B5EF4-FFF2-40B4-BE49-F238E27FC236}">
                    <a16:creationId xmlns:a16="http://schemas.microsoft.com/office/drawing/2014/main" id="{1FAB7B13-8645-497B-9AAB-2FFBFD77C075}"/>
                  </a:ext>
                </a:extLst>
              </p:cNvPr>
              <p:cNvSpPr/>
              <p:nvPr/>
            </p:nvSpPr>
            <p:spPr bwMode="auto">
              <a:xfrm>
                <a:off x="8011235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円: 塗りつぶしなし 475">
                <a:extLst>
                  <a:ext uri="{FF2B5EF4-FFF2-40B4-BE49-F238E27FC236}">
                    <a16:creationId xmlns:a16="http://schemas.microsoft.com/office/drawing/2014/main" id="{F2834D5D-2CE2-4F20-BCD9-609E42A4DC82}"/>
                  </a:ext>
                </a:extLst>
              </p:cNvPr>
              <p:cNvSpPr/>
              <p:nvPr/>
            </p:nvSpPr>
            <p:spPr bwMode="auto">
              <a:xfrm>
                <a:off x="836456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円: 塗りつぶしなし 476">
                <a:extLst>
                  <a:ext uri="{FF2B5EF4-FFF2-40B4-BE49-F238E27FC236}">
                    <a16:creationId xmlns:a16="http://schemas.microsoft.com/office/drawing/2014/main" id="{EEA1F43E-8C2C-4256-89A4-B3E4380721C5}"/>
                  </a:ext>
                </a:extLst>
              </p:cNvPr>
              <p:cNvSpPr/>
              <p:nvPr/>
            </p:nvSpPr>
            <p:spPr bwMode="auto">
              <a:xfrm>
                <a:off x="859316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円: 塗りつぶしなし 477">
                <a:extLst>
                  <a:ext uri="{FF2B5EF4-FFF2-40B4-BE49-F238E27FC236}">
                    <a16:creationId xmlns:a16="http://schemas.microsoft.com/office/drawing/2014/main" id="{225DBB3E-31B0-4C0B-8D9E-0C73140F7A99}"/>
                  </a:ext>
                </a:extLst>
              </p:cNvPr>
              <p:cNvSpPr/>
              <p:nvPr/>
            </p:nvSpPr>
            <p:spPr bwMode="auto">
              <a:xfrm>
                <a:off x="901226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円: 塗りつぶしなし 478">
                <a:extLst>
                  <a:ext uri="{FF2B5EF4-FFF2-40B4-BE49-F238E27FC236}">
                    <a16:creationId xmlns:a16="http://schemas.microsoft.com/office/drawing/2014/main" id="{33FCFC8A-D2E1-44AF-B409-5CD9DD058385}"/>
                  </a:ext>
                </a:extLst>
              </p:cNvPr>
              <p:cNvSpPr/>
              <p:nvPr/>
            </p:nvSpPr>
            <p:spPr bwMode="auto">
              <a:xfrm>
                <a:off x="924086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3" name="グループ化 502">
                <a:extLst>
                  <a:ext uri="{FF2B5EF4-FFF2-40B4-BE49-F238E27FC236}">
                    <a16:creationId xmlns:a16="http://schemas.microsoft.com/office/drawing/2014/main" id="{DB76CB0C-E681-41C6-8A56-C7EAF3D0EEF4}"/>
                  </a:ext>
                </a:extLst>
              </p:cNvPr>
              <p:cNvGrpSpPr/>
              <p:nvPr/>
            </p:nvGrpSpPr>
            <p:grpSpPr>
              <a:xfrm>
                <a:off x="8448360" y="5489923"/>
                <a:ext cx="481344" cy="286659"/>
                <a:chOff x="2510563" y="6626744"/>
                <a:chExt cx="2222646" cy="1323673"/>
              </a:xfrm>
            </p:grpSpPr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199C3B96-DD8E-4D81-BCF9-79223B7BDA63}"/>
                    </a:ext>
                  </a:extLst>
                </p:cNvPr>
                <p:cNvSpPr/>
                <p:nvPr/>
              </p:nvSpPr>
              <p:spPr bwMode="auto">
                <a:xfrm>
                  <a:off x="2510563" y="6626744"/>
                  <a:ext cx="2222646" cy="1125569"/>
                </a:xfrm>
                <a:custGeom>
                  <a:avLst/>
                  <a:gdLst>
                    <a:gd name="connsiteX0" fmla="*/ 1313008 w 2222646"/>
                    <a:gd name="connsiteY0" fmla="*/ 84525 h 1125569"/>
                    <a:gd name="connsiteX1" fmla="*/ 1313008 w 2222646"/>
                    <a:gd name="connsiteY1" fmla="*/ 564957 h 1125569"/>
                    <a:gd name="connsiteX2" fmla="*/ 1895300 w 2222646"/>
                    <a:gd name="connsiteY2" fmla="*/ 564957 h 1125569"/>
                    <a:gd name="connsiteX3" fmla="*/ 1775192 w 2222646"/>
                    <a:gd name="connsiteY3" fmla="*/ 84525 h 1125569"/>
                    <a:gd name="connsiteX4" fmla="*/ 703615 w 2222646"/>
                    <a:gd name="connsiteY4" fmla="*/ 84525 h 1125569"/>
                    <a:gd name="connsiteX5" fmla="*/ 583507 w 2222646"/>
                    <a:gd name="connsiteY5" fmla="*/ 564957 h 1125569"/>
                    <a:gd name="connsiteX6" fmla="*/ 1193746 w 2222646"/>
                    <a:gd name="connsiteY6" fmla="*/ 564957 h 1125569"/>
                    <a:gd name="connsiteX7" fmla="*/ 1193746 w 2222646"/>
                    <a:gd name="connsiteY7" fmla="*/ 84525 h 1125569"/>
                    <a:gd name="connsiteX8" fmla="*/ 618992 w 2222646"/>
                    <a:gd name="connsiteY8" fmla="*/ 0 h 1125569"/>
                    <a:gd name="connsiteX9" fmla="*/ 1859814 w 2222646"/>
                    <a:gd name="connsiteY9" fmla="*/ 0 h 1125569"/>
                    <a:gd name="connsiteX10" fmla="*/ 2001053 w 2222646"/>
                    <a:gd name="connsiteY10" fmla="*/ 564957 h 1125569"/>
                    <a:gd name="connsiteX11" fmla="*/ 2029324 w 2222646"/>
                    <a:gd name="connsiteY11" fmla="*/ 564957 h 1125569"/>
                    <a:gd name="connsiteX12" fmla="*/ 2170389 w 2222646"/>
                    <a:gd name="connsiteY12" fmla="*/ 706022 h 1125569"/>
                    <a:gd name="connsiteX13" fmla="*/ 2170389 w 2222646"/>
                    <a:gd name="connsiteY13" fmla="*/ 944882 h 1125569"/>
                    <a:gd name="connsiteX14" fmla="*/ 2174739 w 2222646"/>
                    <a:gd name="connsiteY14" fmla="*/ 944882 h 1125569"/>
                    <a:gd name="connsiteX15" fmla="*/ 2222646 w 2222646"/>
                    <a:gd name="connsiteY15" fmla="*/ 992789 h 1125569"/>
                    <a:gd name="connsiteX16" fmla="*/ 2222646 w 2222646"/>
                    <a:gd name="connsiteY16" fmla="*/ 1106160 h 1125569"/>
                    <a:gd name="connsiteX17" fmla="*/ 2203237 w 2222646"/>
                    <a:gd name="connsiteY17" fmla="*/ 1125569 h 1125569"/>
                    <a:gd name="connsiteX18" fmla="*/ 2073780 w 2222646"/>
                    <a:gd name="connsiteY18" fmla="*/ 1125569 h 1125569"/>
                    <a:gd name="connsiteX19" fmla="*/ 2079772 w 2222646"/>
                    <a:gd name="connsiteY19" fmla="*/ 1095888 h 1125569"/>
                    <a:gd name="connsiteX20" fmla="*/ 1793684 w 2222646"/>
                    <a:gd name="connsiteY20" fmla="*/ 809801 h 1125569"/>
                    <a:gd name="connsiteX21" fmla="*/ 1507596 w 2222646"/>
                    <a:gd name="connsiteY21" fmla="*/ 1095888 h 1125569"/>
                    <a:gd name="connsiteX22" fmla="*/ 1513588 w 2222646"/>
                    <a:gd name="connsiteY22" fmla="*/ 1125569 h 1125569"/>
                    <a:gd name="connsiteX23" fmla="*/ 759330 w 2222646"/>
                    <a:gd name="connsiteY23" fmla="*/ 1125569 h 1125569"/>
                    <a:gd name="connsiteX24" fmla="*/ 765322 w 2222646"/>
                    <a:gd name="connsiteY24" fmla="*/ 1095888 h 1125569"/>
                    <a:gd name="connsiteX25" fmla="*/ 479234 w 2222646"/>
                    <a:gd name="connsiteY25" fmla="*/ 809801 h 1125569"/>
                    <a:gd name="connsiteX26" fmla="*/ 193146 w 2222646"/>
                    <a:gd name="connsiteY26" fmla="*/ 1095888 h 1125569"/>
                    <a:gd name="connsiteX27" fmla="*/ 199139 w 2222646"/>
                    <a:gd name="connsiteY27" fmla="*/ 1125569 h 1125569"/>
                    <a:gd name="connsiteX28" fmla="*/ 19409 w 2222646"/>
                    <a:gd name="connsiteY28" fmla="*/ 1125569 h 1125569"/>
                    <a:gd name="connsiteX29" fmla="*/ 0 w 2222646"/>
                    <a:gd name="connsiteY29" fmla="*/ 1106160 h 1125569"/>
                    <a:gd name="connsiteX30" fmla="*/ 0 w 2222646"/>
                    <a:gd name="connsiteY30" fmla="*/ 992789 h 1125569"/>
                    <a:gd name="connsiteX31" fmla="*/ 47907 w 2222646"/>
                    <a:gd name="connsiteY31" fmla="*/ 944882 h 1125569"/>
                    <a:gd name="connsiteX32" fmla="*/ 52257 w 2222646"/>
                    <a:gd name="connsiteY32" fmla="*/ 944882 h 1125569"/>
                    <a:gd name="connsiteX33" fmla="*/ 52257 w 2222646"/>
                    <a:gd name="connsiteY33" fmla="*/ 706022 h 1125569"/>
                    <a:gd name="connsiteX34" fmla="*/ 193322 w 2222646"/>
                    <a:gd name="connsiteY34" fmla="*/ 564957 h 1125569"/>
                    <a:gd name="connsiteX35" fmla="*/ 477753 w 2222646"/>
                    <a:gd name="connsiteY35" fmla="*/ 564957 h 1125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222646" h="1125569">
                      <a:moveTo>
                        <a:pt x="1313008" y="84525"/>
                      </a:moveTo>
                      <a:lnTo>
                        <a:pt x="1313008" y="564957"/>
                      </a:lnTo>
                      <a:lnTo>
                        <a:pt x="1895300" y="564957"/>
                      </a:lnTo>
                      <a:lnTo>
                        <a:pt x="1775192" y="84525"/>
                      </a:lnTo>
                      <a:close/>
                      <a:moveTo>
                        <a:pt x="703615" y="84525"/>
                      </a:moveTo>
                      <a:lnTo>
                        <a:pt x="583507" y="564957"/>
                      </a:lnTo>
                      <a:lnTo>
                        <a:pt x="1193746" y="564957"/>
                      </a:lnTo>
                      <a:lnTo>
                        <a:pt x="1193746" y="84525"/>
                      </a:lnTo>
                      <a:close/>
                      <a:moveTo>
                        <a:pt x="618992" y="0"/>
                      </a:moveTo>
                      <a:lnTo>
                        <a:pt x="1859814" y="0"/>
                      </a:lnTo>
                      <a:lnTo>
                        <a:pt x="2001053" y="564957"/>
                      </a:lnTo>
                      <a:lnTo>
                        <a:pt x="2029324" y="564957"/>
                      </a:lnTo>
                      <a:cubicBezTo>
                        <a:pt x="2107232" y="564957"/>
                        <a:pt x="2170389" y="628114"/>
                        <a:pt x="2170389" y="706022"/>
                      </a:cubicBezTo>
                      <a:lnTo>
                        <a:pt x="2170389" y="944882"/>
                      </a:lnTo>
                      <a:lnTo>
                        <a:pt x="2174739" y="944882"/>
                      </a:lnTo>
                      <a:cubicBezTo>
                        <a:pt x="2201197" y="944882"/>
                        <a:pt x="2222646" y="966331"/>
                        <a:pt x="2222646" y="992789"/>
                      </a:cubicBezTo>
                      <a:lnTo>
                        <a:pt x="2222646" y="1106160"/>
                      </a:lnTo>
                      <a:cubicBezTo>
                        <a:pt x="2222646" y="1116879"/>
                        <a:pt x="2213956" y="1125569"/>
                        <a:pt x="2203237" y="1125569"/>
                      </a:cubicBezTo>
                      <a:lnTo>
                        <a:pt x="2073780" y="1125569"/>
                      </a:lnTo>
                      <a:lnTo>
                        <a:pt x="2079772" y="1095888"/>
                      </a:lnTo>
                      <a:cubicBezTo>
                        <a:pt x="2079772" y="937887"/>
                        <a:pt x="1951686" y="809801"/>
                        <a:pt x="1793684" y="809801"/>
                      </a:cubicBezTo>
                      <a:cubicBezTo>
                        <a:pt x="1635682" y="809801"/>
                        <a:pt x="1507596" y="937887"/>
                        <a:pt x="1507596" y="1095888"/>
                      </a:cubicBezTo>
                      <a:lnTo>
                        <a:pt x="1513588" y="1125569"/>
                      </a:lnTo>
                      <a:lnTo>
                        <a:pt x="759330" y="1125569"/>
                      </a:lnTo>
                      <a:lnTo>
                        <a:pt x="765322" y="1095888"/>
                      </a:lnTo>
                      <a:cubicBezTo>
                        <a:pt x="765322" y="937887"/>
                        <a:pt x="637236" y="809801"/>
                        <a:pt x="479234" y="809801"/>
                      </a:cubicBezTo>
                      <a:cubicBezTo>
                        <a:pt x="321232" y="809801"/>
                        <a:pt x="193146" y="937887"/>
                        <a:pt x="193146" y="1095888"/>
                      </a:cubicBezTo>
                      <a:lnTo>
                        <a:pt x="199139" y="1125569"/>
                      </a:lnTo>
                      <a:lnTo>
                        <a:pt x="19409" y="1125569"/>
                      </a:lnTo>
                      <a:cubicBezTo>
                        <a:pt x="8690" y="1125569"/>
                        <a:pt x="0" y="1116879"/>
                        <a:pt x="0" y="1106160"/>
                      </a:cubicBezTo>
                      <a:lnTo>
                        <a:pt x="0" y="992789"/>
                      </a:lnTo>
                      <a:cubicBezTo>
                        <a:pt x="0" y="966331"/>
                        <a:pt x="21449" y="944882"/>
                        <a:pt x="47907" y="944882"/>
                      </a:cubicBezTo>
                      <a:lnTo>
                        <a:pt x="52257" y="944882"/>
                      </a:lnTo>
                      <a:lnTo>
                        <a:pt x="52257" y="706022"/>
                      </a:lnTo>
                      <a:cubicBezTo>
                        <a:pt x="52257" y="628114"/>
                        <a:pt x="115414" y="564957"/>
                        <a:pt x="193322" y="564957"/>
                      </a:cubicBezTo>
                      <a:lnTo>
                        <a:pt x="477753" y="56495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B462A0D8-23C5-4F34-8F96-97FE42DC8FD4}"/>
                    </a:ext>
                  </a:extLst>
                </p:cNvPr>
                <p:cNvSpPr/>
                <p:nvPr/>
              </p:nvSpPr>
              <p:spPr bwMode="auto">
                <a:xfrm>
                  <a:off x="2762010" y="7494845"/>
                  <a:ext cx="455572" cy="455572"/>
                </a:xfrm>
                <a:custGeom>
                  <a:avLst/>
                  <a:gdLst>
                    <a:gd name="connsiteX0" fmla="*/ 227786 w 455572"/>
                    <a:gd name="connsiteY0" fmla="*/ 112433 h 455572"/>
                    <a:gd name="connsiteX1" fmla="*/ 112432 w 455572"/>
                    <a:gd name="connsiteY1" fmla="*/ 227786 h 455572"/>
                    <a:gd name="connsiteX2" fmla="*/ 227786 w 455572"/>
                    <a:gd name="connsiteY2" fmla="*/ 343139 h 455572"/>
                    <a:gd name="connsiteX3" fmla="*/ 343140 w 455572"/>
                    <a:gd name="connsiteY3" fmla="*/ 227786 h 455572"/>
                    <a:gd name="connsiteX4" fmla="*/ 227786 w 455572"/>
                    <a:gd name="connsiteY4" fmla="*/ 112433 h 455572"/>
                    <a:gd name="connsiteX5" fmla="*/ 227786 w 455572"/>
                    <a:gd name="connsiteY5" fmla="*/ 0 h 455572"/>
                    <a:gd name="connsiteX6" fmla="*/ 455572 w 455572"/>
                    <a:gd name="connsiteY6" fmla="*/ 227786 h 455572"/>
                    <a:gd name="connsiteX7" fmla="*/ 227786 w 455572"/>
                    <a:gd name="connsiteY7" fmla="*/ 455572 h 455572"/>
                    <a:gd name="connsiteX8" fmla="*/ 0 w 455572"/>
                    <a:gd name="connsiteY8" fmla="*/ 227786 h 455572"/>
                    <a:gd name="connsiteX9" fmla="*/ 227786 w 455572"/>
                    <a:gd name="connsiteY9" fmla="*/ 0 h 455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5572" h="455572">
                      <a:moveTo>
                        <a:pt x="227786" y="112433"/>
                      </a:moveTo>
                      <a:cubicBezTo>
                        <a:pt x="164078" y="112433"/>
                        <a:pt x="112432" y="164078"/>
                        <a:pt x="112432" y="227786"/>
                      </a:cubicBezTo>
                      <a:cubicBezTo>
                        <a:pt x="112432" y="291494"/>
                        <a:pt x="164078" y="343139"/>
                        <a:pt x="227786" y="343139"/>
                      </a:cubicBezTo>
                      <a:cubicBezTo>
                        <a:pt x="291494" y="343139"/>
                        <a:pt x="343140" y="291494"/>
                        <a:pt x="343140" y="227786"/>
                      </a:cubicBezTo>
                      <a:cubicBezTo>
                        <a:pt x="343140" y="164078"/>
                        <a:pt x="291494" y="112433"/>
                        <a:pt x="227786" y="112433"/>
                      </a:cubicBezTo>
                      <a:close/>
                      <a:moveTo>
                        <a:pt x="227786" y="0"/>
                      </a:moveTo>
                      <a:cubicBezTo>
                        <a:pt x="353589" y="0"/>
                        <a:pt x="455572" y="101983"/>
                        <a:pt x="455572" y="227786"/>
                      </a:cubicBezTo>
                      <a:cubicBezTo>
                        <a:pt x="455572" y="353589"/>
                        <a:pt x="353589" y="455572"/>
                        <a:pt x="227786" y="455572"/>
                      </a:cubicBezTo>
                      <a:cubicBezTo>
                        <a:pt x="101983" y="455572"/>
                        <a:pt x="0" y="353589"/>
                        <a:pt x="0" y="227786"/>
                      </a:cubicBezTo>
                      <a:cubicBezTo>
                        <a:pt x="0" y="101983"/>
                        <a:pt x="101983" y="0"/>
                        <a:pt x="22778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フリーフォーム: 図形 505">
                  <a:extLst>
                    <a:ext uri="{FF2B5EF4-FFF2-40B4-BE49-F238E27FC236}">
                      <a16:creationId xmlns:a16="http://schemas.microsoft.com/office/drawing/2014/main" id="{072F530A-4576-4A07-B2C4-4302E8C08EF1}"/>
                    </a:ext>
                  </a:extLst>
                </p:cNvPr>
                <p:cNvSpPr/>
                <p:nvPr/>
              </p:nvSpPr>
              <p:spPr bwMode="auto">
                <a:xfrm>
                  <a:off x="4076460" y="7494845"/>
                  <a:ext cx="455572" cy="455572"/>
                </a:xfrm>
                <a:custGeom>
                  <a:avLst/>
                  <a:gdLst>
                    <a:gd name="connsiteX0" fmla="*/ 227786 w 455572"/>
                    <a:gd name="connsiteY0" fmla="*/ 112433 h 455572"/>
                    <a:gd name="connsiteX1" fmla="*/ 112432 w 455572"/>
                    <a:gd name="connsiteY1" fmla="*/ 227786 h 455572"/>
                    <a:gd name="connsiteX2" fmla="*/ 227786 w 455572"/>
                    <a:gd name="connsiteY2" fmla="*/ 343139 h 455572"/>
                    <a:gd name="connsiteX3" fmla="*/ 343140 w 455572"/>
                    <a:gd name="connsiteY3" fmla="*/ 227786 h 455572"/>
                    <a:gd name="connsiteX4" fmla="*/ 227786 w 455572"/>
                    <a:gd name="connsiteY4" fmla="*/ 112433 h 455572"/>
                    <a:gd name="connsiteX5" fmla="*/ 227786 w 455572"/>
                    <a:gd name="connsiteY5" fmla="*/ 0 h 455572"/>
                    <a:gd name="connsiteX6" fmla="*/ 455572 w 455572"/>
                    <a:gd name="connsiteY6" fmla="*/ 227786 h 455572"/>
                    <a:gd name="connsiteX7" fmla="*/ 227786 w 455572"/>
                    <a:gd name="connsiteY7" fmla="*/ 455572 h 455572"/>
                    <a:gd name="connsiteX8" fmla="*/ 0 w 455572"/>
                    <a:gd name="connsiteY8" fmla="*/ 227786 h 455572"/>
                    <a:gd name="connsiteX9" fmla="*/ 227786 w 455572"/>
                    <a:gd name="connsiteY9" fmla="*/ 0 h 455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5572" h="455572">
                      <a:moveTo>
                        <a:pt x="227786" y="112433"/>
                      </a:moveTo>
                      <a:cubicBezTo>
                        <a:pt x="164078" y="112433"/>
                        <a:pt x="112432" y="164078"/>
                        <a:pt x="112432" y="227786"/>
                      </a:cubicBezTo>
                      <a:cubicBezTo>
                        <a:pt x="112432" y="291494"/>
                        <a:pt x="164078" y="343139"/>
                        <a:pt x="227786" y="343139"/>
                      </a:cubicBezTo>
                      <a:cubicBezTo>
                        <a:pt x="291494" y="343139"/>
                        <a:pt x="343140" y="291494"/>
                        <a:pt x="343140" y="227786"/>
                      </a:cubicBezTo>
                      <a:cubicBezTo>
                        <a:pt x="343140" y="164078"/>
                        <a:pt x="291494" y="112433"/>
                        <a:pt x="227786" y="112433"/>
                      </a:cubicBezTo>
                      <a:close/>
                      <a:moveTo>
                        <a:pt x="227786" y="0"/>
                      </a:moveTo>
                      <a:cubicBezTo>
                        <a:pt x="353589" y="0"/>
                        <a:pt x="455572" y="101983"/>
                        <a:pt x="455572" y="227786"/>
                      </a:cubicBezTo>
                      <a:cubicBezTo>
                        <a:pt x="455572" y="353589"/>
                        <a:pt x="353589" y="455572"/>
                        <a:pt x="227786" y="455572"/>
                      </a:cubicBezTo>
                      <a:cubicBezTo>
                        <a:pt x="101983" y="455572"/>
                        <a:pt x="0" y="353589"/>
                        <a:pt x="0" y="227786"/>
                      </a:cubicBezTo>
                      <a:cubicBezTo>
                        <a:pt x="0" y="101983"/>
                        <a:pt x="101983" y="0"/>
                        <a:pt x="22778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7" name="グループ化 506">
                <a:extLst>
                  <a:ext uri="{FF2B5EF4-FFF2-40B4-BE49-F238E27FC236}">
                    <a16:creationId xmlns:a16="http://schemas.microsoft.com/office/drawing/2014/main" id="{025E82A5-3D6B-4A01-8A63-B3A676899A9F}"/>
                  </a:ext>
                </a:extLst>
              </p:cNvPr>
              <p:cNvGrpSpPr/>
              <p:nvPr/>
            </p:nvGrpSpPr>
            <p:grpSpPr>
              <a:xfrm>
                <a:off x="8969747" y="5489923"/>
                <a:ext cx="481344" cy="286659"/>
                <a:chOff x="2510563" y="6626744"/>
                <a:chExt cx="2222646" cy="1323673"/>
              </a:xfrm>
            </p:grpSpPr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9655E5F7-7C87-4CE5-B19F-C2AD10D70498}"/>
                    </a:ext>
                  </a:extLst>
                </p:cNvPr>
                <p:cNvSpPr/>
                <p:nvPr/>
              </p:nvSpPr>
              <p:spPr bwMode="auto">
                <a:xfrm>
                  <a:off x="2510563" y="6626744"/>
                  <a:ext cx="2222646" cy="1125569"/>
                </a:xfrm>
                <a:custGeom>
                  <a:avLst/>
                  <a:gdLst>
                    <a:gd name="connsiteX0" fmla="*/ 1313008 w 2222646"/>
                    <a:gd name="connsiteY0" fmla="*/ 84525 h 1125569"/>
                    <a:gd name="connsiteX1" fmla="*/ 1313008 w 2222646"/>
                    <a:gd name="connsiteY1" fmla="*/ 564957 h 1125569"/>
                    <a:gd name="connsiteX2" fmla="*/ 1895300 w 2222646"/>
                    <a:gd name="connsiteY2" fmla="*/ 564957 h 1125569"/>
                    <a:gd name="connsiteX3" fmla="*/ 1775192 w 2222646"/>
                    <a:gd name="connsiteY3" fmla="*/ 84525 h 1125569"/>
                    <a:gd name="connsiteX4" fmla="*/ 703615 w 2222646"/>
                    <a:gd name="connsiteY4" fmla="*/ 84525 h 1125569"/>
                    <a:gd name="connsiteX5" fmla="*/ 583507 w 2222646"/>
                    <a:gd name="connsiteY5" fmla="*/ 564957 h 1125569"/>
                    <a:gd name="connsiteX6" fmla="*/ 1193746 w 2222646"/>
                    <a:gd name="connsiteY6" fmla="*/ 564957 h 1125569"/>
                    <a:gd name="connsiteX7" fmla="*/ 1193746 w 2222646"/>
                    <a:gd name="connsiteY7" fmla="*/ 84525 h 1125569"/>
                    <a:gd name="connsiteX8" fmla="*/ 618992 w 2222646"/>
                    <a:gd name="connsiteY8" fmla="*/ 0 h 1125569"/>
                    <a:gd name="connsiteX9" fmla="*/ 1859814 w 2222646"/>
                    <a:gd name="connsiteY9" fmla="*/ 0 h 1125569"/>
                    <a:gd name="connsiteX10" fmla="*/ 2001053 w 2222646"/>
                    <a:gd name="connsiteY10" fmla="*/ 564957 h 1125569"/>
                    <a:gd name="connsiteX11" fmla="*/ 2029324 w 2222646"/>
                    <a:gd name="connsiteY11" fmla="*/ 564957 h 1125569"/>
                    <a:gd name="connsiteX12" fmla="*/ 2170389 w 2222646"/>
                    <a:gd name="connsiteY12" fmla="*/ 706022 h 1125569"/>
                    <a:gd name="connsiteX13" fmla="*/ 2170389 w 2222646"/>
                    <a:gd name="connsiteY13" fmla="*/ 944882 h 1125569"/>
                    <a:gd name="connsiteX14" fmla="*/ 2174739 w 2222646"/>
                    <a:gd name="connsiteY14" fmla="*/ 944882 h 1125569"/>
                    <a:gd name="connsiteX15" fmla="*/ 2222646 w 2222646"/>
                    <a:gd name="connsiteY15" fmla="*/ 992789 h 1125569"/>
                    <a:gd name="connsiteX16" fmla="*/ 2222646 w 2222646"/>
                    <a:gd name="connsiteY16" fmla="*/ 1106160 h 1125569"/>
                    <a:gd name="connsiteX17" fmla="*/ 2203237 w 2222646"/>
                    <a:gd name="connsiteY17" fmla="*/ 1125569 h 1125569"/>
                    <a:gd name="connsiteX18" fmla="*/ 2073780 w 2222646"/>
                    <a:gd name="connsiteY18" fmla="*/ 1125569 h 1125569"/>
                    <a:gd name="connsiteX19" fmla="*/ 2079772 w 2222646"/>
                    <a:gd name="connsiteY19" fmla="*/ 1095888 h 1125569"/>
                    <a:gd name="connsiteX20" fmla="*/ 1793684 w 2222646"/>
                    <a:gd name="connsiteY20" fmla="*/ 809801 h 1125569"/>
                    <a:gd name="connsiteX21" fmla="*/ 1507596 w 2222646"/>
                    <a:gd name="connsiteY21" fmla="*/ 1095888 h 1125569"/>
                    <a:gd name="connsiteX22" fmla="*/ 1513588 w 2222646"/>
                    <a:gd name="connsiteY22" fmla="*/ 1125569 h 1125569"/>
                    <a:gd name="connsiteX23" fmla="*/ 759330 w 2222646"/>
                    <a:gd name="connsiteY23" fmla="*/ 1125569 h 1125569"/>
                    <a:gd name="connsiteX24" fmla="*/ 765322 w 2222646"/>
                    <a:gd name="connsiteY24" fmla="*/ 1095888 h 1125569"/>
                    <a:gd name="connsiteX25" fmla="*/ 479234 w 2222646"/>
                    <a:gd name="connsiteY25" fmla="*/ 809801 h 1125569"/>
                    <a:gd name="connsiteX26" fmla="*/ 193146 w 2222646"/>
                    <a:gd name="connsiteY26" fmla="*/ 1095888 h 1125569"/>
                    <a:gd name="connsiteX27" fmla="*/ 199139 w 2222646"/>
                    <a:gd name="connsiteY27" fmla="*/ 1125569 h 1125569"/>
                    <a:gd name="connsiteX28" fmla="*/ 19409 w 2222646"/>
                    <a:gd name="connsiteY28" fmla="*/ 1125569 h 1125569"/>
                    <a:gd name="connsiteX29" fmla="*/ 0 w 2222646"/>
                    <a:gd name="connsiteY29" fmla="*/ 1106160 h 1125569"/>
                    <a:gd name="connsiteX30" fmla="*/ 0 w 2222646"/>
                    <a:gd name="connsiteY30" fmla="*/ 992789 h 1125569"/>
                    <a:gd name="connsiteX31" fmla="*/ 47907 w 2222646"/>
                    <a:gd name="connsiteY31" fmla="*/ 944882 h 1125569"/>
                    <a:gd name="connsiteX32" fmla="*/ 52257 w 2222646"/>
                    <a:gd name="connsiteY32" fmla="*/ 944882 h 1125569"/>
                    <a:gd name="connsiteX33" fmla="*/ 52257 w 2222646"/>
                    <a:gd name="connsiteY33" fmla="*/ 706022 h 1125569"/>
                    <a:gd name="connsiteX34" fmla="*/ 193322 w 2222646"/>
                    <a:gd name="connsiteY34" fmla="*/ 564957 h 1125569"/>
                    <a:gd name="connsiteX35" fmla="*/ 477753 w 2222646"/>
                    <a:gd name="connsiteY35" fmla="*/ 564957 h 1125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222646" h="1125569">
                      <a:moveTo>
                        <a:pt x="1313008" y="84525"/>
                      </a:moveTo>
                      <a:lnTo>
                        <a:pt x="1313008" y="564957"/>
                      </a:lnTo>
                      <a:lnTo>
                        <a:pt x="1895300" y="564957"/>
                      </a:lnTo>
                      <a:lnTo>
                        <a:pt x="1775192" y="84525"/>
                      </a:lnTo>
                      <a:close/>
                      <a:moveTo>
                        <a:pt x="703615" y="84525"/>
                      </a:moveTo>
                      <a:lnTo>
                        <a:pt x="583507" y="564957"/>
                      </a:lnTo>
                      <a:lnTo>
                        <a:pt x="1193746" y="564957"/>
                      </a:lnTo>
                      <a:lnTo>
                        <a:pt x="1193746" y="84525"/>
                      </a:lnTo>
                      <a:close/>
                      <a:moveTo>
                        <a:pt x="618992" y="0"/>
                      </a:moveTo>
                      <a:lnTo>
                        <a:pt x="1859814" y="0"/>
                      </a:lnTo>
                      <a:lnTo>
                        <a:pt x="2001053" y="564957"/>
                      </a:lnTo>
                      <a:lnTo>
                        <a:pt x="2029324" y="564957"/>
                      </a:lnTo>
                      <a:cubicBezTo>
                        <a:pt x="2107232" y="564957"/>
                        <a:pt x="2170389" y="628114"/>
                        <a:pt x="2170389" y="706022"/>
                      </a:cubicBezTo>
                      <a:lnTo>
                        <a:pt x="2170389" y="944882"/>
                      </a:lnTo>
                      <a:lnTo>
                        <a:pt x="2174739" y="944882"/>
                      </a:lnTo>
                      <a:cubicBezTo>
                        <a:pt x="2201197" y="944882"/>
                        <a:pt x="2222646" y="966331"/>
                        <a:pt x="2222646" y="992789"/>
                      </a:cubicBezTo>
                      <a:lnTo>
                        <a:pt x="2222646" y="1106160"/>
                      </a:lnTo>
                      <a:cubicBezTo>
                        <a:pt x="2222646" y="1116879"/>
                        <a:pt x="2213956" y="1125569"/>
                        <a:pt x="2203237" y="1125569"/>
                      </a:cubicBezTo>
                      <a:lnTo>
                        <a:pt x="2073780" y="1125569"/>
                      </a:lnTo>
                      <a:lnTo>
                        <a:pt x="2079772" y="1095888"/>
                      </a:lnTo>
                      <a:cubicBezTo>
                        <a:pt x="2079772" y="937887"/>
                        <a:pt x="1951686" y="809801"/>
                        <a:pt x="1793684" y="809801"/>
                      </a:cubicBezTo>
                      <a:cubicBezTo>
                        <a:pt x="1635682" y="809801"/>
                        <a:pt x="1507596" y="937887"/>
                        <a:pt x="1507596" y="1095888"/>
                      </a:cubicBezTo>
                      <a:lnTo>
                        <a:pt x="1513588" y="1125569"/>
                      </a:lnTo>
                      <a:lnTo>
                        <a:pt x="759330" y="1125569"/>
                      </a:lnTo>
                      <a:lnTo>
                        <a:pt x="765322" y="1095888"/>
                      </a:lnTo>
                      <a:cubicBezTo>
                        <a:pt x="765322" y="937887"/>
                        <a:pt x="637236" y="809801"/>
                        <a:pt x="479234" y="809801"/>
                      </a:cubicBezTo>
                      <a:cubicBezTo>
                        <a:pt x="321232" y="809801"/>
                        <a:pt x="193146" y="937887"/>
                        <a:pt x="193146" y="1095888"/>
                      </a:cubicBezTo>
                      <a:lnTo>
                        <a:pt x="199139" y="1125569"/>
                      </a:lnTo>
                      <a:lnTo>
                        <a:pt x="19409" y="1125569"/>
                      </a:lnTo>
                      <a:cubicBezTo>
                        <a:pt x="8690" y="1125569"/>
                        <a:pt x="0" y="1116879"/>
                        <a:pt x="0" y="1106160"/>
                      </a:cubicBezTo>
                      <a:lnTo>
                        <a:pt x="0" y="992789"/>
                      </a:lnTo>
                      <a:cubicBezTo>
                        <a:pt x="0" y="966331"/>
                        <a:pt x="21449" y="944882"/>
                        <a:pt x="47907" y="944882"/>
                      </a:cubicBezTo>
                      <a:lnTo>
                        <a:pt x="52257" y="944882"/>
                      </a:lnTo>
                      <a:lnTo>
                        <a:pt x="52257" y="706022"/>
                      </a:lnTo>
                      <a:cubicBezTo>
                        <a:pt x="52257" y="628114"/>
                        <a:pt x="115414" y="564957"/>
                        <a:pt x="193322" y="564957"/>
                      </a:cubicBezTo>
                      <a:lnTo>
                        <a:pt x="477753" y="56495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910D18E7-78B1-4B7B-9868-B260657DBA73}"/>
                    </a:ext>
                  </a:extLst>
                </p:cNvPr>
                <p:cNvSpPr/>
                <p:nvPr/>
              </p:nvSpPr>
              <p:spPr bwMode="auto">
                <a:xfrm>
                  <a:off x="2762010" y="7494845"/>
                  <a:ext cx="455572" cy="455572"/>
                </a:xfrm>
                <a:custGeom>
                  <a:avLst/>
                  <a:gdLst>
                    <a:gd name="connsiteX0" fmla="*/ 227786 w 455572"/>
                    <a:gd name="connsiteY0" fmla="*/ 112433 h 455572"/>
                    <a:gd name="connsiteX1" fmla="*/ 112432 w 455572"/>
                    <a:gd name="connsiteY1" fmla="*/ 227786 h 455572"/>
                    <a:gd name="connsiteX2" fmla="*/ 227786 w 455572"/>
                    <a:gd name="connsiteY2" fmla="*/ 343139 h 455572"/>
                    <a:gd name="connsiteX3" fmla="*/ 343140 w 455572"/>
                    <a:gd name="connsiteY3" fmla="*/ 227786 h 455572"/>
                    <a:gd name="connsiteX4" fmla="*/ 227786 w 455572"/>
                    <a:gd name="connsiteY4" fmla="*/ 112433 h 455572"/>
                    <a:gd name="connsiteX5" fmla="*/ 227786 w 455572"/>
                    <a:gd name="connsiteY5" fmla="*/ 0 h 455572"/>
                    <a:gd name="connsiteX6" fmla="*/ 455572 w 455572"/>
                    <a:gd name="connsiteY6" fmla="*/ 227786 h 455572"/>
                    <a:gd name="connsiteX7" fmla="*/ 227786 w 455572"/>
                    <a:gd name="connsiteY7" fmla="*/ 455572 h 455572"/>
                    <a:gd name="connsiteX8" fmla="*/ 0 w 455572"/>
                    <a:gd name="connsiteY8" fmla="*/ 227786 h 455572"/>
                    <a:gd name="connsiteX9" fmla="*/ 227786 w 455572"/>
                    <a:gd name="connsiteY9" fmla="*/ 0 h 455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5572" h="455572">
                      <a:moveTo>
                        <a:pt x="227786" y="112433"/>
                      </a:moveTo>
                      <a:cubicBezTo>
                        <a:pt x="164078" y="112433"/>
                        <a:pt x="112432" y="164078"/>
                        <a:pt x="112432" y="227786"/>
                      </a:cubicBezTo>
                      <a:cubicBezTo>
                        <a:pt x="112432" y="291494"/>
                        <a:pt x="164078" y="343139"/>
                        <a:pt x="227786" y="343139"/>
                      </a:cubicBezTo>
                      <a:cubicBezTo>
                        <a:pt x="291494" y="343139"/>
                        <a:pt x="343140" y="291494"/>
                        <a:pt x="343140" y="227786"/>
                      </a:cubicBezTo>
                      <a:cubicBezTo>
                        <a:pt x="343140" y="164078"/>
                        <a:pt x="291494" y="112433"/>
                        <a:pt x="227786" y="112433"/>
                      </a:cubicBezTo>
                      <a:close/>
                      <a:moveTo>
                        <a:pt x="227786" y="0"/>
                      </a:moveTo>
                      <a:cubicBezTo>
                        <a:pt x="353589" y="0"/>
                        <a:pt x="455572" y="101983"/>
                        <a:pt x="455572" y="227786"/>
                      </a:cubicBezTo>
                      <a:cubicBezTo>
                        <a:pt x="455572" y="353589"/>
                        <a:pt x="353589" y="455572"/>
                        <a:pt x="227786" y="455572"/>
                      </a:cubicBezTo>
                      <a:cubicBezTo>
                        <a:pt x="101983" y="455572"/>
                        <a:pt x="0" y="353589"/>
                        <a:pt x="0" y="227786"/>
                      </a:cubicBezTo>
                      <a:cubicBezTo>
                        <a:pt x="0" y="101983"/>
                        <a:pt x="101983" y="0"/>
                        <a:pt x="22778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EEBAA993-AD23-41BF-858D-23BE1E438306}"/>
                    </a:ext>
                  </a:extLst>
                </p:cNvPr>
                <p:cNvSpPr/>
                <p:nvPr/>
              </p:nvSpPr>
              <p:spPr bwMode="auto">
                <a:xfrm>
                  <a:off x="4076460" y="7494845"/>
                  <a:ext cx="455572" cy="455572"/>
                </a:xfrm>
                <a:custGeom>
                  <a:avLst/>
                  <a:gdLst>
                    <a:gd name="connsiteX0" fmla="*/ 227786 w 455572"/>
                    <a:gd name="connsiteY0" fmla="*/ 112433 h 455572"/>
                    <a:gd name="connsiteX1" fmla="*/ 112432 w 455572"/>
                    <a:gd name="connsiteY1" fmla="*/ 227786 h 455572"/>
                    <a:gd name="connsiteX2" fmla="*/ 227786 w 455572"/>
                    <a:gd name="connsiteY2" fmla="*/ 343139 h 455572"/>
                    <a:gd name="connsiteX3" fmla="*/ 343140 w 455572"/>
                    <a:gd name="connsiteY3" fmla="*/ 227786 h 455572"/>
                    <a:gd name="connsiteX4" fmla="*/ 227786 w 455572"/>
                    <a:gd name="connsiteY4" fmla="*/ 112433 h 455572"/>
                    <a:gd name="connsiteX5" fmla="*/ 227786 w 455572"/>
                    <a:gd name="connsiteY5" fmla="*/ 0 h 455572"/>
                    <a:gd name="connsiteX6" fmla="*/ 455572 w 455572"/>
                    <a:gd name="connsiteY6" fmla="*/ 227786 h 455572"/>
                    <a:gd name="connsiteX7" fmla="*/ 227786 w 455572"/>
                    <a:gd name="connsiteY7" fmla="*/ 455572 h 455572"/>
                    <a:gd name="connsiteX8" fmla="*/ 0 w 455572"/>
                    <a:gd name="connsiteY8" fmla="*/ 227786 h 455572"/>
                    <a:gd name="connsiteX9" fmla="*/ 227786 w 455572"/>
                    <a:gd name="connsiteY9" fmla="*/ 0 h 455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5572" h="455572">
                      <a:moveTo>
                        <a:pt x="227786" y="112433"/>
                      </a:moveTo>
                      <a:cubicBezTo>
                        <a:pt x="164078" y="112433"/>
                        <a:pt x="112432" y="164078"/>
                        <a:pt x="112432" y="227786"/>
                      </a:cubicBezTo>
                      <a:cubicBezTo>
                        <a:pt x="112432" y="291494"/>
                        <a:pt x="164078" y="343139"/>
                        <a:pt x="227786" y="343139"/>
                      </a:cubicBezTo>
                      <a:cubicBezTo>
                        <a:pt x="291494" y="343139"/>
                        <a:pt x="343140" y="291494"/>
                        <a:pt x="343140" y="227786"/>
                      </a:cubicBezTo>
                      <a:cubicBezTo>
                        <a:pt x="343140" y="164078"/>
                        <a:pt x="291494" y="112433"/>
                        <a:pt x="227786" y="112433"/>
                      </a:cubicBezTo>
                      <a:close/>
                      <a:moveTo>
                        <a:pt x="227786" y="0"/>
                      </a:moveTo>
                      <a:cubicBezTo>
                        <a:pt x="353589" y="0"/>
                        <a:pt x="455572" y="101983"/>
                        <a:pt x="455572" y="227786"/>
                      </a:cubicBezTo>
                      <a:cubicBezTo>
                        <a:pt x="455572" y="353589"/>
                        <a:pt x="353589" y="455572"/>
                        <a:pt x="227786" y="455572"/>
                      </a:cubicBezTo>
                      <a:cubicBezTo>
                        <a:pt x="101983" y="455572"/>
                        <a:pt x="0" y="353589"/>
                        <a:pt x="0" y="227786"/>
                      </a:cubicBezTo>
                      <a:cubicBezTo>
                        <a:pt x="0" y="101983"/>
                        <a:pt x="101983" y="0"/>
                        <a:pt x="22778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730F81C7-E095-4E1C-A2D5-2CC3A65CBACF}"/>
                </a:ext>
              </a:extLst>
            </p:cNvPr>
            <p:cNvSpPr/>
            <p:nvPr/>
          </p:nvSpPr>
          <p:spPr>
            <a:xfrm rot="16200000">
              <a:off x="7945139" y="5669441"/>
              <a:ext cx="63741" cy="1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楕円 199">
              <a:extLst>
                <a:ext uri="{FF2B5EF4-FFF2-40B4-BE49-F238E27FC236}">
                  <a16:creationId xmlns:a16="http://schemas.microsoft.com/office/drawing/2014/main" id="{21F63BE5-E233-4A5D-9D35-84E8BB1BEADD}"/>
                </a:ext>
              </a:extLst>
            </p:cNvPr>
            <p:cNvSpPr/>
            <p:nvPr/>
          </p:nvSpPr>
          <p:spPr>
            <a:xfrm>
              <a:off x="8068439" y="5931694"/>
              <a:ext cx="90838" cy="9083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楕円 200">
              <a:extLst>
                <a:ext uri="{FF2B5EF4-FFF2-40B4-BE49-F238E27FC236}">
                  <a16:creationId xmlns:a16="http://schemas.microsoft.com/office/drawing/2014/main" id="{290A3E5D-6F19-46C8-A232-374F42ECC2F5}"/>
                </a:ext>
              </a:extLst>
            </p:cNvPr>
            <p:cNvSpPr/>
            <p:nvPr/>
          </p:nvSpPr>
          <p:spPr>
            <a:xfrm>
              <a:off x="8420864" y="5931694"/>
              <a:ext cx="90838" cy="9083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5E293665-E418-4842-84AF-18D049CA652E}"/>
                </a:ext>
              </a:extLst>
            </p:cNvPr>
            <p:cNvSpPr/>
            <p:nvPr/>
          </p:nvSpPr>
          <p:spPr>
            <a:xfrm>
              <a:off x="8649464" y="5931694"/>
              <a:ext cx="90838" cy="9083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楕円 202">
              <a:extLst>
                <a:ext uri="{FF2B5EF4-FFF2-40B4-BE49-F238E27FC236}">
                  <a16:creationId xmlns:a16="http://schemas.microsoft.com/office/drawing/2014/main" id="{3898ADEF-55D7-4EB4-A586-6DB1174EF752}"/>
                </a:ext>
              </a:extLst>
            </p:cNvPr>
            <p:cNvSpPr/>
            <p:nvPr/>
          </p:nvSpPr>
          <p:spPr>
            <a:xfrm>
              <a:off x="9070946" y="5931694"/>
              <a:ext cx="90838" cy="9083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25EE2F0F-F18D-46B2-A98A-ABCFD93183C5}"/>
                </a:ext>
              </a:extLst>
            </p:cNvPr>
            <p:cNvSpPr/>
            <p:nvPr/>
          </p:nvSpPr>
          <p:spPr>
            <a:xfrm>
              <a:off x="9299546" y="5931694"/>
              <a:ext cx="90838" cy="9083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358B0F5E-3FF6-468D-8416-8E483AE43EDD}"/>
              </a:ext>
            </a:extLst>
          </p:cNvPr>
          <p:cNvGrpSpPr/>
          <p:nvPr/>
        </p:nvGrpSpPr>
        <p:grpSpPr>
          <a:xfrm>
            <a:off x="6038174" y="5092178"/>
            <a:ext cx="1560394" cy="990903"/>
            <a:chOff x="6038174" y="5092178"/>
            <a:chExt cx="1560394" cy="990903"/>
          </a:xfrm>
        </p:grpSpPr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CB632AC4-69CB-4525-B9B8-6D54F1A0FEFE}"/>
                </a:ext>
              </a:extLst>
            </p:cNvPr>
            <p:cNvSpPr/>
            <p:nvPr/>
          </p:nvSpPr>
          <p:spPr bwMode="auto">
            <a:xfrm>
              <a:off x="6055519" y="5484019"/>
              <a:ext cx="166687" cy="266699"/>
            </a:xfrm>
            <a:custGeom>
              <a:avLst/>
              <a:gdLst>
                <a:gd name="connsiteX0" fmla="*/ 211376 w 442503"/>
                <a:gd name="connsiteY0" fmla="*/ 0 h 431968"/>
                <a:gd name="connsiteX1" fmla="*/ 442503 w 442503"/>
                <a:gd name="connsiteY1" fmla="*/ 0 h 431968"/>
                <a:gd name="connsiteX2" fmla="*/ 442503 w 442503"/>
                <a:gd name="connsiteY2" fmla="*/ 431968 h 431968"/>
                <a:gd name="connsiteX3" fmla="*/ 0 w 442503"/>
                <a:gd name="connsiteY3" fmla="*/ 431968 h 431968"/>
                <a:gd name="connsiteX4" fmla="*/ 0 w 442503"/>
                <a:gd name="connsiteY4" fmla="*/ 366114 h 431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503" h="431968">
                  <a:moveTo>
                    <a:pt x="211376" y="0"/>
                  </a:moveTo>
                  <a:lnTo>
                    <a:pt x="442503" y="0"/>
                  </a:lnTo>
                  <a:lnTo>
                    <a:pt x="442503" y="431968"/>
                  </a:lnTo>
                  <a:lnTo>
                    <a:pt x="0" y="431968"/>
                  </a:lnTo>
                  <a:lnTo>
                    <a:pt x="0" y="366114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625F595A-F209-49BE-BA0A-35578C6A7B99}"/>
                </a:ext>
              </a:extLst>
            </p:cNvPr>
            <p:cNvGrpSpPr/>
            <p:nvPr/>
          </p:nvGrpSpPr>
          <p:grpSpPr>
            <a:xfrm>
              <a:off x="6038174" y="5092178"/>
              <a:ext cx="1553590" cy="990903"/>
              <a:chOff x="6038174" y="5092178"/>
              <a:chExt cx="1553590" cy="990903"/>
            </a:xfrm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8A5FE6B5-0428-44DC-A2C3-B45569DA4E17}"/>
                  </a:ext>
                </a:extLst>
              </p:cNvPr>
              <p:cNvSpPr/>
              <p:nvPr/>
            </p:nvSpPr>
            <p:spPr bwMode="auto">
              <a:xfrm rot="5400000" flipV="1">
                <a:off x="5989583" y="5522341"/>
                <a:ext cx="454126" cy="356944"/>
              </a:xfrm>
              <a:custGeom>
                <a:avLst/>
                <a:gdLst>
                  <a:gd name="connsiteX0" fmla="*/ 23471 w 454126"/>
                  <a:gd name="connsiteY0" fmla="*/ 100876 h 356944"/>
                  <a:gd name="connsiteX1" fmla="*/ 208846 w 454126"/>
                  <a:gd name="connsiteY1" fmla="*/ 38814 h 356944"/>
                  <a:gd name="connsiteX2" fmla="*/ 242190 w 454126"/>
                  <a:gd name="connsiteY2" fmla="*/ 38814 h 356944"/>
                  <a:gd name="connsiteX3" fmla="*/ 242190 w 454126"/>
                  <a:gd name="connsiteY3" fmla="*/ 168737 h 356944"/>
                  <a:gd name="connsiteX4" fmla="*/ 23471 w 454126"/>
                  <a:gd name="connsiteY4" fmla="*/ 168737 h 356944"/>
                  <a:gd name="connsiteX5" fmla="*/ 0 w 454126"/>
                  <a:gd name="connsiteY5" fmla="*/ 71043 h 356944"/>
                  <a:gd name="connsiteX6" fmla="*/ 0 w 454126"/>
                  <a:gd name="connsiteY6" fmla="*/ 355204 h 356944"/>
                  <a:gd name="connsiteX7" fmla="*/ 454126 w 454126"/>
                  <a:gd name="connsiteY7" fmla="*/ 356944 h 356944"/>
                  <a:gd name="connsiteX8" fmla="*/ 454126 w 454126"/>
                  <a:gd name="connsiteY8" fmla="*/ 316223 h 356944"/>
                  <a:gd name="connsiteX9" fmla="*/ 447970 w 454126"/>
                  <a:gd name="connsiteY9" fmla="*/ 314980 h 356944"/>
                  <a:gd name="connsiteX10" fmla="*/ 362118 w 454126"/>
                  <a:gd name="connsiteY10" fmla="*/ 185459 h 356944"/>
                  <a:gd name="connsiteX11" fmla="*/ 447970 w 454126"/>
                  <a:gd name="connsiteY11" fmla="*/ 55939 h 356944"/>
                  <a:gd name="connsiteX12" fmla="*/ 454126 w 454126"/>
                  <a:gd name="connsiteY12" fmla="*/ 54696 h 356944"/>
                  <a:gd name="connsiteX13" fmla="*/ 454126 w 454126"/>
                  <a:gd name="connsiteY13" fmla="*/ 0 h 356944"/>
                  <a:gd name="connsiteX14" fmla="*/ 222561 w 454126"/>
                  <a:gd name="connsiteY14" fmla="*/ 0 h 35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54126" h="356944">
                    <a:moveTo>
                      <a:pt x="23471" y="100876"/>
                    </a:moveTo>
                    <a:lnTo>
                      <a:pt x="208846" y="38814"/>
                    </a:lnTo>
                    <a:lnTo>
                      <a:pt x="242190" y="38814"/>
                    </a:lnTo>
                    <a:lnTo>
                      <a:pt x="242190" y="168737"/>
                    </a:lnTo>
                    <a:lnTo>
                      <a:pt x="23471" y="168737"/>
                    </a:lnTo>
                    <a:close/>
                    <a:moveTo>
                      <a:pt x="0" y="71043"/>
                    </a:moveTo>
                    <a:lnTo>
                      <a:pt x="0" y="355204"/>
                    </a:lnTo>
                    <a:lnTo>
                      <a:pt x="454126" y="356944"/>
                    </a:lnTo>
                    <a:lnTo>
                      <a:pt x="454126" y="316223"/>
                    </a:lnTo>
                    <a:lnTo>
                      <a:pt x="447970" y="314980"/>
                    </a:lnTo>
                    <a:cubicBezTo>
                      <a:pt x="397518" y="293641"/>
                      <a:pt x="362118" y="243684"/>
                      <a:pt x="362118" y="185459"/>
                    </a:cubicBezTo>
                    <a:cubicBezTo>
                      <a:pt x="362118" y="127235"/>
                      <a:pt x="397518" y="77278"/>
                      <a:pt x="447970" y="55939"/>
                    </a:cubicBezTo>
                    <a:lnTo>
                      <a:pt x="454126" y="54696"/>
                    </a:lnTo>
                    <a:lnTo>
                      <a:pt x="454126" y="0"/>
                    </a:lnTo>
                    <a:lnTo>
                      <a:pt x="222561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20CA42FF-A9FD-4F57-91EF-0B3B8A28CCF3}"/>
                  </a:ext>
                </a:extLst>
              </p:cNvPr>
              <p:cNvSpPr/>
              <p:nvPr/>
            </p:nvSpPr>
            <p:spPr bwMode="auto">
              <a:xfrm>
                <a:off x="6435123" y="5372063"/>
                <a:ext cx="1156641" cy="537267"/>
              </a:xfrm>
              <a:custGeom>
                <a:avLst/>
                <a:gdLst>
                  <a:gd name="connsiteX0" fmla="*/ 1 w 1156641"/>
                  <a:gd name="connsiteY0" fmla="*/ 0 h 537267"/>
                  <a:gd name="connsiteX1" fmla="*/ 57588 w 1156641"/>
                  <a:gd name="connsiteY1" fmla="*/ 0 h 537267"/>
                  <a:gd name="connsiteX2" fmla="*/ 57588 w 1156641"/>
                  <a:gd name="connsiteY2" fmla="*/ 418696 h 537267"/>
                  <a:gd name="connsiteX3" fmla="*/ 1156641 w 1156641"/>
                  <a:gd name="connsiteY3" fmla="*/ 418696 h 537267"/>
                  <a:gd name="connsiteX4" fmla="*/ 1156641 w 1156641"/>
                  <a:gd name="connsiteY4" fmla="*/ 537267 h 537267"/>
                  <a:gd name="connsiteX5" fmla="*/ 1139310 w 1156641"/>
                  <a:gd name="connsiteY5" fmla="*/ 537267 h 537267"/>
                  <a:gd name="connsiteX6" fmla="*/ 1117539 w 1156641"/>
                  <a:gd name="connsiteY6" fmla="*/ 504976 h 537267"/>
                  <a:gd name="connsiteX7" fmla="*/ 1018143 w 1156641"/>
                  <a:gd name="connsiteY7" fmla="*/ 463805 h 537267"/>
                  <a:gd name="connsiteX8" fmla="*/ 918747 w 1156641"/>
                  <a:gd name="connsiteY8" fmla="*/ 504976 h 537267"/>
                  <a:gd name="connsiteX9" fmla="*/ 903843 w 1156641"/>
                  <a:gd name="connsiteY9" fmla="*/ 527082 h 537267"/>
                  <a:gd name="connsiteX10" fmla="*/ 888939 w 1156641"/>
                  <a:gd name="connsiteY10" fmla="*/ 504976 h 537267"/>
                  <a:gd name="connsiteX11" fmla="*/ 789543 w 1156641"/>
                  <a:gd name="connsiteY11" fmla="*/ 463805 h 537267"/>
                  <a:gd name="connsiteX12" fmla="*/ 690147 w 1156641"/>
                  <a:gd name="connsiteY12" fmla="*/ 504976 h 537267"/>
                  <a:gd name="connsiteX13" fmla="*/ 668376 w 1156641"/>
                  <a:gd name="connsiteY13" fmla="*/ 537267 h 537267"/>
                  <a:gd name="connsiteX14" fmla="*/ 491610 w 1156641"/>
                  <a:gd name="connsiteY14" fmla="*/ 537267 h 537267"/>
                  <a:gd name="connsiteX15" fmla="*/ 469839 w 1156641"/>
                  <a:gd name="connsiteY15" fmla="*/ 504976 h 537267"/>
                  <a:gd name="connsiteX16" fmla="*/ 370443 w 1156641"/>
                  <a:gd name="connsiteY16" fmla="*/ 463805 h 537267"/>
                  <a:gd name="connsiteX17" fmla="*/ 271047 w 1156641"/>
                  <a:gd name="connsiteY17" fmla="*/ 504976 h 537267"/>
                  <a:gd name="connsiteX18" fmla="*/ 256143 w 1156641"/>
                  <a:gd name="connsiteY18" fmla="*/ 527082 h 537267"/>
                  <a:gd name="connsiteX19" fmla="*/ 241239 w 1156641"/>
                  <a:gd name="connsiteY19" fmla="*/ 504976 h 537267"/>
                  <a:gd name="connsiteX20" fmla="*/ 141843 w 1156641"/>
                  <a:gd name="connsiteY20" fmla="*/ 463805 h 537267"/>
                  <a:gd name="connsiteX21" fmla="*/ 42447 w 1156641"/>
                  <a:gd name="connsiteY21" fmla="*/ 504976 h 537267"/>
                  <a:gd name="connsiteX22" fmla="*/ 20676 w 1156641"/>
                  <a:gd name="connsiteY22" fmla="*/ 537267 h 537267"/>
                  <a:gd name="connsiteX23" fmla="*/ 0 w 1156641"/>
                  <a:gd name="connsiteY23" fmla="*/ 537267 h 537267"/>
                  <a:gd name="connsiteX24" fmla="*/ 0 w 1156641"/>
                  <a:gd name="connsiteY24" fmla="*/ 418696 h 537267"/>
                  <a:gd name="connsiteX25" fmla="*/ 1 w 1156641"/>
                  <a:gd name="connsiteY25" fmla="*/ 418696 h 537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156641" h="537267">
                    <a:moveTo>
                      <a:pt x="1" y="0"/>
                    </a:moveTo>
                    <a:lnTo>
                      <a:pt x="57588" y="0"/>
                    </a:lnTo>
                    <a:lnTo>
                      <a:pt x="57588" y="418696"/>
                    </a:lnTo>
                    <a:lnTo>
                      <a:pt x="1156641" y="418696"/>
                    </a:lnTo>
                    <a:lnTo>
                      <a:pt x="1156641" y="537267"/>
                    </a:lnTo>
                    <a:lnTo>
                      <a:pt x="1139310" y="537267"/>
                    </a:lnTo>
                    <a:lnTo>
                      <a:pt x="1117539" y="504976"/>
                    </a:lnTo>
                    <a:cubicBezTo>
                      <a:pt x="1092101" y="479539"/>
                      <a:pt x="1056960" y="463805"/>
                      <a:pt x="1018143" y="463805"/>
                    </a:cubicBezTo>
                    <a:cubicBezTo>
                      <a:pt x="979327" y="463805"/>
                      <a:pt x="944185" y="479539"/>
                      <a:pt x="918747" y="504976"/>
                    </a:cubicBezTo>
                    <a:lnTo>
                      <a:pt x="903843" y="527082"/>
                    </a:lnTo>
                    <a:lnTo>
                      <a:pt x="888939" y="504976"/>
                    </a:lnTo>
                    <a:cubicBezTo>
                      <a:pt x="863501" y="479539"/>
                      <a:pt x="828360" y="463805"/>
                      <a:pt x="789543" y="463805"/>
                    </a:cubicBezTo>
                    <a:cubicBezTo>
                      <a:pt x="750727" y="463805"/>
                      <a:pt x="715585" y="479539"/>
                      <a:pt x="690147" y="504976"/>
                    </a:cubicBezTo>
                    <a:lnTo>
                      <a:pt x="668376" y="537267"/>
                    </a:lnTo>
                    <a:lnTo>
                      <a:pt x="491610" y="537267"/>
                    </a:lnTo>
                    <a:lnTo>
                      <a:pt x="469839" y="504976"/>
                    </a:lnTo>
                    <a:cubicBezTo>
                      <a:pt x="444402" y="479539"/>
                      <a:pt x="409260" y="463805"/>
                      <a:pt x="370443" y="463805"/>
                    </a:cubicBezTo>
                    <a:cubicBezTo>
                      <a:pt x="331627" y="463805"/>
                      <a:pt x="296485" y="479539"/>
                      <a:pt x="271047" y="504976"/>
                    </a:cubicBezTo>
                    <a:lnTo>
                      <a:pt x="256143" y="527082"/>
                    </a:lnTo>
                    <a:lnTo>
                      <a:pt x="241239" y="504976"/>
                    </a:lnTo>
                    <a:cubicBezTo>
                      <a:pt x="215802" y="479539"/>
                      <a:pt x="180660" y="463805"/>
                      <a:pt x="141843" y="463805"/>
                    </a:cubicBezTo>
                    <a:cubicBezTo>
                      <a:pt x="103027" y="463805"/>
                      <a:pt x="67885" y="479539"/>
                      <a:pt x="42447" y="504976"/>
                    </a:cubicBezTo>
                    <a:lnTo>
                      <a:pt x="20676" y="537267"/>
                    </a:lnTo>
                    <a:lnTo>
                      <a:pt x="0" y="537267"/>
                    </a:lnTo>
                    <a:lnTo>
                      <a:pt x="0" y="418696"/>
                    </a:lnTo>
                    <a:lnTo>
                      <a:pt x="1" y="418696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円: 塗りつぶしなし 35">
                <a:extLst>
                  <a:ext uri="{FF2B5EF4-FFF2-40B4-BE49-F238E27FC236}">
                    <a16:creationId xmlns:a16="http://schemas.microsoft.com/office/drawing/2014/main" id="{3103D030-601E-440F-B634-A7485571D522}"/>
                  </a:ext>
                </a:extLst>
              </p:cNvPr>
              <p:cNvSpPr/>
              <p:nvPr/>
            </p:nvSpPr>
            <p:spPr bwMode="auto">
              <a:xfrm>
                <a:off x="6117665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円: 塗りつぶしなし 36">
                <a:extLst>
                  <a:ext uri="{FF2B5EF4-FFF2-40B4-BE49-F238E27FC236}">
                    <a16:creationId xmlns:a16="http://schemas.microsoft.com/office/drawing/2014/main" id="{8A9C897E-AE46-4D72-82A6-B12DBB9EC83E}"/>
                  </a:ext>
                </a:extLst>
              </p:cNvPr>
              <p:cNvSpPr/>
              <p:nvPr/>
            </p:nvSpPr>
            <p:spPr bwMode="auto">
              <a:xfrm>
                <a:off x="647099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円: 塗りつぶしなし 37">
                <a:extLst>
                  <a:ext uri="{FF2B5EF4-FFF2-40B4-BE49-F238E27FC236}">
                    <a16:creationId xmlns:a16="http://schemas.microsoft.com/office/drawing/2014/main" id="{DC1CE4BE-BB5D-4FBE-9192-872E5E7A5EBD}"/>
                  </a:ext>
                </a:extLst>
              </p:cNvPr>
              <p:cNvSpPr/>
              <p:nvPr/>
            </p:nvSpPr>
            <p:spPr bwMode="auto">
              <a:xfrm>
                <a:off x="669959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円: 塗りつぶしなし 38">
                <a:extLst>
                  <a:ext uri="{FF2B5EF4-FFF2-40B4-BE49-F238E27FC236}">
                    <a16:creationId xmlns:a16="http://schemas.microsoft.com/office/drawing/2014/main" id="{5C0443FF-7976-464D-A6F8-CB40199B2F46}"/>
                  </a:ext>
                </a:extLst>
              </p:cNvPr>
              <p:cNvSpPr/>
              <p:nvPr/>
            </p:nvSpPr>
            <p:spPr bwMode="auto">
              <a:xfrm>
                <a:off x="711869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円: 塗りつぶしなし 39">
                <a:extLst>
                  <a:ext uri="{FF2B5EF4-FFF2-40B4-BE49-F238E27FC236}">
                    <a16:creationId xmlns:a16="http://schemas.microsoft.com/office/drawing/2014/main" id="{9D886C3F-7F76-4B9C-B0F8-92EE62D92530}"/>
                  </a:ext>
                </a:extLst>
              </p:cNvPr>
              <p:cNvSpPr/>
              <p:nvPr/>
            </p:nvSpPr>
            <p:spPr bwMode="auto">
              <a:xfrm>
                <a:off x="734729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41A7854E-6528-4C0A-972C-291A59E84311}"/>
                  </a:ext>
                </a:extLst>
              </p:cNvPr>
              <p:cNvSpPr/>
              <p:nvPr/>
            </p:nvSpPr>
            <p:spPr bwMode="auto">
              <a:xfrm>
                <a:off x="6524980" y="5092178"/>
                <a:ext cx="1056627" cy="168822"/>
              </a:xfrm>
              <a:custGeom>
                <a:avLst/>
                <a:gdLst>
                  <a:gd name="connsiteX0" fmla="*/ 418346 w 836692"/>
                  <a:gd name="connsiteY0" fmla="*/ 0 h 825241"/>
                  <a:gd name="connsiteX1" fmla="*/ 836692 w 836692"/>
                  <a:gd name="connsiteY1" fmla="*/ 812516 h 825241"/>
                  <a:gd name="connsiteX2" fmla="*/ 836032 w 836692"/>
                  <a:gd name="connsiteY2" fmla="*/ 825241 h 825241"/>
                  <a:gd name="connsiteX3" fmla="*/ 661 w 836692"/>
                  <a:gd name="connsiteY3" fmla="*/ 825241 h 825241"/>
                  <a:gd name="connsiteX4" fmla="*/ 0 w 836692"/>
                  <a:gd name="connsiteY4" fmla="*/ 812516 h 825241"/>
                  <a:gd name="connsiteX5" fmla="*/ 418346 w 836692"/>
                  <a:gd name="connsiteY5" fmla="*/ 0 h 825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6692" h="825241">
                    <a:moveTo>
                      <a:pt x="418346" y="0"/>
                    </a:moveTo>
                    <a:cubicBezTo>
                      <a:pt x="649392" y="0"/>
                      <a:pt x="836692" y="363776"/>
                      <a:pt x="836692" y="812516"/>
                    </a:cubicBezTo>
                    <a:lnTo>
                      <a:pt x="836032" y="825241"/>
                    </a:lnTo>
                    <a:lnTo>
                      <a:pt x="661" y="825241"/>
                    </a:lnTo>
                    <a:lnTo>
                      <a:pt x="0" y="812516"/>
                    </a:lnTo>
                    <a:cubicBezTo>
                      <a:pt x="0" y="363776"/>
                      <a:pt x="187300" y="0"/>
                      <a:pt x="418346" y="0"/>
                    </a:cubicBezTo>
                    <a:close/>
                  </a:path>
                </a:pathLst>
              </a:custGeom>
              <a:pattFill prst="lgConfetti">
                <a:fgClr>
                  <a:srgbClr val="800000"/>
                </a:fgClr>
                <a:bgClr>
                  <a:srgbClr val="FFC0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10253557-902B-40B4-8358-CB4A1415DA0C}"/>
                </a:ext>
              </a:extLst>
            </p:cNvPr>
            <p:cNvSpPr/>
            <p:nvPr/>
          </p:nvSpPr>
          <p:spPr>
            <a:xfrm rot="16200000">
              <a:off x="6057530" y="5669441"/>
              <a:ext cx="63741" cy="1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台形 28">
              <a:extLst>
                <a:ext uri="{FF2B5EF4-FFF2-40B4-BE49-F238E27FC236}">
                  <a16:creationId xmlns:a16="http://schemas.microsoft.com/office/drawing/2014/main" id="{24C3A209-F281-48D4-A594-F1F02DB75E6A}"/>
                </a:ext>
              </a:extLst>
            </p:cNvPr>
            <p:cNvSpPr/>
            <p:nvPr/>
          </p:nvSpPr>
          <p:spPr bwMode="auto">
            <a:xfrm rot="10800000">
              <a:off x="6512378" y="5229142"/>
              <a:ext cx="1079385" cy="536157"/>
            </a:xfrm>
            <a:prstGeom prst="trapezoid">
              <a:avLst>
                <a:gd name="adj" fmla="val 14126"/>
              </a:avLst>
            </a:prstGeom>
            <a:solidFill>
              <a:schemeClr val="accent6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4" name="楕円 193">
              <a:extLst>
                <a:ext uri="{FF2B5EF4-FFF2-40B4-BE49-F238E27FC236}">
                  <a16:creationId xmlns:a16="http://schemas.microsoft.com/office/drawing/2014/main" id="{676EC3D4-4AF5-4071-BF6C-BD91FE47EE4A}"/>
                </a:ext>
              </a:extLst>
            </p:cNvPr>
            <p:cNvSpPr/>
            <p:nvPr/>
          </p:nvSpPr>
          <p:spPr>
            <a:xfrm>
              <a:off x="6176932" y="5931694"/>
              <a:ext cx="90838" cy="9083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楕円 194">
              <a:extLst>
                <a:ext uri="{FF2B5EF4-FFF2-40B4-BE49-F238E27FC236}">
                  <a16:creationId xmlns:a16="http://schemas.microsoft.com/office/drawing/2014/main" id="{830D701C-748D-454C-824E-1C5E5D2D381F}"/>
                </a:ext>
              </a:extLst>
            </p:cNvPr>
            <p:cNvSpPr/>
            <p:nvPr/>
          </p:nvSpPr>
          <p:spPr>
            <a:xfrm>
              <a:off x="6529357" y="5931694"/>
              <a:ext cx="90838" cy="9083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楕円 195">
              <a:extLst>
                <a:ext uri="{FF2B5EF4-FFF2-40B4-BE49-F238E27FC236}">
                  <a16:creationId xmlns:a16="http://schemas.microsoft.com/office/drawing/2014/main" id="{C2ABD905-2E3A-4F1E-8A9D-BB7C4BACB5EE}"/>
                </a:ext>
              </a:extLst>
            </p:cNvPr>
            <p:cNvSpPr/>
            <p:nvPr/>
          </p:nvSpPr>
          <p:spPr>
            <a:xfrm>
              <a:off x="6757957" y="5931694"/>
              <a:ext cx="90838" cy="9083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楕円 196">
              <a:extLst>
                <a:ext uri="{FF2B5EF4-FFF2-40B4-BE49-F238E27FC236}">
                  <a16:creationId xmlns:a16="http://schemas.microsoft.com/office/drawing/2014/main" id="{80180E5F-6B71-4EFA-B1D5-CAAD76E767EB}"/>
                </a:ext>
              </a:extLst>
            </p:cNvPr>
            <p:cNvSpPr/>
            <p:nvPr/>
          </p:nvSpPr>
          <p:spPr>
            <a:xfrm>
              <a:off x="7179439" y="5931694"/>
              <a:ext cx="90838" cy="9083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8580E799-6122-45F3-B002-038B3AF3B8DC}"/>
                </a:ext>
              </a:extLst>
            </p:cNvPr>
            <p:cNvSpPr/>
            <p:nvPr/>
          </p:nvSpPr>
          <p:spPr>
            <a:xfrm>
              <a:off x="7408039" y="5931694"/>
              <a:ext cx="90838" cy="9083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台形 209">
              <a:extLst>
                <a:ext uri="{FF2B5EF4-FFF2-40B4-BE49-F238E27FC236}">
                  <a16:creationId xmlns:a16="http://schemas.microsoft.com/office/drawing/2014/main" id="{A5CCA3E8-581E-4500-8F87-8DE74B06DED0}"/>
                </a:ext>
              </a:extLst>
            </p:cNvPr>
            <p:cNvSpPr/>
            <p:nvPr/>
          </p:nvSpPr>
          <p:spPr bwMode="auto">
            <a:xfrm rot="10800000">
              <a:off x="6604412" y="5239057"/>
              <a:ext cx="391236" cy="504538"/>
            </a:xfrm>
            <a:prstGeom prst="trapezoid">
              <a:avLst>
                <a:gd name="adj" fmla="val 14126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1" name="台形 210">
              <a:extLst>
                <a:ext uri="{FF2B5EF4-FFF2-40B4-BE49-F238E27FC236}">
                  <a16:creationId xmlns:a16="http://schemas.microsoft.com/office/drawing/2014/main" id="{DB1F3F17-5B1A-45C5-8917-C8B954E906E9}"/>
                </a:ext>
              </a:extLst>
            </p:cNvPr>
            <p:cNvSpPr/>
            <p:nvPr/>
          </p:nvSpPr>
          <p:spPr bwMode="auto">
            <a:xfrm rot="10800000">
              <a:off x="7109237" y="5239057"/>
              <a:ext cx="391236" cy="504538"/>
            </a:xfrm>
            <a:prstGeom prst="trapezoid">
              <a:avLst>
                <a:gd name="adj" fmla="val 14126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台形 43">
              <a:extLst>
                <a:ext uri="{FF2B5EF4-FFF2-40B4-BE49-F238E27FC236}">
                  <a16:creationId xmlns:a16="http://schemas.microsoft.com/office/drawing/2014/main" id="{675B9AEA-4384-4817-A974-ED9BA26E40C1}"/>
                </a:ext>
              </a:extLst>
            </p:cNvPr>
            <p:cNvSpPr/>
            <p:nvPr/>
          </p:nvSpPr>
          <p:spPr bwMode="auto">
            <a:xfrm rot="10800000">
              <a:off x="6505570" y="5224616"/>
              <a:ext cx="1092998" cy="56996"/>
            </a:xfrm>
            <a:prstGeom prst="trapezoid">
              <a:avLst>
                <a:gd name="adj" fmla="val 8352"/>
              </a:avLst>
            </a:prstGeom>
            <a:solidFill>
              <a:schemeClr val="accent6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04266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73274FC1-73E6-4EF8-A9B7-D104B05CF6B1}"/>
              </a:ext>
            </a:extLst>
          </p:cNvPr>
          <p:cNvGrpSpPr/>
          <p:nvPr/>
        </p:nvGrpSpPr>
        <p:grpSpPr>
          <a:xfrm>
            <a:off x="440984" y="1349810"/>
            <a:ext cx="1537228" cy="894368"/>
            <a:chOff x="440984" y="1349810"/>
            <a:chExt cx="1537228" cy="894368"/>
          </a:xfrm>
        </p:grpSpPr>
        <p:sp>
          <p:nvSpPr>
            <p:cNvPr id="213" name="楕円 212">
              <a:extLst>
                <a:ext uri="{FF2B5EF4-FFF2-40B4-BE49-F238E27FC236}">
                  <a16:creationId xmlns:a16="http://schemas.microsoft.com/office/drawing/2014/main" id="{04522BCE-BF26-4EA5-AB4C-D8401D028D04}"/>
                </a:ext>
              </a:extLst>
            </p:cNvPr>
            <p:cNvSpPr/>
            <p:nvPr/>
          </p:nvSpPr>
          <p:spPr>
            <a:xfrm>
              <a:off x="590559" y="2000424"/>
              <a:ext cx="200026" cy="2000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楕円 213">
              <a:extLst>
                <a:ext uri="{FF2B5EF4-FFF2-40B4-BE49-F238E27FC236}">
                  <a16:creationId xmlns:a16="http://schemas.microsoft.com/office/drawing/2014/main" id="{94ACA254-1F62-47B3-A95A-7AFD6963323A}"/>
                </a:ext>
              </a:extLst>
            </p:cNvPr>
            <p:cNvSpPr/>
            <p:nvPr/>
          </p:nvSpPr>
          <p:spPr>
            <a:xfrm>
              <a:off x="1654978" y="2002919"/>
              <a:ext cx="200026" cy="2000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C345AB62-DBAD-40A8-901E-503EE92A300F}"/>
                </a:ext>
              </a:extLst>
            </p:cNvPr>
            <p:cNvSpPr/>
            <p:nvPr/>
          </p:nvSpPr>
          <p:spPr bwMode="auto">
            <a:xfrm>
              <a:off x="459581" y="1605953"/>
              <a:ext cx="297657" cy="296665"/>
            </a:xfrm>
            <a:custGeom>
              <a:avLst/>
              <a:gdLst>
                <a:gd name="connsiteX0" fmla="*/ 211376 w 442503"/>
                <a:gd name="connsiteY0" fmla="*/ 0 h 431968"/>
                <a:gd name="connsiteX1" fmla="*/ 442503 w 442503"/>
                <a:gd name="connsiteY1" fmla="*/ 0 h 431968"/>
                <a:gd name="connsiteX2" fmla="*/ 442503 w 442503"/>
                <a:gd name="connsiteY2" fmla="*/ 431968 h 431968"/>
                <a:gd name="connsiteX3" fmla="*/ 0 w 442503"/>
                <a:gd name="connsiteY3" fmla="*/ 431968 h 431968"/>
                <a:gd name="connsiteX4" fmla="*/ 0 w 442503"/>
                <a:gd name="connsiteY4" fmla="*/ 366114 h 431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503" h="431968">
                  <a:moveTo>
                    <a:pt x="211376" y="0"/>
                  </a:moveTo>
                  <a:lnTo>
                    <a:pt x="442503" y="0"/>
                  </a:lnTo>
                  <a:lnTo>
                    <a:pt x="442503" y="431968"/>
                  </a:lnTo>
                  <a:lnTo>
                    <a:pt x="0" y="431968"/>
                  </a:lnTo>
                  <a:lnTo>
                    <a:pt x="0" y="366114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ECCDC055-4A0F-4AF5-87DA-5A50EA5D9C40}"/>
                </a:ext>
              </a:extLst>
            </p:cNvPr>
            <p:cNvGrpSpPr/>
            <p:nvPr/>
          </p:nvGrpSpPr>
          <p:grpSpPr>
            <a:xfrm>
              <a:off x="440984" y="1349810"/>
              <a:ext cx="1537228" cy="894368"/>
              <a:chOff x="440984" y="1349810"/>
              <a:chExt cx="1537228" cy="894368"/>
            </a:xfrm>
          </p:grpSpPr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684B309D-7B1A-4D2E-B3F3-242BC650A826}"/>
                  </a:ext>
                </a:extLst>
              </p:cNvPr>
              <p:cNvSpPr/>
              <p:nvPr/>
            </p:nvSpPr>
            <p:spPr>
              <a:xfrm>
                <a:off x="440984" y="1581109"/>
                <a:ext cx="1537228" cy="534203"/>
              </a:xfrm>
              <a:custGeom>
                <a:avLst/>
                <a:gdLst>
                  <a:gd name="connsiteX0" fmla="*/ 1454638 w 1537228"/>
                  <a:gd name="connsiteY0" fmla="*/ 447073 h 534203"/>
                  <a:gd name="connsiteX1" fmla="*/ 1537228 w 1537228"/>
                  <a:gd name="connsiteY1" fmla="*/ 447073 h 534203"/>
                  <a:gd name="connsiteX2" fmla="*/ 1537228 w 1537228"/>
                  <a:gd name="connsiteY2" fmla="*/ 534203 h 534203"/>
                  <a:gd name="connsiteX3" fmla="*/ 1476699 w 1537228"/>
                  <a:gd name="connsiteY3" fmla="*/ 534203 h 534203"/>
                  <a:gd name="connsiteX4" fmla="*/ 1478304 w 1537228"/>
                  <a:gd name="connsiteY4" fmla="*/ 526252 h 534203"/>
                  <a:gd name="connsiteX5" fmla="*/ 1465601 w 1537228"/>
                  <a:gd name="connsiteY5" fmla="*/ 463333 h 534203"/>
                  <a:gd name="connsiteX6" fmla="*/ 167626 w 1537228"/>
                  <a:gd name="connsiteY6" fmla="*/ 31821 h 534203"/>
                  <a:gd name="connsiteX7" fmla="*/ 27332 w 1537228"/>
                  <a:gd name="connsiteY7" fmla="*/ 262156 h 534203"/>
                  <a:gd name="connsiteX8" fmla="*/ 27332 w 1537228"/>
                  <a:gd name="connsiteY8" fmla="*/ 303587 h 534203"/>
                  <a:gd name="connsiteX9" fmla="*/ 321030 w 1537228"/>
                  <a:gd name="connsiteY9" fmla="*/ 303587 h 534203"/>
                  <a:gd name="connsiteX10" fmla="*/ 321030 w 1537228"/>
                  <a:gd name="connsiteY10" fmla="*/ 31821 h 534203"/>
                  <a:gd name="connsiteX11" fmla="*/ 147562 w 1537228"/>
                  <a:gd name="connsiteY11" fmla="*/ 0 h 534203"/>
                  <a:gd name="connsiteX12" fmla="*/ 454322 w 1537228"/>
                  <a:gd name="connsiteY12" fmla="*/ 0 h 534203"/>
                  <a:gd name="connsiteX13" fmla="*/ 454322 w 1537228"/>
                  <a:gd name="connsiteY13" fmla="*/ 447073 h 534203"/>
                  <a:gd name="connsiteX14" fmla="*/ 1178684 w 1537228"/>
                  <a:gd name="connsiteY14" fmla="*/ 447073 h 534203"/>
                  <a:gd name="connsiteX15" fmla="*/ 1167721 w 1537228"/>
                  <a:gd name="connsiteY15" fmla="*/ 463333 h 534203"/>
                  <a:gd name="connsiteX16" fmla="*/ 1155018 w 1537228"/>
                  <a:gd name="connsiteY16" fmla="*/ 526252 h 534203"/>
                  <a:gd name="connsiteX17" fmla="*/ 1156623 w 1537228"/>
                  <a:gd name="connsiteY17" fmla="*/ 534203 h 534203"/>
                  <a:gd name="connsiteX18" fmla="*/ 454322 w 1537228"/>
                  <a:gd name="connsiteY18" fmla="*/ 534203 h 534203"/>
                  <a:gd name="connsiteX19" fmla="*/ 389781 w 1537228"/>
                  <a:gd name="connsiteY19" fmla="*/ 534203 h 534203"/>
                  <a:gd name="connsiteX20" fmla="*/ 392087 w 1537228"/>
                  <a:gd name="connsiteY20" fmla="*/ 522782 h 534203"/>
                  <a:gd name="connsiteX21" fmla="*/ 248944 w 1537228"/>
                  <a:gd name="connsiteY21" fmla="*/ 379639 h 534203"/>
                  <a:gd name="connsiteX22" fmla="*/ 105802 w 1537228"/>
                  <a:gd name="connsiteY22" fmla="*/ 522782 h 534203"/>
                  <a:gd name="connsiteX23" fmla="*/ 108108 w 1537228"/>
                  <a:gd name="connsiteY23" fmla="*/ 534203 h 534203"/>
                  <a:gd name="connsiteX24" fmla="*/ 0 w 1537228"/>
                  <a:gd name="connsiteY24" fmla="*/ 534203 h 534203"/>
                  <a:gd name="connsiteX25" fmla="*/ 0 w 1537228"/>
                  <a:gd name="connsiteY25" fmla="*/ 255584 h 534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537228" h="534203">
                    <a:moveTo>
                      <a:pt x="1454638" y="447073"/>
                    </a:moveTo>
                    <a:lnTo>
                      <a:pt x="1537228" y="447073"/>
                    </a:lnTo>
                    <a:lnTo>
                      <a:pt x="1537228" y="534203"/>
                    </a:lnTo>
                    <a:lnTo>
                      <a:pt x="1476699" y="534203"/>
                    </a:lnTo>
                    <a:lnTo>
                      <a:pt x="1478304" y="526252"/>
                    </a:lnTo>
                    <a:cubicBezTo>
                      <a:pt x="1478304" y="503934"/>
                      <a:pt x="1473781" y="482672"/>
                      <a:pt x="1465601" y="463333"/>
                    </a:cubicBezTo>
                    <a:close/>
                    <a:moveTo>
                      <a:pt x="167626" y="31821"/>
                    </a:moveTo>
                    <a:lnTo>
                      <a:pt x="27332" y="262156"/>
                    </a:lnTo>
                    <a:lnTo>
                      <a:pt x="27332" y="303587"/>
                    </a:lnTo>
                    <a:lnTo>
                      <a:pt x="321030" y="303587"/>
                    </a:lnTo>
                    <a:lnTo>
                      <a:pt x="321030" y="31821"/>
                    </a:lnTo>
                    <a:close/>
                    <a:moveTo>
                      <a:pt x="147562" y="0"/>
                    </a:moveTo>
                    <a:lnTo>
                      <a:pt x="454322" y="0"/>
                    </a:lnTo>
                    <a:lnTo>
                      <a:pt x="454322" y="447073"/>
                    </a:lnTo>
                    <a:lnTo>
                      <a:pt x="1178684" y="447073"/>
                    </a:lnTo>
                    <a:lnTo>
                      <a:pt x="1167721" y="463333"/>
                    </a:lnTo>
                    <a:cubicBezTo>
                      <a:pt x="1159541" y="482672"/>
                      <a:pt x="1155018" y="503934"/>
                      <a:pt x="1155018" y="526252"/>
                    </a:cubicBezTo>
                    <a:lnTo>
                      <a:pt x="1156623" y="534203"/>
                    </a:lnTo>
                    <a:lnTo>
                      <a:pt x="454322" y="534203"/>
                    </a:lnTo>
                    <a:lnTo>
                      <a:pt x="389781" y="534203"/>
                    </a:lnTo>
                    <a:lnTo>
                      <a:pt x="392087" y="522782"/>
                    </a:lnTo>
                    <a:cubicBezTo>
                      <a:pt x="392087" y="443726"/>
                      <a:pt x="328000" y="379639"/>
                      <a:pt x="248944" y="379639"/>
                    </a:cubicBezTo>
                    <a:cubicBezTo>
                      <a:pt x="169889" y="379639"/>
                      <a:pt x="105802" y="443726"/>
                      <a:pt x="105802" y="522782"/>
                    </a:cubicBezTo>
                    <a:lnTo>
                      <a:pt x="108108" y="534203"/>
                    </a:lnTo>
                    <a:lnTo>
                      <a:pt x="0" y="534203"/>
                    </a:lnTo>
                    <a:lnTo>
                      <a:pt x="0" y="25558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3E246E85-BCEB-4A56-8510-64991F9ED28D}"/>
                  </a:ext>
                </a:extLst>
              </p:cNvPr>
              <p:cNvSpPr/>
              <p:nvPr/>
            </p:nvSpPr>
            <p:spPr>
              <a:xfrm>
                <a:off x="929638" y="1349810"/>
                <a:ext cx="1042349" cy="646630"/>
              </a:xfrm>
              <a:custGeom>
                <a:avLst/>
                <a:gdLst>
                  <a:gd name="connsiteX0" fmla="*/ 0 w 1042349"/>
                  <a:gd name="connsiteY0" fmla="*/ 0 h 646630"/>
                  <a:gd name="connsiteX1" fmla="*/ 1042349 w 1042349"/>
                  <a:gd name="connsiteY1" fmla="*/ 0 h 646630"/>
                  <a:gd name="connsiteX2" fmla="*/ 1042349 w 1042349"/>
                  <a:gd name="connsiteY2" fmla="*/ 646630 h 646630"/>
                  <a:gd name="connsiteX3" fmla="*/ 944583 w 1042349"/>
                  <a:gd name="connsiteY3" fmla="*/ 646630 h 646630"/>
                  <a:gd name="connsiteX4" fmla="*/ 942306 w 1042349"/>
                  <a:gd name="connsiteY4" fmla="*/ 643252 h 646630"/>
                  <a:gd name="connsiteX5" fmla="*/ 828007 w 1042349"/>
                  <a:gd name="connsiteY5" fmla="*/ 595908 h 646630"/>
                  <a:gd name="connsiteX6" fmla="*/ 713708 w 1042349"/>
                  <a:gd name="connsiteY6" fmla="*/ 643252 h 646630"/>
                  <a:gd name="connsiteX7" fmla="*/ 711431 w 1042349"/>
                  <a:gd name="connsiteY7" fmla="*/ 646630 h 646630"/>
                  <a:gd name="connsiteX8" fmla="*/ 0 w 1042349"/>
                  <a:gd name="connsiteY8" fmla="*/ 646630 h 646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349" h="646630">
                    <a:moveTo>
                      <a:pt x="0" y="0"/>
                    </a:moveTo>
                    <a:lnTo>
                      <a:pt x="1042349" y="0"/>
                    </a:lnTo>
                    <a:lnTo>
                      <a:pt x="1042349" y="646630"/>
                    </a:lnTo>
                    <a:lnTo>
                      <a:pt x="944583" y="646630"/>
                    </a:lnTo>
                    <a:lnTo>
                      <a:pt x="942306" y="643252"/>
                    </a:lnTo>
                    <a:cubicBezTo>
                      <a:pt x="913054" y="614001"/>
                      <a:pt x="872644" y="595908"/>
                      <a:pt x="828007" y="595908"/>
                    </a:cubicBezTo>
                    <a:cubicBezTo>
                      <a:pt x="783371" y="595908"/>
                      <a:pt x="742960" y="614001"/>
                      <a:pt x="713708" y="643252"/>
                    </a:cubicBezTo>
                    <a:lnTo>
                      <a:pt x="711431" y="646630"/>
                    </a:lnTo>
                    <a:lnTo>
                      <a:pt x="0" y="646630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AAEA1624-C27E-496A-8B9F-74BA45921891}"/>
                  </a:ext>
                </a:extLst>
              </p:cNvPr>
              <p:cNvSpPr/>
              <p:nvPr/>
            </p:nvSpPr>
            <p:spPr>
              <a:xfrm>
                <a:off x="551983" y="1968288"/>
                <a:ext cx="275890" cy="275890"/>
              </a:xfrm>
              <a:custGeom>
                <a:avLst/>
                <a:gdLst>
                  <a:gd name="connsiteX0" fmla="*/ 137945 w 275890"/>
                  <a:gd name="connsiteY0" fmla="*/ 63262 h 275890"/>
                  <a:gd name="connsiteX1" fmla="*/ 63262 w 275890"/>
                  <a:gd name="connsiteY1" fmla="*/ 137945 h 275890"/>
                  <a:gd name="connsiteX2" fmla="*/ 137945 w 275890"/>
                  <a:gd name="connsiteY2" fmla="*/ 212628 h 275890"/>
                  <a:gd name="connsiteX3" fmla="*/ 212628 w 275890"/>
                  <a:gd name="connsiteY3" fmla="*/ 137945 h 275890"/>
                  <a:gd name="connsiteX4" fmla="*/ 137945 w 275890"/>
                  <a:gd name="connsiteY4" fmla="*/ 63262 h 275890"/>
                  <a:gd name="connsiteX5" fmla="*/ 137945 w 275890"/>
                  <a:gd name="connsiteY5" fmla="*/ 0 h 275890"/>
                  <a:gd name="connsiteX6" fmla="*/ 275890 w 275890"/>
                  <a:gd name="connsiteY6" fmla="*/ 137945 h 275890"/>
                  <a:gd name="connsiteX7" fmla="*/ 137945 w 275890"/>
                  <a:gd name="connsiteY7" fmla="*/ 275890 h 275890"/>
                  <a:gd name="connsiteX8" fmla="*/ 0 w 275890"/>
                  <a:gd name="connsiteY8" fmla="*/ 137945 h 275890"/>
                  <a:gd name="connsiteX9" fmla="*/ 137945 w 275890"/>
                  <a:gd name="connsiteY9" fmla="*/ 0 h 275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5890" h="275890">
                    <a:moveTo>
                      <a:pt x="137945" y="63262"/>
                    </a:moveTo>
                    <a:cubicBezTo>
                      <a:pt x="96699" y="63262"/>
                      <a:pt x="63262" y="96699"/>
                      <a:pt x="63262" y="137945"/>
                    </a:cubicBezTo>
                    <a:cubicBezTo>
                      <a:pt x="63262" y="179191"/>
                      <a:pt x="96699" y="212628"/>
                      <a:pt x="137945" y="212628"/>
                    </a:cubicBezTo>
                    <a:cubicBezTo>
                      <a:pt x="179191" y="212628"/>
                      <a:pt x="212628" y="179191"/>
                      <a:pt x="212628" y="137945"/>
                    </a:cubicBezTo>
                    <a:cubicBezTo>
                      <a:pt x="212628" y="96699"/>
                      <a:pt x="179191" y="63262"/>
                      <a:pt x="137945" y="63262"/>
                    </a:cubicBezTo>
                    <a:close/>
                    <a:moveTo>
                      <a:pt x="137945" y="0"/>
                    </a:moveTo>
                    <a:cubicBezTo>
                      <a:pt x="214130" y="0"/>
                      <a:pt x="275890" y="61760"/>
                      <a:pt x="275890" y="137945"/>
                    </a:cubicBezTo>
                    <a:cubicBezTo>
                      <a:pt x="275890" y="214130"/>
                      <a:pt x="214130" y="275890"/>
                      <a:pt x="137945" y="275890"/>
                    </a:cubicBezTo>
                    <a:cubicBezTo>
                      <a:pt x="61760" y="275890"/>
                      <a:pt x="0" y="214130"/>
                      <a:pt x="0" y="137945"/>
                    </a:cubicBezTo>
                    <a:cubicBezTo>
                      <a:pt x="0" y="61760"/>
                      <a:pt x="61760" y="0"/>
                      <a:pt x="13794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37032E59-0F66-429B-9B8C-309280012A34}"/>
                  </a:ext>
                </a:extLst>
              </p:cNvPr>
              <p:cNvSpPr/>
              <p:nvPr/>
            </p:nvSpPr>
            <p:spPr>
              <a:xfrm>
                <a:off x="1616217" y="1968288"/>
                <a:ext cx="275890" cy="275890"/>
              </a:xfrm>
              <a:custGeom>
                <a:avLst/>
                <a:gdLst>
                  <a:gd name="connsiteX0" fmla="*/ 137945 w 275890"/>
                  <a:gd name="connsiteY0" fmla="*/ 63262 h 275890"/>
                  <a:gd name="connsiteX1" fmla="*/ 63262 w 275890"/>
                  <a:gd name="connsiteY1" fmla="*/ 137945 h 275890"/>
                  <a:gd name="connsiteX2" fmla="*/ 137945 w 275890"/>
                  <a:gd name="connsiteY2" fmla="*/ 212628 h 275890"/>
                  <a:gd name="connsiteX3" fmla="*/ 212628 w 275890"/>
                  <a:gd name="connsiteY3" fmla="*/ 137945 h 275890"/>
                  <a:gd name="connsiteX4" fmla="*/ 137945 w 275890"/>
                  <a:gd name="connsiteY4" fmla="*/ 63262 h 275890"/>
                  <a:gd name="connsiteX5" fmla="*/ 137945 w 275890"/>
                  <a:gd name="connsiteY5" fmla="*/ 0 h 275890"/>
                  <a:gd name="connsiteX6" fmla="*/ 275890 w 275890"/>
                  <a:gd name="connsiteY6" fmla="*/ 137945 h 275890"/>
                  <a:gd name="connsiteX7" fmla="*/ 137945 w 275890"/>
                  <a:gd name="connsiteY7" fmla="*/ 275890 h 275890"/>
                  <a:gd name="connsiteX8" fmla="*/ 0 w 275890"/>
                  <a:gd name="connsiteY8" fmla="*/ 137945 h 275890"/>
                  <a:gd name="connsiteX9" fmla="*/ 137945 w 275890"/>
                  <a:gd name="connsiteY9" fmla="*/ 0 h 275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5890" h="275890">
                    <a:moveTo>
                      <a:pt x="137945" y="63262"/>
                    </a:moveTo>
                    <a:cubicBezTo>
                      <a:pt x="96699" y="63262"/>
                      <a:pt x="63262" y="96699"/>
                      <a:pt x="63262" y="137945"/>
                    </a:cubicBezTo>
                    <a:cubicBezTo>
                      <a:pt x="63262" y="179191"/>
                      <a:pt x="96699" y="212628"/>
                      <a:pt x="137945" y="212628"/>
                    </a:cubicBezTo>
                    <a:cubicBezTo>
                      <a:pt x="179191" y="212628"/>
                      <a:pt x="212628" y="179191"/>
                      <a:pt x="212628" y="137945"/>
                    </a:cubicBezTo>
                    <a:cubicBezTo>
                      <a:pt x="212628" y="96699"/>
                      <a:pt x="179191" y="63262"/>
                      <a:pt x="137945" y="63262"/>
                    </a:cubicBezTo>
                    <a:close/>
                    <a:moveTo>
                      <a:pt x="137945" y="0"/>
                    </a:moveTo>
                    <a:cubicBezTo>
                      <a:pt x="214130" y="0"/>
                      <a:pt x="275890" y="61760"/>
                      <a:pt x="275890" y="137945"/>
                    </a:cubicBezTo>
                    <a:cubicBezTo>
                      <a:pt x="275890" y="214130"/>
                      <a:pt x="214130" y="275890"/>
                      <a:pt x="137945" y="275890"/>
                    </a:cubicBezTo>
                    <a:cubicBezTo>
                      <a:pt x="61760" y="275890"/>
                      <a:pt x="0" y="214130"/>
                      <a:pt x="0" y="137945"/>
                    </a:cubicBezTo>
                    <a:cubicBezTo>
                      <a:pt x="0" y="61760"/>
                      <a:pt x="61760" y="0"/>
                      <a:pt x="13794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" name="四角形: 上の 2 つの角を丸める 21">
              <a:extLst>
                <a:ext uri="{FF2B5EF4-FFF2-40B4-BE49-F238E27FC236}">
                  <a16:creationId xmlns:a16="http://schemas.microsoft.com/office/drawing/2014/main" id="{82FDCC2D-B125-41A1-B806-D93017D3D2F4}"/>
                </a:ext>
              </a:extLst>
            </p:cNvPr>
            <p:cNvSpPr/>
            <p:nvPr/>
          </p:nvSpPr>
          <p:spPr>
            <a:xfrm rot="16200000">
              <a:off x="417841" y="1813719"/>
              <a:ext cx="118653" cy="297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E17ACB44-D123-4A22-A3B0-680AA1ED879E}"/>
              </a:ext>
            </a:extLst>
          </p:cNvPr>
          <p:cNvGrpSpPr/>
          <p:nvPr/>
        </p:nvGrpSpPr>
        <p:grpSpPr>
          <a:xfrm>
            <a:off x="2298886" y="1337597"/>
            <a:ext cx="1570958" cy="942087"/>
            <a:chOff x="2298886" y="1337597"/>
            <a:chExt cx="1570958" cy="942087"/>
          </a:xfrm>
        </p:grpSpPr>
        <p:sp>
          <p:nvSpPr>
            <p:cNvPr id="215" name="楕円 214">
              <a:extLst>
                <a:ext uri="{FF2B5EF4-FFF2-40B4-BE49-F238E27FC236}">
                  <a16:creationId xmlns:a16="http://schemas.microsoft.com/office/drawing/2014/main" id="{AB13EA88-C5A8-4DC4-A698-B140DBCFDA81}"/>
                </a:ext>
              </a:extLst>
            </p:cNvPr>
            <p:cNvSpPr/>
            <p:nvPr/>
          </p:nvSpPr>
          <p:spPr>
            <a:xfrm>
              <a:off x="2488473" y="2022443"/>
              <a:ext cx="200026" cy="2000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楕円 215">
              <a:extLst>
                <a:ext uri="{FF2B5EF4-FFF2-40B4-BE49-F238E27FC236}">
                  <a16:creationId xmlns:a16="http://schemas.microsoft.com/office/drawing/2014/main" id="{8BAC7D2D-46DD-4AA0-847D-E44835087681}"/>
                </a:ext>
              </a:extLst>
            </p:cNvPr>
            <p:cNvSpPr/>
            <p:nvPr/>
          </p:nvSpPr>
          <p:spPr>
            <a:xfrm>
              <a:off x="3518031" y="2017909"/>
              <a:ext cx="200026" cy="2000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58128CFD-30ED-4863-A1DC-391C3620DFA9}"/>
                </a:ext>
              </a:extLst>
            </p:cNvPr>
            <p:cNvSpPr/>
            <p:nvPr/>
          </p:nvSpPr>
          <p:spPr>
            <a:xfrm>
              <a:off x="2406650" y="1366478"/>
              <a:ext cx="427967" cy="319447"/>
            </a:xfrm>
            <a:custGeom>
              <a:avLst/>
              <a:gdLst>
                <a:gd name="connsiteX0" fmla="*/ 0 w 409013"/>
                <a:gd name="connsiteY0" fmla="*/ 0 h 340878"/>
                <a:gd name="connsiteX1" fmla="*/ 409013 w 409013"/>
                <a:gd name="connsiteY1" fmla="*/ 0 h 340878"/>
                <a:gd name="connsiteX2" fmla="*/ 409013 w 409013"/>
                <a:gd name="connsiteY2" fmla="*/ 340878 h 340878"/>
                <a:gd name="connsiteX3" fmla="*/ 0 w 409013"/>
                <a:gd name="connsiteY3" fmla="*/ 340878 h 340878"/>
                <a:gd name="connsiteX4" fmla="*/ 0 w 409013"/>
                <a:gd name="connsiteY4" fmla="*/ 0 h 340878"/>
                <a:gd name="connsiteX0" fmla="*/ 121444 w 409013"/>
                <a:gd name="connsiteY0" fmla="*/ 7143 h 340878"/>
                <a:gd name="connsiteX1" fmla="*/ 409013 w 409013"/>
                <a:gd name="connsiteY1" fmla="*/ 0 h 340878"/>
                <a:gd name="connsiteX2" fmla="*/ 409013 w 409013"/>
                <a:gd name="connsiteY2" fmla="*/ 340878 h 340878"/>
                <a:gd name="connsiteX3" fmla="*/ 0 w 409013"/>
                <a:gd name="connsiteY3" fmla="*/ 340878 h 340878"/>
                <a:gd name="connsiteX4" fmla="*/ 121444 w 409013"/>
                <a:gd name="connsiteY4" fmla="*/ 7143 h 340878"/>
                <a:gd name="connsiteX0" fmla="*/ 80962 w 409013"/>
                <a:gd name="connsiteY0" fmla="*/ 0 h 343260"/>
                <a:gd name="connsiteX1" fmla="*/ 409013 w 409013"/>
                <a:gd name="connsiteY1" fmla="*/ 2382 h 343260"/>
                <a:gd name="connsiteX2" fmla="*/ 409013 w 409013"/>
                <a:gd name="connsiteY2" fmla="*/ 343260 h 343260"/>
                <a:gd name="connsiteX3" fmla="*/ 0 w 409013"/>
                <a:gd name="connsiteY3" fmla="*/ 343260 h 343260"/>
                <a:gd name="connsiteX4" fmla="*/ 80962 w 409013"/>
                <a:gd name="connsiteY4" fmla="*/ 0 h 343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013" h="343260">
                  <a:moveTo>
                    <a:pt x="80962" y="0"/>
                  </a:moveTo>
                  <a:lnTo>
                    <a:pt x="409013" y="2382"/>
                  </a:lnTo>
                  <a:lnTo>
                    <a:pt x="409013" y="343260"/>
                  </a:lnTo>
                  <a:lnTo>
                    <a:pt x="0" y="343260"/>
                  </a:lnTo>
                  <a:lnTo>
                    <a:pt x="80962" y="0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0417854B-56CC-4179-B104-59248F2786F3}"/>
                </a:ext>
              </a:extLst>
            </p:cNvPr>
            <p:cNvGrpSpPr/>
            <p:nvPr/>
          </p:nvGrpSpPr>
          <p:grpSpPr>
            <a:xfrm>
              <a:off x="2298886" y="1337597"/>
              <a:ext cx="1570958" cy="942087"/>
              <a:chOff x="2298886" y="1337597"/>
              <a:chExt cx="1570958" cy="942087"/>
            </a:xfrm>
          </p:grpSpPr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1718DC17-02BD-47A7-BC1D-EDA576A2D0BD}"/>
                  </a:ext>
                </a:extLst>
              </p:cNvPr>
              <p:cNvSpPr/>
              <p:nvPr/>
            </p:nvSpPr>
            <p:spPr bwMode="auto">
              <a:xfrm>
                <a:off x="2298886" y="1337597"/>
                <a:ext cx="558382" cy="784859"/>
              </a:xfrm>
              <a:custGeom>
                <a:avLst/>
                <a:gdLst>
                  <a:gd name="connsiteX0" fmla="*/ 180664 w 480277"/>
                  <a:gd name="connsiteY0" fmla="*/ 41085 h 675075"/>
                  <a:gd name="connsiteX1" fmla="*/ 117294 w 480277"/>
                  <a:gd name="connsiteY1" fmla="*/ 280202 h 675075"/>
                  <a:gd name="connsiteX2" fmla="*/ 437697 w 480277"/>
                  <a:gd name="connsiteY2" fmla="*/ 280202 h 675075"/>
                  <a:gd name="connsiteX3" fmla="*/ 437697 w 480277"/>
                  <a:gd name="connsiteY3" fmla="*/ 41085 h 675075"/>
                  <a:gd name="connsiteX4" fmla="*/ 139053 w 480277"/>
                  <a:gd name="connsiteY4" fmla="*/ 0 h 675075"/>
                  <a:gd name="connsiteX5" fmla="*/ 480277 w 480277"/>
                  <a:gd name="connsiteY5" fmla="*/ 0 h 675075"/>
                  <a:gd name="connsiteX6" fmla="*/ 480277 w 480277"/>
                  <a:gd name="connsiteY6" fmla="*/ 675075 h 675075"/>
                  <a:gd name="connsiteX7" fmla="*/ 417160 w 480277"/>
                  <a:gd name="connsiteY7" fmla="*/ 675075 h 675075"/>
                  <a:gd name="connsiteX8" fmla="*/ 250737 w 480277"/>
                  <a:gd name="connsiteY8" fmla="*/ 508652 h 675075"/>
                  <a:gd name="connsiteX9" fmla="*/ 84314 w 480277"/>
                  <a:gd name="connsiteY9" fmla="*/ 675075 h 675075"/>
                  <a:gd name="connsiteX10" fmla="*/ 0 w 480277"/>
                  <a:gd name="connsiteY10" fmla="*/ 675075 h 675075"/>
                  <a:gd name="connsiteX11" fmla="*/ 0 w 480277"/>
                  <a:gd name="connsiteY11" fmla="*/ 518953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0277" h="675075">
                    <a:moveTo>
                      <a:pt x="180664" y="41085"/>
                    </a:moveTo>
                    <a:lnTo>
                      <a:pt x="117294" y="280202"/>
                    </a:lnTo>
                    <a:lnTo>
                      <a:pt x="437697" y="280202"/>
                    </a:lnTo>
                    <a:lnTo>
                      <a:pt x="437697" y="41085"/>
                    </a:lnTo>
                    <a:close/>
                    <a:moveTo>
                      <a:pt x="139053" y="0"/>
                    </a:moveTo>
                    <a:lnTo>
                      <a:pt x="480277" y="0"/>
                    </a:lnTo>
                    <a:lnTo>
                      <a:pt x="480277" y="675075"/>
                    </a:lnTo>
                    <a:lnTo>
                      <a:pt x="417160" y="675075"/>
                    </a:lnTo>
                    <a:cubicBezTo>
                      <a:pt x="417160" y="583162"/>
                      <a:pt x="342650" y="508652"/>
                      <a:pt x="250737" y="508652"/>
                    </a:cubicBezTo>
                    <a:cubicBezTo>
                      <a:pt x="158824" y="508652"/>
                      <a:pt x="84314" y="583162"/>
                      <a:pt x="84314" y="675075"/>
                    </a:cubicBezTo>
                    <a:lnTo>
                      <a:pt x="0" y="675075"/>
                    </a:lnTo>
                    <a:lnTo>
                      <a:pt x="0" y="51895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D8F5D96F-24BA-4CF3-853D-0A4FBC24C6C6}"/>
                  </a:ext>
                </a:extLst>
              </p:cNvPr>
              <p:cNvSpPr/>
              <p:nvPr/>
            </p:nvSpPr>
            <p:spPr bwMode="auto">
              <a:xfrm>
                <a:off x="2433171" y="1965228"/>
                <a:ext cx="314456" cy="314456"/>
              </a:xfrm>
              <a:custGeom>
                <a:avLst/>
                <a:gdLst>
                  <a:gd name="connsiteX0" fmla="*/ 157228 w 314456"/>
                  <a:gd name="connsiteY0" fmla="*/ 81457 h 314456"/>
                  <a:gd name="connsiteX1" fmla="*/ 81457 w 314456"/>
                  <a:gd name="connsiteY1" fmla="*/ 157228 h 314456"/>
                  <a:gd name="connsiteX2" fmla="*/ 157228 w 314456"/>
                  <a:gd name="connsiteY2" fmla="*/ 232999 h 314456"/>
                  <a:gd name="connsiteX3" fmla="*/ 232999 w 314456"/>
                  <a:gd name="connsiteY3" fmla="*/ 157228 h 314456"/>
                  <a:gd name="connsiteX4" fmla="*/ 157228 w 314456"/>
                  <a:gd name="connsiteY4" fmla="*/ 81457 h 314456"/>
                  <a:gd name="connsiteX5" fmla="*/ 157228 w 314456"/>
                  <a:gd name="connsiteY5" fmla="*/ 0 h 314456"/>
                  <a:gd name="connsiteX6" fmla="*/ 314456 w 314456"/>
                  <a:gd name="connsiteY6" fmla="*/ 157228 h 314456"/>
                  <a:gd name="connsiteX7" fmla="*/ 157228 w 314456"/>
                  <a:gd name="connsiteY7" fmla="*/ 314456 h 314456"/>
                  <a:gd name="connsiteX8" fmla="*/ 0 w 314456"/>
                  <a:gd name="connsiteY8" fmla="*/ 157228 h 314456"/>
                  <a:gd name="connsiteX9" fmla="*/ 157228 w 314456"/>
                  <a:gd name="connsiteY9" fmla="*/ 0 h 31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4456" h="314456">
                    <a:moveTo>
                      <a:pt x="157228" y="81457"/>
                    </a:moveTo>
                    <a:cubicBezTo>
                      <a:pt x="115381" y="81457"/>
                      <a:pt x="81457" y="115381"/>
                      <a:pt x="81457" y="157228"/>
                    </a:cubicBezTo>
                    <a:cubicBezTo>
                      <a:pt x="81457" y="199075"/>
                      <a:pt x="115381" y="232999"/>
                      <a:pt x="157228" y="232999"/>
                    </a:cubicBezTo>
                    <a:cubicBezTo>
                      <a:pt x="199075" y="232999"/>
                      <a:pt x="232999" y="199075"/>
                      <a:pt x="232999" y="157228"/>
                    </a:cubicBezTo>
                    <a:cubicBezTo>
                      <a:pt x="232999" y="115381"/>
                      <a:pt x="199075" y="81457"/>
                      <a:pt x="157228" y="81457"/>
                    </a:cubicBezTo>
                    <a:close/>
                    <a:moveTo>
                      <a:pt x="157228" y="0"/>
                    </a:moveTo>
                    <a:cubicBezTo>
                      <a:pt x="244063" y="0"/>
                      <a:pt x="314456" y="70393"/>
                      <a:pt x="314456" y="157228"/>
                    </a:cubicBezTo>
                    <a:cubicBezTo>
                      <a:pt x="314456" y="244063"/>
                      <a:pt x="244063" y="314456"/>
                      <a:pt x="157228" y="314456"/>
                    </a:cubicBezTo>
                    <a:cubicBezTo>
                      <a:pt x="70393" y="314456"/>
                      <a:pt x="0" y="244063"/>
                      <a:pt x="0" y="157228"/>
                    </a:cubicBezTo>
                    <a:cubicBezTo>
                      <a:pt x="0" y="70393"/>
                      <a:pt x="70393" y="0"/>
                      <a:pt x="15722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E1D775BF-2A42-4BDA-9078-4B99CAB166D6}"/>
                  </a:ext>
                </a:extLst>
              </p:cNvPr>
              <p:cNvSpPr/>
              <p:nvPr/>
            </p:nvSpPr>
            <p:spPr bwMode="auto">
              <a:xfrm>
                <a:off x="3457914" y="1965228"/>
                <a:ext cx="314456" cy="314456"/>
              </a:xfrm>
              <a:custGeom>
                <a:avLst/>
                <a:gdLst>
                  <a:gd name="connsiteX0" fmla="*/ 157228 w 314456"/>
                  <a:gd name="connsiteY0" fmla="*/ 81457 h 314456"/>
                  <a:gd name="connsiteX1" fmla="*/ 81457 w 314456"/>
                  <a:gd name="connsiteY1" fmla="*/ 157228 h 314456"/>
                  <a:gd name="connsiteX2" fmla="*/ 157228 w 314456"/>
                  <a:gd name="connsiteY2" fmla="*/ 232999 h 314456"/>
                  <a:gd name="connsiteX3" fmla="*/ 232999 w 314456"/>
                  <a:gd name="connsiteY3" fmla="*/ 157228 h 314456"/>
                  <a:gd name="connsiteX4" fmla="*/ 157228 w 314456"/>
                  <a:gd name="connsiteY4" fmla="*/ 81457 h 314456"/>
                  <a:gd name="connsiteX5" fmla="*/ 157228 w 314456"/>
                  <a:gd name="connsiteY5" fmla="*/ 0 h 314456"/>
                  <a:gd name="connsiteX6" fmla="*/ 314456 w 314456"/>
                  <a:gd name="connsiteY6" fmla="*/ 157228 h 314456"/>
                  <a:gd name="connsiteX7" fmla="*/ 157228 w 314456"/>
                  <a:gd name="connsiteY7" fmla="*/ 314456 h 314456"/>
                  <a:gd name="connsiteX8" fmla="*/ 0 w 314456"/>
                  <a:gd name="connsiteY8" fmla="*/ 157228 h 314456"/>
                  <a:gd name="connsiteX9" fmla="*/ 157228 w 314456"/>
                  <a:gd name="connsiteY9" fmla="*/ 0 h 31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4456" h="314456">
                    <a:moveTo>
                      <a:pt x="157228" y="81457"/>
                    </a:moveTo>
                    <a:cubicBezTo>
                      <a:pt x="115381" y="81457"/>
                      <a:pt x="81457" y="115381"/>
                      <a:pt x="81457" y="157228"/>
                    </a:cubicBezTo>
                    <a:cubicBezTo>
                      <a:pt x="81457" y="199075"/>
                      <a:pt x="115381" y="232999"/>
                      <a:pt x="157228" y="232999"/>
                    </a:cubicBezTo>
                    <a:cubicBezTo>
                      <a:pt x="199075" y="232999"/>
                      <a:pt x="232999" y="199075"/>
                      <a:pt x="232999" y="157228"/>
                    </a:cubicBezTo>
                    <a:cubicBezTo>
                      <a:pt x="232999" y="115381"/>
                      <a:pt x="199075" y="81457"/>
                      <a:pt x="157228" y="81457"/>
                    </a:cubicBezTo>
                    <a:close/>
                    <a:moveTo>
                      <a:pt x="157228" y="0"/>
                    </a:moveTo>
                    <a:cubicBezTo>
                      <a:pt x="244063" y="0"/>
                      <a:pt x="314456" y="70393"/>
                      <a:pt x="314456" y="157228"/>
                    </a:cubicBezTo>
                    <a:cubicBezTo>
                      <a:pt x="314456" y="244063"/>
                      <a:pt x="244063" y="314456"/>
                      <a:pt x="157228" y="314456"/>
                    </a:cubicBezTo>
                    <a:cubicBezTo>
                      <a:pt x="70393" y="314456"/>
                      <a:pt x="0" y="244063"/>
                      <a:pt x="0" y="157228"/>
                    </a:cubicBezTo>
                    <a:cubicBezTo>
                      <a:pt x="0" y="70393"/>
                      <a:pt x="70393" y="0"/>
                      <a:pt x="15722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D35D6D08-2034-4BC7-9EA6-016E74A3B538}"/>
                  </a:ext>
                </a:extLst>
              </p:cNvPr>
              <p:cNvSpPr/>
              <p:nvPr/>
            </p:nvSpPr>
            <p:spPr bwMode="auto">
              <a:xfrm>
                <a:off x="3000895" y="1472306"/>
                <a:ext cx="836692" cy="415615"/>
              </a:xfrm>
              <a:custGeom>
                <a:avLst/>
                <a:gdLst>
                  <a:gd name="connsiteX0" fmla="*/ 418346 w 836692"/>
                  <a:gd name="connsiteY0" fmla="*/ 0 h 825241"/>
                  <a:gd name="connsiteX1" fmla="*/ 836692 w 836692"/>
                  <a:gd name="connsiteY1" fmla="*/ 812516 h 825241"/>
                  <a:gd name="connsiteX2" fmla="*/ 836032 w 836692"/>
                  <a:gd name="connsiteY2" fmla="*/ 825241 h 825241"/>
                  <a:gd name="connsiteX3" fmla="*/ 661 w 836692"/>
                  <a:gd name="connsiteY3" fmla="*/ 825241 h 825241"/>
                  <a:gd name="connsiteX4" fmla="*/ 0 w 836692"/>
                  <a:gd name="connsiteY4" fmla="*/ 812516 h 825241"/>
                  <a:gd name="connsiteX5" fmla="*/ 418346 w 836692"/>
                  <a:gd name="connsiteY5" fmla="*/ 0 h 825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6692" h="825241">
                    <a:moveTo>
                      <a:pt x="418346" y="0"/>
                    </a:moveTo>
                    <a:cubicBezTo>
                      <a:pt x="649392" y="0"/>
                      <a:pt x="836692" y="363776"/>
                      <a:pt x="836692" y="812516"/>
                    </a:cubicBezTo>
                    <a:lnTo>
                      <a:pt x="836032" y="825241"/>
                    </a:lnTo>
                    <a:lnTo>
                      <a:pt x="661" y="825241"/>
                    </a:lnTo>
                    <a:lnTo>
                      <a:pt x="0" y="812516"/>
                    </a:lnTo>
                    <a:cubicBezTo>
                      <a:pt x="0" y="363776"/>
                      <a:pt x="187300" y="0"/>
                      <a:pt x="418346" y="0"/>
                    </a:cubicBezTo>
                    <a:close/>
                  </a:path>
                </a:pathLst>
              </a:custGeom>
              <a:pattFill prst="lgConfetti">
                <a:fgClr>
                  <a:srgbClr val="800000"/>
                </a:fgClr>
                <a:bgClr>
                  <a:srgbClr val="FFC0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7559CA3F-3796-49C0-8864-89131297552F}"/>
                  </a:ext>
                </a:extLst>
              </p:cNvPr>
              <p:cNvSpPr/>
              <p:nvPr/>
            </p:nvSpPr>
            <p:spPr bwMode="auto">
              <a:xfrm>
                <a:off x="2886680" y="1337597"/>
                <a:ext cx="983164" cy="784859"/>
              </a:xfrm>
              <a:custGeom>
                <a:avLst/>
                <a:gdLst>
                  <a:gd name="connsiteX0" fmla="*/ 0 w 845641"/>
                  <a:gd name="connsiteY0" fmla="*/ 0 h 675075"/>
                  <a:gd name="connsiteX1" fmla="*/ 78304 w 845641"/>
                  <a:gd name="connsiteY1" fmla="*/ 0 h 675075"/>
                  <a:gd name="connsiteX2" fmla="*/ 78304 w 845641"/>
                  <a:gd name="connsiteY2" fmla="*/ 450050 h 675075"/>
                  <a:gd name="connsiteX3" fmla="*/ 845641 w 845641"/>
                  <a:gd name="connsiteY3" fmla="*/ 450050 h 675075"/>
                  <a:gd name="connsiteX4" fmla="*/ 845641 w 845641"/>
                  <a:gd name="connsiteY4" fmla="*/ 675075 h 675075"/>
                  <a:gd name="connsiteX5" fmla="*/ 792990 w 845641"/>
                  <a:gd name="connsiteY5" fmla="*/ 675075 h 675075"/>
                  <a:gd name="connsiteX6" fmla="*/ 626567 w 845641"/>
                  <a:gd name="connsiteY6" fmla="*/ 508652 h 675075"/>
                  <a:gd name="connsiteX7" fmla="*/ 460144 w 845641"/>
                  <a:gd name="connsiteY7" fmla="*/ 675075 h 675075"/>
                  <a:gd name="connsiteX8" fmla="*/ 0 w 845641"/>
                  <a:gd name="connsiteY8" fmla="*/ 675075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5641" h="675075">
                    <a:moveTo>
                      <a:pt x="0" y="0"/>
                    </a:moveTo>
                    <a:lnTo>
                      <a:pt x="78304" y="0"/>
                    </a:lnTo>
                    <a:lnTo>
                      <a:pt x="78304" y="450050"/>
                    </a:lnTo>
                    <a:lnTo>
                      <a:pt x="845641" y="450050"/>
                    </a:lnTo>
                    <a:lnTo>
                      <a:pt x="845641" y="675075"/>
                    </a:lnTo>
                    <a:lnTo>
                      <a:pt x="792990" y="675075"/>
                    </a:lnTo>
                    <a:cubicBezTo>
                      <a:pt x="792990" y="583162"/>
                      <a:pt x="718480" y="508652"/>
                      <a:pt x="626567" y="508652"/>
                    </a:cubicBezTo>
                    <a:cubicBezTo>
                      <a:pt x="534654" y="508652"/>
                      <a:pt x="460144" y="583162"/>
                      <a:pt x="460144" y="675075"/>
                    </a:cubicBezTo>
                    <a:lnTo>
                      <a:pt x="0" y="67507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25" name="四角形: 上の 2 つの角を丸める 24">
              <a:extLst>
                <a:ext uri="{FF2B5EF4-FFF2-40B4-BE49-F238E27FC236}">
                  <a16:creationId xmlns:a16="http://schemas.microsoft.com/office/drawing/2014/main" id="{D82FA045-98BC-41C4-AD0B-3A4FD6A76B09}"/>
                </a:ext>
              </a:extLst>
            </p:cNvPr>
            <p:cNvSpPr/>
            <p:nvPr/>
          </p:nvSpPr>
          <p:spPr>
            <a:xfrm rot="16200000">
              <a:off x="2384564" y="1591076"/>
              <a:ext cx="118653" cy="297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C045E48A-DDFC-4540-9FFE-39D79CD2EC49}"/>
              </a:ext>
            </a:extLst>
          </p:cNvPr>
          <p:cNvGrpSpPr/>
          <p:nvPr/>
        </p:nvGrpSpPr>
        <p:grpSpPr>
          <a:xfrm>
            <a:off x="4178486" y="1337597"/>
            <a:ext cx="1675370" cy="942087"/>
            <a:chOff x="4178486" y="1337597"/>
            <a:chExt cx="1675370" cy="942087"/>
          </a:xfrm>
        </p:grpSpPr>
        <p:sp>
          <p:nvSpPr>
            <p:cNvPr id="217" name="楕円 216">
              <a:extLst>
                <a:ext uri="{FF2B5EF4-FFF2-40B4-BE49-F238E27FC236}">
                  <a16:creationId xmlns:a16="http://schemas.microsoft.com/office/drawing/2014/main" id="{F3ACDF5F-5587-4B9F-B1AE-A206B233F6FD}"/>
                </a:ext>
              </a:extLst>
            </p:cNvPr>
            <p:cNvSpPr/>
            <p:nvPr/>
          </p:nvSpPr>
          <p:spPr>
            <a:xfrm>
              <a:off x="4361723" y="2022443"/>
              <a:ext cx="200026" cy="2000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楕円 217">
              <a:extLst>
                <a:ext uri="{FF2B5EF4-FFF2-40B4-BE49-F238E27FC236}">
                  <a16:creationId xmlns:a16="http://schemas.microsoft.com/office/drawing/2014/main" id="{F79529A1-3DB2-4164-BE68-D7220D28D861}"/>
                </a:ext>
              </a:extLst>
            </p:cNvPr>
            <p:cNvSpPr/>
            <p:nvPr/>
          </p:nvSpPr>
          <p:spPr>
            <a:xfrm>
              <a:off x="5390423" y="2022443"/>
              <a:ext cx="200026" cy="2000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正方形/長方形 18">
              <a:extLst>
                <a:ext uri="{FF2B5EF4-FFF2-40B4-BE49-F238E27FC236}">
                  <a16:creationId xmlns:a16="http://schemas.microsoft.com/office/drawing/2014/main" id="{C24493FC-B034-430C-B226-80C484FBA1C6}"/>
                </a:ext>
              </a:extLst>
            </p:cNvPr>
            <p:cNvSpPr/>
            <p:nvPr/>
          </p:nvSpPr>
          <p:spPr>
            <a:xfrm>
              <a:off x="4273550" y="1363303"/>
              <a:ext cx="427967" cy="319447"/>
            </a:xfrm>
            <a:custGeom>
              <a:avLst/>
              <a:gdLst>
                <a:gd name="connsiteX0" fmla="*/ 0 w 409013"/>
                <a:gd name="connsiteY0" fmla="*/ 0 h 340878"/>
                <a:gd name="connsiteX1" fmla="*/ 409013 w 409013"/>
                <a:gd name="connsiteY1" fmla="*/ 0 h 340878"/>
                <a:gd name="connsiteX2" fmla="*/ 409013 w 409013"/>
                <a:gd name="connsiteY2" fmla="*/ 340878 h 340878"/>
                <a:gd name="connsiteX3" fmla="*/ 0 w 409013"/>
                <a:gd name="connsiteY3" fmla="*/ 340878 h 340878"/>
                <a:gd name="connsiteX4" fmla="*/ 0 w 409013"/>
                <a:gd name="connsiteY4" fmla="*/ 0 h 340878"/>
                <a:gd name="connsiteX0" fmla="*/ 121444 w 409013"/>
                <a:gd name="connsiteY0" fmla="*/ 7143 h 340878"/>
                <a:gd name="connsiteX1" fmla="*/ 409013 w 409013"/>
                <a:gd name="connsiteY1" fmla="*/ 0 h 340878"/>
                <a:gd name="connsiteX2" fmla="*/ 409013 w 409013"/>
                <a:gd name="connsiteY2" fmla="*/ 340878 h 340878"/>
                <a:gd name="connsiteX3" fmla="*/ 0 w 409013"/>
                <a:gd name="connsiteY3" fmla="*/ 340878 h 340878"/>
                <a:gd name="connsiteX4" fmla="*/ 121444 w 409013"/>
                <a:gd name="connsiteY4" fmla="*/ 7143 h 340878"/>
                <a:gd name="connsiteX0" fmla="*/ 80962 w 409013"/>
                <a:gd name="connsiteY0" fmla="*/ 0 h 343260"/>
                <a:gd name="connsiteX1" fmla="*/ 409013 w 409013"/>
                <a:gd name="connsiteY1" fmla="*/ 2382 h 343260"/>
                <a:gd name="connsiteX2" fmla="*/ 409013 w 409013"/>
                <a:gd name="connsiteY2" fmla="*/ 343260 h 343260"/>
                <a:gd name="connsiteX3" fmla="*/ 0 w 409013"/>
                <a:gd name="connsiteY3" fmla="*/ 343260 h 343260"/>
                <a:gd name="connsiteX4" fmla="*/ 80962 w 409013"/>
                <a:gd name="connsiteY4" fmla="*/ 0 h 343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013" h="343260">
                  <a:moveTo>
                    <a:pt x="80962" y="0"/>
                  </a:moveTo>
                  <a:lnTo>
                    <a:pt x="409013" y="2382"/>
                  </a:lnTo>
                  <a:lnTo>
                    <a:pt x="409013" y="343260"/>
                  </a:lnTo>
                  <a:lnTo>
                    <a:pt x="0" y="343260"/>
                  </a:lnTo>
                  <a:lnTo>
                    <a:pt x="80962" y="0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2BB786D7-225F-4448-8742-48217CB70606}"/>
                </a:ext>
              </a:extLst>
            </p:cNvPr>
            <p:cNvGrpSpPr/>
            <p:nvPr/>
          </p:nvGrpSpPr>
          <p:grpSpPr>
            <a:xfrm>
              <a:off x="4178486" y="1337597"/>
              <a:ext cx="1675370" cy="942087"/>
              <a:chOff x="4178486" y="1337597"/>
              <a:chExt cx="1675370" cy="942087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16885157-AF0E-4B6F-99ED-DD3BC9A60431}"/>
                  </a:ext>
                </a:extLst>
              </p:cNvPr>
              <p:cNvSpPr/>
              <p:nvPr/>
            </p:nvSpPr>
            <p:spPr bwMode="auto">
              <a:xfrm rot="2360640">
                <a:off x="4525027" y="1467061"/>
                <a:ext cx="1328829" cy="126504"/>
              </a:xfrm>
              <a:custGeom>
                <a:avLst/>
                <a:gdLst>
                  <a:gd name="connsiteX0" fmla="*/ 1641542 w 1890710"/>
                  <a:gd name="connsiteY0" fmla="*/ 45719 h 171366"/>
                  <a:gd name="connsiteX1" fmla="*/ 1575509 w 1890710"/>
                  <a:gd name="connsiteY1" fmla="*/ 125647 h 171366"/>
                  <a:gd name="connsiteX2" fmla="*/ 1685444 w 1890710"/>
                  <a:gd name="connsiteY2" fmla="*/ 125647 h 171366"/>
                  <a:gd name="connsiteX3" fmla="*/ 1751477 w 1890710"/>
                  <a:gd name="connsiteY3" fmla="*/ 45719 h 171366"/>
                  <a:gd name="connsiteX4" fmla="*/ 1481140 w 1890710"/>
                  <a:gd name="connsiteY4" fmla="*/ 45719 h 171366"/>
                  <a:gd name="connsiteX5" fmla="*/ 1415107 w 1890710"/>
                  <a:gd name="connsiteY5" fmla="*/ 125647 h 171366"/>
                  <a:gd name="connsiteX6" fmla="*/ 1525039 w 1890710"/>
                  <a:gd name="connsiteY6" fmla="*/ 125647 h 171366"/>
                  <a:gd name="connsiteX7" fmla="*/ 1591072 w 1890710"/>
                  <a:gd name="connsiteY7" fmla="*/ 45719 h 171366"/>
                  <a:gd name="connsiteX8" fmla="*/ 1320738 w 1890710"/>
                  <a:gd name="connsiteY8" fmla="*/ 45719 h 171366"/>
                  <a:gd name="connsiteX9" fmla="*/ 1254705 w 1890710"/>
                  <a:gd name="connsiteY9" fmla="*/ 125647 h 171366"/>
                  <a:gd name="connsiteX10" fmla="*/ 1364637 w 1890710"/>
                  <a:gd name="connsiteY10" fmla="*/ 125647 h 171366"/>
                  <a:gd name="connsiteX11" fmla="*/ 1430670 w 1890710"/>
                  <a:gd name="connsiteY11" fmla="*/ 45719 h 171366"/>
                  <a:gd name="connsiteX12" fmla="*/ 1160336 w 1890710"/>
                  <a:gd name="connsiteY12" fmla="*/ 45719 h 171366"/>
                  <a:gd name="connsiteX13" fmla="*/ 1094303 w 1890710"/>
                  <a:gd name="connsiteY13" fmla="*/ 125647 h 171366"/>
                  <a:gd name="connsiteX14" fmla="*/ 1204235 w 1890710"/>
                  <a:gd name="connsiteY14" fmla="*/ 125647 h 171366"/>
                  <a:gd name="connsiteX15" fmla="*/ 1270268 w 1890710"/>
                  <a:gd name="connsiteY15" fmla="*/ 45719 h 171366"/>
                  <a:gd name="connsiteX16" fmla="*/ 999934 w 1890710"/>
                  <a:gd name="connsiteY16" fmla="*/ 45719 h 171366"/>
                  <a:gd name="connsiteX17" fmla="*/ 933901 w 1890710"/>
                  <a:gd name="connsiteY17" fmla="*/ 125647 h 171366"/>
                  <a:gd name="connsiteX18" fmla="*/ 1043833 w 1890710"/>
                  <a:gd name="connsiteY18" fmla="*/ 125647 h 171366"/>
                  <a:gd name="connsiteX19" fmla="*/ 1109866 w 1890710"/>
                  <a:gd name="connsiteY19" fmla="*/ 45719 h 171366"/>
                  <a:gd name="connsiteX20" fmla="*/ 839532 w 1890710"/>
                  <a:gd name="connsiteY20" fmla="*/ 45719 h 171366"/>
                  <a:gd name="connsiteX21" fmla="*/ 773499 w 1890710"/>
                  <a:gd name="connsiteY21" fmla="*/ 125647 h 171366"/>
                  <a:gd name="connsiteX22" fmla="*/ 883431 w 1890710"/>
                  <a:gd name="connsiteY22" fmla="*/ 125647 h 171366"/>
                  <a:gd name="connsiteX23" fmla="*/ 949464 w 1890710"/>
                  <a:gd name="connsiteY23" fmla="*/ 45719 h 171366"/>
                  <a:gd name="connsiteX24" fmla="*/ 679130 w 1890710"/>
                  <a:gd name="connsiteY24" fmla="*/ 45719 h 171366"/>
                  <a:gd name="connsiteX25" fmla="*/ 613097 w 1890710"/>
                  <a:gd name="connsiteY25" fmla="*/ 125647 h 171366"/>
                  <a:gd name="connsiteX26" fmla="*/ 723029 w 1890710"/>
                  <a:gd name="connsiteY26" fmla="*/ 125647 h 171366"/>
                  <a:gd name="connsiteX27" fmla="*/ 789062 w 1890710"/>
                  <a:gd name="connsiteY27" fmla="*/ 45719 h 171366"/>
                  <a:gd name="connsiteX28" fmla="*/ 518728 w 1890710"/>
                  <a:gd name="connsiteY28" fmla="*/ 45719 h 171366"/>
                  <a:gd name="connsiteX29" fmla="*/ 452695 w 1890710"/>
                  <a:gd name="connsiteY29" fmla="*/ 125647 h 171366"/>
                  <a:gd name="connsiteX30" fmla="*/ 562627 w 1890710"/>
                  <a:gd name="connsiteY30" fmla="*/ 125647 h 171366"/>
                  <a:gd name="connsiteX31" fmla="*/ 628660 w 1890710"/>
                  <a:gd name="connsiteY31" fmla="*/ 45719 h 171366"/>
                  <a:gd name="connsiteX32" fmla="*/ 358326 w 1890710"/>
                  <a:gd name="connsiteY32" fmla="*/ 45719 h 171366"/>
                  <a:gd name="connsiteX33" fmla="*/ 292293 w 1890710"/>
                  <a:gd name="connsiteY33" fmla="*/ 125647 h 171366"/>
                  <a:gd name="connsiteX34" fmla="*/ 402225 w 1890710"/>
                  <a:gd name="connsiteY34" fmla="*/ 125647 h 171366"/>
                  <a:gd name="connsiteX35" fmla="*/ 468258 w 1890710"/>
                  <a:gd name="connsiteY35" fmla="*/ 45719 h 171366"/>
                  <a:gd name="connsiteX36" fmla="*/ 197924 w 1890710"/>
                  <a:gd name="connsiteY36" fmla="*/ 45719 h 171366"/>
                  <a:gd name="connsiteX37" fmla="*/ 131891 w 1890710"/>
                  <a:gd name="connsiteY37" fmla="*/ 125647 h 171366"/>
                  <a:gd name="connsiteX38" fmla="*/ 241823 w 1890710"/>
                  <a:gd name="connsiteY38" fmla="*/ 125647 h 171366"/>
                  <a:gd name="connsiteX39" fmla="*/ 307856 w 1890710"/>
                  <a:gd name="connsiteY39" fmla="*/ 45719 h 171366"/>
                  <a:gd name="connsiteX40" fmla="*/ 83981 w 1890710"/>
                  <a:gd name="connsiteY40" fmla="*/ 0 h 171366"/>
                  <a:gd name="connsiteX41" fmla="*/ 1883090 w 1890710"/>
                  <a:gd name="connsiteY41" fmla="*/ 0 h 171366"/>
                  <a:gd name="connsiteX42" fmla="*/ 1890710 w 1890710"/>
                  <a:gd name="connsiteY42" fmla="*/ 7620 h 171366"/>
                  <a:gd name="connsiteX43" fmla="*/ 1890710 w 1890710"/>
                  <a:gd name="connsiteY43" fmla="*/ 38099 h 171366"/>
                  <a:gd name="connsiteX44" fmla="*/ 1883090 w 1890710"/>
                  <a:gd name="connsiteY44" fmla="*/ 45719 h 171366"/>
                  <a:gd name="connsiteX45" fmla="*/ 1801947 w 1890710"/>
                  <a:gd name="connsiteY45" fmla="*/ 45719 h 171366"/>
                  <a:gd name="connsiteX46" fmla="*/ 1735914 w 1890710"/>
                  <a:gd name="connsiteY46" fmla="*/ 125647 h 171366"/>
                  <a:gd name="connsiteX47" fmla="*/ 1806729 w 1890710"/>
                  <a:gd name="connsiteY47" fmla="*/ 125647 h 171366"/>
                  <a:gd name="connsiteX48" fmla="*/ 1814349 w 1890710"/>
                  <a:gd name="connsiteY48" fmla="*/ 133267 h 171366"/>
                  <a:gd name="connsiteX49" fmla="*/ 1814349 w 1890710"/>
                  <a:gd name="connsiteY49" fmla="*/ 163746 h 171366"/>
                  <a:gd name="connsiteX50" fmla="*/ 1806729 w 1890710"/>
                  <a:gd name="connsiteY50" fmla="*/ 171366 h 171366"/>
                  <a:gd name="connsiteX51" fmla="*/ 7620 w 1890710"/>
                  <a:gd name="connsiteY51" fmla="*/ 171366 h 171366"/>
                  <a:gd name="connsiteX52" fmla="*/ 0 w 1890710"/>
                  <a:gd name="connsiteY52" fmla="*/ 163746 h 171366"/>
                  <a:gd name="connsiteX53" fmla="*/ 0 w 1890710"/>
                  <a:gd name="connsiteY53" fmla="*/ 133267 h 171366"/>
                  <a:gd name="connsiteX54" fmla="*/ 7620 w 1890710"/>
                  <a:gd name="connsiteY54" fmla="*/ 125647 h 171366"/>
                  <a:gd name="connsiteX55" fmla="*/ 81421 w 1890710"/>
                  <a:gd name="connsiteY55" fmla="*/ 125647 h 171366"/>
                  <a:gd name="connsiteX56" fmla="*/ 147454 w 1890710"/>
                  <a:gd name="connsiteY56" fmla="*/ 45719 h 171366"/>
                  <a:gd name="connsiteX57" fmla="*/ 83981 w 1890710"/>
                  <a:gd name="connsiteY57" fmla="*/ 45719 h 171366"/>
                  <a:gd name="connsiteX58" fmla="*/ 76361 w 1890710"/>
                  <a:gd name="connsiteY58" fmla="*/ 38099 h 171366"/>
                  <a:gd name="connsiteX59" fmla="*/ 76361 w 1890710"/>
                  <a:gd name="connsiteY59" fmla="*/ 7620 h 171366"/>
                  <a:gd name="connsiteX60" fmla="*/ 83981 w 1890710"/>
                  <a:gd name="connsiteY60" fmla="*/ 0 h 17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1890710" h="171366">
                    <a:moveTo>
                      <a:pt x="1641542" y="45719"/>
                    </a:moveTo>
                    <a:lnTo>
                      <a:pt x="1575509" y="125647"/>
                    </a:lnTo>
                    <a:lnTo>
                      <a:pt x="1685444" y="125647"/>
                    </a:lnTo>
                    <a:lnTo>
                      <a:pt x="1751477" y="45719"/>
                    </a:lnTo>
                    <a:close/>
                    <a:moveTo>
                      <a:pt x="1481140" y="45719"/>
                    </a:moveTo>
                    <a:lnTo>
                      <a:pt x="1415107" y="125647"/>
                    </a:lnTo>
                    <a:lnTo>
                      <a:pt x="1525039" y="125647"/>
                    </a:lnTo>
                    <a:lnTo>
                      <a:pt x="1591072" y="45719"/>
                    </a:lnTo>
                    <a:close/>
                    <a:moveTo>
                      <a:pt x="1320738" y="45719"/>
                    </a:moveTo>
                    <a:lnTo>
                      <a:pt x="1254705" y="125647"/>
                    </a:lnTo>
                    <a:lnTo>
                      <a:pt x="1364637" y="125647"/>
                    </a:lnTo>
                    <a:lnTo>
                      <a:pt x="1430670" y="45719"/>
                    </a:lnTo>
                    <a:close/>
                    <a:moveTo>
                      <a:pt x="1160336" y="45719"/>
                    </a:moveTo>
                    <a:lnTo>
                      <a:pt x="1094303" y="125647"/>
                    </a:lnTo>
                    <a:lnTo>
                      <a:pt x="1204235" y="125647"/>
                    </a:lnTo>
                    <a:lnTo>
                      <a:pt x="1270268" y="45719"/>
                    </a:lnTo>
                    <a:close/>
                    <a:moveTo>
                      <a:pt x="999934" y="45719"/>
                    </a:moveTo>
                    <a:lnTo>
                      <a:pt x="933901" y="125647"/>
                    </a:lnTo>
                    <a:lnTo>
                      <a:pt x="1043833" y="125647"/>
                    </a:lnTo>
                    <a:lnTo>
                      <a:pt x="1109866" y="45719"/>
                    </a:lnTo>
                    <a:close/>
                    <a:moveTo>
                      <a:pt x="839532" y="45719"/>
                    </a:moveTo>
                    <a:lnTo>
                      <a:pt x="773499" y="125647"/>
                    </a:lnTo>
                    <a:lnTo>
                      <a:pt x="883431" y="125647"/>
                    </a:lnTo>
                    <a:lnTo>
                      <a:pt x="949464" y="45719"/>
                    </a:lnTo>
                    <a:close/>
                    <a:moveTo>
                      <a:pt x="679130" y="45719"/>
                    </a:moveTo>
                    <a:lnTo>
                      <a:pt x="613097" y="125647"/>
                    </a:lnTo>
                    <a:lnTo>
                      <a:pt x="723029" y="125647"/>
                    </a:lnTo>
                    <a:lnTo>
                      <a:pt x="789062" y="45719"/>
                    </a:lnTo>
                    <a:close/>
                    <a:moveTo>
                      <a:pt x="518728" y="45719"/>
                    </a:moveTo>
                    <a:lnTo>
                      <a:pt x="452695" y="125647"/>
                    </a:lnTo>
                    <a:lnTo>
                      <a:pt x="562627" y="125647"/>
                    </a:lnTo>
                    <a:lnTo>
                      <a:pt x="628660" y="45719"/>
                    </a:lnTo>
                    <a:close/>
                    <a:moveTo>
                      <a:pt x="358326" y="45719"/>
                    </a:moveTo>
                    <a:lnTo>
                      <a:pt x="292293" y="125647"/>
                    </a:lnTo>
                    <a:lnTo>
                      <a:pt x="402225" y="125647"/>
                    </a:lnTo>
                    <a:lnTo>
                      <a:pt x="468258" y="45719"/>
                    </a:lnTo>
                    <a:close/>
                    <a:moveTo>
                      <a:pt x="197924" y="45719"/>
                    </a:moveTo>
                    <a:lnTo>
                      <a:pt x="131891" y="125647"/>
                    </a:lnTo>
                    <a:lnTo>
                      <a:pt x="241823" y="125647"/>
                    </a:lnTo>
                    <a:lnTo>
                      <a:pt x="307856" y="45719"/>
                    </a:lnTo>
                    <a:close/>
                    <a:moveTo>
                      <a:pt x="83981" y="0"/>
                    </a:moveTo>
                    <a:lnTo>
                      <a:pt x="1883090" y="0"/>
                    </a:lnTo>
                    <a:cubicBezTo>
                      <a:pt x="1887298" y="0"/>
                      <a:pt x="1890710" y="3412"/>
                      <a:pt x="1890710" y="7620"/>
                    </a:cubicBezTo>
                    <a:lnTo>
                      <a:pt x="1890710" y="38099"/>
                    </a:lnTo>
                    <a:cubicBezTo>
                      <a:pt x="1890710" y="42307"/>
                      <a:pt x="1887298" y="45719"/>
                      <a:pt x="1883090" y="45719"/>
                    </a:cubicBezTo>
                    <a:lnTo>
                      <a:pt x="1801947" y="45719"/>
                    </a:lnTo>
                    <a:lnTo>
                      <a:pt x="1735914" y="125647"/>
                    </a:lnTo>
                    <a:lnTo>
                      <a:pt x="1806729" y="125647"/>
                    </a:lnTo>
                    <a:cubicBezTo>
                      <a:pt x="1810937" y="125647"/>
                      <a:pt x="1814349" y="129059"/>
                      <a:pt x="1814349" y="133267"/>
                    </a:cubicBezTo>
                    <a:lnTo>
                      <a:pt x="1814349" y="163746"/>
                    </a:lnTo>
                    <a:cubicBezTo>
                      <a:pt x="1814349" y="167954"/>
                      <a:pt x="1810937" y="171366"/>
                      <a:pt x="1806729" y="171366"/>
                    </a:cubicBezTo>
                    <a:lnTo>
                      <a:pt x="7620" y="171366"/>
                    </a:lnTo>
                    <a:cubicBezTo>
                      <a:pt x="3412" y="171366"/>
                      <a:pt x="0" y="167954"/>
                      <a:pt x="0" y="163746"/>
                    </a:cubicBezTo>
                    <a:lnTo>
                      <a:pt x="0" y="133267"/>
                    </a:lnTo>
                    <a:cubicBezTo>
                      <a:pt x="0" y="129059"/>
                      <a:pt x="3412" y="125647"/>
                      <a:pt x="7620" y="125647"/>
                    </a:cubicBezTo>
                    <a:lnTo>
                      <a:pt x="81421" y="125647"/>
                    </a:lnTo>
                    <a:lnTo>
                      <a:pt x="147454" y="45719"/>
                    </a:lnTo>
                    <a:lnTo>
                      <a:pt x="83981" y="45719"/>
                    </a:lnTo>
                    <a:cubicBezTo>
                      <a:pt x="79773" y="45719"/>
                      <a:pt x="76361" y="42307"/>
                      <a:pt x="76361" y="38099"/>
                    </a:cubicBezTo>
                    <a:lnTo>
                      <a:pt x="76361" y="7620"/>
                    </a:lnTo>
                    <a:cubicBezTo>
                      <a:pt x="76361" y="3412"/>
                      <a:pt x="79773" y="0"/>
                      <a:pt x="8398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ABFFD84A-F6DD-4485-9B0E-3372D732677D}"/>
                  </a:ext>
                </a:extLst>
              </p:cNvPr>
              <p:cNvSpPr/>
              <p:nvPr/>
            </p:nvSpPr>
            <p:spPr bwMode="auto">
              <a:xfrm>
                <a:off x="4178486" y="1337597"/>
                <a:ext cx="558382" cy="784859"/>
              </a:xfrm>
              <a:custGeom>
                <a:avLst/>
                <a:gdLst>
                  <a:gd name="connsiteX0" fmla="*/ 180664 w 480277"/>
                  <a:gd name="connsiteY0" fmla="*/ 41085 h 675075"/>
                  <a:gd name="connsiteX1" fmla="*/ 117294 w 480277"/>
                  <a:gd name="connsiteY1" fmla="*/ 280202 h 675075"/>
                  <a:gd name="connsiteX2" fmla="*/ 437697 w 480277"/>
                  <a:gd name="connsiteY2" fmla="*/ 280202 h 675075"/>
                  <a:gd name="connsiteX3" fmla="*/ 437697 w 480277"/>
                  <a:gd name="connsiteY3" fmla="*/ 41085 h 675075"/>
                  <a:gd name="connsiteX4" fmla="*/ 139053 w 480277"/>
                  <a:gd name="connsiteY4" fmla="*/ 0 h 675075"/>
                  <a:gd name="connsiteX5" fmla="*/ 480277 w 480277"/>
                  <a:gd name="connsiteY5" fmla="*/ 0 h 675075"/>
                  <a:gd name="connsiteX6" fmla="*/ 480277 w 480277"/>
                  <a:gd name="connsiteY6" fmla="*/ 675075 h 675075"/>
                  <a:gd name="connsiteX7" fmla="*/ 417160 w 480277"/>
                  <a:gd name="connsiteY7" fmla="*/ 675075 h 675075"/>
                  <a:gd name="connsiteX8" fmla="*/ 250737 w 480277"/>
                  <a:gd name="connsiteY8" fmla="*/ 508652 h 675075"/>
                  <a:gd name="connsiteX9" fmla="*/ 84314 w 480277"/>
                  <a:gd name="connsiteY9" fmla="*/ 675075 h 675075"/>
                  <a:gd name="connsiteX10" fmla="*/ 0 w 480277"/>
                  <a:gd name="connsiteY10" fmla="*/ 675075 h 675075"/>
                  <a:gd name="connsiteX11" fmla="*/ 0 w 480277"/>
                  <a:gd name="connsiteY11" fmla="*/ 518953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0277" h="675075">
                    <a:moveTo>
                      <a:pt x="180664" y="41085"/>
                    </a:moveTo>
                    <a:lnTo>
                      <a:pt x="117294" y="280202"/>
                    </a:lnTo>
                    <a:lnTo>
                      <a:pt x="437697" y="280202"/>
                    </a:lnTo>
                    <a:lnTo>
                      <a:pt x="437697" y="41085"/>
                    </a:lnTo>
                    <a:close/>
                    <a:moveTo>
                      <a:pt x="139053" y="0"/>
                    </a:moveTo>
                    <a:lnTo>
                      <a:pt x="480277" y="0"/>
                    </a:lnTo>
                    <a:lnTo>
                      <a:pt x="480277" y="675075"/>
                    </a:lnTo>
                    <a:lnTo>
                      <a:pt x="417160" y="675075"/>
                    </a:lnTo>
                    <a:cubicBezTo>
                      <a:pt x="417160" y="583162"/>
                      <a:pt x="342650" y="508652"/>
                      <a:pt x="250737" y="508652"/>
                    </a:cubicBezTo>
                    <a:cubicBezTo>
                      <a:pt x="158824" y="508652"/>
                      <a:pt x="84314" y="583162"/>
                      <a:pt x="84314" y="675075"/>
                    </a:cubicBezTo>
                    <a:lnTo>
                      <a:pt x="0" y="675075"/>
                    </a:lnTo>
                    <a:lnTo>
                      <a:pt x="0" y="51895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35ED2865-A59F-4B46-9056-C0F6F3914E87}"/>
                  </a:ext>
                </a:extLst>
              </p:cNvPr>
              <p:cNvSpPr/>
              <p:nvPr/>
            </p:nvSpPr>
            <p:spPr bwMode="auto">
              <a:xfrm>
                <a:off x="4312771" y="1965228"/>
                <a:ext cx="314456" cy="314456"/>
              </a:xfrm>
              <a:custGeom>
                <a:avLst/>
                <a:gdLst>
                  <a:gd name="connsiteX0" fmla="*/ 157228 w 314456"/>
                  <a:gd name="connsiteY0" fmla="*/ 81457 h 314456"/>
                  <a:gd name="connsiteX1" fmla="*/ 81457 w 314456"/>
                  <a:gd name="connsiteY1" fmla="*/ 157228 h 314456"/>
                  <a:gd name="connsiteX2" fmla="*/ 157228 w 314456"/>
                  <a:gd name="connsiteY2" fmla="*/ 232999 h 314456"/>
                  <a:gd name="connsiteX3" fmla="*/ 232999 w 314456"/>
                  <a:gd name="connsiteY3" fmla="*/ 157228 h 314456"/>
                  <a:gd name="connsiteX4" fmla="*/ 157228 w 314456"/>
                  <a:gd name="connsiteY4" fmla="*/ 81457 h 314456"/>
                  <a:gd name="connsiteX5" fmla="*/ 157228 w 314456"/>
                  <a:gd name="connsiteY5" fmla="*/ 0 h 314456"/>
                  <a:gd name="connsiteX6" fmla="*/ 314456 w 314456"/>
                  <a:gd name="connsiteY6" fmla="*/ 157228 h 314456"/>
                  <a:gd name="connsiteX7" fmla="*/ 157228 w 314456"/>
                  <a:gd name="connsiteY7" fmla="*/ 314456 h 314456"/>
                  <a:gd name="connsiteX8" fmla="*/ 0 w 314456"/>
                  <a:gd name="connsiteY8" fmla="*/ 157228 h 314456"/>
                  <a:gd name="connsiteX9" fmla="*/ 157228 w 314456"/>
                  <a:gd name="connsiteY9" fmla="*/ 0 h 31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4456" h="314456">
                    <a:moveTo>
                      <a:pt x="157228" y="81457"/>
                    </a:moveTo>
                    <a:cubicBezTo>
                      <a:pt x="115381" y="81457"/>
                      <a:pt x="81457" y="115381"/>
                      <a:pt x="81457" y="157228"/>
                    </a:cubicBezTo>
                    <a:cubicBezTo>
                      <a:pt x="81457" y="199075"/>
                      <a:pt x="115381" y="232999"/>
                      <a:pt x="157228" y="232999"/>
                    </a:cubicBezTo>
                    <a:cubicBezTo>
                      <a:pt x="199075" y="232999"/>
                      <a:pt x="232999" y="199075"/>
                      <a:pt x="232999" y="157228"/>
                    </a:cubicBezTo>
                    <a:cubicBezTo>
                      <a:pt x="232999" y="115381"/>
                      <a:pt x="199075" y="81457"/>
                      <a:pt x="157228" y="81457"/>
                    </a:cubicBezTo>
                    <a:close/>
                    <a:moveTo>
                      <a:pt x="157228" y="0"/>
                    </a:moveTo>
                    <a:cubicBezTo>
                      <a:pt x="244063" y="0"/>
                      <a:pt x="314456" y="70393"/>
                      <a:pt x="314456" y="157228"/>
                    </a:cubicBezTo>
                    <a:cubicBezTo>
                      <a:pt x="314456" y="244063"/>
                      <a:pt x="244063" y="314456"/>
                      <a:pt x="157228" y="314456"/>
                    </a:cubicBezTo>
                    <a:cubicBezTo>
                      <a:pt x="70393" y="314456"/>
                      <a:pt x="0" y="244063"/>
                      <a:pt x="0" y="157228"/>
                    </a:cubicBezTo>
                    <a:cubicBezTo>
                      <a:pt x="0" y="70393"/>
                      <a:pt x="70393" y="0"/>
                      <a:pt x="15722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74E33408-461E-4F59-9987-D17BBD1D7D32}"/>
                  </a:ext>
                </a:extLst>
              </p:cNvPr>
              <p:cNvSpPr/>
              <p:nvPr/>
            </p:nvSpPr>
            <p:spPr bwMode="auto">
              <a:xfrm>
                <a:off x="5337514" y="1965228"/>
                <a:ext cx="314456" cy="314456"/>
              </a:xfrm>
              <a:custGeom>
                <a:avLst/>
                <a:gdLst>
                  <a:gd name="connsiteX0" fmla="*/ 157228 w 314456"/>
                  <a:gd name="connsiteY0" fmla="*/ 81457 h 314456"/>
                  <a:gd name="connsiteX1" fmla="*/ 81457 w 314456"/>
                  <a:gd name="connsiteY1" fmla="*/ 157228 h 314456"/>
                  <a:gd name="connsiteX2" fmla="*/ 157228 w 314456"/>
                  <a:gd name="connsiteY2" fmla="*/ 232999 h 314456"/>
                  <a:gd name="connsiteX3" fmla="*/ 232999 w 314456"/>
                  <a:gd name="connsiteY3" fmla="*/ 157228 h 314456"/>
                  <a:gd name="connsiteX4" fmla="*/ 157228 w 314456"/>
                  <a:gd name="connsiteY4" fmla="*/ 81457 h 314456"/>
                  <a:gd name="connsiteX5" fmla="*/ 157228 w 314456"/>
                  <a:gd name="connsiteY5" fmla="*/ 0 h 314456"/>
                  <a:gd name="connsiteX6" fmla="*/ 314456 w 314456"/>
                  <a:gd name="connsiteY6" fmla="*/ 157228 h 314456"/>
                  <a:gd name="connsiteX7" fmla="*/ 157228 w 314456"/>
                  <a:gd name="connsiteY7" fmla="*/ 314456 h 314456"/>
                  <a:gd name="connsiteX8" fmla="*/ 0 w 314456"/>
                  <a:gd name="connsiteY8" fmla="*/ 157228 h 314456"/>
                  <a:gd name="connsiteX9" fmla="*/ 157228 w 314456"/>
                  <a:gd name="connsiteY9" fmla="*/ 0 h 31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4456" h="314456">
                    <a:moveTo>
                      <a:pt x="157228" y="81457"/>
                    </a:moveTo>
                    <a:cubicBezTo>
                      <a:pt x="115381" y="81457"/>
                      <a:pt x="81457" y="115381"/>
                      <a:pt x="81457" y="157228"/>
                    </a:cubicBezTo>
                    <a:cubicBezTo>
                      <a:pt x="81457" y="199075"/>
                      <a:pt x="115381" y="232999"/>
                      <a:pt x="157228" y="232999"/>
                    </a:cubicBezTo>
                    <a:cubicBezTo>
                      <a:pt x="199075" y="232999"/>
                      <a:pt x="232999" y="199075"/>
                      <a:pt x="232999" y="157228"/>
                    </a:cubicBezTo>
                    <a:cubicBezTo>
                      <a:pt x="232999" y="115381"/>
                      <a:pt x="199075" y="81457"/>
                      <a:pt x="157228" y="81457"/>
                    </a:cubicBezTo>
                    <a:close/>
                    <a:moveTo>
                      <a:pt x="157228" y="0"/>
                    </a:moveTo>
                    <a:cubicBezTo>
                      <a:pt x="244063" y="0"/>
                      <a:pt x="314456" y="70393"/>
                      <a:pt x="314456" y="157228"/>
                    </a:cubicBezTo>
                    <a:cubicBezTo>
                      <a:pt x="314456" y="244063"/>
                      <a:pt x="244063" y="314456"/>
                      <a:pt x="157228" y="314456"/>
                    </a:cubicBezTo>
                    <a:cubicBezTo>
                      <a:pt x="70393" y="314456"/>
                      <a:pt x="0" y="244063"/>
                      <a:pt x="0" y="157228"/>
                    </a:cubicBezTo>
                    <a:cubicBezTo>
                      <a:pt x="0" y="70393"/>
                      <a:pt x="70393" y="0"/>
                      <a:pt x="15722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B191A60E-4A91-4CE7-87FB-9A2D7C5F9F6D}"/>
                  </a:ext>
                </a:extLst>
              </p:cNvPr>
              <p:cNvSpPr/>
              <p:nvPr/>
            </p:nvSpPr>
            <p:spPr bwMode="auto">
              <a:xfrm>
                <a:off x="4766280" y="1337597"/>
                <a:ext cx="983164" cy="784859"/>
              </a:xfrm>
              <a:custGeom>
                <a:avLst/>
                <a:gdLst>
                  <a:gd name="connsiteX0" fmla="*/ 0 w 845641"/>
                  <a:gd name="connsiteY0" fmla="*/ 0 h 675075"/>
                  <a:gd name="connsiteX1" fmla="*/ 78304 w 845641"/>
                  <a:gd name="connsiteY1" fmla="*/ 0 h 675075"/>
                  <a:gd name="connsiteX2" fmla="*/ 78304 w 845641"/>
                  <a:gd name="connsiteY2" fmla="*/ 450050 h 675075"/>
                  <a:gd name="connsiteX3" fmla="*/ 845641 w 845641"/>
                  <a:gd name="connsiteY3" fmla="*/ 450050 h 675075"/>
                  <a:gd name="connsiteX4" fmla="*/ 845641 w 845641"/>
                  <a:gd name="connsiteY4" fmla="*/ 675075 h 675075"/>
                  <a:gd name="connsiteX5" fmla="*/ 792990 w 845641"/>
                  <a:gd name="connsiteY5" fmla="*/ 675075 h 675075"/>
                  <a:gd name="connsiteX6" fmla="*/ 626567 w 845641"/>
                  <a:gd name="connsiteY6" fmla="*/ 508652 h 675075"/>
                  <a:gd name="connsiteX7" fmla="*/ 460144 w 845641"/>
                  <a:gd name="connsiteY7" fmla="*/ 675075 h 675075"/>
                  <a:gd name="connsiteX8" fmla="*/ 0 w 845641"/>
                  <a:gd name="connsiteY8" fmla="*/ 675075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5641" h="675075">
                    <a:moveTo>
                      <a:pt x="0" y="0"/>
                    </a:moveTo>
                    <a:lnTo>
                      <a:pt x="78304" y="0"/>
                    </a:lnTo>
                    <a:lnTo>
                      <a:pt x="78304" y="450050"/>
                    </a:lnTo>
                    <a:lnTo>
                      <a:pt x="845641" y="450050"/>
                    </a:lnTo>
                    <a:lnTo>
                      <a:pt x="845641" y="675075"/>
                    </a:lnTo>
                    <a:lnTo>
                      <a:pt x="792990" y="675075"/>
                    </a:lnTo>
                    <a:cubicBezTo>
                      <a:pt x="792990" y="583162"/>
                      <a:pt x="718480" y="508652"/>
                      <a:pt x="626567" y="508652"/>
                    </a:cubicBezTo>
                    <a:cubicBezTo>
                      <a:pt x="534654" y="508652"/>
                      <a:pt x="460144" y="583162"/>
                      <a:pt x="460144" y="675075"/>
                    </a:cubicBezTo>
                    <a:lnTo>
                      <a:pt x="0" y="67507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28F66D50-0DF3-4576-9B31-9652CEAB2B60}"/>
                </a:ext>
              </a:extLst>
            </p:cNvPr>
            <p:cNvSpPr/>
            <p:nvPr/>
          </p:nvSpPr>
          <p:spPr>
            <a:xfrm rot="16200000">
              <a:off x="4265762" y="1591076"/>
              <a:ext cx="118653" cy="297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26623E3B-9B95-4D4F-914B-077AB247F97C}"/>
              </a:ext>
            </a:extLst>
          </p:cNvPr>
          <p:cNvGrpSpPr/>
          <p:nvPr/>
        </p:nvGrpSpPr>
        <p:grpSpPr>
          <a:xfrm>
            <a:off x="6053006" y="1337597"/>
            <a:ext cx="1570958" cy="942087"/>
            <a:chOff x="6053006" y="1337597"/>
            <a:chExt cx="1570958" cy="942087"/>
          </a:xfrm>
        </p:grpSpPr>
        <p:sp>
          <p:nvSpPr>
            <p:cNvPr id="219" name="楕円 218">
              <a:extLst>
                <a:ext uri="{FF2B5EF4-FFF2-40B4-BE49-F238E27FC236}">
                  <a16:creationId xmlns:a16="http://schemas.microsoft.com/office/drawing/2014/main" id="{A824B438-3E66-4863-9DFA-6F90EFD46C54}"/>
                </a:ext>
              </a:extLst>
            </p:cNvPr>
            <p:cNvSpPr/>
            <p:nvPr/>
          </p:nvSpPr>
          <p:spPr>
            <a:xfrm>
              <a:off x="6244506" y="2022443"/>
              <a:ext cx="200026" cy="2000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楕円 219">
              <a:extLst>
                <a:ext uri="{FF2B5EF4-FFF2-40B4-BE49-F238E27FC236}">
                  <a16:creationId xmlns:a16="http://schemas.microsoft.com/office/drawing/2014/main" id="{2FA080B4-476E-4043-B0B5-954F8EDBDC85}"/>
                </a:ext>
              </a:extLst>
            </p:cNvPr>
            <p:cNvSpPr/>
            <p:nvPr/>
          </p:nvSpPr>
          <p:spPr>
            <a:xfrm>
              <a:off x="7273945" y="2022443"/>
              <a:ext cx="200026" cy="2000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正方形/長方形 18">
              <a:extLst>
                <a:ext uri="{FF2B5EF4-FFF2-40B4-BE49-F238E27FC236}">
                  <a16:creationId xmlns:a16="http://schemas.microsoft.com/office/drawing/2014/main" id="{0F4CF828-40AA-4B40-9B2C-7357EBB367B5}"/>
                </a:ext>
              </a:extLst>
            </p:cNvPr>
            <p:cNvSpPr/>
            <p:nvPr/>
          </p:nvSpPr>
          <p:spPr>
            <a:xfrm>
              <a:off x="6159500" y="1363303"/>
              <a:ext cx="427967" cy="319447"/>
            </a:xfrm>
            <a:custGeom>
              <a:avLst/>
              <a:gdLst>
                <a:gd name="connsiteX0" fmla="*/ 0 w 409013"/>
                <a:gd name="connsiteY0" fmla="*/ 0 h 340878"/>
                <a:gd name="connsiteX1" fmla="*/ 409013 w 409013"/>
                <a:gd name="connsiteY1" fmla="*/ 0 h 340878"/>
                <a:gd name="connsiteX2" fmla="*/ 409013 w 409013"/>
                <a:gd name="connsiteY2" fmla="*/ 340878 h 340878"/>
                <a:gd name="connsiteX3" fmla="*/ 0 w 409013"/>
                <a:gd name="connsiteY3" fmla="*/ 340878 h 340878"/>
                <a:gd name="connsiteX4" fmla="*/ 0 w 409013"/>
                <a:gd name="connsiteY4" fmla="*/ 0 h 340878"/>
                <a:gd name="connsiteX0" fmla="*/ 121444 w 409013"/>
                <a:gd name="connsiteY0" fmla="*/ 7143 h 340878"/>
                <a:gd name="connsiteX1" fmla="*/ 409013 w 409013"/>
                <a:gd name="connsiteY1" fmla="*/ 0 h 340878"/>
                <a:gd name="connsiteX2" fmla="*/ 409013 w 409013"/>
                <a:gd name="connsiteY2" fmla="*/ 340878 h 340878"/>
                <a:gd name="connsiteX3" fmla="*/ 0 w 409013"/>
                <a:gd name="connsiteY3" fmla="*/ 340878 h 340878"/>
                <a:gd name="connsiteX4" fmla="*/ 121444 w 409013"/>
                <a:gd name="connsiteY4" fmla="*/ 7143 h 340878"/>
                <a:gd name="connsiteX0" fmla="*/ 80962 w 409013"/>
                <a:gd name="connsiteY0" fmla="*/ 0 h 343260"/>
                <a:gd name="connsiteX1" fmla="*/ 409013 w 409013"/>
                <a:gd name="connsiteY1" fmla="*/ 2382 h 343260"/>
                <a:gd name="connsiteX2" fmla="*/ 409013 w 409013"/>
                <a:gd name="connsiteY2" fmla="*/ 343260 h 343260"/>
                <a:gd name="connsiteX3" fmla="*/ 0 w 409013"/>
                <a:gd name="connsiteY3" fmla="*/ 343260 h 343260"/>
                <a:gd name="connsiteX4" fmla="*/ 80962 w 409013"/>
                <a:gd name="connsiteY4" fmla="*/ 0 h 343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013" h="343260">
                  <a:moveTo>
                    <a:pt x="80962" y="0"/>
                  </a:moveTo>
                  <a:lnTo>
                    <a:pt x="409013" y="2382"/>
                  </a:lnTo>
                  <a:lnTo>
                    <a:pt x="409013" y="343260"/>
                  </a:lnTo>
                  <a:lnTo>
                    <a:pt x="0" y="343260"/>
                  </a:lnTo>
                  <a:lnTo>
                    <a:pt x="80962" y="0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C87CDE57-F0DE-461C-8022-446B20F4026F}"/>
                </a:ext>
              </a:extLst>
            </p:cNvPr>
            <p:cNvGrpSpPr/>
            <p:nvPr/>
          </p:nvGrpSpPr>
          <p:grpSpPr>
            <a:xfrm>
              <a:off x="6053006" y="1337597"/>
              <a:ext cx="1570958" cy="942087"/>
              <a:chOff x="6053006" y="1337597"/>
              <a:chExt cx="1570958" cy="942087"/>
            </a:xfrm>
          </p:grpSpPr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315CF364-68AF-47C1-9BC7-7ED71AE5BCE3}"/>
                  </a:ext>
                </a:extLst>
              </p:cNvPr>
              <p:cNvSpPr/>
              <p:nvPr/>
            </p:nvSpPr>
            <p:spPr bwMode="auto">
              <a:xfrm>
                <a:off x="6053006" y="1337597"/>
                <a:ext cx="558382" cy="784859"/>
              </a:xfrm>
              <a:custGeom>
                <a:avLst/>
                <a:gdLst>
                  <a:gd name="connsiteX0" fmla="*/ 180664 w 480277"/>
                  <a:gd name="connsiteY0" fmla="*/ 41085 h 675075"/>
                  <a:gd name="connsiteX1" fmla="*/ 117294 w 480277"/>
                  <a:gd name="connsiteY1" fmla="*/ 280202 h 675075"/>
                  <a:gd name="connsiteX2" fmla="*/ 437697 w 480277"/>
                  <a:gd name="connsiteY2" fmla="*/ 280202 h 675075"/>
                  <a:gd name="connsiteX3" fmla="*/ 437697 w 480277"/>
                  <a:gd name="connsiteY3" fmla="*/ 41085 h 675075"/>
                  <a:gd name="connsiteX4" fmla="*/ 139053 w 480277"/>
                  <a:gd name="connsiteY4" fmla="*/ 0 h 675075"/>
                  <a:gd name="connsiteX5" fmla="*/ 480277 w 480277"/>
                  <a:gd name="connsiteY5" fmla="*/ 0 h 675075"/>
                  <a:gd name="connsiteX6" fmla="*/ 480277 w 480277"/>
                  <a:gd name="connsiteY6" fmla="*/ 675075 h 675075"/>
                  <a:gd name="connsiteX7" fmla="*/ 417160 w 480277"/>
                  <a:gd name="connsiteY7" fmla="*/ 675075 h 675075"/>
                  <a:gd name="connsiteX8" fmla="*/ 250737 w 480277"/>
                  <a:gd name="connsiteY8" fmla="*/ 508652 h 675075"/>
                  <a:gd name="connsiteX9" fmla="*/ 84314 w 480277"/>
                  <a:gd name="connsiteY9" fmla="*/ 675075 h 675075"/>
                  <a:gd name="connsiteX10" fmla="*/ 0 w 480277"/>
                  <a:gd name="connsiteY10" fmla="*/ 675075 h 675075"/>
                  <a:gd name="connsiteX11" fmla="*/ 0 w 480277"/>
                  <a:gd name="connsiteY11" fmla="*/ 518953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0277" h="675075">
                    <a:moveTo>
                      <a:pt x="180664" y="41085"/>
                    </a:moveTo>
                    <a:lnTo>
                      <a:pt x="117294" y="280202"/>
                    </a:lnTo>
                    <a:lnTo>
                      <a:pt x="437697" y="280202"/>
                    </a:lnTo>
                    <a:lnTo>
                      <a:pt x="437697" y="41085"/>
                    </a:lnTo>
                    <a:close/>
                    <a:moveTo>
                      <a:pt x="139053" y="0"/>
                    </a:moveTo>
                    <a:lnTo>
                      <a:pt x="480277" y="0"/>
                    </a:lnTo>
                    <a:lnTo>
                      <a:pt x="480277" y="675075"/>
                    </a:lnTo>
                    <a:lnTo>
                      <a:pt x="417160" y="675075"/>
                    </a:lnTo>
                    <a:cubicBezTo>
                      <a:pt x="417160" y="583162"/>
                      <a:pt x="342650" y="508652"/>
                      <a:pt x="250737" y="508652"/>
                    </a:cubicBezTo>
                    <a:cubicBezTo>
                      <a:pt x="158824" y="508652"/>
                      <a:pt x="84314" y="583162"/>
                      <a:pt x="84314" y="675075"/>
                    </a:cubicBezTo>
                    <a:lnTo>
                      <a:pt x="0" y="675075"/>
                    </a:lnTo>
                    <a:lnTo>
                      <a:pt x="0" y="51895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C8B791EA-429C-4A5F-96CC-C25C0C74F611}"/>
                  </a:ext>
                </a:extLst>
              </p:cNvPr>
              <p:cNvSpPr/>
              <p:nvPr/>
            </p:nvSpPr>
            <p:spPr bwMode="auto">
              <a:xfrm>
                <a:off x="6187291" y="1965228"/>
                <a:ext cx="314456" cy="314456"/>
              </a:xfrm>
              <a:custGeom>
                <a:avLst/>
                <a:gdLst>
                  <a:gd name="connsiteX0" fmla="*/ 157228 w 314456"/>
                  <a:gd name="connsiteY0" fmla="*/ 81457 h 314456"/>
                  <a:gd name="connsiteX1" fmla="*/ 81457 w 314456"/>
                  <a:gd name="connsiteY1" fmla="*/ 157228 h 314456"/>
                  <a:gd name="connsiteX2" fmla="*/ 157228 w 314456"/>
                  <a:gd name="connsiteY2" fmla="*/ 232999 h 314456"/>
                  <a:gd name="connsiteX3" fmla="*/ 232999 w 314456"/>
                  <a:gd name="connsiteY3" fmla="*/ 157228 h 314456"/>
                  <a:gd name="connsiteX4" fmla="*/ 157228 w 314456"/>
                  <a:gd name="connsiteY4" fmla="*/ 81457 h 314456"/>
                  <a:gd name="connsiteX5" fmla="*/ 157228 w 314456"/>
                  <a:gd name="connsiteY5" fmla="*/ 0 h 314456"/>
                  <a:gd name="connsiteX6" fmla="*/ 314456 w 314456"/>
                  <a:gd name="connsiteY6" fmla="*/ 157228 h 314456"/>
                  <a:gd name="connsiteX7" fmla="*/ 157228 w 314456"/>
                  <a:gd name="connsiteY7" fmla="*/ 314456 h 314456"/>
                  <a:gd name="connsiteX8" fmla="*/ 0 w 314456"/>
                  <a:gd name="connsiteY8" fmla="*/ 157228 h 314456"/>
                  <a:gd name="connsiteX9" fmla="*/ 157228 w 314456"/>
                  <a:gd name="connsiteY9" fmla="*/ 0 h 31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4456" h="314456">
                    <a:moveTo>
                      <a:pt x="157228" y="81457"/>
                    </a:moveTo>
                    <a:cubicBezTo>
                      <a:pt x="115381" y="81457"/>
                      <a:pt x="81457" y="115381"/>
                      <a:pt x="81457" y="157228"/>
                    </a:cubicBezTo>
                    <a:cubicBezTo>
                      <a:pt x="81457" y="199075"/>
                      <a:pt x="115381" y="232999"/>
                      <a:pt x="157228" y="232999"/>
                    </a:cubicBezTo>
                    <a:cubicBezTo>
                      <a:pt x="199075" y="232999"/>
                      <a:pt x="232999" y="199075"/>
                      <a:pt x="232999" y="157228"/>
                    </a:cubicBezTo>
                    <a:cubicBezTo>
                      <a:pt x="232999" y="115381"/>
                      <a:pt x="199075" y="81457"/>
                      <a:pt x="157228" y="81457"/>
                    </a:cubicBezTo>
                    <a:close/>
                    <a:moveTo>
                      <a:pt x="157228" y="0"/>
                    </a:moveTo>
                    <a:cubicBezTo>
                      <a:pt x="244063" y="0"/>
                      <a:pt x="314456" y="70393"/>
                      <a:pt x="314456" y="157228"/>
                    </a:cubicBezTo>
                    <a:cubicBezTo>
                      <a:pt x="314456" y="244063"/>
                      <a:pt x="244063" y="314456"/>
                      <a:pt x="157228" y="314456"/>
                    </a:cubicBezTo>
                    <a:cubicBezTo>
                      <a:pt x="70393" y="314456"/>
                      <a:pt x="0" y="244063"/>
                      <a:pt x="0" y="157228"/>
                    </a:cubicBezTo>
                    <a:cubicBezTo>
                      <a:pt x="0" y="70393"/>
                      <a:pt x="70393" y="0"/>
                      <a:pt x="15722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4938B99C-4E3F-49BA-BF9E-F896968892FB}"/>
                  </a:ext>
                </a:extLst>
              </p:cNvPr>
              <p:cNvSpPr/>
              <p:nvPr/>
            </p:nvSpPr>
            <p:spPr bwMode="auto">
              <a:xfrm>
                <a:off x="7212034" y="1965228"/>
                <a:ext cx="314456" cy="314456"/>
              </a:xfrm>
              <a:custGeom>
                <a:avLst/>
                <a:gdLst>
                  <a:gd name="connsiteX0" fmla="*/ 157228 w 314456"/>
                  <a:gd name="connsiteY0" fmla="*/ 81457 h 314456"/>
                  <a:gd name="connsiteX1" fmla="*/ 81457 w 314456"/>
                  <a:gd name="connsiteY1" fmla="*/ 157228 h 314456"/>
                  <a:gd name="connsiteX2" fmla="*/ 157228 w 314456"/>
                  <a:gd name="connsiteY2" fmla="*/ 232999 h 314456"/>
                  <a:gd name="connsiteX3" fmla="*/ 232999 w 314456"/>
                  <a:gd name="connsiteY3" fmla="*/ 157228 h 314456"/>
                  <a:gd name="connsiteX4" fmla="*/ 157228 w 314456"/>
                  <a:gd name="connsiteY4" fmla="*/ 81457 h 314456"/>
                  <a:gd name="connsiteX5" fmla="*/ 157228 w 314456"/>
                  <a:gd name="connsiteY5" fmla="*/ 0 h 314456"/>
                  <a:gd name="connsiteX6" fmla="*/ 314456 w 314456"/>
                  <a:gd name="connsiteY6" fmla="*/ 157228 h 314456"/>
                  <a:gd name="connsiteX7" fmla="*/ 157228 w 314456"/>
                  <a:gd name="connsiteY7" fmla="*/ 314456 h 314456"/>
                  <a:gd name="connsiteX8" fmla="*/ 0 w 314456"/>
                  <a:gd name="connsiteY8" fmla="*/ 157228 h 314456"/>
                  <a:gd name="connsiteX9" fmla="*/ 157228 w 314456"/>
                  <a:gd name="connsiteY9" fmla="*/ 0 h 31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4456" h="314456">
                    <a:moveTo>
                      <a:pt x="157228" y="81457"/>
                    </a:moveTo>
                    <a:cubicBezTo>
                      <a:pt x="115381" y="81457"/>
                      <a:pt x="81457" y="115381"/>
                      <a:pt x="81457" y="157228"/>
                    </a:cubicBezTo>
                    <a:cubicBezTo>
                      <a:pt x="81457" y="199075"/>
                      <a:pt x="115381" y="232999"/>
                      <a:pt x="157228" y="232999"/>
                    </a:cubicBezTo>
                    <a:cubicBezTo>
                      <a:pt x="199075" y="232999"/>
                      <a:pt x="232999" y="199075"/>
                      <a:pt x="232999" y="157228"/>
                    </a:cubicBezTo>
                    <a:cubicBezTo>
                      <a:pt x="232999" y="115381"/>
                      <a:pt x="199075" y="81457"/>
                      <a:pt x="157228" y="81457"/>
                    </a:cubicBezTo>
                    <a:close/>
                    <a:moveTo>
                      <a:pt x="157228" y="0"/>
                    </a:moveTo>
                    <a:cubicBezTo>
                      <a:pt x="244063" y="0"/>
                      <a:pt x="314456" y="70393"/>
                      <a:pt x="314456" y="157228"/>
                    </a:cubicBezTo>
                    <a:cubicBezTo>
                      <a:pt x="314456" y="244063"/>
                      <a:pt x="244063" y="314456"/>
                      <a:pt x="157228" y="314456"/>
                    </a:cubicBezTo>
                    <a:cubicBezTo>
                      <a:pt x="70393" y="314456"/>
                      <a:pt x="0" y="244063"/>
                      <a:pt x="0" y="157228"/>
                    </a:cubicBezTo>
                    <a:cubicBezTo>
                      <a:pt x="0" y="70393"/>
                      <a:pt x="70393" y="0"/>
                      <a:pt x="15722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97356A18-17ED-459F-9C0C-EBCB9B6CBCC3}"/>
                  </a:ext>
                </a:extLst>
              </p:cNvPr>
              <p:cNvSpPr/>
              <p:nvPr/>
            </p:nvSpPr>
            <p:spPr bwMode="auto">
              <a:xfrm>
                <a:off x="6640800" y="1337597"/>
                <a:ext cx="983164" cy="784859"/>
              </a:xfrm>
              <a:custGeom>
                <a:avLst/>
                <a:gdLst>
                  <a:gd name="connsiteX0" fmla="*/ 0 w 845641"/>
                  <a:gd name="connsiteY0" fmla="*/ 0 h 675075"/>
                  <a:gd name="connsiteX1" fmla="*/ 78304 w 845641"/>
                  <a:gd name="connsiteY1" fmla="*/ 0 h 675075"/>
                  <a:gd name="connsiteX2" fmla="*/ 78304 w 845641"/>
                  <a:gd name="connsiteY2" fmla="*/ 450050 h 675075"/>
                  <a:gd name="connsiteX3" fmla="*/ 845641 w 845641"/>
                  <a:gd name="connsiteY3" fmla="*/ 450050 h 675075"/>
                  <a:gd name="connsiteX4" fmla="*/ 845641 w 845641"/>
                  <a:gd name="connsiteY4" fmla="*/ 675075 h 675075"/>
                  <a:gd name="connsiteX5" fmla="*/ 792990 w 845641"/>
                  <a:gd name="connsiteY5" fmla="*/ 675075 h 675075"/>
                  <a:gd name="connsiteX6" fmla="*/ 626567 w 845641"/>
                  <a:gd name="connsiteY6" fmla="*/ 508652 h 675075"/>
                  <a:gd name="connsiteX7" fmla="*/ 460144 w 845641"/>
                  <a:gd name="connsiteY7" fmla="*/ 675075 h 675075"/>
                  <a:gd name="connsiteX8" fmla="*/ 0 w 845641"/>
                  <a:gd name="connsiteY8" fmla="*/ 675075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5641" h="675075">
                    <a:moveTo>
                      <a:pt x="0" y="0"/>
                    </a:moveTo>
                    <a:lnTo>
                      <a:pt x="78304" y="0"/>
                    </a:lnTo>
                    <a:lnTo>
                      <a:pt x="78304" y="450050"/>
                    </a:lnTo>
                    <a:lnTo>
                      <a:pt x="845641" y="450050"/>
                    </a:lnTo>
                    <a:lnTo>
                      <a:pt x="845641" y="675075"/>
                    </a:lnTo>
                    <a:lnTo>
                      <a:pt x="792990" y="675075"/>
                    </a:lnTo>
                    <a:cubicBezTo>
                      <a:pt x="792990" y="583162"/>
                      <a:pt x="718480" y="508652"/>
                      <a:pt x="626567" y="508652"/>
                    </a:cubicBezTo>
                    <a:cubicBezTo>
                      <a:pt x="534654" y="508652"/>
                      <a:pt x="460144" y="583162"/>
                      <a:pt x="460144" y="675075"/>
                    </a:cubicBezTo>
                    <a:lnTo>
                      <a:pt x="0" y="67507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DEF52AA5-57C0-4042-85AE-5F011AA1786F}"/>
                  </a:ext>
                </a:extLst>
              </p:cNvPr>
              <p:cNvSpPr/>
              <p:nvPr/>
            </p:nvSpPr>
            <p:spPr bwMode="auto">
              <a:xfrm>
                <a:off x="6751214" y="1718810"/>
                <a:ext cx="182006" cy="129400"/>
              </a:xfrm>
              <a:prstGeom prst="rect">
                <a:avLst/>
              </a:pr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正方形/長方形 460">
                <a:extLst>
                  <a:ext uri="{FF2B5EF4-FFF2-40B4-BE49-F238E27FC236}">
                    <a16:creationId xmlns:a16="http://schemas.microsoft.com/office/drawing/2014/main" id="{20A98E7E-6D48-4546-A03A-A3727A11CD97}"/>
                  </a:ext>
                </a:extLst>
              </p:cNvPr>
              <p:cNvSpPr/>
              <p:nvPr/>
            </p:nvSpPr>
            <p:spPr bwMode="auto">
              <a:xfrm>
                <a:off x="6946477" y="1718810"/>
                <a:ext cx="182006" cy="129400"/>
              </a:xfrm>
              <a:prstGeom prst="rect">
                <a:avLst/>
              </a:pr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正方形/長方形 462">
                <a:extLst>
                  <a:ext uri="{FF2B5EF4-FFF2-40B4-BE49-F238E27FC236}">
                    <a16:creationId xmlns:a16="http://schemas.microsoft.com/office/drawing/2014/main" id="{BB288D37-BCF3-434D-A9E8-7DFE3883B799}"/>
                  </a:ext>
                </a:extLst>
              </p:cNvPr>
              <p:cNvSpPr/>
              <p:nvPr/>
            </p:nvSpPr>
            <p:spPr bwMode="auto">
              <a:xfrm>
                <a:off x="7141739" y="1718810"/>
                <a:ext cx="182006" cy="129400"/>
              </a:xfrm>
              <a:prstGeom prst="rect">
                <a:avLst/>
              </a:pr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正方形/長方形 463">
                <a:extLst>
                  <a:ext uri="{FF2B5EF4-FFF2-40B4-BE49-F238E27FC236}">
                    <a16:creationId xmlns:a16="http://schemas.microsoft.com/office/drawing/2014/main" id="{4DC3DB78-0E18-48A6-A19F-1CD9FAE1CA25}"/>
                  </a:ext>
                </a:extLst>
              </p:cNvPr>
              <p:cNvSpPr/>
              <p:nvPr/>
            </p:nvSpPr>
            <p:spPr bwMode="auto">
              <a:xfrm>
                <a:off x="7337002" y="1718810"/>
                <a:ext cx="182006" cy="129400"/>
              </a:xfrm>
              <a:prstGeom prst="rect">
                <a:avLst/>
              </a:pr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正方形/長方形 464">
                <a:extLst>
                  <a:ext uri="{FF2B5EF4-FFF2-40B4-BE49-F238E27FC236}">
                    <a16:creationId xmlns:a16="http://schemas.microsoft.com/office/drawing/2014/main" id="{14BC9323-D9AC-467D-A0AC-3709885BF4A5}"/>
                  </a:ext>
                </a:extLst>
              </p:cNvPr>
              <p:cNvSpPr/>
              <p:nvPr/>
            </p:nvSpPr>
            <p:spPr bwMode="auto">
              <a:xfrm>
                <a:off x="6841701" y="1578316"/>
                <a:ext cx="182006" cy="129400"/>
              </a:xfrm>
              <a:prstGeom prst="rect">
                <a:avLst/>
              </a:pr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正方形/長方形 465">
                <a:extLst>
                  <a:ext uri="{FF2B5EF4-FFF2-40B4-BE49-F238E27FC236}">
                    <a16:creationId xmlns:a16="http://schemas.microsoft.com/office/drawing/2014/main" id="{CE37306B-A3CB-410F-B730-D66E0D2E11C4}"/>
                  </a:ext>
                </a:extLst>
              </p:cNvPr>
              <p:cNvSpPr/>
              <p:nvPr/>
            </p:nvSpPr>
            <p:spPr bwMode="auto">
              <a:xfrm>
                <a:off x="7036964" y="1578316"/>
                <a:ext cx="182006" cy="129400"/>
              </a:xfrm>
              <a:prstGeom prst="rect">
                <a:avLst/>
              </a:pr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正方形/長方形 466">
                <a:extLst>
                  <a:ext uri="{FF2B5EF4-FFF2-40B4-BE49-F238E27FC236}">
                    <a16:creationId xmlns:a16="http://schemas.microsoft.com/office/drawing/2014/main" id="{28894857-C76E-48C4-81E7-58524C743619}"/>
                  </a:ext>
                </a:extLst>
              </p:cNvPr>
              <p:cNvSpPr/>
              <p:nvPr/>
            </p:nvSpPr>
            <p:spPr bwMode="auto">
              <a:xfrm>
                <a:off x="7232226" y="1578316"/>
                <a:ext cx="182006" cy="129400"/>
              </a:xfrm>
              <a:prstGeom prst="rect">
                <a:avLst/>
              </a:pr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0D087DDF-26CE-45DC-9503-5A89554256EE}"/>
                </a:ext>
              </a:extLst>
            </p:cNvPr>
            <p:cNvSpPr/>
            <p:nvPr/>
          </p:nvSpPr>
          <p:spPr>
            <a:xfrm rot="16200000">
              <a:off x="6140285" y="1591076"/>
              <a:ext cx="118653" cy="297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01E0CEB4-DA8E-4E15-BA5D-1A95420CF8C4}"/>
              </a:ext>
            </a:extLst>
          </p:cNvPr>
          <p:cNvGrpSpPr/>
          <p:nvPr/>
        </p:nvGrpSpPr>
        <p:grpSpPr>
          <a:xfrm>
            <a:off x="7915144" y="1337597"/>
            <a:ext cx="1570958" cy="942087"/>
            <a:chOff x="7915144" y="1337597"/>
            <a:chExt cx="1570958" cy="942087"/>
          </a:xfrm>
        </p:grpSpPr>
        <p:sp>
          <p:nvSpPr>
            <p:cNvPr id="221" name="楕円 220">
              <a:extLst>
                <a:ext uri="{FF2B5EF4-FFF2-40B4-BE49-F238E27FC236}">
                  <a16:creationId xmlns:a16="http://schemas.microsoft.com/office/drawing/2014/main" id="{BF6A6DAC-4E7A-4853-8565-49CE201714AF}"/>
                </a:ext>
              </a:extLst>
            </p:cNvPr>
            <p:cNvSpPr/>
            <p:nvPr/>
          </p:nvSpPr>
          <p:spPr>
            <a:xfrm>
              <a:off x="8102620" y="2022443"/>
              <a:ext cx="200026" cy="2000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楕円 221">
              <a:extLst>
                <a:ext uri="{FF2B5EF4-FFF2-40B4-BE49-F238E27FC236}">
                  <a16:creationId xmlns:a16="http://schemas.microsoft.com/office/drawing/2014/main" id="{0E345B97-9E0D-4AD1-98A5-577000834A0C}"/>
                </a:ext>
              </a:extLst>
            </p:cNvPr>
            <p:cNvSpPr/>
            <p:nvPr/>
          </p:nvSpPr>
          <p:spPr>
            <a:xfrm>
              <a:off x="9131320" y="2022443"/>
              <a:ext cx="200026" cy="2000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正方形/長方形 18">
              <a:extLst>
                <a:ext uri="{FF2B5EF4-FFF2-40B4-BE49-F238E27FC236}">
                  <a16:creationId xmlns:a16="http://schemas.microsoft.com/office/drawing/2014/main" id="{B9BF246F-C987-45EE-8D45-947E75A1145A}"/>
                </a:ext>
              </a:extLst>
            </p:cNvPr>
            <p:cNvSpPr/>
            <p:nvPr/>
          </p:nvSpPr>
          <p:spPr>
            <a:xfrm>
              <a:off x="8020050" y="1363303"/>
              <a:ext cx="427967" cy="319447"/>
            </a:xfrm>
            <a:custGeom>
              <a:avLst/>
              <a:gdLst>
                <a:gd name="connsiteX0" fmla="*/ 0 w 409013"/>
                <a:gd name="connsiteY0" fmla="*/ 0 h 340878"/>
                <a:gd name="connsiteX1" fmla="*/ 409013 w 409013"/>
                <a:gd name="connsiteY1" fmla="*/ 0 h 340878"/>
                <a:gd name="connsiteX2" fmla="*/ 409013 w 409013"/>
                <a:gd name="connsiteY2" fmla="*/ 340878 h 340878"/>
                <a:gd name="connsiteX3" fmla="*/ 0 w 409013"/>
                <a:gd name="connsiteY3" fmla="*/ 340878 h 340878"/>
                <a:gd name="connsiteX4" fmla="*/ 0 w 409013"/>
                <a:gd name="connsiteY4" fmla="*/ 0 h 340878"/>
                <a:gd name="connsiteX0" fmla="*/ 121444 w 409013"/>
                <a:gd name="connsiteY0" fmla="*/ 7143 h 340878"/>
                <a:gd name="connsiteX1" fmla="*/ 409013 w 409013"/>
                <a:gd name="connsiteY1" fmla="*/ 0 h 340878"/>
                <a:gd name="connsiteX2" fmla="*/ 409013 w 409013"/>
                <a:gd name="connsiteY2" fmla="*/ 340878 h 340878"/>
                <a:gd name="connsiteX3" fmla="*/ 0 w 409013"/>
                <a:gd name="connsiteY3" fmla="*/ 340878 h 340878"/>
                <a:gd name="connsiteX4" fmla="*/ 121444 w 409013"/>
                <a:gd name="connsiteY4" fmla="*/ 7143 h 340878"/>
                <a:gd name="connsiteX0" fmla="*/ 80962 w 409013"/>
                <a:gd name="connsiteY0" fmla="*/ 0 h 343260"/>
                <a:gd name="connsiteX1" fmla="*/ 409013 w 409013"/>
                <a:gd name="connsiteY1" fmla="*/ 2382 h 343260"/>
                <a:gd name="connsiteX2" fmla="*/ 409013 w 409013"/>
                <a:gd name="connsiteY2" fmla="*/ 343260 h 343260"/>
                <a:gd name="connsiteX3" fmla="*/ 0 w 409013"/>
                <a:gd name="connsiteY3" fmla="*/ 343260 h 343260"/>
                <a:gd name="connsiteX4" fmla="*/ 80962 w 409013"/>
                <a:gd name="connsiteY4" fmla="*/ 0 h 343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013" h="343260">
                  <a:moveTo>
                    <a:pt x="80962" y="0"/>
                  </a:moveTo>
                  <a:lnTo>
                    <a:pt x="409013" y="2382"/>
                  </a:lnTo>
                  <a:lnTo>
                    <a:pt x="409013" y="343260"/>
                  </a:lnTo>
                  <a:lnTo>
                    <a:pt x="0" y="343260"/>
                  </a:lnTo>
                  <a:lnTo>
                    <a:pt x="80962" y="0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BACB7B18-4372-4414-A007-B413AA3AF1BE}"/>
                </a:ext>
              </a:extLst>
            </p:cNvPr>
            <p:cNvGrpSpPr/>
            <p:nvPr/>
          </p:nvGrpSpPr>
          <p:grpSpPr>
            <a:xfrm>
              <a:off x="7915144" y="1337597"/>
              <a:ext cx="1570958" cy="942087"/>
              <a:chOff x="7915144" y="1337597"/>
              <a:chExt cx="1570958" cy="942087"/>
            </a:xfrm>
          </p:grpSpPr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8C86C599-905D-4D55-B5E3-168809EDEF53}"/>
                  </a:ext>
                </a:extLst>
              </p:cNvPr>
              <p:cNvSpPr/>
              <p:nvPr/>
            </p:nvSpPr>
            <p:spPr bwMode="auto">
              <a:xfrm>
                <a:off x="7915144" y="1337597"/>
                <a:ext cx="558382" cy="784859"/>
              </a:xfrm>
              <a:custGeom>
                <a:avLst/>
                <a:gdLst>
                  <a:gd name="connsiteX0" fmla="*/ 180664 w 480277"/>
                  <a:gd name="connsiteY0" fmla="*/ 41085 h 675075"/>
                  <a:gd name="connsiteX1" fmla="*/ 117294 w 480277"/>
                  <a:gd name="connsiteY1" fmla="*/ 280202 h 675075"/>
                  <a:gd name="connsiteX2" fmla="*/ 437697 w 480277"/>
                  <a:gd name="connsiteY2" fmla="*/ 280202 h 675075"/>
                  <a:gd name="connsiteX3" fmla="*/ 437697 w 480277"/>
                  <a:gd name="connsiteY3" fmla="*/ 41085 h 675075"/>
                  <a:gd name="connsiteX4" fmla="*/ 139053 w 480277"/>
                  <a:gd name="connsiteY4" fmla="*/ 0 h 675075"/>
                  <a:gd name="connsiteX5" fmla="*/ 480277 w 480277"/>
                  <a:gd name="connsiteY5" fmla="*/ 0 h 675075"/>
                  <a:gd name="connsiteX6" fmla="*/ 480277 w 480277"/>
                  <a:gd name="connsiteY6" fmla="*/ 675075 h 675075"/>
                  <a:gd name="connsiteX7" fmla="*/ 417160 w 480277"/>
                  <a:gd name="connsiteY7" fmla="*/ 675075 h 675075"/>
                  <a:gd name="connsiteX8" fmla="*/ 250737 w 480277"/>
                  <a:gd name="connsiteY8" fmla="*/ 508652 h 675075"/>
                  <a:gd name="connsiteX9" fmla="*/ 84314 w 480277"/>
                  <a:gd name="connsiteY9" fmla="*/ 675075 h 675075"/>
                  <a:gd name="connsiteX10" fmla="*/ 0 w 480277"/>
                  <a:gd name="connsiteY10" fmla="*/ 675075 h 675075"/>
                  <a:gd name="connsiteX11" fmla="*/ 0 w 480277"/>
                  <a:gd name="connsiteY11" fmla="*/ 518953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0277" h="675075">
                    <a:moveTo>
                      <a:pt x="180664" y="41085"/>
                    </a:moveTo>
                    <a:lnTo>
                      <a:pt x="117294" y="280202"/>
                    </a:lnTo>
                    <a:lnTo>
                      <a:pt x="437697" y="280202"/>
                    </a:lnTo>
                    <a:lnTo>
                      <a:pt x="437697" y="41085"/>
                    </a:lnTo>
                    <a:close/>
                    <a:moveTo>
                      <a:pt x="139053" y="0"/>
                    </a:moveTo>
                    <a:lnTo>
                      <a:pt x="480277" y="0"/>
                    </a:lnTo>
                    <a:lnTo>
                      <a:pt x="480277" y="675075"/>
                    </a:lnTo>
                    <a:lnTo>
                      <a:pt x="417160" y="675075"/>
                    </a:lnTo>
                    <a:cubicBezTo>
                      <a:pt x="417160" y="583162"/>
                      <a:pt x="342650" y="508652"/>
                      <a:pt x="250737" y="508652"/>
                    </a:cubicBezTo>
                    <a:cubicBezTo>
                      <a:pt x="158824" y="508652"/>
                      <a:pt x="84314" y="583162"/>
                      <a:pt x="84314" y="675075"/>
                    </a:cubicBezTo>
                    <a:lnTo>
                      <a:pt x="0" y="675075"/>
                    </a:lnTo>
                    <a:lnTo>
                      <a:pt x="0" y="51895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1CAB4A9E-7AFD-4DAD-802D-80A82FBD3361}"/>
                  </a:ext>
                </a:extLst>
              </p:cNvPr>
              <p:cNvSpPr/>
              <p:nvPr/>
            </p:nvSpPr>
            <p:spPr bwMode="auto">
              <a:xfrm>
                <a:off x="8049429" y="1965228"/>
                <a:ext cx="314456" cy="314456"/>
              </a:xfrm>
              <a:custGeom>
                <a:avLst/>
                <a:gdLst>
                  <a:gd name="connsiteX0" fmla="*/ 157228 w 314456"/>
                  <a:gd name="connsiteY0" fmla="*/ 81457 h 314456"/>
                  <a:gd name="connsiteX1" fmla="*/ 81457 w 314456"/>
                  <a:gd name="connsiteY1" fmla="*/ 157228 h 314456"/>
                  <a:gd name="connsiteX2" fmla="*/ 157228 w 314456"/>
                  <a:gd name="connsiteY2" fmla="*/ 232999 h 314456"/>
                  <a:gd name="connsiteX3" fmla="*/ 232999 w 314456"/>
                  <a:gd name="connsiteY3" fmla="*/ 157228 h 314456"/>
                  <a:gd name="connsiteX4" fmla="*/ 157228 w 314456"/>
                  <a:gd name="connsiteY4" fmla="*/ 81457 h 314456"/>
                  <a:gd name="connsiteX5" fmla="*/ 157228 w 314456"/>
                  <a:gd name="connsiteY5" fmla="*/ 0 h 314456"/>
                  <a:gd name="connsiteX6" fmla="*/ 314456 w 314456"/>
                  <a:gd name="connsiteY6" fmla="*/ 157228 h 314456"/>
                  <a:gd name="connsiteX7" fmla="*/ 157228 w 314456"/>
                  <a:gd name="connsiteY7" fmla="*/ 314456 h 314456"/>
                  <a:gd name="connsiteX8" fmla="*/ 0 w 314456"/>
                  <a:gd name="connsiteY8" fmla="*/ 157228 h 314456"/>
                  <a:gd name="connsiteX9" fmla="*/ 157228 w 314456"/>
                  <a:gd name="connsiteY9" fmla="*/ 0 h 31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4456" h="314456">
                    <a:moveTo>
                      <a:pt x="157228" y="81457"/>
                    </a:moveTo>
                    <a:cubicBezTo>
                      <a:pt x="115381" y="81457"/>
                      <a:pt x="81457" y="115381"/>
                      <a:pt x="81457" y="157228"/>
                    </a:cubicBezTo>
                    <a:cubicBezTo>
                      <a:pt x="81457" y="199075"/>
                      <a:pt x="115381" y="232999"/>
                      <a:pt x="157228" y="232999"/>
                    </a:cubicBezTo>
                    <a:cubicBezTo>
                      <a:pt x="199075" y="232999"/>
                      <a:pt x="232999" y="199075"/>
                      <a:pt x="232999" y="157228"/>
                    </a:cubicBezTo>
                    <a:cubicBezTo>
                      <a:pt x="232999" y="115381"/>
                      <a:pt x="199075" y="81457"/>
                      <a:pt x="157228" y="81457"/>
                    </a:cubicBezTo>
                    <a:close/>
                    <a:moveTo>
                      <a:pt x="157228" y="0"/>
                    </a:moveTo>
                    <a:cubicBezTo>
                      <a:pt x="244063" y="0"/>
                      <a:pt x="314456" y="70393"/>
                      <a:pt x="314456" y="157228"/>
                    </a:cubicBezTo>
                    <a:cubicBezTo>
                      <a:pt x="314456" y="244063"/>
                      <a:pt x="244063" y="314456"/>
                      <a:pt x="157228" y="314456"/>
                    </a:cubicBezTo>
                    <a:cubicBezTo>
                      <a:pt x="70393" y="314456"/>
                      <a:pt x="0" y="244063"/>
                      <a:pt x="0" y="157228"/>
                    </a:cubicBezTo>
                    <a:cubicBezTo>
                      <a:pt x="0" y="70393"/>
                      <a:pt x="70393" y="0"/>
                      <a:pt x="15722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9793F4C5-B962-48CA-BBE1-88586845BDCB}"/>
                  </a:ext>
                </a:extLst>
              </p:cNvPr>
              <p:cNvSpPr/>
              <p:nvPr/>
            </p:nvSpPr>
            <p:spPr bwMode="auto">
              <a:xfrm>
                <a:off x="9074172" y="1965228"/>
                <a:ext cx="314456" cy="314456"/>
              </a:xfrm>
              <a:custGeom>
                <a:avLst/>
                <a:gdLst>
                  <a:gd name="connsiteX0" fmla="*/ 157228 w 314456"/>
                  <a:gd name="connsiteY0" fmla="*/ 81457 h 314456"/>
                  <a:gd name="connsiteX1" fmla="*/ 81457 w 314456"/>
                  <a:gd name="connsiteY1" fmla="*/ 157228 h 314456"/>
                  <a:gd name="connsiteX2" fmla="*/ 157228 w 314456"/>
                  <a:gd name="connsiteY2" fmla="*/ 232999 h 314456"/>
                  <a:gd name="connsiteX3" fmla="*/ 232999 w 314456"/>
                  <a:gd name="connsiteY3" fmla="*/ 157228 h 314456"/>
                  <a:gd name="connsiteX4" fmla="*/ 157228 w 314456"/>
                  <a:gd name="connsiteY4" fmla="*/ 81457 h 314456"/>
                  <a:gd name="connsiteX5" fmla="*/ 157228 w 314456"/>
                  <a:gd name="connsiteY5" fmla="*/ 0 h 314456"/>
                  <a:gd name="connsiteX6" fmla="*/ 314456 w 314456"/>
                  <a:gd name="connsiteY6" fmla="*/ 157228 h 314456"/>
                  <a:gd name="connsiteX7" fmla="*/ 157228 w 314456"/>
                  <a:gd name="connsiteY7" fmla="*/ 314456 h 314456"/>
                  <a:gd name="connsiteX8" fmla="*/ 0 w 314456"/>
                  <a:gd name="connsiteY8" fmla="*/ 157228 h 314456"/>
                  <a:gd name="connsiteX9" fmla="*/ 157228 w 314456"/>
                  <a:gd name="connsiteY9" fmla="*/ 0 h 31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4456" h="314456">
                    <a:moveTo>
                      <a:pt x="157228" y="81457"/>
                    </a:moveTo>
                    <a:cubicBezTo>
                      <a:pt x="115381" y="81457"/>
                      <a:pt x="81457" y="115381"/>
                      <a:pt x="81457" y="157228"/>
                    </a:cubicBezTo>
                    <a:cubicBezTo>
                      <a:pt x="81457" y="199075"/>
                      <a:pt x="115381" y="232999"/>
                      <a:pt x="157228" y="232999"/>
                    </a:cubicBezTo>
                    <a:cubicBezTo>
                      <a:pt x="199075" y="232999"/>
                      <a:pt x="232999" y="199075"/>
                      <a:pt x="232999" y="157228"/>
                    </a:cubicBezTo>
                    <a:cubicBezTo>
                      <a:pt x="232999" y="115381"/>
                      <a:pt x="199075" y="81457"/>
                      <a:pt x="157228" y="81457"/>
                    </a:cubicBezTo>
                    <a:close/>
                    <a:moveTo>
                      <a:pt x="157228" y="0"/>
                    </a:moveTo>
                    <a:cubicBezTo>
                      <a:pt x="244063" y="0"/>
                      <a:pt x="314456" y="70393"/>
                      <a:pt x="314456" y="157228"/>
                    </a:cubicBezTo>
                    <a:cubicBezTo>
                      <a:pt x="314456" y="244063"/>
                      <a:pt x="244063" y="314456"/>
                      <a:pt x="157228" y="314456"/>
                    </a:cubicBezTo>
                    <a:cubicBezTo>
                      <a:pt x="70393" y="314456"/>
                      <a:pt x="0" y="244063"/>
                      <a:pt x="0" y="157228"/>
                    </a:cubicBezTo>
                    <a:cubicBezTo>
                      <a:pt x="0" y="70393"/>
                      <a:pt x="70393" y="0"/>
                      <a:pt x="15722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7136ACBE-EF7B-454C-BC80-5B303FEB3649}"/>
                  </a:ext>
                </a:extLst>
              </p:cNvPr>
              <p:cNvSpPr/>
              <p:nvPr/>
            </p:nvSpPr>
            <p:spPr bwMode="auto">
              <a:xfrm>
                <a:off x="8502938" y="1337597"/>
                <a:ext cx="983164" cy="784859"/>
              </a:xfrm>
              <a:custGeom>
                <a:avLst/>
                <a:gdLst>
                  <a:gd name="connsiteX0" fmla="*/ 0 w 845641"/>
                  <a:gd name="connsiteY0" fmla="*/ 0 h 675075"/>
                  <a:gd name="connsiteX1" fmla="*/ 78304 w 845641"/>
                  <a:gd name="connsiteY1" fmla="*/ 0 h 675075"/>
                  <a:gd name="connsiteX2" fmla="*/ 78304 w 845641"/>
                  <a:gd name="connsiteY2" fmla="*/ 450050 h 675075"/>
                  <a:gd name="connsiteX3" fmla="*/ 845641 w 845641"/>
                  <a:gd name="connsiteY3" fmla="*/ 450050 h 675075"/>
                  <a:gd name="connsiteX4" fmla="*/ 845641 w 845641"/>
                  <a:gd name="connsiteY4" fmla="*/ 675075 h 675075"/>
                  <a:gd name="connsiteX5" fmla="*/ 792990 w 845641"/>
                  <a:gd name="connsiteY5" fmla="*/ 675075 h 675075"/>
                  <a:gd name="connsiteX6" fmla="*/ 626567 w 845641"/>
                  <a:gd name="connsiteY6" fmla="*/ 508652 h 675075"/>
                  <a:gd name="connsiteX7" fmla="*/ 460144 w 845641"/>
                  <a:gd name="connsiteY7" fmla="*/ 675075 h 675075"/>
                  <a:gd name="connsiteX8" fmla="*/ 0 w 845641"/>
                  <a:gd name="connsiteY8" fmla="*/ 675075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5641" h="675075">
                    <a:moveTo>
                      <a:pt x="0" y="0"/>
                    </a:moveTo>
                    <a:lnTo>
                      <a:pt x="78304" y="0"/>
                    </a:lnTo>
                    <a:lnTo>
                      <a:pt x="78304" y="450050"/>
                    </a:lnTo>
                    <a:lnTo>
                      <a:pt x="845641" y="450050"/>
                    </a:lnTo>
                    <a:lnTo>
                      <a:pt x="845641" y="675075"/>
                    </a:lnTo>
                    <a:lnTo>
                      <a:pt x="792990" y="675075"/>
                    </a:lnTo>
                    <a:cubicBezTo>
                      <a:pt x="792990" y="583162"/>
                      <a:pt x="718480" y="508652"/>
                      <a:pt x="626567" y="508652"/>
                    </a:cubicBezTo>
                    <a:cubicBezTo>
                      <a:pt x="534654" y="508652"/>
                      <a:pt x="460144" y="583162"/>
                      <a:pt x="460144" y="675075"/>
                    </a:cubicBezTo>
                    <a:lnTo>
                      <a:pt x="0" y="67507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F368CC55-13B6-4251-89FC-6FF26F6D0867}"/>
                </a:ext>
              </a:extLst>
            </p:cNvPr>
            <p:cNvSpPr/>
            <p:nvPr/>
          </p:nvSpPr>
          <p:spPr>
            <a:xfrm rot="16200000">
              <a:off x="7999412" y="1591076"/>
              <a:ext cx="118653" cy="297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56DB1B3C-472A-4C41-B76E-DC55FCBBEE75}"/>
              </a:ext>
            </a:extLst>
          </p:cNvPr>
          <p:cNvGrpSpPr/>
          <p:nvPr/>
        </p:nvGrpSpPr>
        <p:grpSpPr>
          <a:xfrm>
            <a:off x="425875" y="3194942"/>
            <a:ext cx="1581953" cy="807791"/>
            <a:chOff x="425875" y="3194942"/>
            <a:chExt cx="1581953" cy="807791"/>
          </a:xfrm>
        </p:grpSpPr>
        <p:sp>
          <p:nvSpPr>
            <p:cNvPr id="228" name="楕円 227">
              <a:extLst>
                <a:ext uri="{FF2B5EF4-FFF2-40B4-BE49-F238E27FC236}">
                  <a16:creationId xmlns:a16="http://schemas.microsoft.com/office/drawing/2014/main" id="{C14C6E76-41A6-4E69-AD14-AC4EEE547D4B}"/>
                </a:ext>
              </a:extLst>
            </p:cNvPr>
            <p:cNvSpPr/>
            <p:nvPr/>
          </p:nvSpPr>
          <p:spPr>
            <a:xfrm>
              <a:off x="590550" y="3790993"/>
              <a:ext cx="171450" cy="1714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楕円 228">
              <a:extLst>
                <a:ext uri="{FF2B5EF4-FFF2-40B4-BE49-F238E27FC236}">
                  <a16:creationId xmlns:a16="http://schemas.microsoft.com/office/drawing/2014/main" id="{CEAFC2F2-62D9-4DBC-B194-3F22405B03FB}"/>
                </a:ext>
              </a:extLst>
            </p:cNvPr>
            <p:cNvSpPr/>
            <p:nvPr/>
          </p:nvSpPr>
          <p:spPr>
            <a:xfrm>
              <a:off x="1664493" y="3790993"/>
              <a:ext cx="171450" cy="1714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601BFE86-8B92-4CFC-89CF-B38FE1B811D3}"/>
                </a:ext>
              </a:extLst>
            </p:cNvPr>
            <p:cNvSpPr/>
            <p:nvPr/>
          </p:nvSpPr>
          <p:spPr bwMode="auto">
            <a:xfrm>
              <a:off x="447676" y="3364706"/>
              <a:ext cx="329407" cy="300037"/>
            </a:xfrm>
            <a:custGeom>
              <a:avLst/>
              <a:gdLst>
                <a:gd name="connsiteX0" fmla="*/ 211376 w 442503"/>
                <a:gd name="connsiteY0" fmla="*/ 0 h 431968"/>
                <a:gd name="connsiteX1" fmla="*/ 442503 w 442503"/>
                <a:gd name="connsiteY1" fmla="*/ 0 h 431968"/>
                <a:gd name="connsiteX2" fmla="*/ 442503 w 442503"/>
                <a:gd name="connsiteY2" fmla="*/ 431968 h 431968"/>
                <a:gd name="connsiteX3" fmla="*/ 0 w 442503"/>
                <a:gd name="connsiteY3" fmla="*/ 431968 h 431968"/>
                <a:gd name="connsiteX4" fmla="*/ 0 w 442503"/>
                <a:gd name="connsiteY4" fmla="*/ 366114 h 431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503" h="431968">
                  <a:moveTo>
                    <a:pt x="211376" y="0"/>
                  </a:moveTo>
                  <a:lnTo>
                    <a:pt x="442503" y="0"/>
                  </a:lnTo>
                  <a:lnTo>
                    <a:pt x="442503" y="431968"/>
                  </a:lnTo>
                  <a:lnTo>
                    <a:pt x="0" y="431968"/>
                  </a:lnTo>
                  <a:lnTo>
                    <a:pt x="0" y="366114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9A5356BE-FC00-4A43-BDB1-2EAEAEC48AB4}"/>
                </a:ext>
              </a:extLst>
            </p:cNvPr>
            <p:cNvGrpSpPr/>
            <p:nvPr/>
          </p:nvGrpSpPr>
          <p:grpSpPr>
            <a:xfrm>
              <a:off x="425875" y="3194942"/>
              <a:ext cx="1581953" cy="807791"/>
              <a:chOff x="425875" y="3194942"/>
              <a:chExt cx="1581953" cy="807791"/>
            </a:xfrm>
          </p:grpSpPr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F8B4C103-AADF-4937-A99A-14B32EC50E16}"/>
                  </a:ext>
                </a:extLst>
              </p:cNvPr>
              <p:cNvSpPr/>
              <p:nvPr/>
            </p:nvSpPr>
            <p:spPr>
              <a:xfrm>
                <a:off x="425875" y="3350004"/>
                <a:ext cx="1554370" cy="540160"/>
              </a:xfrm>
              <a:custGeom>
                <a:avLst/>
                <a:gdLst>
                  <a:gd name="connsiteX0" fmla="*/ 1447558 w 1554370"/>
                  <a:gd name="connsiteY0" fmla="*/ 452058 h 540160"/>
                  <a:gd name="connsiteX1" fmla="*/ 1554370 w 1554370"/>
                  <a:gd name="connsiteY1" fmla="*/ 452058 h 540160"/>
                  <a:gd name="connsiteX2" fmla="*/ 1554370 w 1554370"/>
                  <a:gd name="connsiteY2" fmla="*/ 540160 h 540160"/>
                  <a:gd name="connsiteX3" fmla="*/ 1470230 w 1554370"/>
                  <a:gd name="connsiteY3" fmla="*/ 540160 h 540160"/>
                  <a:gd name="connsiteX4" fmla="*/ 1472561 w 1554370"/>
                  <a:gd name="connsiteY4" fmla="*/ 528612 h 540160"/>
                  <a:gd name="connsiteX5" fmla="*/ 1461187 w 1554370"/>
                  <a:gd name="connsiteY5" fmla="*/ 472273 h 540160"/>
                  <a:gd name="connsiteX6" fmla="*/ 187104 w 1554370"/>
                  <a:gd name="connsiteY6" fmla="*/ 32306 h 540160"/>
                  <a:gd name="connsiteX7" fmla="*/ 58126 w 1554370"/>
                  <a:gd name="connsiteY7" fmla="*/ 244061 h 540160"/>
                  <a:gd name="connsiteX8" fmla="*/ 58126 w 1554370"/>
                  <a:gd name="connsiteY8" fmla="*/ 282150 h 540160"/>
                  <a:gd name="connsiteX9" fmla="*/ 328133 w 1554370"/>
                  <a:gd name="connsiteY9" fmla="*/ 282150 h 540160"/>
                  <a:gd name="connsiteX10" fmla="*/ 328133 w 1554370"/>
                  <a:gd name="connsiteY10" fmla="*/ 32306 h 540160"/>
                  <a:gd name="connsiteX11" fmla="*/ 149207 w 1554370"/>
                  <a:gd name="connsiteY11" fmla="*/ 0 h 540160"/>
                  <a:gd name="connsiteX12" fmla="*/ 459389 w 1554370"/>
                  <a:gd name="connsiteY12" fmla="*/ 0 h 540160"/>
                  <a:gd name="connsiteX13" fmla="*/ 459389 w 1554370"/>
                  <a:gd name="connsiteY13" fmla="*/ 452058 h 540160"/>
                  <a:gd name="connsiteX14" fmla="*/ 1208087 w 1554370"/>
                  <a:gd name="connsiteY14" fmla="*/ 452058 h 540160"/>
                  <a:gd name="connsiteX15" fmla="*/ 1194458 w 1554370"/>
                  <a:gd name="connsiteY15" fmla="*/ 472273 h 540160"/>
                  <a:gd name="connsiteX16" fmla="*/ 1183084 w 1554370"/>
                  <a:gd name="connsiteY16" fmla="*/ 528612 h 540160"/>
                  <a:gd name="connsiteX17" fmla="*/ 1185415 w 1554370"/>
                  <a:gd name="connsiteY17" fmla="*/ 540160 h 540160"/>
                  <a:gd name="connsiteX18" fmla="*/ 459389 w 1554370"/>
                  <a:gd name="connsiteY18" fmla="*/ 540160 h 540160"/>
                  <a:gd name="connsiteX19" fmla="*/ 394128 w 1554370"/>
                  <a:gd name="connsiteY19" fmla="*/ 540160 h 540160"/>
                  <a:gd name="connsiteX20" fmla="*/ 396459 w 1554370"/>
                  <a:gd name="connsiteY20" fmla="*/ 528612 h 540160"/>
                  <a:gd name="connsiteX21" fmla="*/ 251721 w 1554370"/>
                  <a:gd name="connsiteY21" fmla="*/ 383873 h 540160"/>
                  <a:gd name="connsiteX22" fmla="*/ 106982 w 1554370"/>
                  <a:gd name="connsiteY22" fmla="*/ 528612 h 540160"/>
                  <a:gd name="connsiteX23" fmla="*/ 109313 w 1554370"/>
                  <a:gd name="connsiteY23" fmla="*/ 540160 h 540160"/>
                  <a:gd name="connsiteX24" fmla="*/ 0 w 1554370"/>
                  <a:gd name="connsiteY24" fmla="*/ 540160 h 540160"/>
                  <a:gd name="connsiteX25" fmla="*/ 0 w 1554370"/>
                  <a:gd name="connsiteY25" fmla="*/ 258434 h 54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554370" h="540160">
                    <a:moveTo>
                      <a:pt x="1447558" y="452058"/>
                    </a:moveTo>
                    <a:lnTo>
                      <a:pt x="1554370" y="452058"/>
                    </a:lnTo>
                    <a:lnTo>
                      <a:pt x="1554370" y="540160"/>
                    </a:lnTo>
                    <a:lnTo>
                      <a:pt x="1470230" y="540160"/>
                    </a:lnTo>
                    <a:lnTo>
                      <a:pt x="1472561" y="528612"/>
                    </a:lnTo>
                    <a:cubicBezTo>
                      <a:pt x="1472561" y="508627"/>
                      <a:pt x="1468511" y="489589"/>
                      <a:pt x="1461187" y="472273"/>
                    </a:cubicBezTo>
                    <a:close/>
                    <a:moveTo>
                      <a:pt x="187104" y="32306"/>
                    </a:moveTo>
                    <a:lnTo>
                      <a:pt x="58126" y="244061"/>
                    </a:lnTo>
                    <a:lnTo>
                      <a:pt x="58126" y="282150"/>
                    </a:lnTo>
                    <a:lnTo>
                      <a:pt x="328133" y="282150"/>
                    </a:lnTo>
                    <a:lnTo>
                      <a:pt x="328133" y="32306"/>
                    </a:lnTo>
                    <a:close/>
                    <a:moveTo>
                      <a:pt x="149207" y="0"/>
                    </a:moveTo>
                    <a:lnTo>
                      <a:pt x="459389" y="0"/>
                    </a:lnTo>
                    <a:lnTo>
                      <a:pt x="459389" y="452058"/>
                    </a:lnTo>
                    <a:lnTo>
                      <a:pt x="1208087" y="452058"/>
                    </a:lnTo>
                    <a:lnTo>
                      <a:pt x="1194458" y="472273"/>
                    </a:lnTo>
                    <a:cubicBezTo>
                      <a:pt x="1187134" y="489589"/>
                      <a:pt x="1183084" y="508627"/>
                      <a:pt x="1183084" y="528612"/>
                    </a:cubicBezTo>
                    <a:lnTo>
                      <a:pt x="1185415" y="540160"/>
                    </a:lnTo>
                    <a:lnTo>
                      <a:pt x="459389" y="540160"/>
                    </a:lnTo>
                    <a:lnTo>
                      <a:pt x="394128" y="540160"/>
                    </a:lnTo>
                    <a:lnTo>
                      <a:pt x="396459" y="528612"/>
                    </a:lnTo>
                    <a:cubicBezTo>
                      <a:pt x="396459" y="448674"/>
                      <a:pt x="331658" y="383873"/>
                      <a:pt x="251721" y="383873"/>
                    </a:cubicBezTo>
                    <a:cubicBezTo>
                      <a:pt x="171783" y="383873"/>
                      <a:pt x="106982" y="448674"/>
                      <a:pt x="106982" y="528612"/>
                    </a:cubicBezTo>
                    <a:lnTo>
                      <a:pt x="109313" y="540160"/>
                    </a:lnTo>
                    <a:lnTo>
                      <a:pt x="0" y="540160"/>
                    </a:lnTo>
                    <a:lnTo>
                      <a:pt x="0" y="258434"/>
                    </a:lnTo>
                    <a:close/>
                  </a:path>
                </a:pathLst>
              </a:cu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29197373-7C64-4595-BE66-97A81318106A}"/>
                  </a:ext>
                </a:extLst>
              </p:cNvPr>
              <p:cNvSpPr/>
              <p:nvPr/>
            </p:nvSpPr>
            <p:spPr>
              <a:xfrm>
                <a:off x="1631948" y="3759235"/>
                <a:ext cx="243498" cy="243498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0788890E-D356-4C2D-B374-9E2D9B97EE4B}"/>
                  </a:ext>
                </a:extLst>
              </p:cNvPr>
              <p:cNvSpPr/>
              <p:nvPr/>
            </p:nvSpPr>
            <p:spPr>
              <a:xfrm>
                <a:off x="555846" y="3759235"/>
                <a:ext cx="243498" cy="243498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589134D2-FB9A-42DF-B4DB-FC165D33B4B4}"/>
                  </a:ext>
                </a:extLst>
              </p:cNvPr>
              <p:cNvSpPr/>
              <p:nvPr/>
            </p:nvSpPr>
            <p:spPr>
              <a:xfrm>
                <a:off x="919140" y="3194942"/>
                <a:ext cx="1088688" cy="584160"/>
              </a:xfrm>
              <a:custGeom>
                <a:avLst/>
                <a:gdLst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244649 h 525637"/>
                  <a:gd name="connsiteX25" fmla="*/ 0 w 1088688"/>
                  <a:gd name="connsiteY25" fmla="*/ 226347 h 525637"/>
                  <a:gd name="connsiteX26" fmla="*/ 0 w 1088688"/>
                  <a:gd name="connsiteY26" fmla="*/ 151652 h 525637"/>
                  <a:gd name="connsiteX27" fmla="*/ 0 w 1088688"/>
                  <a:gd name="connsiteY27" fmla="*/ 133350 h 525637"/>
                  <a:gd name="connsiteX28" fmla="*/ 0 w 1088688"/>
                  <a:gd name="connsiteY28" fmla="*/ 92997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244649 h 525637"/>
                  <a:gd name="connsiteX25" fmla="*/ 0 w 1088688"/>
                  <a:gd name="connsiteY25" fmla="*/ 226347 h 525637"/>
                  <a:gd name="connsiteX26" fmla="*/ 0 w 1088688"/>
                  <a:gd name="connsiteY26" fmla="*/ 151652 h 525637"/>
                  <a:gd name="connsiteX27" fmla="*/ 0 w 1088688"/>
                  <a:gd name="connsiteY27" fmla="*/ 92997 h 525637"/>
                  <a:gd name="connsiteX28" fmla="*/ 0 w 1088688"/>
                  <a:gd name="connsiteY28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244649 h 525637"/>
                  <a:gd name="connsiteX25" fmla="*/ 0 w 1088688"/>
                  <a:gd name="connsiteY25" fmla="*/ 226347 h 525637"/>
                  <a:gd name="connsiteX26" fmla="*/ 0 w 1088688"/>
                  <a:gd name="connsiteY26" fmla="*/ 151652 h 525637"/>
                  <a:gd name="connsiteX27" fmla="*/ 0 w 1088688"/>
                  <a:gd name="connsiteY27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244649 h 525637"/>
                  <a:gd name="connsiteX25" fmla="*/ 0 w 1088688"/>
                  <a:gd name="connsiteY25" fmla="*/ 226347 h 525637"/>
                  <a:gd name="connsiteX26" fmla="*/ 0 w 1088688"/>
                  <a:gd name="connsiteY26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244649 h 525637"/>
                  <a:gd name="connsiteX25" fmla="*/ 0 w 1088688"/>
                  <a:gd name="connsiteY25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226347 h 525637"/>
                  <a:gd name="connsiteX5" fmla="*/ 1088688 w 1088688"/>
                  <a:gd name="connsiteY5" fmla="*/ 244649 h 525637"/>
                  <a:gd name="connsiteX6" fmla="*/ 1088688 w 1088688"/>
                  <a:gd name="connsiteY6" fmla="*/ 280988 h 525637"/>
                  <a:gd name="connsiteX7" fmla="*/ 1088688 w 1088688"/>
                  <a:gd name="connsiteY7" fmla="*/ 285002 h 525637"/>
                  <a:gd name="connsiteX8" fmla="*/ 1088688 w 1088688"/>
                  <a:gd name="connsiteY8" fmla="*/ 373985 h 525637"/>
                  <a:gd name="connsiteX9" fmla="*/ 1088688 w 1088688"/>
                  <a:gd name="connsiteY9" fmla="*/ 377999 h 525637"/>
                  <a:gd name="connsiteX10" fmla="*/ 1088688 w 1088688"/>
                  <a:gd name="connsiteY10" fmla="*/ 432640 h 525637"/>
                  <a:gd name="connsiteX11" fmla="*/ 1088688 w 1088688"/>
                  <a:gd name="connsiteY11" fmla="*/ 525637 h 525637"/>
                  <a:gd name="connsiteX12" fmla="*/ 933834 w 1088688"/>
                  <a:gd name="connsiteY12" fmla="*/ 525637 h 525637"/>
                  <a:gd name="connsiteX13" fmla="*/ 933290 w 1088688"/>
                  <a:gd name="connsiteY13" fmla="*/ 524829 h 525637"/>
                  <a:gd name="connsiteX14" fmla="*/ 835111 w 1088688"/>
                  <a:gd name="connsiteY14" fmla="*/ 484162 h 525637"/>
                  <a:gd name="connsiteX15" fmla="*/ 736931 w 1088688"/>
                  <a:gd name="connsiteY15" fmla="*/ 524829 h 525637"/>
                  <a:gd name="connsiteX16" fmla="*/ 736387 w 1088688"/>
                  <a:gd name="connsiteY16" fmla="*/ 525637 h 525637"/>
                  <a:gd name="connsiteX17" fmla="*/ 0 w 1088688"/>
                  <a:gd name="connsiteY17" fmla="*/ 525637 h 525637"/>
                  <a:gd name="connsiteX18" fmla="*/ 0 w 1088688"/>
                  <a:gd name="connsiteY18" fmla="*/ 432640 h 525637"/>
                  <a:gd name="connsiteX19" fmla="*/ 0 w 1088688"/>
                  <a:gd name="connsiteY19" fmla="*/ 377999 h 525637"/>
                  <a:gd name="connsiteX20" fmla="*/ 0 w 1088688"/>
                  <a:gd name="connsiteY20" fmla="*/ 373985 h 525637"/>
                  <a:gd name="connsiteX21" fmla="*/ 0 w 1088688"/>
                  <a:gd name="connsiteY21" fmla="*/ 285002 h 525637"/>
                  <a:gd name="connsiteX22" fmla="*/ 0 w 1088688"/>
                  <a:gd name="connsiteY22" fmla="*/ 280988 h 525637"/>
                  <a:gd name="connsiteX23" fmla="*/ 0 w 1088688"/>
                  <a:gd name="connsiteY23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133350 h 525637"/>
                  <a:gd name="connsiteX3" fmla="*/ 1088688 w 1088688"/>
                  <a:gd name="connsiteY3" fmla="*/ 226347 h 525637"/>
                  <a:gd name="connsiteX4" fmla="*/ 1088688 w 1088688"/>
                  <a:gd name="connsiteY4" fmla="*/ 244649 h 525637"/>
                  <a:gd name="connsiteX5" fmla="*/ 1088688 w 1088688"/>
                  <a:gd name="connsiteY5" fmla="*/ 280988 h 525637"/>
                  <a:gd name="connsiteX6" fmla="*/ 1088688 w 1088688"/>
                  <a:gd name="connsiteY6" fmla="*/ 285002 h 525637"/>
                  <a:gd name="connsiteX7" fmla="*/ 1088688 w 1088688"/>
                  <a:gd name="connsiteY7" fmla="*/ 373985 h 525637"/>
                  <a:gd name="connsiteX8" fmla="*/ 1088688 w 1088688"/>
                  <a:gd name="connsiteY8" fmla="*/ 377999 h 525637"/>
                  <a:gd name="connsiteX9" fmla="*/ 1088688 w 1088688"/>
                  <a:gd name="connsiteY9" fmla="*/ 432640 h 525637"/>
                  <a:gd name="connsiteX10" fmla="*/ 1088688 w 1088688"/>
                  <a:gd name="connsiteY10" fmla="*/ 525637 h 525637"/>
                  <a:gd name="connsiteX11" fmla="*/ 933834 w 1088688"/>
                  <a:gd name="connsiteY11" fmla="*/ 525637 h 525637"/>
                  <a:gd name="connsiteX12" fmla="*/ 933290 w 1088688"/>
                  <a:gd name="connsiteY12" fmla="*/ 524829 h 525637"/>
                  <a:gd name="connsiteX13" fmla="*/ 835111 w 1088688"/>
                  <a:gd name="connsiteY13" fmla="*/ 484162 h 525637"/>
                  <a:gd name="connsiteX14" fmla="*/ 736931 w 1088688"/>
                  <a:gd name="connsiteY14" fmla="*/ 524829 h 525637"/>
                  <a:gd name="connsiteX15" fmla="*/ 736387 w 1088688"/>
                  <a:gd name="connsiteY15" fmla="*/ 525637 h 525637"/>
                  <a:gd name="connsiteX16" fmla="*/ 0 w 1088688"/>
                  <a:gd name="connsiteY16" fmla="*/ 525637 h 525637"/>
                  <a:gd name="connsiteX17" fmla="*/ 0 w 1088688"/>
                  <a:gd name="connsiteY17" fmla="*/ 432640 h 525637"/>
                  <a:gd name="connsiteX18" fmla="*/ 0 w 1088688"/>
                  <a:gd name="connsiteY18" fmla="*/ 377999 h 525637"/>
                  <a:gd name="connsiteX19" fmla="*/ 0 w 1088688"/>
                  <a:gd name="connsiteY19" fmla="*/ 373985 h 525637"/>
                  <a:gd name="connsiteX20" fmla="*/ 0 w 1088688"/>
                  <a:gd name="connsiteY20" fmla="*/ 285002 h 525637"/>
                  <a:gd name="connsiteX21" fmla="*/ 0 w 1088688"/>
                  <a:gd name="connsiteY21" fmla="*/ 280988 h 525637"/>
                  <a:gd name="connsiteX22" fmla="*/ 0 w 1088688"/>
                  <a:gd name="connsiteY22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226347 h 525637"/>
                  <a:gd name="connsiteX3" fmla="*/ 1088688 w 1088688"/>
                  <a:gd name="connsiteY3" fmla="*/ 244649 h 525637"/>
                  <a:gd name="connsiteX4" fmla="*/ 1088688 w 1088688"/>
                  <a:gd name="connsiteY4" fmla="*/ 280988 h 525637"/>
                  <a:gd name="connsiteX5" fmla="*/ 1088688 w 1088688"/>
                  <a:gd name="connsiteY5" fmla="*/ 285002 h 525637"/>
                  <a:gd name="connsiteX6" fmla="*/ 1088688 w 1088688"/>
                  <a:gd name="connsiteY6" fmla="*/ 373985 h 525637"/>
                  <a:gd name="connsiteX7" fmla="*/ 1088688 w 1088688"/>
                  <a:gd name="connsiteY7" fmla="*/ 377999 h 525637"/>
                  <a:gd name="connsiteX8" fmla="*/ 1088688 w 1088688"/>
                  <a:gd name="connsiteY8" fmla="*/ 432640 h 525637"/>
                  <a:gd name="connsiteX9" fmla="*/ 1088688 w 1088688"/>
                  <a:gd name="connsiteY9" fmla="*/ 525637 h 525637"/>
                  <a:gd name="connsiteX10" fmla="*/ 933834 w 1088688"/>
                  <a:gd name="connsiteY10" fmla="*/ 525637 h 525637"/>
                  <a:gd name="connsiteX11" fmla="*/ 933290 w 1088688"/>
                  <a:gd name="connsiteY11" fmla="*/ 524829 h 525637"/>
                  <a:gd name="connsiteX12" fmla="*/ 835111 w 1088688"/>
                  <a:gd name="connsiteY12" fmla="*/ 484162 h 525637"/>
                  <a:gd name="connsiteX13" fmla="*/ 736931 w 1088688"/>
                  <a:gd name="connsiteY13" fmla="*/ 524829 h 525637"/>
                  <a:gd name="connsiteX14" fmla="*/ 736387 w 1088688"/>
                  <a:gd name="connsiteY14" fmla="*/ 525637 h 525637"/>
                  <a:gd name="connsiteX15" fmla="*/ 0 w 1088688"/>
                  <a:gd name="connsiteY15" fmla="*/ 525637 h 525637"/>
                  <a:gd name="connsiteX16" fmla="*/ 0 w 1088688"/>
                  <a:gd name="connsiteY16" fmla="*/ 432640 h 525637"/>
                  <a:gd name="connsiteX17" fmla="*/ 0 w 1088688"/>
                  <a:gd name="connsiteY17" fmla="*/ 377999 h 525637"/>
                  <a:gd name="connsiteX18" fmla="*/ 0 w 1088688"/>
                  <a:gd name="connsiteY18" fmla="*/ 373985 h 525637"/>
                  <a:gd name="connsiteX19" fmla="*/ 0 w 1088688"/>
                  <a:gd name="connsiteY19" fmla="*/ 285002 h 525637"/>
                  <a:gd name="connsiteX20" fmla="*/ 0 w 1088688"/>
                  <a:gd name="connsiteY20" fmla="*/ 280988 h 525637"/>
                  <a:gd name="connsiteX21" fmla="*/ 0 w 1088688"/>
                  <a:gd name="connsiteY21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226347 h 525637"/>
                  <a:gd name="connsiteX3" fmla="*/ 1088688 w 1088688"/>
                  <a:gd name="connsiteY3" fmla="*/ 244649 h 525637"/>
                  <a:gd name="connsiteX4" fmla="*/ 1088688 w 1088688"/>
                  <a:gd name="connsiteY4" fmla="*/ 280988 h 525637"/>
                  <a:gd name="connsiteX5" fmla="*/ 1088688 w 1088688"/>
                  <a:gd name="connsiteY5" fmla="*/ 373985 h 525637"/>
                  <a:gd name="connsiteX6" fmla="*/ 1088688 w 1088688"/>
                  <a:gd name="connsiteY6" fmla="*/ 377999 h 525637"/>
                  <a:gd name="connsiteX7" fmla="*/ 1088688 w 1088688"/>
                  <a:gd name="connsiteY7" fmla="*/ 432640 h 525637"/>
                  <a:gd name="connsiteX8" fmla="*/ 1088688 w 1088688"/>
                  <a:gd name="connsiteY8" fmla="*/ 525637 h 525637"/>
                  <a:gd name="connsiteX9" fmla="*/ 933834 w 1088688"/>
                  <a:gd name="connsiteY9" fmla="*/ 525637 h 525637"/>
                  <a:gd name="connsiteX10" fmla="*/ 933290 w 1088688"/>
                  <a:gd name="connsiteY10" fmla="*/ 524829 h 525637"/>
                  <a:gd name="connsiteX11" fmla="*/ 835111 w 1088688"/>
                  <a:gd name="connsiteY11" fmla="*/ 484162 h 525637"/>
                  <a:gd name="connsiteX12" fmla="*/ 736931 w 1088688"/>
                  <a:gd name="connsiteY12" fmla="*/ 524829 h 525637"/>
                  <a:gd name="connsiteX13" fmla="*/ 736387 w 1088688"/>
                  <a:gd name="connsiteY13" fmla="*/ 525637 h 525637"/>
                  <a:gd name="connsiteX14" fmla="*/ 0 w 1088688"/>
                  <a:gd name="connsiteY14" fmla="*/ 525637 h 525637"/>
                  <a:gd name="connsiteX15" fmla="*/ 0 w 1088688"/>
                  <a:gd name="connsiteY15" fmla="*/ 432640 h 525637"/>
                  <a:gd name="connsiteX16" fmla="*/ 0 w 1088688"/>
                  <a:gd name="connsiteY16" fmla="*/ 377999 h 525637"/>
                  <a:gd name="connsiteX17" fmla="*/ 0 w 1088688"/>
                  <a:gd name="connsiteY17" fmla="*/ 373985 h 525637"/>
                  <a:gd name="connsiteX18" fmla="*/ 0 w 1088688"/>
                  <a:gd name="connsiteY18" fmla="*/ 285002 h 525637"/>
                  <a:gd name="connsiteX19" fmla="*/ 0 w 1088688"/>
                  <a:gd name="connsiteY19" fmla="*/ 280988 h 525637"/>
                  <a:gd name="connsiteX20" fmla="*/ 0 w 1088688"/>
                  <a:gd name="connsiteY20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226347 h 525637"/>
                  <a:gd name="connsiteX3" fmla="*/ 1088688 w 1088688"/>
                  <a:gd name="connsiteY3" fmla="*/ 280988 h 525637"/>
                  <a:gd name="connsiteX4" fmla="*/ 1088688 w 1088688"/>
                  <a:gd name="connsiteY4" fmla="*/ 373985 h 525637"/>
                  <a:gd name="connsiteX5" fmla="*/ 1088688 w 1088688"/>
                  <a:gd name="connsiteY5" fmla="*/ 377999 h 525637"/>
                  <a:gd name="connsiteX6" fmla="*/ 1088688 w 1088688"/>
                  <a:gd name="connsiteY6" fmla="*/ 432640 h 525637"/>
                  <a:gd name="connsiteX7" fmla="*/ 1088688 w 1088688"/>
                  <a:gd name="connsiteY7" fmla="*/ 525637 h 525637"/>
                  <a:gd name="connsiteX8" fmla="*/ 933834 w 1088688"/>
                  <a:gd name="connsiteY8" fmla="*/ 525637 h 525637"/>
                  <a:gd name="connsiteX9" fmla="*/ 933290 w 1088688"/>
                  <a:gd name="connsiteY9" fmla="*/ 524829 h 525637"/>
                  <a:gd name="connsiteX10" fmla="*/ 835111 w 1088688"/>
                  <a:gd name="connsiteY10" fmla="*/ 484162 h 525637"/>
                  <a:gd name="connsiteX11" fmla="*/ 736931 w 1088688"/>
                  <a:gd name="connsiteY11" fmla="*/ 524829 h 525637"/>
                  <a:gd name="connsiteX12" fmla="*/ 736387 w 1088688"/>
                  <a:gd name="connsiteY12" fmla="*/ 525637 h 525637"/>
                  <a:gd name="connsiteX13" fmla="*/ 0 w 1088688"/>
                  <a:gd name="connsiteY13" fmla="*/ 525637 h 525637"/>
                  <a:gd name="connsiteX14" fmla="*/ 0 w 1088688"/>
                  <a:gd name="connsiteY14" fmla="*/ 432640 h 525637"/>
                  <a:gd name="connsiteX15" fmla="*/ 0 w 1088688"/>
                  <a:gd name="connsiteY15" fmla="*/ 377999 h 525637"/>
                  <a:gd name="connsiteX16" fmla="*/ 0 w 1088688"/>
                  <a:gd name="connsiteY16" fmla="*/ 373985 h 525637"/>
                  <a:gd name="connsiteX17" fmla="*/ 0 w 1088688"/>
                  <a:gd name="connsiteY17" fmla="*/ 285002 h 525637"/>
                  <a:gd name="connsiteX18" fmla="*/ 0 w 1088688"/>
                  <a:gd name="connsiteY18" fmla="*/ 280988 h 525637"/>
                  <a:gd name="connsiteX19" fmla="*/ 0 w 1088688"/>
                  <a:gd name="connsiteY19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280988 h 525637"/>
                  <a:gd name="connsiteX3" fmla="*/ 1088688 w 1088688"/>
                  <a:gd name="connsiteY3" fmla="*/ 373985 h 525637"/>
                  <a:gd name="connsiteX4" fmla="*/ 1088688 w 1088688"/>
                  <a:gd name="connsiteY4" fmla="*/ 377999 h 525637"/>
                  <a:gd name="connsiteX5" fmla="*/ 1088688 w 1088688"/>
                  <a:gd name="connsiteY5" fmla="*/ 432640 h 525637"/>
                  <a:gd name="connsiteX6" fmla="*/ 1088688 w 1088688"/>
                  <a:gd name="connsiteY6" fmla="*/ 525637 h 525637"/>
                  <a:gd name="connsiteX7" fmla="*/ 933834 w 1088688"/>
                  <a:gd name="connsiteY7" fmla="*/ 525637 h 525637"/>
                  <a:gd name="connsiteX8" fmla="*/ 933290 w 1088688"/>
                  <a:gd name="connsiteY8" fmla="*/ 524829 h 525637"/>
                  <a:gd name="connsiteX9" fmla="*/ 835111 w 1088688"/>
                  <a:gd name="connsiteY9" fmla="*/ 484162 h 525637"/>
                  <a:gd name="connsiteX10" fmla="*/ 736931 w 1088688"/>
                  <a:gd name="connsiteY10" fmla="*/ 524829 h 525637"/>
                  <a:gd name="connsiteX11" fmla="*/ 736387 w 1088688"/>
                  <a:gd name="connsiteY11" fmla="*/ 525637 h 525637"/>
                  <a:gd name="connsiteX12" fmla="*/ 0 w 1088688"/>
                  <a:gd name="connsiteY12" fmla="*/ 525637 h 525637"/>
                  <a:gd name="connsiteX13" fmla="*/ 0 w 1088688"/>
                  <a:gd name="connsiteY13" fmla="*/ 432640 h 525637"/>
                  <a:gd name="connsiteX14" fmla="*/ 0 w 1088688"/>
                  <a:gd name="connsiteY14" fmla="*/ 377999 h 525637"/>
                  <a:gd name="connsiteX15" fmla="*/ 0 w 1088688"/>
                  <a:gd name="connsiteY15" fmla="*/ 373985 h 525637"/>
                  <a:gd name="connsiteX16" fmla="*/ 0 w 1088688"/>
                  <a:gd name="connsiteY16" fmla="*/ 285002 h 525637"/>
                  <a:gd name="connsiteX17" fmla="*/ 0 w 1088688"/>
                  <a:gd name="connsiteY17" fmla="*/ 280988 h 525637"/>
                  <a:gd name="connsiteX18" fmla="*/ 0 w 1088688"/>
                  <a:gd name="connsiteY18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373985 h 525637"/>
                  <a:gd name="connsiteX3" fmla="*/ 1088688 w 1088688"/>
                  <a:gd name="connsiteY3" fmla="*/ 377999 h 525637"/>
                  <a:gd name="connsiteX4" fmla="*/ 1088688 w 1088688"/>
                  <a:gd name="connsiteY4" fmla="*/ 432640 h 525637"/>
                  <a:gd name="connsiteX5" fmla="*/ 1088688 w 1088688"/>
                  <a:gd name="connsiteY5" fmla="*/ 525637 h 525637"/>
                  <a:gd name="connsiteX6" fmla="*/ 933834 w 1088688"/>
                  <a:gd name="connsiteY6" fmla="*/ 525637 h 525637"/>
                  <a:gd name="connsiteX7" fmla="*/ 933290 w 1088688"/>
                  <a:gd name="connsiteY7" fmla="*/ 524829 h 525637"/>
                  <a:gd name="connsiteX8" fmla="*/ 835111 w 1088688"/>
                  <a:gd name="connsiteY8" fmla="*/ 484162 h 525637"/>
                  <a:gd name="connsiteX9" fmla="*/ 736931 w 1088688"/>
                  <a:gd name="connsiteY9" fmla="*/ 524829 h 525637"/>
                  <a:gd name="connsiteX10" fmla="*/ 736387 w 1088688"/>
                  <a:gd name="connsiteY10" fmla="*/ 525637 h 525637"/>
                  <a:gd name="connsiteX11" fmla="*/ 0 w 1088688"/>
                  <a:gd name="connsiteY11" fmla="*/ 525637 h 525637"/>
                  <a:gd name="connsiteX12" fmla="*/ 0 w 1088688"/>
                  <a:gd name="connsiteY12" fmla="*/ 432640 h 525637"/>
                  <a:gd name="connsiteX13" fmla="*/ 0 w 1088688"/>
                  <a:gd name="connsiteY13" fmla="*/ 377999 h 525637"/>
                  <a:gd name="connsiteX14" fmla="*/ 0 w 1088688"/>
                  <a:gd name="connsiteY14" fmla="*/ 373985 h 525637"/>
                  <a:gd name="connsiteX15" fmla="*/ 0 w 1088688"/>
                  <a:gd name="connsiteY15" fmla="*/ 285002 h 525637"/>
                  <a:gd name="connsiteX16" fmla="*/ 0 w 1088688"/>
                  <a:gd name="connsiteY16" fmla="*/ 280988 h 525637"/>
                  <a:gd name="connsiteX17" fmla="*/ 0 w 1088688"/>
                  <a:gd name="connsiteY17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373985 h 525637"/>
                  <a:gd name="connsiteX3" fmla="*/ 1088688 w 1088688"/>
                  <a:gd name="connsiteY3" fmla="*/ 432640 h 525637"/>
                  <a:gd name="connsiteX4" fmla="*/ 1088688 w 1088688"/>
                  <a:gd name="connsiteY4" fmla="*/ 525637 h 525637"/>
                  <a:gd name="connsiteX5" fmla="*/ 933834 w 1088688"/>
                  <a:gd name="connsiteY5" fmla="*/ 525637 h 525637"/>
                  <a:gd name="connsiteX6" fmla="*/ 933290 w 1088688"/>
                  <a:gd name="connsiteY6" fmla="*/ 524829 h 525637"/>
                  <a:gd name="connsiteX7" fmla="*/ 835111 w 1088688"/>
                  <a:gd name="connsiteY7" fmla="*/ 484162 h 525637"/>
                  <a:gd name="connsiteX8" fmla="*/ 736931 w 1088688"/>
                  <a:gd name="connsiteY8" fmla="*/ 524829 h 525637"/>
                  <a:gd name="connsiteX9" fmla="*/ 736387 w 1088688"/>
                  <a:gd name="connsiteY9" fmla="*/ 525637 h 525637"/>
                  <a:gd name="connsiteX10" fmla="*/ 0 w 1088688"/>
                  <a:gd name="connsiteY10" fmla="*/ 525637 h 525637"/>
                  <a:gd name="connsiteX11" fmla="*/ 0 w 1088688"/>
                  <a:gd name="connsiteY11" fmla="*/ 432640 h 525637"/>
                  <a:gd name="connsiteX12" fmla="*/ 0 w 1088688"/>
                  <a:gd name="connsiteY12" fmla="*/ 377999 h 525637"/>
                  <a:gd name="connsiteX13" fmla="*/ 0 w 1088688"/>
                  <a:gd name="connsiteY13" fmla="*/ 373985 h 525637"/>
                  <a:gd name="connsiteX14" fmla="*/ 0 w 1088688"/>
                  <a:gd name="connsiteY14" fmla="*/ 285002 h 525637"/>
                  <a:gd name="connsiteX15" fmla="*/ 0 w 1088688"/>
                  <a:gd name="connsiteY15" fmla="*/ 280988 h 525637"/>
                  <a:gd name="connsiteX16" fmla="*/ 0 w 1088688"/>
                  <a:gd name="connsiteY16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373985 h 525637"/>
                  <a:gd name="connsiteX3" fmla="*/ 1088688 w 1088688"/>
                  <a:gd name="connsiteY3" fmla="*/ 525637 h 525637"/>
                  <a:gd name="connsiteX4" fmla="*/ 933834 w 1088688"/>
                  <a:gd name="connsiteY4" fmla="*/ 525637 h 525637"/>
                  <a:gd name="connsiteX5" fmla="*/ 933290 w 1088688"/>
                  <a:gd name="connsiteY5" fmla="*/ 524829 h 525637"/>
                  <a:gd name="connsiteX6" fmla="*/ 835111 w 1088688"/>
                  <a:gd name="connsiteY6" fmla="*/ 484162 h 525637"/>
                  <a:gd name="connsiteX7" fmla="*/ 736931 w 1088688"/>
                  <a:gd name="connsiteY7" fmla="*/ 524829 h 525637"/>
                  <a:gd name="connsiteX8" fmla="*/ 736387 w 1088688"/>
                  <a:gd name="connsiteY8" fmla="*/ 525637 h 525637"/>
                  <a:gd name="connsiteX9" fmla="*/ 0 w 1088688"/>
                  <a:gd name="connsiteY9" fmla="*/ 525637 h 525637"/>
                  <a:gd name="connsiteX10" fmla="*/ 0 w 1088688"/>
                  <a:gd name="connsiteY10" fmla="*/ 432640 h 525637"/>
                  <a:gd name="connsiteX11" fmla="*/ 0 w 1088688"/>
                  <a:gd name="connsiteY11" fmla="*/ 377999 h 525637"/>
                  <a:gd name="connsiteX12" fmla="*/ 0 w 1088688"/>
                  <a:gd name="connsiteY12" fmla="*/ 373985 h 525637"/>
                  <a:gd name="connsiteX13" fmla="*/ 0 w 1088688"/>
                  <a:gd name="connsiteY13" fmla="*/ 285002 h 525637"/>
                  <a:gd name="connsiteX14" fmla="*/ 0 w 1088688"/>
                  <a:gd name="connsiteY14" fmla="*/ 280988 h 525637"/>
                  <a:gd name="connsiteX15" fmla="*/ 0 w 1088688"/>
                  <a:gd name="connsiteY15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432640 h 525637"/>
                  <a:gd name="connsiteX10" fmla="*/ 0 w 1088688"/>
                  <a:gd name="connsiteY10" fmla="*/ 377999 h 525637"/>
                  <a:gd name="connsiteX11" fmla="*/ 0 w 1088688"/>
                  <a:gd name="connsiteY11" fmla="*/ 373985 h 525637"/>
                  <a:gd name="connsiteX12" fmla="*/ 0 w 1088688"/>
                  <a:gd name="connsiteY12" fmla="*/ 285002 h 525637"/>
                  <a:gd name="connsiteX13" fmla="*/ 0 w 1088688"/>
                  <a:gd name="connsiteY13" fmla="*/ 280988 h 525637"/>
                  <a:gd name="connsiteX14" fmla="*/ 0 w 1088688"/>
                  <a:gd name="connsiteY14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377999 h 525637"/>
                  <a:gd name="connsiteX10" fmla="*/ 0 w 1088688"/>
                  <a:gd name="connsiteY10" fmla="*/ 373985 h 525637"/>
                  <a:gd name="connsiteX11" fmla="*/ 0 w 1088688"/>
                  <a:gd name="connsiteY11" fmla="*/ 285002 h 525637"/>
                  <a:gd name="connsiteX12" fmla="*/ 0 w 1088688"/>
                  <a:gd name="connsiteY12" fmla="*/ 280988 h 525637"/>
                  <a:gd name="connsiteX13" fmla="*/ 0 w 1088688"/>
                  <a:gd name="connsiteY13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377999 h 525637"/>
                  <a:gd name="connsiteX10" fmla="*/ 0 w 1088688"/>
                  <a:gd name="connsiteY10" fmla="*/ 285002 h 525637"/>
                  <a:gd name="connsiteX11" fmla="*/ 0 w 1088688"/>
                  <a:gd name="connsiteY11" fmla="*/ 280988 h 525637"/>
                  <a:gd name="connsiteX12" fmla="*/ 0 w 1088688"/>
                  <a:gd name="connsiteY12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285002 h 525637"/>
                  <a:gd name="connsiteX10" fmla="*/ 0 w 1088688"/>
                  <a:gd name="connsiteY10" fmla="*/ 280988 h 525637"/>
                  <a:gd name="connsiteX11" fmla="*/ 0 w 1088688"/>
                  <a:gd name="connsiteY11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285002 h 525637"/>
                  <a:gd name="connsiteX10" fmla="*/ 0 w 1088688"/>
                  <a:gd name="connsiteY10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0 h 525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8688" h="525637">
                    <a:moveTo>
                      <a:pt x="0" y="0"/>
                    </a:moveTo>
                    <a:lnTo>
                      <a:pt x="1088688" y="0"/>
                    </a:lnTo>
                    <a:lnTo>
                      <a:pt x="1088688" y="525637"/>
                    </a:lnTo>
                    <a:lnTo>
                      <a:pt x="933834" y="525637"/>
                    </a:lnTo>
                    <a:lnTo>
                      <a:pt x="933290" y="524829"/>
                    </a:lnTo>
                    <a:cubicBezTo>
                      <a:pt x="908164" y="499704"/>
                      <a:pt x="873452" y="484162"/>
                      <a:pt x="835111" y="484162"/>
                    </a:cubicBezTo>
                    <a:cubicBezTo>
                      <a:pt x="796769" y="484162"/>
                      <a:pt x="762058" y="499704"/>
                      <a:pt x="736931" y="524829"/>
                    </a:cubicBezTo>
                    <a:lnTo>
                      <a:pt x="736387" y="525637"/>
                    </a:lnTo>
                    <a:lnTo>
                      <a:pt x="0" y="525637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Horz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pattFill prst="dk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75000"/>
                      </a:schemeClr>
                    </a:bgClr>
                  </a:pattFill>
                </a:endParaRPr>
              </a:p>
            </p:txBody>
          </p:sp>
        </p:grpSp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6D5B1670-CF54-4CB6-B8E3-07508C23A28D}"/>
                </a:ext>
              </a:extLst>
            </p:cNvPr>
            <p:cNvSpPr/>
            <p:nvPr/>
          </p:nvSpPr>
          <p:spPr>
            <a:xfrm rot="16200000">
              <a:off x="437145" y="3554029"/>
              <a:ext cx="118653" cy="297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4A8C90BF-18BF-4CAA-B26C-A39BE131B1C6}"/>
              </a:ext>
            </a:extLst>
          </p:cNvPr>
          <p:cNvGrpSpPr/>
          <p:nvPr/>
        </p:nvGrpSpPr>
        <p:grpSpPr>
          <a:xfrm>
            <a:off x="2300395" y="3320785"/>
            <a:ext cx="1581952" cy="681948"/>
            <a:chOff x="2300395" y="3320785"/>
            <a:chExt cx="1581952" cy="681948"/>
          </a:xfrm>
        </p:grpSpPr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E15B2B8F-1665-4094-ACCB-688389D879F7}"/>
                </a:ext>
              </a:extLst>
            </p:cNvPr>
            <p:cNvSpPr/>
            <p:nvPr/>
          </p:nvSpPr>
          <p:spPr>
            <a:xfrm>
              <a:off x="2459830" y="3790993"/>
              <a:ext cx="171450" cy="1714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楕円 230">
              <a:extLst>
                <a:ext uri="{FF2B5EF4-FFF2-40B4-BE49-F238E27FC236}">
                  <a16:creationId xmlns:a16="http://schemas.microsoft.com/office/drawing/2014/main" id="{0054ADF6-D127-4752-917A-3822903F2211}"/>
                </a:ext>
              </a:extLst>
            </p:cNvPr>
            <p:cNvSpPr/>
            <p:nvPr/>
          </p:nvSpPr>
          <p:spPr>
            <a:xfrm>
              <a:off x="3544555" y="3790993"/>
              <a:ext cx="171450" cy="1714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DB8A6473-269A-4D46-BB89-5477C1196E20}"/>
                </a:ext>
              </a:extLst>
            </p:cNvPr>
            <p:cNvSpPr/>
            <p:nvPr/>
          </p:nvSpPr>
          <p:spPr bwMode="auto">
            <a:xfrm>
              <a:off x="2321720" y="3364706"/>
              <a:ext cx="329407" cy="300037"/>
            </a:xfrm>
            <a:custGeom>
              <a:avLst/>
              <a:gdLst>
                <a:gd name="connsiteX0" fmla="*/ 211376 w 442503"/>
                <a:gd name="connsiteY0" fmla="*/ 0 h 431968"/>
                <a:gd name="connsiteX1" fmla="*/ 442503 w 442503"/>
                <a:gd name="connsiteY1" fmla="*/ 0 h 431968"/>
                <a:gd name="connsiteX2" fmla="*/ 442503 w 442503"/>
                <a:gd name="connsiteY2" fmla="*/ 431968 h 431968"/>
                <a:gd name="connsiteX3" fmla="*/ 0 w 442503"/>
                <a:gd name="connsiteY3" fmla="*/ 431968 h 431968"/>
                <a:gd name="connsiteX4" fmla="*/ 0 w 442503"/>
                <a:gd name="connsiteY4" fmla="*/ 366114 h 431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503" h="431968">
                  <a:moveTo>
                    <a:pt x="211376" y="0"/>
                  </a:moveTo>
                  <a:lnTo>
                    <a:pt x="442503" y="0"/>
                  </a:lnTo>
                  <a:lnTo>
                    <a:pt x="442503" y="431968"/>
                  </a:lnTo>
                  <a:lnTo>
                    <a:pt x="0" y="431968"/>
                  </a:lnTo>
                  <a:lnTo>
                    <a:pt x="0" y="366114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83F54424-4F63-4621-8B94-5B262835F231}"/>
                </a:ext>
              </a:extLst>
            </p:cNvPr>
            <p:cNvGrpSpPr/>
            <p:nvPr/>
          </p:nvGrpSpPr>
          <p:grpSpPr>
            <a:xfrm>
              <a:off x="2300395" y="3320785"/>
              <a:ext cx="1554370" cy="681948"/>
              <a:chOff x="2300395" y="3320785"/>
              <a:chExt cx="1554370" cy="681948"/>
            </a:xfrm>
          </p:grpSpPr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2121F81B-7457-4B06-89EB-3B0B10D5ABB2}"/>
                  </a:ext>
                </a:extLst>
              </p:cNvPr>
              <p:cNvSpPr/>
              <p:nvPr/>
            </p:nvSpPr>
            <p:spPr>
              <a:xfrm>
                <a:off x="2300395" y="3350004"/>
                <a:ext cx="1554370" cy="540160"/>
              </a:xfrm>
              <a:custGeom>
                <a:avLst/>
                <a:gdLst>
                  <a:gd name="connsiteX0" fmla="*/ 1447558 w 1554370"/>
                  <a:gd name="connsiteY0" fmla="*/ 452058 h 540160"/>
                  <a:gd name="connsiteX1" fmla="*/ 1554370 w 1554370"/>
                  <a:gd name="connsiteY1" fmla="*/ 452058 h 540160"/>
                  <a:gd name="connsiteX2" fmla="*/ 1554370 w 1554370"/>
                  <a:gd name="connsiteY2" fmla="*/ 540160 h 540160"/>
                  <a:gd name="connsiteX3" fmla="*/ 1470230 w 1554370"/>
                  <a:gd name="connsiteY3" fmla="*/ 540160 h 540160"/>
                  <a:gd name="connsiteX4" fmla="*/ 1472561 w 1554370"/>
                  <a:gd name="connsiteY4" fmla="*/ 528612 h 540160"/>
                  <a:gd name="connsiteX5" fmla="*/ 1461187 w 1554370"/>
                  <a:gd name="connsiteY5" fmla="*/ 472273 h 540160"/>
                  <a:gd name="connsiteX6" fmla="*/ 182158 w 1554370"/>
                  <a:gd name="connsiteY6" fmla="*/ 32306 h 540160"/>
                  <a:gd name="connsiteX7" fmla="*/ 53180 w 1554370"/>
                  <a:gd name="connsiteY7" fmla="*/ 244061 h 540160"/>
                  <a:gd name="connsiteX8" fmla="*/ 53180 w 1554370"/>
                  <a:gd name="connsiteY8" fmla="*/ 282150 h 540160"/>
                  <a:gd name="connsiteX9" fmla="*/ 323187 w 1554370"/>
                  <a:gd name="connsiteY9" fmla="*/ 282150 h 540160"/>
                  <a:gd name="connsiteX10" fmla="*/ 323187 w 1554370"/>
                  <a:gd name="connsiteY10" fmla="*/ 32306 h 540160"/>
                  <a:gd name="connsiteX11" fmla="*/ 149207 w 1554370"/>
                  <a:gd name="connsiteY11" fmla="*/ 0 h 540160"/>
                  <a:gd name="connsiteX12" fmla="*/ 459389 w 1554370"/>
                  <a:gd name="connsiteY12" fmla="*/ 0 h 540160"/>
                  <a:gd name="connsiteX13" fmla="*/ 459389 w 1554370"/>
                  <a:gd name="connsiteY13" fmla="*/ 452058 h 540160"/>
                  <a:gd name="connsiteX14" fmla="*/ 1208087 w 1554370"/>
                  <a:gd name="connsiteY14" fmla="*/ 452058 h 540160"/>
                  <a:gd name="connsiteX15" fmla="*/ 1194458 w 1554370"/>
                  <a:gd name="connsiteY15" fmla="*/ 472273 h 540160"/>
                  <a:gd name="connsiteX16" fmla="*/ 1183084 w 1554370"/>
                  <a:gd name="connsiteY16" fmla="*/ 528612 h 540160"/>
                  <a:gd name="connsiteX17" fmla="*/ 1185415 w 1554370"/>
                  <a:gd name="connsiteY17" fmla="*/ 540160 h 540160"/>
                  <a:gd name="connsiteX18" fmla="*/ 459389 w 1554370"/>
                  <a:gd name="connsiteY18" fmla="*/ 540160 h 540160"/>
                  <a:gd name="connsiteX19" fmla="*/ 394128 w 1554370"/>
                  <a:gd name="connsiteY19" fmla="*/ 540160 h 540160"/>
                  <a:gd name="connsiteX20" fmla="*/ 396459 w 1554370"/>
                  <a:gd name="connsiteY20" fmla="*/ 528612 h 540160"/>
                  <a:gd name="connsiteX21" fmla="*/ 251721 w 1554370"/>
                  <a:gd name="connsiteY21" fmla="*/ 383873 h 540160"/>
                  <a:gd name="connsiteX22" fmla="*/ 106982 w 1554370"/>
                  <a:gd name="connsiteY22" fmla="*/ 528612 h 540160"/>
                  <a:gd name="connsiteX23" fmla="*/ 109313 w 1554370"/>
                  <a:gd name="connsiteY23" fmla="*/ 540160 h 540160"/>
                  <a:gd name="connsiteX24" fmla="*/ 0 w 1554370"/>
                  <a:gd name="connsiteY24" fmla="*/ 540160 h 540160"/>
                  <a:gd name="connsiteX25" fmla="*/ 0 w 1554370"/>
                  <a:gd name="connsiteY25" fmla="*/ 258434 h 54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554370" h="540160">
                    <a:moveTo>
                      <a:pt x="1447558" y="452058"/>
                    </a:moveTo>
                    <a:lnTo>
                      <a:pt x="1554370" y="452058"/>
                    </a:lnTo>
                    <a:lnTo>
                      <a:pt x="1554370" y="540160"/>
                    </a:lnTo>
                    <a:lnTo>
                      <a:pt x="1470230" y="540160"/>
                    </a:lnTo>
                    <a:lnTo>
                      <a:pt x="1472561" y="528612"/>
                    </a:lnTo>
                    <a:cubicBezTo>
                      <a:pt x="1472561" y="508627"/>
                      <a:pt x="1468511" y="489589"/>
                      <a:pt x="1461187" y="472273"/>
                    </a:cubicBezTo>
                    <a:close/>
                    <a:moveTo>
                      <a:pt x="182158" y="32306"/>
                    </a:moveTo>
                    <a:lnTo>
                      <a:pt x="53180" y="244061"/>
                    </a:lnTo>
                    <a:lnTo>
                      <a:pt x="53180" y="282150"/>
                    </a:lnTo>
                    <a:lnTo>
                      <a:pt x="323187" y="282150"/>
                    </a:lnTo>
                    <a:lnTo>
                      <a:pt x="323187" y="32306"/>
                    </a:lnTo>
                    <a:close/>
                    <a:moveTo>
                      <a:pt x="149207" y="0"/>
                    </a:moveTo>
                    <a:lnTo>
                      <a:pt x="459389" y="0"/>
                    </a:lnTo>
                    <a:lnTo>
                      <a:pt x="459389" y="452058"/>
                    </a:lnTo>
                    <a:lnTo>
                      <a:pt x="1208087" y="452058"/>
                    </a:lnTo>
                    <a:lnTo>
                      <a:pt x="1194458" y="472273"/>
                    </a:lnTo>
                    <a:cubicBezTo>
                      <a:pt x="1187134" y="489589"/>
                      <a:pt x="1183084" y="508627"/>
                      <a:pt x="1183084" y="528612"/>
                    </a:cubicBezTo>
                    <a:lnTo>
                      <a:pt x="1185415" y="540160"/>
                    </a:lnTo>
                    <a:lnTo>
                      <a:pt x="459389" y="540160"/>
                    </a:lnTo>
                    <a:lnTo>
                      <a:pt x="394128" y="540160"/>
                    </a:lnTo>
                    <a:lnTo>
                      <a:pt x="396459" y="528612"/>
                    </a:lnTo>
                    <a:cubicBezTo>
                      <a:pt x="396459" y="448674"/>
                      <a:pt x="331658" y="383873"/>
                      <a:pt x="251721" y="383873"/>
                    </a:cubicBezTo>
                    <a:cubicBezTo>
                      <a:pt x="171783" y="383873"/>
                      <a:pt x="106982" y="448674"/>
                      <a:pt x="106982" y="528612"/>
                    </a:cubicBezTo>
                    <a:lnTo>
                      <a:pt x="109313" y="540160"/>
                    </a:lnTo>
                    <a:lnTo>
                      <a:pt x="0" y="540160"/>
                    </a:lnTo>
                    <a:lnTo>
                      <a:pt x="0" y="258434"/>
                    </a:lnTo>
                    <a:close/>
                  </a:path>
                </a:pathLst>
              </a:cu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F9F9C9FE-7FD5-4167-9DAA-856B9F9EFD8C}"/>
                  </a:ext>
                </a:extLst>
              </p:cNvPr>
              <p:cNvSpPr/>
              <p:nvPr/>
            </p:nvSpPr>
            <p:spPr bwMode="auto">
              <a:xfrm>
                <a:off x="2857500" y="3320785"/>
                <a:ext cx="994310" cy="335861"/>
              </a:xfrm>
              <a:custGeom>
                <a:avLst/>
                <a:gdLst>
                  <a:gd name="connsiteX0" fmla="*/ 306956 w 1564031"/>
                  <a:gd name="connsiteY0" fmla="*/ 0 h 572521"/>
                  <a:gd name="connsiteX1" fmla="*/ 540121 w 1564031"/>
                  <a:gd name="connsiteY1" fmla="*/ 207195 h 572521"/>
                  <a:gd name="connsiteX2" fmla="*/ 552225 w 1564031"/>
                  <a:gd name="connsiteY2" fmla="*/ 239474 h 572521"/>
                  <a:gd name="connsiteX3" fmla="*/ 564329 w 1564031"/>
                  <a:gd name="connsiteY3" fmla="*/ 207195 h 572521"/>
                  <a:gd name="connsiteX4" fmla="*/ 797494 w 1564031"/>
                  <a:gd name="connsiteY4" fmla="*/ 0 h 572521"/>
                  <a:gd name="connsiteX5" fmla="*/ 993638 w 1564031"/>
                  <a:gd name="connsiteY5" fmla="*/ 136912 h 572521"/>
                  <a:gd name="connsiteX6" fmla="*/ 1027284 w 1564031"/>
                  <a:gd name="connsiteY6" fmla="*/ 200790 h 572521"/>
                  <a:gd name="connsiteX7" fmla="*/ 1060930 w 1564031"/>
                  <a:gd name="connsiteY7" fmla="*/ 136912 h 572521"/>
                  <a:gd name="connsiteX8" fmla="*/ 1257075 w 1564031"/>
                  <a:gd name="connsiteY8" fmla="*/ 0 h 572521"/>
                  <a:gd name="connsiteX9" fmla="*/ 1559169 w 1564031"/>
                  <a:gd name="connsiteY9" fmla="*/ 478733 h 572521"/>
                  <a:gd name="connsiteX10" fmla="*/ 1564031 w 1564031"/>
                  <a:gd name="connsiteY10" fmla="*/ 572521 h 572521"/>
                  <a:gd name="connsiteX11" fmla="*/ 1104450 w 1564031"/>
                  <a:gd name="connsiteY11" fmla="*/ 572521 h 572521"/>
                  <a:gd name="connsiteX12" fmla="*/ 950118 w 1564031"/>
                  <a:gd name="connsiteY12" fmla="*/ 572521 h 572521"/>
                  <a:gd name="connsiteX13" fmla="*/ 613913 w 1564031"/>
                  <a:gd name="connsiteY13" fmla="*/ 572521 h 572521"/>
                  <a:gd name="connsiteX14" fmla="*/ 490537 w 1564031"/>
                  <a:gd name="connsiteY14" fmla="*/ 572521 h 572521"/>
                  <a:gd name="connsiteX15" fmla="*/ 0 w 1564031"/>
                  <a:gd name="connsiteY15" fmla="*/ 572521 h 572521"/>
                  <a:gd name="connsiteX16" fmla="*/ 4863 w 1564031"/>
                  <a:gd name="connsiteY16" fmla="*/ 478733 h 572521"/>
                  <a:gd name="connsiteX17" fmla="*/ 306956 w 1564031"/>
                  <a:gd name="connsiteY17" fmla="*/ 0 h 572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64031" h="572521">
                    <a:moveTo>
                      <a:pt x="306956" y="0"/>
                    </a:moveTo>
                    <a:cubicBezTo>
                      <a:pt x="400090" y="0"/>
                      <a:pt x="483580" y="80282"/>
                      <a:pt x="540121" y="207195"/>
                    </a:cubicBezTo>
                    <a:lnTo>
                      <a:pt x="552225" y="239474"/>
                    </a:lnTo>
                    <a:lnTo>
                      <a:pt x="564329" y="207195"/>
                    </a:lnTo>
                    <a:cubicBezTo>
                      <a:pt x="620870" y="80282"/>
                      <a:pt x="704360" y="0"/>
                      <a:pt x="797494" y="0"/>
                    </a:cubicBezTo>
                    <a:cubicBezTo>
                      <a:pt x="872000" y="0"/>
                      <a:pt x="940336" y="51380"/>
                      <a:pt x="993638" y="136912"/>
                    </a:cubicBezTo>
                    <a:lnTo>
                      <a:pt x="1027284" y="200790"/>
                    </a:lnTo>
                    <a:lnTo>
                      <a:pt x="1060930" y="136912"/>
                    </a:lnTo>
                    <a:cubicBezTo>
                      <a:pt x="1114233" y="51380"/>
                      <a:pt x="1182568" y="0"/>
                      <a:pt x="1257075" y="0"/>
                    </a:cubicBezTo>
                    <a:cubicBezTo>
                      <a:pt x="1406088" y="0"/>
                      <a:pt x="1530415" y="205521"/>
                      <a:pt x="1559169" y="478733"/>
                    </a:cubicBezTo>
                    <a:lnTo>
                      <a:pt x="1564031" y="572521"/>
                    </a:lnTo>
                    <a:lnTo>
                      <a:pt x="1104450" y="572521"/>
                    </a:lnTo>
                    <a:lnTo>
                      <a:pt x="950118" y="572521"/>
                    </a:lnTo>
                    <a:lnTo>
                      <a:pt x="613913" y="572521"/>
                    </a:lnTo>
                    <a:lnTo>
                      <a:pt x="490537" y="572521"/>
                    </a:lnTo>
                    <a:lnTo>
                      <a:pt x="0" y="572521"/>
                    </a:lnTo>
                    <a:lnTo>
                      <a:pt x="4863" y="478733"/>
                    </a:lnTo>
                    <a:cubicBezTo>
                      <a:pt x="33616" y="205521"/>
                      <a:pt x="157943" y="0"/>
                      <a:pt x="306956" y="0"/>
                    </a:cubicBezTo>
                    <a:close/>
                  </a:path>
                </a:pathLst>
              </a:custGeom>
              <a:pattFill prst="lgConfetti">
                <a:fgClr>
                  <a:srgbClr val="800000"/>
                </a:fgClr>
                <a:bgClr>
                  <a:srgbClr val="FFC0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FC6441A7-BF75-4ADD-8D35-12AD5238CED3}"/>
                  </a:ext>
                </a:extLst>
              </p:cNvPr>
              <p:cNvSpPr/>
              <p:nvPr/>
            </p:nvSpPr>
            <p:spPr>
              <a:xfrm>
                <a:off x="3506468" y="3759235"/>
                <a:ext cx="243498" cy="243498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85476E67-7123-4063-99CE-4B44439CD539}"/>
                  </a:ext>
                </a:extLst>
              </p:cNvPr>
              <p:cNvSpPr/>
              <p:nvPr/>
            </p:nvSpPr>
            <p:spPr>
              <a:xfrm>
                <a:off x="2430366" y="3759235"/>
                <a:ext cx="243498" cy="243498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CE5E7F7E-7E21-4654-AC8D-59F326178473}"/>
                </a:ext>
              </a:extLst>
            </p:cNvPr>
            <p:cNvSpPr/>
            <p:nvPr/>
          </p:nvSpPr>
          <p:spPr>
            <a:xfrm>
              <a:off x="2793659" y="3331067"/>
              <a:ext cx="1088688" cy="448034"/>
            </a:xfrm>
            <a:custGeom>
              <a:avLst/>
              <a:gdLst>
                <a:gd name="connsiteX0" fmla="*/ 0 w 1088688"/>
                <a:gd name="connsiteY0" fmla="*/ 0 h 448034"/>
                <a:gd name="connsiteX1" fmla="*/ 45719 w 1088688"/>
                <a:gd name="connsiteY1" fmla="*/ 0 h 448034"/>
                <a:gd name="connsiteX2" fmla="*/ 45719 w 1088688"/>
                <a:gd name="connsiteY2" fmla="*/ 296382 h 448034"/>
                <a:gd name="connsiteX3" fmla="*/ 1088688 w 1088688"/>
                <a:gd name="connsiteY3" fmla="*/ 296382 h 448034"/>
                <a:gd name="connsiteX4" fmla="*/ 1088688 w 1088688"/>
                <a:gd name="connsiteY4" fmla="*/ 448034 h 448034"/>
                <a:gd name="connsiteX5" fmla="*/ 933834 w 1088688"/>
                <a:gd name="connsiteY5" fmla="*/ 448034 h 448034"/>
                <a:gd name="connsiteX6" fmla="*/ 933290 w 1088688"/>
                <a:gd name="connsiteY6" fmla="*/ 447226 h 448034"/>
                <a:gd name="connsiteX7" fmla="*/ 835111 w 1088688"/>
                <a:gd name="connsiteY7" fmla="*/ 406559 h 448034"/>
                <a:gd name="connsiteX8" fmla="*/ 736931 w 1088688"/>
                <a:gd name="connsiteY8" fmla="*/ 447226 h 448034"/>
                <a:gd name="connsiteX9" fmla="*/ 736387 w 1088688"/>
                <a:gd name="connsiteY9" fmla="*/ 448034 h 448034"/>
                <a:gd name="connsiteX10" fmla="*/ 0 w 1088688"/>
                <a:gd name="connsiteY10" fmla="*/ 448034 h 448034"/>
                <a:gd name="connsiteX11" fmla="*/ 0 w 1088688"/>
                <a:gd name="connsiteY11" fmla="*/ 428984 h 448034"/>
                <a:gd name="connsiteX12" fmla="*/ 0 w 1088688"/>
                <a:gd name="connsiteY12" fmla="*/ 296382 h 448034"/>
                <a:gd name="connsiteX0" fmla="*/ 0 w 1088688"/>
                <a:gd name="connsiteY0" fmla="*/ 0 h 448034"/>
                <a:gd name="connsiteX1" fmla="*/ 45719 w 1088688"/>
                <a:gd name="connsiteY1" fmla="*/ 0 h 448034"/>
                <a:gd name="connsiteX2" fmla="*/ 45719 w 1088688"/>
                <a:gd name="connsiteY2" fmla="*/ 296382 h 448034"/>
                <a:gd name="connsiteX3" fmla="*/ 1088688 w 1088688"/>
                <a:gd name="connsiteY3" fmla="*/ 296382 h 448034"/>
                <a:gd name="connsiteX4" fmla="*/ 1088688 w 1088688"/>
                <a:gd name="connsiteY4" fmla="*/ 448034 h 448034"/>
                <a:gd name="connsiteX5" fmla="*/ 933834 w 1088688"/>
                <a:gd name="connsiteY5" fmla="*/ 448034 h 448034"/>
                <a:gd name="connsiteX6" fmla="*/ 933290 w 1088688"/>
                <a:gd name="connsiteY6" fmla="*/ 447226 h 448034"/>
                <a:gd name="connsiteX7" fmla="*/ 835111 w 1088688"/>
                <a:gd name="connsiteY7" fmla="*/ 406559 h 448034"/>
                <a:gd name="connsiteX8" fmla="*/ 736931 w 1088688"/>
                <a:gd name="connsiteY8" fmla="*/ 447226 h 448034"/>
                <a:gd name="connsiteX9" fmla="*/ 736387 w 1088688"/>
                <a:gd name="connsiteY9" fmla="*/ 448034 h 448034"/>
                <a:gd name="connsiteX10" fmla="*/ 0 w 1088688"/>
                <a:gd name="connsiteY10" fmla="*/ 448034 h 448034"/>
                <a:gd name="connsiteX11" fmla="*/ 0 w 1088688"/>
                <a:gd name="connsiteY11" fmla="*/ 296382 h 448034"/>
                <a:gd name="connsiteX12" fmla="*/ 0 w 1088688"/>
                <a:gd name="connsiteY12" fmla="*/ 0 h 448034"/>
                <a:gd name="connsiteX0" fmla="*/ 0 w 1088688"/>
                <a:gd name="connsiteY0" fmla="*/ 0 h 448034"/>
                <a:gd name="connsiteX1" fmla="*/ 45719 w 1088688"/>
                <a:gd name="connsiteY1" fmla="*/ 0 h 448034"/>
                <a:gd name="connsiteX2" fmla="*/ 45719 w 1088688"/>
                <a:gd name="connsiteY2" fmla="*/ 296382 h 448034"/>
                <a:gd name="connsiteX3" fmla="*/ 1088688 w 1088688"/>
                <a:gd name="connsiteY3" fmla="*/ 296382 h 448034"/>
                <a:gd name="connsiteX4" fmla="*/ 1088688 w 1088688"/>
                <a:gd name="connsiteY4" fmla="*/ 448034 h 448034"/>
                <a:gd name="connsiteX5" fmla="*/ 933834 w 1088688"/>
                <a:gd name="connsiteY5" fmla="*/ 448034 h 448034"/>
                <a:gd name="connsiteX6" fmla="*/ 933290 w 1088688"/>
                <a:gd name="connsiteY6" fmla="*/ 447226 h 448034"/>
                <a:gd name="connsiteX7" fmla="*/ 835111 w 1088688"/>
                <a:gd name="connsiteY7" fmla="*/ 406559 h 448034"/>
                <a:gd name="connsiteX8" fmla="*/ 736931 w 1088688"/>
                <a:gd name="connsiteY8" fmla="*/ 447226 h 448034"/>
                <a:gd name="connsiteX9" fmla="*/ 736387 w 1088688"/>
                <a:gd name="connsiteY9" fmla="*/ 448034 h 448034"/>
                <a:gd name="connsiteX10" fmla="*/ 0 w 1088688"/>
                <a:gd name="connsiteY10" fmla="*/ 448034 h 448034"/>
                <a:gd name="connsiteX11" fmla="*/ 0 w 1088688"/>
                <a:gd name="connsiteY11" fmla="*/ 0 h 448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88688" h="448034">
                  <a:moveTo>
                    <a:pt x="0" y="0"/>
                  </a:moveTo>
                  <a:lnTo>
                    <a:pt x="45719" y="0"/>
                  </a:lnTo>
                  <a:lnTo>
                    <a:pt x="45719" y="296382"/>
                  </a:lnTo>
                  <a:lnTo>
                    <a:pt x="1088688" y="296382"/>
                  </a:lnTo>
                  <a:lnTo>
                    <a:pt x="1088688" y="448034"/>
                  </a:lnTo>
                  <a:lnTo>
                    <a:pt x="933834" y="448034"/>
                  </a:lnTo>
                  <a:lnTo>
                    <a:pt x="933290" y="447226"/>
                  </a:lnTo>
                  <a:cubicBezTo>
                    <a:pt x="908163" y="422100"/>
                    <a:pt x="873452" y="406559"/>
                    <a:pt x="835111" y="406559"/>
                  </a:cubicBezTo>
                  <a:cubicBezTo>
                    <a:pt x="796769" y="406559"/>
                    <a:pt x="762058" y="422100"/>
                    <a:pt x="736931" y="447226"/>
                  </a:cubicBezTo>
                  <a:lnTo>
                    <a:pt x="736387" y="448034"/>
                  </a:lnTo>
                  <a:lnTo>
                    <a:pt x="0" y="4480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50496E1D-7D75-4F77-9D19-CF9B89896937}"/>
                </a:ext>
              </a:extLst>
            </p:cNvPr>
            <p:cNvSpPr/>
            <p:nvPr/>
          </p:nvSpPr>
          <p:spPr>
            <a:xfrm rot="16200000">
              <a:off x="2306426" y="3554029"/>
              <a:ext cx="118653" cy="297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10FE51A9-D1EC-4087-8FE3-CD9942142AD2}"/>
              </a:ext>
            </a:extLst>
          </p:cNvPr>
          <p:cNvGrpSpPr/>
          <p:nvPr/>
        </p:nvGrpSpPr>
        <p:grpSpPr>
          <a:xfrm>
            <a:off x="4159675" y="3228000"/>
            <a:ext cx="1581953" cy="774733"/>
            <a:chOff x="4159675" y="3228000"/>
            <a:chExt cx="1581953" cy="774733"/>
          </a:xfrm>
        </p:grpSpPr>
        <p:sp>
          <p:nvSpPr>
            <p:cNvPr id="232" name="楕円 231">
              <a:extLst>
                <a:ext uri="{FF2B5EF4-FFF2-40B4-BE49-F238E27FC236}">
                  <a16:creationId xmlns:a16="http://schemas.microsoft.com/office/drawing/2014/main" id="{873C5859-F091-42B5-91E9-9E26E26F77CC}"/>
                </a:ext>
              </a:extLst>
            </p:cNvPr>
            <p:cNvSpPr/>
            <p:nvPr/>
          </p:nvSpPr>
          <p:spPr>
            <a:xfrm>
              <a:off x="4328780" y="3790993"/>
              <a:ext cx="171450" cy="1714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楕円 232">
              <a:extLst>
                <a:ext uri="{FF2B5EF4-FFF2-40B4-BE49-F238E27FC236}">
                  <a16:creationId xmlns:a16="http://schemas.microsoft.com/office/drawing/2014/main" id="{9F178942-DFF2-4F95-A9E4-EF88AD30FE80}"/>
                </a:ext>
              </a:extLst>
            </p:cNvPr>
            <p:cNvSpPr/>
            <p:nvPr/>
          </p:nvSpPr>
          <p:spPr>
            <a:xfrm>
              <a:off x="5395580" y="3790993"/>
              <a:ext cx="171450" cy="1714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1211429D-63C3-4F8A-8A0D-AF078C7CA997}"/>
                </a:ext>
              </a:extLst>
            </p:cNvPr>
            <p:cNvSpPr/>
            <p:nvPr/>
          </p:nvSpPr>
          <p:spPr bwMode="auto">
            <a:xfrm>
              <a:off x="4183858" y="3364706"/>
              <a:ext cx="329407" cy="300037"/>
            </a:xfrm>
            <a:custGeom>
              <a:avLst/>
              <a:gdLst>
                <a:gd name="connsiteX0" fmla="*/ 211376 w 442503"/>
                <a:gd name="connsiteY0" fmla="*/ 0 h 431968"/>
                <a:gd name="connsiteX1" fmla="*/ 442503 w 442503"/>
                <a:gd name="connsiteY1" fmla="*/ 0 h 431968"/>
                <a:gd name="connsiteX2" fmla="*/ 442503 w 442503"/>
                <a:gd name="connsiteY2" fmla="*/ 431968 h 431968"/>
                <a:gd name="connsiteX3" fmla="*/ 0 w 442503"/>
                <a:gd name="connsiteY3" fmla="*/ 431968 h 431968"/>
                <a:gd name="connsiteX4" fmla="*/ 0 w 442503"/>
                <a:gd name="connsiteY4" fmla="*/ 366114 h 431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503" h="431968">
                  <a:moveTo>
                    <a:pt x="211376" y="0"/>
                  </a:moveTo>
                  <a:lnTo>
                    <a:pt x="442503" y="0"/>
                  </a:lnTo>
                  <a:lnTo>
                    <a:pt x="442503" y="431968"/>
                  </a:lnTo>
                  <a:lnTo>
                    <a:pt x="0" y="431968"/>
                  </a:lnTo>
                  <a:lnTo>
                    <a:pt x="0" y="366114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28AFF250-CBBF-4466-8916-2C2785449CC5}"/>
                </a:ext>
              </a:extLst>
            </p:cNvPr>
            <p:cNvGrpSpPr/>
            <p:nvPr/>
          </p:nvGrpSpPr>
          <p:grpSpPr>
            <a:xfrm>
              <a:off x="4159675" y="3228000"/>
              <a:ext cx="1581953" cy="774733"/>
              <a:chOff x="4159675" y="3228000"/>
              <a:chExt cx="1581953" cy="774733"/>
            </a:xfrm>
          </p:grpSpPr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8F8609E7-F97A-4D08-8D59-04734C9CDAFE}"/>
                  </a:ext>
                </a:extLst>
              </p:cNvPr>
              <p:cNvSpPr/>
              <p:nvPr/>
            </p:nvSpPr>
            <p:spPr>
              <a:xfrm>
                <a:off x="4159675" y="3350004"/>
                <a:ext cx="1554370" cy="540160"/>
              </a:xfrm>
              <a:custGeom>
                <a:avLst/>
                <a:gdLst>
                  <a:gd name="connsiteX0" fmla="*/ 1447558 w 1554370"/>
                  <a:gd name="connsiteY0" fmla="*/ 452058 h 540160"/>
                  <a:gd name="connsiteX1" fmla="*/ 1554370 w 1554370"/>
                  <a:gd name="connsiteY1" fmla="*/ 452058 h 540160"/>
                  <a:gd name="connsiteX2" fmla="*/ 1554370 w 1554370"/>
                  <a:gd name="connsiteY2" fmla="*/ 540160 h 540160"/>
                  <a:gd name="connsiteX3" fmla="*/ 1470230 w 1554370"/>
                  <a:gd name="connsiteY3" fmla="*/ 540160 h 540160"/>
                  <a:gd name="connsiteX4" fmla="*/ 1472561 w 1554370"/>
                  <a:gd name="connsiteY4" fmla="*/ 528612 h 540160"/>
                  <a:gd name="connsiteX5" fmla="*/ 1461187 w 1554370"/>
                  <a:gd name="connsiteY5" fmla="*/ 472273 h 540160"/>
                  <a:gd name="connsiteX6" fmla="*/ 187104 w 1554370"/>
                  <a:gd name="connsiteY6" fmla="*/ 32306 h 540160"/>
                  <a:gd name="connsiteX7" fmla="*/ 58126 w 1554370"/>
                  <a:gd name="connsiteY7" fmla="*/ 244061 h 540160"/>
                  <a:gd name="connsiteX8" fmla="*/ 58126 w 1554370"/>
                  <a:gd name="connsiteY8" fmla="*/ 282150 h 540160"/>
                  <a:gd name="connsiteX9" fmla="*/ 328133 w 1554370"/>
                  <a:gd name="connsiteY9" fmla="*/ 282150 h 540160"/>
                  <a:gd name="connsiteX10" fmla="*/ 328133 w 1554370"/>
                  <a:gd name="connsiteY10" fmla="*/ 32306 h 540160"/>
                  <a:gd name="connsiteX11" fmla="*/ 149207 w 1554370"/>
                  <a:gd name="connsiteY11" fmla="*/ 0 h 540160"/>
                  <a:gd name="connsiteX12" fmla="*/ 459389 w 1554370"/>
                  <a:gd name="connsiteY12" fmla="*/ 0 h 540160"/>
                  <a:gd name="connsiteX13" fmla="*/ 459389 w 1554370"/>
                  <a:gd name="connsiteY13" fmla="*/ 452058 h 540160"/>
                  <a:gd name="connsiteX14" fmla="*/ 1208087 w 1554370"/>
                  <a:gd name="connsiteY14" fmla="*/ 452058 h 540160"/>
                  <a:gd name="connsiteX15" fmla="*/ 1194458 w 1554370"/>
                  <a:gd name="connsiteY15" fmla="*/ 472273 h 540160"/>
                  <a:gd name="connsiteX16" fmla="*/ 1183084 w 1554370"/>
                  <a:gd name="connsiteY16" fmla="*/ 528612 h 540160"/>
                  <a:gd name="connsiteX17" fmla="*/ 1185415 w 1554370"/>
                  <a:gd name="connsiteY17" fmla="*/ 540160 h 540160"/>
                  <a:gd name="connsiteX18" fmla="*/ 459389 w 1554370"/>
                  <a:gd name="connsiteY18" fmla="*/ 540160 h 540160"/>
                  <a:gd name="connsiteX19" fmla="*/ 394128 w 1554370"/>
                  <a:gd name="connsiteY19" fmla="*/ 540160 h 540160"/>
                  <a:gd name="connsiteX20" fmla="*/ 396459 w 1554370"/>
                  <a:gd name="connsiteY20" fmla="*/ 528612 h 540160"/>
                  <a:gd name="connsiteX21" fmla="*/ 251721 w 1554370"/>
                  <a:gd name="connsiteY21" fmla="*/ 383873 h 540160"/>
                  <a:gd name="connsiteX22" fmla="*/ 106982 w 1554370"/>
                  <a:gd name="connsiteY22" fmla="*/ 528612 h 540160"/>
                  <a:gd name="connsiteX23" fmla="*/ 109313 w 1554370"/>
                  <a:gd name="connsiteY23" fmla="*/ 540160 h 540160"/>
                  <a:gd name="connsiteX24" fmla="*/ 0 w 1554370"/>
                  <a:gd name="connsiteY24" fmla="*/ 540160 h 540160"/>
                  <a:gd name="connsiteX25" fmla="*/ 0 w 1554370"/>
                  <a:gd name="connsiteY25" fmla="*/ 258434 h 54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554370" h="540160">
                    <a:moveTo>
                      <a:pt x="1447558" y="452058"/>
                    </a:moveTo>
                    <a:lnTo>
                      <a:pt x="1554370" y="452058"/>
                    </a:lnTo>
                    <a:lnTo>
                      <a:pt x="1554370" y="540160"/>
                    </a:lnTo>
                    <a:lnTo>
                      <a:pt x="1470230" y="540160"/>
                    </a:lnTo>
                    <a:lnTo>
                      <a:pt x="1472561" y="528612"/>
                    </a:lnTo>
                    <a:cubicBezTo>
                      <a:pt x="1472561" y="508627"/>
                      <a:pt x="1468511" y="489589"/>
                      <a:pt x="1461187" y="472273"/>
                    </a:cubicBezTo>
                    <a:close/>
                    <a:moveTo>
                      <a:pt x="187104" y="32306"/>
                    </a:moveTo>
                    <a:lnTo>
                      <a:pt x="58126" y="244061"/>
                    </a:lnTo>
                    <a:lnTo>
                      <a:pt x="58126" y="282150"/>
                    </a:lnTo>
                    <a:lnTo>
                      <a:pt x="328133" y="282150"/>
                    </a:lnTo>
                    <a:lnTo>
                      <a:pt x="328133" y="32306"/>
                    </a:lnTo>
                    <a:close/>
                    <a:moveTo>
                      <a:pt x="149207" y="0"/>
                    </a:moveTo>
                    <a:lnTo>
                      <a:pt x="459389" y="0"/>
                    </a:lnTo>
                    <a:lnTo>
                      <a:pt x="459389" y="452058"/>
                    </a:lnTo>
                    <a:lnTo>
                      <a:pt x="1208087" y="452058"/>
                    </a:lnTo>
                    <a:lnTo>
                      <a:pt x="1194458" y="472273"/>
                    </a:lnTo>
                    <a:cubicBezTo>
                      <a:pt x="1187134" y="489589"/>
                      <a:pt x="1183084" y="508627"/>
                      <a:pt x="1183084" y="528612"/>
                    </a:cubicBezTo>
                    <a:lnTo>
                      <a:pt x="1185415" y="540160"/>
                    </a:lnTo>
                    <a:lnTo>
                      <a:pt x="459389" y="540160"/>
                    </a:lnTo>
                    <a:lnTo>
                      <a:pt x="394128" y="540160"/>
                    </a:lnTo>
                    <a:lnTo>
                      <a:pt x="396459" y="528612"/>
                    </a:lnTo>
                    <a:cubicBezTo>
                      <a:pt x="396459" y="448674"/>
                      <a:pt x="331658" y="383873"/>
                      <a:pt x="251721" y="383873"/>
                    </a:cubicBezTo>
                    <a:cubicBezTo>
                      <a:pt x="171783" y="383873"/>
                      <a:pt x="106982" y="448674"/>
                      <a:pt x="106982" y="528612"/>
                    </a:cubicBezTo>
                    <a:lnTo>
                      <a:pt x="109313" y="540160"/>
                    </a:lnTo>
                    <a:lnTo>
                      <a:pt x="0" y="540160"/>
                    </a:lnTo>
                    <a:lnTo>
                      <a:pt x="0" y="258434"/>
                    </a:lnTo>
                    <a:close/>
                  </a:path>
                </a:pathLst>
              </a:cu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2D195C61-3EDA-4917-AFCD-386E0978A430}"/>
                  </a:ext>
                </a:extLst>
              </p:cNvPr>
              <p:cNvSpPr/>
              <p:nvPr/>
            </p:nvSpPr>
            <p:spPr>
              <a:xfrm>
                <a:off x="5365748" y="3759235"/>
                <a:ext cx="243498" cy="243498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BBAA2BCB-9499-4966-B5AD-331D4F6996E1}"/>
                  </a:ext>
                </a:extLst>
              </p:cNvPr>
              <p:cNvSpPr/>
              <p:nvPr/>
            </p:nvSpPr>
            <p:spPr>
              <a:xfrm>
                <a:off x="4289646" y="3759235"/>
                <a:ext cx="243498" cy="243498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C6B519A5-79DD-424C-A513-51CBA7678991}"/>
                  </a:ext>
                </a:extLst>
              </p:cNvPr>
              <p:cNvSpPr/>
              <p:nvPr/>
            </p:nvSpPr>
            <p:spPr>
              <a:xfrm>
                <a:off x="4652940" y="3350004"/>
                <a:ext cx="1088688" cy="429097"/>
              </a:xfrm>
              <a:custGeom>
                <a:avLst/>
                <a:gdLst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244649 h 525637"/>
                  <a:gd name="connsiteX25" fmla="*/ 0 w 1088688"/>
                  <a:gd name="connsiteY25" fmla="*/ 226347 h 525637"/>
                  <a:gd name="connsiteX26" fmla="*/ 0 w 1088688"/>
                  <a:gd name="connsiteY26" fmla="*/ 151652 h 525637"/>
                  <a:gd name="connsiteX27" fmla="*/ 0 w 1088688"/>
                  <a:gd name="connsiteY27" fmla="*/ 133350 h 525637"/>
                  <a:gd name="connsiteX28" fmla="*/ 0 w 1088688"/>
                  <a:gd name="connsiteY28" fmla="*/ 92997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244649 h 525637"/>
                  <a:gd name="connsiteX25" fmla="*/ 0 w 1088688"/>
                  <a:gd name="connsiteY25" fmla="*/ 226347 h 525637"/>
                  <a:gd name="connsiteX26" fmla="*/ 0 w 1088688"/>
                  <a:gd name="connsiteY26" fmla="*/ 151652 h 525637"/>
                  <a:gd name="connsiteX27" fmla="*/ 0 w 1088688"/>
                  <a:gd name="connsiteY27" fmla="*/ 92997 h 525637"/>
                  <a:gd name="connsiteX28" fmla="*/ 0 w 1088688"/>
                  <a:gd name="connsiteY28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244649 h 525637"/>
                  <a:gd name="connsiteX25" fmla="*/ 0 w 1088688"/>
                  <a:gd name="connsiteY25" fmla="*/ 226347 h 525637"/>
                  <a:gd name="connsiteX26" fmla="*/ 0 w 1088688"/>
                  <a:gd name="connsiteY26" fmla="*/ 151652 h 525637"/>
                  <a:gd name="connsiteX27" fmla="*/ 0 w 1088688"/>
                  <a:gd name="connsiteY27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244649 h 525637"/>
                  <a:gd name="connsiteX25" fmla="*/ 0 w 1088688"/>
                  <a:gd name="connsiteY25" fmla="*/ 226347 h 525637"/>
                  <a:gd name="connsiteX26" fmla="*/ 0 w 1088688"/>
                  <a:gd name="connsiteY26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244649 h 525637"/>
                  <a:gd name="connsiteX25" fmla="*/ 0 w 1088688"/>
                  <a:gd name="connsiteY25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151652 h 525637"/>
                  <a:gd name="connsiteX5" fmla="*/ 1088688 w 1088688"/>
                  <a:gd name="connsiteY5" fmla="*/ 226347 h 525637"/>
                  <a:gd name="connsiteX6" fmla="*/ 1088688 w 1088688"/>
                  <a:gd name="connsiteY6" fmla="*/ 244649 h 525637"/>
                  <a:gd name="connsiteX7" fmla="*/ 1088688 w 1088688"/>
                  <a:gd name="connsiteY7" fmla="*/ 280988 h 525637"/>
                  <a:gd name="connsiteX8" fmla="*/ 1088688 w 1088688"/>
                  <a:gd name="connsiteY8" fmla="*/ 285002 h 525637"/>
                  <a:gd name="connsiteX9" fmla="*/ 1088688 w 1088688"/>
                  <a:gd name="connsiteY9" fmla="*/ 373985 h 525637"/>
                  <a:gd name="connsiteX10" fmla="*/ 1088688 w 1088688"/>
                  <a:gd name="connsiteY10" fmla="*/ 377999 h 525637"/>
                  <a:gd name="connsiteX11" fmla="*/ 1088688 w 1088688"/>
                  <a:gd name="connsiteY11" fmla="*/ 432640 h 525637"/>
                  <a:gd name="connsiteX12" fmla="*/ 1088688 w 1088688"/>
                  <a:gd name="connsiteY12" fmla="*/ 525637 h 525637"/>
                  <a:gd name="connsiteX13" fmla="*/ 933834 w 1088688"/>
                  <a:gd name="connsiteY13" fmla="*/ 525637 h 525637"/>
                  <a:gd name="connsiteX14" fmla="*/ 933290 w 1088688"/>
                  <a:gd name="connsiteY14" fmla="*/ 524829 h 525637"/>
                  <a:gd name="connsiteX15" fmla="*/ 835111 w 1088688"/>
                  <a:gd name="connsiteY15" fmla="*/ 484162 h 525637"/>
                  <a:gd name="connsiteX16" fmla="*/ 736931 w 1088688"/>
                  <a:gd name="connsiteY16" fmla="*/ 524829 h 525637"/>
                  <a:gd name="connsiteX17" fmla="*/ 736387 w 1088688"/>
                  <a:gd name="connsiteY17" fmla="*/ 525637 h 525637"/>
                  <a:gd name="connsiteX18" fmla="*/ 0 w 1088688"/>
                  <a:gd name="connsiteY18" fmla="*/ 525637 h 525637"/>
                  <a:gd name="connsiteX19" fmla="*/ 0 w 1088688"/>
                  <a:gd name="connsiteY19" fmla="*/ 432640 h 525637"/>
                  <a:gd name="connsiteX20" fmla="*/ 0 w 1088688"/>
                  <a:gd name="connsiteY20" fmla="*/ 377999 h 525637"/>
                  <a:gd name="connsiteX21" fmla="*/ 0 w 1088688"/>
                  <a:gd name="connsiteY21" fmla="*/ 373985 h 525637"/>
                  <a:gd name="connsiteX22" fmla="*/ 0 w 1088688"/>
                  <a:gd name="connsiteY22" fmla="*/ 285002 h 525637"/>
                  <a:gd name="connsiteX23" fmla="*/ 0 w 1088688"/>
                  <a:gd name="connsiteY23" fmla="*/ 280988 h 525637"/>
                  <a:gd name="connsiteX24" fmla="*/ 0 w 1088688"/>
                  <a:gd name="connsiteY24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92997 h 525637"/>
                  <a:gd name="connsiteX3" fmla="*/ 1088688 w 1088688"/>
                  <a:gd name="connsiteY3" fmla="*/ 133350 h 525637"/>
                  <a:gd name="connsiteX4" fmla="*/ 1088688 w 1088688"/>
                  <a:gd name="connsiteY4" fmla="*/ 226347 h 525637"/>
                  <a:gd name="connsiteX5" fmla="*/ 1088688 w 1088688"/>
                  <a:gd name="connsiteY5" fmla="*/ 244649 h 525637"/>
                  <a:gd name="connsiteX6" fmla="*/ 1088688 w 1088688"/>
                  <a:gd name="connsiteY6" fmla="*/ 280988 h 525637"/>
                  <a:gd name="connsiteX7" fmla="*/ 1088688 w 1088688"/>
                  <a:gd name="connsiteY7" fmla="*/ 285002 h 525637"/>
                  <a:gd name="connsiteX8" fmla="*/ 1088688 w 1088688"/>
                  <a:gd name="connsiteY8" fmla="*/ 373985 h 525637"/>
                  <a:gd name="connsiteX9" fmla="*/ 1088688 w 1088688"/>
                  <a:gd name="connsiteY9" fmla="*/ 377999 h 525637"/>
                  <a:gd name="connsiteX10" fmla="*/ 1088688 w 1088688"/>
                  <a:gd name="connsiteY10" fmla="*/ 432640 h 525637"/>
                  <a:gd name="connsiteX11" fmla="*/ 1088688 w 1088688"/>
                  <a:gd name="connsiteY11" fmla="*/ 525637 h 525637"/>
                  <a:gd name="connsiteX12" fmla="*/ 933834 w 1088688"/>
                  <a:gd name="connsiteY12" fmla="*/ 525637 h 525637"/>
                  <a:gd name="connsiteX13" fmla="*/ 933290 w 1088688"/>
                  <a:gd name="connsiteY13" fmla="*/ 524829 h 525637"/>
                  <a:gd name="connsiteX14" fmla="*/ 835111 w 1088688"/>
                  <a:gd name="connsiteY14" fmla="*/ 484162 h 525637"/>
                  <a:gd name="connsiteX15" fmla="*/ 736931 w 1088688"/>
                  <a:gd name="connsiteY15" fmla="*/ 524829 h 525637"/>
                  <a:gd name="connsiteX16" fmla="*/ 736387 w 1088688"/>
                  <a:gd name="connsiteY16" fmla="*/ 525637 h 525637"/>
                  <a:gd name="connsiteX17" fmla="*/ 0 w 1088688"/>
                  <a:gd name="connsiteY17" fmla="*/ 525637 h 525637"/>
                  <a:gd name="connsiteX18" fmla="*/ 0 w 1088688"/>
                  <a:gd name="connsiteY18" fmla="*/ 432640 h 525637"/>
                  <a:gd name="connsiteX19" fmla="*/ 0 w 1088688"/>
                  <a:gd name="connsiteY19" fmla="*/ 377999 h 525637"/>
                  <a:gd name="connsiteX20" fmla="*/ 0 w 1088688"/>
                  <a:gd name="connsiteY20" fmla="*/ 373985 h 525637"/>
                  <a:gd name="connsiteX21" fmla="*/ 0 w 1088688"/>
                  <a:gd name="connsiteY21" fmla="*/ 285002 h 525637"/>
                  <a:gd name="connsiteX22" fmla="*/ 0 w 1088688"/>
                  <a:gd name="connsiteY22" fmla="*/ 280988 h 525637"/>
                  <a:gd name="connsiteX23" fmla="*/ 0 w 1088688"/>
                  <a:gd name="connsiteY23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133350 h 525637"/>
                  <a:gd name="connsiteX3" fmla="*/ 1088688 w 1088688"/>
                  <a:gd name="connsiteY3" fmla="*/ 226347 h 525637"/>
                  <a:gd name="connsiteX4" fmla="*/ 1088688 w 1088688"/>
                  <a:gd name="connsiteY4" fmla="*/ 244649 h 525637"/>
                  <a:gd name="connsiteX5" fmla="*/ 1088688 w 1088688"/>
                  <a:gd name="connsiteY5" fmla="*/ 280988 h 525637"/>
                  <a:gd name="connsiteX6" fmla="*/ 1088688 w 1088688"/>
                  <a:gd name="connsiteY6" fmla="*/ 285002 h 525637"/>
                  <a:gd name="connsiteX7" fmla="*/ 1088688 w 1088688"/>
                  <a:gd name="connsiteY7" fmla="*/ 373985 h 525637"/>
                  <a:gd name="connsiteX8" fmla="*/ 1088688 w 1088688"/>
                  <a:gd name="connsiteY8" fmla="*/ 377999 h 525637"/>
                  <a:gd name="connsiteX9" fmla="*/ 1088688 w 1088688"/>
                  <a:gd name="connsiteY9" fmla="*/ 432640 h 525637"/>
                  <a:gd name="connsiteX10" fmla="*/ 1088688 w 1088688"/>
                  <a:gd name="connsiteY10" fmla="*/ 525637 h 525637"/>
                  <a:gd name="connsiteX11" fmla="*/ 933834 w 1088688"/>
                  <a:gd name="connsiteY11" fmla="*/ 525637 h 525637"/>
                  <a:gd name="connsiteX12" fmla="*/ 933290 w 1088688"/>
                  <a:gd name="connsiteY12" fmla="*/ 524829 h 525637"/>
                  <a:gd name="connsiteX13" fmla="*/ 835111 w 1088688"/>
                  <a:gd name="connsiteY13" fmla="*/ 484162 h 525637"/>
                  <a:gd name="connsiteX14" fmla="*/ 736931 w 1088688"/>
                  <a:gd name="connsiteY14" fmla="*/ 524829 h 525637"/>
                  <a:gd name="connsiteX15" fmla="*/ 736387 w 1088688"/>
                  <a:gd name="connsiteY15" fmla="*/ 525637 h 525637"/>
                  <a:gd name="connsiteX16" fmla="*/ 0 w 1088688"/>
                  <a:gd name="connsiteY16" fmla="*/ 525637 h 525637"/>
                  <a:gd name="connsiteX17" fmla="*/ 0 w 1088688"/>
                  <a:gd name="connsiteY17" fmla="*/ 432640 h 525637"/>
                  <a:gd name="connsiteX18" fmla="*/ 0 w 1088688"/>
                  <a:gd name="connsiteY18" fmla="*/ 377999 h 525637"/>
                  <a:gd name="connsiteX19" fmla="*/ 0 w 1088688"/>
                  <a:gd name="connsiteY19" fmla="*/ 373985 h 525637"/>
                  <a:gd name="connsiteX20" fmla="*/ 0 w 1088688"/>
                  <a:gd name="connsiteY20" fmla="*/ 285002 h 525637"/>
                  <a:gd name="connsiteX21" fmla="*/ 0 w 1088688"/>
                  <a:gd name="connsiteY21" fmla="*/ 280988 h 525637"/>
                  <a:gd name="connsiteX22" fmla="*/ 0 w 1088688"/>
                  <a:gd name="connsiteY22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226347 h 525637"/>
                  <a:gd name="connsiteX3" fmla="*/ 1088688 w 1088688"/>
                  <a:gd name="connsiteY3" fmla="*/ 244649 h 525637"/>
                  <a:gd name="connsiteX4" fmla="*/ 1088688 w 1088688"/>
                  <a:gd name="connsiteY4" fmla="*/ 280988 h 525637"/>
                  <a:gd name="connsiteX5" fmla="*/ 1088688 w 1088688"/>
                  <a:gd name="connsiteY5" fmla="*/ 285002 h 525637"/>
                  <a:gd name="connsiteX6" fmla="*/ 1088688 w 1088688"/>
                  <a:gd name="connsiteY6" fmla="*/ 373985 h 525637"/>
                  <a:gd name="connsiteX7" fmla="*/ 1088688 w 1088688"/>
                  <a:gd name="connsiteY7" fmla="*/ 377999 h 525637"/>
                  <a:gd name="connsiteX8" fmla="*/ 1088688 w 1088688"/>
                  <a:gd name="connsiteY8" fmla="*/ 432640 h 525637"/>
                  <a:gd name="connsiteX9" fmla="*/ 1088688 w 1088688"/>
                  <a:gd name="connsiteY9" fmla="*/ 525637 h 525637"/>
                  <a:gd name="connsiteX10" fmla="*/ 933834 w 1088688"/>
                  <a:gd name="connsiteY10" fmla="*/ 525637 h 525637"/>
                  <a:gd name="connsiteX11" fmla="*/ 933290 w 1088688"/>
                  <a:gd name="connsiteY11" fmla="*/ 524829 h 525637"/>
                  <a:gd name="connsiteX12" fmla="*/ 835111 w 1088688"/>
                  <a:gd name="connsiteY12" fmla="*/ 484162 h 525637"/>
                  <a:gd name="connsiteX13" fmla="*/ 736931 w 1088688"/>
                  <a:gd name="connsiteY13" fmla="*/ 524829 h 525637"/>
                  <a:gd name="connsiteX14" fmla="*/ 736387 w 1088688"/>
                  <a:gd name="connsiteY14" fmla="*/ 525637 h 525637"/>
                  <a:gd name="connsiteX15" fmla="*/ 0 w 1088688"/>
                  <a:gd name="connsiteY15" fmla="*/ 525637 h 525637"/>
                  <a:gd name="connsiteX16" fmla="*/ 0 w 1088688"/>
                  <a:gd name="connsiteY16" fmla="*/ 432640 h 525637"/>
                  <a:gd name="connsiteX17" fmla="*/ 0 w 1088688"/>
                  <a:gd name="connsiteY17" fmla="*/ 377999 h 525637"/>
                  <a:gd name="connsiteX18" fmla="*/ 0 w 1088688"/>
                  <a:gd name="connsiteY18" fmla="*/ 373985 h 525637"/>
                  <a:gd name="connsiteX19" fmla="*/ 0 w 1088688"/>
                  <a:gd name="connsiteY19" fmla="*/ 285002 h 525637"/>
                  <a:gd name="connsiteX20" fmla="*/ 0 w 1088688"/>
                  <a:gd name="connsiteY20" fmla="*/ 280988 h 525637"/>
                  <a:gd name="connsiteX21" fmla="*/ 0 w 1088688"/>
                  <a:gd name="connsiteY21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226347 h 525637"/>
                  <a:gd name="connsiteX3" fmla="*/ 1088688 w 1088688"/>
                  <a:gd name="connsiteY3" fmla="*/ 244649 h 525637"/>
                  <a:gd name="connsiteX4" fmla="*/ 1088688 w 1088688"/>
                  <a:gd name="connsiteY4" fmla="*/ 280988 h 525637"/>
                  <a:gd name="connsiteX5" fmla="*/ 1088688 w 1088688"/>
                  <a:gd name="connsiteY5" fmla="*/ 373985 h 525637"/>
                  <a:gd name="connsiteX6" fmla="*/ 1088688 w 1088688"/>
                  <a:gd name="connsiteY6" fmla="*/ 377999 h 525637"/>
                  <a:gd name="connsiteX7" fmla="*/ 1088688 w 1088688"/>
                  <a:gd name="connsiteY7" fmla="*/ 432640 h 525637"/>
                  <a:gd name="connsiteX8" fmla="*/ 1088688 w 1088688"/>
                  <a:gd name="connsiteY8" fmla="*/ 525637 h 525637"/>
                  <a:gd name="connsiteX9" fmla="*/ 933834 w 1088688"/>
                  <a:gd name="connsiteY9" fmla="*/ 525637 h 525637"/>
                  <a:gd name="connsiteX10" fmla="*/ 933290 w 1088688"/>
                  <a:gd name="connsiteY10" fmla="*/ 524829 h 525637"/>
                  <a:gd name="connsiteX11" fmla="*/ 835111 w 1088688"/>
                  <a:gd name="connsiteY11" fmla="*/ 484162 h 525637"/>
                  <a:gd name="connsiteX12" fmla="*/ 736931 w 1088688"/>
                  <a:gd name="connsiteY12" fmla="*/ 524829 h 525637"/>
                  <a:gd name="connsiteX13" fmla="*/ 736387 w 1088688"/>
                  <a:gd name="connsiteY13" fmla="*/ 525637 h 525637"/>
                  <a:gd name="connsiteX14" fmla="*/ 0 w 1088688"/>
                  <a:gd name="connsiteY14" fmla="*/ 525637 h 525637"/>
                  <a:gd name="connsiteX15" fmla="*/ 0 w 1088688"/>
                  <a:gd name="connsiteY15" fmla="*/ 432640 h 525637"/>
                  <a:gd name="connsiteX16" fmla="*/ 0 w 1088688"/>
                  <a:gd name="connsiteY16" fmla="*/ 377999 h 525637"/>
                  <a:gd name="connsiteX17" fmla="*/ 0 w 1088688"/>
                  <a:gd name="connsiteY17" fmla="*/ 373985 h 525637"/>
                  <a:gd name="connsiteX18" fmla="*/ 0 w 1088688"/>
                  <a:gd name="connsiteY18" fmla="*/ 285002 h 525637"/>
                  <a:gd name="connsiteX19" fmla="*/ 0 w 1088688"/>
                  <a:gd name="connsiteY19" fmla="*/ 280988 h 525637"/>
                  <a:gd name="connsiteX20" fmla="*/ 0 w 1088688"/>
                  <a:gd name="connsiteY20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226347 h 525637"/>
                  <a:gd name="connsiteX3" fmla="*/ 1088688 w 1088688"/>
                  <a:gd name="connsiteY3" fmla="*/ 280988 h 525637"/>
                  <a:gd name="connsiteX4" fmla="*/ 1088688 w 1088688"/>
                  <a:gd name="connsiteY4" fmla="*/ 373985 h 525637"/>
                  <a:gd name="connsiteX5" fmla="*/ 1088688 w 1088688"/>
                  <a:gd name="connsiteY5" fmla="*/ 377999 h 525637"/>
                  <a:gd name="connsiteX6" fmla="*/ 1088688 w 1088688"/>
                  <a:gd name="connsiteY6" fmla="*/ 432640 h 525637"/>
                  <a:gd name="connsiteX7" fmla="*/ 1088688 w 1088688"/>
                  <a:gd name="connsiteY7" fmla="*/ 525637 h 525637"/>
                  <a:gd name="connsiteX8" fmla="*/ 933834 w 1088688"/>
                  <a:gd name="connsiteY8" fmla="*/ 525637 h 525637"/>
                  <a:gd name="connsiteX9" fmla="*/ 933290 w 1088688"/>
                  <a:gd name="connsiteY9" fmla="*/ 524829 h 525637"/>
                  <a:gd name="connsiteX10" fmla="*/ 835111 w 1088688"/>
                  <a:gd name="connsiteY10" fmla="*/ 484162 h 525637"/>
                  <a:gd name="connsiteX11" fmla="*/ 736931 w 1088688"/>
                  <a:gd name="connsiteY11" fmla="*/ 524829 h 525637"/>
                  <a:gd name="connsiteX12" fmla="*/ 736387 w 1088688"/>
                  <a:gd name="connsiteY12" fmla="*/ 525637 h 525637"/>
                  <a:gd name="connsiteX13" fmla="*/ 0 w 1088688"/>
                  <a:gd name="connsiteY13" fmla="*/ 525637 h 525637"/>
                  <a:gd name="connsiteX14" fmla="*/ 0 w 1088688"/>
                  <a:gd name="connsiteY14" fmla="*/ 432640 h 525637"/>
                  <a:gd name="connsiteX15" fmla="*/ 0 w 1088688"/>
                  <a:gd name="connsiteY15" fmla="*/ 377999 h 525637"/>
                  <a:gd name="connsiteX16" fmla="*/ 0 w 1088688"/>
                  <a:gd name="connsiteY16" fmla="*/ 373985 h 525637"/>
                  <a:gd name="connsiteX17" fmla="*/ 0 w 1088688"/>
                  <a:gd name="connsiteY17" fmla="*/ 285002 h 525637"/>
                  <a:gd name="connsiteX18" fmla="*/ 0 w 1088688"/>
                  <a:gd name="connsiteY18" fmla="*/ 280988 h 525637"/>
                  <a:gd name="connsiteX19" fmla="*/ 0 w 1088688"/>
                  <a:gd name="connsiteY19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280988 h 525637"/>
                  <a:gd name="connsiteX3" fmla="*/ 1088688 w 1088688"/>
                  <a:gd name="connsiteY3" fmla="*/ 373985 h 525637"/>
                  <a:gd name="connsiteX4" fmla="*/ 1088688 w 1088688"/>
                  <a:gd name="connsiteY4" fmla="*/ 377999 h 525637"/>
                  <a:gd name="connsiteX5" fmla="*/ 1088688 w 1088688"/>
                  <a:gd name="connsiteY5" fmla="*/ 432640 h 525637"/>
                  <a:gd name="connsiteX6" fmla="*/ 1088688 w 1088688"/>
                  <a:gd name="connsiteY6" fmla="*/ 525637 h 525637"/>
                  <a:gd name="connsiteX7" fmla="*/ 933834 w 1088688"/>
                  <a:gd name="connsiteY7" fmla="*/ 525637 h 525637"/>
                  <a:gd name="connsiteX8" fmla="*/ 933290 w 1088688"/>
                  <a:gd name="connsiteY8" fmla="*/ 524829 h 525637"/>
                  <a:gd name="connsiteX9" fmla="*/ 835111 w 1088688"/>
                  <a:gd name="connsiteY9" fmla="*/ 484162 h 525637"/>
                  <a:gd name="connsiteX10" fmla="*/ 736931 w 1088688"/>
                  <a:gd name="connsiteY10" fmla="*/ 524829 h 525637"/>
                  <a:gd name="connsiteX11" fmla="*/ 736387 w 1088688"/>
                  <a:gd name="connsiteY11" fmla="*/ 525637 h 525637"/>
                  <a:gd name="connsiteX12" fmla="*/ 0 w 1088688"/>
                  <a:gd name="connsiteY12" fmla="*/ 525637 h 525637"/>
                  <a:gd name="connsiteX13" fmla="*/ 0 w 1088688"/>
                  <a:gd name="connsiteY13" fmla="*/ 432640 h 525637"/>
                  <a:gd name="connsiteX14" fmla="*/ 0 w 1088688"/>
                  <a:gd name="connsiteY14" fmla="*/ 377999 h 525637"/>
                  <a:gd name="connsiteX15" fmla="*/ 0 w 1088688"/>
                  <a:gd name="connsiteY15" fmla="*/ 373985 h 525637"/>
                  <a:gd name="connsiteX16" fmla="*/ 0 w 1088688"/>
                  <a:gd name="connsiteY16" fmla="*/ 285002 h 525637"/>
                  <a:gd name="connsiteX17" fmla="*/ 0 w 1088688"/>
                  <a:gd name="connsiteY17" fmla="*/ 280988 h 525637"/>
                  <a:gd name="connsiteX18" fmla="*/ 0 w 1088688"/>
                  <a:gd name="connsiteY18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373985 h 525637"/>
                  <a:gd name="connsiteX3" fmla="*/ 1088688 w 1088688"/>
                  <a:gd name="connsiteY3" fmla="*/ 377999 h 525637"/>
                  <a:gd name="connsiteX4" fmla="*/ 1088688 w 1088688"/>
                  <a:gd name="connsiteY4" fmla="*/ 432640 h 525637"/>
                  <a:gd name="connsiteX5" fmla="*/ 1088688 w 1088688"/>
                  <a:gd name="connsiteY5" fmla="*/ 525637 h 525637"/>
                  <a:gd name="connsiteX6" fmla="*/ 933834 w 1088688"/>
                  <a:gd name="connsiteY6" fmla="*/ 525637 h 525637"/>
                  <a:gd name="connsiteX7" fmla="*/ 933290 w 1088688"/>
                  <a:gd name="connsiteY7" fmla="*/ 524829 h 525637"/>
                  <a:gd name="connsiteX8" fmla="*/ 835111 w 1088688"/>
                  <a:gd name="connsiteY8" fmla="*/ 484162 h 525637"/>
                  <a:gd name="connsiteX9" fmla="*/ 736931 w 1088688"/>
                  <a:gd name="connsiteY9" fmla="*/ 524829 h 525637"/>
                  <a:gd name="connsiteX10" fmla="*/ 736387 w 1088688"/>
                  <a:gd name="connsiteY10" fmla="*/ 525637 h 525637"/>
                  <a:gd name="connsiteX11" fmla="*/ 0 w 1088688"/>
                  <a:gd name="connsiteY11" fmla="*/ 525637 h 525637"/>
                  <a:gd name="connsiteX12" fmla="*/ 0 w 1088688"/>
                  <a:gd name="connsiteY12" fmla="*/ 432640 h 525637"/>
                  <a:gd name="connsiteX13" fmla="*/ 0 w 1088688"/>
                  <a:gd name="connsiteY13" fmla="*/ 377999 h 525637"/>
                  <a:gd name="connsiteX14" fmla="*/ 0 w 1088688"/>
                  <a:gd name="connsiteY14" fmla="*/ 373985 h 525637"/>
                  <a:gd name="connsiteX15" fmla="*/ 0 w 1088688"/>
                  <a:gd name="connsiteY15" fmla="*/ 285002 h 525637"/>
                  <a:gd name="connsiteX16" fmla="*/ 0 w 1088688"/>
                  <a:gd name="connsiteY16" fmla="*/ 280988 h 525637"/>
                  <a:gd name="connsiteX17" fmla="*/ 0 w 1088688"/>
                  <a:gd name="connsiteY17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373985 h 525637"/>
                  <a:gd name="connsiteX3" fmla="*/ 1088688 w 1088688"/>
                  <a:gd name="connsiteY3" fmla="*/ 432640 h 525637"/>
                  <a:gd name="connsiteX4" fmla="*/ 1088688 w 1088688"/>
                  <a:gd name="connsiteY4" fmla="*/ 525637 h 525637"/>
                  <a:gd name="connsiteX5" fmla="*/ 933834 w 1088688"/>
                  <a:gd name="connsiteY5" fmla="*/ 525637 h 525637"/>
                  <a:gd name="connsiteX6" fmla="*/ 933290 w 1088688"/>
                  <a:gd name="connsiteY6" fmla="*/ 524829 h 525637"/>
                  <a:gd name="connsiteX7" fmla="*/ 835111 w 1088688"/>
                  <a:gd name="connsiteY7" fmla="*/ 484162 h 525637"/>
                  <a:gd name="connsiteX8" fmla="*/ 736931 w 1088688"/>
                  <a:gd name="connsiteY8" fmla="*/ 524829 h 525637"/>
                  <a:gd name="connsiteX9" fmla="*/ 736387 w 1088688"/>
                  <a:gd name="connsiteY9" fmla="*/ 525637 h 525637"/>
                  <a:gd name="connsiteX10" fmla="*/ 0 w 1088688"/>
                  <a:gd name="connsiteY10" fmla="*/ 525637 h 525637"/>
                  <a:gd name="connsiteX11" fmla="*/ 0 w 1088688"/>
                  <a:gd name="connsiteY11" fmla="*/ 432640 h 525637"/>
                  <a:gd name="connsiteX12" fmla="*/ 0 w 1088688"/>
                  <a:gd name="connsiteY12" fmla="*/ 377999 h 525637"/>
                  <a:gd name="connsiteX13" fmla="*/ 0 w 1088688"/>
                  <a:gd name="connsiteY13" fmla="*/ 373985 h 525637"/>
                  <a:gd name="connsiteX14" fmla="*/ 0 w 1088688"/>
                  <a:gd name="connsiteY14" fmla="*/ 285002 h 525637"/>
                  <a:gd name="connsiteX15" fmla="*/ 0 w 1088688"/>
                  <a:gd name="connsiteY15" fmla="*/ 280988 h 525637"/>
                  <a:gd name="connsiteX16" fmla="*/ 0 w 1088688"/>
                  <a:gd name="connsiteY16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373985 h 525637"/>
                  <a:gd name="connsiteX3" fmla="*/ 1088688 w 1088688"/>
                  <a:gd name="connsiteY3" fmla="*/ 525637 h 525637"/>
                  <a:gd name="connsiteX4" fmla="*/ 933834 w 1088688"/>
                  <a:gd name="connsiteY4" fmla="*/ 525637 h 525637"/>
                  <a:gd name="connsiteX5" fmla="*/ 933290 w 1088688"/>
                  <a:gd name="connsiteY5" fmla="*/ 524829 h 525637"/>
                  <a:gd name="connsiteX6" fmla="*/ 835111 w 1088688"/>
                  <a:gd name="connsiteY6" fmla="*/ 484162 h 525637"/>
                  <a:gd name="connsiteX7" fmla="*/ 736931 w 1088688"/>
                  <a:gd name="connsiteY7" fmla="*/ 524829 h 525637"/>
                  <a:gd name="connsiteX8" fmla="*/ 736387 w 1088688"/>
                  <a:gd name="connsiteY8" fmla="*/ 525637 h 525637"/>
                  <a:gd name="connsiteX9" fmla="*/ 0 w 1088688"/>
                  <a:gd name="connsiteY9" fmla="*/ 525637 h 525637"/>
                  <a:gd name="connsiteX10" fmla="*/ 0 w 1088688"/>
                  <a:gd name="connsiteY10" fmla="*/ 432640 h 525637"/>
                  <a:gd name="connsiteX11" fmla="*/ 0 w 1088688"/>
                  <a:gd name="connsiteY11" fmla="*/ 377999 h 525637"/>
                  <a:gd name="connsiteX12" fmla="*/ 0 w 1088688"/>
                  <a:gd name="connsiteY12" fmla="*/ 373985 h 525637"/>
                  <a:gd name="connsiteX13" fmla="*/ 0 w 1088688"/>
                  <a:gd name="connsiteY13" fmla="*/ 285002 h 525637"/>
                  <a:gd name="connsiteX14" fmla="*/ 0 w 1088688"/>
                  <a:gd name="connsiteY14" fmla="*/ 280988 h 525637"/>
                  <a:gd name="connsiteX15" fmla="*/ 0 w 1088688"/>
                  <a:gd name="connsiteY15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432640 h 525637"/>
                  <a:gd name="connsiteX10" fmla="*/ 0 w 1088688"/>
                  <a:gd name="connsiteY10" fmla="*/ 377999 h 525637"/>
                  <a:gd name="connsiteX11" fmla="*/ 0 w 1088688"/>
                  <a:gd name="connsiteY11" fmla="*/ 373985 h 525637"/>
                  <a:gd name="connsiteX12" fmla="*/ 0 w 1088688"/>
                  <a:gd name="connsiteY12" fmla="*/ 285002 h 525637"/>
                  <a:gd name="connsiteX13" fmla="*/ 0 w 1088688"/>
                  <a:gd name="connsiteY13" fmla="*/ 280988 h 525637"/>
                  <a:gd name="connsiteX14" fmla="*/ 0 w 1088688"/>
                  <a:gd name="connsiteY14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377999 h 525637"/>
                  <a:gd name="connsiteX10" fmla="*/ 0 w 1088688"/>
                  <a:gd name="connsiteY10" fmla="*/ 373985 h 525637"/>
                  <a:gd name="connsiteX11" fmla="*/ 0 w 1088688"/>
                  <a:gd name="connsiteY11" fmla="*/ 285002 h 525637"/>
                  <a:gd name="connsiteX12" fmla="*/ 0 w 1088688"/>
                  <a:gd name="connsiteY12" fmla="*/ 280988 h 525637"/>
                  <a:gd name="connsiteX13" fmla="*/ 0 w 1088688"/>
                  <a:gd name="connsiteY13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377999 h 525637"/>
                  <a:gd name="connsiteX10" fmla="*/ 0 w 1088688"/>
                  <a:gd name="connsiteY10" fmla="*/ 285002 h 525637"/>
                  <a:gd name="connsiteX11" fmla="*/ 0 w 1088688"/>
                  <a:gd name="connsiteY11" fmla="*/ 280988 h 525637"/>
                  <a:gd name="connsiteX12" fmla="*/ 0 w 1088688"/>
                  <a:gd name="connsiteY12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285002 h 525637"/>
                  <a:gd name="connsiteX10" fmla="*/ 0 w 1088688"/>
                  <a:gd name="connsiteY10" fmla="*/ 280988 h 525637"/>
                  <a:gd name="connsiteX11" fmla="*/ 0 w 1088688"/>
                  <a:gd name="connsiteY11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285002 h 525637"/>
                  <a:gd name="connsiteX10" fmla="*/ 0 w 1088688"/>
                  <a:gd name="connsiteY10" fmla="*/ 0 h 525637"/>
                  <a:gd name="connsiteX0" fmla="*/ 0 w 1088688"/>
                  <a:gd name="connsiteY0" fmla="*/ 0 h 525637"/>
                  <a:gd name="connsiteX1" fmla="*/ 1088688 w 1088688"/>
                  <a:gd name="connsiteY1" fmla="*/ 0 h 525637"/>
                  <a:gd name="connsiteX2" fmla="*/ 1088688 w 1088688"/>
                  <a:gd name="connsiteY2" fmla="*/ 525637 h 525637"/>
                  <a:gd name="connsiteX3" fmla="*/ 933834 w 1088688"/>
                  <a:gd name="connsiteY3" fmla="*/ 525637 h 525637"/>
                  <a:gd name="connsiteX4" fmla="*/ 933290 w 1088688"/>
                  <a:gd name="connsiteY4" fmla="*/ 524829 h 525637"/>
                  <a:gd name="connsiteX5" fmla="*/ 835111 w 1088688"/>
                  <a:gd name="connsiteY5" fmla="*/ 484162 h 525637"/>
                  <a:gd name="connsiteX6" fmla="*/ 736931 w 1088688"/>
                  <a:gd name="connsiteY6" fmla="*/ 524829 h 525637"/>
                  <a:gd name="connsiteX7" fmla="*/ 736387 w 1088688"/>
                  <a:gd name="connsiteY7" fmla="*/ 525637 h 525637"/>
                  <a:gd name="connsiteX8" fmla="*/ 0 w 1088688"/>
                  <a:gd name="connsiteY8" fmla="*/ 525637 h 525637"/>
                  <a:gd name="connsiteX9" fmla="*/ 0 w 1088688"/>
                  <a:gd name="connsiteY9" fmla="*/ 0 h 525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8688" h="525637">
                    <a:moveTo>
                      <a:pt x="0" y="0"/>
                    </a:moveTo>
                    <a:lnTo>
                      <a:pt x="1088688" y="0"/>
                    </a:lnTo>
                    <a:lnTo>
                      <a:pt x="1088688" y="525637"/>
                    </a:lnTo>
                    <a:lnTo>
                      <a:pt x="933834" y="525637"/>
                    </a:lnTo>
                    <a:lnTo>
                      <a:pt x="933290" y="524829"/>
                    </a:lnTo>
                    <a:cubicBezTo>
                      <a:pt x="908164" y="499704"/>
                      <a:pt x="873452" y="484162"/>
                      <a:pt x="835111" y="484162"/>
                    </a:cubicBezTo>
                    <a:cubicBezTo>
                      <a:pt x="796769" y="484162"/>
                      <a:pt x="762058" y="499704"/>
                      <a:pt x="736931" y="524829"/>
                    </a:cubicBezTo>
                    <a:lnTo>
                      <a:pt x="736387" y="525637"/>
                    </a:lnTo>
                    <a:lnTo>
                      <a:pt x="0" y="525637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Horz">
                <a:fgClr>
                  <a:srgbClr val="002060"/>
                </a:fgClr>
                <a:bgClr>
                  <a:schemeClr val="tx2">
                    <a:lumMod val="75000"/>
                  </a:schemeClr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DBFAA674-6A9B-404D-A016-655AD7277235}"/>
                  </a:ext>
                </a:extLst>
              </p:cNvPr>
              <p:cNvSpPr/>
              <p:nvPr/>
            </p:nvSpPr>
            <p:spPr bwMode="auto">
              <a:xfrm>
                <a:off x="4674836" y="3228000"/>
                <a:ext cx="1030385" cy="136706"/>
              </a:xfrm>
              <a:custGeom>
                <a:avLst/>
                <a:gdLst>
                  <a:gd name="connsiteX0" fmla="*/ 418346 w 836692"/>
                  <a:gd name="connsiteY0" fmla="*/ 0 h 825241"/>
                  <a:gd name="connsiteX1" fmla="*/ 836692 w 836692"/>
                  <a:gd name="connsiteY1" fmla="*/ 812516 h 825241"/>
                  <a:gd name="connsiteX2" fmla="*/ 836032 w 836692"/>
                  <a:gd name="connsiteY2" fmla="*/ 825241 h 825241"/>
                  <a:gd name="connsiteX3" fmla="*/ 661 w 836692"/>
                  <a:gd name="connsiteY3" fmla="*/ 825241 h 825241"/>
                  <a:gd name="connsiteX4" fmla="*/ 0 w 836692"/>
                  <a:gd name="connsiteY4" fmla="*/ 812516 h 825241"/>
                  <a:gd name="connsiteX5" fmla="*/ 418346 w 836692"/>
                  <a:gd name="connsiteY5" fmla="*/ 0 h 825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6692" h="825241">
                    <a:moveTo>
                      <a:pt x="418346" y="0"/>
                    </a:moveTo>
                    <a:cubicBezTo>
                      <a:pt x="649392" y="0"/>
                      <a:pt x="836692" y="363776"/>
                      <a:pt x="836692" y="812516"/>
                    </a:cubicBezTo>
                    <a:lnTo>
                      <a:pt x="836032" y="825241"/>
                    </a:lnTo>
                    <a:lnTo>
                      <a:pt x="661" y="825241"/>
                    </a:lnTo>
                    <a:lnTo>
                      <a:pt x="0" y="812516"/>
                    </a:lnTo>
                    <a:cubicBezTo>
                      <a:pt x="0" y="363776"/>
                      <a:pt x="187300" y="0"/>
                      <a:pt x="418346" y="0"/>
                    </a:cubicBezTo>
                    <a:close/>
                  </a:path>
                </a:pathLst>
              </a:custGeom>
              <a:pattFill prst="lgConfetti">
                <a:fgClr>
                  <a:srgbClr val="800000"/>
                </a:fgClr>
                <a:bgClr>
                  <a:srgbClr val="FFC0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4524CADE-A797-4C5D-A9C3-80B5FB04A2E2}"/>
                </a:ext>
              </a:extLst>
            </p:cNvPr>
            <p:cNvSpPr/>
            <p:nvPr/>
          </p:nvSpPr>
          <p:spPr>
            <a:xfrm rot="16200000">
              <a:off x="4171427" y="3554029"/>
              <a:ext cx="118653" cy="297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B520C3C-19B9-4F73-B19D-D3012CDD2058}"/>
              </a:ext>
            </a:extLst>
          </p:cNvPr>
          <p:cNvGrpSpPr/>
          <p:nvPr/>
        </p:nvGrpSpPr>
        <p:grpSpPr>
          <a:xfrm>
            <a:off x="6041229" y="3286619"/>
            <a:ext cx="1800239" cy="716114"/>
            <a:chOff x="6041229" y="3286619"/>
            <a:chExt cx="1800239" cy="716114"/>
          </a:xfrm>
        </p:grpSpPr>
        <p:sp>
          <p:nvSpPr>
            <p:cNvPr id="234" name="楕円 233">
              <a:extLst>
                <a:ext uri="{FF2B5EF4-FFF2-40B4-BE49-F238E27FC236}">
                  <a16:creationId xmlns:a16="http://schemas.microsoft.com/office/drawing/2014/main" id="{BF662EEB-DEA0-4AF2-A8DB-1D3B9EF713E0}"/>
                </a:ext>
              </a:extLst>
            </p:cNvPr>
            <p:cNvSpPr/>
            <p:nvPr/>
          </p:nvSpPr>
          <p:spPr>
            <a:xfrm>
              <a:off x="6202030" y="3790993"/>
              <a:ext cx="171450" cy="1714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楕円 234">
              <a:extLst>
                <a:ext uri="{FF2B5EF4-FFF2-40B4-BE49-F238E27FC236}">
                  <a16:creationId xmlns:a16="http://schemas.microsoft.com/office/drawing/2014/main" id="{E4228554-48B1-4DAA-A705-B28427BB1DC6}"/>
                </a:ext>
              </a:extLst>
            </p:cNvPr>
            <p:cNvSpPr/>
            <p:nvPr/>
          </p:nvSpPr>
          <p:spPr>
            <a:xfrm>
              <a:off x="7268830" y="3790993"/>
              <a:ext cx="171450" cy="1714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0CCCE503-7924-4575-A172-FFF33930C279}"/>
                </a:ext>
              </a:extLst>
            </p:cNvPr>
            <p:cNvSpPr/>
            <p:nvPr/>
          </p:nvSpPr>
          <p:spPr bwMode="auto">
            <a:xfrm>
              <a:off x="6055521" y="3364706"/>
              <a:ext cx="329407" cy="300037"/>
            </a:xfrm>
            <a:custGeom>
              <a:avLst/>
              <a:gdLst>
                <a:gd name="connsiteX0" fmla="*/ 211376 w 442503"/>
                <a:gd name="connsiteY0" fmla="*/ 0 h 431968"/>
                <a:gd name="connsiteX1" fmla="*/ 442503 w 442503"/>
                <a:gd name="connsiteY1" fmla="*/ 0 h 431968"/>
                <a:gd name="connsiteX2" fmla="*/ 442503 w 442503"/>
                <a:gd name="connsiteY2" fmla="*/ 431968 h 431968"/>
                <a:gd name="connsiteX3" fmla="*/ 0 w 442503"/>
                <a:gd name="connsiteY3" fmla="*/ 431968 h 431968"/>
                <a:gd name="connsiteX4" fmla="*/ 0 w 442503"/>
                <a:gd name="connsiteY4" fmla="*/ 366114 h 431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503" h="431968">
                  <a:moveTo>
                    <a:pt x="211376" y="0"/>
                  </a:moveTo>
                  <a:lnTo>
                    <a:pt x="442503" y="0"/>
                  </a:lnTo>
                  <a:lnTo>
                    <a:pt x="442503" y="431968"/>
                  </a:lnTo>
                  <a:lnTo>
                    <a:pt x="0" y="431968"/>
                  </a:lnTo>
                  <a:lnTo>
                    <a:pt x="0" y="366114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8045CFB3-786B-4E01-B7A8-5EC47DCA1788}"/>
                </a:ext>
              </a:extLst>
            </p:cNvPr>
            <p:cNvGrpSpPr/>
            <p:nvPr/>
          </p:nvGrpSpPr>
          <p:grpSpPr>
            <a:xfrm>
              <a:off x="6041229" y="3286619"/>
              <a:ext cx="1800239" cy="716114"/>
              <a:chOff x="6041229" y="3286619"/>
              <a:chExt cx="1800239" cy="716114"/>
            </a:xfrm>
          </p:grpSpPr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6064F843-6C88-42E4-BD39-7DAAF49A5CB4}"/>
                  </a:ext>
                </a:extLst>
              </p:cNvPr>
              <p:cNvSpPr/>
              <p:nvPr/>
            </p:nvSpPr>
            <p:spPr>
              <a:xfrm>
                <a:off x="6041229" y="3350004"/>
                <a:ext cx="1554370" cy="540160"/>
              </a:xfrm>
              <a:custGeom>
                <a:avLst/>
                <a:gdLst>
                  <a:gd name="connsiteX0" fmla="*/ 1447558 w 1554370"/>
                  <a:gd name="connsiteY0" fmla="*/ 452058 h 540160"/>
                  <a:gd name="connsiteX1" fmla="*/ 1554370 w 1554370"/>
                  <a:gd name="connsiteY1" fmla="*/ 452058 h 540160"/>
                  <a:gd name="connsiteX2" fmla="*/ 1554370 w 1554370"/>
                  <a:gd name="connsiteY2" fmla="*/ 540160 h 540160"/>
                  <a:gd name="connsiteX3" fmla="*/ 1470230 w 1554370"/>
                  <a:gd name="connsiteY3" fmla="*/ 540160 h 540160"/>
                  <a:gd name="connsiteX4" fmla="*/ 1472561 w 1554370"/>
                  <a:gd name="connsiteY4" fmla="*/ 528612 h 540160"/>
                  <a:gd name="connsiteX5" fmla="*/ 1461187 w 1554370"/>
                  <a:gd name="connsiteY5" fmla="*/ 472273 h 540160"/>
                  <a:gd name="connsiteX6" fmla="*/ 182876 w 1554370"/>
                  <a:gd name="connsiteY6" fmla="*/ 32306 h 540160"/>
                  <a:gd name="connsiteX7" fmla="*/ 53898 w 1554370"/>
                  <a:gd name="connsiteY7" fmla="*/ 244061 h 540160"/>
                  <a:gd name="connsiteX8" fmla="*/ 53898 w 1554370"/>
                  <a:gd name="connsiteY8" fmla="*/ 282150 h 540160"/>
                  <a:gd name="connsiteX9" fmla="*/ 323905 w 1554370"/>
                  <a:gd name="connsiteY9" fmla="*/ 282150 h 540160"/>
                  <a:gd name="connsiteX10" fmla="*/ 323905 w 1554370"/>
                  <a:gd name="connsiteY10" fmla="*/ 32306 h 540160"/>
                  <a:gd name="connsiteX11" fmla="*/ 149207 w 1554370"/>
                  <a:gd name="connsiteY11" fmla="*/ 0 h 540160"/>
                  <a:gd name="connsiteX12" fmla="*/ 459389 w 1554370"/>
                  <a:gd name="connsiteY12" fmla="*/ 0 h 540160"/>
                  <a:gd name="connsiteX13" fmla="*/ 459389 w 1554370"/>
                  <a:gd name="connsiteY13" fmla="*/ 452058 h 540160"/>
                  <a:gd name="connsiteX14" fmla="*/ 1208087 w 1554370"/>
                  <a:gd name="connsiteY14" fmla="*/ 452058 h 540160"/>
                  <a:gd name="connsiteX15" fmla="*/ 1194458 w 1554370"/>
                  <a:gd name="connsiteY15" fmla="*/ 472273 h 540160"/>
                  <a:gd name="connsiteX16" fmla="*/ 1183084 w 1554370"/>
                  <a:gd name="connsiteY16" fmla="*/ 528612 h 540160"/>
                  <a:gd name="connsiteX17" fmla="*/ 1185415 w 1554370"/>
                  <a:gd name="connsiteY17" fmla="*/ 540160 h 540160"/>
                  <a:gd name="connsiteX18" fmla="*/ 459389 w 1554370"/>
                  <a:gd name="connsiteY18" fmla="*/ 540160 h 540160"/>
                  <a:gd name="connsiteX19" fmla="*/ 394128 w 1554370"/>
                  <a:gd name="connsiteY19" fmla="*/ 540160 h 540160"/>
                  <a:gd name="connsiteX20" fmla="*/ 396459 w 1554370"/>
                  <a:gd name="connsiteY20" fmla="*/ 528612 h 540160"/>
                  <a:gd name="connsiteX21" fmla="*/ 251721 w 1554370"/>
                  <a:gd name="connsiteY21" fmla="*/ 383873 h 540160"/>
                  <a:gd name="connsiteX22" fmla="*/ 106982 w 1554370"/>
                  <a:gd name="connsiteY22" fmla="*/ 528612 h 540160"/>
                  <a:gd name="connsiteX23" fmla="*/ 109313 w 1554370"/>
                  <a:gd name="connsiteY23" fmla="*/ 540160 h 540160"/>
                  <a:gd name="connsiteX24" fmla="*/ 0 w 1554370"/>
                  <a:gd name="connsiteY24" fmla="*/ 540160 h 540160"/>
                  <a:gd name="connsiteX25" fmla="*/ 0 w 1554370"/>
                  <a:gd name="connsiteY25" fmla="*/ 258434 h 54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554370" h="540160">
                    <a:moveTo>
                      <a:pt x="1447558" y="452058"/>
                    </a:moveTo>
                    <a:lnTo>
                      <a:pt x="1554370" y="452058"/>
                    </a:lnTo>
                    <a:lnTo>
                      <a:pt x="1554370" y="540160"/>
                    </a:lnTo>
                    <a:lnTo>
                      <a:pt x="1470230" y="540160"/>
                    </a:lnTo>
                    <a:lnTo>
                      <a:pt x="1472561" y="528612"/>
                    </a:lnTo>
                    <a:cubicBezTo>
                      <a:pt x="1472561" y="508627"/>
                      <a:pt x="1468511" y="489589"/>
                      <a:pt x="1461187" y="472273"/>
                    </a:cubicBezTo>
                    <a:close/>
                    <a:moveTo>
                      <a:pt x="182876" y="32306"/>
                    </a:moveTo>
                    <a:lnTo>
                      <a:pt x="53898" y="244061"/>
                    </a:lnTo>
                    <a:lnTo>
                      <a:pt x="53898" y="282150"/>
                    </a:lnTo>
                    <a:lnTo>
                      <a:pt x="323905" y="282150"/>
                    </a:lnTo>
                    <a:lnTo>
                      <a:pt x="323905" y="32306"/>
                    </a:lnTo>
                    <a:close/>
                    <a:moveTo>
                      <a:pt x="149207" y="0"/>
                    </a:moveTo>
                    <a:lnTo>
                      <a:pt x="459389" y="0"/>
                    </a:lnTo>
                    <a:lnTo>
                      <a:pt x="459389" y="452058"/>
                    </a:lnTo>
                    <a:lnTo>
                      <a:pt x="1208087" y="452058"/>
                    </a:lnTo>
                    <a:lnTo>
                      <a:pt x="1194458" y="472273"/>
                    </a:lnTo>
                    <a:cubicBezTo>
                      <a:pt x="1187134" y="489589"/>
                      <a:pt x="1183084" y="508627"/>
                      <a:pt x="1183084" y="528612"/>
                    </a:cubicBezTo>
                    <a:lnTo>
                      <a:pt x="1185415" y="540160"/>
                    </a:lnTo>
                    <a:lnTo>
                      <a:pt x="459389" y="540160"/>
                    </a:lnTo>
                    <a:lnTo>
                      <a:pt x="394128" y="540160"/>
                    </a:lnTo>
                    <a:lnTo>
                      <a:pt x="396459" y="528612"/>
                    </a:lnTo>
                    <a:cubicBezTo>
                      <a:pt x="396459" y="448674"/>
                      <a:pt x="331658" y="383873"/>
                      <a:pt x="251721" y="383873"/>
                    </a:cubicBezTo>
                    <a:cubicBezTo>
                      <a:pt x="171783" y="383873"/>
                      <a:pt x="106982" y="448674"/>
                      <a:pt x="106982" y="528612"/>
                    </a:cubicBezTo>
                    <a:lnTo>
                      <a:pt x="109313" y="540160"/>
                    </a:lnTo>
                    <a:lnTo>
                      <a:pt x="0" y="540160"/>
                    </a:lnTo>
                    <a:lnTo>
                      <a:pt x="0" y="258434"/>
                    </a:lnTo>
                    <a:close/>
                  </a:path>
                </a:pathLst>
              </a:cu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EFF8F239-2276-473C-85B9-12C873FDB632}"/>
                  </a:ext>
                </a:extLst>
              </p:cNvPr>
              <p:cNvSpPr/>
              <p:nvPr/>
            </p:nvSpPr>
            <p:spPr>
              <a:xfrm>
                <a:off x="7247302" y="3759235"/>
                <a:ext cx="243498" cy="243498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1BDD8EBE-9740-4B0B-A94F-8F1B7DE86760}"/>
                  </a:ext>
                </a:extLst>
              </p:cNvPr>
              <p:cNvSpPr/>
              <p:nvPr/>
            </p:nvSpPr>
            <p:spPr>
              <a:xfrm>
                <a:off x="6171200" y="3759235"/>
                <a:ext cx="243498" cy="243498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7E753940-A788-410B-BC7A-E325831B0C48}"/>
                  </a:ext>
                </a:extLst>
              </p:cNvPr>
              <p:cNvSpPr/>
              <p:nvPr/>
            </p:nvSpPr>
            <p:spPr bwMode="auto">
              <a:xfrm rot="744435">
                <a:off x="6126450" y="3286619"/>
                <a:ext cx="1715018" cy="141064"/>
              </a:xfrm>
              <a:custGeom>
                <a:avLst/>
                <a:gdLst>
                  <a:gd name="connsiteX0" fmla="*/ 1641542 w 1890710"/>
                  <a:gd name="connsiteY0" fmla="*/ 45719 h 171366"/>
                  <a:gd name="connsiteX1" fmla="*/ 1575509 w 1890710"/>
                  <a:gd name="connsiteY1" fmla="*/ 125647 h 171366"/>
                  <a:gd name="connsiteX2" fmla="*/ 1685444 w 1890710"/>
                  <a:gd name="connsiteY2" fmla="*/ 125647 h 171366"/>
                  <a:gd name="connsiteX3" fmla="*/ 1751477 w 1890710"/>
                  <a:gd name="connsiteY3" fmla="*/ 45719 h 171366"/>
                  <a:gd name="connsiteX4" fmla="*/ 1481140 w 1890710"/>
                  <a:gd name="connsiteY4" fmla="*/ 45719 h 171366"/>
                  <a:gd name="connsiteX5" fmla="*/ 1415107 w 1890710"/>
                  <a:gd name="connsiteY5" fmla="*/ 125647 h 171366"/>
                  <a:gd name="connsiteX6" fmla="*/ 1525039 w 1890710"/>
                  <a:gd name="connsiteY6" fmla="*/ 125647 h 171366"/>
                  <a:gd name="connsiteX7" fmla="*/ 1591072 w 1890710"/>
                  <a:gd name="connsiteY7" fmla="*/ 45719 h 171366"/>
                  <a:gd name="connsiteX8" fmla="*/ 1320738 w 1890710"/>
                  <a:gd name="connsiteY8" fmla="*/ 45719 h 171366"/>
                  <a:gd name="connsiteX9" fmla="*/ 1254705 w 1890710"/>
                  <a:gd name="connsiteY9" fmla="*/ 125647 h 171366"/>
                  <a:gd name="connsiteX10" fmla="*/ 1364637 w 1890710"/>
                  <a:gd name="connsiteY10" fmla="*/ 125647 h 171366"/>
                  <a:gd name="connsiteX11" fmla="*/ 1430670 w 1890710"/>
                  <a:gd name="connsiteY11" fmla="*/ 45719 h 171366"/>
                  <a:gd name="connsiteX12" fmla="*/ 1160336 w 1890710"/>
                  <a:gd name="connsiteY12" fmla="*/ 45719 h 171366"/>
                  <a:gd name="connsiteX13" fmla="*/ 1094303 w 1890710"/>
                  <a:gd name="connsiteY13" fmla="*/ 125647 h 171366"/>
                  <a:gd name="connsiteX14" fmla="*/ 1204235 w 1890710"/>
                  <a:gd name="connsiteY14" fmla="*/ 125647 h 171366"/>
                  <a:gd name="connsiteX15" fmla="*/ 1270268 w 1890710"/>
                  <a:gd name="connsiteY15" fmla="*/ 45719 h 171366"/>
                  <a:gd name="connsiteX16" fmla="*/ 999934 w 1890710"/>
                  <a:gd name="connsiteY16" fmla="*/ 45719 h 171366"/>
                  <a:gd name="connsiteX17" fmla="*/ 933901 w 1890710"/>
                  <a:gd name="connsiteY17" fmla="*/ 125647 h 171366"/>
                  <a:gd name="connsiteX18" fmla="*/ 1043833 w 1890710"/>
                  <a:gd name="connsiteY18" fmla="*/ 125647 h 171366"/>
                  <a:gd name="connsiteX19" fmla="*/ 1109866 w 1890710"/>
                  <a:gd name="connsiteY19" fmla="*/ 45719 h 171366"/>
                  <a:gd name="connsiteX20" fmla="*/ 839532 w 1890710"/>
                  <a:gd name="connsiteY20" fmla="*/ 45719 h 171366"/>
                  <a:gd name="connsiteX21" fmla="*/ 773499 w 1890710"/>
                  <a:gd name="connsiteY21" fmla="*/ 125647 h 171366"/>
                  <a:gd name="connsiteX22" fmla="*/ 883431 w 1890710"/>
                  <a:gd name="connsiteY22" fmla="*/ 125647 h 171366"/>
                  <a:gd name="connsiteX23" fmla="*/ 949464 w 1890710"/>
                  <a:gd name="connsiteY23" fmla="*/ 45719 h 171366"/>
                  <a:gd name="connsiteX24" fmla="*/ 679130 w 1890710"/>
                  <a:gd name="connsiteY24" fmla="*/ 45719 h 171366"/>
                  <a:gd name="connsiteX25" fmla="*/ 613097 w 1890710"/>
                  <a:gd name="connsiteY25" fmla="*/ 125647 h 171366"/>
                  <a:gd name="connsiteX26" fmla="*/ 723029 w 1890710"/>
                  <a:gd name="connsiteY26" fmla="*/ 125647 h 171366"/>
                  <a:gd name="connsiteX27" fmla="*/ 789062 w 1890710"/>
                  <a:gd name="connsiteY27" fmla="*/ 45719 h 171366"/>
                  <a:gd name="connsiteX28" fmla="*/ 518728 w 1890710"/>
                  <a:gd name="connsiteY28" fmla="*/ 45719 h 171366"/>
                  <a:gd name="connsiteX29" fmla="*/ 452695 w 1890710"/>
                  <a:gd name="connsiteY29" fmla="*/ 125647 h 171366"/>
                  <a:gd name="connsiteX30" fmla="*/ 562627 w 1890710"/>
                  <a:gd name="connsiteY30" fmla="*/ 125647 h 171366"/>
                  <a:gd name="connsiteX31" fmla="*/ 628660 w 1890710"/>
                  <a:gd name="connsiteY31" fmla="*/ 45719 h 171366"/>
                  <a:gd name="connsiteX32" fmla="*/ 358326 w 1890710"/>
                  <a:gd name="connsiteY32" fmla="*/ 45719 h 171366"/>
                  <a:gd name="connsiteX33" fmla="*/ 292293 w 1890710"/>
                  <a:gd name="connsiteY33" fmla="*/ 125647 h 171366"/>
                  <a:gd name="connsiteX34" fmla="*/ 402225 w 1890710"/>
                  <a:gd name="connsiteY34" fmla="*/ 125647 h 171366"/>
                  <a:gd name="connsiteX35" fmla="*/ 468258 w 1890710"/>
                  <a:gd name="connsiteY35" fmla="*/ 45719 h 171366"/>
                  <a:gd name="connsiteX36" fmla="*/ 197924 w 1890710"/>
                  <a:gd name="connsiteY36" fmla="*/ 45719 h 171366"/>
                  <a:gd name="connsiteX37" fmla="*/ 131891 w 1890710"/>
                  <a:gd name="connsiteY37" fmla="*/ 125647 h 171366"/>
                  <a:gd name="connsiteX38" fmla="*/ 241823 w 1890710"/>
                  <a:gd name="connsiteY38" fmla="*/ 125647 h 171366"/>
                  <a:gd name="connsiteX39" fmla="*/ 307856 w 1890710"/>
                  <a:gd name="connsiteY39" fmla="*/ 45719 h 171366"/>
                  <a:gd name="connsiteX40" fmla="*/ 83981 w 1890710"/>
                  <a:gd name="connsiteY40" fmla="*/ 0 h 171366"/>
                  <a:gd name="connsiteX41" fmla="*/ 1883090 w 1890710"/>
                  <a:gd name="connsiteY41" fmla="*/ 0 h 171366"/>
                  <a:gd name="connsiteX42" fmla="*/ 1890710 w 1890710"/>
                  <a:gd name="connsiteY42" fmla="*/ 7620 h 171366"/>
                  <a:gd name="connsiteX43" fmla="*/ 1890710 w 1890710"/>
                  <a:gd name="connsiteY43" fmla="*/ 38099 h 171366"/>
                  <a:gd name="connsiteX44" fmla="*/ 1883090 w 1890710"/>
                  <a:gd name="connsiteY44" fmla="*/ 45719 h 171366"/>
                  <a:gd name="connsiteX45" fmla="*/ 1801947 w 1890710"/>
                  <a:gd name="connsiteY45" fmla="*/ 45719 h 171366"/>
                  <a:gd name="connsiteX46" fmla="*/ 1735914 w 1890710"/>
                  <a:gd name="connsiteY46" fmla="*/ 125647 h 171366"/>
                  <a:gd name="connsiteX47" fmla="*/ 1806729 w 1890710"/>
                  <a:gd name="connsiteY47" fmla="*/ 125647 h 171366"/>
                  <a:gd name="connsiteX48" fmla="*/ 1814349 w 1890710"/>
                  <a:gd name="connsiteY48" fmla="*/ 133267 h 171366"/>
                  <a:gd name="connsiteX49" fmla="*/ 1814349 w 1890710"/>
                  <a:gd name="connsiteY49" fmla="*/ 163746 h 171366"/>
                  <a:gd name="connsiteX50" fmla="*/ 1806729 w 1890710"/>
                  <a:gd name="connsiteY50" fmla="*/ 171366 h 171366"/>
                  <a:gd name="connsiteX51" fmla="*/ 7620 w 1890710"/>
                  <a:gd name="connsiteY51" fmla="*/ 171366 h 171366"/>
                  <a:gd name="connsiteX52" fmla="*/ 0 w 1890710"/>
                  <a:gd name="connsiteY52" fmla="*/ 163746 h 171366"/>
                  <a:gd name="connsiteX53" fmla="*/ 0 w 1890710"/>
                  <a:gd name="connsiteY53" fmla="*/ 133267 h 171366"/>
                  <a:gd name="connsiteX54" fmla="*/ 7620 w 1890710"/>
                  <a:gd name="connsiteY54" fmla="*/ 125647 h 171366"/>
                  <a:gd name="connsiteX55" fmla="*/ 81421 w 1890710"/>
                  <a:gd name="connsiteY55" fmla="*/ 125647 h 171366"/>
                  <a:gd name="connsiteX56" fmla="*/ 147454 w 1890710"/>
                  <a:gd name="connsiteY56" fmla="*/ 45719 h 171366"/>
                  <a:gd name="connsiteX57" fmla="*/ 83981 w 1890710"/>
                  <a:gd name="connsiteY57" fmla="*/ 45719 h 171366"/>
                  <a:gd name="connsiteX58" fmla="*/ 76361 w 1890710"/>
                  <a:gd name="connsiteY58" fmla="*/ 38099 h 171366"/>
                  <a:gd name="connsiteX59" fmla="*/ 76361 w 1890710"/>
                  <a:gd name="connsiteY59" fmla="*/ 7620 h 171366"/>
                  <a:gd name="connsiteX60" fmla="*/ 83981 w 1890710"/>
                  <a:gd name="connsiteY60" fmla="*/ 0 h 171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1890710" h="171366">
                    <a:moveTo>
                      <a:pt x="1641542" y="45719"/>
                    </a:moveTo>
                    <a:lnTo>
                      <a:pt x="1575509" y="125647"/>
                    </a:lnTo>
                    <a:lnTo>
                      <a:pt x="1685444" y="125647"/>
                    </a:lnTo>
                    <a:lnTo>
                      <a:pt x="1751477" y="45719"/>
                    </a:lnTo>
                    <a:close/>
                    <a:moveTo>
                      <a:pt x="1481140" y="45719"/>
                    </a:moveTo>
                    <a:lnTo>
                      <a:pt x="1415107" y="125647"/>
                    </a:lnTo>
                    <a:lnTo>
                      <a:pt x="1525039" y="125647"/>
                    </a:lnTo>
                    <a:lnTo>
                      <a:pt x="1591072" y="45719"/>
                    </a:lnTo>
                    <a:close/>
                    <a:moveTo>
                      <a:pt x="1320738" y="45719"/>
                    </a:moveTo>
                    <a:lnTo>
                      <a:pt x="1254705" y="125647"/>
                    </a:lnTo>
                    <a:lnTo>
                      <a:pt x="1364637" y="125647"/>
                    </a:lnTo>
                    <a:lnTo>
                      <a:pt x="1430670" y="45719"/>
                    </a:lnTo>
                    <a:close/>
                    <a:moveTo>
                      <a:pt x="1160336" y="45719"/>
                    </a:moveTo>
                    <a:lnTo>
                      <a:pt x="1094303" y="125647"/>
                    </a:lnTo>
                    <a:lnTo>
                      <a:pt x="1204235" y="125647"/>
                    </a:lnTo>
                    <a:lnTo>
                      <a:pt x="1270268" y="45719"/>
                    </a:lnTo>
                    <a:close/>
                    <a:moveTo>
                      <a:pt x="999934" y="45719"/>
                    </a:moveTo>
                    <a:lnTo>
                      <a:pt x="933901" y="125647"/>
                    </a:lnTo>
                    <a:lnTo>
                      <a:pt x="1043833" y="125647"/>
                    </a:lnTo>
                    <a:lnTo>
                      <a:pt x="1109866" y="45719"/>
                    </a:lnTo>
                    <a:close/>
                    <a:moveTo>
                      <a:pt x="839532" y="45719"/>
                    </a:moveTo>
                    <a:lnTo>
                      <a:pt x="773499" y="125647"/>
                    </a:lnTo>
                    <a:lnTo>
                      <a:pt x="883431" y="125647"/>
                    </a:lnTo>
                    <a:lnTo>
                      <a:pt x="949464" y="45719"/>
                    </a:lnTo>
                    <a:close/>
                    <a:moveTo>
                      <a:pt x="679130" y="45719"/>
                    </a:moveTo>
                    <a:lnTo>
                      <a:pt x="613097" y="125647"/>
                    </a:lnTo>
                    <a:lnTo>
                      <a:pt x="723029" y="125647"/>
                    </a:lnTo>
                    <a:lnTo>
                      <a:pt x="789062" y="45719"/>
                    </a:lnTo>
                    <a:close/>
                    <a:moveTo>
                      <a:pt x="518728" y="45719"/>
                    </a:moveTo>
                    <a:lnTo>
                      <a:pt x="452695" y="125647"/>
                    </a:lnTo>
                    <a:lnTo>
                      <a:pt x="562627" y="125647"/>
                    </a:lnTo>
                    <a:lnTo>
                      <a:pt x="628660" y="45719"/>
                    </a:lnTo>
                    <a:close/>
                    <a:moveTo>
                      <a:pt x="358326" y="45719"/>
                    </a:moveTo>
                    <a:lnTo>
                      <a:pt x="292293" y="125647"/>
                    </a:lnTo>
                    <a:lnTo>
                      <a:pt x="402225" y="125647"/>
                    </a:lnTo>
                    <a:lnTo>
                      <a:pt x="468258" y="45719"/>
                    </a:lnTo>
                    <a:close/>
                    <a:moveTo>
                      <a:pt x="197924" y="45719"/>
                    </a:moveTo>
                    <a:lnTo>
                      <a:pt x="131891" y="125647"/>
                    </a:lnTo>
                    <a:lnTo>
                      <a:pt x="241823" y="125647"/>
                    </a:lnTo>
                    <a:lnTo>
                      <a:pt x="307856" y="45719"/>
                    </a:lnTo>
                    <a:close/>
                    <a:moveTo>
                      <a:pt x="83981" y="0"/>
                    </a:moveTo>
                    <a:lnTo>
                      <a:pt x="1883090" y="0"/>
                    </a:lnTo>
                    <a:cubicBezTo>
                      <a:pt x="1887298" y="0"/>
                      <a:pt x="1890710" y="3412"/>
                      <a:pt x="1890710" y="7620"/>
                    </a:cubicBezTo>
                    <a:lnTo>
                      <a:pt x="1890710" y="38099"/>
                    </a:lnTo>
                    <a:cubicBezTo>
                      <a:pt x="1890710" y="42307"/>
                      <a:pt x="1887298" y="45719"/>
                      <a:pt x="1883090" y="45719"/>
                    </a:cubicBezTo>
                    <a:lnTo>
                      <a:pt x="1801947" y="45719"/>
                    </a:lnTo>
                    <a:lnTo>
                      <a:pt x="1735914" y="125647"/>
                    </a:lnTo>
                    <a:lnTo>
                      <a:pt x="1806729" y="125647"/>
                    </a:lnTo>
                    <a:cubicBezTo>
                      <a:pt x="1810937" y="125647"/>
                      <a:pt x="1814349" y="129059"/>
                      <a:pt x="1814349" y="133267"/>
                    </a:cubicBezTo>
                    <a:lnTo>
                      <a:pt x="1814349" y="163746"/>
                    </a:lnTo>
                    <a:cubicBezTo>
                      <a:pt x="1814349" y="167954"/>
                      <a:pt x="1810937" y="171366"/>
                      <a:pt x="1806729" y="171366"/>
                    </a:cubicBezTo>
                    <a:lnTo>
                      <a:pt x="7620" y="171366"/>
                    </a:lnTo>
                    <a:cubicBezTo>
                      <a:pt x="3412" y="171366"/>
                      <a:pt x="0" y="167954"/>
                      <a:pt x="0" y="163746"/>
                    </a:cubicBezTo>
                    <a:lnTo>
                      <a:pt x="0" y="133267"/>
                    </a:lnTo>
                    <a:cubicBezTo>
                      <a:pt x="0" y="129059"/>
                      <a:pt x="3412" y="125647"/>
                      <a:pt x="7620" y="125647"/>
                    </a:cubicBezTo>
                    <a:lnTo>
                      <a:pt x="81421" y="125647"/>
                    </a:lnTo>
                    <a:lnTo>
                      <a:pt x="147454" y="45719"/>
                    </a:lnTo>
                    <a:lnTo>
                      <a:pt x="83981" y="45719"/>
                    </a:lnTo>
                    <a:cubicBezTo>
                      <a:pt x="79773" y="45719"/>
                      <a:pt x="76361" y="42307"/>
                      <a:pt x="76361" y="38099"/>
                    </a:cubicBezTo>
                    <a:lnTo>
                      <a:pt x="76361" y="7620"/>
                    </a:lnTo>
                    <a:cubicBezTo>
                      <a:pt x="76361" y="3412"/>
                      <a:pt x="79773" y="0"/>
                      <a:pt x="8398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54D26962-66B2-4204-96D8-0B358A91025B}"/>
                  </a:ext>
                </a:extLst>
              </p:cNvPr>
              <p:cNvSpPr/>
              <p:nvPr/>
            </p:nvSpPr>
            <p:spPr>
              <a:xfrm>
                <a:off x="6534494" y="3354000"/>
                <a:ext cx="1088688" cy="425101"/>
              </a:xfrm>
              <a:custGeom>
                <a:avLst/>
                <a:gdLst>
                  <a:gd name="connsiteX0" fmla="*/ 0 w 1088688"/>
                  <a:gd name="connsiteY0" fmla="*/ 0 h 425101"/>
                  <a:gd name="connsiteX1" fmla="*/ 45591 w 1088688"/>
                  <a:gd name="connsiteY1" fmla="*/ 0 h 425101"/>
                  <a:gd name="connsiteX2" fmla="*/ 45591 w 1088688"/>
                  <a:gd name="connsiteY2" fmla="*/ 222250 h 425101"/>
                  <a:gd name="connsiteX3" fmla="*/ 1088688 w 1088688"/>
                  <a:gd name="connsiteY3" fmla="*/ 222250 h 425101"/>
                  <a:gd name="connsiteX4" fmla="*/ 1088688 w 1088688"/>
                  <a:gd name="connsiteY4" fmla="*/ 425101 h 425101"/>
                  <a:gd name="connsiteX5" fmla="*/ 933834 w 1088688"/>
                  <a:gd name="connsiteY5" fmla="*/ 425101 h 425101"/>
                  <a:gd name="connsiteX6" fmla="*/ 933290 w 1088688"/>
                  <a:gd name="connsiteY6" fmla="*/ 424293 h 425101"/>
                  <a:gd name="connsiteX7" fmla="*/ 835111 w 1088688"/>
                  <a:gd name="connsiteY7" fmla="*/ 383626 h 425101"/>
                  <a:gd name="connsiteX8" fmla="*/ 736931 w 1088688"/>
                  <a:gd name="connsiteY8" fmla="*/ 424293 h 425101"/>
                  <a:gd name="connsiteX9" fmla="*/ 736387 w 1088688"/>
                  <a:gd name="connsiteY9" fmla="*/ 425101 h 425101"/>
                  <a:gd name="connsiteX10" fmla="*/ 0 w 1088688"/>
                  <a:gd name="connsiteY10" fmla="*/ 425101 h 425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8688" h="425101">
                    <a:moveTo>
                      <a:pt x="0" y="0"/>
                    </a:moveTo>
                    <a:lnTo>
                      <a:pt x="45591" y="0"/>
                    </a:lnTo>
                    <a:lnTo>
                      <a:pt x="45591" y="222250"/>
                    </a:lnTo>
                    <a:lnTo>
                      <a:pt x="1088688" y="222250"/>
                    </a:lnTo>
                    <a:lnTo>
                      <a:pt x="1088688" y="425101"/>
                    </a:lnTo>
                    <a:lnTo>
                      <a:pt x="933834" y="425101"/>
                    </a:lnTo>
                    <a:lnTo>
                      <a:pt x="933290" y="424293"/>
                    </a:lnTo>
                    <a:cubicBezTo>
                      <a:pt x="908164" y="399168"/>
                      <a:pt x="873452" y="383626"/>
                      <a:pt x="835111" y="383626"/>
                    </a:cubicBezTo>
                    <a:cubicBezTo>
                      <a:pt x="796769" y="383626"/>
                      <a:pt x="762058" y="399168"/>
                      <a:pt x="736931" y="424293"/>
                    </a:cubicBezTo>
                    <a:lnTo>
                      <a:pt x="736387" y="425101"/>
                    </a:lnTo>
                    <a:lnTo>
                      <a:pt x="0" y="42510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波線 430">
                <a:extLst>
                  <a:ext uri="{FF2B5EF4-FFF2-40B4-BE49-F238E27FC236}">
                    <a16:creationId xmlns:a16="http://schemas.microsoft.com/office/drawing/2014/main" id="{EA4BF8C8-A043-4B87-82F8-F9415CBFE582}"/>
                  </a:ext>
                </a:extLst>
              </p:cNvPr>
              <p:cNvSpPr/>
              <p:nvPr/>
            </p:nvSpPr>
            <p:spPr bwMode="auto">
              <a:xfrm rot="1800000">
                <a:off x="7697365" y="3604654"/>
                <a:ext cx="90010" cy="128421"/>
              </a:xfrm>
              <a:prstGeom prst="wave">
                <a:avLst>
                  <a:gd name="adj1" fmla="val 6937"/>
                  <a:gd name="adj2" fmla="val 0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16AF0FAA-CB50-4FB1-90F6-7514DBD8E100}"/>
                </a:ext>
              </a:extLst>
            </p:cNvPr>
            <p:cNvSpPr/>
            <p:nvPr/>
          </p:nvSpPr>
          <p:spPr>
            <a:xfrm rot="16200000">
              <a:off x="6052681" y="3554029"/>
              <a:ext cx="118653" cy="297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6FAC49EE-4139-4DDD-B593-825B3294BCDD}"/>
              </a:ext>
            </a:extLst>
          </p:cNvPr>
          <p:cNvGrpSpPr/>
          <p:nvPr/>
        </p:nvGrpSpPr>
        <p:grpSpPr>
          <a:xfrm>
            <a:off x="7914479" y="3350004"/>
            <a:ext cx="1851622" cy="652729"/>
            <a:chOff x="7914479" y="3350004"/>
            <a:chExt cx="1851622" cy="652729"/>
          </a:xfrm>
        </p:grpSpPr>
        <p:sp>
          <p:nvSpPr>
            <p:cNvPr id="236" name="楕円 235">
              <a:extLst>
                <a:ext uri="{FF2B5EF4-FFF2-40B4-BE49-F238E27FC236}">
                  <a16:creationId xmlns:a16="http://schemas.microsoft.com/office/drawing/2014/main" id="{45A5D93B-CDB4-4EC3-8B9B-2AEA4810D9E6}"/>
                </a:ext>
              </a:extLst>
            </p:cNvPr>
            <p:cNvSpPr/>
            <p:nvPr/>
          </p:nvSpPr>
          <p:spPr>
            <a:xfrm>
              <a:off x="8075280" y="3790993"/>
              <a:ext cx="171450" cy="1714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楕円 236">
              <a:extLst>
                <a:ext uri="{FF2B5EF4-FFF2-40B4-BE49-F238E27FC236}">
                  <a16:creationId xmlns:a16="http://schemas.microsoft.com/office/drawing/2014/main" id="{6931D07B-83C7-4A83-AE57-A2E0FE7E8DC0}"/>
                </a:ext>
              </a:extLst>
            </p:cNvPr>
            <p:cNvSpPr/>
            <p:nvPr/>
          </p:nvSpPr>
          <p:spPr>
            <a:xfrm>
              <a:off x="9142080" y="3790993"/>
              <a:ext cx="171450" cy="1714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3706F8AF-9590-4BBB-BCB0-2F9CBDF5958A}"/>
                </a:ext>
              </a:extLst>
            </p:cNvPr>
            <p:cNvSpPr/>
            <p:nvPr/>
          </p:nvSpPr>
          <p:spPr bwMode="auto">
            <a:xfrm>
              <a:off x="7928771" y="3364706"/>
              <a:ext cx="329407" cy="300037"/>
            </a:xfrm>
            <a:custGeom>
              <a:avLst/>
              <a:gdLst>
                <a:gd name="connsiteX0" fmla="*/ 211376 w 442503"/>
                <a:gd name="connsiteY0" fmla="*/ 0 h 431968"/>
                <a:gd name="connsiteX1" fmla="*/ 442503 w 442503"/>
                <a:gd name="connsiteY1" fmla="*/ 0 h 431968"/>
                <a:gd name="connsiteX2" fmla="*/ 442503 w 442503"/>
                <a:gd name="connsiteY2" fmla="*/ 431968 h 431968"/>
                <a:gd name="connsiteX3" fmla="*/ 0 w 442503"/>
                <a:gd name="connsiteY3" fmla="*/ 431968 h 431968"/>
                <a:gd name="connsiteX4" fmla="*/ 0 w 442503"/>
                <a:gd name="connsiteY4" fmla="*/ 366114 h 431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503" h="431968">
                  <a:moveTo>
                    <a:pt x="211376" y="0"/>
                  </a:moveTo>
                  <a:lnTo>
                    <a:pt x="442503" y="0"/>
                  </a:lnTo>
                  <a:lnTo>
                    <a:pt x="442503" y="431968"/>
                  </a:lnTo>
                  <a:lnTo>
                    <a:pt x="0" y="431968"/>
                  </a:lnTo>
                  <a:lnTo>
                    <a:pt x="0" y="366114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691E6B7-3877-4BD0-9075-E2A5A6B08DD9}"/>
                </a:ext>
              </a:extLst>
            </p:cNvPr>
            <p:cNvGrpSpPr/>
            <p:nvPr/>
          </p:nvGrpSpPr>
          <p:grpSpPr>
            <a:xfrm>
              <a:off x="7914479" y="3350004"/>
              <a:ext cx="1851622" cy="652729"/>
              <a:chOff x="7914479" y="3350004"/>
              <a:chExt cx="1851622" cy="652729"/>
            </a:xfrm>
          </p:grpSpPr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BAC927B7-2B65-4964-80A0-CE29ECA01A7A}"/>
                  </a:ext>
                </a:extLst>
              </p:cNvPr>
              <p:cNvSpPr/>
              <p:nvPr/>
            </p:nvSpPr>
            <p:spPr>
              <a:xfrm>
                <a:off x="7914479" y="3350004"/>
                <a:ext cx="1554370" cy="540160"/>
              </a:xfrm>
              <a:custGeom>
                <a:avLst/>
                <a:gdLst>
                  <a:gd name="connsiteX0" fmla="*/ 1447558 w 1554370"/>
                  <a:gd name="connsiteY0" fmla="*/ 452058 h 540160"/>
                  <a:gd name="connsiteX1" fmla="*/ 1554370 w 1554370"/>
                  <a:gd name="connsiteY1" fmla="*/ 452058 h 540160"/>
                  <a:gd name="connsiteX2" fmla="*/ 1554370 w 1554370"/>
                  <a:gd name="connsiteY2" fmla="*/ 540160 h 540160"/>
                  <a:gd name="connsiteX3" fmla="*/ 1470230 w 1554370"/>
                  <a:gd name="connsiteY3" fmla="*/ 540160 h 540160"/>
                  <a:gd name="connsiteX4" fmla="*/ 1472561 w 1554370"/>
                  <a:gd name="connsiteY4" fmla="*/ 528612 h 540160"/>
                  <a:gd name="connsiteX5" fmla="*/ 1461187 w 1554370"/>
                  <a:gd name="connsiteY5" fmla="*/ 472273 h 540160"/>
                  <a:gd name="connsiteX6" fmla="*/ 182876 w 1554370"/>
                  <a:gd name="connsiteY6" fmla="*/ 32306 h 540160"/>
                  <a:gd name="connsiteX7" fmla="*/ 53898 w 1554370"/>
                  <a:gd name="connsiteY7" fmla="*/ 244061 h 540160"/>
                  <a:gd name="connsiteX8" fmla="*/ 53898 w 1554370"/>
                  <a:gd name="connsiteY8" fmla="*/ 282150 h 540160"/>
                  <a:gd name="connsiteX9" fmla="*/ 323905 w 1554370"/>
                  <a:gd name="connsiteY9" fmla="*/ 282150 h 540160"/>
                  <a:gd name="connsiteX10" fmla="*/ 323905 w 1554370"/>
                  <a:gd name="connsiteY10" fmla="*/ 32306 h 540160"/>
                  <a:gd name="connsiteX11" fmla="*/ 149207 w 1554370"/>
                  <a:gd name="connsiteY11" fmla="*/ 0 h 540160"/>
                  <a:gd name="connsiteX12" fmla="*/ 459389 w 1554370"/>
                  <a:gd name="connsiteY12" fmla="*/ 0 h 540160"/>
                  <a:gd name="connsiteX13" fmla="*/ 459389 w 1554370"/>
                  <a:gd name="connsiteY13" fmla="*/ 452058 h 540160"/>
                  <a:gd name="connsiteX14" fmla="*/ 1208087 w 1554370"/>
                  <a:gd name="connsiteY14" fmla="*/ 452058 h 540160"/>
                  <a:gd name="connsiteX15" fmla="*/ 1194458 w 1554370"/>
                  <a:gd name="connsiteY15" fmla="*/ 472273 h 540160"/>
                  <a:gd name="connsiteX16" fmla="*/ 1183084 w 1554370"/>
                  <a:gd name="connsiteY16" fmla="*/ 528612 h 540160"/>
                  <a:gd name="connsiteX17" fmla="*/ 1185415 w 1554370"/>
                  <a:gd name="connsiteY17" fmla="*/ 540160 h 540160"/>
                  <a:gd name="connsiteX18" fmla="*/ 459389 w 1554370"/>
                  <a:gd name="connsiteY18" fmla="*/ 540160 h 540160"/>
                  <a:gd name="connsiteX19" fmla="*/ 394128 w 1554370"/>
                  <a:gd name="connsiteY19" fmla="*/ 540160 h 540160"/>
                  <a:gd name="connsiteX20" fmla="*/ 396459 w 1554370"/>
                  <a:gd name="connsiteY20" fmla="*/ 528612 h 540160"/>
                  <a:gd name="connsiteX21" fmla="*/ 251721 w 1554370"/>
                  <a:gd name="connsiteY21" fmla="*/ 383873 h 540160"/>
                  <a:gd name="connsiteX22" fmla="*/ 106982 w 1554370"/>
                  <a:gd name="connsiteY22" fmla="*/ 528612 h 540160"/>
                  <a:gd name="connsiteX23" fmla="*/ 109313 w 1554370"/>
                  <a:gd name="connsiteY23" fmla="*/ 540160 h 540160"/>
                  <a:gd name="connsiteX24" fmla="*/ 0 w 1554370"/>
                  <a:gd name="connsiteY24" fmla="*/ 540160 h 540160"/>
                  <a:gd name="connsiteX25" fmla="*/ 0 w 1554370"/>
                  <a:gd name="connsiteY25" fmla="*/ 258434 h 54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554370" h="540160">
                    <a:moveTo>
                      <a:pt x="1447558" y="452058"/>
                    </a:moveTo>
                    <a:lnTo>
                      <a:pt x="1554370" y="452058"/>
                    </a:lnTo>
                    <a:lnTo>
                      <a:pt x="1554370" y="540160"/>
                    </a:lnTo>
                    <a:lnTo>
                      <a:pt x="1470230" y="540160"/>
                    </a:lnTo>
                    <a:lnTo>
                      <a:pt x="1472561" y="528612"/>
                    </a:lnTo>
                    <a:cubicBezTo>
                      <a:pt x="1472561" y="508627"/>
                      <a:pt x="1468511" y="489589"/>
                      <a:pt x="1461187" y="472273"/>
                    </a:cubicBezTo>
                    <a:close/>
                    <a:moveTo>
                      <a:pt x="182876" y="32306"/>
                    </a:moveTo>
                    <a:lnTo>
                      <a:pt x="53898" y="244061"/>
                    </a:lnTo>
                    <a:lnTo>
                      <a:pt x="53898" y="282150"/>
                    </a:lnTo>
                    <a:lnTo>
                      <a:pt x="323905" y="282150"/>
                    </a:lnTo>
                    <a:lnTo>
                      <a:pt x="323905" y="32306"/>
                    </a:lnTo>
                    <a:close/>
                    <a:moveTo>
                      <a:pt x="149207" y="0"/>
                    </a:moveTo>
                    <a:lnTo>
                      <a:pt x="459389" y="0"/>
                    </a:lnTo>
                    <a:lnTo>
                      <a:pt x="459389" y="452058"/>
                    </a:lnTo>
                    <a:lnTo>
                      <a:pt x="1208087" y="452058"/>
                    </a:lnTo>
                    <a:lnTo>
                      <a:pt x="1194458" y="472273"/>
                    </a:lnTo>
                    <a:cubicBezTo>
                      <a:pt x="1187134" y="489589"/>
                      <a:pt x="1183084" y="508627"/>
                      <a:pt x="1183084" y="528612"/>
                    </a:cubicBezTo>
                    <a:lnTo>
                      <a:pt x="1185415" y="540160"/>
                    </a:lnTo>
                    <a:lnTo>
                      <a:pt x="459389" y="540160"/>
                    </a:lnTo>
                    <a:lnTo>
                      <a:pt x="394128" y="540160"/>
                    </a:lnTo>
                    <a:lnTo>
                      <a:pt x="396459" y="528612"/>
                    </a:lnTo>
                    <a:cubicBezTo>
                      <a:pt x="396459" y="448674"/>
                      <a:pt x="331658" y="383873"/>
                      <a:pt x="251721" y="383873"/>
                    </a:cubicBezTo>
                    <a:cubicBezTo>
                      <a:pt x="171783" y="383873"/>
                      <a:pt x="106982" y="448674"/>
                      <a:pt x="106982" y="528612"/>
                    </a:cubicBezTo>
                    <a:lnTo>
                      <a:pt x="109313" y="540160"/>
                    </a:lnTo>
                    <a:lnTo>
                      <a:pt x="0" y="540160"/>
                    </a:lnTo>
                    <a:lnTo>
                      <a:pt x="0" y="258434"/>
                    </a:lnTo>
                    <a:close/>
                  </a:path>
                </a:pathLst>
              </a:cu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C945FC7A-E102-4FC8-BA52-1F0FB0E25CF2}"/>
                  </a:ext>
                </a:extLst>
              </p:cNvPr>
              <p:cNvSpPr/>
              <p:nvPr/>
            </p:nvSpPr>
            <p:spPr>
              <a:xfrm>
                <a:off x="9120552" y="3759235"/>
                <a:ext cx="243498" cy="243498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956C2D52-4292-4E7C-9407-D189319EA36D}"/>
                  </a:ext>
                </a:extLst>
              </p:cNvPr>
              <p:cNvSpPr/>
              <p:nvPr/>
            </p:nvSpPr>
            <p:spPr>
              <a:xfrm>
                <a:off x="8044450" y="3759235"/>
                <a:ext cx="243498" cy="243498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E562F7A7-E39C-4ABF-8109-2D021BD68C59}"/>
                  </a:ext>
                </a:extLst>
              </p:cNvPr>
              <p:cNvSpPr/>
              <p:nvPr/>
            </p:nvSpPr>
            <p:spPr bwMode="auto">
              <a:xfrm>
                <a:off x="8448360" y="3608056"/>
                <a:ext cx="1264311" cy="68601"/>
              </a:xfrm>
              <a:prstGeom prst="roundRect">
                <a:avLst>
                  <a:gd name="adj" fmla="val 8422"/>
                </a:avLst>
              </a:prstGeom>
              <a:gradFill>
                <a:gsLst>
                  <a:gs pos="0">
                    <a:srgbClr val="C00000"/>
                  </a:gs>
                  <a:gs pos="50000">
                    <a:srgbClr val="CC6600"/>
                  </a:gs>
                  <a:gs pos="100000">
                    <a:srgbClr val="C00000"/>
                  </a:gs>
                </a:gsLst>
                <a:lin ang="5400000" scaled="1"/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四角形: 角を丸くする 426">
                <a:extLst>
                  <a:ext uri="{FF2B5EF4-FFF2-40B4-BE49-F238E27FC236}">
                    <a16:creationId xmlns:a16="http://schemas.microsoft.com/office/drawing/2014/main" id="{687CEDF7-7B8C-4E22-BAFB-F27E78F0FC8F}"/>
                  </a:ext>
                </a:extLst>
              </p:cNvPr>
              <p:cNvSpPr/>
              <p:nvPr/>
            </p:nvSpPr>
            <p:spPr bwMode="auto">
              <a:xfrm>
                <a:off x="8448360" y="3644354"/>
                <a:ext cx="1264311" cy="68601"/>
              </a:xfrm>
              <a:prstGeom prst="roundRect">
                <a:avLst>
                  <a:gd name="adj" fmla="val 8422"/>
                </a:avLst>
              </a:prstGeom>
              <a:gradFill>
                <a:gsLst>
                  <a:gs pos="0">
                    <a:srgbClr val="C00000"/>
                  </a:gs>
                  <a:gs pos="50000">
                    <a:srgbClr val="CC6600"/>
                  </a:gs>
                  <a:gs pos="100000">
                    <a:srgbClr val="C00000"/>
                  </a:gs>
                </a:gsLst>
                <a:lin ang="5400000" scaled="1"/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四角形: 角を丸くする 427">
                <a:extLst>
                  <a:ext uri="{FF2B5EF4-FFF2-40B4-BE49-F238E27FC236}">
                    <a16:creationId xmlns:a16="http://schemas.microsoft.com/office/drawing/2014/main" id="{55F24DE1-6DCF-4B71-9D22-60E3664B27B1}"/>
                  </a:ext>
                </a:extLst>
              </p:cNvPr>
              <p:cNvSpPr/>
              <p:nvPr/>
            </p:nvSpPr>
            <p:spPr bwMode="auto">
              <a:xfrm>
                <a:off x="8448360" y="3593592"/>
                <a:ext cx="1264311" cy="68601"/>
              </a:xfrm>
              <a:prstGeom prst="roundRect">
                <a:avLst>
                  <a:gd name="adj" fmla="val 8422"/>
                </a:avLst>
              </a:prstGeom>
              <a:gradFill>
                <a:gsLst>
                  <a:gs pos="0">
                    <a:srgbClr val="C00000"/>
                  </a:gs>
                  <a:gs pos="50000">
                    <a:srgbClr val="CC6600"/>
                  </a:gs>
                  <a:gs pos="100000">
                    <a:srgbClr val="C00000"/>
                  </a:gs>
                </a:gsLst>
                <a:lin ang="5400000" scaled="1"/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01094BA4-2B85-4130-81EC-B67DE89CF738}"/>
                  </a:ext>
                </a:extLst>
              </p:cNvPr>
              <p:cNvSpPr/>
              <p:nvPr/>
            </p:nvSpPr>
            <p:spPr>
              <a:xfrm>
                <a:off x="8407744" y="3354000"/>
                <a:ext cx="1088688" cy="425101"/>
              </a:xfrm>
              <a:custGeom>
                <a:avLst/>
                <a:gdLst>
                  <a:gd name="connsiteX0" fmla="*/ 0 w 1088688"/>
                  <a:gd name="connsiteY0" fmla="*/ 0 h 425101"/>
                  <a:gd name="connsiteX1" fmla="*/ 45591 w 1088688"/>
                  <a:gd name="connsiteY1" fmla="*/ 0 h 425101"/>
                  <a:gd name="connsiteX2" fmla="*/ 45591 w 1088688"/>
                  <a:gd name="connsiteY2" fmla="*/ 222250 h 425101"/>
                  <a:gd name="connsiteX3" fmla="*/ 1088688 w 1088688"/>
                  <a:gd name="connsiteY3" fmla="*/ 222250 h 425101"/>
                  <a:gd name="connsiteX4" fmla="*/ 1088688 w 1088688"/>
                  <a:gd name="connsiteY4" fmla="*/ 425101 h 425101"/>
                  <a:gd name="connsiteX5" fmla="*/ 933834 w 1088688"/>
                  <a:gd name="connsiteY5" fmla="*/ 425101 h 425101"/>
                  <a:gd name="connsiteX6" fmla="*/ 933290 w 1088688"/>
                  <a:gd name="connsiteY6" fmla="*/ 424293 h 425101"/>
                  <a:gd name="connsiteX7" fmla="*/ 835111 w 1088688"/>
                  <a:gd name="connsiteY7" fmla="*/ 383626 h 425101"/>
                  <a:gd name="connsiteX8" fmla="*/ 736931 w 1088688"/>
                  <a:gd name="connsiteY8" fmla="*/ 424293 h 425101"/>
                  <a:gd name="connsiteX9" fmla="*/ 736387 w 1088688"/>
                  <a:gd name="connsiteY9" fmla="*/ 425101 h 425101"/>
                  <a:gd name="connsiteX10" fmla="*/ 0 w 1088688"/>
                  <a:gd name="connsiteY10" fmla="*/ 425101 h 425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8688" h="425101">
                    <a:moveTo>
                      <a:pt x="0" y="0"/>
                    </a:moveTo>
                    <a:lnTo>
                      <a:pt x="45591" y="0"/>
                    </a:lnTo>
                    <a:lnTo>
                      <a:pt x="45591" y="222250"/>
                    </a:lnTo>
                    <a:lnTo>
                      <a:pt x="1088688" y="222250"/>
                    </a:lnTo>
                    <a:lnTo>
                      <a:pt x="1088688" y="425101"/>
                    </a:lnTo>
                    <a:lnTo>
                      <a:pt x="933834" y="425101"/>
                    </a:lnTo>
                    <a:lnTo>
                      <a:pt x="933290" y="424293"/>
                    </a:lnTo>
                    <a:cubicBezTo>
                      <a:pt x="908164" y="399168"/>
                      <a:pt x="873452" y="383626"/>
                      <a:pt x="835111" y="383626"/>
                    </a:cubicBezTo>
                    <a:cubicBezTo>
                      <a:pt x="796769" y="383626"/>
                      <a:pt x="762058" y="399168"/>
                      <a:pt x="736931" y="424293"/>
                    </a:cubicBezTo>
                    <a:lnTo>
                      <a:pt x="736387" y="425101"/>
                    </a:lnTo>
                    <a:lnTo>
                      <a:pt x="0" y="42510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四角形: 角を丸くする 429">
                <a:extLst>
                  <a:ext uri="{FF2B5EF4-FFF2-40B4-BE49-F238E27FC236}">
                    <a16:creationId xmlns:a16="http://schemas.microsoft.com/office/drawing/2014/main" id="{4C99E693-850B-4192-AF82-22A033BF2596}"/>
                  </a:ext>
                </a:extLst>
              </p:cNvPr>
              <p:cNvSpPr/>
              <p:nvPr/>
            </p:nvSpPr>
            <p:spPr bwMode="auto">
              <a:xfrm>
                <a:off x="8448360" y="3536442"/>
                <a:ext cx="1264311" cy="68601"/>
              </a:xfrm>
              <a:prstGeom prst="roundRect">
                <a:avLst>
                  <a:gd name="adj" fmla="val 8422"/>
                </a:avLst>
              </a:prstGeom>
              <a:gradFill>
                <a:gsLst>
                  <a:gs pos="0">
                    <a:srgbClr val="C00000"/>
                  </a:gs>
                  <a:gs pos="50000">
                    <a:srgbClr val="CC6600"/>
                  </a:gs>
                  <a:gs pos="100000">
                    <a:srgbClr val="C00000"/>
                  </a:gs>
                </a:gsLst>
                <a:lin ang="5400000" scaled="1"/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波線 32">
                <a:extLst>
                  <a:ext uri="{FF2B5EF4-FFF2-40B4-BE49-F238E27FC236}">
                    <a16:creationId xmlns:a16="http://schemas.microsoft.com/office/drawing/2014/main" id="{B41A1B78-B31C-42ED-9A5C-61B1DB5B9813}"/>
                  </a:ext>
                </a:extLst>
              </p:cNvPr>
              <p:cNvSpPr/>
              <p:nvPr/>
            </p:nvSpPr>
            <p:spPr bwMode="auto">
              <a:xfrm rot="1800000">
                <a:off x="9676091" y="3720100"/>
                <a:ext cx="90010" cy="128421"/>
              </a:xfrm>
              <a:prstGeom prst="wave">
                <a:avLst>
                  <a:gd name="adj1" fmla="val 6937"/>
                  <a:gd name="adj2" fmla="val 0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586A9539-74FD-4D35-B6D3-4DF7CF9F2386}"/>
                </a:ext>
              </a:extLst>
            </p:cNvPr>
            <p:cNvSpPr/>
            <p:nvPr/>
          </p:nvSpPr>
          <p:spPr>
            <a:xfrm rot="16200000">
              <a:off x="7924568" y="3554029"/>
              <a:ext cx="118653" cy="297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E0E0E708-24EF-4BCE-B4BC-A940993B14CA}"/>
              </a:ext>
            </a:extLst>
          </p:cNvPr>
          <p:cNvGrpSpPr/>
          <p:nvPr/>
        </p:nvGrpSpPr>
        <p:grpSpPr>
          <a:xfrm>
            <a:off x="408206" y="5173017"/>
            <a:ext cx="1623183" cy="817581"/>
            <a:chOff x="408206" y="5173017"/>
            <a:chExt cx="1623183" cy="817581"/>
          </a:xfrm>
        </p:grpSpPr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29C81328-742F-491F-A8AE-C0A2CEA57600}"/>
                </a:ext>
              </a:extLst>
            </p:cNvPr>
            <p:cNvSpPr/>
            <p:nvPr/>
          </p:nvSpPr>
          <p:spPr>
            <a:xfrm>
              <a:off x="560388" y="5761702"/>
              <a:ext cx="200026" cy="2000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8723E347-6FB8-41DD-B37C-FB96D1780CE5}"/>
                </a:ext>
              </a:extLst>
            </p:cNvPr>
            <p:cNvSpPr/>
            <p:nvPr/>
          </p:nvSpPr>
          <p:spPr>
            <a:xfrm>
              <a:off x="1343281" y="5763656"/>
              <a:ext cx="200026" cy="2000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楕円 184">
              <a:extLst>
                <a:ext uri="{FF2B5EF4-FFF2-40B4-BE49-F238E27FC236}">
                  <a16:creationId xmlns:a16="http://schemas.microsoft.com/office/drawing/2014/main" id="{305CBF3D-C752-4FC0-AC67-E17008C9D8A7}"/>
                </a:ext>
              </a:extLst>
            </p:cNvPr>
            <p:cNvSpPr/>
            <p:nvPr/>
          </p:nvSpPr>
          <p:spPr>
            <a:xfrm>
              <a:off x="1664749" y="5763656"/>
              <a:ext cx="200026" cy="2000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BCB51C48-37F7-4266-A904-0ED87D07F8AD}"/>
                </a:ext>
              </a:extLst>
            </p:cNvPr>
            <p:cNvSpPr/>
            <p:nvPr/>
          </p:nvSpPr>
          <p:spPr bwMode="auto">
            <a:xfrm>
              <a:off x="431007" y="5336381"/>
              <a:ext cx="329407" cy="300037"/>
            </a:xfrm>
            <a:custGeom>
              <a:avLst/>
              <a:gdLst>
                <a:gd name="connsiteX0" fmla="*/ 211376 w 442503"/>
                <a:gd name="connsiteY0" fmla="*/ 0 h 431968"/>
                <a:gd name="connsiteX1" fmla="*/ 442503 w 442503"/>
                <a:gd name="connsiteY1" fmla="*/ 0 h 431968"/>
                <a:gd name="connsiteX2" fmla="*/ 442503 w 442503"/>
                <a:gd name="connsiteY2" fmla="*/ 431968 h 431968"/>
                <a:gd name="connsiteX3" fmla="*/ 0 w 442503"/>
                <a:gd name="connsiteY3" fmla="*/ 431968 h 431968"/>
                <a:gd name="connsiteX4" fmla="*/ 0 w 442503"/>
                <a:gd name="connsiteY4" fmla="*/ 366114 h 431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503" h="431968">
                  <a:moveTo>
                    <a:pt x="211376" y="0"/>
                  </a:moveTo>
                  <a:lnTo>
                    <a:pt x="442503" y="0"/>
                  </a:lnTo>
                  <a:lnTo>
                    <a:pt x="442503" y="431968"/>
                  </a:lnTo>
                  <a:lnTo>
                    <a:pt x="0" y="431968"/>
                  </a:lnTo>
                  <a:lnTo>
                    <a:pt x="0" y="366114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49A6A704-B4E2-40C0-B80C-85A11A1D696C}"/>
                </a:ext>
              </a:extLst>
            </p:cNvPr>
            <p:cNvGrpSpPr/>
            <p:nvPr/>
          </p:nvGrpSpPr>
          <p:grpSpPr>
            <a:xfrm>
              <a:off x="408206" y="5316897"/>
              <a:ext cx="1594881" cy="673701"/>
              <a:chOff x="408206" y="5316897"/>
              <a:chExt cx="1594881" cy="673701"/>
            </a:xfrm>
          </p:grpSpPr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19F797CE-8750-45E0-B438-3905DF7DCD16}"/>
                  </a:ext>
                </a:extLst>
              </p:cNvPr>
              <p:cNvSpPr/>
              <p:nvPr/>
            </p:nvSpPr>
            <p:spPr>
              <a:xfrm>
                <a:off x="408206" y="5316897"/>
                <a:ext cx="1594881" cy="554238"/>
              </a:xfrm>
              <a:custGeom>
                <a:avLst/>
                <a:gdLst>
                  <a:gd name="connsiteX0" fmla="*/ 1485286 w 1594881"/>
                  <a:gd name="connsiteY0" fmla="*/ 463840 h 554238"/>
                  <a:gd name="connsiteX1" fmla="*/ 1594881 w 1594881"/>
                  <a:gd name="connsiteY1" fmla="*/ 463840 h 554238"/>
                  <a:gd name="connsiteX2" fmla="*/ 1594881 w 1594881"/>
                  <a:gd name="connsiteY2" fmla="*/ 554238 h 554238"/>
                  <a:gd name="connsiteX3" fmla="*/ 1508548 w 1594881"/>
                  <a:gd name="connsiteY3" fmla="*/ 554238 h 554238"/>
                  <a:gd name="connsiteX4" fmla="*/ 1510940 w 1594881"/>
                  <a:gd name="connsiteY4" fmla="*/ 542389 h 554238"/>
                  <a:gd name="connsiteX5" fmla="*/ 1499269 w 1594881"/>
                  <a:gd name="connsiteY5" fmla="*/ 484581 h 554238"/>
                  <a:gd name="connsiteX6" fmla="*/ 1159606 w 1594881"/>
                  <a:gd name="connsiteY6" fmla="*/ 463840 h 554238"/>
                  <a:gd name="connsiteX7" fmla="*/ 1239573 w 1594881"/>
                  <a:gd name="connsiteY7" fmla="*/ 463840 h 554238"/>
                  <a:gd name="connsiteX8" fmla="*/ 1225588 w 1594881"/>
                  <a:gd name="connsiteY8" fmla="*/ 484581 h 554238"/>
                  <a:gd name="connsiteX9" fmla="*/ 1213918 w 1594881"/>
                  <a:gd name="connsiteY9" fmla="*/ 542389 h 554238"/>
                  <a:gd name="connsiteX10" fmla="*/ 1216310 w 1594881"/>
                  <a:gd name="connsiteY10" fmla="*/ 554238 h 554238"/>
                  <a:gd name="connsiteX11" fmla="*/ 1187665 w 1594881"/>
                  <a:gd name="connsiteY11" fmla="*/ 554238 h 554238"/>
                  <a:gd name="connsiteX12" fmla="*/ 1188766 w 1594881"/>
                  <a:gd name="connsiteY12" fmla="*/ 548780 h 554238"/>
                  <a:gd name="connsiteX13" fmla="*/ 1176752 w 1594881"/>
                  <a:gd name="connsiteY13" fmla="*/ 489270 h 554238"/>
                  <a:gd name="connsiteX14" fmla="*/ 189088 w 1594881"/>
                  <a:gd name="connsiteY14" fmla="*/ 37016 h 554238"/>
                  <a:gd name="connsiteX15" fmla="*/ 60110 w 1594881"/>
                  <a:gd name="connsiteY15" fmla="*/ 248771 h 554238"/>
                  <a:gd name="connsiteX16" fmla="*/ 60110 w 1594881"/>
                  <a:gd name="connsiteY16" fmla="*/ 286860 h 554238"/>
                  <a:gd name="connsiteX17" fmla="*/ 330117 w 1594881"/>
                  <a:gd name="connsiteY17" fmla="*/ 286860 h 554238"/>
                  <a:gd name="connsiteX18" fmla="*/ 330117 w 1594881"/>
                  <a:gd name="connsiteY18" fmla="*/ 37016 h 554238"/>
                  <a:gd name="connsiteX19" fmla="*/ 153096 w 1594881"/>
                  <a:gd name="connsiteY19" fmla="*/ 0 h 554238"/>
                  <a:gd name="connsiteX20" fmla="*/ 471361 w 1594881"/>
                  <a:gd name="connsiteY20" fmla="*/ 0 h 554238"/>
                  <a:gd name="connsiteX21" fmla="*/ 471361 w 1594881"/>
                  <a:gd name="connsiteY21" fmla="*/ 463840 h 554238"/>
                  <a:gd name="connsiteX22" fmla="*/ 912156 w 1594881"/>
                  <a:gd name="connsiteY22" fmla="*/ 463840 h 554238"/>
                  <a:gd name="connsiteX23" fmla="*/ 895011 w 1594881"/>
                  <a:gd name="connsiteY23" fmla="*/ 489270 h 554238"/>
                  <a:gd name="connsiteX24" fmla="*/ 882996 w 1594881"/>
                  <a:gd name="connsiteY24" fmla="*/ 548780 h 554238"/>
                  <a:gd name="connsiteX25" fmla="*/ 884099 w 1594881"/>
                  <a:gd name="connsiteY25" fmla="*/ 554238 h 554238"/>
                  <a:gd name="connsiteX26" fmla="*/ 471361 w 1594881"/>
                  <a:gd name="connsiteY26" fmla="*/ 554238 h 554238"/>
                  <a:gd name="connsiteX27" fmla="*/ 404400 w 1594881"/>
                  <a:gd name="connsiteY27" fmla="*/ 554238 h 554238"/>
                  <a:gd name="connsiteX28" fmla="*/ 406792 w 1594881"/>
                  <a:gd name="connsiteY28" fmla="*/ 542389 h 554238"/>
                  <a:gd name="connsiteX29" fmla="*/ 258281 w 1594881"/>
                  <a:gd name="connsiteY29" fmla="*/ 393877 h 554238"/>
                  <a:gd name="connsiteX30" fmla="*/ 109770 w 1594881"/>
                  <a:gd name="connsiteY30" fmla="*/ 542389 h 554238"/>
                  <a:gd name="connsiteX31" fmla="*/ 112162 w 1594881"/>
                  <a:gd name="connsiteY31" fmla="*/ 554238 h 554238"/>
                  <a:gd name="connsiteX32" fmla="*/ 0 w 1594881"/>
                  <a:gd name="connsiteY32" fmla="*/ 554238 h 554238"/>
                  <a:gd name="connsiteX33" fmla="*/ 0 w 1594881"/>
                  <a:gd name="connsiteY33" fmla="*/ 265170 h 554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594881" h="554238">
                    <a:moveTo>
                      <a:pt x="1485286" y="463840"/>
                    </a:moveTo>
                    <a:lnTo>
                      <a:pt x="1594881" y="463840"/>
                    </a:lnTo>
                    <a:lnTo>
                      <a:pt x="1594881" y="554238"/>
                    </a:lnTo>
                    <a:lnTo>
                      <a:pt x="1508548" y="554238"/>
                    </a:lnTo>
                    <a:lnTo>
                      <a:pt x="1510940" y="542389"/>
                    </a:lnTo>
                    <a:cubicBezTo>
                      <a:pt x="1510940" y="521883"/>
                      <a:pt x="1506784" y="502349"/>
                      <a:pt x="1499269" y="484581"/>
                    </a:cubicBezTo>
                    <a:close/>
                    <a:moveTo>
                      <a:pt x="1159606" y="463840"/>
                    </a:moveTo>
                    <a:lnTo>
                      <a:pt x="1239573" y="463840"/>
                    </a:lnTo>
                    <a:lnTo>
                      <a:pt x="1225588" y="484581"/>
                    </a:lnTo>
                    <a:cubicBezTo>
                      <a:pt x="1218073" y="502349"/>
                      <a:pt x="1213918" y="521883"/>
                      <a:pt x="1213918" y="542389"/>
                    </a:cubicBezTo>
                    <a:lnTo>
                      <a:pt x="1216310" y="554238"/>
                    </a:lnTo>
                    <a:lnTo>
                      <a:pt x="1187665" y="554238"/>
                    </a:lnTo>
                    <a:lnTo>
                      <a:pt x="1188766" y="548780"/>
                    </a:lnTo>
                    <a:cubicBezTo>
                      <a:pt x="1188766" y="527671"/>
                      <a:pt x="1184489" y="507561"/>
                      <a:pt x="1176752" y="489270"/>
                    </a:cubicBezTo>
                    <a:close/>
                    <a:moveTo>
                      <a:pt x="189088" y="37016"/>
                    </a:moveTo>
                    <a:lnTo>
                      <a:pt x="60110" y="248771"/>
                    </a:lnTo>
                    <a:lnTo>
                      <a:pt x="60110" y="286860"/>
                    </a:lnTo>
                    <a:lnTo>
                      <a:pt x="330117" y="286860"/>
                    </a:lnTo>
                    <a:lnTo>
                      <a:pt x="330117" y="37016"/>
                    </a:lnTo>
                    <a:close/>
                    <a:moveTo>
                      <a:pt x="153096" y="0"/>
                    </a:moveTo>
                    <a:lnTo>
                      <a:pt x="471361" y="0"/>
                    </a:lnTo>
                    <a:lnTo>
                      <a:pt x="471361" y="463840"/>
                    </a:lnTo>
                    <a:lnTo>
                      <a:pt x="912156" y="463840"/>
                    </a:lnTo>
                    <a:lnTo>
                      <a:pt x="895011" y="489270"/>
                    </a:lnTo>
                    <a:cubicBezTo>
                      <a:pt x="887275" y="507561"/>
                      <a:pt x="882996" y="527671"/>
                      <a:pt x="882996" y="548780"/>
                    </a:cubicBezTo>
                    <a:lnTo>
                      <a:pt x="884099" y="554238"/>
                    </a:lnTo>
                    <a:lnTo>
                      <a:pt x="471361" y="554238"/>
                    </a:lnTo>
                    <a:lnTo>
                      <a:pt x="404400" y="554238"/>
                    </a:lnTo>
                    <a:lnTo>
                      <a:pt x="406792" y="542389"/>
                    </a:lnTo>
                    <a:cubicBezTo>
                      <a:pt x="406792" y="460368"/>
                      <a:pt x="340302" y="393877"/>
                      <a:pt x="258281" y="393877"/>
                    </a:cubicBezTo>
                    <a:cubicBezTo>
                      <a:pt x="176260" y="393877"/>
                      <a:pt x="109770" y="460368"/>
                      <a:pt x="109770" y="542389"/>
                    </a:cubicBezTo>
                    <a:lnTo>
                      <a:pt x="112162" y="554238"/>
                    </a:lnTo>
                    <a:lnTo>
                      <a:pt x="0" y="554238"/>
                    </a:lnTo>
                    <a:lnTo>
                      <a:pt x="0" y="265170"/>
                    </a:lnTo>
                    <a:close/>
                  </a:path>
                </a:pathLst>
              </a:cu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141C90E4-04D9-44AC-BDB6-3F2AE3D398E8}"/>
                  </a:ext>
                </a:extLst>
              </p:cNvPr>
              <p:cNvSpPr/>
              <p:nvPr/>
            </p:nvSpPr>
            <p:spPr>
              <a:xfrm>
                <a:off x="1645713" y="5736793"/>
                <a:ext cx="249844" cy="249844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4BA1C2C4-0830-4D79-B271-A4A5DEE392B9}"/>
                  </a:ext>
                </a:extLst>
              </p:cNvPr>
              <p:cNvSpPr/>
              <p:nvPr/>
            </p:nvSpPr>
            <p:spPr>
              <a:xfrm>
                <a:off x="541565" y="5736793"/>
                <a:ext cx="249844" cy="249844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01C9A3D4-C78B-433A-9448-9D145B864DD1}"/>
                  </a:ext>
                </a:extLst>
              </p:cNvPr>
              <p:cNvSpPr/>
              <p:nvPr/>
            </p:nvSpPr>
            <p:spPr>
              <a:xfrm>
                <a:off x="1319165" y="5740754"/>
                <a:ext cx="249844" cy="249844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8F265340-ABD3-4741-9F72-461E61DAAACC}"/>
                </a:ext>
              </a:extLst>
            </p:cNvPr>
            <p:cNvSpPr/>
            <p:nvPr/>
          </p:nvSpPr>
          <p:spPr>
            <a:xfrm rot="16200000">
              <a:off x="417841" y="5531989"/>
              <a:ext cx="118653" cy="297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ECB8EE82-A148-4A72-8F94-049C50DCCF83}"/>
                </a:ext>
              </a:extLst>
            </p:cNvPr>
            <p:cNvSpPr/>
            <p:nvPr/>
          </p:nvSpPr>
          <p:spPr>
            <a:xfrm>
              <a:off x="914327" y="5173017"/>
              <a:ext cx="1117062" cy="584160"/>
            </a:xfrm>
            <a:custGeom>
              <a:avLst/>
              <a:gdLst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485091 h 861719"/>
                <a:gd name="connsiteX3" fmla="*/ 1647825 w 1647825"/>
                <a:gd name="connsiteY3" fmla="*/ 618832 h 861719"/>
                <a:gd name="connsiteX4" fmla="*/ 1647825 w 1647825"/>
                <a:gd name="connsiteY4" fmla="*/ 861719 h 861719"/>
                <a:gd name="connsiteX5" fmla="*/ 1413440 w 1647825"/>
                <a:gd name="connsiteY5" fmla="*/ 861719 h 861719"/>
                <a:gd name="connsiteX6" fmla="*/ 1412616 w 1647825"/>
                <a:gd name="connsiteY6" fmla="*/ 860496 h 861719"/>
                <a:gd name="connsiteX7" fmla="*/ 1264013 w 1647825"/>
                <a:gd name="connsiteY7" fmla="*/ 798943 h 861719"/>
                <a:gd name="connsiteX8" fmla="*/ 1115410 w 1647825"/>
                <a:gd name="connsiteY8" fmla="*/ 860496 h 861719"/>
                <a:gd name="connsiteX9" fmla="*/ 1114586 w 1647825"/>
                <a:gd name="connsiteY9" fmla="*/ 861719 h 861719"/>
                <a:gd name="connsiteX10" fmla="*/ 940242 w 1647825"/>
                <a:gd name="connsiteY10" fmla="*/ 861719 h 861719"/>
                <a:gd name="connsiteX11" fmla="*/ 907566 w 1647825"/>
                <a:gd name="connsiteY11" fmla="*/ 834760 h 861719"/>
                <a:gd name="connsiteX12" fmla="*/ 781472 w 1647825"/>
                <a:gd name="connsiteY12" fmla="*/ 796243 h 861719"/>
                <a:gd name="connsiteX13" fmla="*/ 655378 w 1647825"/>
                <a:gd name="connsiteY13" fmla="*/ 834760 h 861719"/>
                <a:gd name="connsiteX14" fmla="*/ 622703 w 1647825"/>
                <a:gd name="connsiteY14" fmla="*/ 861719 h 861719"/>
                <a:gd name="connsiteX15" fmla="*/ 0 w 1647825"/>
                <a:gd name="connsiteY15" fmla="*/ 861719 h 861719"/>
                <a:gd name="connsiteX16" fmla="*/ 0 w 1647825"/>
                <a:gd name="connsiteY16" fmla="*/ 618832 h 861719"/>
                <a:gd name="connsiteX17" fmla="*/ 0 w 1647825"/>
                <a:gd name="connsiteY17" fmla="*/ 485091 h 861719"/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485091 h 861719"/>
                <a:gd name="connsiteX3" fmla="*/ 1647825 w 1647825"/>
                <a:gd name="connsiteY3" fmla="*/ 618832 h 861719"/>
                <a:gd name="connsiteX4" fmla="*/ 1647825 w 1647825"/>
                <a:gd name="connsiteY4" fmla="*/ 861719 h 861719"/>
                <a:gd name="connsiteX5" fmla="*/ 1413440 w 1647825"/>
                <a:gd name="connsiteY5" fmla="*/ 861719 h 861719"/>
                <a:gd name="connsiteX6" fmla="*/ 1412616 w 1647825"/>
                <a:gd name="connsiteY6" fmla="*/ 860496 h 861719"/>
                <a:gd name="connsiteX7" fmla="*/ 1264013 w 1647825"/>
                <a:gd name="connsiteY7" fmla="*/ 798943 h 861719"/>
                <a:gd name="connsiteX8" fmla="*/ 1115410 w 1647825"/>
                <a:gd name="connsiteY8" fmla="*/ 860496 h 861719"/>
                <a:gd name="connsiteX9" fmla="*/ 1114586 w 1647825"/>
                <a:gd name="connsiteY9" fmla="*/ 861719 h 861719"/>
                <a:gd name="connsiteX10" fmla="*/ 940242 w 1647825"/>
                <a:gd name="connsiteY10" fmla="*/ 861719 h 861719"/>
                <a:gd name="connsiteX11" fmla="*/ 907566 w 1647825"/>
                <a:gd name="connsiteY11" fmla="*/ 834760 h 861719"/>
                <a:gd name="connsiteX12" fmla="*/ 781472 w 1647825"/>
                <a:gd name="connsiteY12" fmla="*/ 796243 h 861719"/>
                <a:gd name="connsiteX13" fmla="*/ 655378 w 1647825"/>
                <a:gd name="connsiteY13" fmla="*/ 834760 h 861719"/>
                <a:gd name="connsiteX14" fmla="*/ 622703 w 1647825"/>
                <a:gd name="connsiteY14" fmla="*/ 861719 h 861719"/>
                <a:gd name="connsiteX15" fmla="*/ 0 w 1647825"/>
                <a:gd name="connsiteY15" fmla="*/ 861719 h 861719"/>
                <a:gd name="connsiteX16" fmla="*/ 0 w 1647825"/>
                <a:gd name="connsiteY16" fmla="*/ 618832 h 861719"/>
                <a:gd name="connsiteX17" fmla="*/ 0 w 1647825"/>
                <a:gd name="connsiteY17" fmla="*/ 0 h 861719"/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485091 h 861719"/>
                <a:gd name="connsiteX3" fmla="*/ 1647825 w 1647825"/>
                <a:gd name="connsiteY3" fmla="*/ 618832 h 861719"/>
                <a:gd name="connsiteX4" fmla="*/ 1647825 w 1647825"/>
                <a:gd name="connsiteY4" fmla="*/ 861719 h 861719"/>
                <a:gd name="connsiteX5" fmla="*/ 1413440 w 1647825"/>
                <a:gd name="connsiteY5" fmla="*/ 861719 h 861719"/>
                <a:gd name="connsiteX6" fmla="*/ 1412616 w 1647825"/>
                <a:gd name="connsiteY6" fmla="*/ 860496 h 861719"/>
                <a:gd name="connsiteX7" fmla="*/ 1264013 w 1647825"/>
                <a:gd name="connsiteY7" fmla="*/ 798943 h 861719"/>
                <a:gd name="connsiteX8" fmla="*/ 1115410 w 1647825"/>
                <a:gd name="connsiteY8" fmla="*/ 860496 h 861719"/>
                <a:gd name="connsiteX9" fmla="*/ 1114586 w 1647825"/>
                <a:gd name="connsiteY9" fmla="*/ 861719 h 861719"/>
                <a:gd name="connsiteX10" fmla="*/ 940242 w 1647825"/>
                <a:gd name="connsiteY10" fmla="*/ 861719 h 861719"/>
                <a:gd name="connsiteX11" fmla="*/ 907566 w 1647825"/>
                <a:gd name="connsiteY11" fmla="*/ 834760 h 861719"/>
                <a:gd name="connsiteX12" fmla="*/ 781472 w 1647825"/>
                <a:gd name="connsiteY12" fmla="*/ 796243 h 861719"/>
                <a:gd name="connsiteX13" fmla="*/ 655378 w 1647825"/>
                <a:gd name="connsiteY13" fmla="*/ 834760 h 861719"/>
                <a:gd name="connsiteX14" fmla="*/ 622703 w 1647825"/>
                <a:gd name="connsiteY14" fmla="*/ 861719 h 861719"/>
                <a:gd name="connsiteX15" fmla="*/ 0 w 1647825"/>
                <a:gd name="connsiteY15" fmla="*/ 861719 h 861719"/>
                <a:gd name="connsiteX16" fmla="*/ 0 w 1647825"/>
                <a:gd name="connsiteY16" fmla="*/ 0 h 861719"/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485091 h 861719"/>
                <a:gd name="connsiteX3" fmla="*/ 1647825 w 1647825"/>
                <a:gd name="connsiteY3" fmla="*/ 861719 h 861719"/>
                <a:gd name="connsiteX4" fmla="*/ 1413440 w 1647825"/>
                <a:gd name="connsiteY4" fmla="*/ 861719 h 861719"/>
                <a:gd name="connsiteX5" fmla="*/ 1412616 w 1647825"/>
                <a:gd name="connsiteY5" fmla="*/ 860496 h 861719"/>
                <a:gd name="connsiteX6" fmla="*/ 1264013 w 1647825"/>
                <a:gd name="connsiteY6" fmla="*/ 798943 h 861719"/>
                <a:gd name="connsiteX7" fmla="*/ 1115410 w 1647825"/>
                <a:gd name="connsiteY7" fmla="*/ 860496 h 861719"/>
                <a:gd name="connsiteX8" fmla="*/ 1114586 w 1647825"/>
                <a:gd name="connsiteY8" fmla="*/ 861719 h 861719"/>
                <a:gd name="connsiteX9" fmla="*/ 940242 w 1647825"/>
                <a:gd name="connsiteY9" fmla="*/ 861719 h 861719"/>
                <a:gd name="connsiteX10" fmla="*/ 907566 w 1647825"/>
                <a:gd name="connsiteY10" fmla="*/ 834760 h 861719"/>
                <a:gd name="connsiteX11" fmla="*/ 781472 w 1647825"/>
                <a:gd name="connsiteY11" fmla="*/ 796243 h 861719"/>
                <a:gd name="connsiteX12" fmla="*/ 655378 w 1647825"/>
                <a:gd name="connsiteY12" fmla="*/ 834760 h 861719"/>
                <a:gd name="connsiteX13" fmla="*/ 622703 w 1647825"/>
                <a:gd name="connsiteY13" fmla="*/ 861719 h 861719"/>
                <a:gd name="connsiteX14" fmla="*/ 0 w 1647825"/>
                <a:gd name="connsiteY14" fmla="*/ 861719 h 861719"/>
                <a:gd name="connsiteX15" fmla="*/ 0 w 1647825"/>
                <a:gd name="connsiteY15" fmla="*/ 0 h 861719"/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861719 h 861719"/>
                <a:gd name="connsiteX3" fmla="*/ 1413440 w 1647825"/>
                <a:gd name="connsiteY3" fmla="*/ 861719 h 861719"/>
                <a:gd name="connsiteX4" fmla="*/ 1412616 w 1647825"/>
                <a:gd name="connsiteY4" fmla="*/ 860496 h 861719"/>
                <a:gd name="connsiteX5" fmla="*/ 1264013 w 1647825"/>
                <a:gd name="connsiteY5" fmla="*/ 798943 h 861719"/>
                <a:gd name="connsiteX6" fmla="*/ 1115410 w 1647825"/>
                <a:gd name="connsiteY6" fmla="*/ 860496 h 861719"/>
                <a:gd name="connsiteX7" fmla="*/ 1114586 w 1647825"/>
                <a:gd name="connsiteY7" fmla="*/ 861719 h 861719"/>
                <a:gd name="connsiteX8" fmla="*/ 940242 w 1647825"/>
                <a:gd name="connsiteY8" fmla="*/ 861719 h 861719"/>
                <a:gd name="connsiteX9" fmla="*/ 907566 w 1647825"/>
                <a:gd name="connsiteY9" fmla="*/ 834760 h 861719"/>
                <a:gd name="connsiteX10" fmla="*/ 781472 w 1647825"/>
                <a:gd name="connsiteY10" fmla="*/ 796243 h 861719"/>
                <a:gd name="connsiteX11" fmla="*/ 655378 w 1647825"/>
                <a:gd name="connsiteY11" fmla="*/ 834760 h 861719"/>
                <a:gd name="connsiteX12" fmla="*/ 622703 w 1647825"/>
                <a:gd name="connsiteY12" fmla="*/ 861719 h 861719"/>
                <a:gd name="connsiteX13" fmla="*/ 0 w 1647825"/>
                <a:gd name="connsiteY13" fmla="*/ 861719 h 861719"/>
                <a:gd name="connsiteX14" fmla="*/ 0 w 1647825"/>
                <a:gd name="connsiteY14" fmla="*/ 0 h 861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47825" h="861719">
                  <a:moveTo>
                    <a:pt x="0" y="0"/>
                  </a:moveTo>
                  <a:lnTo>
                    <a:pt x="1647825" y="0"/>
                  </a:lnTo>
                  <a:lnTo>
                    <a:pt x="1647825" y="861719"/>
                  </a:lnTo>
                  <a:lnTo>
                    <a:pt x="1413440" y="861719"/>
                  </a:lnTo>
                  <a:lnTo>
                    <a:pt x="1412616" y="860496"/>
                  </a:lnTo>
                  <a:cubicBezTo>
                    <a:pt x="1374585" y="822466"/>
                    <a:pt x="1322046" y="798943"/>
                    <a:pt x="1264013" y="798943"/>
                  </a:cubicBezTo>
                  <a:cubicBezTo>
                    <a:pt x="1205980" y="798943"/>
                    <a:pt x="1153441" y="822466"/>
                    <a:pt x="1115410" y="860496"/>
                  </a:cubicBezTo>
                  <a:lnTo>
                    <a:pt x="1114586" y="861719"/>
                  </a:lnTo>
                  <a:lnTo>
                    <a:pt x="940242" y="861719"/>
                  </a:lnTo>
                  <a:lnTo>
                    <a:pt x="907566" y="834760"/>
                  </a:lnTo>
                  <a:cubicBezTo>
                    <a:pt x="871572" y="810442"/>
                    <a:pt x="828180" y="796243"/>
                    <a:pt x="781472" y="796243"/>
                  </a:cubicBezTo>
                  <a:cubicBezTo>
                    <a:pt x="734764" y="796243"/>
                    <a:pt x="691372" y="810442"/>
                    <a:pt x="655378" y="834760"/>
                  </a:cubicBezTo>
                  <a:lnTo>
                    <a:pt x="622703" y="861719"/>
                  </a:lnTo>
                  <a:lnTo>
                    <a:pt x="0" y="861719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bg1">
                  <a:lumMod val="65000"/>
                </a:schemeClr>
              </a:fgClr>
              <a:bgClr>
                <a:schemeClr val="bg1">
                  <a:lumMod val="85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pattFill prst="dkHorz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</a:endParaRPr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13A21A6A-26E6-49DA-A28F-7B22C3B45BC7}"/>
              </a:ext>
            </a:extLst>
          </p:cNvPr>
          <p:cNvGrpSpPr/>
          <p:nvPr/>
        </p:nvGrpSpPr>
        <p:grpSpPr>
          <a:xfrm>
            <a:off x="2244626" y="5135879"/>
            <a:ext cx="1623183" cy="854719"/>
            <a:chOff x="2244626" y="5135879"/>
            <a:chExt cx="1623183" cy="854719"/>
          </a:xfrm>
        </p:grpSpPr>
        <p:sp>
          <p:nvSpPr>
            <p:cNvPr id="186" name="楕円 185">
              <a:extLst>
                <a:ext uri="{FF2B5EF4-FFF2-40B4-BE49-F238E27FC236}">
                  <a16:creationId xmlns:a16="http://schemas.microsoft.com/office/drawing/2014/main" id="{C60E05B3-F6C7-46C7-8EB7-C0A732579F26}"/>
                </a:ext>
              </a:extLst>
            </p:cNvPr>
            <p:cNvSpPr/>
            <p:nvPr/>
          </p:nvSpPr>
          <p:spPr>
            <a:xfrm>
              <a:off x="2402894" y="5758398"/>
              <a:ext cx="200026" cy="2000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楕円 186">
              <a:extLst>
                <a:ext uri="{FF2B5EF4-FFF2-40B4-BE49-F238E27FC236}">
                  <a16:creationId xmlns:a16="http://schemas.microsoft.com/office/drawing/2014/main" id="{E2760175-5AA0-4EE2-9598-A0DDB4188D62}"/>
                </a:ext>
              </a:extLst>
            </p:cNvPr>
            <p:cNvSpPr/>
            <p:nvPr/>
          </p:nvSpPr>
          <p:spPr>
            <a:xfrm>
              <a:off x="3176800" y="5758398"/>
              <a:ext cx="200026" cy="2000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DBD5CA98-62FE-43CD-BDEB-3CE24E32D83E}"/>
                </a:ext>
              </a:extLst>
            </p:cNvPr>
            <p:cNvSpPr/>
            <p:nvPr/>
          </p:nvSpPr>
          <p:spPr>
            <a:xfrm>
              <a:off x="3495887" y="5758398"/>
              <a:ext cx="200026" cy="20002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CC32CDE0-D295-44DA-AD2C-F4658CCB00F8}"/>
                </a:ext>
              </a:extLst>
            </p:cNvPr>
            <p:cNvSpPr/>
            <p:nvPr/>
          </p:nvSpPr>
          <p:spPr bwMode="auto">
            <a:xfrm>
              <a:off x="2271713" y="5336381"/>
              <a:ext cx="329407" cy="300037"/>
            </a:xfrm>
            <a:custGeom>
              <a:avLst/>
              <a:gdLst>
                <a:gd name="connsiteX0" fmla="*/ 211376 w 442503"/>
                <a:gd name="connsiteY0" fmla="*/ 0 h 431968"/>
                <a:gd name="connsiteX1" fmla="*/ 442503 w 442503"/>
                <a:gd name="connsiteY1" fmla="*/ 0 h 431968"/>
                <a:gd name="connsiteX2" fmla="*/ 442503 w 442503"/>
                <a:gd name="connsiteY2" fmla="*/ 431968 h 431968"/>
                <a:gd name="connsiteX3" fmla="*/ 0 w 442503"/>
                <a:gd name="connsiteY3" fmla="*/ 431968 h 431968"/>
                <a:gd name="connsiteX4" fmla="*/ 0 w 442503"/>
                <a:gd name="connsiteY4" fmla="*/ 366114 h 431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503" h="431968">
                  <a:moveTo>
                    <a:pt x="211376" y="0"/>
                  </a:moveTo>
                  <a:lnTo>
                    <a:pt x="442503" y="0"/>
                  </a:lnTo>
                  <a:lnTo>
                    <a:pt x="442503" y="431968"/>
                  </a:lnTo>
                  <a:lnTo>
                    <a:pt x="0" y="431968"/>
                  </a:lnTo>
                  <a:lnTo>
                    <a:pt x="0" y="366114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7A1667C0-F812-4DA6-B2CC-6B8A70ADF470}"/>
                </a:ext>
              </a:extLst>
            </p:cNvPr>
            <p:cNvGrpSpPr/>
            <p:nvPr/>
          </p:nvGrpSpPr>
          <p:grpSpPr>
            <a:xfrm>
              <a:off x="2244626" y="5135879"/>
              <a:ext cx="1594881" cy="854719"/>
              <a:chOff x="2244626" y="5135879"/>
              <a:chExt cx="1594881" cy="854719"/>
            </a:xfrm>
          </p:grpSpPr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B7DF2FDE-EBB8-49FE-A429-58959405C046}"/>
                  </a:ext>
                </a:extLst>
              </p:cNvPr>
              <p:cNvSpPr/>
              <p:nvPr/>
            </p:nvSpPr>
            <p:spPr>
              <a:xfrm>
                <a:off x="2244626" y="5316897"/>
                <a:ext cx="1594881" cy="554238"/>
              </a:xfrm>
              <a:custGeom>
                <a:avLst/>
                <a:gdLst>
                  <a:gd name="connsiteX0" fmla="*/ 1485286 w 1594881"/>
                  <a:gd name="connsiteY0" fmla="*/ 463840 h 554238"/>
                  <a:gd name="connsiteX1" fmla="*/ 1594881 w 1594881"/>
                  <a:gd name="connsiteY1" fmla="*/ 463840 h 554238"/>
                  <a:gd name="connsiteX2" fmla="*/ 1594881 w 1594881"/>
                  <a:gd name="connsiteY2" fmla="*/ 554238 h 554238"/>
                  <a:gd name="connsiteX3" fmla="*/ 1508548 w 1594881"/>
                  <a:gd name="connsiteY3" fmla="*/ 554238 h 554238"/>
                  <a:gd name="connsiteX4" fmla="*/ 1510940 w 1594881"/>
                  <a:gd name="connsiteY4" fmla="*/ 542389 h 554238"/>
                  <a:gd name="connsiteX5" fmla="*/ 1499269 w 1594881"/>
                  <a:gd name="connsiteY5" fmla="*/ 484581 h 554238"/>
                  <a:gd name="connsiteX6" fmla="*/ 1159606 w 1594881"/>
                  <a:gd name="connsiteY6" fmla="*/ 463840 h 554238"/>
                  <a:gd name="connsiteX7" fmla="*/ 1239573 w 1594881"/>
                  <a:gd name="connsiteY7" fmla="*/ 463840 h 554238"/>
                  <a:gd name="connsiteX8" fmla="*/ 1225588 w 1594881"/>
                  <a:gd name="connsiteY8" fmla="*/ 484581 h 554238"/>
                  <a:gd name="connsiteX9" fmla="*/ 1213918 w 1594881"/>
                  <a:gd name="connsiteY9" fmla="*/ 542389 h 554238"/>
                  <a:gd name="connsiteX10" fmla="*/ 1216310 w 1594881"/>
                  <a:gd name="connsiteY10" fmla="*/ 554238 h 554238"/>
                  <a:gd name="connsiteX11" fmla="*/ 1187665 w 1594881"/>
                  <a:gd name="connsiteY11" fmla="*/ 554238 h 554238"/>
                  <a:gd name="connsiteX12" fmla="*/ 1188766 w 1594881"/>
                  <a:gd name="connsiteY12" fmla="*/ 548780 h 554238"/>
                  <a:gd name="connsiteX13" fmla="*/ 1176752 w 1594881"/>
                  <a:gd name="connsiteY13" fmla="*/ 489270 h 554238"/>
                  <a:gd name="connsiteX14" fmla="*/ 189088 w 1594881"/>
                  <a:gd name="connsiteY14" fmla="*/ 37016 h 554238"/>
                  <a:gd name="connsiteX15" fmla="*/ 60110 w 1594881"/>
                  <a:gd name="connsiteY15" fmla="*/ 248771 h 554238"/>
                  <a:gd name="connsiteX16" fmla="*/ 60110 w 1594881"/>
                  <a:gd name="connsiteY16" fmla="*/ 286860 h 554238"/>
                  <a:gd name="connsiteX17" fmla="*/ 330117 w 1594881"/>
                  <a:gd name="connsiteY17" fmla="*/ 286860 h 554238"/>
                  <a:gd name="connsiteX18" fmla="*/ 330117 w 1594881"/>
                  <a:gd name="connsiteY18" fmla="*/ 37016 h 554238"/>
                  <a:gd name="connsiteX19" fmla="*/ 153096 w 1594881"/>
                  <a:gd name="connsiteY19" fmla="*/ 0 h 554238"/>
                  <a:gd name="connsiteX20" fmla="*/ 471361 w 1594881"/>
                  <a:gd name="connsiteY20" fmla="*/ 0 h 554238"/>
                  <a:gd name="connsiteX21" fmla="*/ 471361 w 1594881"/>
                  <a:gd name="connsiteY21" fmla="*/ 463840 h 554238"/>
                  <a:gd name="connsiteX22" fmla="*/ 912156 w 1594881"/>
                  <a:gd name="connsiteY22" fmla="*/ 463840 h 554238"/>
                  <a:gd name="connsiteX23" fmla="*/ 895011 w 1594881"/>
                  <a:gd name="connsiteY23" fmla="*/ 489270 h 554238"/>
                  <a:gd name="connsiteX24" fmla="*/ 882996 w 1594881"/>
                  <a:gd name="connsiteY24" fmla="*/ 548780 h 554238"/>
                  <a:gd name="connsiteX25" fmla="*/ 884099 w 1594881"/>
                  <a:gd name="connsiteY25" fmla="*/ 554238 h 554238"/>
                  <a:gd name="connsiteX26" fmla="*/ 471361 w 1594881"/>
                  <a:gd name="connsiteY26" fmla="*/ 554238 h 554238"/>
                  <a:gd name="connsiteX27" fmla="*/ 404400 w 1594881"/>
                  <a:gd name="connsiteY27" fmla="*/ 554238 h 554238"/>
                  <a:gd name="connsiteX28" fmla="*/ 406792 w 1594881"/>
                  <a:gd name="connsiteY28" fmla="*/ 542389 h 554238"/>
                  <a:gd name="connsiteX29" fmla="*/ 258281 w 1594881"/>
                  <a:gd name="connsiteY29" fmla="*/ 393877 h 554238"/>
                  <a:gd name="connsiteX30" fmla="*/ 109770 w 1594881"/>
                  <a:gd name="connsiteY30" fmla="*/ 542389 h 554238"/>
                  <a:gd name="connsiteX31" fmla="*/ 112162 w 1594881"/>
                  <a:gd name="connsiteY31" fmla="*/ 554238 h 554238"/>
                  <a:gd name="connsiteX32" fmla="*/ 0 w 1594881"/>
                  <a:gd name="connsiteY32" fmla="*/ 554238 h 554238"/>
                  <a:gd name="connsiteX33" fmla="*/ 0 w 1594881"/>
                  <a:gd name="connsiteY33" fmla="*/ 265170 h 554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594881" h="554238">
                    <a:moveTo>
                      <a:pt x="1485286" y="463840"/>
                    </a:moveTo>
                    <a:lnTo>
                      <a:pt x="1594881" y="463840"/>
                    </a:lnTo>
                    <a:lnTo>
                      <a:pt x="1594881" y="554238"/>
                    </a:lnTo>
                    <a:lnTo>
                      <a:pt x="1508548" y="554238"/>
                    </a:lnTo>
                    <a:lnTo>
                      <a:pt x="1510940" y="542389"/>
                    </a:lnTo>
                    <a:cubicBezTo>
                      <a:pt x="1510940" y="521883"/>
                      <a:pt x="1506784" y="502349"/>
                      <a:pt x="1499269" y="484581"/>
                    </a:cubicBezTo>
                    <a:close/>
                    <a:moveTo>
                      <a:pt x="1159606" y="463840"/>
                    </a:moveTo>
                    <a:lnTo>
                      <a:pt x="1239573" y="463840"/>
                    </a:lnTo>
                    <a:lnTo>
                      <a:pt x="1225588" y="484581"/>
                    </a:lnTo>
                    <a:cubicBezTo>
                      <a:pt x="1218073" y="502349"/>
                      <a:pt x="1213918" y="521883"/>
                      <a:pt x="1213918" y="542389"/>
                    </a:cubicBezTo>
                    <a:lnTo>
                      <a:pt x="1216310" y="554238"/>
                    </a:lnTo>
                    <a:lnTo>
                      <a:pt x="1187665" y="554238"/>
                    </a:lnTo>
                    <a:lnTo>
                      <a:pt x="1188766" y="548780"/>
                    </a:lnTo>
                    <a:cubicBezTo>
                      <a:pt x="1188766" y="527671"/>
                      <a:pt x="1184489" y="507561"/>
                      <a:pt x="1176752" y="489270"/>
                    </a:cubicBezTo>
                    <a:close/>
                    <a:moveTo>
                      <a:pt x="189088" y="37016"/>
                    </a:moveTo>
                    <a:lnTo>
                      <a:pt x="60110" y="248771"/>
                    </a:lnTo>
                    <a:lnTo>
                      <a:pt x="60110" y="286860"/>
                    </a:lnTo>
                    <a:lnTo>
                      <a:pt x="330117" y="286860"/>
                    </a:lnTo>
                    <a:lnTo>
                      <a:pt x="330117" y="37016"/>
                    </a:lnTo>
                    <a:close/>
                    <a:moveTo>
                      <a:pt x="153096" y="0"/>
                    </a:moveTo>
                    <a:lnTo>
                      <a:pt x="471361" y="0"/>
                    </a:lnTo>
                    <a:lnTo>
                      <a:pt x="471361" y="463840"/>
                    </a:lnTo>
                    <a:lnTo>
                      <a:pt x="912156" y="463840"/>
                    </a:lnTo>
                    <a:lnTo>
                      <a:pt x="895011" y="489270"/>
                    </a:lnTo>
                    <a:cubicBezTo>
                      <a:pt x="887275" y="507561"/>
                      <a:pt x="882996" y="527671"/>
                      <a:pt x="882996" y="548780"/>
                    </a:cubicBezTo>
                    <a:lnTo>
                      <a:pt x="884099" y="554238"/>
                    </a:lnTo>
                    <a:lnTo>
                      <a:pt x="471361" y="554238"/>
                    </a:lnTo>
                    <a:lnTo>
                      <a:pt x="404400" y="554238"/>
                    </a:lnTo>
                    <a:lnTo>
                      <a:pt x="406792" y="542389"/>
                    </a:lnTo>
                    <a:cubicBezTo>
                      <a:pt x="406792" y="460368"/>
                      <a:pt x="340302" y="393877"/>
                      <a:pt x="258281" y="393877"/>
                    </a:cubicBezTo>
                    <a:cubicBezTo>
                      <a:pt x="176260" y="393877"/>
                      <a:pt x="109770" y="460368"/>
                      <a:pt x="109770" y="542389"/>
                    </a:cubicBezTo>
                    <a:lnTo>
                      <a:pt x="112162" y="554238"/>
                    </a:lnTo>
                    <a:lnTo>
                      <a:pt x="0" y="554238"/>
                    </a:lnTo>
                    <a:lnTo>
                      <a:pt x="0" y="265170"/>
                    </a:lnTo>
                    <a:close/>
                  </a:path>
                </a:pathLst>
              </a:cu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20498224-F1D3-470C-90A4-0B4BADEF2CB0}"/>
                  </a:ext>
                </a:extLst>
              </p:cNvPr>
              <p:cNvSpPr/>
              <p:nvPr/>
            </p:nvSpPr>
            <p:spPr>
              <a:xfrm>
                <a:off x="3482133" y="5736793"/>
                <a:ext cx="249844" cy="249844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7A3E2121-73AA-48A4-AE45-A15B55CC4EA2}"/>
                  </a:ext>
                </a:extLst>
              </p:cNvPr>
              <p:cNvSpPr/>
              <p:nvPr/>
            </p:nvSpPr>
            <p:spPr>
              <a:xfrm>
                <a:off x="2377985" y="5736793"/>
                <a:ext cx="249844" cy="249844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BCCFEE10-49FB-4D74-8020-37F90E772138}"/>
                  </a:ext>
                </a:extLst>
              </p:cNvPr>
              <p:cNvSpPr/>
              <p:nvPr/>
            </p:nvSpPr>
            <p:spPr>
              <a:xfrm>
                <a:off x="3155585" y="5740754"/>
                <a:ext cx="249844" cy="249844"/>
              </a:xfrm>
              <a:custGeom>
                <a:avLst/>
                <a:gdLst>
                  <a:gd name="connsiteX0" fmla="*/ 211120 w 422240"/>
                  <a:gd name="connsiteY0" fmla="*/ 96820 h 422240"/>
                  <a:gd name="connsiteX1" fmla="*/ 96820 w 422240"/>
                  <a:gd name="connsiteY1" fmla="*/ 211120 h 422240"/>
                  <a:gd name="connsiteX2" fmla="*/ 211120 w 422240"/>
                  <a:gd name="connsiteY2" fmla="*/ 325420 h 422240"/>
                  <a:gd name="connsiteX3" fmla="*/ 325420 w 422240"/>
                  <a:gd name="connsiteY3" fmla="*/ 211120 h 422240"/>
                  <a:gd name="connsiteX4" fmla="*/ 211120 w 422240"/>
                  <a:gd name="connsiteY4" fmla="*/ 96820 h 422240"/>
                  <a:gd name="connsiteX5" fmla="*/ 211120 w 422240"/>
                  <a:gd name="connsiteY5" fmla="*/ 0 h 422240"/>
                  <a:gd name="connsiteX6" fmla="*/ 422240 w 422240"/>
                  <a:gd name="connsiteY6" fmla="*/ 211120 h 422240"/>
                  <a:gd name="connsiteX7" fmla="*/ 211120 w 422240"/>
                  <a:gd name="connsiteY7" fmla="*/ 422240 h 422240"/>
                  <a:gd name="connsiteX8" fmla="*/ 0 w 422240"/>
                  <a:gd name="connsiteY8" fmla="*/ 211120 h 422240"/>
                  <a:gd name="connsiteX9" fmla="*/ 211120 w 422240"/>
                  <a:gd name="connsiteY9" fmla="*/ 0 h 42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2240" h="422240">
                    <a:moveTo>
                      <a:pt x="211120" y="96820"/>
                    </a:moveTo>
                    <a:cubicBezTo>
                      <a:pt x="147994" y="96820"/>
                      <a:pt x="96820" y="147994"/>
                      <a:pt x="96820" y="211120"/>
                    </a:cubicBezTo>
                    <a:cubicBezTo>
                      <a:pt x="96820" y="274246"/>
                      <a:pt x="147994" y="325420"/>
                      <a:pt x="211120" y="325420"/>
                    </a:cubicBezTo>
                    <a:cubicBezTo>
                      <a:pt x="274246" y="325420"/>
                      <a:pt x="325420" y="274246"/>
                      <a:pt x="325420" y="211120"/>
                    </a:cubicBezTo>
                    <a:cubicBezTo>
                      <a:pt x="325420" y="147994"/>
                      <a:pt x="274246" y="96820"/>
                      <a:pt x="211120" y="96820"/>
                    </a:cubicBezTo>
                    <a:close/>
                    <a:moveTo>
                      <a:pt x="211120" y="0"/>
                    </a:moveTo>
                    <a:cubicBezTo>
                      <a:pt x="327718" y="0"/>
                      <a:pt x="422240" y="94522"/>
                      <a:pt x="422240" y="211120"/>
                    </a:cubicBezTo>
                    <a:cubicBezTo>
                      <a:pt x="422240" y="327718"/>
                      <a:pt x="327718" y="422240"/>
                      <a:pt x="211120" y="422240"/>
                    </a:cubicBezTo>
                    <a:cubicBezTo>
                      <a:pt x="94522" y="422240"/>
                      <a:pt x="0" y="327718"/>
                      <a:pt x="0" y="211120"/>
                    </a:cubicBezTo>
                    <a:cubicBezTo>
                      <a:pt x="0" y="94522"/>
                      <a:pt x="94522" y="0"/>
                      <a:pt x="21112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B4E41AE2-1D5D-4E0F-940A-A4FF328315A8}"/>
                  </a:ext>
                </a:extLst>
              </p:cNvPr>
              <p:cNvSpPr/>
              <p:nvPr/>
            </p:nvSpPr>
            <p:spPr bwMode="auto">
              <a:xfrm>
                <a:off x="2798368" y="5135879"/>
                <a:ext cx="1030385" cy="200501"/>
              </a:xfrm>
              <a:custGeom>
                <a:avLst/>
                <a:gdLst>
                  <a:gd name="connsiteX0" fmla="*/ 418346 w 836692"/>
                  <a:gd name="connsiteY0" fmla="*/ 0 h 825241"/>
                  <a:gd name="connsiteX1" fmla="*/ 836692 w 836692"/>
                  <a:gd name="connsiteY1" fmla="*/ 812516 h 825241"/>
                  <a:gd name="connsiteX2" fmla="*/ 836032 w 836692"/>
                  <a:gd name="connsiteY2" fmla="*/ 825241 h 825241"/>
                  <a:gd name="connsiteX3" fmla="*/ 661 w 836692"/>
                  <a:gd name="connsiteY3" fmla="*/ 825241 h 825241"/>
                  <a:gd name="connsiteX4" fmla="*/ 0 w 836692"/>
                  <a:gd name="connsiteY4" fmla="*/ 812516 h 825241"/>
                  <a:gd name="connsiteX5" fmla="*/ 418346 w 836692"/>
                  <a:gd name="connsiteY5" fmla="*/ 0 h 825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6692" h="825241">
                    <a:moveTo>
                      <a:pt x="418346" y="0"/>
                    </a:moveTo>
                    <a:cubicBezTo>
                      <a:pt x="649392" y="0"/>
                      <a:pt x="836692" y="363776"/>
                      <a:pt x="836692" y="812516"/>
                    </a:cubicBezTo>
                    <a:lnTo>
                      <a:pt x="836032" y="825241"/>
                    </a:lnTo>
                    <a:lnTo>
                      <a:pt x="661" y="825241"/>
                    </a:lnTo>
                    <a:lnTo>
                      <a:pt x="0" y="812516"/>
                    </a:lnTo>
                    <a:cubicBezTo>
                      <a:pt x="0" y="363776"/>
                      <a:pt x="187300" y="0"/>
                      <a:pt x="418346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2585AF47-EB6A-4900-8C8A-44F4A56C72D7}"/>
                </a:ext>
              </a:extLst>
            </p:cNvPr>
            <p:cNvSpPr/>
            <p:nvPr/>
          </p:nvSpPr>
          <p:spPr>
            <a:xfrm rot="16200000">
              <a:off x="2257399" y="5531989"/>
              <a:ext cx="118653" cy="297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5CA5FBD6-EA2B-43A0-BDC1-1D33C988BFC9}"/>
                </a:ext>
              </a:extLst>
            </p:cNvPr>
            <p:cNvSpPr/>
            <p:nvPr/>
          </p:nvSpPr>
          <p:spPr>
            <a:xfrm>
              <a:off x="2750747" y="5316897"/>
              <a:ext cx="1117062" cy="440280"/>
            </a:xfrm>
            <a:custGeom>
              <a:avLst/>
              <a:gdLst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485091 h 861719"/>
                <a:gd name="connsiteX3" fmla="*/ 1647825 w 1647825"/>
                <a:gd name="connsiteY3" fmla="*/ 618832 h 861719"/>
                <a:gd name="connsiteX4" fmla="*/ 1647825 w 1647825"/>
                <a:gd name="connsiteY4" fmla="*/ 861719 h 861719"/>
                <a:gd name="connsiteX5" fmla="*/ 1413440 w 1647825"/>
                <a:gd name="connsiteY5" fmla="*/ 861719 h 861719"/>
                <a:gd name="connsiteX6" fmla="*/ 1412616 w 1647825"/>
                <a:gd name="connsiteY6" fmla="*/ 860496 h 861719"/>
                <a:gd name="connsiteX7" fmla="*/ 1264013 w 1647825"/>
                <a:gd name="connsiteY7" fmla="*/ 798943 h 861719"/>
                <a:gd name="connsiteX8" fmla="*/ 1115410 w 1647825"/>
                <a:gd name="connsiteY8" fmla="*/ 860496 h 861719"/>
                <a:gd name="connsiteX9" fmla="*/ 1114586 w 1647825"/>
                <a:gd name="connsiteY9" fmla="*/ 861719 h 861719"/>
                <a:gd name="connsiteX10" fmla="*/ 940242 w 1647825"/>
                <a:gd name="connsiteY10" fmla="*/ 861719 h 861719"/>
                <a:gd name="connsiteX11" fmla="*/ 907566 w 1647825"/>
                <a:gd name="connsiteY11" fmla="*/ 834760 h 861719"/>
                <a:gd name="connsiteX12" fmla="*/ 781472 w 1647825"/>
                <a:gd name="connsiteY12" fmla="*/ 796243 h 861719"/>
                <a:gd name="connsiteX13" fmla="*/ 655378 w 1647825"/>
                <a:gd name="connsiteY13" fmla="*/ 834760 h 861719"/>
                <a:gd name="connsiteX14" fmla="*/ 622703 w 1647825"/>
                <a:gd name="connsiteY14" fmla="*/ 861719 h 861719"/>
                <a:gd name="connsiteX15" fmla="*/ 0 w 1647825"/>
                <a:gd name="connsiteY15" fmla="*/ 861719 h 861719"/>
                <a:gd name="connsiteX16" fmla="*/ 0 w 1647825"/>
                <a:gd name="connsiteY16" fmla="*/ 618832 h 861719"/>
                <a:gd name="connsiteX17" fmla="*/ 0 w 1647825"/>
                <a:gd name="connsiteY17" fmla="*/ 485091 h 861719"/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485091 h 861719"/>
                <a:gd name="connsiteX3" fmla="*/ 1647825 w 1647825"/>
                <a:gd name="connsiteY3" fmla="*/ 618832 h 861719"/>
                <a:gd name="connsiteX4" fmla="*/ 1647825 w 1647825"/>
                <a:gd name="connsiteY4" fmla="*/ 861719 h 861719"/>
                <a:gd name="connsiteX5" fmla="*/ 1413440 w 1647825"/>
                <a:gd name="connsiteY5" fmla="*/ 861719 h 861719"/>
                <a:gd name="connsiteX6" fmla="*/ 1412616 w 1647825"/>
                <a:gd name="connsiteY6" fmla="*/ 860496 h 861719"/>
                <a:gd name="connsiteX7" fmla="*/ 1264013 w 1647825"/>
                <a:gd name="connsiteY7" fmla="*/ 798943 h 861719"/>
                <a:gd name="connsiteX8" fmla="*/ 1115410 w 1647825"/>
                <a:gd name="connsiteY8" fmla="*/ 860496 h 861719"/>
                <a:gd name="connsiteX9" fmla="*/ 1114586 w 1647825"/>
                <a:gd name="connsiteY9" fmla="*/ 861719 h 861719"/>
                <a:gd name="connsiteX10" fmla="*/ 940242 w 1647825"/>
                <a:gd name="connsiteY10" fmla="*/ 861719 h 861719"/>
                <a:gd name="connsiteX11" fmla="*/ 907566 w 1647825"/>
                <a:gd name="connsiteY11" fmla="*/ 834760 h 861719"/>
                <a:gd name="connsiteX12" fmla="*/ 781472 w 1647825"/>
                <a:gd name="connsiteY12" fmla="*/ 796243 h 861719"/>
                <a:gd name="connsiteX13" fmla="*/ 655378 w 1647825"/>
                <a:gd name="connsiteY13" fmla="*/ 834760 h 861719"/>
                <a:gd name="connsiteX14" fmla="*/ 622703 w 1647825"/>
                <a:gd name="connsiteY14" fmla="*/ 861719 h 861719"/>
                <a:gd name="connsiteX15" fmla="*/ 0 w 1647825"/>
                <a:gd name="connsiteY15" fmla="*/ 861719 h 861719"/>
                <a:gd name="connsiteX16" fmla="*/ 0 w 1647825"/>
                <a:gd name="connsiteY16" fmla="*/ 618832 h 861719"/>
                <a:gd name="connsiteX17" fmla="*/ 0 w 1647825"/>
                <a:gd name="connsiteY17" fmla="*/ 0 h 861719"/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485091 h 861719"/>
                <a:gd name="connsiteX3" fmla="*/ 1647825 w 1647825"/>
                <a:gd name="connsiteY3" fmla="*/ 618832 h 861719"/>
                <a:gd name="connsiteX4" fmla="*/ 1647825 w 1647825"/>
                <a:gd name="connsiteY4" fmla="*/ 861719 h 861719"/>
                <a:gd name="connsiteX5" fmla="*/ 1413440 w 1647825"/>
                <a:gd name="connsiteY5" fmla="*/ 861719 h 861719"/>
                <a:gd name="connsiteX6" fmla="*/ 1412616 w 1647825"/>
                <a:gd name="connsiteY6" fmla="*/ 860496 h 861719"/>
                <a:gd name="connsiteX7" fmla="*/ 1264013 w 1647825"/>
                <a:gd name="connsiteY7" fmla="*/ 798943 h 861719"/>
                <a:gd name="connsiteX8" fmla="*/ 1115410 w 1647825"/>
                <a:gd name="connsiteY8" fmla="*/ 860496 h 861719"/>
                <a:gd name="connsiteX9" fmla="*/ 1114586 w 1647825"/>
                <a:gd name="connsiteY9" fmla="*/ 861719 h 861719"/>
                <a:gd name="connsiteX10" fmla="*/ 940242 w 1647825"/>
                <a:gd name="connsiteY10" fmla="*/ 861719 h 861719"/>
                <a:gd name="connsiteX11" fmla="*/ 907566 w 1647825"/>
                <a:gd name="connsiteY11" fmla="*/ 834760 h 861719"/>
                <a:gd name="connsiteX12" fmla="*/ 781472 w 1647825"/>
                <a:gd name="connsiteY12" fmla="*/ 796243 h 861719"/>
                <a:gd name="connsiteX13" fmla="*/ 655378 w 1647825"/>
                <a:gd name="connsiteY13" fmla="*/ 834760 h 861719"/>
                <a:gd name="connsiteX14" fmla="*/ 622703 w 1647825"/>
                <a:gd name="connsiteY14" fmla="*/ 861719 h 861719"/>
                <a:gd name="connsiteX15" fmla="*/ 0 w 1647825"/>
                <a:gd name="connsiteY15" fmla="*/ 861719 h 861719"/>
                <a:gd name="connsiteX16" fmla="*/ 0 w 1647825"/>
                <a:gd name="connsiteY16" fmla="*/ 0 h 861719"/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485091 h 861719"/>
                <a:gd name="connsiteX3" fmla="*/ 1647825 w 1647825"/>
                <a:gd name="connsiteY3" fmla="*/ 861719 h 861719"/>
                <a:gd name="connsiteX4" fmla="*/ 1413440 w 1647825"/>
                <a:gd name="connsiteY4" fmla="*/ 861719 h 861719"/>
                <a:gd name="connsiteX5" fmla="*/ 1412616 w 1647825"/>
                <a:gd name="connsiteY5" fmla="*/ 860496 h 861719"/>
                <a:gd name="connsiteX6" fmla="*/ 1264013 w 1647825"/>
                <a:gd name="connsiteY6" fmla="*/ 798943 h 861719"/>
                <a:gd name="connsiteX7" fmla="*/ 1115410 w 1647825"/>
                <a:gd name="connsiteY7" fmla="*/ 860496 h 861719"/>
                <a:gd name="connsiteX8" fmla="*/ 1114586 w 1647825"/>
                <a:gd name="connsiteY8" fmla="*/ 861719 h 861719"/>
                <a:gd name="connsiteX9" fmla="*/ 940242 w 1647825"/>
                <a:gd name="connsiteY9" fmla="*/ 861719 h 861719"/>
                <a:gd name="connsiteX10" fmla="*/ 907566 w 1647825"/>
                <a:gd name="connsiteY10" fmla="*/ 834760 h 861719"/>
                <a:gd name="connsiteX11" fmla="*/ 781472 w 1647825"/>
                <a:gd name="connsiteY11" fmla="*/ 796243 h 861719"/>
                <a:gd name="connsiteX12" fmla="*/ 655378 w 1647825"/>
                <a:gd name="connsiteY12" fmla="*/ 834760 h 861719"/>
                <a:gd name="connsiteX13" fmla="*/ 622703 w 1647825"/>
                <a:gd name="connsiteY13" fmla="*/ 861719 h 861719"/>
                <a:gd name="connsiteX14" fmla="*/ 0 w 1647825"/>
                <a:gd name="connsiteY14" fmla="*/ 861719 h 861719"/>
                <a:gd name="connsiteX15" fmla="*/ 0 w 1647825"/>
                <a:gd name="connsiteY15" fmla="*/ 0 h 861719"/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861719 h 861719"/>
                <a:gd name="connsiteX3" fmla="*/ 1413440 w 1647825"/>
                <a:gd name="connsiteY3" fmla="*/ 861719 h 861719"/>
                <a:gd name="connsiteX4" fmla="*/ 1412616 w 1647825"/>
                <a:gd name="connsiteY4" fmla="*/ 860496 h 861719"/>
                <a:gd name="connsiteX5" fmla="*/ 1264013 w 1647825"/>
                <a:gd name="connsiteY5" fmla="*/ 798943 h 861719"/>
                <a:gd name="connsiteX6" fmla="*/ 1115410 w 1647825"/>
                <a:gd name="connsiteY6" fmla="*/ 860496 h 861719"/>
                <a:gd name="connsiteX7" fmla="*/ 1114586 w 1647825"/>
                <a:gd name="connsiteY7" fmla="*/ 861719 h 861719"/>
                <a:gd name="connsiteX8" fmla="*/ 940242 w 1647825"/>
                <a:gd name="connsiteY8" fmla="*/ 861719 h 861719"/>
                <a:gd name="connsiteX9" fmla="*/ 907566 w 1647825"/>
                <a:gd name="connsiteY9" fmla="*/ 834760 h 861719"/>
                <a:gd name="connsiteX10" fmla="*/ 781472 w 1647825"/>
                <a:gd name="connsiteY10" fmla="*/ 796243 h 861719"/>
                <a:gd name="connsiteX11" fmla="*/ 655378 w 1647825"/>
                <a:gd name="connsiteY11" fmla="*/ 834760 h 861719"/>
                <a:gd name="connsiteX12" fmla="*/ 622703 w 1647825"/>
                <a:gd name="connsiteY12" fmla="*/ 861719 h 861719"/>
                <a:gd name="connsiteX13" fmla="*/ 0 w 1647825"/>
                <a:gd name="connsiteY13" fmla="*/ 861719 h 861719"/>
                <a:gd name="connsiteX14" fmla="*/ 0 w 1647825"/>
                <a:gd name="connsiteY14" fmla="*/ 0 h 861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47825" h="861719">
                  <a:moveTo>
                    <a:pt x="0" y="0"/>
                  </a:moveTo>
                  <a:lnTo>
                    <a:pt x="1647825" y="0"/>
                  </a:lnTo>
                  <a:lnTo>
                    <a:pt x="1647825" y="861719"/>
                  </a:lnTo>
                  <a:lnTo>
                    <a:pt x="1413440" y="861719"/>
                  </a:lnTo>
                  <a:lnTo>
                    <a:pt x="1412616" y="860496"/>
                  </a:lnTo>
                  <a:cubicBezTo>
                    <a:pt x="1374585" y="822466"/>
                    <a:pt x="1322046" y="798943"/>
                    <a:pt x="1264013" y="798943"/>
                  </a:cubicBezTo>
                  <a:cubicBezTo>
                    <a:pt x="1205980" y="798943"/>
                    <a:pt x="1153441" y="822466"/>
                    <a:pt x="1115410" y="860496"/>
                  </a:cubicBezTo>
                  <a:lnTo>
                    <a:pt x="1114586" y="861719"/>
                  </a:lnTo>
                  <a:lnTo>
                    <a:pt x="940242" y="861719"/>
                  </a:lnTo>
                  <a:lnTo>
                    <a:pt x="907566" y="834760"/>
                  </a:lnTo>
                  <a:cubicBezTo>
                    <a:pt x="871572" y="810442"/>
                    <a:pt x="828180" y="796243"/>
                    <a:pt x="781472" y="796243"/>
                  </a:cubicBezTo>
                  <a:cubicBezTo>
                    <a:pt x="734764" y="796243"/>
                    <a:pt x="691372" y="810442"/>
                    <a:pt x="655378" y="834760"/>
                  </a:cubicBezTo>
                  <a:lnTo>
                    <a:pt x="622703" y="861719"/>
                  </a:lnTo>
                  <a:lnTo>
                    <a:pt x="0" y="861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24B6934F-F540-48C3-8BC8-992789CBD556}"/>
                </a:ext>
              </a:extLst>
            </p:cNvPr>
            <p:cNvSpPr/>
            <p:nvPr/>
          </p:nvSpPr>
          <p:spPr>
            <a:xfrm>
              <a:off x="2750747" y="5297847"/>
              <a:ext cx="1117062" cy="74216"/>
            </a:xfrm>
            <a:custGeom>
              <a:avLst/>
              <a:gdLst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485091 h 861719"/>
                <a:gd name="connsiteX3" fmla="*/ 1647825 w 1647825"/>
                <a:gd name="connsiteY3" fmla="*/ 618832 h 861719"/>
                <a:gd name="connsiteX4" fmla="*/ 1647825 w 1647825"/>
                <a:gd name="connsiteY4" fmla="*/ 861719 h 861719"/>
                <a:gd name="connsiteX5" fmla="*/ 1413440 w 1647825"/>
                <a:gd name="connsiteY5" fmla="*/ 861719 h 861719"/>
                <a:gd name="connsiteX6" fmla="*/ 1412616 w 1647825"/>
                <a:gd name="connsiteY6" fmla="*/ 860496 h 861719"/>
                <a:gd name="connsiteX7" fmla="*/ 1264013 w 1647825"/>
                <a:gd name="connsiteY7" fmla="*/ 798943 h 861719"/>
                <a:gd name="connsiteX8" fmla="*/ 1115410 w 1647825"/>
                <a:gd name="connsiteY8" fmla="*/ 860496 h 861719"/>
                <a:gd name="connsiteX9" fmla="*/ 1114586 w 1647825"/>
                <a:gd name="connsiteY9" fmla="*/ 861719 h 861719"/>
                <a:gd name="connsiteX10" fmla="*/ 940242 w 1647825"/>
                <a:gd name="connsiteY10" fmla="*/ 861719 h 861719"/>
                <a:gd name="connsiteX11" fmla="*/ 907566 w 1647825"/>
                <a:gd name="connsiteY11" fmla="*/ 834760 h 861719"/>
                <a:gd name="connsiteX12" fmla="*/ 781472 w 1647825"/>
                <a:gd name="connsiteY12" fmla="*/ 796243 h 861719"/>
                <a:gd name="connsiteX13" fmla="*/ 655378 w 1647825"/>
                <a:gd name="connsiteY13" fmla="*/ 834760 h 861719"/>
                <a:gd name="connsiteX14" fmla="*/ 622703 w 1647825"/>
                <a:gd name="connsiteY14" fmla="*/ 861719 h 861719"/>
                <a:gd name="connsiteX15" fmla="*/ 0 w 1647825"/>
                <a:gd name="connsiteY15" fmla="*/ 861719 h 861719"/>
                <a:gd name="connsiteX16" fmla="*/ 0 w 1647825"/>
                <a:gd name="connsiteY16" fmla="*/ 618832 h 861719"/>
                <a:gd name="connsiteX17" fmla="*/ 0 w 1647825"/>
                <a:gd name="connsiteY17" fmla="*/ 485091 h 861719"/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485091 h 861719"/>
                <a:gd name="connsiteX3" fmla="*/ 1647825 w 1647825"/>
                <a:gd name="connsiteY3" fmla="*/ 618832 h 861719"/>
                <a:gd name="connsiteX4" fmla="*/ 1647825 w 1647825"/>
                <a:gd name="connsiteY4" fmla="*/ 861719 h 861719"/>
                <a:gd name="connsiteX5" fmla="*/ 1413440 w 1647825"/>
                <a:gd name="connsiteY5" fmla="*/ 861719 h 861719"/>
                <a:gd name="connsiteX6" fmla="*/ 1412616 w 1647825"/>
                <a:gd name="connsiteY6" fmla="*/ 860496 h 861719"/>
                <a:gd name="connsiteX7" fmla="*/ 1264013 w 1647825"/>
                <a:gd name="connsiteY7" fmla="*/ 798943 h 861719"/>
                <a:gd name="connsiteX8" fmla="*/ 1115410 w 1647825"/>
                <a:gd name="connsiteY8" fmla="*/ 860496 h 861719"/>
                <a:gd name="connsiteX9" fmla="*/ 1114586 w 1647825"/>
                <a:gd name="connsiteY9" fmla="*/ 861719 h 861719"/>
                <a:gd name="connsiteX10" fmla="*/ 940242 w 1647825"/>
                <a:gd name="connsiteY10" fmla="*/ 861719 h 861719"/>
                <a:gd name="connsiteX11" fmla="*/ 907566 w 1647825"/>
                <a:gd name="connsiteY11" fmla="*/ 834760 h 861719"/>
                <a:gd name="connsiteX12" fmla="*/ 781472 w 1647825"/>
                <a:gd name="connsiteY12" fmla="*/ 796243 h 861719"/>
                <a:gd name="connsiteX13" fmla="*/ 655378 w 1647825"/>
                <a:gd name="connsiteY13" fmla="*/ 834760 h 861719"/>
                <a:gd name="connsiteX14" fmla="*/ 622703 w 1647825"/>
                <a:gd name="connsiteY14" fmla="*/ 861719 h 861719"/>
                <a:gd name="connsiteX15" fmla="*/ 0 w 1647825"/>
                <a:gd name="connsiteY15" fmla="*/ 861719 h 861719"/>
                <a:gd name="connsiteX16" fmla="*/ 0 w 1647825"/>
                <a:gd name="connsiteY16" fmla="*/ 618832 h 861719"/>
                <a:gd name="connsiteX17" fmla="*/ 0 w 1647825"/>
                <a:gd name="connsiteY17" fmla="*/ 0 h 861719"/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485091 h 861719"/>
                <a:gd name="connsiteX3" fmla="*/ 1647825 w 1647825"/>
                <a:gd name="connsiteY3" fmla="*/ 618832 h 861719"/>
                <a:gd name="connsiteX4" fmla="*/ 1647825 w 1647825"/>
                <a:gd name="connsiteY4" fmla="*/ 861719 h 861719"/>
                <a:gd name="connsiteX5" fmla="*/ 1413440 w 1647825"/>
                <a:gd name="connsiteY5" fmla="*/ 861719 h 861719"/>
                <a:gd name="connsiteX6" fmla="*/ 1412616 w 1647825"/>
                <a:gd name="connsiteY6" fmla="*/ 860496 h 861719"/>
                <a:gd name="connsiteX7" fmla="*/ 1264013 w 1647825"/>
                <a:gd name="connsiteY7" fmla="*/ 798943 h 861719"/>
                <a:gd name="connsiteX8" fmla="*/ 1115410 w 1647825"/>
                <a:gd name="connsiteY8" fmla="*/ 860496 h 861719"/>
                <a:gd name="connsiteX9" fmla="*/ 1114586 w 1647825"/>
                <a:gd name="connsiteY9" fmla="*/ 861719 h 861719"/>
                <a:gd name="connsiteX10" fmla="*/ 940242 w 1647825"/>
                <a:gd name="connsiteY10" fmla="*/ 861719 h 861719"/>
                <a:gd name="connsiteX11" fmla="*/ 907566 w 1647825"/>
                <a:gd name="connsiteY11" fmla="*/ 834760 h 861719"/>
                <a:gd name="connsiteX12" fmla="*/ 781472 w 1647825"/>
                <a:gd name="connsiteY12" fmla="*/ 796243 h 861719"/>
                <a:gd name="connsiteX13" fmla="*/ 655378 w 1647825"/>
                <a:gd name="connsiteY13" fmla="*/ 834760 h 861719"/>
                <a:gd name="connsiteX14" fmla="*/ 622703 w 1647825"/>
                <a:gd name="connsiteY14" fmla="*/ 861719 h 861719"/>
                <a:gd name="connsiteX15" fmla="*/ 0 w 1647825"/>
                <a:gd name="connsiteY15" fmla="*/ 861719 h 861719"/>
                <a:gd name="connsiteX16" fmla="*/ 0 w 1647825"/>
                <a:gd name="connsiteY16" fmla="*/ 0 h 861719"/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485091 h 861719"/>
                <a:gd name="connsiteX3" fmla="*/ 1647825 w 1647825"/>
                <a:gd name="connsiteY3" fmla="*/ 861719 h 861719"/>
                <a:gd name="connsiteX4" fmla="*/ 1413440 w 1647825"/>
                <a:gd name="connsiteY4" fmla="*/ 861719 h 861719"/>
                <a:gd name="connsiteX5" fmla="*/ 1412616 w 1647825"/>
                <a:gd name="connsiteY5" fmla="*/ 860496 h 861719"/>
                <a:gd name="connsiteX6" fmla="*/ 1264013 w 1647825"/>
                <a:gd name="connsiteY6" fmla="*/ 798943 h 861719"/>
                <a:gd name="connsiteX7" fmla="*/ 1115410 w 1647825"/>
                <a:gd name="connsiteY7" fmla="*/ 860496 h 861719"/>
                <a:gd name="connsiteX8" fmla="*/ 1114586 w 1647825"/>
                <a:gd name="connsiteY8" fmla="*/ 861719 h 861719"/>
                <a:gd name="connsiteX9" fmla="*/ 940242 w 1647825"/>
                <a:gd name="connsiteY9" fmla="*/ 861719 h 861719"/>
                <a:gd name="connsiteX10" fmla="*/ 907566 w 1647825"/>
                <a:gd name="connsiteY10" fmla="*/ 834760 h 861719"/>
                <a:gd name="connsiteX11" fmla="*/ 781472 w 1647825"/>
                <a:gd name="connsiteY11" fmla="*/ 796243 h 861719"/>
                <a:gd name="connsiteX12" fmla="*/ 655378 w 1647825"/>
                <a:gd name="connsiteY12" fmla="*/ 834760 h 861719"/>
                <a:gd name="connsiteX13" fmla="*/ 622703 w 1647825"/>
                <a:gd name="connsiteY13" fmla="*/ 861719 h 861719"/>
                <a:gd name="connsiteX14" fmla="*/ 0 w 1647825"/>
                <a:gd name="connsiteY14" fmla="*/ 861719 h 861719"/>
                <a:gd name="connsiteX15" fmla="*/ 0 w 1647825"/>
                <a:gd name="connsiteY15" fmla="*/ 0 h 861719"/>
                <a:gd name="connsiteX0" fmla="*/ 0 w 1647825"/>
                <a:gd name="connsiteY0" fmla="*/ 0 h 861719"/>
                <a:gd name="connsiteX1" fmla="*/ 1647825 w 1647825"/>
                <a:gd name="connsiteY1" fmla="*/ 0 h 861719"/>
                <a:gd name="connsiteX2" fmla="*/ 1647825 w 1647825"/>
                <a:gd name="connsiteY2" fmla="*/ 861719 h 861719"/>
                <a:gd name="connsiteX3" fmla="*/ 1413440 w 1647825"/>
                <a:gd name="connsiteY3" fmla="*/ 861719 h 861719"/>
                <a:gd name="connsiteX4" fmla="*/ 1412616 w 1647825"/>
                <a:gd name="connsiteY4" fmla="*/ 860496 h 861719"/>
                <a:gd name="connsiteX5" fmla="*/ 1264013 w 1647825"/>
                <a:gd name="connsiteY5" fmla="*/ 798943 h 861719"/>
                <a:gd name="connsiteX6" fmla="*/ 1115410 w 1647825"/>
                <a:gd name="connsiteY6" fmla="*/ 860496 h 861719"/>
                <a:gd name="connsiteX7" fmla="*/ 1114586 w 1647825"/>
                <a:gd name="connsiteY7" fmla="*/ 861719 h 861719"/>
                <a:gd name="connsiteX8" fmla="*/ 940242 w 1647825"/>
                <a:gd name="connsiteY8" fmla="*/ 861719 h 861719"/>
                <a:gd name="connsiteX9" fmla="*/ 907566 w 1647825"/>
                <a:gd name="connsiteY9" fmla="*/ 834760 h 861719"/>
                <a:gd name="connsiteX10" fmla="*/ 781472 w 1647825"/>
                <a:gd name="connsiteY10" fmla="*/ 796243 h 861719"/>
                <a:gd name="connsiteX11" fmla="*/ 655378 w 1647825"/>
                <a:gd name="connsiteY11" fmla="*/ 834760 h 861719"/>
                <a:gd name="connsiteX12" fmla="*/ 622703 w 1647825"/>
                <a:gd name="connsiteY12" fmla="*/ 861719 h 861719"/>
                <a:gd name="connsiteX13" fmla="*/ 0 w 1647825"/>
                <a:gd name="connsiteY13" fmla="*/ 861719 h 861719"/>
                <a:gd name="connsiteX14" fmla="*/ 0 w 1647825"/>
                <a:gd name="connsiteY14" fmla="*/ 0 h 861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47825" h="861719">
                  <a:moveTo>
                    <a:pt x="0" y="0"/>
                  </a:moveTo>
                  <a:lnTo>
                    <a:pt x="1647825" y="0"/>
                  </a:lnTo>
                  <a:lnTo>
                    <a:pt x="1647825" y="861719"/>
                  </a:lnTo>
                  <a:lnTo>
                    <a:pt x="1413440" y="861719"/>
                  </a:lnTo>
                  <a:lnTo>
                    <a:pt x="1412616" y="860496"/>
                  </a:lnTo>
                  <a:cubicBezTo>
                    <a:pt x="1374585" y="822466"/>
                    <a:pt x="1322046" y="798943"/>
                    <a:pt x="1264013" y="798943"/>
                  </a:cubicBezTo>
                  <a:cubicBezTo>
                    <a:pt x="1205980" y="798943"/>
                    <a:pt x="1153441" y="822466"/>
                    <a:pt x="1115410" y="860496"/>
                  </a:cubicBezTo>
                  <a:lnTo>
                    <a:pt x="1114586" y="861719"/>
                  </a:lnTo>
                  <a:lnTo>
                    <a:pt x="940242" y="861719"/>
                  </a:lnTo>
                  <a:lnTo>
                    <a:pt x="907566" y="834760"/>
                  </a:lnTo>
                  <a:cubicBezTo>
                    <a:pt x="871572" y="810442"/>
                    <a:pt x="828180" y="796243"/>
                    <a:pt x="781472" y="796243"/>
                  </a:cubicBezTo>
                  <a:cubicBezTo>
                    <a:pt x="734764" y="796243"/>
                    <a:pt x="691372" y="810442"/>
                    <a:pt x="655378" y="834760"/>
                  </a:cubicBezTo>
                  <a:lnTo>
                    <a:pt x="622703" y="861719"/>
                  </a:lnTo>
                  <a:lnTo>
                    <a:pt x="0" y="8617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1621B21F-906E-4FA7-96C1-606EBC6EDEB8}"/>
              </a:ext>
            </a:extLst>
          </p:cNvPr>
          <p:cNvGrpSpPr/>
          <p:nvPr/>
        </p:nvGrpSpPr>
        <p:grpSpPr>
          <a:xfrm>
            <a:off x="4178894" y="5323187"/>
            <a:ext cx="1553591" cy="759894"/>
            <a:chOff x="4178894" y="5323187"/>
            <a:chExt cx="1553591" cy="759894"/>
          </a:xfrm>
        </p:grpSpPr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7612899F-1184-47DE-B9F6-3623E768F87C}"/>
                </a:ext>
              </a:extLst>
            </p:cNvPr>
            <p:cNvSpPr/>
            <p:nvPr/>
          </p:nvSpPr>
          <p:spPr bwMode="auto">
            <a:xfrm>
              <a:off x="4198144" y="5484019"/>
              <a:ext cx="166687" cy="266699"/>
            </a:xfrm>
            <a:custGeom>
              <a:avLst/>
              <a:gdLst>
                <a:gd name="connsiteX0" fmla="*/ 211376 w 442503"/>
                <a:gd name="connsiteY0" fmla="*/ 0 h 431968"/>
                <a:gd name="connsiteX1" fmla="*/ 442503 w 442503"/>
                <a:gd name="connsiteY1" fmla="*/ 0 h 431968"/>
                <a:gd name="connsiteX2" fmla="*/ 442503 w 442503"/>
                <a:gd name="connsiteY2" fmla="*/ 431968 h 431968"/>
                <a:gd name="connsiteX3" fmla="*/ 0 w 442503"/>
                <a:gd name="connsiteY3" fmla="*/ 431968 h 431968"/>
                <a:gd name="connsiteX4" fmla="*/ 0 w 442503"/>
                <a:gd name="connsiteY4" fmla="*/ 366114 h 431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503" h="431968">
                  <a:moveTo>
                    <a:pt x="211376" y="0"/>
                  </a:moveTo>
                  <a:lnTo>
                    <a:pt x="442503" y="0"/>
                  </a:lnTo>
                  <a:lnTo>
                    <a:pt x="442503" y="431968"/>
                  </a:lnTo>
                  <a:lnTo>
                    <a:pt x="0" y="431968"/>
                  </a:lnTo>
                  <a:lnTo>
                    <a:pt x="0" y="366114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8FF384C9-6142-44F7-BCC5-60226A098D53}"/>
                </a:ext>
              </a:extLst>
            </p:cNvPr>
            <p:cNvGrpSpPr/>
            <p:nvPr/>
          </p:nvGrpSpPr>
          <p:grpSpPr>
            <a:xfrm>
              <a:off x="4178894" y="5372063"/>
              <a:ext cx="1553590" cy="711018"/>
              <a:chOff x="4178894" y="5372063"/>
              <a:chExt cx="1553590" cy="711018"/>
            </a:xfrm>
          </p:grpSpPr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54835F60-C226-4A41-A87C-81BAFD5FC19B}"/>
                  </a:ext>
                </a:extLst>
              </p:cNvPr>
              <p:cNvSpPr/>
              <p:nvPr/>
            </p:nvSpPr>
            <p:spPr bwMode="auto">
              <a:xfrm rot="5400000" flipV="1">
                <a:off x="4130303" y="5522341"/>
                <a:ext cx="454126" cy="356944"/>
              </a:xfrm>
              <a:custGeom>
                <a:avLst/>
                <a:gdLst>
                  <a:gd name="connsiteX0" fmla="*/ 23471 w 454126"/>
                  <a:gd name="connsiteY0" fmla="*/ 100876 h 356944"/>
                  <a:gd name="connsiteX1" fmla="*/ 208846 w 454126"/>
                  <a:gd name="connsiteY1" fmla="*/ 38814 h 356944"/>
                  <a:gd name="connsiteX2" fmla="*/ 242190 w 454126"/>
                  <a:gd name="connsiteY2" fmla="*/ 38814 h 356944"/>
                  <a:gd name="connsiteX3" fmla="*/ 242190 w 454126"/>
                  <a:gd name="connsiteY3" fmla="*/ 168737 h 356944"/>
                  <a:gd name="connsiteX4" fmla="*/ 23471 w 454126"/>
                  <a:gd name="connsiteY4" fmla="*/ 168737 h 356944"/>
                  <a:gd name="connsiteX5" fmla="*/ 0 w 454126"/>
                  <a:gd name="connsiteY5" fmla="*/ 71043 h 356944"/>
                  <a:gd name="connsiteX6" fmla="*/ 0 w 454126"/>
                  <a:gd name="connsiteY6" fmla="*/ 355204 h 356944"/>
                  <a:gd name="connsiteX7" fmla="*/ 454126 w 454126"/>
                  <a:gd name="connsiteY7" fmla="*/ 356944 h 356944"/>
                  <a:gd name="connsiteX8" fmla="*/ 454126 w 454126"/>
                  <a:gd name="connsiteY8" fmla="*/ 316223 h 356944"/>
                  <a:gd name="connsiteX9" fmla="*/ 447970 w 454126"/>
                  <a:gd name="connsiteY9" fmla="*/ 314980 h 356944"/>
                  <a:gd name="connsiteX10" fmla="*/ 362118 w 454126"/>
                  <a:gd name="connsiteY10" fmla="*/ 185459 h 356944"/>
                  <a:gd name="connsiteX11" fmla="*/ 447970 w 454126"/>
                  <a:gd name="connsiteY11" fmla="*/ 55939 h 356944"/>
                  <a:gd name="connsiteX12" fmla="*/ 454126 w 454126"/>
                  <a:gd name="connsiteY12" fmla="*/ 54696 h 356944"/>
                  <a:gd name="connsiteX13" fmla="*/ 454126 w 454126"/>
                  <a:gd name="connsiteY13" fmla="*/ 0 h 356944"/>
                  <a:gd name="connsiteX14" fmla="*/ 222561 w 454126"/>
                  <a:gd name="connsiteY14" fmla="*/ 0 h 35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54126" h="356944">
                    <a:moveTo>
                      <a:pt x="23471" y="100876"/>
                    </a:moveTo>
                    <a:lnTo>
                      <a:pt x="208846" y="38814"/>
                    </a:lnTo>
                    <a:lnTo>
                      <a:pt x="242190" y="38814"/>
                    </a:lnTo>
                    <a:lnTo>
                      <a:pt x="242190" y="168737"/>
                    </a:lnTo>
                    <a:lnTo>
                      <a:pt x="23471" y="168737"/>
                    </a:lnTo>
                    <a:close/>
                    <a:moveTo>
                      <a:pt x="0" y="71043"/>
                    </a:moveTo>
                    <a:lnTo>
                      <a:pt x="0" y="355204"/>
                    </a:lnTo>
                    <a:lnTo>
                      <a:pt x="454126" y="356944"/>
                    </a:lnTo>
                    <a:lnTo>
                      <a:pt x="454126" y="316223"/>
                    </a:lnTo>
                    <a:lnTo>
                      <a:pt x="447970" y="314980"/>
                    </a:lnTo>
                    <a:cubicBezTo>
                      <a:pt x="397518" y="293641"/>
                      <a:pt x="362118" y="243684"/>
                      <a:pt x="362118" y="185459"/>
                    </a:cubicBezTo>
                    <a:cubicBezTo>
                      <a:pt x="362118" y="127235"/>
                      <a:pt x="397518" y="77278"/>
                      <a:pt x="447970" y="55939"/>
                    </a:cubicBezTo>
                    <a:lnTo>
                      <a:pt x="454126" y="54696"/>
                    </a:lnTo>
                    <a:lnTo>
                      <a:pt x="454126" y="0"/>
                    </a:lnTo>
                    <a:lnTo>
                      <a:pt x="222561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0CD9D735-9600-44E1-897E-ED107DAA129C}"/>
                  </a:ext>
                </a:extLst>
              </p:cNvPr>
              <p:cNvSpPr/>
              <p:nvPr/>
            </p:nvSpPr>
            <p:spPr bwMode="auto">
              <a:xfrm>
                <a:off x="4575843" y="5372063"/>
                <a:ext cx="1156641" cy="537267"/>
              </a:xfrm>
              <a:custGeom>
                <a:avLst/>
                <a:gdLst>
                  <a:gd name="connsiteX0" fmla="*/ 1 w 1156641"/>
                  <a:gd name="connsiteY0" fmla="*/ 0 h 537267"/>
                  <a:gd name="connsiteX1" fmla="*/ 57588 w 1156641"/>
                  <a:gd name="connsiteY1" fmla="*/ 0 h 537267"/>
                  <a:gd name="connsiteX2" fmla="*/ 57588 w 1156641"/>
                  <a:gd name="connsiteY2" fmla="*/ 418696 h 537267"/>
                  <a:gd name="connsiteX3" fmla="*/ 1156641 w 1156641"/>
                  <a:gd name="connsiteY3" fmla="*/ 418696 h 537267"/>
                  <a:gd name="connsiteX4" fmla="*/ 1156641 w 1156641"/>
                  <a:gd name="connsiteY4" fmla="*/ 537267 h 537267"/>
                  <a:gd name="connsiteX5" fmla="*/ 1139310 w 1156641"/>
                  <a:gd name="connsiteY5" fmla="*/ 537267 h 537267"/>
                  <a:gd name="connsiteX6" fmla="*/ 1117539 w 1156641"/>
                  <a:gd name="connsiteY6" fmla="*/ 504976 h 537267"/>
                  <a:gd name="connsiteX7" fmla="*/ 1018143 w 1156641"/>
                  <a:gd name="connsiteY7" fmla="*/ 463805 h 537267"/>
                  <a:gd name="connsiteX8" fmla="*/ 918747 w 1156641"/>
                  <a:gd name="connsiteY8" fmla="*/ 504976 h 537267"/>
                  <a:gd name="connsiteX9" fmla="*/ 903843 w 1156641"/>
                  <a:gd name="connsiteY9" fmla="*/ 527082 h 537267"/>
                  <a:gd name="connsiteX10" fmla="*/ 888939 w 1156641"/>
                  <a:gd name="connsiteY10" fmla="*/ 504976 h 537267"/>
                  <a:gd name="connsiteX11" fmla="*/ 789543 w 1156641"/>
                  <a:gd name="connsiteY11" fmla="*/ 463805 h 537267"/>
                  <a:gd name="connsiteX12" fmla="*/ 690147 w 1156641"/>
                  <a:gd name="connsiteY12" fmla="*/ 504976 h 537267"/>
                  <a:gd name="connsiteX13" fmla="*/ 668376 w 1156641"/>
                  <a:gd name="connsiteY13" fmla="*/ 537267 h 537267"/>
                  <a:gd name="connsiteX14" fmla="*/ 491610 w 1156641"/>
                  <a:gd name="connsiteY14" fmla="*/ 537267 h 537267"/>
                  <a:gd name="connsiteX15" fmla="*/ 469839 w 1156641"/>
                  <a:gd name="connsiteY15" fmla="*/ 504976 h 537267"/>
                  <a:gd name="connsiteX16" fmla="*/ 370443 w 1156641"/>
                  <a:gd name="connsiteY16" fmla="*/ 463805 h 537267"/>
                  <a:gd name="connsiteX17" fmla="*/ 271047 w 1156641"/>
                  <a:gd name="connsiteY17" fmla="*/ 504976 h 537267"/>
                  <a:gd name="connsiteX18" fmla="*/ 256143 w 1156641"/>
                  <a:gd name="connsiteY18" fmla="*/ 527082 h 537267"/>
                  <a:gd name="connsiteX19" fmla="*/ 241239 w 1156641"/>
                  <a:gd name="connsiteY19" fmla="*/ 504976 h 537267"/>
                  <a:gd name="connsiteX20" fmla="*/ 141843 w 1156641"/>
                  <a:gd name="connsiteY20" fmla="*/ 463805 h 537267"/>
                  <a:gd name="connsiteX21" fmla="*/ 42447 w 1156641"/>
                  <a:gd name="connsiteY21" fmla="*/ 504976 h 537267"/>
                  <a:gd name="connsiteX22" fmla="*/ 20676 w 1156641"/>
                  <a:gd name="connsiteY22" fmla="*/ 537267 h 537267"/>
                  <a:gd name="connsiteX23" fmla="*/ 0 w 1156641"/>
                  <a:gd name="connsiteY23" fmla="*/ 537267 h 537267"/>
                  <a:gd name="connsiteX24" fmla="*/ 0 w 1156641"/>
                  <a:gd name="connsiteY24" fmla="*/ 418696 h 537267"/>
                  <a:gd name="connsiteX25" fmla="*/ 1 w 1156641"/>
                  <a:gd name="connsiteY25" fmla="*/ 418696 h 537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156641" h="537267">
                    <a:moveTo>
                      <a:pt x="1" y="0"/>
                    </a:moveTo>
                    <a:lnTo>
                      <a:pt x="57588" y="0"/>
                    </a:lnTo>
                    <a:lnTo>
                      <a:pt x="57588" y="418696"/>
                    </a:lnTo>
                    <a:lnTo>
                      <a:pt x="1156641" y="418696"/>
                    </a:lnTo>
                    <a:lnTo>
                      <a:pt x="1156641" y="537267"/>
                    </a:lnTo>
                    <a:lnTo>
                      <a:pt x="1139310" y="537267"/>
                    </a:lnTo>
                    <a:lnTo>
                      <a:pt x="1117539" y="504976"/>
                    </a:lnTo>
                    <a:cubicBezTo>
                      <a:pt x="1092101" y="479539"/>
                      <a:pt x="1056960" y="463805"/>
                      <a:pt x="1018143" y="463805"/>
                    </a:cubicBezTo>
                    <a:cubicBezTo>
                      <a:pt x="979327" y="463805"/>
                      <a:pt x="944185" y="479539"/>
                      <a:pt x="918747" y="504976"/>
                    </a:cubicBezTo>
                    <a:lnTo>
                      <a:pt x="903843" y="527082"/>
                    </a:lnTo>
                    <a:lnTo>
                      <a:pt x="888939" y="504976"/>
                    </a:lnTo>
                    <a:cubicBezTo>
                      <a:pt x="863501" y="479539"/>
                      <a:pt x="828360" y="463805"/>
                      <a:pt x="789543" y="463805"/>
                    </a:cubicBezTo>
                    <a:cubicBezTo>
                      <a:pt x="750727" y="463805"/>
                      <a:pt x="715585" y="479539"/>
                      <a:pt x="690147" y="504976"/>
                    </a:cubicBezTo>
                    <a:lnTo>
                      <a:pt x="668376" y="537267"/>
                    </a:lnTo>
                    <a:lnTo>
                      <a:pt x="491610" y="537267"/>
                    </a:lnTo>
                    <a:lnTo>
                      <a:pt x="469839" y="504976"/>
                    </a:lnTo>
                    <a:cubicBezTo>
                      <a:pt x="444402" y="479539"/>
                      <a:pt x="409260" y="463805"/>
                      <a:pt x="370443" y="463805"/>
                    </a:cubicBezTo>
                    <a:cubicBezTo>
                      <a:pt x="331627" y="463805"/>
                      <a:pt x="296485" y="479539"/>
                      <a:pt x="271047" y="504976"/>
                    </a:cubicBezTo>
                    <a:lnTo>
                      <a:pt x="256143" y="527082"/>
                    </a:lnTo>
                    <a:lnTo>
                      <a:pt x="241239" y="504976"/>
                    </a:lnTo>
                    <a:cubicBezTo>
                      <a:pt x="215802" y="479539"/>
                      <a:pt x="180660" y="463805"/>
                      <a:pt x="141843" y="463805"/>
                    </a:cubicBezTo>
                    <a:cubicBezTo>
                      <a:pt x="103027" y="463805"/>
                      <a:pt x="67885" y="479539"/>
                      <a:pt x="42447" y="504976"/>
                    </a:cubicBezTo>
                    <a:lnTo>
                      <a:pt x="20676" y="537267"/>
                    </a:lnTo>
                    <a:lnTo>
                      <a:pt x="0" y="537267"/>
                    </a:lnTo>
                    <a:lnTo>
                      <a:pt x="0" y="418696"/>
                    </a:lnTo>
                    <a:lnTo>
                      <a:pt x="1" y="418696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円: 塗りつぶしなし 49">
                <a:extLst>
                  <a:ext uri="{FF2B5EF4-FFF2-40B4-BE49-F238E27FC236}">
                    <a16:creationId xmlns:a16="http://schemas.microsoft.com/office/drawing/2014/main" id="{29D11521-322C-49FA-A636-158DE719273A}"/>
                  </a:ext>
                </a:extLst>
              </p:cNvPr>
              <p:cNvSpPr/>
              <p:nvPr/>
            </p:nvSpPr>
            <p:spPr bwMode="auto">
              <a:xfrm>
                <a:off x="4258385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円: 塗りつぶしなし 50">
                <a:extLst>
                  <a:ext uri="{FF2B5EF4-FFF2-40B4-BE49-F238E27FC236}">
                    <a16:creationId xmlns:a16="http://schemas.microsoft.com/office/drawing/2014/main" id="{902E9240-5279-4495-93CC-BDB7751825FB}"/>
                  </a:ext>
                </a:extLst>
              </p:cNvPr>
              <p:cNvSpPr/>
              <p:nvPr/>
            </p:nvSpPr>
            <p:spPr bwMode="auto">
              <a:xfrm>
                <a:off x="461171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円: 塗りつぶしなし 51">
                <a:extLst>
                  <a:ext uri="{FF2B5EF4-FFF2-40B4-BE49-F238E27FC236}">
                    <a16:creationId xmlns:a16="http://schemas.microsoft.com/office/drawing/2014/main" id="{BF9D64ED-647F-4837-8A46-CED748DCF2F1}"/>
                  </a:ext>
                </a:extLst>
              </p:cNvPr>
              <p:cNvSpPr/>
              <p:nvPr/>
            </p:nvSpPr>
            <p:spPr bwMode="auto">
              <a:xfrm>
                <a:off x="484031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円: 塗りつぶしなし 52">
                <a:extLst>
                  <a:ext uri="{FF2B5EF4-FFF2-40B4-BE49-F238E27FC236}">
                    <a16:creationId xmlns:a16="http://schemas.microsoft.com/office/drawing/2014/main" id="{F61574CF-EF48-4E45-9A72-313EC9014890}"/>
                  </a:ext>
                </a:extLst>
              </p:cNvPr>
              <p:cNvSpPr/>
              <p:nvPr/>
            </p:nvSpPr>
            <p:spPr bwMode="auto">
              <a:xfrm>
                <a:off x="525941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円: 塗りつぶしなし 53">
                <a:extLst>
                  <a:ext uri="{FF2B5EF4-FFF2-40B4-BE49-F238E27FC236}">
                    <a16:creationId xmlns:a16="http://schemas.microsoft.com/office/drawing/2014/main" id="{B3558571-2357-496D-9B35-87E732583A69}"/>
                  </a:ext>
                </a:extLst>
              </p:cNvPr>
              <p:cNvSpPr/>
              <p:nvPr/>
            </p:nvSpPr>
            <p:spPr bwMode="auto">
              <a:xfrm>
                <a:off x="548801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7" name="四角形: 上の 2 つの角を丸める 166">
              <a:extLst>
                <a:ext uri="{FF2B5EF4-FFF2-40B4-BE49-F238E27FC236}">
                  <a16:creationId xmlns:a16="http://schemas.microsoft.com/office/drawing/2014/main" id="{41A81079-CF86-4E17-B21F-177CFBC0D776}"/>
                </a:ext>
              </a:extLst>
            </p:cNvPr>
            <p:cNvSpPr/>
            <p:nvPr/>
          </p:nvSpPr>
          <p:spPr>
            <a:xfrm rot="16200000">
              <a:off x="4189698" y="5669441"/>
              <a:ext cx="63741" cy="1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943406D8-D847-42C2-834F-62E932E999F6}"/>
                </a:ext>
              </a:extLst>
            </p:cNvPr>
            <p:cNvSpPr/>
            <p:nvPr/>
          </p:nvSpPr>
          <p:spPr>
            <a:xfrm>
              <a:off x="4665057" y="5323187"/>
              <a:ext cx="1067428" cy="433662"/>
            </a:xfrm>
            <a:prstGeom prst="rect">
              <a:avLst/>
            </a:prstGeom>
            <a:pattFill prst="dkHorz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pattFill prst="dkHorz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</a:endParaRPr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9B079FFE-5D5A-4E8C-A67C-A8FE5122B675}"/>
                </a:ext>
              </a:extLst>
            </p:cNvPr>
            <p:cNvSpPr/>
            <p:nvPr/>
          </p:nvSpPr>
          <p:spPr>
            <a:xfrm>
              <a:off x="4318934" y="5931694"/>
              <a:ext cx="90838" cy="9083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2F2D935D-E3E9-4569-AA17-3AC81768552A}"/>
                </a:ext>
              </a:extLst>
            </p:cNvPr>
            <p:cNvSpPr/>
            <p:nvPr/>
          </p:nvSpPr>
          <p:spPr>
            <a:xfrm>
              <a:off x="4671359" y="5931694"/>
              <a:ext cx="90838" cy="9083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B88C4A65-C173-42DC-AA8A-12BDCB696CA0}"/>
                </a:ext>
              </a:extLst>
            </p:cNvPr>
            <p:cNvSpPr/>
            <p:nvPr/>
          </p:nvSpPr>
          <p:spPr>
            <a:xfrm>
              <a:off x="4899959" y="5931694"/>
              <a:ext cx="90838" cy="9083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4BD6CA49-A059-4AFE-B53D-467017E6094A}"/>
                </a:ext>
              </a:extLst>
            </p:cNvPr>
            <p:cNvSpPr/>
            <p:nvPr/>
          </p:nvSpPr>
          <p:spPr>
            <a:xfrm>
              <a:off x="5321441" y="5931694"/>
              <a:ext cx="90838" cy="9083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楕円 192">
              <a:extLst>
                <a:ext uri="{FF2B5EF4-FFF2-40B4-BE49-F238E27FC236}">
                  <a16:creationId xmlns:a16="http://schemas.microsoft.com/office/drawing/2014/main" id="{2B68E37E-57D0-4DFD-984F-788D6F0D45D2}"/>
                </a:ext>
              </a:extLst>
            </p:cNvPr>
            <p:cNvSpPr/>
            <p:nvPr/>
          </p:nvSpPr>
          <p:spPr>
            <a:xfrm>
              <a:off x="5550041" y="5931694"/>
              <a:ext cx="90838" cy="9083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D43ECD44-8787-4934-94A3-EAB8F6AB2364}"/>
              </a:ext>
            </a:extLst>
          </p:cNvPr>
          <p:cNvGrpSpPr/>
          <p:nvPr/>
        </p:nvGrpSpPr>
        <p:grpSpPr>
          <a:xfrm>
            <a:off x="7931744" y="5372063"/>
            <a:ext cx="1553590" cy="711018"/>
            <a:chOff x="7931744" y="5372063"/>
            <a:chExt cx="1553590" cy="711018"/>
          </a:xfrm>
        </p:grpSpPr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D3A2A7ED-B1F6-4862-A1DD-6C8B7B3606A8}"/>
                </a:ext>
              </a:extLst>
            </p:cNvPr>
            <p:cNvSpPr/>
            <p:nvPr/>
          </p:nvSpPr>
          <p:spPr>
            <a:xfrm>
              <a:off x="9330876" y="5694259"/>
              <a:ext cx="60774" cy="6077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D26284D2-B2F2-4822-B52A-072A2DFF8A29}"/>
                </a:ext>
              </a:extLst>
            </p:cNvPr>
            <p:cNvSpPr/>
            <p:nvPr/>
          </p:nvSpPr>
          <p:spPr>
            <a:xfrm>
              <a:off x="9043785" y="5694259"/>
              <a:ext cx="60774" cy="6077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07216C9A-999E-403D-AC50-C0EBBD85F626}"/>
                </a:ext>
              </a:extLst>
            </p:cNvPr>
            <p:cNvSpPr/>
            <p:nvPr/>
          </p:nvSpPr>
          <p:spPr>
            <a:xfrm>
              <a:off x="8806419" y="5694259"/>
              <a:ext cx="60774" cy="6077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楕円 207">
              <a:extLst>
                <a:ext uri="{FF2B5EF4-FFF2-40B4-BE49-F238E27FC236}">
                  <a16:creationId xmlns:a16="http://schemas.microsoft.com/office/drawing/2014/main" id="{8979E235-A470-4F0B-8091-D081E6A9CC5D}"/>
                </a:ext>
              </a:extLst>
            </p:cNvPr>
            <p:cNvSpPr/>
            <p:nvPr/>
          </p:nvSpPr>
          <p:spPr>
            <a:xfrm>
              <a:off x="8523257" y="5694259"/>
              <a:ext cx="60774" cy="6077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台形 27">
              <a:extLst>
                <a:ext uri="{FF2B5EF4-FFF2-40B4-BE49-F238E27FC236}">
                  <a16:creationId xmlns:a16="http://schemas.microsoft.com/office/drawing/2014/main" id="{1ADD3E33-4E5F-4DE4-A492-C14B805ED5E2}"/>
                </a:ext>
              </a:extLst>
            </p:cNvPr>
            <p:cNvSpPr/>
            <p:nvPr/>
          </p:nvSpPr>
          <p:spPr>
            <a:xfrm>
              <a:off x="8562217" y="5503069"/>
              <a:ext cx="303177" cy="122173"/>
            </a:xfrm>
            <a:prstGeom prst="trapezoid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3" name="台形 172">
              <a:extLst>
                <a:ext uri="{FF2B5EF4-FFF2-40B4-BE49-F238E27FC236}">
                  <a16:creationId xmlns:a16="http://schemas.microsoft.com/office/drawing/2014/main" id="{72076691-B536-449B-A2F3-1D1A17AEB344}"/>
                </a:ext>
              </a:extLst>
            </p:cNvPr>
            <p:cNvSpPr/>
            <p:nvPr/>
          </p:nvSpPr>
          <p:spPr>
            <a:xfrm>
              <a:off x="9088473" y="5503069"/>
              <a:ext cx="303177" cy="122173"/>
            </a:xfrm>
            <a:prstGeom prst="trapezoid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22F4CD00-8FB6-4304-A713-421D682B7C8F}"/>
                </a:ext>
              </a:extLst>
            </p:cNvPr>
            <p:cNvSpPr/>
            <p:nvPr/>
          </p:nvSpPr>
          <p:spPr bwMode="auto">
            <a:xfrm>
              <a:off x="7960519" y="5484019"/>
              <a:ext cx="166687" cy="266699"/>
            </a:xfrm>
            <a:custGeom>
              <a:avLst/>
              <a:gdLst>
                <a:gd name="connsiteX0" fmla="*/ 211376 w 442503"/>
                <a:gd name="connsiteY0" fmla="*/ 0 h 431968"/>
                <a:gd name="connsiteX1" fmla="*/ 442503 w 442503"/>
                <a:gd name="connsiteY1" fmla="*/ 0 h 431968"/>
                <a:gd name="connsiteX2" fmla="*/ 442503 w 442503"/>
                <a:gd name="connsiteY2" fmla="*/ 431968 h 431968"/>
                <a:gd name="connsiteX3" fmla="*/ 0 w 442503"/>
                <a:gd name="connsiteY3" fmla="*/ 431968 h 431968"/>
                <a:gd name="connsiteX4" fmla="*/ 0 w 442503"/>
                <a:gd name="connsiteY4" fmla="*/ 366114 h 431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503" h="431968">
                  <a:moveTo>
                    <a:pt x="211376" y="0"/>
                  </a:moveTo>
                  <a:lnTo>
                    <a:pt x="442503" y="0"/>
                  </a:lnTo>
                  <a:lnTo>
                    <a:pt x="442503" y="431968"/>
                  </a:lnTo>
                  <a:lnTo>
                    <a:pt x="0" y="431968"/>
                  </a:lnTo>
                  <a:lnTo>
                    <a:pt x="0" y="366114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DE14E12F-903C-4D8B-BA17-35F29823AAD6}"/>
                </a:ext>
              </a:extLst>
            </p:cNvPr>
            <p:cNvGrpSpPr/>
            <p:nvPr/>
          </p:nvGrpSpPr>
          <p:grpSpPr>
            <a:xfrm>
              <a:off x="7931744" y="5372063"/>
              <a:ext cx="1553590" cy="711018"/>
              <a:chOff x="7931744" y="5372063"/>
              <a:chExt cx="1553590" cy="711018"/>
            </a:xfrm>
          </p:grpSpPr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59042C76-6CF8-4662-B17D-40BBDBDC049F}"/>
                  </a:ext>
                </a:extLst>
              </p:cNvPr>
              <p:cNvSpPr/>
              <p:nvPr/>
            </p:nvSpPr>
            <p:spPr bwMode="auto">
              <a:xfrm rot="5400000" flipV="1">
                <a:off x="7883153" y="5522341"/>
                <a:ext cx="454126" cy="356944"/>
              </a:xfrm>
              <a:custGeom>
                <a:avLst/>
                <a:gdLst>
                  <a:gd name="connsiteX0" fmla="*/ 23471 w 454126"/>
                  <a:gd name="connsiteY0" fmla="*/ 100876 h 356944"/>
                  <a:gd name="connsiteX1" fmla="*/ 208846 w 454126"/>
                  <a:gd name="connsiteY1" fmla="*/ 38814 h 356944"/>
                  <a:gd name="connsiteX2" fmla="*/ 242190 w 454126"/>
                  <a:gd name="connsiteY2" fmla="*/ 38814 h 356944"/>
                  <a:gd name="connsiteX3" fmla="*/ 242190 w 454126"/>
                  <a:gd name="connsiteY3" fmla="*/ 168737 h 356944"/>
                  <a:gd name="connsiteX4" fmla="*/ 23471 w 454126"/>
                  <a:gd name="connsiteY4" fmla="*/ 168737 h 356944"/>
                  <a:gd name="connsiteX5" fmla="*/ 0 w 454126"/>
                  <a:gd name="connsiteY5" fmla="*/ 71043 h 356944"/>
                  <a:gd name="connsiteX6" fmla="*/ 0 w 454126"/>
                  <a:gd name="connsiteY6" fmla="*/ 355204 h 356944"/>
                  <a:gd name="connsiteX7" fmla="*/ 454126 w 454126"/>
                  <a:gd name="connsiteY7" fmla="*/ 356944 h 356944"/>
                  <a:gd name="connsiteX8" fmla="*/ 454126 w 454126"/>
                  <a:gd name="connsiteY8" fmla="*/ 316223 h 356944"/>
                  <a:gd name="connsiteX9" fmla="*/ 447970 w 454126"/>
                  <a:gd name="connsiteY9" fmla="*/ 314980 h 356944"/>
                  <a:gd name="connsiteX10" fmla="*/ 362118 w 454126"/>
                  <a:gd name="connsiteY10" fmla="*/ 185459 h 356944"/>
                  <a:gd name="connsiteX11" fmla="*/ 447970 w 454126"/>
                  <a:gd name="connsiteY11" fmla="*/ 55939 h 356944"/>
                  <a:gd name="connsiteX12" fmla="*/ 454126 w 454126"/>
                  <a:gd name="connsiteY12" fmla="*/ 54696 h 356944"/>
                  <a:gd name="connsiteX13" fmla="*/ 454126 w 454126"/>
                  <a:gd name="connsiteY13" fmla="*/ 0 h 356944"/>
                  <a:gd name="connsiteX14" fmla="*/ 222561 w 454126"/>
                  <a:gd name="connsiteY14" fmla="*/ 0 h 35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54126" h="356944">
                    <a:moveTo>
                      <a:pt x="23471" y="100876"/>
                    </a:moveTo>
                    <a:lnTo>
                      <a:pt x="208846" y="38814"/>
                    </a:lnTo>
                    <a:lnTo>
                      <a:pt x="242190" y="38814"/>
                    </a:lnTo>
                    <a:lnTo>
                      <a:pt x="242190" y="168737"/>
                    </a:lnTo>
                    <a:lnTo>
                      <a:pt x="23471" y="168737"/>
                    </a:lnTo>
                    <a:close/>
                    <a:moveTo>
                      <a:pt x="0" y="71043"/>
                    </a:moveTo>
                    <a:lnTo>
                      <a:pt x="0" y="355204"/>
                    </a:lnTo>
                    <a:lnTo>
                      <a:pt x="454126" y="356944"/>
                    </a:lnTo>
                    <a:lnTo>
                      <a:pt x="454126" y="316223"/>
                    </a:lnTo>
                    <a:lnTo>
                      <a:pt x="447970" y="314980"/>
                    </a:lnTo>
                    <a:cubicBezTo>
                      <a:pt x="397518" y="293641"/>
                      <a:pt x="362118" y="243684"/>
                      <a:pt x="362118" y="185459"/>
                    </a:cubicBezTo>
                    <a:cubicBezTo>
                      <a:pt x="362118" y="127235"/>
                      <a:pt x="397518" y="77278"/>
                      <a:pt x="447970" y="55939"/>
                    </a:cubicBezTo>
                    <a:lnTo>
                      <a:pt x="454126" y="54696"/>
                    </a:lnTo>
                    <a:lnTo>
                      <a:pt x="454126" y="0"/>
                    </a:lnTo>
                    <a:lnTo>
                      <a:pt x="222561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0731D114-B290-4F79-930E-FCE119F4B6EC}"/>
                  </a:ext>
                </a:extLst>
              </p:cNvPr>
              <p:cNvSpPr/>
              <p:nvPr/>
            </p:nvSpPr>
            <p:spPr bwMode="auto">
              <a:xfrm>
                <a:off x="8328693" y="5372063"/>
                <a:ext cx="1156641" cy="537267"/>
              </a:xfrm>
              <a:custGeom>
                <a:avLst/>
                <a:gdLst>
                  <a:gd name="connsiteX0" fmla="*/ 1 w 1156641"/>
                  <a:gd name="connsiteY0" fmla="*/ 0 h 537267"/>
                  <a:gd name="connsiteX1" fmla="*/ 57588 w 1156641"/>
                  <a:gd name="connsiteY1" fmla="*/ 0 h 537267"/>
                  <a:gd name="connsiteX2" fmla="*/ 57588 w 1156641"/>
                  <a:gd name="connsiteY2" fmla="*/ 418696 h 537267"/>
                  <a:gd name="connsiteX3" fmla="*/ 1156641 w 1156641"/>
                  <a:gd name="connsiteY3" fmla="*/ 418696 h 537267"/>
                  <a:gd name="connsiteX4" fmla="*/ 1156641 w 1156641"/>
                  <a:gd name="connsiteY4" fmla="*/ 537267 h 537267"/>
                  <a:gd name="connsiteX5" fmla="*/ 1139310 w 1156641"/>
                  <a:gd name="connsiteY5" fmla="*/ 537267 h 537267"/>
                  <a:gd name="connsiteX6" fmla="*/ 1117539 w 1156641"/>
                  <a:gd name="connsiteY6" fmla="*/ 504976 h 537267"/>
                  <a:gd name="connsiteX7" fmla="*/ 1018143 w 1156641"/>
                  <a:gd name="connsiteY7" fmla="*/ 463805 h 537267"/>
                  <a:gd name="connsiteX8" fmla="*/ 918747 w 1156641"/>
                  <a:gd name="connsiteY8" fmla="*/ 504976 h 537267"/>
                  <a:gd name="connsiteX9" fmla="*/ 903843 w 1156641"/>
                  <a:gd name="connsiteY9" fmla="*/ 527082 h 537267"/>
                  <a:gd name="connsiteX10" fmla="*/ 888939 w 1156641"/>
                  <a:gd name="connsiteY10" fmla="*/ 504976 h 537267"/>
                  <a:gd name="connsiteX11" fmla="*/ 789543 w 1156641"/>
                  <a:gd name="connsiteY11" fmla="*/ 463805 h 537267"/>
                  <a:gd name="connsiteX12" fmla="*/ 690147 w 1156641"/>
                  <a:gd name="connsiteY12" fmla="*/ 504976 h 537267"/>
                  <a:gd name="connsiteX13" fmla="*/ 668376 w 1156641"/>
                  <a:gd name="connsiteY13" fmla="*/ 537267 h 537267"/>
                  <a:gd name="connsiteX14" fmla="*/ 491610 w 1156641"/>
                  <a:gd name="connsiteY14" fmla="*/ 537267 h 537267"/>
                  <a:gd name="connsiteX15" fmla="*/ 469839 w 1156641"/>
                  <a:gd name="connsiteY15" fmla="*/ 504976 h 537267"/>
                  <a:gd name="connsiteX16" fmla="*/ 370443 w 1156641"/>
                  <a:gd name="connsiteY16" fmla="*/ 463805 h 537267"/>
                  <a:gd name="connsiteX17" fmla="*/ 271047 w 1156641"/>
                  <a:gd name="connsiteY17" fmla="*/ 504976 h 537267"/>
                  <a:gd name="connsiteX18" fmla="*/ 256143 w 1156641"/>
                  <a:gd name="connsiteY18" fmla="*/ 527082 h 537267"/>
                  <a:gd name="connsiteX19" fmla="*/ 241239 w 1156641"/>
                  <a:gd name="connsiteY19" fmla="*/ 504976 h 537267"/>
                  <a:gd name="connsiteX20" fmla="*/ 141843 w 1156641"/>
                  <a:gd name="connsiteY20" fmla="*/ 463805 h 537267"/>
                  <a:gd name="connsiteX21" fmla="*/ 42447 w 1156641"/>
                  <a:gd name="connsiteY21" fmla="*/ 504976 h 537267"/>
                  <a:gd name="connsiteX22" fmla="*/ 20676 w 1156641"/>
                  <a:gd name="connsiteY22" fmla="*/ 537267 h 537267"/>
                  <a:gd name="connsiteX23" fmla="*/ 0 w 1156641"/>
                  <a:gd name="connsiteY23" fmla="*/ 537267 h 537267"/>
                  <a:gd name="connsiteX24" fmla="*/ 0 w 1156641"/>
                  <a:gd name="connsiteY24" fmla="*/ 418696 h 537267"/>
                  <a:gd name="connsiteX25" fmla="*/ 1 w 1156641"/>
                  <a:gd name="connsiteY25" fmla="*/ 418696 h 537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156641" h="537267">
                    <a:moveTo>
                      <a:pt x="1" y="0"/>
                    </a:moveTo>
                    <a:lnTo>
                      <a:pt x="57588" y="0"/>
                    </a:lnTo>
                    <a:lnTo>
                      <a:pt x="57588" y="418696"/>
                    </a:lnTo>
                    <a:lnTo>
                      <a:pt x="1156641" y="418696"/>
                    </a:lnTo>
                    <a:lnTo>
                      <a:pt x="1156641" y="537267"/>
                    </a:lnTo>
                    <a:lnTo>
                      <a:pt x="1139310" y="537267"/>
                    </a:lnTo>
                    <a:lnTo>
                      <a:pt x="1117539" y="504976"/>
                    </a:lnTo>
                    <a:cubicBezTo>
                      <a:pt x="1092101" y="479539"/>
                      <a:pt x="1056960" y="463805"/>
                      <a:pt x="1018143" y="463805"/>
                    </a:cubicBezTo>
                    <a:cubicBezTo>
                      <a:pt x="979327" y="463805"/>
                      <a:pt x="944185" y="479539"/>
                      <a:pt x="918747" y="504976"/>
                    </a:cubicBezTo>
                    <a:lnTo>
                      <a:pt x="903843" y="527082"/>
                    </a:lnTo>
                    <a:lnTo>
                      <a:pt x="888939" y="504976"/>
                    </a:lnTo>
                    <a:cubicBezTo>
                      <a:pt x="863501" y="479539"/>
                      <a:pt x="828360" y="463805"/>
                      <a:pt x="789543" y="463805"/>
                    </a:cubicBezTo>
                    <a:cubicBezTo>
                      <a:pt x="750727" y="463805"/>
                      <a:pt x="715585" y="479539"/>
                      <a:pt x="690147" y="504976"/>
                    </a:cubicBezTo>
                    <a:lnTo>
                      <a:pt x="668376" y="537267"/>
                    </a:lnTo>
                    <a:lnTo>
                      <a:pt x="491610" y="537267"/>
                    </a:lnTo>
                    <a:lnTo>
                      <a:pt x="469839" y="504976"/>
                    </a:lnTo>
                    <a:cubicBezTo>
                      <a:pt x="444402" y="479539"/>
                      <a:pt x="409260" y="463805"/>
                      <a:pt x="370443" y="463805"/>
                    </a:cubicBezTo>
                    <a:cubicBezTo>
                      <a:pt x="331627" y="463805"/>
                      <a:pt x="296485" y="479539"/>
                      <a:pt x="271047" y="504976"/>
                    </a:cubicBezTo>
                    <a:lnTo>
                      <a:pt x="256143" y="527082"/>
                    </a:lnTo>
                    <a:lnTo>
                      <a:pt x="241239" y="504976"/>
                    </a:lnTo>
                    <a:cubicBezTo>
                      <a:pt x="215802" y="479539"/>
                      <a:pt x="180660" y="463805"/>
                      <a:pt x="141843" y="463805"/>
                    </a:cubicBezTo>
                    <a:cubicBezTo>
                      <a:pt x="103027" y="463805"/>
                      <a:pt x="67885" y="479539"/>
                      <a:pt x="42447" y="504976"/>
                    </a:cubicBezTo>
                    <a:lnTo>
                      <a:pt x="20676" y="537267"/>
                    </a:lnTo>
                    <a:lnTo>
                      <a:pt x="0" y="537267"/>
                    </a:lnTo>
                    <a:lnTo>
                      <a:pt x="0" y="418696"/>
                    </a:lnTo>
                    <a:lnTo>
                      <a:pt x="1" y="418696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円: 塗りつぶしなし 474">
                <a:extLst>
                  <a:ext uri="{FF2B5EF4-FFF2-40B4-BE49-F238E27FC236}">
                    <a16:creationId xmlns:a16="http://schemas.microsoft.com/office/drawing/2014/main" id="{1FAB7B13-8645-497B-9AAB-2FFBFD77C075}"/>
                  </a:ext>
                </a:extLst>
              </p:cNvPr>
              <p:cNvSpPr/>
              <p:nvPr/>
            </p:nvSpPr>
            <p:spPr bwMode="auto">
              <a:xfrm>
                <a:off x="8011235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円: 塗りつぶしなし 475">
                <a:extLst>
                  <a:ext uri="{FF2B5EF4-FFF2-40B4-BE49-F238E27FC236}">
                    <a16:creationId xmlns:a16="http://schemas.microsoft.com/office/drawing/2014/main" id="{F2834D5D-2CE2-4F20-BCD9-609E42A4DC82}"/>
                  </a:ext>
                </a:extLst>
              </p:cNvPr>
              <p:cNvSpPr/>
              <p:nvPr/>
            </p:nvSpPr>
            <p:spPr bwMode="auto">
              <a:xfrm>
                <a:off x="836456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円: 塗りつぶしなし 476">
                <a:extLst>
                  <a:ext uri="{FF2B5EF4-FFF2-40B4-BE49-F238E27FC236}">
                    <a16:creationId xmlns:a16="http://schemas.microsoft.com/office/drawing/2014/main" id="{EEA1F43E-8C2C-4256-89A4-B3E4380721C5}"/>
                  </a:ext>
                </a:extLst>
              </p:cNvPr>
              <p:cNvSpPr/>
              <p:nvPr/>
            </p:nvSpPr>
            <p:spPr bwMode="auto">
              <a:xfrm>
                <a:off x="859316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円: 塗りつぶしなし 477">
                <a:extLst>
                  <a:ext uri="{FF2B5EF4-FFF2-40B4-BE49-F238E27FC236}">
                    <a16:creationId xmlns:a16="http://schemas.microsoft.com/office/drawing/2014/main" id="{225DBB3E-31B0-4C0B-8D9E-0C73140F7A99}"/>
                  </a:ext>
                </a:extLst>
              </p:cNvPr>
              <p:cNvSpPr/>
              <p:nvPr/>
            </p:nvSpPr>
            <p:spPr bwMode="auto">
              <a:xfrm>
                <a:off x="901226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円: 塗りつぶしなし 478">
                <a:extLst>
                  <a:ext uri="{FF2B5EF4-FFF2-40B4-BE49-F238E27FC236}">
                    <a16:creationId xmlns:a16="http://schemas.microsoft.com/office/drawing/2014/main" id="{33FCFC8A-D2E1-44AF-B409-5CD9DD058385}"/>
                  </a:ext>
                </a:extLst>
              </p:cNvPr>
              <p:cNvSpPr/>
              <p:nvPr/>
            </p:nvSpPr>
            <p:spPr bwMode="auto">
              <a:xfrm>
                <a:off x="924086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3" name="グループ化 502">
                <a:extLst>
                  <a:ext uri="{FF2B5EF4-FFF2-40B4-BE49-F238E27FC236}">
                    <a16:creationId xmlns:a16="http://schemas.microsoft.com/office/drawing/2014/main" id="{DB76CB0C-E681-41C6-8A56-C7EAF3D0EEF4}"/>
                  </a:ext>
                </a:extLst>
              </p:cNvPr>
              <p:cNvGrpSpPr/>
              <p:nvPr/>
            </p:nvGrpSpPr>
            <p:grpSpPr>
              <a:xfrm>
                <a:off x="8448360" y="5489923"/>
                <a:ext cx="481344" cy="286659"/>
                <a:chOff x="2510563" y="6626744"/>
                <a:chExt cx="2222646" cy="1323673"/>
              </a:xfrm>
            </p:grpSpPr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199C3B96-DD8E-4D81-BCF9-79223B7BDA63}"/>
                    </a:ext>
                  </a:extLst>
                </p:cNvPr>
                <p:cNvSpPr/>
                <p:nvPr/>
              </p:nvSpPr>
              <p:spPr bwMode="auto">
                <a:xfrm>
                  <a:off x="2510563" y="6626744"/>
                  <a:ext cx="2222646" cy="1125569"/>
                </a:xfrm>
                <a:custGeom>
                  <a:avLst/>
                  <a:gdLst>
                    <a:gd name="connsiteX0" fmla="*/ 1313008 w 2222646"/>
                    <a:gd name="connsiteY0" fmla="*/ 84525 h 1125569"/>
                    <a:gd name="connsiteX1" fmla="*/ 1313008 w 2222646"/>
                    <a:gd name="connsiteY1" fmla="*/ 564957 h 1125569"/>
                    <a:gd name="connsiteX2" fmla="*/ 1895300 w 2222646"/>
                    <a:gd name="connsiteY2" fmla="*/ 564957 h 1125569"/>
                    <a:gd name="connsiteX3" fmla="*/ 1775192 w 2222646"/>
                    <a:gd name="connsiteY3" fmla="*/ 84525 h 1125569"/>
                    <a:gd name="connsiteX4" fmla="*/ 703615 w 2222646"/>
                    <a:gd name="connsiteY4" fmla="*/ 84525 h 1125569"/>
                    <a:gd name="connsiteX5" fmla="*/ 583507 w 2222646"/>
                    <a:gd name="connsiteY5" fmla="*/ 564957 h 1125569"/>
                    <a:gd name="connsiteX6" fmla="*/ 1193746 w 2222646"/>
                    <a:gd name="connsiteY6" fmla="*/ 564957 h 1125569"/>
                    <a:gd name="connsiteX7" fmla="*/ 1193746 w 2222646"/>
                    <a:gd name="connsiteY7" fmla="*/ 84525 h 1125569"/>
                    <a:gd name="connsiteX8" fmla="*/ 618992 w 2222646"/>
                    <a:gd name="connsiteY8" fmla="*/ 0 h 1125569"/>
                    <a:gd name="connsiteX9" fmla="*/ 1859814 w 2222646"/>
                    <a:gd name="connsiteY9" fmla="*/ 0 h 1125569"/>
                    <a:gd name="connsiteX10" fmla="*/ 2001053 w 2222646"/>
                    <a:gd name="connsiteY10" fmla="*/ 564957 h 1125569"/>
                    <a:gd name="connsiteX11" fmla="*/ 2029324 w 2222646"/>
                    <a:gd name="connsiteY11" fmla="*/ 564957 h 1125569"/>
                    <a:gd name="connsiteX12" fmla="*/ 2170389 w 2222646"/>
                    <a:gd name="connsiteY12" fmla="*/ 706022 h 1125569"/>
                    <a:gd name="connsiteX13" fmla="*/ 2170389 w 2222646"/>
                    <a:gd name="connsiteY13" fmla="*/ 944882 h 1125569"/>
                    <a:gd name="connsiteX14" fmla="*/ 2174739 w 2222646"/>
                    <a:gd name="connsiteY14" fmla="*/ 944882 h 1125569"/>
                    <a:gd name="connsiteX15" fmla="*/ 2222646 w 2222646"/>
                    <a:gd name="connsiteY15" fmla="*/ 992789 h 1125569"/>
                    <a:gd name="connsiteX16" fmla="*/ 2222646 w 2222646"/>
                    <a:gd name="connsiteY16" fmla="*/ 1106160 h 1125569"/>
                    <a:gd name="connsiteX17" fmla="*/ 2203237 w 2222646"/>
                    <a:gd name="connsiteY17" fmla="*/ 1125569 h 1125569"/>
                    <a:gd name="connsiteX18" fmla="*/ 2073780 w 2222646"/>
                    <a:gd name="connsiteY18" fmla="*/ 1125569 h 1125569"/>
                    <a:gd name="connsiteX19" fmla="*/ 2079772 w 2222646"/>
                    <a:gd name="connsiteY19" fmla="*/ 1095888 h 1125569"/>
                    <a:gd name="connsiteX20" fmla="*/ 1793684 w 2222646"/>
                    <a:gd name="connsiteY20" fmla="*/ 809801 h 1125569"/>
                    <a:gd name="connsiteX21" fmla="*/ 1507596 w 2222646"/>
                    <a:gd name="connsiteY21" fmla="*/ 1095888 h 1125569"/>
                    <a:gd name="connsiteX22" fmla="*/ 1513588 w 2222646"/>
                    <a:gd name="connsiteY22" fmla="*/ 1125569 h 1125569"/>
                    <a:gd name="connsiteX23" fmla="*/ 759330 w 2222646"/>
                    <a:gd name="connsiteY23" fmla="*/ 1125569 h 1125569"/>
                    <a:gd name="connsiteX24" fmla="*/ 765322 w 2222646"/>
                    <a:gd name="connsiteY24" fmla="*/ 1095888 h 1125569"/>
                    <a:gd name="connsiteX25" fmla="*/ 479234 w 2222646"/>
                    <a:gd name="connsiteY25" fmla="*/ 809801 h 1125569"/>
                    <a:gd name="connsiteX26" fmla="*/ 193146 w 2222646"/>
                    <a:gd name="connsiteY26" fmla="*/ 1095888 h 1125569"/>
                    <a:gd name="connsiteX27" fmla="*/ 199139 w 2222646"/>
                    <a:gd name="connsiteY27" fmla="*/ 1125569 h 1125569"/>
                    <a:gd name="connsiteX28" fmla="*/ 19409 w 2222646"/>
                    <a:gd name="connsiteY28" fmla="*/ 1125569 h 1125569"/>
                    <a:gd name="connsiteX29" fmla="*/ 0 w 2222646"/>
                    <a:gd name="connsiteY29" fmla="*/ 1106160 h 1125569"/>
                    <a:gd name="connsiteX30" fmla="*/ 0 w 2222646"/>
                    <a:gd name="connsiteY30" fmla="*/ 992789 h 1125569"/>
                    <a:gd name="connsiteX31" fmla="*/ 47907 w 2222646"/>
                    <a:gd name="connsiteY31" fmla="*/ 944882 h 1125569"/>
                    <a:gd name="connsiteX32" fmla="*/ 52257 w 2222646"/>
                    <a:gd name="connsiteY32" fmla="*/ 944882 h 1125569"/>
                    <a:gd name="connsiteX33" fmla="*/ 52257 w 2222646"/>
                    <a:gd name="connsiteY33" fmla="*/ 706022 h 1125569"/>
                    <a:gd name="connsiteX34" fmla="*/ 193322 w 2222646"/>
                    <a:gd name="connsiteY34" fmla="*/ 564957 h 1125569"/>
                    <a:gd name="connsiteX35" fmla="*/ 477753 w 2222646"/>
                    <a:gd name="connsiteY35" fmla="*/ 564957 h 1125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222646" h="1125569">
                      <a:moveTo>
                        <a:pt x="1313008" y="84525"/>
                      </a:moveTo>
                      <a:lnTo>
                        <a:pt x="1313008" y="564957"/>
                      </a:lnTo>
                      <a:lnTo>
                        <a:pt x="1895300" y="564957"/>
                      </a:lnTo>
                      <a:lnTo>
                        <a:pt x="1775192" y="84525"/>
                      </a:lnTo>
                      <a:close/>
                      <a:moveTo>
                        <a:pt x="703615" y="84525"/>
                      </a:moveTo>
                      <a:lnTo>
                        <a:pt x="583507" y="564957"/>
                      </a:lnTo>
                      <a:lnTo>
                        <a:pt x="1193746" y="564957"/>
                      </a:lnTo>
                      <a:lnTo>
                        <a:pt x="1193746" y="84525"/>
                      </a:lnTo>
                      <a:close/>
                      <a:moveTo>
                        <a:pt x="618992" y="0"/>
                      </a:moveTo>
                      <a:lnTo>
                        <a:pt x="1859814" y="0"/>
                      </a:lnTo>
                      <a:lnTo>
                        <a:pt x="2001053" y="564957"/>
                      </a:lnTo>
                      <a:lnTo>
                        <a:pt x="2029324" y="564957"/>
                      </a:lnTo>
                      <a:cubicBezTo>
                        <a:pt x="2107232" y="564957"/>
                        <a:pt x="2170389" y="628114"/>
                        <a:pt x="2170389" y="706022"/>
                      </a:cubicBezTo>
                      <a:lnTo>
                        <a:pt x="2170389" y="944882"/>
                      </a:lnTo>
                      <a:lnTo>
                        <a:pt x="2174739" y="944882"/>
                      </a:lnTo>
                      <a:cubicBezTo>
                        <a:pt x="2201197" y="944882"/>
                        <a:pt x="2222646" y="966331"/>
                        <a:pt x="2222646" y="992789"/>
                      </a:cubicBezTo>
                      <a:lnTo>
                        <a:pt x="2222646" y="1106160"/>
                      </a:lnTo>
                      <a:cubicBezTo>
                        <a:pt x="2222646" y="1116879"/>
                        <a:pt x="2213956" y="1125569"/>
                        <a:pt x="2203237" y="1125569"/>
                      </a:cubicBezTo>
                      <a:lnTo>
                        <a:pt x="2073780" y="1125569"/>
                      </a:lnTo>
                      <a:lnTo>
                        <a:pt x="2079772" y="1095888"/>
                      </a:lnTo>
                      <a:cubicBezTo>
                        <a:pt x="2079772" y="937887"/>
                        <a:pt x="1951686" y="809801"/>
                        <a:pt x="1793684" y="809801"/>
                      </a:cubicBezTo>
                      <a:cubicBezTo>
                        <a:pt x="1635682" y="809801"/>
                        <a:pt x="1507596" y="937887"/>
                        <a:pt x="1507596" y="1095888"/>
                      </a:cubicBezTo>
                      <a:lnTo>
                        <a:pt x="1513588" y="1125569"/>
                      </a:lnTo>
                      <a:lnTo>
                        <a:pt x="759330" y="1125569"/>
                      </a:lnTo>
                      <a:lnTo>
                        <a:pt x="765322" y="1095888"/>
                      </a:lnTo>
                      <a:cubicBezTo>
                        <a:pt x="765322" y="937887"/>
                        <a:pt x="637236" y="809801"/>
                        <a:pt x="479234" y="809801"/>
                      </a:cubicBezTo>
                      <a:cubicBezTo>
                        <a:pt x="321232" y="809801"/>
                        <a:pt x="193146" y="937887"/>
                        <a:pt x="193146" y="1095888"/>
                      </a:cubicBezTo>
                      <a:lnTo>
                        <a:pt x="199139" y="1125569"/>
                      </a:lnTo>
                      <a:lnTo>
                        <a:pt x="19409" y="1125569"/>
                      </a:lnTo>
                      <a:cubicBezTo>
                        <a:pt x="8690" y="1125569"/>
                        <a:pt x="0" y="1116879"/>
                        <a:pt x="0" y="1106160"/>
                      </a:cubicBezTo>
                      <a:lnTo>
                        <a:pt x="0" y="992789"/>
                      </a:lnTo>
                      <a:cubicBezTo>
                        <a:pt x="0" y="966331"/>
                        <a:pt x="21449" y="944882"/>
                        <a:pt x="47907" y="944882"/>
                      </a:cubicBezTo>
                      <a:lnTo>
                        <a:pt x="52257" y="944882"/>
                      </a:lnTo>
                      <a:lnTo>
                        <a:pt x="52257" y="706022"/>
                      </a:lnTo>
                      <a:cubicBezTo>
                        <a:pt x="52257" y="628114"/>
                        <a:pt x="115414" y="564957"/>
                        <a:pt x="193322" y="564957"/>
                      </a:cubicBezTo>
                      <a:lnTo>
                        <a:pt x="477753" y="56495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B462A0D8-23C5-4F34-8F96-97FE42DC8FD4}"/>
                    </a:ext>
                  </a:extLst>
                </p:cNvPr>
                <p:cNvSpPr/>
                <p:nvPr/>
              </p:nvSpPr>
              <p:spPr bwMode="auto">
                <a:xfrm>
                  <a:off x="2762010" y="7494845"/>
                  <a:ext cx="455572" cy="455572"/>
                </a:xfrm>
                <a:custGeom>
                  <a:avLst/>
                  <a:gdLst>
                    <a:gd name="connsiteX0" fmla="*/ 227786 w 455572"/>
                    <a:gd name="connsiteY0" fmla="*/ 112433 h 455572"/>
                    <a:gd name="connsiteX1" fmla="*/ 112432 w 455572"/>
                    <a:gd name="connsiteY1" fmla="*/ 227786 h 455572"/>
                    <a:gd name="connsiteX2" fmla="*/ 227786 w 455572"/>
                    <a:gd name="connsiteY2" fmla="*/ 343139 h 455572"/>
                    <a:gd name="connsiteX3" fmla="*/ 343140 w 455572"/>
                    <a:gd name="connsiteY3" fmla="*/ 227786 h 455572"/>
                    <a:gd name="connsiteX4" fmla="*/ 227786 w 455572"/>
                    <a:gd name="connsiteY4" fmla="*/ 112433 h 455572"/>
                    <a:gd name="connsiteX5" fmla="*/ 227786 w 455572"/>
                    <a:gd name="connsiteY5" fmla="*/ 0 h 455572"/>
                    <a:gd name="connsiteX6" fmla="*/ 455572 w 455572"/>
                    <a:gd name="connsiteY6" fmla="*/ 227786 h 455572"/>
                    <a:gd name="connsiteX7" fmla="*/ 227786 w 455572"/>
                    <a:gd name="connsiteY7" fmla="*/ 455572 h 455572"/>
                    <a:gd name="connsiteX8" fmla="*/ 0 w 455572"/>
                    <a:gd name="connsiteY8" fmla="*/ 227786 h 455572"/>
                    <a:gd name="connsiteX9" fmla="*/ 227786 w 455572"/>
                    <a:gd name="connsiteY9" fmla="*/ 0 h 455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5572" h="455572">
                      <a:moveTo>
                        <a:pt x="227786" y="112433"/>
                      </a:moveTo>
                      <a:cubicBezTo>
                        <a:pt x="164078" y="112433"/>
                        <a:pt x="112432" y="164078"/>
                        <a:pt x="112432" y="227786"/>
                      </a:cubicBezTo>
                      <a:cubicBezTo>
                        <a:pt x="112432" y="291494"/>
                        <a:pt x="164078" y="343139"/>
                        <a:pt x="227786" y="343139"/>
                      </a:cubicBezTo>
                      <a:cubicBezTo>
                        <a:pt x="291494" y="343139"/>
                        <a:pt x="343140" y="291494"/>
                        <a:pt x="343140" y="227786"/>
                      </a:cubicBezTo>
                      <a:cubicBezTo>
                        <a:pt x="343140" y="164078"/>
                        <a:pt x="291494" y="112433"/>
                        <a:pt x="227786" y="112433"/>
                      </a:cubicBezTo>
                      <a:close/>
                      <a:moveTo>
                        <a:pt x="227786" y="0"/>
                      </a:moveTo>
                      <a:cubicBezTo>
                        <a:pt x="353589" y="0"/>
                        <a:pt x="455572" y="101983"/>
                        <a:pt x="455572" y="227786"/>
                      </a:cubicBezTo>
                      <a:cubicBezTo>
                        <a:pt x="455572" y="353589"/>
                        <a:pt x="353589" y="455572"/>
                        <a:pt x="227786" y="455572"/>
                      </a:cubicBezTo>
                      <a:cubicBezTo>
                        <a:pt x="101983" y="455572"/>
                        <a:pt x="0" y="353589"/>
                        <a:pt x="0" y="227786"/>
                      </a:cubicBezTo>
                      <a:cubicBezTo>
                        <a:pt x="0" y="101983"/>
                        <a:pt x="101983" y="0"/>
                        <a:pt x="22778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フリーフォーム: 図形 505">
                  <a:extLst>
                    <a:ext uri="{FF2B5EF4-FFF2-40B4-BE49-F238E27FC236}">
                      <a16:creationId xmlns:a16="http://schemas.microsoft.com/office/drawing/2014/main" id="{072F530A-4576-4A07-B2C4-4302E8C08EF1}"/>
                    </a:ext>
                  </a:extLst>
                </p:cNvPr>
                <p:cNvSpPr/>
                <p:nvPr/>
              </p:nvSpPr>
              <p:spPr bwMode="auto">
                <a:xfrm>
                  <a:off x="4076460" y="7494845"/>
                  <a:ext cx="455572" cy="455572"/>
                </a:xfrm>
                <a:custGeom>
                  <a:avLst/>
                  <a:gdLst>
                    <a:gd name="connsiteX0" fmla="*/ 227786 w 455572"/>
                    <a:gd name="connsiteY0" fmla="*/ 112433 h 455572"/>
                    <a:gd name="connsiteX1" fmla="*/ 112432 w 455572"/>
                    <a:gd name="connsiteY1" fmla="*/ 227786 h 455572"/>
                    <a:gd name="connsiteX2" fmla="*/ 227786 w 455572"/>
                    <a:gd name="connsiteY2" fmla="*/ 343139 h 455572"/>
                    <a:gd name="connsiteX3" fmla="*/ 343140 w 455572"/>
                    <a:gd name="connsiteY3" fmla="*/ 227786 h 455572"/>
                    <a:gd name="connsiteX4" fmla="*/ 227786 w 455572"/>
                    <a:gd name="connsiteY4" fmla="*/ 112433 h 455572"/>
                    <a:gd name="connsiteX5" fmla="*/ 227786 w 455572"/>
                    <a:gd name="connsiteY5" fmla="*/ 0 h 455572"/>
                    <a:gd name="connsiteX6" fmla="*/ 455572 w 455572"/>
                    <a:gd name="connsiteY6" fmla="*/ 227786 h 455572"/>
                    <a:gd name="connsiteX7" fmla="*/ 227786 w 455572"/>
                    <a:gd name="connsiteY7" fmla="*/ 455572 h 455572"/>
                    <a:gd name="connsiteX8" fmla="*/ 0 w 455572"/>
                    <a:gd name="connsiteY8" fmla="*/ 227786 h 455572"/>
                    <a:gd name="connsiteX9" fmla="*/ 227786 w 455572"/>
                    <a:gd name="connsiteY9" fmla="*/ 0 h 455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5572" h="455572">
                      <a:moveTo>
                        <a:pt x="227786" y="112433"/>
                      </a:moveTo>
                      <a:cubicBezTo>
                        <a:pt x="164078" y="112433"/>
                        <a:pt x="112432" y="164078"/>
                        <a:pt x="112432" y="227786"/>
                      </a:cubicBezTo>
                      <a:cubicBezTo>
                        <a:pt x="112432" y="291494"/>
                        <a:pt x="164078" y="343139"/>
                        <a:pt x="227786" y="343139"/>
                      </a:cubicBezTo>
                      <a:cubicBezTo>
                        <a:pt x="291494" y="343139"/>
                        <a:pt x="343140" y="291494"/>
                        <a:pt x="343140" y="227786"/>
                      </a:cubicBezTo>
                      <a:cubicBezTo>
                        <a:pt x="343140" y="164078"/>
                        <a:pt x="291494" y="112433"/>
                        <a:pt x="227786" y="112433"/>
                      </a:cubicBezTo>
                      <a:close/>
                      <a:moveTo>
                        <a:pt x="227786" y="0"/>
                      </a:moveTo>
                      <a:cubicBezTo>
                        <a:pt x="353589" y="0"/>
                        <a:pt x="455572" y="101983"/>
                        <a:pt x="455572" y="227786"/>
                      </a:cubicBezTo>
                      <a:cubicBezTo>
                        <a:pt x="455572" y="353589"/>
                        <a:pt x="353589" y="455572"/>
                        <a:pt x="227786" y="455572"/>
                      </a:cubicBezTo>
                      <a:cubicBezTo>
                        <a:pt x="101983" y="455572"/>
                        <a:pt x="0" y="353589"/>
                        <a:pt x="0" y="227786"/>
                      </a:cubicBezTo>
                      <a:cubicBezTo>
                        <a:pt x="0" y="101983"/>
                        <a:pt x="101983" y="0"/>
                        <a:pt x="22778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7" name="グループ化 506">
                <a:extLst>
                  <a:ext uri="{FF2B5EF4-FFF2-40B4-BE49-F238E27FC236}">
                    <a16:creationId xmlns:a16="http://schemas.microsoft.com/office/drawing/2014/main" id="{025E82A5-3D6B-4A01-8A63-B3A676899A9F}"/>
                  </a:ext>
                </a:extLst>
              </p:cNvPr>
              <p:cNvGrpSpPr/>
              <p:nvPr/>
            </p:nvGrpSpPr>
            <p:grpSpPr>
              <a:xfrm>
                <a:off x="8969747" y="5489923"/>
                <a:ext cx="481344" cy="286659"/>
                <a:chOff x="2510563" y="6626744"/>
                <a:chExt cx="2222646" cy="1323673"/>
              </a:xfrm>
            </p:grpSpPr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9655E5F7-7C87-4CE5-B19F-C2AD10D70498}"/>
                    </a:ext>
                  </a:extLst>
                </p:cNvPr>
                <p:cNvSpPr/>
                <p:nvPr/>
              </p:nvSpPr>
              <p:spPr bwMode="auto">
                <a:xfrm>
                  <a:off x="2510563" y="6626744"/>
                  <a:ext cx="2222646" cy="1125569"/>
                </a:xfrm>
                <a:custGeom>
                  <a:avLst/>
                  <a:gdLst>
                    <a:gd name="connsiteX0" fmla="*/ 1313008 w 2222646"/>
                    <a:gd name="connsiteY0" fmla="*/ 84525 h 1125569"/>
                    <a:gd name="connsiteX1" fmla="*/ 1313008 w 2222646"/>
                    <a:gd name="connsiteY1" fmla="*/ 564957 h 1125569"/>
                    <a:gd name="connsiteX2" fmla="*/ 1895300 w 2222646"/>
                    <a:gd name="connsiteY2" fmla="*/ 564957 h 1125569"/>
                    <a:gd name="connsiteX3" fmla="*/ 1775192 w 2222646"/>
                    <a:gd name="connsiteY3" fmla="*/ 84525 h 1125569"/>
                    <a:gd name="connsiteX4" fmla="*/ 703615 w 2222646"/>
                    <a:gd name="connsiteY4" fmla="*/ 84525 h 1125569"/>
                    <a:gd name="connsiteX5" fmla="*/ 583507 w 2222646"/>
                    <a:gd name="connsiteY5" fmla="*/ 564957 h 1125569"/>
                    <a:gd name="connsiteX6" fmla="*/ 1193746 w 2222646"/>
                    <a:gd name="connsiteY6" fmla="*/ 564957 h 1125569"/>
                    <a:gd name="connsiteX7" fmla="*/ 1193746 w 2222646"/>
                    <a:gd name="connsiteY7" fmla="*/ 84525 h 1125569"/>
                    <a:gd name="connsiteX8" fmla="*/ 618992 w 2222646"/>
                    <a:gd name="connsiteY8" fmla="*/ 0 h 1125569"/>
                    <a:gd name="connsiteX9" fmla="*/ 1859814 w 2222646"/>
                    <a:gd name="connsiteY9" fmla="*/ 0 h 1125569"/>
                    <a:gd name="connsiteX10" fmla="*/ 2001053 w 2222646"/>
                    <a:gd name="connsiteY10" fmla="*/ 564957 h 1125569"/>
                    <a:gd name="connsiteX11" fmla="*/ 2029324 w 2222646"/>
                    <a:gd name="connsiteY11" fmla="*/ 564957 h 1125569"/>
                    <a:gd name="connsiteX12" fmla="*/ 2170389 w 2222646"/>
                    <a:gd name="connsiteY12" fmla="*/ 706022 h 1125569"/>
                    <a:gd name="connsiteX13" fmla="*/ 2170389 w 2222646"/>
                    <a:gd name="connsiteY13" fmla="*/ 944882 h 1125569"/>
                    <a:gd name="connsiteX14" fmla="*/ 2174739 w 2222646"/>
                    <a:gd name="connsiteY14" fmla="*/ 944882 h 1125569"/>
                    <a:gd name="connsiteX15" fmla="*/ 2222646 w 2222646"/>
                    <a:gd name="connsiteY15" fmla="*/ 992789 h 1125569"/>
                    <a:gd name="connsiteX16" fmla="*/ 2222646 w 2222646"/>
                    <a:gd name="connsiteY16" fmla="*/ 1106160 h 1125569"/>
                    <a:gd name="connsiteX17" fmla="*/ 2203237 w 2222646"/>
                    <a:gd name="connsiteY17" fmla="*/ 1125569 h 1125569"/>
                    <a:gd name="connsiteX18" fmla="*/ 2073780 w 2222646"/>
                    <a:gd name="connsiteY18" fmla="*/ 1125569 h 1125569"/>
                    <a:gd name="connsiteX19" fmla="*/ 2079772 w 2222646"/>
                    <a:gd name="connsiteY19" fmla="*/ 1095888 h 1125569"/>
                    <a:gd name="connsiteX20" fmla="*/ 1793684 w 2222646"/>
                    <a:gd name="connsiteY20" fmla="*/ 809801 h 1125569"/>
                    <a:gd name="connsiteX21" fmla="*/ 1507596 w 2222646"/>
                    <a:gd name="connsiteY21" fmla="*/ 1095888 h 1125569"/>
                    <a:gd name="connsiteX22" fmla="*/ 1513588 w 2222646"/>
                    <a:gd name="connsiteY22" fmla="*/ 1125569 h 1125569"/>
                    <a:gd name="connsiteX23" fmla="*/ 759330 w 2222646"/>
                    <a:gd name="connsiteY23" fmla="*/ 1125569 h 1125569"/>
                    <a:gd name="connsiteX24" fmla="*/ 765322 w 2222646"/>
                    <a:gd name="connsiteY24" fmla="*/ 1095888 h 1125569"/>
                    <a:gd name="connsiteX25" fmla="*/ 479234 w 2222646"/>
                    <a:gd name="connsiteY25" fmla="*/ 809801 h 1125569"/>
                    <a:gd name="connsiteX26" fmla="*/ 193146 w 2222646"/>
                    <a:gd name="connsiteY26" fmla="*/ 1095888 h 1125569"/>
                    <a:gd name="connsiteX27" fmla="*/ 199139 w 2222646"/>
                    <a:gd name="connsiteY27" fmla="*/ 1125569 h 1125569"/>
                    <a:gd name="connsiteX28" fmla="*/ 19409 w 2222646"/>
                    <a:gd name="connsiteY28" fmla="*/ 1125569 h 1125569"/>
                    <a:gd name="connsiteX29" fmla="*/ 0 w 2222646"/>
                    <a:gd name="connsiteY29" fmla="*/ 1106160 h 1125569"/>
                    <a:gd name="connsiteX30" fmla="*/ 0 w 2222646"/>
                    <a:gd name="connsiteY30" fmla="*/ 992789 h 1125569"/>
                    <a:gd name="connsiteX31" fmla="*/ 47907 w 2222646"/>
                    <a:gd name="connsiteY31" fmla="*/ 944882 h 1125569"/>
                    <a:gd name="connsiteX32" fmla="*/ 52257 w 2222646"/>
                    <a:gd name="connsiteY32" fmla="*/ 944882 h 1125569"/>
                    <a:gd name="connsiteX33" fmla="*/ 52257 w 2222646"/>
                    <a:gd name="connsiteY33" fmla="*/ 706022 h 1125569"/>
                    <a:gd name="connsiteX34" fmla="*/ 193322 w 2222646"/>
                    <a:gd name="connsiteY34" fmla="*/ 564957 h 1125569"/>
                    <a:gd name="connsiteX35" fmla="*/ 477753 w 2222646"/>
                    <a:gd name="connsiteY35" fmla="*/ 564957 h 1125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222646" h="1125569">
                      <a:moveTo>
                        <a:pt x="1313008" y="84525"/>
                      </a:moveTo>
                      <a:lnTo>
                        <a:pt x="1313008" y="564957"/>
                      </a:lnTo>
                      <a:lnTo>
                        <a:pt x="1895300" y="564957"/>
                      </a:lnTo>
                      <a:lnTo>
                        <a:pt x="1775192" y="84525"/>
                      </a:lnTo>
                      <a:close/>
                      <a:moveTo>
                        <a:pt x="703615" y="84525"/>
                      </a:moveTo>
                      <a:lnTo>
                        <a:pt x="583507" y="564957"/>
                      </a:lnTo>
                      <a:lnTo>
                        <a:pt x="1193746" y="564957"/>
                      </a:lnTo>
                      <a:lnTo>
                        <a:pt x="1193746" y="84525"/>
                      </a:lnTo>
                      <a:close/>
                      <a:moveTo>
                        <a:pt x="618992" y="0"/>
                      </a:moveTo>
                      <a:lnTo>
                        <a:pt x="1859814" y="0"/>
                      </a:lnTo>
                      <a:lnTo>
                        <a:pt x="2001053" y="564957"/>
                      </a:lnTo>
                      <a:lnTo>
                        <a:pt x="2029324" y="564957"/>
                      </a:lnTo>
                      <a:cubicBezTo>
                        <a:pt x="2107232" y="564957"/>
                        <a:pt x="2170389" y="628114"/>
                        <a:pt x="2170389" y="706022"/>
                      </a:cubicBezTo>
                      <a:lnTo>
                        <a:pt x="2170389" y="944882"/>
                      </a:lnTo>
                      <a:lnTo>
                        <a:pt x="2174739" y="944882"/>
                      </a:lnTo>
                      <a:cubicBezTo>
                        <a:pt x="2201197" y="944882"/>
                        <a:pt x="2222646" y="966331"/>
                        <a:pt x="2222646" y="992789"/>
                      </a:cubicBezTo>
                      <a:lnTo>
                        <a:pt x="2222646" y="1106160"/>
                      </a:lnTo>
                      <a:cubicBezTo>
                        <a:pt x="2222646" y="1116879"/>
                        <a:pt x="2213956" y="1125569"/>
                        <a:pt x="2203237" y="1125569"/>
                      </a:cubicBezTo>
                      <a:lnTo>
                        <a:pt x="2073780" y="1125569"/>
                      </a:lnTo>
                      <a:lnTo>
                        <a:pt x="2079772" y="1095888"/>
                      </a:lnTo>
                      <a:cubicBezTo>
                        <a:pt x="2079772" y="937887"/>
                        <a:pt x="1951686" y="809801"/>
                        <a:pt x="1793684" y="809801"/>
                      </a:cubicBezTo>
                      <a:cubicBezTo>
                        <a:pt x="1635682" y="809801"/>
                        <a:pt x="1507596" y="937887"/>
                        <a:pt x="1507596" y="1095888"/>
                      </a:cubicBezTo>
                      <a:lnTo>
                        <a:pt x="1513588" y="1125569"/>
                      </a:lnTo>
                      <a:lnTo>
                        <a:pt x="759330" y="1125569"/>
                      </a:lnTo>
                      <a:lnTo>
                        <a:pt x="765322" y="1095888"/>
                      </a:lnTo>
                      <a:cubicBezTo>
                        <a:pt x="765322" y="937887"/>
                        <a:pt x="637236" y="809801"/>
                        <a:pt x="479234" y="809801"/>
                      </a:cubicBezTo>
                      <a:cubicBezTo>
                        <a:pt x="321232" y="809801"/>
                        <a:pt x="193146" y="937887"/>
                        <a:pt x="193146" y="1095888"/>
                      </a:cubicBezTo>
                      <a:lnTo>
                        <a:pt x="199139" y="1125569"/>
                      </a:lnTo>
                      <a:lnTo>
                        <a:pt x="19409" y="1125569"/>
                      </a:lnTo>
                      <a:cubicBezTo>
                        <a:pt x="8690" y="1125569"/>
                        <a:pt x="0" y="1116879"/>
                        <a:pt x="0" y="1106160"/>
                      </a:cubicBezTo>
                      <a:lnTo>
                        <a:pt x="0" y="992789"/>
                      </a:lnTo>
                      <a:cubicBezTo>
                        <a:pt x="0" y="966331"/>
                        <a:pt x="21449" y="944882"/>
                        <a:pt x="47907" y="944882"/>
                      </a:cubicBezTo>
                      <a:lnTo>
                        <a:pt x="52257" y="944882"/>
                      </a:lnTo>
                      <a:lnTo>
                        <a:pt x="52257" y="706022"/>
                      </a:lnTo>
                      <a:cubicBezTo>
                        <a:pt x="52257" y="628114"/>
                        <a:pt x="115414" y="564957"/>
                        <a:pt x="193322" y="564957"/>
                      </a:cubicBezTo>
                      <a:lnTo>
                        <a:pt x="477753" y="56495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910D18E7-78B1-4B7B-9868-B260657DBA73}"/>
                    </a:ext>
                  </a:extLst>
                </p:cNvPr>
                <p:cNvSpPr/>
                <p:nvPr/>
              </p:nvSpPr>
              <p:spPr bwMode="auto">
                <a:xfrm>
                  <a:off x="2762010" y="7494845"/>
                  <a:ext cx="455572" cy="455572"/>
                </a:xfrm>
                <a:custGeom>
                  <a:avLst/>
                  <a:gdLst>
                    <a:gd name="connsiteX0" fmla="*/ 227786 w 455572"/>
                    <a:gd name="connsiteY0" fmla="*/ 112433 h 455572"/>
                    <a:gd name="connsiteX1" fmla="*/ 112432 w 455572"/>
                    <a:gd name="connsiteY1" fmla="*/ 227786 h 455572"/>
                    <a:gd name="connsiteX2" fmla="*/ 227786 w 455572"/>
                    <a:gd name="connsiteY2" fmla="*/ 343139 h 455572"/>
                    <a:gd name="connsiteX3" fmla="*/ 343140 w 455572"/>
                    <a:gd name="connsiteY3" fmla="*/ 227786 h 455572"/>
                    <a:gd name="connsiteX4" fmla="*/ 227786 w 455572"/>
                    <a:gd name="connsiteY4" fmla="*/ 112433 h 455572"/>
                    <a:gd name="connsiteX5" fmla="*/ 227786 w 455572"/>
                    <a:gd name="connsiteY5" fmla="*/ 0 h 455572"/>
                    <a:gd name="connsiteX6" fmla="*/ 455572 w 455572"/>
                    <a:gd name="connsiteY6" fmla="*/ 227786 h 455572"/>
                    <a:gd name="connsiteX7" fmla="*/ 227786 w 455572"/>
                    <a:gd name="connsiteY7" fmla="*/ 455572 h 455572"/>
                    <a:gd name="connsiteX8" fmla="*/ 0 w 455572"/>
                    <a:gd name="connsiteY8" fmla="*/ 227786 h 455572"/>
                    <a:gd name="connsiteX9" fmla="*/ 227786 w 455572"/>
                    <a:gd name="connsiteY9" fmla="*/ 0 h 455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5572" h="455572">
                      <a:moveTo>
                        <a:pt x="227786" y="112433"/>
                      </a:moveTo>
                      <a:cubicBezTo>
                        <a:pt x="164078" y="112433"/>
                        <a:pt x="112432" y="164078"/>
                        <a:pt x="112432" y="227786"/>
                      </a:cubicBezTo>
                      <a:cubicBezTo>
                        <a:pt x="112432" y="291494"/>
                        <a:pt x="164078" y="343139"/>
                        <a:pt x="227786" y="343139"/>
                      </a:cubicBezTo>
                      <a:cubicBezTo>
                        <a:pt x="291494" y="343139"/>
                        <a:pt x="343140" y="291494"/>
                        <a:pt x="343140" y="227786"/>
                      </a:cubicBezTo>
                      <a:cubicBezTo>
                        <a:pt x="343140" y="164078"/>
                        <a:pt x="291494" y="112433"/>
                        <a:pt x="227786" y="112433"/>
                      </a:cubicBezTo>
                      <a:close/>
                      <a:moveTo>
                        <a:pt x="227786" y="0"/>
                      </a:moveTo>
                      <a:cubicBezTo>
                        <a:pt x="353589" y="0"/>
                        <a:pt x="455572" y="101983"/>
                        <a:pt x="455572" y="227786"/>
                      </a:cubicBezTo>
                      <a:cubicBezTo>
                        <a:pt x="455572" y="353589"/>
                        <a:pt x="353589" y="455572"/>
                        <a:pt x="227786" y="455572"/>
                      </a:cubicBezTo>
                      <a:cubicBezTo>
                        <a:pt x="101983" y="455572"/>
                        <a:pt x="0" y="353589"/>
                        <a:pt x="0" y="227786"/>
                      </a:cubicBezTo>
                      <a:cubicBezTo>
                        <a:pt x="0" y="101983"/>
                        <a:pt x="101983" y="0"/>
                        <a:pt x="22778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EEBAA993-AD23-41BF-858D-23BE1E438306}"/>
                    </a:ext>
                  </a:extLst>
                </p:cNvPr>
                <p:cNvSpPr/>
                <p:nvPr/>
              </p:nvSpPr>
              <p:spPr bwMode="auto">
                <a:xfrm>
                  <a:off x="4076460" y="7494845"/>
                  <a:ext cx="455572" cy="455572"/>
                </a:xfrm>
                <a:custGeom>
                  <a:avLst/>
                  <a:gdLst>
                    <a:gd name="connsiteX0" fmla="*/ 227786 w 455572"/>
                    <a:gd name="connsiteY0" fmla="*/ 112433 h 455572"/>
                    <a:gd name="connsiteX1" fmla="*/ 112432 w 455572"/>
                    <a:gd name="connsiteY1" fmla="*/ 227786 h 455572"/>
                    <a:gd name="connsiteX2" fmla="*/ 227786 w 455572"/>
                    <a:gd name="connsiteY2" fmla="*/ 343139 h 455572"/>
                    <a:gd name="connsiteX3" fmla="*/ 343140 w 455572"/>
                    <a:gd name="connsiteY3" fmla="*/ 227786 h 455572"/>
                    <a:gd name="connsiteX4" fmla="*/ 227786 w 455572"/>
                    <a:gd name="connsiteY4" fmla="*/ 112433 h 455572"/>
                    <a:gd name="connsiteX5" fmla="*/ 227786 w 455572"/>
                    <a:gd name="connsiteY5" fmla="*/ 0 h 455572"/>
                    <a:gd name="connsiteX6" fmla="*/ 455572 w 455572"/>
                    <a:gd name="connsiteY6" fmla="*/ 227786 h 455572"/>
                    <a:gd name="connsiteX7" fmla="*/ 227786 w 455572"/>
                    <a:gd name="connsiteY7" fmla="*/ 455572 h 455572"/>
                    <a:gd name="connsiteX8" fmla="*/ 0 w 455572"/>
                    <a:gd name="connsiteY8" fmla="*/ 227786 h 455572"/>
                    <a:gd name="connsiteX9" fmla="*/ 227786 w 455572"/>
                    <a:gd name="connsiteY9" fmla="*/ 0 h 455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5572" h="455572">
                      <a:moveTo>
                        <a:pt x="227786" y="112433"/>
                      </a:moveTo>
                      <a:cubicBezTo>
                        <a:pt x="164078" y="112433"/>
                        <a:pt x="112432" y="164078"/>
                        <a:pt x="112432" y="227786"/>
                      </a:cubicBezTo>
                      <a:cubicBezTo>
                        <a:pt x="112432" y="291494"/>
                        <a:pt x="164078" y="343139"/>
                        <a:pt x="227786" y="343139"/>
                      </a:cubicBezTo>
                      <a:cubicBezTo>
                        <a:pt x="291494" y="343139"/>
                        <a:pt x="343140" y="291494"/>
                        <a:pt x="343140" y="227786"/>
                      </a:cubicBezTo>
                      <a:cubicBezTo>
                        <a:pt x="343140" y="164078"/>
                        <a:pt x="291494" y="112433"/>
                        <a:pt x="227786" y="112433"/>
                      </a:cubicBezTo>
                      <a:close/>
                      <a:moveTo>
                        <a:pt x="227786" y="0"/>
                      </a:moveTo>
                      <a:cubicBezTo>
                        <a:pt x="353589" y="0"/>
                        <a:pt x="455572" y="101983"/>
                        <a:pt x="455572" y="227786"/>
                      </a:cubicBezTo>
                      <a:cubicBezTo>
                        <a:pt x="455572" y="353589"/>
                        <a:pt x="353589" y="455572"/>
                        <a:pt x="227786" y="455572"/>
                      </a:cubicBezTo>
                      <a:cubicBezTo>
                        <a:pt x="101983" y="455572"/>
                        <a:pt x="0" y="353589"/>
                        <a:pt x="0" y="227786"/>
                      </a:cubicBezTo>
                      <a:cubicBezTo>
                        <a:pt x="0" y="101983"/>
                        <a:pt x="101983" y="0"/>
                        <a:pt x="22778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730F81C7-E095-4E1C-A2D5-2CC3A65CBACF}"/>
                </a:ext>
              </a:extLst>
            </p:cNvPr>
            <p:cNvSpPr/>
            <p:nvPr/>
          </p:nvSpPr>
          <p:spPr>
            <a:xfrm rot="16200000">
              <a:off x="7945139" y="5669441"/>
              <a:ext cx="63741" cy="1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楕円 199">
              <a:extLst>
                <a:ext uri="{FF2B5EF4-FFF2-40B4-BE49-F238E27FC236}">
                  <a16:creationId xmlns:a16="http://schemas.microsoft.com/office/drawing/2014/main" id="{21F63BE5-E233-4A5D-9D35-84E8BB1BEADD}"/>
                </a:ext>
              </a:extLst>
            </p:cNvPr>
            <p:cNvSpPr/>
            <p:nvPr/>
          </p:nvSpPr>
          <p:spPr>
            <a:xfrm>
              <a:off x="8068439" y="5931694"/>
              <a:ext cx="90838" cy="9083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楕円 200">
              <a:extLst>
                <a:ext uri="{FF2B5EF4-FFF2-40B4-BE49-F238E27FC236}">
                  <a16:creationId xmlns:a16="http://schemas.microsoft.com/office/drawing/2014/main" id="{290A3E5D-6F19-46C8-A232-374F42ECC2F5}"/>
                </a:ext>
              </a:extLst>
            </p:cNvPr>
            <p:cNvSpPr/>
            <p:nvPr/>
          </p:nvSpPr>
          <p:spPr>
            <a:xfrm>
              <a:off x="8420864" y="5931694"/>
              <a:ext cx="90838" cy="9083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5E293665-E418-4842-84AF-18D049CA652E}"/>
                </a:ext>
              </a:extLst>
            </p:cNvPr>
            <p:cNvSpPr/>
            <p:nvPr/>
          </p:nvSpPr>
          <p:spPr>
            <a:xfrm>
              <a:off x="8649464" y="5931694"/>
              <a:ext cx="90838" cy="9083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楕円 202">
              <a:extLst>
                <a:ext uri="{FF2B5EF4-FFF2-40B4-BE49-F238E27FC236}">
                  <a16:creationId xmlns:a16="http://schemas.microsoft.com/office/drawing/2014/main" id="{3898ADEF-55D7-4EB4-A586-6DB1174EF752}"/>
                </a:ext>
              </a:extLst>
            </p:cNvPr>
            <p:cNvSpPr/>
            <p:nvPr/>
          </p:nvSpPr>
          <p:spPr>
            <a:xfrm>
              <a:off x="9070946" y="5931694"/>
              <a:ext cx="90838" cy="9083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25EE2F0F-F18D-46B2-A98A-ABCFD93183C5}"/>
                </a:ext>
              </a:extLst>
            </p:cNvPr>
            <p:cNvSpPr/>
            <p:nvPr/>
          </p:nvSpPr>
          <p:spPr>
            <a:xfrm>
              <a:off x="9299546" y="5931694"/>
              <a:ext cx="90838" cy="9083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358B0F5E-3FF6-468D-8416-8E483AE43EDD}"/>
              </a:ext>
            </a:extLst>
          </p:cNvPr>
          <p:cNvGrpSpPr/>
          <p:nvPr/>
        </p:nvGrpSpPr>
        <p:grpSpPr>
          <a:xfrm>
            <a:off x="6038174" y="5092178"/>
            <a:ext cx="1560394" cy="990903"/>
            <a:chOff x="6038174" y="5092178"/>
            <a:chExt cx="1560394" cy="990903"/>
          </a:xfrm>
        </p:grpSpPr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CB632AC4-69CB-4525-B9B8-6D54F1A0FEFE}"/>
                </a:ext>
              </a:extLst>
            </p:cNvPr>
            <p:cNvSpPr/>
            <p:nvPr/>
          </p:nvSpPr>
          <p:spPr bwMode="auto">
            <a:xfrm>
              <a:off x="6055519" y="5484019"/>
              <a:ext cx="166687" cy="266699"/>
            </a:xfrm>
            <a:custGeom>
              <a:avLst/>
              <a:gdLst>
                <a:gd name="connsiteX0" fmla="*/ 211376 w 442503"/>
                <a:gd name="connsiteY0" fmla="*/ 0 h 431968"/>
                <a:gd name="connsiteX1" fmla="*/ 442503 w 442503"/>
                <a:gd name="connsiteY1" fmla="*/ 0 h 431968"/>
                <a:gd name="connsiteX2" fmla="*/ 442503 w 442503"/>
                <a:gd name="connsiteY2" fmla="*/ 431968 h 431968"/>
                <a:gd name="connsiteX3" fmla="*/ 0 w 442503"/>
                <a:gd name="connsiteY3" fmla="*/ 431968 h 431968"/>
                <a:gd name="connsiteX4" fmla="*/ 0 w 442503"/>
                <a:gd name="connsiteY4" fmla="*/ 366114 h 431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503" h="431968">
                  <a:moveTo>
                    <a:pt x="211376" y="0"/>
                  </a:moveTo>
                  <a:lnTo>
                    <a:pt x="442503" y="0"/>
                  </a:lnTo>
                  <a:lnTo>
                    <a:pt x="442503" y="431968"/>
                  </a:lnTo>
                  <a:lnTo>
                    <a:pt x="0" y="431968"/>
                  </a:lnTo>
                  <a:lnTo>
                    <a:pt x="0" y="366114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625F595A-F209-49BE-BA0A-35578C6A7B99}"/>
                </a:ext>
              </a:extLst>
            </p:cNvPr>
            <p:cNvGrpSpPr/>
            <p:nvPr/>
          </p:nvGrpSpPr>
          <p:grpSpPr>
            <a:xfrm>
              <a:off x="6038174" y="5092178"/>
              <a:ext cx="1553590" cy="990903"/>
              <a:chOff x="6038174" y="5092178"/>
              <a:chExt cx="1553590" cy="990903"/>
            </a:xfrm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8A5FE6B5-0428-44DC-A2C3-B45569DA4E17}"/>
                  </a:ext>
                </a:extLst>
              </p:cNvPr>
              <p:cNvSpPr/>
              <p:nvPr/>
            </p:nvSpPr>
            <p:spPr bwMode="auto">
              <a:xfrm rot="5400000" flipV="1">
                <a:off x="5989583" y="5522341"/>
                <a:ext cx="454126" cy="356944"/>
              </a:xfrm>
              <a:custGeom>
                <a:avLst/>
                <a:gdLst>
                  <a:gd name="connsiteX0" fmla="*/ 23471 w 454126"/>
                  <a:gd name="connsiteY0" fmla="*/ 100876 h 356944"/>
                  <a:gd name="connsiteX1" fmla="*/ 208846 w 454126"/>
                  <a:gd name="connsiteY1" fmla="*/ 38814 h 356944"/>
                  <a:gd name="connsiteX2" fmla="*/ 242190 w 454126"/>
                  <a:gd name="connsiteY2" fmla="*/ 38814 h 356944"/>
                  <a:gd name="connsiteX3" fmla="*/ 242190 w 454126"/>
                  <a:gd name="connsiteY3" fmla="*/ 168737 h 356944"/>
                  <a:gd name="connsiteX4" fmla="*/ 23471 w 454126"/>
                  <a:gd name="connsiteY4" fmla="*/ 168737 h 356944"/>
                  <a:gd name="connsiteX5" fmla="*/ 0 w 454126"/>
                  <a:gd name="connsiteY5" fmla="*/ 71043 h 356944"/>
                  <a:gd name="connsiteX6" fmla="*/ 0 w 454126"/>
                  <a:gd name="connsiteY6" fmla="*/ 355204 h 356944"/>
                  <a:gd name="connsiteX7" fmla="*/ 454126 w 454126"/>
                  <a:gd name="connsiteY7" fmla="*/ 356944 h 356944"/>
                  <a:gd name="connsiteX8" fmla="*/ 454126 w 454126"/>
                  <a:gd name="connsiteY8" fmla="*/ 316223 h 356944"/>
                  <a:gd name="connsiteX9" fmla="*/ 447970 w 454126"/>
                  <a:gd name="connsiteY9" fmla="*/ 314980 h 356944"/>
                  <a:gd name="connsiteX10" fmla="*/ 362118 w 454126"/>
                  <a:gd name="connsiteY10" fmla="*/ 185459 h 356944"/>
                  <a:gd name="connsiteX11" fmla="*/ 447970 w 454126"/>
                  <a:gd name="connsiteY11" fmla="*/ 55939 h 356944"/>
                  <a:gd name="connsiteX12" fmla="*/ 454126 w 454126"/>
                  <a:gd name="connsiteY12" fmla="*/ 54696 h 356944"/>
                  <a:gd name="connsiteX13" fmla="*/ 454126 w 454126"/>
                  <a:gd name="connsiteY13" fmla="*/ 0 h 356944"/>
                  <a:gd name="connsiteX14" fmla="*/ 222561 w 454126"/>
                  <a:gd name="connsiteY14" fmla="*/ 0 h 35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54126" h="356944">
                    <a:moveTo>
                      <a:pt x="23471" y="100876"/>
                    </a:moveTo>
                    <a:lnTo>
                      <a:pt x="208846" y="38814"/>
                    </a:lnTo>
                    <a:lnTo>
                      <a:pt x="242190" y="38814"/>
                    </a:lnTo>
                    <a:lnTo>
                      <a:pt x="242190" y="168737"/>
                    </a:lnTo>
                    <a:lnTo>
                      <a:pt x="23471" y="168737"/>
                    </a:lnTo>
                    <a:close/>
                    <a:moveTo>
                      <a:pt x="0" y="71043"/>
                    </a:moveTo>
                    <a:lnTo>
                      <a:pt x="0" y="355204"/>
                    </a:lnTo>
                    <a:lnTo>
                      <a:pt x="454126" y="356944"/>
                    </a:lnTo>
                    <a:lnTo>
                      <a:pt x="454126" y="316223"/>
                    </a:lnTo>
                    <a:lnTo>
                      <a:pt x="447970" y="314980"/>
                    </a:lnTo>
                    <a:cubicBezTo>
                      <a:pt x="397518" y="293641"/>
                      <a:pt x="362118" y="243684"/>
                      <a:pt x="362118" y="185459"/>
                    </a:cubicBezTo>
                    <a:cubicBezTo>
                      <a:pt x="362118" y="127235"/>
                      <a:pt x="397518" y="77278"/>
                      <a:pt x="447970" y="55939"/>
                    </a:cubicBezTo>
                    <a:lnTo>
                      <a:pt x="454126" y="54696"/>
                    </a:lnTo>
                    <a:lnTo>
                      <a:pt x="454126" y="0"/>
                    </a:lnTo>
                    <a:lnTo>
                      <a:pt x="222561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20CA42FF-A9FD-4F57-91EF-0B3B8A28CCF3}"/>
                  </a:ext>
                </a:extLst>
              </p:cNvPr>
              <p:cNvSpPr/>
              <p:nvPr/>
            </p:nvSpPr>
            <p:spPr bwMode="auto">
              <a:xfrm>
                <a:off x="6435123" y="5372063"/>
                <a:ext cx="1156641" cy="537267"/>
              </a:xfrm>
              <a:custGeom>
                <a:avLst/>
                <a:gdLst>
                  <a:gd name="connsiteX0" fmla="*/ 1 w 1156641"/>
                  <a:gd name="connsiteY0" fmla="*/ 0 h 537267"/>
                  <a:gd name="connsiteX1" fmla="*/ 57588 w 1156641"/>
                  <a:gd name="connsiteY1" fmla="*/ 0 h 537267"/>
                  <a:gd name="connsiteX2" fmla="*/ 57588 w 1156641"/>
                  <a:gd name="connsiteY2" fmla="*/ 418696 h 537267"/>
                  <a:gd name="connsiteX3" fmla="*/ 1156641 w 1156641"/>
                  <a:gd name="connsiteY3" fmla="*/ 418696 h 537267"/>
                  <a:gd name="connsiteX4" fmla="*/ 1156641 w 1156641"/>
                  <a:gd name="connsiteY4" fmla="*/ 537267 h 537267"/>
                  <a:gd name="connsiteX5" fmla="*/ 1139310 w 1156641"/>
                  <a:gd name="connsiteY5" fmla="*/ 537267 h 537267"/>
                  <a:gd name="connsiteX6" fmla="*/ 1117539 w 1156641"/>
                  <a:gd name="connsiteY6" fmla="*/ 504976 h 537267"/>
                  <a:gd name="connsiteX7" fmla="*/ 1018143 w 1156641"/>
                  <a:gd name="connsiteY7" fmla="*/ 463805 h 537267"/>
                  <a:gd name="connsiteX8" fmla="*/ 918747 w 1156641"/>
                  <a:gd name="connsiteY8" fmla="*/ 504976 h 537267"/>
                  <a:gd name="connsiteX9" fmla="*/ 903843 w 1156641"/>
                  <a:gd name="connsiteY9" fmla="*/ 527082 h 537267"/>
                  <a:gd name="connsiteX10" fmla="*/ 888939 w 1156641"/>
                  <a:gd name="connsiteY10" fmla="*/ 504976 h 537267"/>
                  <a:gd name="connsiteX11" fmla="*/ 789543 w 1156641"/>
                  <a:gd name="connsiteY11" fmla="*/ 463805 h 537267"/>
                  <a:gd name="connsiteX12" fmla="*/ 690147 w 1156641"/>
                  <a:gd name="connsiteY12" fmla="*/ 504976 h 537267"/>
                  <a:gd name="connsiteX13" fmla="*/ 668376 w 1156641"/>
                  <a:gd name="connsiteY13" fmla="*/ 537267 h 537267"/>
                  <a:gd name="connsiteX14" fmla="*/ 491610 w 1156641"/>
                  <a:gd name="connsiteY14" fmla="*/ 537267 h 537267"/>
                  <a:gd name="connsiteX15" fmla="*/ 469839 w 1156641"/>
                  <a:gd name="connsiteY15" fmla="*/ 504976 h 537267"/>
                  <a:gd name="connsiteX16" fmla="*/ 370443 w 1156641"/>
                  <a:gd name="connsiteY16" fmla="*/ 463805 h 537267"/>
                  <a:gd name="connsiteX17" fmla="*/ 271047 w 1156641"/>
                  <a:gd name="connsiteY17" fmla="*/ 504976 h 537267"/>
                  <a:gd name="connsiteX18" fmla="*/ 256143 w 1156641"/>
                  <a:gd name="connsiteY18" fmla="*/ 527082 h 537267"/>
                  <a:gd name="connsiteX19" fmla="*/ 241239 w 1156641"/>
                  <a:gd name="connsiteY19" fmla="*/ 504976 h 537267"/>
                  <a:gd name="connsiteX20" fmla="*/ 141843 w 1156641"/>
                  <a:gd name="connsiteY20" fmla="*/ 463805 h 537267"/>
                  <a:gd name="connsiteX21" fmla="*/ 42447 w 1156641"/>
                  <a:gd name="connsiteY21" fmla="*/ 504976 h 537267"/>
                  <a:gd name="connsiteX22" fmla="*/ 20676 w 1156641"/>
                  <a:gd name="connsiteY22" fmla="*/ 537267 h 537267"/>
                  <a:gd name="connsiteX23" fmla="*/ 0 w 1156641"/>
                  <a:gd name="connsiteY23" fmla="*/ 537267 h 537267"/>
                  <a:gd name="connsiteX24" fmla="*/ 0 w 1156641"/>
                  <a:gd name="connsiteY24" fmla="*/ 418696 h 537267"/>
                  <a:gd name="connsiteX25" fmla="*/ 1 w 1156641"/>
                  <a:gd name="connsiteY25" fmla="*/ 418696 h 537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156641" h="537267">
                    <a:moveTo>
                      <a:pt x="1" y="0"/>
                    </a:moveTo>
                    <a:lnTo>
                      <a:pt x="57588" y="0"/>
                    </a:lnTo>
                    <a:lnTo>
                      <a:pt x="57588" y="418696"/>
                    </a:lnTo>
                    <a:lnTo>
                      <a:pt x="1156641" y="418696"/>
                    </a:lnTo>
                    <a:lnTo>
                      <a:pt x="1156641" y="537267"/>
                    </a:lnTo>
                    <a:lnTo>
                      <a:pt x="1139310" y="537267"/>
                    </a:lnTo>
                    <a:lnTo>
                      <a:pt x="1117539" y="504976"/>
                    </a:lnTo>
                    <a:cubicBezTo>
                      <a:pt x="1092101" y="479539"/>
                      <a:pt x="1056960" y="463805"/>
                      <a:pt x="1018143" y="463805"/>
                    </a:cubicBezTo>
                    <a:cubicBezTo>
                      <a:pt x="979327" y="463805"/>
                      <a:pt x="944185" y="479539"/>
                      <a:pt x="918747" y="504976"/>
                    </a:cubicBezTo>
                    <a:lnTo>
                      <a:pt x="903843" y="527082"/>
                    </a:lnTo>
                    <a:lnTo>
                      <a:pt x="888939" y="504976"/>
                    </a:lnTo>
                    <a:cubicBezTo>
                      <a:pt x="863501" y="479539"/>
                      <a:pt x="828360" y="463805"/>
                      <a:pt x="789543" y="463805"/>
                    </a:cubicBezTo>
                    <a:cubicBezTo>
                      <a:pt x="750727" y="463805"/>
                      <a:pt x="715585" y="479539"/>
                      <a:pt x="690147" y="504976"/>
                    </a:cubicBezTo>
                    <a:lnTo>
                      <a:pt x="668376" y="537267"/>
                    </a:lnTo>
                    <a:lnTo>
                      <a:pt x="491610" y="537267"/>
                    </a:lnTo>
                    <a:lnTo>
                      <a:pt x="469839" y="504976"/>
                    </a:lnTo>
                    <a:cubicBezTo>
                      <a:pt x="444402" y="479539"/>
                      <a:pt x="409260" y="463805"/>
                      <a:pt x="370443" y="463805"/>
                    </a:cubicBezTo>
                    <a:cubicBezTo>
                      <a:pt x="331627" y="463805"/>
                      <a:pt x="296485" y="479539"/>
                      <a:pt x="271047" y="504976"/>
                    </a:cubicBezTo>
                    <a:lnTo>
                      <a:pt x="256143" y="527082"/>
                    </a:lnTo>
                    <a:lnTo>
                      <a:pt x="241239" y="504976"/>
                    </a:lnTo>
                    <a:cubicBezTo>
                      <a:pt x="215802" y="479539"/>
                      <a:pt x="180660" y="463805"/>
                      <a:pt x="141843" y="463805"/>
                    </a:cubicBezTo>
                    <a:cubicBezTo>
                      <a:pt x="103027" y="463805"/>
                      <a:pt x="67885" y="479539"/>
                      <a:pt x="42447" y="504976"/>
                    </a:cubicBezTo>
                    <a:lnTo>
                      <a:pt x="20676" y="537267"/>
                    </a:lnTo>
                    <a:lnTo>
                      <a:pt x="0" y="537267"/>
                    </a:lnTo>
                    <a:lnTo>
                      <a:pt x="0" y="418696"/>
                    </a:lnTo>
                    <a:lnTo>
                      <a:pt x="1" y="418696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円: 塗りつぶしなし 35">
                <a:extLst>
                  <a:ext uri="{FF2B5EF4-FFF2-40B4-BE49-F238E27FC236}">
                    <a16:creationId xmlns:a16="http://schemas.microsoft.com/office/drawing/2014/main" id="{3103D030-601E-440F-B634-A7485571D522}"/>
                  </a:ext>
                </a:extLst>
              </p:cNvPr>
              <p:cNvSpPr/>
              <p:nvPr/>
            </p:nvSpPr>
            <p:spPr bwMode="auto">
              <a:xfrm>
                <a:off x="6117665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円: 塗りつぶしなし 36">
                <a:extLst>
                  <a:ext uri="{FF2B5EF4-FFF2-40B4-BE49-F238E27FC236}">
                    <a16:creationId xmlns:a16="http://schemas.microsoft.com/office/drawing/2014/main" id="{8A9C897E-AE46-4D72-82A6-B12DBB9EC83E}"/>
                  </a:ext>
                </a:extLst>
              </p:cNvPr>
              <p:cNvSpPr/>
              <p:nvPr/>
            </p:nvSpPr>
            <p:spPr bwMode="auto">
              <a:xfrm>
                <a:off x="647099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円: 塗りつぶしなし 37">
                <a:extLst>
                  <a:ext uri="{FF2B5EF4-FFF2-40B4-BE49-F238E27FC236}">
                    <a16:creationId xmlns:a16="http://schemas.microsoft.com/office/drawing/2014/main" id="{DC1CE4BE-BB5D-4FBE-9192-872E5E7A5EBD}"/>
                  </a:ext>
                </a:extLst>
              </p:cNvPr>
              <p:cNvSpPr/>
              <p:nvPr/>
            </p:nvSpPr>
            <p:spPr bwMode="auto">
              <a:xfrm>
                <a:off x="669959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円: 塗りつぶしなし 38">
                <a:extLst>
                  <a:ext uri="{FF2B5EF4-FFF2-40B4-BE49-F238E27FC236}">
                    <a16:creationId xmlns:a16="http://schemas.microsoft.com/office/drawing/2014/main" id="{5C0443FF-7976-464D-A6F8-CB40199B2F46}"/>
                  </a:ext>
                </a:extLst>
              </p:cNvPr>
              <p:cNvSpPr/>
              <p:nvPr/>
            </p:nvSpPr>
            <p:spPr bwMode="auto">
              <a:xfrm>
                <a:off x="711869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円: 塗りつぶしなし 39">
                <a:extLst>
                  <a:ext uri="{FF2B5EF4-FFF2-40B4-BE49-F238E27FC236}">
                    <a16:creationId xmlns:a16="http://schemas.microsoft.com/office/drawing/2014/main" id="{9D886C3F-7F76-4B9C-B0F8-92EE62D92530}"/>
                  </a:ext>
                </a:extLst>
              </p:cNvPr>
              <p:cNvSpPr/>
              <p:nvPr/>
            </p:nvSpPr>
            <p:spPr bwMode="auto">
              <a:xfrm>
                <a:off x="7347298" y="5871145"/>
                <a:ext cx="211936" cy="211936"/>
              </a:xfrm>
              <a:prstGeom prst="donut">
                <a:avLst>
                  <a:gd name="adj" fmla="val 34736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41A7854E-6528-4C0A-972C-291A59E84311}"/>
                  </a:ext>
                </a:extLst>
              </p:cNvPr>
              <p:cNvSpPr/>
              <p:nvPr/>
            </p:nvSpPr>
            <p:spPr bwMode="auto">
              <a:xfrm>
                <a:off x="6524980" y="5092178"/>
                <a:ext cx="1056627" cy="168822"/>
              </a:xfrm>
              <a:custGeom>
                <a:avLst/>
                <a:gdLst>
                  <a:gd name="connsiteX0" fmla="*/ 418346 w 836692"/>
                  <a:gd name="connsiteY0" fmla="*/ 0 h 825241"/>
                  <a:gd name="connsiteX1" fmla="*/ 836692 w 836692"/>
                  <a:gd name="connsiteY1" fmla="*/ 812516 h 825241"/>
                  <a:gd name="connsiteX2" fmla="*/ 836032 w 836692"/>
                  <a:gd name="connsiteY2" fmla="*/ 825241 h 825241"/>
                  <a:gd name="connsiteX3" fmla="*/ 661 w 836692"/>
                  <a:gd name="connsiteY3" fmla="*/ 825241 h 825241"/>
                  <a:gd name="connsiteX4" fmla="*/ 0 w 836692"/>
                  <a:gd name="connsiteY4" fmla="*/ 812516 h 825241"/>
                  <a:gd name="connsiteX5" fmla="*/ 418346 w 836692"/>
                  <a:gd name="connsiteY5" fmla="*/ 0 h 825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6692" h="825241">
                    <a:moveTo>
                      <a:pt x="418346" y="0"/>
                    </a:moveTo>
                    <a:cubicBezTo>
                      <a:pt x="649392" y="0"/>
                      <a:pt x="836692" y="363776"/>
                      <a:pt x="836692" y="812516"/>
                    </a:cubicBezTo>
                    <a:lnTo>
                      <a:pt x="836032" y="825241"/>
                    </a:lnTo>
                    <a:lnTo>
                      <a:pt x="661" y="825241"/>
                    </a:lnTo>
                    <a:lnTo>
                      <a:pt x="0" y="812516"/>
                    </a:lnTo>
                    <a:cubicBezTo>
                      <a:pt x="0" y="363776"/>
                      <a:pt x="187300" y="0"/>
                      <a:pt x="418346" y="0"/>
                    </a:cubicBezTo>
                    <a:close/>
                  </a:path>
                </a:pathLst>
              </a:custGeom>
              <a:pattFill prst="lgConfetti">
                <a:fgClr>
                  <a:srgbClr val="800000"/>
                </a:fgClr>
                <a:bgClr>
                  <a:srgbClr val="FFC0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10253557-902B-40B4-8358-CB4A1415DA0C}"/>
                </a:ext>
              </a:extLst>
            </p:cNvPr>
            <p:cNvSpPr/>
            <p:nvPr/>
          </p:nvSpPr>
          <p:spPr>
            <a:xfrm rot="16200000">
              <a:off x="6057530" y="5669441"/>
              <a:ext cx="63741" cy="1598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台形 28">
              <a:extLst>
                <a:ext uri="{FF2B5EF4-FFF2-40B4-BE49-F238E27FC236}">
                  <a16:creationId xmlns:a16="http://schemas.microsoft.com/office/drawing/2014/main" id="{24C3A209-F281-48D4-A594-F1F02DB75E6A}"/>
                </a:ext>
              </a:extLst>
            </p:cNvPr>
            <p:cNvSpPr/>
            <p:nvPr/>
          </p:nvSpPr>
          <p:spPr bwMode="auto">
            <a:xfrm rot="10800000">
              <a:off x="6512378" y="5229142"/>
              <a:ext cx="1079385" cy="536157"/>
            </a:xfrm>
            <a:prstGeom prst="trapezoid">
              <a:avLst>
                <a:gd name="adj" fmla="val 14126"/>
              </a:avLst>
            </a:prstGeom>
            <a:solidFill>
              <a:schemeClr val="accent6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4" name="楕円 193">
              <a:extLst>
                <a:ext uri="{FF2B5EF4-FFF2-40B4-BE49-F238E27FC236}">
                  <a16:creationId xmlns:a16="http://schemas.microsoft.com/office/drawing/2014/main" id="{676EC3D4-4AF5-4071-BF6C-BD91FE47EE4A}"/>
                </a:ext>
              </a:extLst>
            </p:cNvPr>
            <p:cNvSpPr/>
            <p:nvPr/>
          </p:nvSpPr>
          <p:spPr>
            <a:xfrm>
              <a:off x="6176932" y="5931694"/>
              <a:ext cx="90838" cy="9083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楕円 194">
              <a:extLst>
                <a:ext uri="{FF2B5EF4-FFF2-40B4-BE49-F238E27FC236}">
                  <a16:creationId xmlns:a16="http://schemas.microsoft.com/office/drawing/2014/main" id="{830D701C-748D-454C-824E-1C5E5D2D381F}"/>
                </a:ext>
              </a:extLst>
            </p:cNvPr>
            <p:cNvSpPr/>
            <p:nvPr/>
          </p:nvSpPr>
          <p:spPr>
            <a:xfrm>
              <a:off x="6529357" y="5931694"/>
              <a:ext cx="90838" cy="9083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楕円 195">
              <a:extLst>
                <a:ext uri="{FF2B5EF4-FFF2-40B4-BE49-F238E27FC236}">
                  <a16:creationId xmlns:a16="http://schemas.microsoft.com/office/drawing/2014/main" id="{C2ABD905-2E3A-4F1E-8A9D-BB7C4BACB5EE}"/>
                </a:ext>
              </a:extLst>
            </p:cNvPr>
            <p:cNvSpPr/>
            <p:nvPr/>
          </p:nvSpPr>
          <p:spPr>
            <a:xfrm>
              <a:off x="6757957" y="5931694"/>
              <a:ext cx="90838" cy="9083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楕円 196">
              <a:extLst>
                <a:ext uri="{FF2B5EF4-FFF2-40B4-BE49-F238E27FC236}">
                  <a16:creationId xmlns:a16="http://schemas.microsoft.com/office/drawing/2014/main" id="{80180E5F-6B71-4EFA-B1D5-CAAD76E767EB}"/>
                </a:ext>
              </a:extLst>
            </p:cNvPr>
            <p:cNvSpPr/>
            <p:nvPr/>
          </p:nvSpPr>
          <p:spPr>
            <a:xfrm>
              <a:off x="7179439" y="5931694"/>
              <a:ext cx="90838" cy="9083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8580E799-6122-45F3-B002-038B3AF3B8DC}"/>
                </a:ext>
              </a:extLst>
            </p:cNvPr>
            <p:cNvSpPr/>
            <p:nvPr/>
          </p:nvSpPr>
          <p:spPr>
            <a:xfrm>
              <a:off x="7408039" y="5931694"/>
              <a:ext cx="90838" cy="9083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台形 209">
              <a:extLst>
                <a:ext uri="{FF2B5EF4-FFF2-40B4-BE49-F238E27FC236}">
                  <a16:creationId xmlns:a16="http://schemas.microsoft.com/office/drawing/2014/main" id="{A5CCA3E8-581E-4500-8F87-8DE74B06DED0}"/>
                </a:ext>
              </a:extLst>
            </p:cNvPr>
            <p:cNvSpPr/>
            <p:nvPr/>
          </p:nvSpPr>
          <p:spPr bwMode="auto">
            <a:xfrm rot="10800000">
              <a:off x="6604412" y="5239057"/>
              <a:ext cx="391236" cy="504538"/>
            </a:xfrm>
            <a:prstGeom prst="trapezoid">
              <a:avLst>
                <a:gd name="adj" fmla="val 14126"/>
              </a:avLst>
            </a:prstGeom>
            <a:solidFill>
              <a:schemeClr val="accent6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1" name="台形 210">
              <a:extLst>
                <a:ext uri="{FF2B5EF4-FFF2-40B4-BE49-F238E27FC236}">
                  <a16:creationId xmlns:a16="http://schemas.microsoft.com/office/drawing/2014/main" id="{DB1F3F17-5B1A-45C5-8917-C8B954E906E9}"/>
                </a:ext>
              </a:extLst>
            </p:cNvPr>
            <p:cNvSpPr/>
            <p:nvPr/>
          </p:nvSpPr>
          <p:spPr bwMode="auto">
            <a:xfrm rot="10800000">
              <a:off x="7109237" y="5239057"/>
              <a:ext cx="391236" cy="504538"/>
            </a:xfrm>
            <a:prstGeom prst="trapezoid">
              <a:avLst>
                <a:gd name="adj" fmla="val 14126"/>
              </a:avLst>
            </a:prstGeom>
            <a:solidFill>
              <a:schemeClr val="accent6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台形 43">
              <a:extLst>
                <a:ext uri="{FF2B5EF4-FFF2-40B4-BE49-F238E27FC236}">
                  <a16:creationId xmlns:a16="http://schemas.microsoft.com/office/drawing/2014/main" id="{675B9AEA-4384-4817-A974-ED9BA26E40C1}"/>
                </a:ext>
              </a:extLst>
            </p:cNvPr>
            <p:cNvSpPr/>
            <p:nvPr/>
          </p:nvSpPr>
          <p:spPr bwMode="auto">
            <a:xfrm rot="10800000">
              <a:off x="6505570" y="5224616"/>
              <a:ext cx="1092998" cy="56996"/>
            </a:xfrm>
            <a:prstGeom prst="trapezoid">
              <a:avLst>
                <a:gd name="adj" fmla="val 8352"/>
              </a:avLst>
            </a:prstGeom>
            <a:solidFill>
              <a:schemeClr val="accent6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9736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pptxe33_横から見たトラックのイラスト</dc:title>
  <dc:subject>pptxe33_横から見たトラックのイラスト</dc:subject>
  <dc:creator>でじけろお</dc:creator>
  <cp:revision>1</cp:revision>
  <dcterms:created xsi:type="dcterms:W3CDTF">2018-05-20T00:31:01Z</dcterms:created>
  <dcterms:modified xsi:type="dcterms:W3CDTF">2020-07-21T04:05:42Z</dcterms:modified>
  <cp:version>1</cp:version>
</cp:coreProperties>
</file>