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474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00CB5D9-4DEB-4B50-9CBD-8DCA75AB2EEE}"/>
              </a:ext>
            </a:extLst>
          </p:cNvPr>
          <p:cNvGrpSpPr/>
          <p:nvPr/>
        </p:nvGrpSpPr>
        <p:grpSpPr>
          <a:xfrm>
            <a:off x="7034212" y="1148601"/>
            <a:ext cx="1789088" cy="2281614"/>
            <a:chOff x="92460" y="1099197"/>
            <a:chExt cx="3737155" cy="476597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D6AB06D-017C-4563-B6D4-3F4A1F259DDB}"/>
                </a:ext>
              </a:extLst>
            </p:cNvPr>
            <p:cNvSpPr/>
            <p:nvPr/>
          </p:nvSpPr>
          <p:spPr bwMode="auto">
            <a:xfrm>
              <a:off x="92460" y="1099197"/>
              <a:ext cx="1738190" cy="4765974"/>
            </a:xfrm>
            <a:custGeom>
              <a:avLst/>
              <a:gdLst>
                <a:gd name="connsiteX0" fmla="*/ 414674 w 1907486"/>
                <a:gd name="connsiteY0" fmla="*/ 3558748 h 4765974"/>
                <a:gd name="connsiteX1" fmla="*/ 1605000 w 1907486"/>
                <a:gd name="connsiteY1" fmla="*/ 3558748 h 4765974"/>
                <a:gd name="connsiteX2" fmla="*/ 1605000 w 1907486"/>
                <a:gd name="connsiteY2" fmla="*/ 4200765 h 4765974"/>
                <a:gd name="connsiteX3" fmla="*/ 1009837 w 1907486"/>
                <a:gd name="connsiteY3" fmla="*/ 4765974 h 4765974"/>
                <a:gd name="connsiteX4" fmla="*/ 414674 w 1907486"/>
                <a:gd name="connsiteY4" fmla="*/ 4200765 h 4765974"/>
                <a:gd name="connsiteX5" fmla="*/ 1066342 w 1907486"/>
                <a:gd name="connsiteY5" fmla="*/ 143 h 4765974"/>
                <a:gd name="connsiteX6" fmla="*/ 1162547 w 1907486"/>
                <a:gd name="connsiteY6" fmla="*/ 6194 h 4765974"/>
                <a:gd name="connsiteX7" fmla="*/ 1884138 w 1907486"/>
                <a:gd name="connsiteY7" fmla="*/ 1722830 h 4765974"/>
                <a:gd name="connsiteX8" fmla="*/ 1729746 w 1907486"/>
                <a:gd name="connsiteY8" fmla="*/ 2326061 h 4765974"/>
                <a:gd name="connsiteX9" fmla="*/ 1680985 w 1907486"/>
                <a:gd name="connsiteY9" fmla="*/ 2786112 h 4765974"/>
                <a:gd name="connsiteX10" fmla="*/ 1667178 w 1907486"/>
                <a:gd name="connsiteY10" fmla="*/ 3114395 h 4765974"/>
                <a:gd name="connsiteX11" fmla="*/ 1657862 w 1907486"/>
                <a:gd name="connsiteY11" fmla="*/ 3364918 h 4765974"/>
                <a:gd name="connsiteX12" fmla="*/ 356977 w 1907486"/>
                <a:gd name="connsiteY12" fmla="*/ 3364918 h 4765974"/>
                <a:gd name="connsiteX13" fmla="*/ 98917 w 1907486"/>
                <a:gd name="connsiteY13" fmla="*/ 2466436 h 4765974"/>
                <a:gd name="connsiteX14" fmla="*/ 98932 w 1907486"/>
                <a:gd name="connsiteY14" fmla="*/ 2466433 h 4765974"/>
                <a:gd name="connsiteX15" fmla="*/ 65500 w 1907486"/>
                <a:gd name="connsiteY15" fmla="*/ 2350982 h 4765974"/>
                <a:gd name="connsiteX16" fmla="*/ 23348 w 1907486"/>
                <a:gd name="connsiteY16" fmla="*/ 1445116 h 4765974"/>
                <a:gd name="connsiteX17" fmla="*/ 970798 w 1907486"/>
                <a:gd name="connsiteY17" fmla="*/ 10265 h 4765974"/>
                <a:gd name="connsiteX18" fmla="*/ 1066342 w 1907486"/>
                <a:gd name="connsiteY18" fmla="*/ 143 h 47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07486" h="4765974">
                  <a:moveTo>
                    <a:pt x="414674" y="3558748"/>
                  </a:moveTo>
                  <a:lnTo>
                    <a:pt x="1605000" y="3558748"/>
                  </a:lnTo>
                  <a:lnTo>
                    <a:pt x="1605000" y="4200765"/>
                  </a:lnTo>
                  <a:cubicBezTo>
                    <a:pt x="1605000" y="4512921"/>
                    <a:pt x="1338537" y="4765974"/>
                    <a:pt x="1009837" y="4765974"/>
                  </a:cubicBezTo>
                  <a:cubicBezTo>
                    <a:pt x="681138" y="4765974"/>
                    <a:pt x="414674" y="4512921"/>
                    <a:pt x="414674" y="4200765"/>
                  </a:cubicBezTo>
                  <a:close/>
                  <a:moveTo>
                    <a:pt x="1066342" y="143"/>
                  </a:moveTo>
                  <a:cubicBezTo>
                    <a:pt x="1098332" y="-575"/>
                    <a:pt x="1130432" y="1401"/>
                    <a:pt x="1162547" y="6194"/>
                  </a:cubicBezTo>
                  <a:cubicBezTo>
                    <a:pt x="1676390" y="82884"/>
                    <a:pt x="1999457" y="851446"/>
                    <a:pt x="1884138" y="1722830"/>
                  </a:cubicBezTo>
                  <a:cubicBezTo>
                    <a:pt x="1855308" y="1940675"/>
                    <a:pt x="1762832" y="2139510"/>
                    <a:pt x="1729746" y="2326061"/>
                  </a:cubicBezTo>
                  <a:cubicBezTo>
                    <a:pt x="1696662" y="2512612"/>
                    <a:pt x="1692303" y="2553399"/>
                    <a:pt x="1680985" y="2786112"/>
                  </a:cubicBezTo>
                  <a:cubicBezTo>
                    <a:pt x="1675326" y="2902469"/>
                    <a:pt x="1671077" y="3009587"/>
                    <a:pt x="1667178" y="3114395"/>
                  </a:cubicBezTo>
                  <a:lnTo>
                    <a:pt x="1657862" y="3364918"/>
                  </a:lnTo>
                  <a:lnTo>
                    <a:pt x="356977" y="3364918"/>
                  </a:lnTo>
                  <a:lnTo>
                    <a:pt x="98917" y="2466436"/>
                  </a:lnTo>
                  <a:lnTo>
                    <a:pt x="98932" y="2466433"/>
                  </a:lnTo>
                  <a:lnTo>
                    <a:pt x="65500" y="2350982"/>
                  </a:lnTo>
                  <a:cubicBezTo>
                    <a:pt x="-1493" y="2084194"/>
                    <a:pt x="-19896" y="1771885"/>
                    <a:pt x="23348" y="1445116"/>
                  </a:cubicBezTo>
                  <a:cubicBezTo>
                    <a:pt x="124253" y="682656"/>
                    <a:pt x="527362" y="94112"/>
                    <a:pt x="970798" y="10265"/>
                  </a:cubicBezTo>
                  <a:cubicBezTo>
                    <a:pt x="1002472" y="4276"/>
                    <a:pt x="1034352" y="862"/>
                    <a:pt x="1066342" y="14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97CF101-750A-42E2-B4B1-1234FD08E8B9}"/>
                </a:ext>
              </a:extLst>
            </p:cNvPr>
            <p:cNvSpPr/>
            <p:nvPr/>
          </p:nvSpPr>
          <p:spPr bwMode="auto">
            <a:xfrm flipH="1">
              <a:off x="2091425" y="1099197"/>
              <a:ext cx="1738190" cy="4765974"/>
            </a:xfrm>
            <a:custGeom>
              <a:avLst/>
              <a:gdLst>
                <a:gd name="connsiteX0" fmla="*/ 414674 w 1907486"/>
                <a:gd name="connsiteY0" fmla="*/ 3558748 h 4765974"/>
                <a:gd name="connsiteX1" fmla="*/ 1605000 w 1907486"/>
                <a:gd name="connsiteY1" fmla="*/ 3558748 h 4765974"/>
                <a:gd name="connsiteX2" fmla="*/ 1605000 w 1907486"/>
                <a:gd name="connsiteY2" fmla="*/ 4200765 h 4765974"/>
                <a:gd name="connsiteX3" fmla="*/ 1009837 w 1907486"/>
                <a:gd name="connsiteY3" fmla="*/ 4765974 h 4765974"/>
                <a:gd name="connsiteX4" fmla="*/ 414674 w 1907486"/>
                <a:gd name="connsiteY4" fmla="*/ 4200765 h 4765974"/>
                <a:gd name="connsiteX5" fmla="*/ 1066342 w 1907486"/>
                <a:gd name="connsiteY5" fmla="*/ 143 h 4765974"/>
                <a:gd name="connsiteX6" fmla="*/ 1162547 w 1907486"/>
                <a:gd name="connsiteY6" fmla="*/ 6194 h 4765974"/>
                <a:gd name="connsiteX7" fmla="*/ 1884138 w 1907486"/>
                <a:gd name="connsiteY7" fmla="*/ 1722830 h 4765974"/>
                <a:gd name="connsiteX8" fmla="*/ 1729746 w 1907486"/>
                <a:gd name="connsiteY8" fmla="*/ 2326061 h 4765974"/>
                <a:gd name="connsiteX9" fmla="*/ 1680985 w 1907486"/>
                <a:gd name="connsiteY9" fmla="*/ 2786112 h 4765974"/>
                <a:gd name="connsiteX10" fmla="*/ 1667178 w 1907486"/>
                <a:gd name="connsiteY10" fmla="*/ 3114395 h 4765974"/>
                <a:gd name="connsiteX11" fmla="*/ 1657862 w 1907486"/>
                <a:gd name="connsiteY11" fmla="*/ 3364918 h 4765974"/>
                <a:gd name="connsiteX12" fmla="*/ 356977 w 1907486"/>
                <a:gd name="connsiteY12" fmla="*/ 3364918 h 4765974"/>
                <a:gd name="connsiteX13" fmla="*/ 98917 w 1907486"/>
                <a:gd name="connsiteY13" fmla="*/ 2466436 h 4765974"/>
                <a:gd name="connsiteX14" fmla="*/ 98932 w 1907486"/>
                <a:gd name="connsiteY14" fmla="*/ 2466433 h 4765974"/>
                <a:gd name="connsiteX15" fmla="*/ 65500 w 1907486"/>
                <a:gd name="connsiteY15" fmla="*/ 2350982 h 4765974"/>
                <a:gd name="connsiteX16" fmla="*/ 23348 w 1907486"/>
                <a:gd name="connsiteY16" fmla="*/ 1445116 h 4765974"/>
                <a:gd name="connsiteX17" fmla="*/ 970798 w 1907486"/>
                <a:gd name="connsiteY17" fmla="*/ 10265 h 4765974"/>
                <a:gd name="connsiteX18" fmla="*/ 1066342 w 1907486"/>
                <a:gd name="connsiteY18" fmla="*/ 143 h 47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07486" h="4765974">
                  <a:moveTo>
                    <a:pt x="414674" y="3558748"/>
                  </a:moveTo>
                  <a:lnTo>
                    <a:pt x="1605000" y="3558748"/>
                  </a:lnTo>
                  <a:lnTo>
                    <a:pt x="1605000" y="4200765"/>
                  </a:lnTo>
                  <a:cubicBezTo>
                    <a:pt x="1605000" y="4512921"/>
                    <a:pt x="1338537" y="4765974"/>
                    <a:pt x="1009837" y="4765974"/>
                  </a:cubicBezTo>
                  <a:cubicBezTo>
                    <a:pt x="681138" y="4765974"/>
                    <a:pt x="414674" y="4512921"/>
                    <a:pt x="414674" y="4200765"/>
                  </a:cubicBezTo>
                  <a:close/>
                  <a:moveTo>
                    <a:pt x="1066342" y="143"/>
                  </a:moveTo>
                  <a:cubicBezTo>
                    <a:pt x="1098332" y="-575"/>
                    <a:pt x="1130432" y="1401"/>
                    <a:pt x="1162547" y="6194"/>
                  </a:cubicBezTo>
                  <a:cubicBezTo>
                    <a:pt x="1676390" y="82884"/>
                    <a:pt x="1999457" y="851446"/>
                    <a:pt x="1884138" y="1722830"/>
                  </a:cubicBezTo>
                  <a:cubicBezTo>
                    <a:pt x="1855308" y="1940675"/>
                    <a:pt x="1762832" y="2139510"/>
                    <a:pt x="1729746" y="2326061"/>
                  </a:cubicBezTo>
                  <a:cubicBezTo>
                    <a:pt x="1696662" y="2512612"/>
                    <a:pt x="1692303" y="2553399"/>
                    <a:pt x="1680985" y="2786112"/>
                  </a:cubicBezTo>
                  <a:cubicBezTo>
                    <a:pt x="1675326" y="2902469"/>
                    <a:pt x="1671077" y="3009587"/>
                    <a:pt x="1667178" y="3114395"/>
                  </a:cubicBezTo>
                  <a:lnTo>
                    <a:pt x="1657862" y="3364918"/>
                  </a:lnTo>
                  <a:lnTo>
                    <a:pt x="356977" y="3364918"/>
                  </a:lnTo>
                  <a:lnTo>
                    <a:pt x="98917" y="2466436"/>
                  </a:lnTo>
                  <a:lnTo>
                    <a:pt x="98932" y="2466433"/>
                  </a:lnTo>
                  <a:lnTo>
                    <a:pt x="65500" y="2350982"/>
                  </a:lnTo>
                  <a:cubicBezTo>
                    <a:pt x="-1493" y="2084194"/>
                    <a:pt x="-19896" y="1771885"/>
                    <a:pt x="23348" y="1445116"/>
                  </a:cubicBezTo>
                  <a:cubicBezTo>
                    <a:pt x="124253" y="682656"/>
                    <a:pt x="527362" y="94112"/>
                    <a:pt x="970798" y="10265"/>
                  </a:cubicBezTo>
                  <a:cubicBezTo>
                    <a:pt x="1002472" y="4276"/>
                    <a:pt x="1034352" y="862"/>
                    <a:pt x="1066342" y="14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A7E9F00-541F-46A2-8C2F-60AEEBE13261}"/>
              </a:ext>
            </a:extLst>
          </p:cNvPr>
          <p:cNvGrpSpPr/>
          <p:nvPr/>
        </p:nvGrpSpPr>
        <p:grpSpPr>
          <a:xfrm>
            <a:off x="6921141" y="3994333"/>
            <a:ext cx="2068115" cy="2252115"/>
            <a:chOff x="4494062" y="-571654"/>
            <a:chExt cx="2486352" cy="2707562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64121E4-E586-406C-8D6B-DD189E99179F}"/>
                </a:ext>
              </a:extLst>
            </p:cNvPr>
            <p:cNvSpPr/>
            <p:nvPr/>
          </p:nvSpPr>
          <p:spPr bwMode="auto">
            <a:xfrm flipH="1">
              <a:off x="5834645" y="-571654"/>
              <a:ext cx="1145769" cy="2707562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1150857 w 1174870"/>
                <a:gd name="connsiteY3" fmla="*/ 2303047 h 2694826"/>
                <a:gd name="connsiteX4" fmla="*/ 766556 w 1174870"/>
                <a:gd name="connsiteY4" fmla="*/ 2694791 h 2694826"/>
                <a:gd name="connsiteX5" fmla="*/ 376189 w 1174870"/>
                <a:gd name="connsiteY5" fmla="*/ 2285989 h 2694826"/>
                <a:gd name="connsiteX6" fmla="*/ 38503 w 1174870"/>
                <a:gd name="connsiteY6" fmla="*/ 1062207 h 2694826"/>
                <a:gd name="connsiteX7" fmla="*/ 5963 w 1174870"/>
                <a:gd name="connsiteY7" fmla="*/ 915648 h 2694826"/>
                <a:gd name="connsiteX8" fmla="*/ 682983 w 1174870"/>
                <a:gd name="connsiteY8" fmla="*/ 3 h 2694826"/>
                <a:gd name="connsiteX0" fmla="*/ 682983 w 1174870"/>
                <a:gd name="connsiteY0" fmla="*/ 3 h 2694831"/>
                <a:gd name="connsiteX1" fmla="*/ 1164773 w 1174870"/>
                <a:gd name="connsiteY1" fmla="*/ 753275 h 2694831"/>
                <a:gd name="connsiteX2" fmla="*/ 1166458 w 1174870"/>
                <a:gd name="connsiteY2" fmla="*/ 2201447 h 2694831"/>
                <a:gd name="connsiteX3" fmla="*/ 1150857 w 1174870"/>
                <a:gd name="connsiteY3" fmla="*/ 2303047 h 2694831"/>
                <a:gd name="connsiteX4" fmla="*/ 766556 w 1174870"/>
                <a:gd name="connsiteY4" fmla="*/ 2694791 h 2694831"/>
                <a:gd name="connsiteX5" fmla="*/ 376189 w 1174870"/>
                <a:gd name="connsiteY5" fmla="*/ 2285989 h 2694831"/>
                <a:gd name="connsiteX6" fmla="*/ 38503 w 1174870"/>
                <a:gd name="connsiteY6" fmla="*/ 1062207 h 2694831"/>
                <a:gd name="connsiteX7" fmla="*/ 5963 w 1174870"/>
                <a:gd name="connsiteY7" fmla="*/ 915648 h 2694831"/>
                <a:gd name="connsiteX8" fmla="*/ 682983 w 1174870"/>
                <a:gd name="connsiteY8" fmla="*/ 3 h 269483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38503 w 1174870"/>
                <a:gd name="connsiteY5" fmla="*/ 1062207 h 2694826"/>
                <a:gd name="connsiteX6" fmla="*/ 5963 w 1174870"/>
                <a:gd name="connsiteY6" fmla="*/ 915648 h 2694826"/>
                <a:gd name="connsiteX7" fmla="*/ 682983 w 1174870"/>
                <a:gd name="connsiteY7" fmla="*/ 3 h 2694826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5963 w 1174870"/>
                <a:gd name="connsiteY5" fmla="*/ 915648 h 2694826"/>
                <a:gd name="connsiteX6" fmla="*/ 682983 w 1174870"/>
                <a:gd name="connsiteY6" fmla="*/ 3 h 2694826"/>
                <a:gd name="connsiteX0" fmla="*/ 677110 w 1168997"/>
                <a:gd name="connsiteY0" fmla="*/ 3 h 2694826"/>
                <a:gd name="connsiteX1" fmla="*/ 1158900 w 1168997"/>
                <a:gd name="connsiteY1" fmla="*/ 753275 h 2694826"/>
                <a:gd name="connsiteX2" fmla="*/ 1160585 w 1168997"/>
                <a:gd name="connsiteY2" fmla="*/ 2201447 h 2694826"/>
                <a:gd name="connsiteX3" fmla="*/ 760683 w 1168997"/>
                <a:gd name="connsiteY3" fmla="*/ 2694791 h 2694826"/>
                <a:gd name="connsiteX4" fmla="*/ 370316 w 1168997"/>
                <a:gd name="connsiteY4" fmla="*/ 2285989 h 2694826"/>
                <a:gd name="connsiteX5" fmla="*/ 90 w 1168997"/>
                <a:gd name="connsiteY5" fmla="*/ 915648 h 2694826"/>
                <a:gd name="connsiteX6" fmla="*/ 677110 w 1168997"/>
                <a:gd name="connsiteY6" fmla="*/ 3 h 2694826"/>
                <a:gd name="connsiteX0" fmla="*/ 645330 w 1132713"/>
                <a:gd name="connsiteY0" fmla="*/ 142 h 2694965"/>
                <a:gd name="connsiteX1" fmla="*/ 1127120 w 1132713"/>
                <a:gd name="connsiteY1" fmla="*/ 753414 h 2694965"/>
                <a:gd name="connsiteX2" fmla="*/ 1128805 w 1132713"/>
                <a:gd name="connsiteY2" fmla="*/ 2201586 h 2694965"/>
                <a:gd name="connsiteX3" fmla="*/ 728903 w 1132713"/>
                <a:gd name="connsiteY3" fmla="*/ 2694930 h 2694965"/>
                <a:gd name="connsiteX4" fmla="*/ 338536 w 1132713"/>
                <a:gd name="connsiteY4" fmla="*/ 2286128 h 2694965"/>
                <a:gd name="connsiteX5" fmla="*/ 60 w 1132713"/>
                <a:gd name="connsiteY5" fmla="*/ 814187 h 2694965"/>
                <a:gd name="connsiteX6" fmla="*/ 645330 w 1132713"/>
                <a:gd name="connsiteY6" fmla="*/ 142 h 2694965"/>
                <a:gd name="connsiteX0" fmla="*/ 645330 w 1132713"/>
                <a:gd name="connsiteY0" fmla="*/ 49 h 2694872"/>
                <a:gd name="connsiteX1" fmla="*/ 1127120 w 1132713"/>
                <a:gd name="connsiteY1" fmla="*/ 753321 h 2694872"/>
                <a:gd name="connsiteX2" fmla="*/ 1128805 w 1132713"/>
                <a:gd name="connsiteY2" fmla="*/ 2201493 h 2694872"/>
                <a:gd name="connsiteX3" fmla="*/ 728903 w 1132713"/>
                <a:gd name="connsiteY3" fmla="*/ 2694837 h 2694872"/>
                <a:gd name="connsiteX4" fmla="*/ 338536 w 1132713"/>
                <a:gd name="connsiteY4" fmla="*/ 2286035 h 2694872"/>
                <a:gd name="connsiteX5" fmla="*/ 60 w 1132713"/>
                <a:gd name="connsiteY5" fmla="*/ 788694 h 2694872"/>
                <a:gd name="connsiteX6" fmla="*/ 645330 w 1132713"/>
                <a:gd name="connsiteY6" fmla="*/ 49 h 2694872"/>
                <a:gd name="connsiteX0" fmla="*/ 645377 w 1138304"/>
                <a:gd name="connsiteY0" fmla="*/ 49 h 2694872"/>
                <a:gd name="connsiteX1" fmla="*/ 1127167 w 1138304"/>
                <a:gd name="connsiteY1" fmla="*/ 753321 h 2694872"/>
                <a:gd name="connsiteX2" fmla="*/ 1128852 w 1138304"/>
                <a:gd name="connsiteY2" fmla="*/ 2201493 h 2694872"/>
                <a:gd name="connsiteX3" fmla="*/ 728950 w 1138304"/>
                <a:gd name="connsiteY3" fmla="*/ 2694837 h 2694872"/>
                <a:gd name="connsiteX4" fmla="*/ 338583 w 1138304"/>
                <a:gd name="connsiteY4" fmla="*/ 2286035 h 2694872"/>
                <a:gd name="connsiteX5" fmla="*/ 107 w 1138304"/>
                <a:gd name="connsiteY5" fmla="*/ 788694 h 2694872"/>
                <a:gd name="connsiteX6" fmla="*/ 645377 w 1138304"/>
                <a:gd name="connsiteY6" fmla="*/ 49 h 2694872"/>
                <a:gd name="connsiteX0" fmla="*/ 645343 w 1134145"/>
                <a:gd name="connsiteY0" fmla="*/ 1 h 2694824"/>
                <a:gd name="connsiteX1" fmla="*/ 1127133 w 1134145"/>
                <a:gd name="connsiteY1" fmla="*/ 753273 h 2694824"/>
                <a:gd name="connsiteX2" fmla="*/ 1128818 w 1134145"/>
                <a:gd name="connsiteY2" fmla="*/ 2201445 h 2694824"/>
                <a:gd name="connsiteX3" fmla="*/ 728916 w 1134145"/>
                <a:gd name="connsiteY3" fmla="*/ 2694789 h 2694824"/>
                <a:gd name="connsiteX4" fmla="*/ 338549 w 1134145"/>
                <a:gd name="connsiteY4" fmla="*/ 2285987 h 2694824"/>
                <a:gd name="connsiteX5" fmla="*/ 73 w 1134145"/>
                <a:gd name="connsiteY5" fmla="*/ 788646 h 2694824"/>
                <a:gd name="connsiteX6" fmla="*/ 645343 w 1134145"/>
                <a:gd name="connsiteY6" fmla="*/ 1 h 2694824"/>
                <a:gd name="connsiteX0" fmla="*/ 664875 w 1141267"/>
                <a:gd name="connsiteY0" fmla="*/ 0 h 2707523"/>
                <a:gd name="connsiteX1" fmla="*/ 1133965 w 1141267"/>
                <a:gd name="connsiteY1" fmla="*/ 765972 h 2707523"/>
                <a:gd name="connsiteX2" fmla="*/ 1135650 w 1141267"/>
                <a:gd name="connsiteY2" fmla="*/ 2214144 h 2707523"/>
                <a:gd name="connsiteX3" fmla="*/ 735748 w 1141267"/>
                <a:gd name="connsiteY3" fmla="*/ 2707488 h 2707523"/>
                <a:gd name="connsiteX4" fmla="*/ 345381 w 1141267"/>
                <a:gd name="connsiteY4" fmla="*/ 2298686 h 2707523"/>
                <a:gd name="connsiteX5" fmla="*/ 6905 w 1141267"/>
                <a:gd name="connsiteY5" fmla="*/ 801345 h 2707523"/>
                <a:gd name="connsiteX6" fmla="*/ 664875 w 1141267"/>
                <a:gd name="connsiteY6" fmla="*/ 0 h 2707523"/>
                <a:gd name="connsiteX0" fmla="*/ 664875 w 1146501"/>
                <a:gd name="connsiteY0" fmla="*/ 47 h 2707570"/>
                <a:gd name="connsiteX1" fmla="*/ 1133965 w 1146501"/>
                <a:gd name="connsiteY1" fmla="*/ 766019 h 2707570"/>
                <a:gd name="connsiteX2" fmla="*/ 1135650 w 1146501"/>
                <a:gd name="connsiteY2" fmla="*/ 2214191 h 2707570"/>
                <a:gd name="connsiteX3" fmla="*/ 735748 w 1146501"/>
                <a:gd name="connsiteY3" fmla="*/ 2707535 h 2707570"/>
                <a:gd name="connsiteX4" fmla="*/ 345381 w 1146501"/>
                <a:gd name="connsiteY4" fmla="*/ 2298733 h 2707570"/>
                <a:gd name="connsiteX5" fmla="*/ 6905 w 1146501"/>
                <a:gd name="connsiteY5" fmla="*/ 801392 h 2707570"/>
                <a:gd name="connsiteX6" fmla="*/ 664875 w 1146501"/>
                <a:gd name="connsiteY6" fmla="*/ 47 h 2707570"/>
                <a:gd name="connsiteX0" fmla="*/ 664254 w 1145880"/>
                <a:gd name="connsiteY0" fmla="*/ 47 h 2707570"/>
                <a:gd name="connsiteX1" fmla="*/ 1133344 w 1145880"/>
                <a:gd name="connsiteY1" fmla="*/ 766019 h 2707570"/>
                <a:gd name="connsiteX2" fmla="*/ 1135029 w 1145880"/>
                <a:gd name="connsiteY2" fmla="*/ 2214191 h 2707570"/>
                <a:gd name="connsiteX3" fmla="*/ 735127 w 1145880"/>
                <a:gd name="connsiteY3" fmla="*/ 2707535 h 2707570"/>
                <a:gd name="connsiteX4" fmla="*/ 344760 w 1145880"/>
                <a:gd name="connsiteY4" fmla="*/ 2298733 h 2707570"/>
                <a:gd name="connsiteX5" fmla="*/ 6284 w 1145880"/>
                <a:gd name="connsiteY5" fmla="*/ 801392 h 2707570"/>
                <a:gd name="connsiteX6" fmla="*/ 664254 w 1145880"/>
                <a:gd name="connsiteY6" fmla="*/ 47 h 2707570"/>
                <a:gd name="connsiteX0" fmla="*/ 664254 w 1145880"/>
                <a:gd name="connsiteY0" fmla="*/ 47 h 2707569"/>
                <a:gd name="connsiteX1" fmla="*/ 1133344 w 1145880"/>
                <a:gd name="connsiteY1" fmla="*/ 766019 h 2707569"/>
                <a:gd name="connsiteX2" fmla="*/ 1135029 w 1145880"/>
                <a:gd name="connsiteY2" fmla="*/ 2214191 h 2707569"/>
                <a:gd name="connsiteX3" fmla="*/ 735127 w 1145880"/>
                <a:gd name="connsiteY3" fmla="*/ 2707535 h 2707569"/>
                <a:gd name="connsiteX4" fmla="*/ 344760 w 1145880"/>
                <a:gd name="connsiteY4" fmla="*/ 2298733 h 2707569"/>
                <a:gd name="connsiteX5" fmla="*/ 6284 w 1145880"/>
                <a:gd name="connsiteY5" fmla="*/ 801392 h 2707569"/>
                <a:gd name="connsiteX6" fmla="*/ 664254 w 1145880"/>
                <a:gd name="connsiteY6" fmla="*/ 47 h 2707569"/>
                <a:gd name="connsiteX0" fmla="*/ 664143 w 1145769"/>
                <a:gd name="connsiteY0" fmla="*/ 47 h 2707569"/>
                <a:gd name="connsiteX1" fmla="*/ 1133233 w 1145769"/>
                <a:gd name="connsiteY1" fmla="*/ 766019 h 2707569"/>
                <a:gd name="connsiteX2" fmla="*/ 1134918 w 1145769"/>
                <a:gd name="connsiteY2" fmla="*/ 2214191 h 2707569"/>
                <a:gd name="connsiteX3" fmla="*/ 735016 w 1145769"/>
                <a:gd name="connsiteY3" fmla="*/ 2707535 h 2707569"/>
                <a:gd name="connsiteX4" fmla="*/ 344649 w 1145769"/>
                <a:gd name="connsiteY4" fmla="*/ 2298733 h 2707569"/>
                <a:gd name="connsiteX5" fmla="*/ 6173 w 1145769"/>
                <a:gd name="connsiteY5" fmla="*/ 801392 h 2707569"/>
                <a:gd name="connsiteX6" fmla="*/ 664143 w 1145769"/>
                <a:gd name="connsiteY6" fmla="*/ 47 h 2707569"/>
                <a:gd name="connsiteX0" fmla="*/ 664143 w 1145769"/>
                <a:gd name="connsiteY0" fmla="*/ 47 h 2707562"/>
                <a:gd name="connsiteX1" fmla="*/ 1133233 w 1145769"/>
                <a:gd name="connsiteY1" fmla="*/ 766019 h 2707562"/>
                <a:gd name="connsiteX2" fmla="*/ 1134918 w 1145769"/>
                <a:gd name="connsiteY2" fmla="*/ 2214191 h 2707562"/>
                <a:gd name="connsiteX3" fmla="*/ 735016 w 1145769"/>
                <a:gd name="connsiteY3" fmla="*/ 2707535 h 2707562"/>
                <a:gd name="connsiteX4" fmla="*/ 344649 w 1145769"/>
                <a:gd name="connsiteY4" fmla="*/ 2298733 h 2707562"/>
                <a:gd name="connsiteX5" fmla="*/ 6173 w 1145769"/>
                <a:gd name="connsiteY5" fmla="*/ 801392 h 2707562"/>
                <a:gd name="connsiteX6" fmla="*/ 664143 w 1145769"/>
                <a:gd name="connsiteY6" fmla="*/ 47 h 270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5769" h="2707562">
                  <a:moveTo>
                    <a:pt x="664143" y="47"/>
                  </a:moveTo>
                  <a:cubicBezTo>
                    <a:pt x="1074236" y="-5848"/>
                    <a:pt x="1187062" y="534578"/>
                    <a:pt x="1133233" y="766019"/>
                  </a:cubicBezTo>
                  <a:cubicBezTo>
                    <a:pt x="844870" y="1832943"/>
                    <a:pt x="1121656" y="1934667"/>
                    <a:pt x="1134918" y="2214191"/>
                  </a:cubicBezTo>
                  <a:cubicBezTo>
                    <a:pt x="1148180" y="2493715"/>
                    <a:pt x="933977" y="2710378"/>
                    <a:pt x="735016" y="2707535"/>
                  </a:cubicBezTo>
                  <a:cubicBezTo>
                    <a:pt x="536055" y="2704692"/>
                    <a:pt x="429958" y="2558663"/>
                    <a:pt x="344649" y="2298733"/>
                  </a:cubicBezTo>
                  <a:cubicBezTo>
                    <a:pt x="259340" y="2038803"/>
                    <a:pt x="-47076" y="1184506"/>
                    <a:pt x="6173" y="801392"/>
                  </a:cubicBezTo>
                  <a:cubicBezTo>
                    <a:pt x="59422" y="418278"/>
                    <a:pt x="254050" y="5942"/>
                    <a:pt x="664143" y="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DA1A31E-A21C-4F6A-8FE7-F113DF4D63B2}"/>
                </a:ext>
              </a:extLst>
            </p:cNvPr>
            <p:cNvSpPr/>
            <p:nvPr/>
          </p:nvSpPr>
          <p:spPr bwMode="auto">
            <a:xfrm>
              <a:off x="4494062" y="-571654"/>
              <a:ext cx="1145769" cy="2707562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1150857 w 1174870"/>
                <a:gd name="connsiteY3" fmla="*/ 2303047 h 2694826"/>
                <a:gd name="connsiteX4" fmla="*/ 766556 w 1174870"/>
                <a:gd name="connsiteY4" fmla="*/ 2694791 h 2694826"/>
                <a:gd name="connsiteX5" fmla="*/ 376189 w 1174870"/>
                <a:gd name="connsiteY5" fmla="*/ 2285989 h 2694826"/>
                <a:gd name="connsiteX6" fmla="*/ 38503 w 1174870"/>
                <a:gd name="connsiteY6" fmla="*/ 1062207 h 2694826"/>
                <a:gd name="connsiteX7" fmla="*/ 5963 w 1174870"/>
                <a:gd name="connsiteY7" fmla="*/ 915648 h 2694826"/>
                <a:gd name="connsiteX8" fmla="*/ 682983 w 1174870"/>
                <a:gd name="connsiteY8" fmla="*/ 3 h 2694826"/>
                <a:gd name="connsiteX0" fmla="*/ 682983 w 1174870"/>
                <a:gd name="connsiteY0" fmla="*/ 3 h 2694831"/>
                <a:gd name="connsiteX1" fmla="*/ 1164773 w 1174870"/>
                <a:gd name="connsiteY1" fmla="*/ 753275 h 2694831"/>
                <a:gd name="connsiteX2" fmla="*/ 1166458 w 1174870"/>
                <a:gd name="connsiteY2" fmla="*/ 2201447 h 2694831"/>
                <a:gd name="connsiteX3" fmla="*/ 1150857 w 1174870"/>
                <a:gd name="connsiteY3" fmla="*/ 2303047 h 2694831"/>
                <a:gd name="connsiteX4" fmla="*/ 766556 w 1174870"/>
                <a:gd name="connsiteY4" fmla="*/ 2694791 h 2694831"/>
                <a:gd name="connsiteX5" fmla="*/ 376189 w 1174870"/>
                <a:gd name="connsiteY5" fmla="*/ 2285989 h 2694831"/>
                <a:gd name="connsiteX6" fmla="*/ 38503 w 1174870"/>
                <a:gd name="connsiteY6" fmla="*/ 1062207 h 2694831"/>
                <a:gd name="connsiteX7" fmla="*/ 5963 w 1174870"/>
                <a:gd name="connsiteY7" fmla="*/ 915648 h 2694831"/>
                <a:gd name="connsiteX8" fmla="*/ 682983 w 1174870"/>
                <a:gd name="connsiteY8" fmla="*/ 3 h 269483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38503 w 1174870"/>
                <a:gd name="connsiteY5" fmla="*/ 1062207 h 2694826"/>
                <a:gd name="connsiteX6" fmla="*/ 5963 w 1174870"/>
                <a:gd name="connsiteY6" fmla="*/ 915648 h 2694826"/>
                <a:gd name="connsiteX7" fmla="*/ 682983 w 1174870"/>
                <a:gd name="connsiteY7" fmla="*/ 3 h 2694826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5963 w 1174870"/>
                <a:gd name="connsiteY5" fmla="*/ 915648 h 2694826"/>
                <a:gd name="connsiteX6" fmla="*/ 682983 w 1174870"/>
                <a:gd name="connsiteY6" fmla="*/ 3 h 2694826"/>
                <a:gd name="connsiteX0" fmla="*/ 677110 w 1168997"/>
                <a:gd name="connsiteY0" fmla="*/ 3 h 2694826"/>
                <a:gd name="connsiteX1" fmla="*/ 1158900 w 1168997"/>
                <a:gd name="connsiteY1" fmla="*/ 753275 h 2694826"/>
                <a:gd name="connsiteX2" fmla="*/ 1160585 w 1168997"/>
                <a:gd name="connsiteY2" fmla="*/ 2201447 h 2694826"/>
                <a:gd name="connsiteX3" fmla="*/ 760683 w 1168997"/>
                <a:gd name="connsiteY3" fmla="*/ 2694791 h 2694826"/>
                <a:gd name="connsiteX4" fmla="*/ 370316 w 1168997"/>
                <a:gd name="connsiteY4" fmla="*/ 2285989 h 2694826"/>
                <a:gd name="connsiteX5" fmla="*/ 90 w 1168997"/>
                <a:gd name="connsiteY5" fmla="*/ 915648 h 2694826"/>
                <a:gd name="connsiteX6" fmla="*/ 677110 w 1168997"/>
                <a:gd name="connsiteY6" fmla="*/ 3 h 2694826"/>
                <a:gd name="connsiteX0" fmla="*/ 645330 w 1132713"/>
                <a:gd name="connsiteY0" fmla="*/ 142 h 2694965"/>
                <a:gd name="connsiteX1" fmla="*/ 1127120 w 1132713"/>
                <a:gd name="connsiteY1" fmla="*/ 753414 h 2694965"/>
                <a:gd name="connsiteX2" fmla="*/ 1128805 w 1132713"/>
                <a:gd name="connsiteY2" fmla="*/ 2201586 h 2694965"/>
                <a:gd name="connsiteX3" fmla="*/ 728903 w 1132713"/>
                <a:gd name="connsiteY3" fmla="*/ 2694930 h 2694965"/>
                <a:gd name="connsiteX4" fmla="*/ 338536 w 1132713"/>
                <a:gd name="connsiteY4" fmla="*/ 2286128 h 2694965"/>
                <a:gd name="connsiteX5" fmla="*/ 60 w 1132713"/>
                <a:gd name="connsiteY5" fmla="*/ 814187 h 2694965"/>
                <a:gd name="connsiteX6" fmla="*/ 645330 w 1132713"/>
                <a:gd name="connsiteY6" fmla="*/ 142 h 2694965"/>
                <a:gd name="connsiteX0" fmla="*/ 645330 w 1132713"/>
                <a:gd name="connsiteY0" fmla="*/ 49 h 2694872"/>
                <a:gd name="connsiteX1" fmla="*/ 1127120 w 1132713"/>
                <a:gd name="connsiteY1" fmla="*/ 753321 h 2694872"/>
                <a:gd name="connsiteX2" fmla="*/ 1128805 w 1132713"/>
                <a:gd name="connsiteY2" fmla="*/ 2201493 h 2694872"/>
                <a:gd name="connsiteX3" fmla="*/ 728903 w 1132713"/>
                <a:gd name="connsiteY3" fmla="*/ 2694837 h 2694872"/>
                <a:gd name="connsiteX4" fmla="*/ 338536 w 1132713"/>
                <a:gd name="connsiteY4" fmla="*/ 2286035 h 2694872"/>
                <a:gd name="connsiteX5" fmla="*/ 60 w 1132713"/>
                <a:gd name="connsiteY5" fmla="*/ 788694 h 2694872"/>
                <a:gd name="connsiteX6" fmla="*/ 645330 w 1132713"/>
                <a:gd name="connsiteY6" fmla="*/ 49 h 2694872"/>
                <a:gd name="connsiteX0" fmla="*/ 645377 w 1138304"/>
                <a:gd name="connsiteY0" fmla="*/ 49 h 2694872"/>
                <a:gd name="connsiteX1" fmla="*/ 1127167 w 1138304"/>
                <a:gd name="connsiteY1" fmla="*/ 753321 h 2694872"/>
                <a:gd name="connsiteX2" fmla="*/ 1128852 w 1138304"/>
                <a:gd name="connsiteY2" fmla="*/ 2201493 h 2694872"/>
                <a:gd name="connsiteX3" fmla="*/ 728950 w 1138304"/>
                <a:gd name="connsiteY3" fmla="*/ 2694837 h 2694872"/>
                <a:gd name="connsiteX4" fmla="*/ 338583 w 1138304"/>
                <a:gd name="connsiteY4" fmla="*/ 2286035 h 2694872"/>
                <a:gd name="connsiteX5" fmla="*/ 107 w 1138304"/>
                <a:gd name="connsiteY5" fmla="*/ 788694 h 2694872"/>
                <a:gd name="connsiteX6" fmla="*/ 645377 w 1138304"/>
                <a:gd name="connsiteY6" fmla="*/ 49 h 2694872"/>
                <a:gd name="connsiteX0" fmla="*/ 645343 w 1134145"/>
                <a:gd name="connsiteY0" fmla="*/ 1 h 2694824"/>
                <a:gd name="connsiteX1" fmla="*/ 1127133 w 1134145"/>
                <a:gd name="connsiteY1" fmla="*/ 753273 h 2694824"/>
                <a:gd name="connsiteX2" fmla="*/ 1128818 w 1134145"/>
                <a:gd name="connsiteY2" fmla="*/ 2201445 h 2694824"/>
                <a:gd name="connsiteX3" fmla="*/ 728916 w 1134145"/>
                <a:gd name="connsiteY3" fmla="*/ 2694789 h 2694824"/>
                <a:gd name="connsiteX4" fmla="*/ 338549 w 1134145"/>
                <a:gd name="connsiteY4" fmla="*/ 2285987 h 2694824"/>
                <a:gd name="connsiteX5" fmla="*/ 73 w 1134145"/>
                <a:gd name="connsiteY5" fmla="*/ 788646 h 2694824"/>
                <a:gd name="connsiteX6" fmla="*/ 645343 w 1134145"/>
                <a:gd name="connsiteY6" fmla="*/ 1 h 2694824"/>
                <a:gd name="connsiteX0" fmla="*/ 664875 w 1141267"/>
                <a:gd name="connsiteY0" fmla="*/ 0 h 2707523"/>
                <a:gd name="connsiteX1" fmla="*/ 1133965 w 1141267"/>
                <a:gd name="connsiteY1" fmla="*/ 765972 h 2707523"/>
                <a:gd name="connsiteX2" fmla="*/ 1135650 w 1141267"/>
                <a:gd name="connsiteY2" fmla="*/ 2214144 h 2707523"/>
                <a:gd name="connsiteX3" fmla="*/ 735748 w 1141267"/>
                <a:gd name="connsiteY3" fmla="*/ 2707488 h 2707523"/>
                <a:gd name="connsiteX4" fmla="*/ 345381 w 1141267"/>
                <a:gd name="connsiteY4" fmla="*/ 2298686 h 2707523"/>
                <a:gd name="connsiteX5" fmla="*/ 6905 w 1141267"/>
                <a:gd name="connsiteY5" fmla="*/ 801345 h 2707523"/>
                <a:gd name="connsiteX6" fmla="*/ 664875 w 1141267"/>
                <a:gd name="connsiteY6" fmla="*/ 0 h 2707523"/>
                <a:gd name="connsiteX0" fmla="*/ 664875 w 1146501"/>
                <a:gd name="connsiteY0" fmla="*/ 47 h 2707570"/>
                <a:gd name="connsiteX1" fmla="*/ 1133965 w 1146501"/>
                <a:gd name="connsiteY1" fmla="*/ 766019 h 2707570"/>
                <a:gd name="connsiteX2" fmla="*/ 1135650 w 1146501"/>
                <a:gd name="connsiteY2" fmla="*/ 2214191 h 2707570"/>
                <a:gd name="connsiteX3" fmla="*/ 735748 w 1146501"/>
                <a:gd name="connsiteY3" fmla="*/ 2707535 h 2707570"/>
                <a:gd name="connsiteX4" fmla="*/ 345381 w 1146501"/>
                <a:gd name="connsiteY4" fmla="*/ 2298733 h 2707570"/>
                <a:gd name="connsiteX5" fmla="*/ 6905 w 1146501"/>
                <a:gd name="connsiteY5" fmla="*/ 801392 h 2707570"/>
                <a:gd name="connsiteX6" fmla="*/ 664875 w 1146501"/>
                <a:gd name="connsiteY6" fmla="*/ 47 h 2707570"/>
                <a:gd name="connsiteX0" fmla="*/ 664254 w 1145880"/>
                <a:gd name="connsiteY0" fmla="*/ 47 h 2707570"/>
                <a:gd name="connsiteX1" fmla="*/ 1133344 w 1145880"/>
                <a:gd name="connsiteY1" fmla="*/ 766019 h 2707570"/>
                <a:gd name="connsiteX2" fmla="*/ 1135029 w 1145880"/>
                <a:gd name="connsiteY2" fmla="*/ 2214191 h 2707570"/>
                <a:gd name="connsiteX3" fmla="*/ 735127 w 1145880"/>
                <a:gd name="connsiteY3" fmla="*/ 2707535 h 2707570"/>
                <a:gd name="connsiteX4" fmla="*/ 344760 w 1145880"/>
                <a:gd name="connsiteY4" fmla="*/ 2298733 h 2707570"/>
                <a:gd name="connsiteX5" fmla="*/ 6284 w 1145880"/>
                <a:gd name="connsiteY5" fmla="*/ 801392 h 2707570"/>
                <a:gd name="connsiteX6" fmla="*/ 664254 w 1145880"/>
                <a:gd name="connsiteY6" fmla="*/ 47 h 2707570"/>
                <a:gd name="connsiteX0" fmla="*/ 664254 w 1145880"/>
                <a:gd name="connsiteY0" fmla="*/ 47 h 2707569"/>
                <a:gd name="connsiteX1" fmla="*/ 1133344 w 1145880"/>
                <a:gd name="connsiteY1" fmla="*/ 766019 h 2707569"/>
                <a:gd name="connsiteX2" fmla="*/ 1135029 w 1145880"/>
                <a:gd name="connsiteY2" fmla="*/ 2214191 h 2707569"/>
                <a:gd name="connsiteX3" fmla="*/ 735127 w 1145880"/>
                <a:gd name="connsiteY3" fmla="*/ 2707535 h 2707569"/>
                <a:gd name="connsiteX4" fmla="*/ 344760 w 1145880"/>
                <a:gd name="connsiteY4" fmla="*/ 2298733 h 2707569"/>
                <a:gd name="connsiteX5" fmla="*/ 6284 w 1145880"/>
                <a:gd name="connsiteY5" fmla="*/ 801392 h 2707569"/>
                <a:gd name="connsiteX6" fmla="*/ 664254 w 1145880"/>
                <a:gd name="connsiteY6" fmla="*/ 47 h 2707569"/>
                <a:gd name="connsiteX0" fmla="*/ 664143 w 1145769"/>
                <a:gd name="connsiteY0" fmla="*/ 47 h 2707569"/>
                <a:gd name="connsiteX1" fmla="*/ 1133233 w 1145769"/>
                <a:gd name="connsiteY1" fmla="*/ 766019 h 2707569"/>
                <a:gd name="connsiteX2" fmla="*/ 1134918 w 1145769"/>
                <a:gd name="connsiteY2" fmla="*/ 2214191 h 2707569"/>
                <a:gd name="connsiteX3" fmla="*/ 735016 w 1145769"/>
                <a:gd name="connsiteY3" fmla="*/ 2707535 h 2707569"/>
                <a:gd name="connsiteX4" fmla="*/ 344649 w 1145769"/>
                <a:gd name="connsiteY4" fmla="*/ 2298733 h 2707569"/>
                <a:gd name="connsiteX5" fmla="*/ 6173 w 1145769"/>
                <a:gd name="connsiteY5" fmla="*/ 801392 h 2707569"/>
                <a:gd name="connsiteX6" fmla="*/ 664143 w 1145769"/>
                <a:gd name="connsiteY6" fmla="*/ 47 h 2707569"/>
                <a:gd name="connsiteX0" fmla="*/ 664143 w 1145769"/>
                <a:gd name="connsiteY0" fmla="*/ 47 h 2707562"/>
                <a:gd name="connsiteX1" fmla="*/ 1133233 w 1145769"/>
                <a:gd name="connsiteY1" fmla="*/ 766019 h 2707562"/>
                <a:gd name="connsiteX2" fmla="*/ 1134918 w 1145769"/>
                <a:gd name="connsiteY2" fmla="*/ 2214191 h 2707562"/>
                <a:gd name="connsiteX3" fmla="*/ 735016 w 1145769"/>
                <a:gd name="connsiteY3" fmla="*/ 2707535 h 2707562"/>
                <a:gd name="connsiteX4" fmla="*/ 344649 w 1145769"/>
                <a:gd name="connsiteY4" fmla="*/ 2298733 h 2707562"/>
                <a:gd name="connsiteX5" fmla="*/ 6173 w 1145769"/>
                <a:gd name="connsiteY5" fmla="*/ 801392 h 2707562"/>
                <a:gd name="connsiteX6" fmla="*/ 664143 w 1145769"/>
                <a:gd name="connsiteY6" fmla="*/ 47 h 270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5769" h="2707562">
                  <a:moveTo>
                    <a:pt x="664143" y="47"/>
                  </a:moveTo>
                  <a:cubicBezTo>
                    <a:pt x="1074236" y="-5848"/>
                    <a:pt x="1187062" y="534578"/>
                    <a:pt x="1133233" y="766019"/>
                  </a:cubicBezTo>
                  <a:cubicBezTo>
                    <a:pt x="844870" y="1832943"/>
                    <a:pt x="1121656" y="1934667"/>
                    <a:pt x="1134918" y="2214191"/>
                  </a:cubicBezTo>
                  <a:cubicBezTo>
                    <a:pt x="1148180" y="2493715"/>
                    <a:pt x="933977" y="2710378"/>
                    <a:pt x="735016" y="2707535"/>
                  </a:cubicBezTo>
                  <a:cubicBezTo>
                    <a:pt x="536055" y="2704692"/>
                    <a:pt x="429958" y="2558663"/>
                    <a:pt x="344649" y="2298733"/>
                  </a:cubicBezTo>
                  <a:cubicBezTo>
                    <a:pt x="259340" y="2038803"/>
                    <a:pt x="-47076" y="1184506"/>
                    <a:pt x="6173" y="801392"/>
                  </a:cubicBezTo>
                  <a:cubicBezTo>
                    <a:pt x="59422" y="418278"/>
                    <a:pt x="254050" y="5942"/>
                    <a:pt x="664143" y="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E23C1E2-FC10-44DD-804D-3D96B27762A8}"/>
              </a:ext>
            </a:extLst>
          </p:cNvPr>
          <p:cNvGrpSpPr/>
          <p:nvPr/>
        </p:nvGrpSpPr>
        <p:grpSpPr>
          <a:xfrm>
            <a:off x="3919264" y="3984628"/>
            <a:ext cx="2139204" cy="2230929"/>
            <a:chOff x="-378912" y="4023169"/>
            <a:chExt cx="2571817" cy="2682092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E168564-8781-4A00-AAF5-8A67ACE17126}"/>
                </a:ext>
              </a:extLst>
            </p:cNvPr>
            <p:cNvSpPr/>
            <p:nvPr/>
          </p:nvSpPr>
          <p:spPr bwMode="auto">
            <a:xfrm flipH="1">
              <a:off x="1027235" y="4023169"/>
              <a:ext cx="1165670" cy="2682092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5670" h="2682092">
                  <a:moveTo>
                    <a:pt x="745695" y="4"/>
                  </a:moveTo>
                  <a:cubicBezTo>
                    <a:pt x="1119805" y="1517"/>
                    <a:pt x="1160664" y="413885"/>
                    <a:pt x="1163985" y="740576"/>
                  </a:cubicBezTo>
                  <a:cubicBezTo>
                    <a:pt x="1164547" y="1223300"/>
                    <a:pt x="1165108" y="1706024"/>
                    <a:pt x="1165670" y="2188748"/>
                  </a:cubicBezTo>
                  <a:lnTo>
                    <a:pt x="1162769" y="2188748"/>
                  </a:lnTo>
                  <a:lnTo>
                    <a:pt x="1156136" y="2273290"/>
                  </a:lnTo>
                  <a:cubicBezTo>
                    <a:pt x="1118981" y="2506593"/>
                    <a:pt x="958325" y="2682092"/>
                    <a:pt x="765768" y="2682092"/>
                  </a:cubicBezTo>
                  <a:cubicBezTo>
                    <a:pt x="573211" y="2682092"/>
                    <a:pt x="412556" y="2506593"/>
                    <a:pt x="375401" y="2273290"/>
                  </a:cubicBezTo>
                  <a:lnTo>
                    <a:pt x="37715" y="1049508"/>
                  </a:lnTo>
                  <a:cubicBezTo>
                    <a:pt x="23288" y="1002717"/>
                    <a:pt x="12289" y="953718"/>
                    <a:pt x="5175" y="902949"/>
                  </a:cubicBezTo>
                  <a:cubicBezTo>
                    <a:pt x="-51735" y="496800"/>
                    <a:pt x="371585" y="-1509"/>
                    <a:pt x="745695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18D3C5C-D2D8-47DF-A5FD-B7655E6ACB38}"/>
                </a:ext>
              </a:extLst>
            </p:cNvPr>
            <p:cNvSpPr/>
            <p:nvPr/>
          </p:nvSpPr>
          <p:spPr bwMode="auto">
            <a:xfrm>
              <a:off x="-378912" y="4023169"/>
              <a:ext cx="1165670" cy="2682092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5670" h="2682092">
                  <a:moveTo>
                    <a:pt x="745695" y="4"/>
                  </a:moveTo>
                  <a:cubicBezTo>
                    <a:pt x="1119805" y="1517"/>
                    <a:pt x="1160664" y="413885"/>
                    <a:pt x="1163985" y="740576"/>
                  </a:cubicBezTo>
                  <a:cubicBezTo>
                    <a:pt x="1164547" y="1223300"/>
                    <a:pt x="1165108" y="1706024"/>
                    <a:pt x="1165670" y="2188748"/>
                  </a:cubicBezTo>
                  <a:lnTo>
                    <a:pt x="1162769" y="2188748"/>
                  </a:lnTo>
                  <a:lnTo>
                    <a:pt x="1156136" y="2273290"/>
                  </a:lnTo>
                  <a:cubicBezTo>
                    <a:pt x="1118981" y="2506593"/>
                    <a:pt x="958325" y="2682092"/>
                    <a:pt x="765768" y="2682092"/>
                  </a:cubicBezTo>
                  <a:cubicBezTo>
                    <a:pt x="573211" y="2682092"/>
                    <a:pt x="412556" y="2506593"/>
                    <a:pt x="375401" y="2273290"/>
                  </a:cubicBezTo>
                  <a:lnTo>
                    <a:pt x="37715" y="1049508"/>
                  </a:lnTo>
                  <a:cubicBezTo>
                    <a:pt x="23288" y="1002717"/>
                    <a:pt x="12289" y="953718"/>
                    <a:pt x="5175" y="902949"/>
                  </a:cubicBezTo>
                  <a:cubicBezTo>
                    <a:pt x="-51735" y="496800"/>
                    <a:pt x="371585" y="-1509"/>
                    <a:pt x="745695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B03114E-FF29-4E67-984F-BA3C89DD7636}"/>
              </a:ext>
            </a:extLst>
          </p:cNvPr>
          <p:cNvGrpSpPr/>
          <p:nvPr/>
        </p:nvGrpSpPr>
        <p:grpSpPr>
          <a:xfrm>
            <a:off x="1062505" y="1124982"/>
            <a:ext cx="1889736" cy="2209983"/>
            <a:chOff x="5248579" y="3538299"/>
            <a:chExt cx="2673253" cy="312628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1B26651-CF06-4471-B325-8DBC6DDABB30}"/>
                </a:ext>
              </a:extLst>
            </p:cNvPr>
            <p:cNvSpPr/>
            <p:nvPr/>
          </p:nvSpPr>
          <p:spPr bwMode="auto">
            <a:xfrm>
              <a:off x="5248579" y="3538299"/>
              <a:ext cx="1254028" cy="3126280"/>
            </a:xfrm>
            <a:custGeom>
              <a:avLst/>
              <a:gdLst>
                <a:gd name="connsiteX0" fmla="*/ 209809 w 1254028"/>
                <a:gd name="connsiteY0" fmla="*/ 2310051 h 3126280"/>
                <a:gd name="connsiteX1" fmla="*/ 1044219 w 1254028"/>
                <a:gd name="connsiteY1" fmla="*/ 2310051 h 3126280"/>
                <a:gd name="connsiteX2" fmla="*/ 1044219 w 1254028"/>
                <a:gd name="connsiteY2" fmla="*/ 2709075 h 3126280"/>
                <a:gd name="connsiteX3" fmla="*/ 627014 w 1254028"/>
                <a:gd name="connsiteY3" fmla="*/ 3126280 h 3126280"/>
                <a:gd name="connsiteX4" fmla="*/ 209809 w 1254028"/>
                <a:gd name="connsiteY4" fmla="*/ 2709075 h 3126280"/>
                <a:gd name="connsiteX5" fmla="*/ 627014 w 1254028"/>
                <a:gd name="connsiteY5" fmla="*/ 0 h 3126280"/>
                <a:gd name="connsiteX6" fmla="*/ 1254028 w 1254028"/>
                <a:gd name="connsiteY6" fmla="*/ 1193916 h 3126280"/>
                <a:gd name="connsiteX7" fmla="*/ 1091141 w 1254028"/>
                <a:gd name="connsiteY7" fmla="*/ 1996679 h 3126280"/>
                <a:gd name="connsiteX8" fmla="*/ 1028687 w 1254028"/>
                <a:gd name="connsiteY8" fmla="*/ 2099663 h 3126280"/>
                <a:gd name="connsiteX9" fmla="*/ 225342 w 1254028"/>
                <a:gd name="connsiteY9" fmla="*/ 2099663 h 3126280"/>
                <a:gd name="connsiteX10" fmla="*/ 162887 w 1254028"/>
                <a:gd name="connsiteY10" fmla="*/ 1996679 h 3126280"/>
                <a:gd name="connsiteX11" fmla="*/ 0 w 1254028"/>
                <a:gd name="connsiteY11" fmla="*/ 1193916 h 3126280"/>
                <a:gd name="connsiteX12" fmla="*/ 627014 w 1254028"/>
                <a:gd name="connsiteY12" fmla="*/ 0 h 31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4028" h="3126280">
                  <a:moveTo>
                    <a:pt x="209809" y="2310051"/>
                  </a:moveTo>
                  <a:lnTo>
                    <a:pt x="1044219" y="2310051"/>
                  </a:lnTo>
                  <a:lnTo>
                    <a:pt x="1044219" y="2709075"/>
                  </a:lnTo>
                  <a:cubicBezTo>
                    <a:pt x="1044219" y="2939491"/>
                    <a:pt x="857430" y="3126280"/>
                    <a:pt x="627014" y="3126280"/>
                  </a:cubicBezTo>
                  <a:cubicBezTo>
                    <a:pt x="396598" y="3126280"/>
                    <a:pt x="209809" y="2939491"/>
                    <a:pt x="209809" y="2709075"/>
                  </a:cubicBezTo>
                  <a:close/>
                  <a:moveTo>
                    <a:pt x="627014" y="0"/>
                  </a:moveTo>
                  <a:cubicBezTo>
                    <a:pt x="973304" y="0"/>
                    <a:pt x="1254028" y="534534"/>
                    <a:pt x="1254028" y="1193916"/>
                  </a:cubicBezTo>
                  <a:cubicBezTo>
                    <a:pt x="1254028" y="1503002"/>
                    <a:pt x="1192345" y="1784655"/>
                    <a:pt x="1091141" y="1996679"/>
                  </a:cubicBezTo>
                  <a:lnTo>
                    <a:pt x="1028687" y="2099663"/>
                  </a:lnTo>
                  <a:lnTo>
                    <a:pt x="225342" y="2099663"/>
                  </a:lnTo>
                  <a:lnTo>
                    <a:pt x="162887" y="1996679"/>
                  </a:lnTo>
                  <a:cubicBezTo>
                    <a:pt x="61683" y="1784655"/>
                    <a:pt x="0" y="1503002"/>
                    <a:pt x="0" y="1193916"/>
                  </a:cubicBezTo>
                  <a:cubicBezTo>
                    <a:pt x="0" y="534534"/>
                    <a:pt x="280724" y="0"/>
                    <a:pt x="6270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3CDF0E5-2F89-4FC6-9150-7D588CC629CA}"/>
                </a:ext>
              </a:extLst>
            </p:cNvPr>
            <p:cNvSpPr/>
            <p:nvPr/>
          </p:nvSpPr>
          <p:spPr bwMode="auto">
            <a:xfrm>
              <a:off x="6667804" y="3538299"/>
              <a:ext cx="1254028" cy="3126280"/>
            </a:xfrm>
            <a:custGeom>
              <a:avLst/>
              <a:gdLst>
                <a:gd name="connsiteX0" fmla="*/ 209809 w 1254028"/>
                <a:gd name="connsiteY0" fmla="*/ 2310051 h 3126280"/>
                <a:gd name="connsiteX1" fmla="*/ 1044219 w 1254028"/>
                <a:gd name="connsiteY1" fmla="*/ 2310051 h 3126280"/>
                <a:gd name="connsiteX2" fmla="*/ 1044219 w 1254028"/>
                <a:gd name="connsiteY2" fmla="*/ 2709075 h 3126280"/>
                <a:gd name="connsiteX3" fmla="*/ 627014 w 1254028"/>
                <a:gd name="connsiteY3" fmla="*/ 3126280 h 3126280"/>
                <a:gd name="connsiteX4" fmla="*/ 209809 w 1254028"/>
                <a:gd name="connsiteY4" fmla="*/ 2709075 h 3126280"/>
                <a:gd name="connsiteX5" fmla="*/ 627014 w 1254028"/>
                <a:gd name="connsiteY5" fmla="*/ 0 h 3126280"/>
                <a:gd name="connsiteX6" fmla="*/ 1254028 w 1254028"/>
                <a:gd name="connsiteY6" fmla="*/ 1193916 h 3126280"/>
                <a:gd name="connsiteX7" fmla="*/ 1091141 w 1254028"/>
                <a:gd name="connsiteY7" fmla="*/ 1996679 h 3126280"/>
                <a:gd name="connsiteX8" fmla="*/ 1028687 w 1254028"/>
                <a:gd name="connsiteY8" fmla="*/ 2099663 h 3126280"/>
                <a:gd name="connsiteX9" fmla="*/ 225342 w 1254028"/>
                <a:gd name="connsiteY9" fmla="*/ 2099663 h 3126280"/>
                <a:gd name="connsiteX10" fmla="*/ 162887 w 1254028"/>
                <a:gd name="connsiteY10" fmla="*/ 1996679 h 3126280"/>
                <a:gd name="connsiteX11" fmla="*/ 0 w 1254028"/>
                <a:gd name="connsiteY11" fmla="*/ 1193916 h 3126280"/>
                <a:gd name="connsiteX12" fmla="*/ 627014 w 1254028"/>
                <a:gd name="connsiteY12" fmla="*/ 0 h 31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4028" h="3126280">
                  <a:moveTo>
                    <a:pt x="209809" y="2310051"/>
                  </a:moveTo>
                  <a:lnTo>
                    <a:pt x="1044219" y="2310051"/>
                  </a:lnTo>
                  <a:lnTo>
                    <a:pt x="1044219" y="2709075"/>
                  </a:lnTo>
                  <a:cubicBezTo>
                    <a:pt x="1044219" y="2939491"/>
                    <a:pt x="857430" y="3126280"/>
                    <a:pt x="627014" y="3126280"/>
                  </a:cubicBezTo>
                  <a:cubicBezTo>
                    <a:pt x="396598" y="3126280"/>
                    <a:pt x="209809" y="2939491"/>
                    <a:pt x="209809" y="2709075"/>
                  </a:cubicBezTo>
                  <a:close/>
                  <a:moveTo>
                    <a:pt x="627014" y="0"/>
                  </a:moveTo>
                  <a:cubicBezTo>
                    <a:pt x="973304" y="0"/>
                    <a:pt x="1254028" y="534534"/>
                    <a:pt x="1254028" y="1193916"/>
                  </a:cubicBezTo>
                  <a:cubicBezTo>
                    <a:pt x="1254028" y="1503002"/>
                    <a:pt x="1192345" y="1784655"/>
                    <a:pt x="1091141" y="1996679"/>
                  </a:cubicBezTo>
                  <a:lnTo>
                    <a:pt x="1028687" y="2099663"/>
                  </a:lnTo>
                  <a:lnTo>
                    <a:pt x="225342" y="2099663"/>
                  </a:lnTo>
                  <a:lnTo>
                    <a:pt x="162887" y="1996679"/>
                  </a:lnTo>
                  <a:cubicBezTo>
                    <a:pt x="61683" y="1784655"/>
                    <a:pt x="0" y="1503002"/>
                    <a:pt x="0" y="1193916"/>
                  </a:cubicBezTo>
                  <a:cubicBezTo>
                    <a:pt x="0" y="534534"/>
                    <a:pt x="280724" y="0"/>
                    <a:pt x="6270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F10E8A0-6155-43D1-AA08-F413570507AB}"/>
              </a:ext>
            </a:extLst>
          </p:cNvPr>
          <p:cNvGrpSpPr/>
          <p:nvPr/>
        </p:nvGrpSpPr>
        <p:grpSpPr>
          <a:xfrm>
            <a:off x="3917791" y="1105932"/>
            <a:ext cx="2098332" cy="2209983"/>
            <a:chOff x="-1503222" y="898334"/>
            <a:chExt cx="2522680" cy="2656910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E7E87A8-133A-4CBC-A03A-C8ACC4BB7D8D}"/>
                </a:ext>
              </a:extLst>
            </p:cNvPr>
            <p:cNvSpPr/>
            <p:nvPr/>
          </p:nvSpPr>
          <p:spPr bwMode="auto">
            <a:xfrm>
              <a:off x="-1503222" y="898334"/>
              <a:ext cx="1170130" cy="2656910"/>
            </a:xfrm>
            <a:custGeom>
              <a:avLst/>
              <a:gdLst>
                <a:gd name="connsiteX0" fmla="*/ 178667 w 1170130"/>
                <a:gd name="connsiteY0" fmla="*/ 2032579 h 2656910"/>
                <a:gd name="connsiteX1" fmla="*/ 991461 w 1170130"/>
                <a:gd name="connsiteY1" fmla="*/ 2032579 h 2656910"/>
                <a:gd name="connsiteX2" fmla="*/ 968944 w 1170130"/>
                <a:gd name="connsiteY2" fmla="*/ 2190270 h 2656910"/>
                <a:gd name="connsiteX3" fmla="*/ 965971 w 1170130"/>
                <a:gd name="connsiteY3" fmla="*/ 2190270 h 2656910"/>
                <a:gd name="connsiteX4" fmla="*/ 962024 w 1170130"/>
                <a:gd name="connsiteY4" fmla="*/ 2243014 h 2656910"/>
                <a:gd name="connsiteX5" fmla="*/ 585065 w 1170130"/>
                <a:gd name="connsiteY5" fmla="*/ 2656910 h 2656910"/>
                <a:gd name="connsiteX6" fmla="*/ 208106 w 1170130"/>
                <a:gd name="connsiteY6" fmla="*/ 2243014 h 2656910"/>
                <a:gd name="connsiteX7" fmla="*/ 204160 w 1170130"/>
                <a:gd name="connsiteY7" fmla="*/ 2190270 h 2656910"/>
                <a:gd name="connsiteX8" fmla="*/ 201184 w 1170130"/>
                <a:gd name="connsiteY8" fmla="*/ 2190270 h 2656910"/>
                <a:gd name="connsiteX9" fmla="*/ 585065 w 1170130"/>
                <a:gd name="connsiteY9" fmla="*/ 0 h 2656910"/>
                <a:gd name="connsiteX10" fmla="*/ 1170130 w 1170130"/>
                <a:gd name="connsiteY10" fmla="*/ 742583 h 2656910"/>
                <a:gd name="connsiteX11" fmla="*/ 1158244 w 1170130"/>
                <a:gd name="connsiteY11" fmla="*/ 892239 h 2656910"/>
                <a:gd name="connsiteX12" fmla="*/ 1148206 w 1170130"/>
                <a:gd name="connsiteY12" fmla="*/ 933280 h 2656910"/>
                <a:gd name="connsiteX13" fmla="*/ 1148434 w 1170130"/>
                <a:gd name="connsiteY13" fmla="*/ 933280 h 2656910"/>
                <a:gd name="connsiteX14" fmla="*/ 1011870 w 1170130"/>
                <a:gd name="connsiteY14" fmla="*/ 1889655 h 2656910"/>
                <a:gd name="connsiteX15" fmla="*/ 158258 w 1170130"/>
                <a:gd name="connsiteY15" fmla="*/ 1889655 h 2656910"/>
                <a:gd name="connsiteX16" fmla="*/ 21694 w 1170130"/>
                <a:gd name="connsiteY16" fmla="*/ 933280 h 2656910"/>
                <a:gd name="connsiteX17" fmla="*/ 21924 w 1170130"/>
                <a:gd name="connsiteY17" fmla="*/ 933280 h 2656910"/>
                <a:gd name="connsiteX18" fmla="*/ 11887 w 1170130"/>
                <a:gd name="connsiteY18" fmla="*/ 892239 h 2656910"/>
                <a:gd name="connsiteX19" fmla="*/ 0 w 1170130"/>
                <a:gd name="connsiteY19" fmla="*/ 742583 h 2656910"/>
                <a:gd name="connsiteX20" fmla="*/ 585065 w 1170130"/>
                <a:gd name="connsiteY20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0130" h="2656910">
                  <a:moveTo>
                    <a:pt x="178667" y="2032579"/>
                  </a:moveTo>
                  <a:lnTo>
                    <a:pt x="991461" y="2032579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close/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39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1011870" y="1889655"/>
                  </a:lnTo>
                  <a:lnTo>
                    <a:pt x="158258" y="1889655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39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27A90A8-C587-4B7E-BA72-471018E53680}"/>
                </a:ext>
              </a:extLst>
            </p:cNvPr>
            <p:cNvSpPr/>
            <p:nvPr/>
          </p:nvSpPr>
          <p:spPr bwMode="auto">
            <a:xfrm>
              <a:off x="-150672" y="898334"/>
              <a:ext cx="1170130" cy="2656910"/>
            </a:xfrm>
            <a:custGeom>
              <a:avLst/>
              <a:gdLst>
                <a:gd name="connsiteX0" fmla="*/ 178667 w 1170130"/>
                <a:gd name="connsiteY0" fmla="*/ 2032579 h 2656910"/>
                <a:gd name="connsiteX1" fmla="*/ 991461 w 1170130"/>
                <a:gd name="connsiteY1" fmla="*/ 2032579 h 2656910"/>
                <a:gd name="connsiteX2" fmla="*/ 968944 w 1170130"/>
                <a:gd name="connsiteY2" fmla="*/ 2190270 h 2656910"/>
                <a:gd name="connsiteX3" fmla="*/ 965971 w 1170130"/>
                <a:gd name="connsiteY3" fmla="*/ 2190270 h 2656910"/>
                <a:gd name="connsiteX4" fmla="*/ 962024 w 1170130"/>
                <a:gd name="connsiteY4" fmla="*/ 2243014 h 2656910"/>
                <a:gd name="connsiteX5" fmla="*/ 585065 w 1170130"/>
                <a:gd name="connsiteY5" fmla="*/ 2656910 h 2656910"/>
                <a:gd name="connsiteX6" fmla="*/ 208106 w 1170130"/>
                <a:gd name="connsiteY6" fmla="*/ 2243014 h 2656910"/>
                <a:gd name="connsiteX7" fmla="*/ 204160 w 1170130"/>
                <a:gd name="connsiteY7" fmla="*/ 2190270 h 2656910"/>
                <a:gd name="connsiteX8" fmla="*/ 201184 w 1170130"/>
                <a:gd name="connsiteY8" fmla="*/ 2190270 h 2656910"/>
                <a:gd name="connsiteX9" fmla="*/ 585065 w 1170130"/>
                <a:gd name="connsiteY9" fmla="*/ 0 h 2656910"/>
                <a:gd name="connsiteX10" fmla="*/ 1170130 w 1170130"/>
                <a:gd name="connsiteY10" fmla="*/ 742583 h 2656910"/>
                <a:gd name="connsiteX11" fmla="*/ 1158244 w 1170130"/>
                <a:gd name="connsiteY11" fmla="*/ 892239 h 2656910"/>
                <a:gd name="connsiteX12" fmla="*/ 1148206 w 1170130"/>
                <a:gd name="connsiteY12" fmla="*/ 933280 h 2656910"/>
                <a:gd name="connsiteX13" fmla="*/ 1148434 w 1170130"/>
                <a:gd name="connsiteY13" fmla="*/ 933280 h 2656910"/>
                <a:gd name="connsiteX14" fmla="*/ 1011870 w 1170130"/>
                <a:gd name="connsiteY14" fmla="*/ 1889655 h 2656910"/>
                <a:gd name="connsiteX15" fmla="*/ 158258 w 1170130"/>
                <a:gd name="connsiteY15" fmla="*/ 1889655 h 2656910"/>
                <a:gd name="connsiteX16" fmla="*/ 21694 w 1170130"/>
                <a:gd name="connsiteY16" fmla="*/ 933280 h 2656910"/>
                <a:gd name="connsiteX17" fmla="*/ 21924 w 1170130"/>
                <a:gd name="connsiteY17" fmla="*/ 933280 h 2656910"/>
                <a:gd name="connsiteX18" fmla="*/ 11887 w 1170130"/>
                <a:gd name="connsiteY18" fmla="*/ 892239 h 2656910"/>
                <a:gd name="connsiteX19" fmla="*/ 0 w 1170130"/>
                <a:gd name="connsiteY19" fmla="*/ 742583 h 2656910"/>
                <a:gd name="connsiteX20" fmla="*/ 585065 w 1170130"/>
                <a:gd name="connsiteY20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0130" h="2656910">
                  <a:moveTo>
                    <a:pt x="178667" y="2032579"/>
                  </a:moveTo>
                  <a:lnTo>
                    <a:pt x="991461" y="2032579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close/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39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1011870" y="1889655"/>
                  </a:lnTo>
                  <a:lnTo>
                    <a:pt x="158258" y="1889655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39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B56615B-444A-4FC5-8EC6-8F639920C00E}"/>
              </a:ext>
            </a:extLst>
          </p:cNvPr>
          <p:cNvGrpSpPr/>
          <p:nvPr/>
        </p:nvGrpSpPr>
        <p:grpSpPr>
          <a:xfrm>
            <a:off x="945300" y="3992524"/>
            <a:ext cx="2086044" cy="2209983"/>
            <a:chOff x="-4475714" y="4489776"/>
            <a:chExt cx="2507907" cy="2656910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BD68BC8-E71B-4F6A-AA95-9FF63BFF1E5E}"/>
                </a:ext>
              </a:extLst>
            </p:cNvPr>
            <p:cNvSpPr/>
            <p:nvPr/>
          </p:nvSpPr>
          <p:spPr bwMode="auto">
            <a:xfrm>
              <a:off x="-4475714" y="4489776"/>
              <a:ext cx="1170130" cy="2656910"/>
            </a:xfrm>
            <a:custGeom>
              <a:avLst/>
              <a:gdLst>
                <a:gd name="connsiteX0" fmla="*/ 585065 w 1170130"/>
                <a:gd name="connsiteY0" fmla="*/ 0 h 2656910"/>
                <a:gd name="connsiteX1" fmla="*/ 1170130 w 1170130"/>
                <a:gd name="connsiteY1" fmla="*/ 742583 h 2656910"/>
                <a:gd name="connsiteX2" fmla="*/ 1158244 w 1170130"/>
                <a:gd name="connsiteY2" fmla="*/ 892240 h 2656910"/>
                <a:gd name="connsiteX3" fmla="*/ 1148206 w 1170130"/>
                <a:gd name="connsiteY3" fmla="*/ 933280 h 2656910"/>
                <a:gd name="connsiteX4" fmla="*/ 1148434 w 1170130"/>
                <a:gd name="connsiteY4" fmla="*/ 933280 h 2656910"/>
                <a:gd name="connsiteX5" fmla="*/ 968944 w 1170130"/>
                <a:gd name="connsiteY5" fmla="*/ 2190270 h 2656910"/>
                <a:gd name="connsiteX6" fmla="*/ 965971 w 1170130"/>
                <a:gd name="connsiteY6" fmla="*/ 2190270 h 2656910"/>
                <a:gd name="connsiteX7" fmla="*/ 962024 w 1170130"/>
                <a:gd name="connsiteY7" fmla="*/ 2243014 h 2656910"/>
                <a:gd name="connsiteX8" fmla="*/ 585065 w 1170130"/>
                <a:gd name="connsiteY8" fmla="*/ 2656910 h 2656910"/>
                <a:gd name="connsiteX9" fmla="*/ 208106 w 1170130"/>
                <a:gd name="connsiteY9" fmla="*/ 2243014 h 2656910"/>
                <a:gd name="connsiteX10" fmla="*/ 204160 w 1170130"/>
                <a:gd name="connsiteY10" fmla="*/ 2190270 h 2656910"/>
                <a:gd name="connsiteX11" fmla="*/ 201184 w 1170130"/>
                <a:gd name="connsiteY11" fmla="*/ 2190270 h 2656910"/>
                <a:gd name="connsiteX12" fmla="*/ 21694 w 1170130"/>
                <a:gd name="connsiteY12" fmla="*/ 933280 h 2656910"/>
                <a:gd name="connsiteX13" fmla="*/ 21924 w 1170130"/>
                <a:gd name="connsiteY13" fmla="*/ 933280 h 2656910"/>
                <a:gd name="connsiteX14" fmla="*/ 11887 w 1170130"/>
                <a:gd name="connsiteY14" fmla="*/ 892240 h 2656910"/>
                <a:gd name="connsiteX15" fmla="*/ 0 w 1170130"/>
                <a:gd name="connsiteY15" fmla="*/ 742583 h 2656910"/>
                <a:gd name="connsiteX16" fmla="*/ 585065 w 1170130"/>
                <a:gd name="connsiteY16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0130" h="2656910"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40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40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35D24F7-4801-481A-9C39-6DD5E8162B43}"/>
                </a:ext>
              </a:extLst>
            </p:cNvPr>
            <p:cNvSpPr/>
            <p:nvPr/>
          </p:nvSpPr>
          <p:spPr bwMode="auto">
            <a:xfrm>
              <a:off x="-3137937" y="4489776"/>
              <a:ext cx="1170130" cy="2656910"/>
            </a:xfrm>
            <a:custGeom>
              <a:avLst/>
              <a:gdLst>
                <a:gd name="connsiteX0" fmla="*/ 585065 w 1170130"/>
                <a:gd name="connsiteY0" fmla="*/ 0 h 2656910"/>
                <a:gd name="connsiteX1" fmla="*/ 1170130 w 1170130"/>
                <a:gd name="connsiteY1" fmla="*/ 742583 h 2656910"/>
                <a:gd name="connsiteX2" fmla="*/ 1158244 w 1170130"/>
                <a:gd name="connsiteY2" fmla="*/ 892240 h 2656910"/>
                <a:gd name="connsiteX3" fmla="*/ 1148206 w 1170130"/>
                <a:gd name="connsiteY3" fmla="*/ 933280 h 2656910"/>
                <a:gd name="connsiteX4" fmla="*/ 1148434 w 1170130"/>
                <a:gd name="connsiteY4" fmla="*/ 933280 h 2656910"/>
                <a:gd name="connsiteX5" fmla="*/ 968944 w 1170130"/>
                <a:gd name="connsiteY5" fmla="*/ 2190270 h 2656910"/>
                <a:gd name="connsiteX6" fmla="*/ 965971 w 1170130"/>
                <a:gd name="connsiteY6" fmla="*/ 2190270 h 2656910"/>
                <a:gd name="connsiteX7" fmla="*/ 962024 w 1170130"/>
                <a:gd name="connsiteY7" fmla="*/ 2243014 h 2656910"/>
                <a:gd name="connsiteX8" fmla="*/ 585065 w 1170130"/>
                <a:gd name="connsiteY8" fmla="*/ 2656910 h 2656910"/>
                <a:gd name="connsiteX9" fmla="*/ 208106 w 1170130"/>
                <a:gd name="connsiteY9" fmla="*/ 2243014 h 2656910"/>
                <a:gd name="connsiteX10" fmla="*/ 204160 w 1170130"/>
                <a:gd name="connsiteY10" fmla="*/ 2190270 h 2656910"/>
                <a:gd name="connsiteX11" fmla="*/ 201184 w 1170130"/>
                <a:gd name="connsiteY11" fmla="*/ 2190270 h 2656910"/>
                <a:gd name="connsiteX12" fmla="*/ 21694 w 1170130"/>
                <a:gd name="connsiteY12" fmla="*/ 933280 h 2656910"/>
                <a:gd name="connsiteX13" fmla="*/ 21924 w 1170130"/>
                <a:gd name="connsiteY13" fmla="*/ 933280 h 2656910"/>
                <a:gd name="connsiteX14" fmla="*/ 11887 w 1170130"/>
                <a:gd name="connsiteY14" fmla="*/ 892240 h 2656910"/>
                <a:gd name="connsiteX15" fmla="*/ 0 w 1170130"/>
                <a:gd name="connsiteY15" fmla="*/ 742583 h 2656910"/>
                <a:gd name="connsiteX16" fmla="*/ 585065 w 1170130"/>
                <a:gd name="connsiteY16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0130" h="2656910"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40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40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8DB1D6-EF2D-4607-B06C-FB61DA513B90}"/>
              </a:ext>
            </a:extLst>
          </p:cNvPr>
          <p:cNvGrpSpPr/>
          <p:nvPr/>
        </p:nvGrpSpPr>
        <p:grpSpPr>
          <a:xfrm>
            <a:off x="7075560" y="891121"/>
            <a:ext cx="1630290" cy="2596981"/>
            <a:chOff x="10742566" y="-89084"/>
            <a:chExt cx="2066244" cy="329143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65A2B07-C145-453E-90BC-A1B786A69728}"/>
                </a:ext>
              </a:extLst>
            </p:cNvPr>
            <p:cNvSpPr/>
            <p:nvPr/>
          </p:nvSpPr>
          <p:spPr bwMode="auto">
            <a:xfrm rot="20700000">
              <a:off x="10742566" y="920738"/>
              <a:ext cx="832124" cy="2281614"/>
            </a:xfrm>
            <a:custGeom>
              <a:avLst/>
              <a:gdLst>
                <a:gd name="connsiteX0" fmla="*/ 414674 w 1907486"/>
                <a:gd name="connsiteY0" fmla="*/ 3558748 h 4765974"/>
                <a:gd name="connsiteX1" fmla="*/ 1605000 w 1907486"/>
                <a:gd name="connsiteY1" fmla="*/ 3558748 h 4765974"/>
                <a:gd name="connsiteX2" fmla="*/ 1605000 w 1907486"/>
                <a:gd name="connsiteY2" fmla="*/ 4200765 h 4765974"/>
                <a:gd name="connsiteX3" fmla="*/ 1009837 w 1907486"/>
                <a:gd name="connsiteY3" fmla="*/ 4765974 h 4765974"/>
                <a:gd name="connsiteX4" fmla="*/ 414674 w 1907486"/>
                <a:gd name="connsiteY4" fmla="*/ 4200765 h 4765974"/>
                <a:gd name="connsiteX5" fmla="*/ 1066342 w 1907486"/>
                <a:gd name="connsiteY5" fmla="*/ 143 h 4765974"/>
                <a:gd name="connsiteX6" fmla="*/ 1162547 w 1907486"/>
                <a:gd name="connsiteY6" fmla="*/ 6194 h 4765974"/>
                <a:gd name="connsiteX7" fmla="*/ 1884138 w 1907486"/>
                <a:gd name="connsiteY7" fmla="*/ 1722830 h 4765974"/>
                <a:gd name="connsiteX8" fmla="*/ 1729746 w 1907486"/>
                <a:gd name="connsiteY8" fmla="*/ 2326061 h 4765974"/>
                <a:gd name="connsiteX9" fmla="*/ 1680985 w 1907486"/>
                <a:gd name="connsiteY9" fmla="*/ 2786112 h 4765974"/>
                <a:gd name="connsiteX10" fmla="*/ 1667178 w 1907486"/>
                <a:gd name="connsiteY10" fmla="*/ 3114395 h 4765974"/>
                <a:gd name="connsiteX11" fmla="*/ 1657862 w 1907486"/>
                <a:gd name="connsiteY11" fmla="*/ 3364918 h 4765974"/>
                <a:gd name="connsiteX12" fmla="*/ 356977 w 1907486"/>
                <a:gd name="connsiteY12" fmla="*/ 3364918 h 4765974"/>
                <a:gd name="connsiteX13" fmla="*/ 98917 w 1907486"/>
                <a:gd name="connsiteY13" fmla="*/ 2466436 h 4765974"/>
                <a:gd name="connsiteX14" fmla="*/ 98932 w 1907486"/>
                <a:gd name="connsiteY14" fmla="*/ 2466433 h 4765974"/>
                <a:gd name="connsiteX15" fmla="*/ 65500 w 1907486"/>
                <a:gd name="connsiteY15" fmla="*/ 2350982 h 4765974"/>
                <a:gd name="connsiteX16" fmla="*/ 23348 w 1907486"/>
                <a:gd name="connsiteY16" fmla="*/ 1445116 h 4765974"/>
                <a:gd name="connsiteX17" fmla="*/ 970798 w 1907486"/>
                <a:gd name="connsiteY17" fmla="*/ 10265 h 4765974"/>
                <a:gd name="connsiteX18" fmla="*/ 1066342 w 1907486"/>
                <a:gd name="connsiteY18" fmla="*/ 143 h 47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07486" h="4765974">
                  <a:moveTo>
                    <a:pt x="414674" y="3558748"/>
                  </a:moveTo>
                  <a:lnTo>
                    <a:pt x="1605000" y="3558748"/>
                  </a:lnTo>
                  <a:lnTo>
                    <a:pt x="1605000" y="4200765"/>
                  </a:lnTo>
                  <a:cubicBezTo>
                    <a:pt x="1605000" y="4512921"/>
                    <a:pt x="1338537" y="4765974"/>
                    <a:pt x="1009837" y="4765974"/>
                  </a:cubicBezTo>
                  <a:cubicBezTo>
                    <a:pt x="681138" y="4765974"/>
                    <a:pt x="414674" y="4512921"/>
                    <a:pt x="414674" y="4200765"/>
                  </a:cubicBezTo>
                  <a:close/>
                  <a:moveTo>
                    <a:pt x="1066342" y="143"/>
                  </a:moveTo>
                  <a:cubicBezTo>
                    <a:pt x="1098332" y="-575"/>
                    <a:pt x="1130432" y="1401"/>
                    <a:pt x="1162547" y="6194"/>
                  </a:cubicBezTo>
                  <a:cubicBezTo>
                    <a:pt x="1676390" y="82884"/>
                    <a:pt x="1999457" y="851446"/>
                    <a:pt x="1884138" y="1722830"/>
                  </a:cubicBezTo>
                  <a:cubicBezTo>
                    <a:pt x="1855308" y="1940675"/>
                    <a:pt x="1762832" y="2139510"/>
                    <a:pt x="1729746" y="2326061"/>
                  </a:cubicBezTo>
                  <a:cubicBezTo>
                    <a:pt x="1696662" y="2512612"/>
                    <a:pt x="1692303" y="2553399"/>
                    <a:pt x="1680985" y="2786112"/>
                  </a:cubicBezTo>
                  <a:cubicBezTo>
                    <a:pt x="1675326" y="2902469"/>
                    <a:pt x="1671077" y="3009587"/>
                    <a:pt x="1667178" y="3114395"/>
                  </a:cubicBezTo>
                  <a:lnTo>
                    <a:pt x="1657862" y="3364918"/>
                  </a:lnTo>
                  <a:lnTo>
                    <a:pt x="356977" y="3364918"/>
                  </a:lnTo>
                  <a:lnTo>
                    <a:pt x="98917" y="2466436"/>
                  </a:lnTo>
                  <a:lnTo>
                    <a:pt x="98932" y="2466433"/>
                  </a:lnTo>
                  <a:lnTo>
                    <a:pt x="65500" y="2350982"/>
                  </a:lnTo>
                  <a:cubicBezTo>
                    <a:pt x="-1493" y="2084194"/>
                    <a:pt x="-19896" y="1771885"/>
                    <a:pt x="23348" y="1445116"/>
                  </a:cubicBezTo>
                  <a:cubicBezTo>
                    <a:pt x="124253" y="682656"/>
                    <a:pt x="527362" y="94112"/>
                    <a:pt x="970798" y="10265"/>
                  </a:cubicBezTo>
                  <a:cubicBezTo>
                    <a:pt x="1002472" y="4276"/>
                    <a:pt x="1034352" y="862"/>
                    <a:pt x="1066342" y="14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15ADEE3-0209-417D-BDFB-4C2CECC0C66C}"/>
                </a:ext>
              </a:extLst>
            </p:cNvPr>
            <p:cNvSpPr/>
            <p:nvPr/>
          </p:nvSpPr>
          <p:spPr bwMode="auto">
            <a:xfrm rot="900000" flipH="1">
              <a:off x="11976686" y="-89084"/>
              <a:ext cx="832124" cy="2281614"/>
            </a:xfrm>
            <a:custGeom>
              <a:avLst/>
              <a:gdLst>
                <a:gd name="connsiteX0" fmla="*/ 414674 w 1907486"/>
                <a:gd name="connsiteY0" fmla="*/ 3558748 h 4765974"/>
                <a:gd name="connsiteX1" fmla="*/ 1605000 w 1907486"/>
                <a:gd name="connsiteY1" fmla="*/ 3558748 h 4765974"/>
                <a:gd name="connsiteX2" fmla="*/ 1605000 w 1907486"/>
                <a:gd name="connsiteY2" fmla="*/ 4200765 h 4765974"/>
                <a:gd name="connsiteX3" fmla="*/ 1009837 w 1907486"/>
                <a:gd name="connsiteY3" fmla="*/ 4765974 h 4765974"/>
                <a:gd name="connsiteX4" fmla="*/ 414674 w 1907486"/>
                <a:gd name="connsiteY4" fmla="*/ 4200765 h 4765974"/>
                <a:gd name="connsiteX5" fmla="*/ 1066342 w 1907486"/>
                <a:gd name="connsiteY5" fmla="*/ 143 h 4765974"/>
                <a:gd name="connsiteX6" fmla="*/ 1162547 w 1907486"/>
                <a:gd name="connsiteY6" fmla="*/ 6194 h 4765974"/>
                <a:gd name="connsiteX7" fmla="*/ 1884138 w 1907486"/>
                <a:gd name="connsiteY7" fmla="*/ 1722830 h 4765974"/>
                <a:gd name="connsiteX8" fmla="*/ 1729746 w 1907486"/>
                <a:gd name="connsiteY8" fmla="*/ 2326061 h 4765974"/>
                <a:gd name="connsiteX9" fmla="*/ 1680985 w 1907486"/>
                <a:gd name="connsiteY9" fmla="*/ 2786112 h 4765974"/>
                <a:gd name="connsiteX10" fmla="*/ 1667178 w 1907486"/>
                <a:gd name="connsiteY10" fmla="*/ 3114395 h 4765974"/>
                <a:gd name="connsiteX11" fmla="*/ 1657862 w 1907486"/>
                <a:gd name="connsiteY11" fmla="*/ 3364918 h 4765974"/>
                <a:gd name="connsiteX12" fmla="*/ 356977 w 1907486"/>
                <a:gd name="connsiteY12" fmla="*/ 3364918 h 4765974"/>
                <a:gd name="connsiteX13" fmla="*/ 98917 w 1907486"/>
                <a:gd name="connsiteY13" fmla="*/ 2466436 h 4765974"/>
                <a:gd name="connsiteX14" fmla="*/ 98932 w 1907486"/>
                <a:gd name="connsiteY14" fmla="*/ 2466433 h 4765974"/>
                <a:gd name="connsiteX15" fmla="*/ 65500 w 1907486"/>
                <a:gd name="connsiteY15" fmla="*/ 2350982 h 4765974"/>
                <a:gd name="connsiteX16" fmla="*/ 23348 w 1907486"/>
                <a:gd name="connsiteY16" fmla="*/ 1445116 h 4765974"/>
                <a:gd name="connsiteX17" fmla="*/ 970798 w 1907486"/>
                <a:gd name="connsiteY17" fmla="*/ 10265 h 4765974"/>
                <a:gd name="connsiteX18" fmla="*/ 1066342 w 1907486"/>
                <a:gd name="connsiteY18" fmla="*/ 143 h 47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07486" h="4765974">
                  <a:moveTo>
                    <a:pt x="414674" y="3558748"/>
                  </a:moveTo>
                  <a:lnTo>
                    <a:pt x="1605000" y="3558748"/>
                  </a:lnTo>
                  <a:lnTo>
                    <a:pt x="1605000" y="4200765"/>
                  </a:lnTo>
                  <a:cubicBezTo>
                    <a:pt x="1605000" y="4512921"/>
                    <a:pt x="1338537" y="4765974"/>
                    <a:pt x="1009837" y="4765974"/>
                  </a:cubicBezTo>
                  <a:cubicBezTo>
                    <a:pt x="681138" y="4765974"/>
                    <a:pt x="414674" y="4512921"/>
                    <a:pt x="414674" y="4200765"/>
                  </a:cubicBezTo>
                  <a:close/>
                  <a:moveTo>
                    <a:pt x="1066342" y="143"/>
                  </a:moveTo>
                  <a:cubicBezTo>
                    <a:pt x="1098332" y="-575"/>
                    <a:pt x="1130432" y="1401"/>
                    <a:pt x="1162547" y="6194"/>
                  </a:cubicBezTo>
                  <a:cubicBezTo>
                    <a:pt x="1676390" y="82884"/>
                    <a:pt x="1999457" y="851446"/>
                    <a:pt x="1884138" y="1722830"/>
                  </a:cubicBezTo>
                  <a:cubicBezTo>
                    <a:pt x="1855308" y="1940675"/>
                    <a:pt x="1762832" y="2139510"/>
                    <a:pt x="1729746" y="2326061"/>
                  </a:cubicBezTo>
                  <a:cubicBezTo>
                    <a:pt x="1696662" y="2512612"/>
                    <a:pt x="1692303" y="2553399"/>
                    <a:pt x="1680985" y="2786112"/>
                  </a:cubicBezTo>
                  <a:cubicBezTo>
                    <a:pt x="1675326" y="2902469"/>
                    <a:pt x="1671077" y="3009587"/>
                    <a:pt x="1667178" y="3114395"/>
                  </a:cubicBezTo>
                  <a:lnTo>
                    <a:pt x="1657862" y="3364918"/>
                  </a:lnTo>
                  <a:lnTo>
                    <a:pt x="356977" y="3364918"/>
                  </a:lnTo>
                  <a:lnTo>
                    <a:pt x="98917" y="2466436"/>
                  </a:lnTo>
                  <a:lnTo>
                    <a:pt x="98932" y="2466433"/>
                  </a:lnTo>
                  <a:lnTo>
                    <a:pt x="65500" y="2350982"/>
                  </a:lnTo>
                  <a:cubicBezTo>
                    <a:pt x="-1493" y="2084194"/>
                    <a:pt x="-19896" y="1771885"/>
                    <a:pt x="23348" y="1445116"/>
                  </a:cubicBezTo>
                  <a:cubicBezTo>
                    <a:pt x="124253" y="682656"/>
                    <a:pt x="527362" y="94112"/>
                    <a:pt x="970798" y="10265"/>
                  </a:cubicBezTo>
                  <a:cubicBezTo>
                    <a:pt x="1002472" y="4276"/>
                    <a:pt x="1034352" y="862"/>
                    <a:pt x="1066342" y="14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626946-B869-4BE6-B224-CFEC60DE6117}"/>
              </a:ext>
            </a:extLst>
          </p:cNvPr>
          <p:cNvGrpSpPr/>
          <p:nvPr/>
        </p:nvGrpSpPr>
        <p:grpSpPr>
          <a:xfrm>
            <a:off x="7027815" y="3856119"/>
            <a:ext cx="1754235" cy="2487531"/>
            <a:chOff x="10742565" y="3707551"/>
            <a:chExt cx="2221732" cy="31504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F3C85E3-E8A5-4300-B5E7-98BE8C740803}"/>
                </a:ext>
              </a:extLst>
            </p:cNvPr>
            <p:cNvSpPr/>
            <p:nvPr/>
          </p:nvSpPr>
          <p:spPr bwMode="auto">
            <a:xfrm flipH="1">
              <a:off x="12011261" y="3707551"/>
              <a:ext cx="953036" cy="2252115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1150857 w 1174870"/>
                <a:gd name="connsiteY3" fmla="*/ 2303047 h 2694826"/>
                <a:gd name="connsiteX4" fmla="*/ 766556 w 1174870"/>
                <a:gd name="connsiteY4" fmla="*/ 2694791 h 2694826"/>
                <a:gd name="connsiteX5" fmla="*/ 376189 w 1174870"/>
                <a:gd name="connsiteY5" fmla="*/ 2285989 h 2694826"/>
                <a:gd name="connsiteX6" fmla="*/ 38503 w 1174870"/>
                <a:gd name="connsiteY6" fmla="*/ 1062207 h 2694826"/>
                <a:gd name="connsiteX7" fmla="*/ 5963 w 1174870"/>
                <a:gd name="connsiteY7" fmla="*/ 915648 h 2694826"/>
                <a:gd name="connsiteX8" fmla="*/ 682983 w 1174870"/>
                <a:gd name="connsiteY8" fmla="*/ 3 h 2694826"/>
                <a:gd name="connsiteX0" fmla="*/ 682983 w 1174870"/>
                <a:gd name="connsiteY0" fmla="*/ 3 h 2694831"/>
                <a:gd name="connsiteX1" fmla="*/ 1164773 w 1174870"/>
                <a:gd name="connsiteY1" fmla="*/ 753275 h 2694831"/>
                <a:gd name="connsiteX2" fmla="*/ 1166458 w 1174870"/>
                <a:gd name="connsiteY2" fmla="*/ 2201447 h 2694831"/>
                <a:gd name="connsiteX3" fmla="*/ 1150857 w 1174870"/>
                <a:gd name="connsiteY3" fmla="*/ 2303047 h 2694831"/>
                <a:gd name="connsiteX4" fmla="*/ 766556 w 1174870"/>
                <a:gd name="connsiteY4" fmla="*/ 2694791 h 2694831"/>
                <a:gd name="connsiteX5" fmla="*/ 376189 w 1174870"/>
                <a:gd name="connsiteY5" fmla="*/ 2285989 h 2694831"/>
                <a:gd name="connsiteX6" fmla="*/ 38503 w 1174870"/>
                <a:gd name="connsiteY6" fmla="*/ 1062207 h 2694831"/>
                <a:gd name="connsiteX7" fmla="*/ 5963 w 1174870"/>
                <a:gd name="connsiteY7" fmla="*/ 915648 h 2694831"/>
                <a:gd name="connsiteX8" fmla="*/ 682983 w 1174870"/>
                <a:gd name="connsiteY8" fmla="*/ 3 h 269483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38503 w 1174870"/>
                <a:gd name="connsiteY5" fmla="*/ 1062207 h 2694826"/>
                <a:gd name="connsiteX6" fmla="*/ 5963 w 1174870"/>
                <a:gd name="connsiteY6" fmla="*/ 915648 h 2694826"/>
                <a:gd name="connsiteX7" fmla="*/ 682983 w 1174870"/>
                <a:gd name="connsiteY7" fmla="*/ 3 h 2694826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5963 w 1174870"/>
                <a:gd name="connsiteY5" fmla="*/ 915648 h 2694826"/>
                <a:gd name="connsiteX6" fmla="*/ 682983 w 1174870"/>
                <a:gd name="connsiteY6" fmla="*/ 3 h 2694826"/>
                <a:gd name="connsiteX0" fmla="*/ 677110 w 1168997"/>
                <a:gd name="connsiteY0" fmla="*/ 3 h 2694826"/>
                <a:gd name="connsiteX1" fmla="*/ 1158900 w 1168997"/>
                <a:gd name="connsiteY1" fmla="*/ 753275 h 2694826"/>
                <a:gd name="connsiteX2" fmla="*/ 1160585 w 1168997"/>
                <a:gd name="connsiteY2" fmla="*/ 2201447 h 2694826"/>
                <a:gd name="connsiteX3" fmla="*/ 760683 w 1168997"/>
                <a:gd name="connsiteY3" fmla="*/ 2694791 h 2694826"/>
                <a:gd name="connsiteX4" fmla="*/ 370316 w 1168997"/>
                <a:gd name="connsiteY4" fmla="*/ 2285989 h 2694826"/>
                <a:gd name="connsiteX5" fmla="*/ 90 w 1168997"/>
                <a:gd name="connsiteY5" fmla="*/ 915648 h 2694826"/>
                <a:gd name="connsiteX6" fmla="*/ 677110 w 1168997"/>
                <a:gd name="connsiteY6" fmla="*/ 3 h 2694826"/>
                <a:gd name="connsiteX0" fmla="*/ 645330 w 1132713"/>
                <a:gd name="connsiteY0" fmla="*/ 142 h 2694965"/>
                <a:gd name="connsiteX1" fmla="*/ 1127120 w 1132713"/>
                <a:gd name="connsiteY1" fmla="*/ 753414 h 2694965"/>
                <a:gd name="connsiteX2" fmla="*/ 1128805 w 1132713"/>
                <a:gd name="connsiteY2" fmla="*/ 2201586 h 2694965"/>
                <a:gd name="connsiteX3" fmla="*/ 728903 w 1132713"/>
                <a:gd name="connsiteY3" fmla="*/ 2694930 h 2694965"/>
                <a:gd name="connsiteX4" fmla="*/ 338536 w 1132713"/>
                <a:gd name="connsiteY4" fmla="*/ 2286128 h 2694965"/>
                <a:gd name="connsiteX5" fmla="*/ 60 w 1132713"/>
                <a:gd name="connsiteY5" fmla="*/ 814187 h 2694965"/>
                <a:gd name="connsiteX6" fmla="*/ 645330 w 1132713"/>
                <a:gd name="connsiteY6" fmla="*/ 142 h 2694965"/>
                <a:gd name="connsiteX0" fmla="*/ 645330 w 1132713"/>
                <a:gd name="connsiteY0" fmla="*/ 49 h 2694872"/>
                <a:gd name="connsiteX1" fmla="*/ 1127120 w 1132713"/>
                <a:gd name="connsiteY1" fmla="*/ 753321 h 2694872"/>
                <a:gd name="connsiteX2" fmla="*/ 1128805 w 1132713"/>
                <a:gd name="connsiteY2" fmla="*/ 2201493 h 2694872"/>
                <a:gd name="connsiteX3" fmla="*/ 728903 w 1132713"/>
                <a:gd name="connsiteY3" fmla="*/ 2694837 h 2694872"/>
                <a:gd name="connsiteX4" fmla="*/ 338536 w 1132713"/>
                <a:gd name="connsiteY4" fmla="*/ 2286035 h 2694872"/>
                <a:gd name="connsiteX5" fmla="*/ 60 w 1132713"/>
                <a:gd name="connsiteY5" fmla="*/ 788694 h 2694872"/>
                <a:gd name="connsiteX6" fmla="*/ 645330 w 1132713"/>
                <a:gd name="connsiteY6" fmla="*/ 49 h 2694872"/>
                <a:gd name="connsiteX0" fmla="*/ 645377 w 1138304"/>
                <a:gd name="connsiteY0" fmla="*/ 49 h 2694872"/>
                <a:gd name="connsiteX1" fmla="*/ 1127167 w 1138304"/>
                <a:gd name="connsiteY1" fmla="*/ 753321 h 2694872"/>
                <a:gd name="connsiteX2" fmla="*/ 1128852 w 1138304"/>
                <a:gd name="connsiteY2" fmla="*/ 2201493 h 2694872"/>
                <a:gd name="connsiteX3" fmla="*/ 728950 w 1138304"/>
                <a:gd name="connsiteY3" fmla="*/ 2694837 h 2694872"/>
                <a:gd name="connsiteX4" fmla="*/ 338583 w 1138304"/>
                <a:gd name="connsiteY4" fmla="*/ 2286035 h 2694872"/>
                <a:gd name="connsiteX5" fmla="*/ 107 w 1138304"/>
                <a:gd name="connsiteY5" fmla="*/ 788694 h 2694872"/>
                <a:gd name="connsiteX6" fmla="*/ 645377 w 1138304"/>
                <a:gd name="connsiteY6" fmla="*/ 49 h 2694872"/>
                <a:gd name="connsiteX0" fmla="*/ 645343 w 1134145"/>
                <a:gd name="connsiteY0" fmla="*/ 1 h 2694824"/>
                <a:gd name="connsiteX1" fmla="*/ 1127133 w 1134145"/>
                <a:gd name="connsiteY1" fmla="*/ 753273 h 2694824"/>
                <a:gd name="connsiteX2" fmla="*/ 1128818 w 1134145"/>
                <a:gd name="connsiteY2" fmla="*/ 2201445 h 2694824"/>
                <a:gd name="connsiteX3" fmla="*/ 728916 w 1134145"/>
                <a:gd name="connsiteY3" fmla="*/ 2694789 h 2694824"/>
                <a:gd name="connsiteX4" fmla="*/ 338549 w 1134145"/>
                <a:gd name="connsiteY4" fmla="*/ 2285987 h 2694824"/>
                <a:gd name="connsiteX5" fmla="*/ 73 w 1134145"/>
                <a:gd name="connsiteY5" fmla="*/ 788646 h 2694824"/>
                <a:gd name="connsiteX6" fmla="*/ 645343 w 1134145"/>
                <a:gd name="connsiteY6" fmla="*/ 1 h 2694824"/>
                <a:gd name="connsiteX0" fmla="*/ 664875 w 1141267"/>
                <a:gd name="connsiteY0" fmla="*/ 0 h 2707523"/>
                <a:gd name="connsiteX1" fmla="*/ 1133965 w 1141267"/>
                <a:gd name="connsiteY1" fmla="*/ 765972 h 2707523"/>
                <a:gd name="connsiteX2" fmla="*/ 1135650 w 1141267"/>
                <a:gd name="connsiteY2" fmla="*/ 2214144 h 2707523"/>
                <a:gd name="connsiteX3" fmla="*/ 735748 w 1141267"/>
                <a:gd name="connsiteY3" fmla="*/ 2707488 h 2707523"/>
                <a:gd name="connsiteX4" fmla="*/ 345381 w 1141267"/>
                <a:gd name="connsiteY4" fmla="*/ 2298686 h 2707523"/>
                <a:gd name="connsiteX5" fmla="*/ 6905 w 1141267"/>
                <a:gd name="connsiteY5" fmla="*/ 801345 h 2707523"/>
                <a:gd name="connsiteX6" fmla="*/ 664875 w 1141267"/>
                <a:gd name="connsiteY6" fmla="*/ 0 h 2707523"/>
                <a:gd name="connsiteX0" fmla="*/ 664875 w 1146501"/>
                <a:gd name="connsiteY0" fmla="*/ 47 h 2707570"/>
                <a:gd name="connsiteX1" fmla="*/ 1133965 w 1146501"/>
                <a:gd name="connsiteY1" fmla="*/ 766019 h 2707570"/>
                <a:gd name="connsiteX2" fmla="*/ 1135650 w 1146501"/>
                <a:gd name="connsiteY2" fmla="*/ 2214191 h 2707570"/>
                <a:gd name="connsiteX3" fmla="*/ 735748 w 1146501"/>
                <a:gd name="connsiteY3" fmla="*/ 2707535 h 2707570"/>
                <a:gd name="connsiteX4" fmla="*/ 345381 w 1146501"/>
                <a:gd name="connsiteY4" fmla="*/ 2298733 h 2707570"/>
                <a:gd name="connsiteX5" fmla="*/ 6905 w 1146501"/>
                <a:gd name="connsiteY5" fmla="*/ 801392 h 2707570"/>
                <a:gd name="connsiteX6" fmla="*/ 664875 w 1146501"/>
                <a:gd name="connsiteY6" fmla="*/ 47 h 2707570"/>
                <a:gd name="connsiteX0" fmla="*/ 664254 w 1145880"/>
                <a:gd name="connsiteY0" fmla="*/ 47 h 2707570"/>
                <a:gd name="connsiteX1" fmla="*/ 1133344 w 1145880"/>
                <a:gd name="connsiteY1" fmla="*/ 766019 h 2707570"/>
                <a:gd name="connsiteX2" fmla="*/ 1135029 w 1145880"/>
                <a:gd name="connsiteY2" fmla="*/ 2214191 h 2707570"/>
                <a:gd name="connsiteX3" fmla="*/ 735127 w 1145880"/>
                <a:gd name="connsiteY3" fmla="*/ 2707535 h 2707570"/>
                <a:gd name="connsiteX4" fmla="*/ 344760 w 1145880"/>
                <a:gd name="connsiteY4" fmla="*/ 2298733 h 2707570"/>
                <a:gd name="connsiteX5" fmla="*/ 6284 w 1145880"/>
                <a:gd name="connsiteY5" fmla="*/ 801392 h 2707570"/>
                <a:gd name="connsiteX6" fmla="*/ 664254 w 1145880"/>
                <a:gd name="connsiteY6" fmla="*/ 47 h 2707570"/>
                <a:gd name="connsiteX0" fmla="*/ 664254 w 1145880"/>
                <a:gd name="connsiteY0" fmla="*/ 47 h 2707569"/>
                <a:gd name="connsiteX1" fmla="*/ 1133344 w 1145880"/>
                <a:gd name="connsiteY1" fmla="*/ 766019 h 2707569"/>
                <a:gd name="connsiteX2" fmla="*/ 1135029 w 1145880"/>
                <a:gd name="connsiteY2" fmla="*/ 2214191 h 2707569"/>
                <a:gd name="connsiteX3" fmla="*/ 735127 w 1145880"/>
                <a:gd name="connsiteY3" fmla="*/ 2707535 h 2707569"/>
                <a:gd name="connsiteX4" fmla="*/ 344760 w 1145880"/>
                <a:gd name="connsiteY4" fmla="*/ 2298733 h 2707569"/>
                <a:gd name="connsiteX5" fmla="*/ 6284 w 1145880"/>
                <a:gd name="connsiteY5" fmla="*/ 801392 h 2707569"/>
                <a:gd name="connsiteX6" fmla="*/ 664254 w 1145880"/>
                <a:gd name="connsiteY6" fmla="*/ 47 h 2707569"/>
                <a:gd name="connsiteX0" fmla="*/ 664143 w 1145769"/>
                <a:gd name="connsiteY0" fmla="*/ 47 h 2707569"/>
                <a:gd name="connsiteX1" fmla="*/ 1133233 w 1145769"/>
                <a:gd name="connsiteY1" fmla="*/ 766019 h 2707569"/>
                <a:gd name="connsiteX2" fmla="*/ 1134918 w 1145769"/>
                <a:gd name="connsiteY2" fmla="*/ 2214191 h 2707569"/>
                <a:gd name="connsiteX3" fmla="*/ 735016 w 1145769"/>
                <a:gd name="connsiteY3" fmla="*/ 2707535 h 2707569"/>
                <a:gd name="connsiteX4" fmla="*/ 344649 w 1145769"/>
                <a:gd name="connsiteY4" fmla="*/ 2298733 h 2707569"/>
                <a:gd name="connsiteX5" fmla="*/ 6173 w 1145769"/>
                <a:gd name="connsiteY5" fmla="*/ 801392 h 2707569"/>
                <a:gd name="connsiteX6" fmla="*/ 664143 w 1145769"/>
                <a:gd name="connsiteY6" fmla="*/ 47 h 2707569"/>
                <a:gd name="connsiteX0" fmla="*/ 664143 w 1145769"/>
                <a:gd name="connsiteY0" fmla="*/ 47 h 2707562"/>
                <a:gd name="connsiteX1" fmla="*/ 1133233 w 1145769"/>
                <a:gd name="connsiteY1" fmla="*/ 766019 h 2707562"/>
                <a:gd name="connsiteX2" fmla="*/ 1134918 w 1145769"/>
                <a:gd name="connsiteY2" fmla="*/ 2214191 h 2707562"/>
                <a:gd name="connsiteX3" fmla="*/ 735016 w 1145769"/>
                <a:gd name="connsiteY3" fmla="*/ 2707535 h 2707562"/>
                <a:gd name="connsiteX4" fmla="*/ 344649 w 1145769"/>
                <a:gd name="connsiteY4" fmla="*/ 2298733 h 2707562"/>
                <a:gd name="connsiteX5" fmla="*/ 6173 w 1145769"/>
                <a:gd name="connsiteY5" fmla="*/ 801392 h 2707562"/>
                <a:gd name="connsiteX6" fmla="*/ 664143 w 1145769"/>
                <a:gd name="connsiteY6" fmla="*/ 47 h 270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5769" h="2707562">
                  <a:moveTo>
                    <a:pt x="664143" y="47"/>
                  </a:moveTo>
                  <a:cubicBezTo>
                    <a:pt x="1074236" y="-5848"/>
                    <a:pt x="1187062" y="534578"/>
                    <a:pt x="1133233" y="766019"/>
                  </a:cubicBezTo>
                  <a:cubicBezTo>
                    <a:pt x="844870" y="1832943"/>
                    <a:pt x="1121656" y="1934667"/>
                    <a:pt x="1134918" y="2214191"/>
                  </a:cubicBezTo>
                  <a:cubicBezTo>
                    <a:pt x="1148180" y="2493715"/>
                    <a:pt x="933977" y="2710378"/>
                    <a:pt x="735016" y="2707535"/>
                  </a:cubicBezTo>
                  <a:cubicBezTo>
                    <a:pt x="536055" y="2704692"/>
                    <a:pt x="429958" y="2558663"/>
                    <a:pt x="344649" y="2298733"/>
                  </a:cubicBezTo>
                  <a:cubicBezTo>
                    <a:pt x="259340" y="2038803"/>
                    <a:pt x="-47076" y="1184506"/>
                    <a:pt x="6173" y="801392"/>
                  </a:cubicBezTo>
                  <a:cubicBezTo>
                    <a:pt x="59422" y="418278"/>
                    <a:pt x="254050" y="5942"/>
                    <a:pt x="664143" y="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BC9B73B-6498-4E7A-9506-1A30795E0126}"/>
                </a:ext>
              </a:extLst>
            </p:cNvPr>
            <p:cNvSpPr/>
            <p:nvPr/>
          </p:nvSpPr>
          <p:spPr bwMode="auto">
            <a:xfrm>
              <a:off x="10742565" y="4605885"/>
              <a:ext cx="953036" cy="2252115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745695 w 1177671"/>
                <a:gd name="connsiteY0" fmla="*/ 4 h 2682092"/>
                <a:gd name="connsiteX1" fmla="*/ 1163985 w 1177671"/>
                <a:gd name="connsiteY1" fmla="*/ 740576 h 2682092"/>
                <a:gd name="connsiteX2" fmla="*/ 1165670 w 1177671"/>
                <a:gd name="connsiteY2" fmla="*/ 2188748 h 2682092"/>
                <a:gd name="connsiteX3" fmla="*/ 1162769 w 1177671"/>
                <a:gd name="connsiteY3" fmla="*/ 2188748 h 2682092"/>
                <a:gd name="connsiteX4" fmla="*/ 1156136 w 1177671"/>
                <a:gd name="connsiteY4" fmla="*/ 2273290 h 2682092"/>
                <a:gd name="connsiteX5" fmla="*/ 765768 w 1177671"/>
                <a:gd name="connsiteY5" fmla="*/ 2682092 h 2682092"/>
                <a:gd name="connsiteX6" fmla="*/ 375401 w 1177671"/>
                <a:gd name="connsiteY6" fmla="*/ 2273290 h 2682092"/>
                <a:gd name="connsiteX7" fmla="*/ 37715 w 1177671"/>
                <a:gd name="connsiteY7" fmla="*/ 1049508 h 2682092"/>
                <a:gd name="connsiteX8" fmla="*/ 5175 w 1177671"/>
                <a:gd name="connsiteY8" fmla="*/ 902949 h 2682092"/>
                <a:gd name="connsiteX9" fmla="*/ 745695 w 1177671"/>
                <a:gd name="connsiteY9" fmla="*/ 4 h 2682092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1156924 w 1174870"/>
                <a:gd name="connsiteY4" fmla="*/ 2285989 h 2694791"/>
                <a:gd name="connsiteX5" fmla="*/ 766556 w 1174870"/>
                <a:gd name="connsiteY5" fmla="*/ 2694791 h 2694791"/>
                <a:gd name="connsiteX6" fmla="*/ 376189 w 1174870"/>
                <a:gd name="connsiteY6" fmla="*/ 2285989 h 2694791"/>
                <a:gd name="connsiteX7" fmla="*/ 38503 w 1174870"/>
                <a:gd name="connsiteY7" fmla="*/ 1062207 h 2694791"/>
                <a:gd name="connsiteX8" fmla="*/ 5963 w 1174870"/>
                <a:gd name="connsiteY8" fmla="*/ 915648 h 2694791"/>
                <a:gd name="connsiteX9" fmla="*/ 682983 w 1174870"/>
                <a:gd name="connsiteY9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1163557 w 1174870"/>
                <a:gd name="connsiteY3" fmla="*/ 2201447 h 2694791"/>
                <a:gd name="connsiteX4" fmla="*/ 766556 w 1174870"/>
                <a:gd name="connsiteY4" fmla="*/ 2694791 h 2694791"/>
                <a:gd name="connsiteX5" fmla="*/ 376189 w 1174870"/>
                <a:gd name="connsiteY5" fmla="*/ 2285989 h 2694791"/>
                <a:gd name="connsiteX6" fmla="*/ 38503 w 1174870"/>
                <a:gd name="connsiteY6" fmla="*/ 1062207 h 2694791"/>
                <a:gd name="connsiteX7" fmla="*/ 5963 w 1174870"/>
                <a:gd name="connsiteY7" fmla="*/ 915648 h 2694791"/>
                <a:gd name="connsiteX8" fmla="*/ 682983 w 1174870"/>
                <a:gd name="connsiteY8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1150857 w 1174870"/>
                <a:gd name="connsiteY3" fmla="*/ 2303047 h 2694826"/>
                <a:gd name="connsiteX4" fmla="*/ 766556 w 1174870"/>
                <a:gd name="connsiteY4" fmla="*/ 2694791 h 2694826"/>
                <a:gd name="connsiteX5" fmla="*/ 376189 w 1174870"/>
                <a:gd name="connsiteY5" fmla="*/ 2285989 h 2694826"/>
                <a:gd name="connsiteX6" fmla="*/ 38503 w 1174870"/>
                <a:gd name="connsiteY6" fmla="*/ 1062207 h 2694826"/>
                <a:gd name="connsiteX7" fmla="*/ 5963 w 1174870"/>
                <a:gd name="connsiteY7" fmla="*/ 915648 h 2694826"/>
                <a:gd name="connsiteX8" fmla="*/ 682983 w 1174870"/>
                <a:gd name="connsiteY8" fmla="*/ 3 h 2694826"/>
                <a:gd name="connsiteX0" fmla="*/ 682983 w 1174870"/>
                <a:gd name="connsiteY0" fmla="*/ 3 h 2694831"/>
                <a:gd name="connsiteX1" fmla="*/ 1164773 w 1174870"/>
                <a:gd name="connsiteY1" fmla="*/ 753275 h 2694831"/>
                <a:gd name="connsiteX2" fmla="*/ 1166458 w 1174870"/>
                <a:gd name="connsiteY2" fmla="*/ 2201447 h 2694831"/>
                <a:gd name="connsiteX3" fmla="*/ 1150857 w 1174870"/>
                <a:gd name="connsiteY3" fmla="*/ 2303047 h 2694831"/>
                <a:gd name="connsiteX4" fmla="*/ 766556 w 1174870"/>
                <a:gd name="connsiteY4" fmla="*/ 2694791 h 2694831"/>
                <a:gd name="connsiteX5" fmla="*/ 376189 w 1174870"/>
                <a:gd name="connsiteY5" fmla="*/ 2285989 h 2694831"/>
                <a:gd name="connsiteX6" fmla="*/ 38503 w 1174870"/>
                <a:gd name="connsiteY6" fmla="*/ 1062207 h 2694831"/>
                <a:gd name="connsiteX7" fmla="*/ 5963 w 1174870"/>
                <a:gd name="connsiteY7" fmla="*/ 915648 h 2694831"/>
                <a:gd name="connsiteX8" fmla="*/ 682983 w 1174870"/>
                <a:gd name="connsiteY8" fmla="*/ 3 h 269483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791"/>
                <a:gd name="connsiteX1" fmla="*/ 1164773 w 1174870"/>
                <a:gd name="connsiteY1" fmla="*/ 753275 h 2694791"/>
                <a:gd name="connsiteX2" fmla="*/ 1166458 w 1174870"/>
                <a:gd name="connsiteY2" fmla="*/ 2201447 h 2694791"/>
                <a:gd name="connsiteX3" fmla="*/ 766556 w 1174870"/>
                <a:gd name="connsiteY3" fmla="*/ 2694791 h 2694791"/>
                <a:gd name="connsiteX4" fmla="*/ 376189 w 1174870"/>
                <a:gd name="connsiteY4" fmla="*/ 2285989 h 2694791"/>
                <a:gd name="connsiteX5" fmla="*/ 38503 w 1174870"/>
                <a:gd name="connsiteY5" fmla="*/ 1062207 h 2694791"/>
                <a:gd name="connsiteX6" fmla="*/ 5963 w 1174870"/>
                <a:gd name="connsiteY6" fmla="*/ 915648 h 2694791"/>
                <a:gd name="connsiteX7" fmla="*/ 682983 w 1174870"/>
                <a:gd name="connsiteY7" fmla="*/ 3 h 2694791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38503 w 1174870"/>
                <a:gd name="connsiteY5" fmla="*/ 1062207 h 2694826"/>
                <a:gd name="connsiteX6" fmla="*/ 5963 w 1174870"/>
                <a:gd name="connsiteY6" fmla="*/ 915648 h 2694826"/>
                <a:gd name="connsiteX7" fmla="*/ 682983 w 1174870"/>
                <a:gd name="connsiteY7" fmla="*/ 3 h 2694826"/>
                <a:gd name="connsiteX0" fmla="*/ 682983 w 1174870"/>
                <a:gd name="connsiteY0" fmla="*/ 3 h 2694826"/>
                <a:gd name="connsiteX1" fmla="*/ 1164773 w 1174870"/>
                <a:gd name="connsiteY1" fmla="*/ 753275 h 2694826"/>
                <a:gd name="connsiteX2" fmla="*/ 1166458 w 1174870"/>
                <a:gd name="connsiteY2" fmla="*/ 2201447 h 2694826"/>
                <a:gd name="connsiteX3" fmla="*/ 766556 w 1174870"/>
                <a:gd name="connsiteY3" fmla="*/ 2694791 h 2694826"/>
                <a:gd name="connsiteX4" fmla="*/ 376189 w 1174870"/>
                <a:gd name="connsiteY4" fmla="*/ 2285989 h 2694826"/>
                <a:gd name="connsiteX5" fmla="*/ 5963 w 1174870"/>
                <a:gd name="connsiteY5" fmla="*/ 915648 h 2694826"/>
                <a:gd name="connsiteX6" fmla="*/ 682983 w 1174870"/>
                <a:gd name="connsiteY6" fmla="*/ 3 h 2694826"/>
                <a:gd name="connsiteX0" fmla="*/ 677110 w 1168997"/>
                <a:gd name="connsiteY0" fmla="*/ 3 h 2694826"/>
                <a:gd name="connsiteX1" fmla="*/ 1158900 w 1168997"/>
                <a:gd name="connsiteY1" fmla="*/ 753275 h 2694826"/>
                <a:gd name="connsiteX2" fmla="*/ 1160585 w 1168997"/>
                <a:gd name="connsiteY2" fmla="*/ 2201447 h 2694826"/>
                <a:gd name="connsiteX3" fmla="*/ 760683 w 1168997"/>
                <a:gd name="connsiteY3" fmla="*/ 2694791 h 2694826"/>
                <a:gd name="connsiteX4" fmla="*/ 370316 w 1168997"/>
                <a:gd name="connsiteY4" fmla="*/ 2285989 h 2694826"/>
                <a:gd name="connsiteX5" fmla="*/ 90 w 1168997"/>
                <a:gd name="connsiteY5" fmla="*/ 915648 h 2694826"/>
                <a:gd name="connsiteX6" fmla="*/ 677110 w 1168997"/>
                <a:gd name="connsiteY6" fmla="*/ 3 h 2694826"/>
                <a:gd name="connsiteX0" fmla="*/ 645330 w 1132713"/>
                <a:gd name="connsiteY0" fmla="*/ 142 h 2694965"/>
                <a:gd name="connsiteX1" fmla="*/ 1127120 w 1132713"/>
                <a:gd name="connsiteY1" fmla="*/ 753414 h 2694965"/>
                <a:gd name="connsiteX2" fmla="*/ 1128805 w 1132713"/>
                <a:gd name="connsiteY2" fmla="*/ 2201586 h 2694965"/>
                <a:gd name="connsiteX3" fmla="*/ 728903 w 1132713"/>
                <a:gd name="connsiteY3" fmla="*/ 2694930 h 2694965"/>
                <a:gd name="connsiteX4" fmla="*/ 338536 w 1132713"/>
                <a:gd name="connsiteY4" fmla="*/ 2286128 h 2694965"/>
                <a:gd name="connsiteX5" fmla="*/ 60 w 1132713"/>
                <a:gd name="connsiteY5" fmla="*/ 814187 h 2694965"/>
                <a:gd name="connsiteX6" fmla="*/ 645330 w 1132713"/>
                <a:gd name="connsiteY6" fmla="*/ 142 h 2694965"/>
                <a:gd name="connsiteX0" fmla="*/ 645330 w 1132713"/>
                <a:gd name="connsiteY0" fmla="*/ 49 h 2694872"/>
                <a:gd name="connsiteX1" fmla="*/ 1127120 w 1132713"/>
                <a:gd name="connsiteY1" fmla="*/ 753321 h 2694872"/>
                <a:gd name="connsiteX2" fmla="*/ 1128805 w 1132713"/>
                <a:gd name="connsiteY2" fmla="*/ 2201493 h 2694872"/>
                <a:gd name="connsiteX3" fmla="*/ 728903 w 1132713"/>
                <a:gd name="connsiteY3" fmla="*/ 2694837 h 2694872"/>
                <a:gd name="connsiteX4" fmla="*/ 338536 w 1132713"/>
                <a:gd name="connsiteY4" fmla="*/ 2286035 h 2694872"/>
                <a:gd name="connsiteX5" fmla="*/ 60 w 1132713"/>
                <a:gd name="connsiteY5" fmla="*/ 788694 h 2694872"/>
                <a:gd name="connsiteX6" fmla="*/ 645330 w 1132713"/>
                <a:gd name="connsiteY6" fmla="*/ 49 h 2694872"/>
                <a:gd name="connsiteX0" fmla="*/ 645377 w 1138304"/>
                <a:gd name="connsiteY0" fmla="*/ 49 h 2694872"/>
                <a:gd name="connsiteX1" fmla="*/ 1127167 w 1138304"/>
                <a:gd name="connsiteY1" fmla="*/ 753321 h 2694872"/>
                <a:gd name="connsiteX2" fmla="*/ 1128852 w 1138304"/>
                <a:gd name="connsiteY2" fmla="*/ 2201493 h 2694872"/>
                <a:gd name="connsiteX3" fmla="*/ 728950 w 1138304"/>
                <a:gd name="connsiteY3" fmla="*/ 2694837 h 2694872"/>
                <a:gd name="connsiteX4" fmla="*/ 338583 w 1138304"/>
                <a:gd name="connsiteY4" fmla="*/ 2286035 h 2694872"/>
                <a:gd name="connsiteX5" fmla="*/ 107 w 1138304"/>
                <a:gd name="connsiteY5" fmla="*/ 788694 h 2694872"/>
                <a:gd name="connsiteX6" fmla="*/ 645377 w 1138304"/>
                <a:gd name="connsiteY6" fmla="*/ 49 h 2694872"/>
                <a:gd name="connsiteX0" fmla="*/ 645343 w 1134145"/>
                <a:gd name="connsiteY0" fmla="*/ 1 h 2694824"/>
                <a:gd name="connsiteX1" fmla="*/ 1127133 w 1134145"/>
                <a:gd name="connsiteY1" fmla="*/ 753273 h 2694824"/>
                <a:gd name="connsiteX2" fmla="*/ 1128818 w 1134145"/>
                <a:gd name="connsiteY2" fmla="*/ 2201445 h 2694824"/>
                <a:gd name="connsiteX3" fmla="*/ 728916 w 1134145"/>
                <a:gd name="connsiteY3" fmla="*/ 2694789 h 2694824"/>
                <a:gd name="connsiteX4" fmla="*/ 338549 w 1134145"/>
                <a:gd name="connsiteY4" fmla="*/ 2285987 h 2694824"/>
                <a:gd name="connsiteX5" fmla="*/ 73 w 1134145"/>
                <a:gd name="connsiteY5" fmla="*/ 788646 h 2694824"/>
                <a:gd name="connsiteX6" fmla="*/ 645343 w 1134145"/>
                <a:gd name="connsiteY6" fmla="*/ 1 h 2694824"/>
                <a:gd name="connsiteX0" fmla="*/ 664875 w 1141267"/>
                <a:gd name="connsiteY0" fmla="*/ 0 h 2707523"/>
                <a:gd name="connsiteX1" fmla="*/ 1133965 w 1141267"/>
                <a:gd name="connsiteY1" fmla="*/ 765972 h 2707523"/>
                <a:gd name="connsiteX2" fmla="*/ 1135650 w 1141267"/>
                <a:gd name="connsiteY2" fmla="*/ 2214144 h 2707523"/>
                <a:gd name="connsiteX3" fmla="*/ 735748 w 1141267"/>
                <a:gd name="connsiteY3" fmla="*/ 2707488 h 2707523"/>
                <a:gd name="connsiteX4" fmla="*/ 345381 w 1141267"/>
                <a:gd name="connsiteY4" fmla="*/ 2298686 h 2707523"/>
                <a:gd name="connsiteX5" fmla="*/ 6905 w 1141267"/>
                <a:gd name="connsiteY5" fmla="*/ 801345 h 2707523"/>
                <a:gd name="connsiteX6" fmla="*/ 664875 w 1141267"/>
                <a:gd name="connsiteY6" fmla="*/ 0 h 2707523"/>
                <a:gd name="connsiteX0" fmla="*/ 664875 w 1146501"/>
                <a:gd name="connsiteY0" fmla="*/ 47 h 2707570"/>
                <a:gd name="connsiteX1" fmla="*/ 1133965 w 1146501"/>
                <a:gd name="connsiteY1" fmla="*/ 766019 h 2707570"/>
                <a:gd name="connsiteX2" fmla="*/ 1135650 w 1146501"/>
                <a:gd name="connsiteY2" fmla="*/ 2214191 h 2707570"/>
                <a:gd name="connsiteX3" fmla="*/ 735748 w 1146501"/>
                <a:gd name="connsiteY3" fmla="*/ 2707535 h 2707570"/>
                <a:gd name="connsiteX4" fmla="*/ 345381 w 1146501"/>
                <a:gd name="connsiteY4" fmla="*/ 2298733 h 2707570"/>
                <a:gd name="connsiteX5" fmla="*/ 6905 w 1146501"/>
                <a:gd name="connsiteY5" fmla="*/ 801392 h 2707570"/>
                <a:gd name="connsiteX6" fmla="*/ 664875 w 1146501"/>
                <a:gd name="connsiteY6" fmla="*/ 47 h 2707570"/>
                <a:gd name="connsiteX0" fmla="*/ 664254 w 1145880"/>
                <a:gd name="connsiteY0" fmla="*/ 47 h 2707570"/>
                <a:gd name="connsiteX1" fmla="*/ 1133344 w 1145880"/>
                <a:gd name="connsiteY1" fmla="*/ 766019 h 2707570"/>
                <a:gd name="connsiteX2" fmla="*/ 1135029 w 1145880"/>
                <a:gd name="connsiteY2" fmla="*/ 2214191 h 2707570"/>
                <a:gd name="connsiteX3" fmla="*/ 735127 w 1145880"/>
                <a:gd name="connsiteY3" fmla="*/ 2707535 h 2707570"/>
                <a:gd name="connsiteX4" fmla="*/ 344760 w 1145880"/>
                <a:gd name="connsiteY4" fmla="*/ 2298733 h 2707570"/>
                <a:gd name="connsiteX5" fmla="*/ 6284 w 1145880"/>
                <a:gd name="connsiteY5" fmla="*/ 801392 h 2707570"/>
                <a:gd name="connsiteX6" fmla="*/ 664254 w 1145880"/>
                <a:gd name="connsiteY6" fmla="*/ 47 h 2707570"/>
                <a:gd name="connsiteX0" fmla="*/ 664254 w 1145880"/>
                <a:gd name="connsiteY0" fmla="*/ 47 h 2707569"/>
                <a:gd name="connsiteX1" fmla="*/ 1133344 w 1145880"/>
                <a:gd name="connsiteY1" fmla="*/ 766019 h 2707569"/>
                <a:gd name="connsiteX2" fmla="*/ 1135029 w 1145880"/>
                <a:gd name="connsiteY2" fmla="*/ 2214191 h 2707569"/>
                <a:gd name="connsiteX3" fmla="*/ 735127 w 1145880"/>
                <a:gd name="connsiteY3" fmla="*/ 2707535 h 2707569"/>
                <a:gd name="connsiteX4" fmla="*/ 344760 w 1145880"/>
                <a:gd name="connsiteY4" fmla="*/ 2298733 h 2707569"/>
                <a:gd name="connsiteX5" fmla="*/ 6284 w 1145880"/>
                <a:gd name="connsiteY5" fmla="*/ 801392 h 2707569"/>
                <a:gd name="connsiteX6" fmla="*/ 664254 w 1145880"/>
                <a:gd name="connsiteY6" fmla="*/ 47 h 2707569"/>
                <a:gd name="connsiteX0" fmla="*/ 664143 w 1145769"/>
                <a:gd name="connsiteY0" fmla="*/ 47 h 2707569"/>
                <a:gd name="connsiteX1" fmla="*/ 1133233 w 1145769"/>
                <a:gd name="connsiteY1" fmla="*/ 766019 h 2707569"/>
                <a:gd name="connsiteX2" fmla="*/ 1134918 w 1145769"/>
                <a:gd name="connsiteY2" fmla="*/ 2214191 h 2707569"/>
                <a:gd name="connsiteX3" fmla="*/ 735016 w 1145769"/>
                <a:gd name="connsiteY3" fmla="*/ 2707535 h 2707569"/>
                <a:gd name="connsiteX4" fmla="*/ 344649 w 1145769"/>
                <a:gd name="connsiteY4" fmla="*/ 2298733 h 2707569"/>
                <a:gd name="connsiteX5" fmla="*/ 6173 w 1145769"/>
                <a:gd name="connsiteY5" fmla="*/ 801392 h 2707569"/>
                <a:gd name="connsiteX6" fmla="*/ 664143 w 1145769"/>
                <a:gd name="connsiteY6" fmla="*/ 47 h 2707569"/>
                <a:gd name="connsiteX0" fmla="*/ 664143 w 1145769"/>
                <a:gd name="connsiteY0" fmla="*/ 47 h 2707562"/>
                <a:gd name="connsiteX1" fmla="*/ 1133233 w 1145769"/>
                <a:gd name="connsiteY1" fmla="*/ 766019 h 2707562"/>
                <a:gd name="connsiteX2" fmla="*/ 1134918 w 1145769"/>
                <a:gd name="connsiteY2" fmla="*/ 2214191 h 2707562"/>
                <a:gd name="connsiteX3" fmla="*/ 735016 w 1145769"/>
                <a:gd name="connsiteY3" fmla="*/ 2707535 h 2707562"/>
                <a:gd name="connsiteX4" fmla="*/ 344649 w 1145769"/>
                <a:gd name="connsiteY4" fmla="*/ 2298733 h 2707562"/>
                <a:gd name="connsiteX5" fmla="*/ 6173 w 1145769"/>
                <a:gd name="connsiteY5" fmla="*/ 801392 h 2707562"/>
                <a:gd name="connsiteX6" fmla="*/ 664143 w 1145769"/>
                <a:gd name="connsiteY6" fmla="*/ 47 h 270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5769" h="2707562">
                  <a:moveTo>
                    <a:pt x="664143" y="47"/>
                  </a:moveTo>
                  <a:cubicBezTo>
                    <a:pt x="1074236" y="-5848"/>
                    <a:pt x="1187062" y="534578"/>
                    <a:pt x="1133233" y="766019"/>
                  </a:cubicBezTo>
                  <a:cubicBezTo>
                    <a:pt x="844870" y="1832943"/>
                    <a:pt x="1121656" y="1934667"/>
                    <a:pt x="1134918" y="2214191"/>
                  </a:cubicBezTo>
                  <a:cubicBezTo>
                    <a:pt x="1148180" y="2493715"/>
                    <a:pt x="933977" y="2710378"/>
                    <a:pt x="735016" y="2707535"/>
                  </a:cubicBezTo>
                  <a:cubicBezTo>
                    <a:pt x="536055" y="2704692"/>
                    <a:pt x="429958" y="2558663"/>
                    <a:pt x="344649" y="2298733"/>
                  </a:cubicBezTo>
                  <a:cubicBezTo>
                    <a:pt x="259340" y="2038803"/>
                    <a:pt x="-47076" y="1184506"/>
                    <a:pt x="6173" y="801392"/>
                  </a:cubicBezTo>
                  <a:cubicBezTo>
                    <a:pt x="59422" y="418278"/>
                    <a:pt x="254050" y="5942"/>
                    <a:pt x="664143" y="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3C853AC-0214-42F5-AAA9-B12F11178E2F}"/>
              </a:ext>
            </a:extLst>
          </p:cNvPr>
          <p:cNvGrpSpPr/>
          <p:nvPr/>
        </p:nvGrpSpPr>
        <p:grpSpPr>
          <a:xfrm>
            <a:off x="4102138" y="3907570"/>
            <a:ext cx="1633925" cy="2500439"/>
            <a:chOff x="7969288" y="3277604"/>
            <a:chExt cx="2282098" cy="3492355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E8A4594-08DF-4BFF-8B64-04E9911217B6}"/>
                </a:ext>
              </a:extLst>
            </p:cNvPr>
            <p:cNvSpPr/>
            <p:nvPr/>
          </p:nvSpPr>
          <p:spPr bwMode="auto">
            <a:xfrm rot="900000" flipH="1">
              <a:off x="9281797" y="3277604"/>
              <a:ext cx="969589" cy="2230929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5670" h="2682092">
                  <a:moveTo>
                    <a:pt x="745695" y="4"/>
                  </a:moveTo>
                  <a:cubicBezTo>
                    <a:pt x="1119805" y="1517"/>
                    <a:pt x="1160664" y="413885"/>
                    <a:pt x="1163985" y="740576"/>
                  </a:cubicBezTo>
                  <a:cubicBezTo>
                    <a:pt x="1164547" y="1223300"/>
                    <a:pt x="1165108" y="1706024"/>
                    <a:pt x="1165670" y="2188748"/>
                  </a:cubicBezTo>
                  <a:lnTo>
                    <a:pt x="1162769" y="2188748"/>
                  </a:lnTo>
                  <a:lnTo>
                    <a:pt x="1156136" y="2273290"/>
                  </a:lnTo>
                  <a:cubicBezTo>
                    <a:pt x="1118981" y="2506593"/>
                    <a:pt x="958325" y="2682092"/>
                    <a:pt x="765768" y="2682092"/>
                  </a:cubicBezTo>
                  <a:cubicBezTo>
                    <a:pt x="573211" y="2682092"/>
                    <a:pt x="412556" y="2506593"/>
                    <a:pt x="375401" y="2273290"/>
                  </a:cubicBezTo>
                  <a:lnTo>
                    <a:pt x="37715" y="1049508"/>
                  </a:lnTo>
                  <a:cubicBezTo>
                    <a:pt x="23288" y="1002717"/>
                    <a:pt x="12289" y="953718"/>
                    <a:pt x="5175" y="902949"/>
                  </a:cubicBezTo>
                  <a:cubicBezTo>
                    <a:pt x="-51735" y="496800"/>
                    <a:pt x="371585" y="-1509"/>
                    <a:pt x="745695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8D2F5A7-A582-422F-82FC-CBE3F0C05A4F}"/>
                </a:ext>
              </a:extLst>
            </p:cNvPr>
            <p:cNvSpPr/>
            <p:nvPr/>
          </p:nvSpPr>
          <p:spPr bwMode="auto">
            <a:xfrm rot="20700000">
              <a:off x="7969288" y="4539030"/>
              <a:ext cx="969589" cy="2230929"/>
            </a:xfrm>
            <a:custGeom>
              <a:avLst/>
              <a:gdLst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68831 w 1169734"/>
                <a:gd name="connsiteY9" fmla="*/ 2185644 h 2688037"/>
                <a:gd name="connsiteX10" fmla="*/ 53895 w 1169734"/>
                <a:gd name="connsiteY10" fmla="*/ 1094736 h 2688037"/>
                <a:gd name="connsiteX11" fmla="*/ 54123 w 1169734"/>
                <a:gd name="connsiteY11" fmla="*/ 1094704 h 2688037"/>
                <a:gd name="connsiteX12" fmla="*/ 38488 w 1169734"/>
                <a:gd name="connsiteY12" fmla="*/ 1055453 h 2688037"/>
                <a:gd name="connsiteX13" fmla="*/ 5948 w 1169734"/>
                <a:gd name="connsiteY13" fmla="*/ 908894 h 2688037"/>
                <a:gd name="connsiteX14" fmla="*/ 746468 w 1169734"/>
                <a:gd name="connsiteY14" fmla="*/ 5949 h 2688037"/>
                <a:gd name="connsiteX15" fmla="*/ 823286 w 1169734"/>
                <a:gd name="connsiteY15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54123 w 1169734"/>
                <a:gd name="connsiteY10" fmla="*/ 1094704 h 2688037"/>
                <a:gd name="connsiteX11" fmla="*/ 38488 w 1169734"/>
                <a:gd name="connsiteY11" fmla="*/ 1055453 h 2688037"/>
                <a:gd name="connsiteX12" fmla="*/ 5948 w 1169734"/>
                <a:gd name="connsiteY12" fmla="*/ 908894 h 2688037"/>
                <a:gd name="connsiteX13" fmla="*/ 746468 w 1169734"/>
                <a:gd name="connsiteY13" fmla="*/ 5949 h 2688037"/>
                <a:gd name="connsiteX14" fmla="*/ 823286 w 1169734"/>
                <a:gd name="connsiteY14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53895 w 1169734"/>
                <a:gd name="connsiteY9" fmla="*/ 1094736 h 2688037"/>
                <a:gd name="connsiteX10" fmla="*/ 38488 w 1169734"/>
                <a:gd name="connsiteY10" fmla="*/ 1055453 h 2688037"/>
                <a:gd name="connsiteX11" fmla="*/ 5948 w 1169734"/>
                <a:gd name="connsiteY11" fmla="*/ 908894 h 2688037"/>
                <a:gd name="connsiteX12" fmla="*/ 746468 w 1169734"/>
                <a:gd name="connsiteY12" fmla="*/ 5949 h 2688037"/>
                <a:gd name="connsiteX13" fmla="*/ 823286 w 1169734"/>
                <a:gd name="connsiteY13" fmla="*/ 181 h 2688037"/>
                <a:gd name="connsiteX0" fmla="*/ 823286 w 1169734"/>
                <a:gd name="connsiteY0" fmla="*/ 181 h 2688037"/>
                <a:gd name="connsiteX1" fmla="*/ 1164758 w 1169734"/>
                <a:gd name="connsiteY1" fmla="*/ 746521 h 2688037"/>
                <a:gd name="connsiteX2" fmla="*/ 1169509 w 1169734"/>
                <a:gd name="connsiteY2" fmla="*/ 938415 h 2688037"/>
                <a:gd name="connsiteX3" fmla="*/ 1169734 w 1169734"/>
                <a:gd name="connsiteY3" fmla="*/ 938384 h 2688037"/>
                <a:gd name="connsiteX4" fmla="*/ 1166443 w 1169734"/>
                <a:gd name="connsiteY4" fmla="*/ 2194693 h 2688037"/>
                <a:gd name="connsiteX5" fmla="*/ 1163542 w 1169734"/>
                <a:gd name="connsiteY5" fmla="*/ 2194693 h 2688037"/>
                <a:gd name="connsiteX6" fmla="*/ 1156909 w 1169734"/>
                <a:gd name="connsiteY6" fmla="*/ 2279235 h 2688037"/>
                <a:gd name="connsiteX7" fmla="*/ 766541 w 1169734"/>
                <a:gd name="connsiteY7" fmla="*/ 2688037 h 2688037"/>
                <a:gd name="connsiteX8" fmla="*/ 376174 w 1169734"/>
                <a:gd name="connsiteY8" fmla="*/ 2279235 h 2688037"/>
                <a:gd name="connsiteX9" fmla="*/ 38488 w 1169734"/>
                <a:gd name="connsiteY9" fmla="*/ 1055453 h 2688037"/>
                <a:gd name="connsiteX10" fmla="*/ 5948 w 1169734"/>
                <a:gd name="connsiteY10" fmla="*/ 908894 h 2688037"/>
                <a:gd name="connsiteX11" fmla="*/ 746468 w 1169734"/>
                <a:gd name="connsiteY11" fmla="*/ 5949 h 2688037"/>
                <a:gd name="connsiteX12" fmla="*/ 823286 w 1169734"/>
                <a:gd name="connsiteY12" fmla="*/ 181 h 2688037"/>
                <a:gd name="connsiteX0" fmla="*/ 823286 w 1188784"/>
                <a:gd name="connsiteY0" fmla="*/ 181 h 2688037"/>
                <a:gd name="connsiteX1" fmla="*/ 1164758 w 1188784"/>
                <a:gd name="connsiteY1" fmla="*/ 746521 h 2688037"/>
                <a:gd name="connsiteX2" fmla="*/ 1169509 w 1188784"/>
                <a:gd name="connsiteY2" fmla="*/ 938415 h 2688037"/>
                <a:gd name="connsiteX3" fmla="*/ 1188784 w 1188784"/>
                <a:gd name="connsiteY3" fmla="*/ 1333671 h 2688037"/>
                <a:gd name="connsiteX4" fmla="*/ 1166443 w 1188784"/>
                <a:gd name="connsiteY4" fmla="*/ 2194693 h 2688037"/>
                <a:gd name="connsiteX5" fmla="*/ 1163542 w 1188784"/>
                <a:gd name="connsiteY5" fmla="*/ 2194693 h 2688037"/>
                <a:gd name="connsiteX6" fmla="*/ 1156909 w 1188784"/>
                <a:gd name="connsiteY6" fmla="*/ 2279235 h 2688037"/>
                <a:gd name="connsiteX7" fmla="*/ 766541 w 1188784"/>
                <a:gd name="connsiteY7" fmla="*/ 2688037 h 2688037"/>
                <a:gd name="connsiteX8" fmla="*/ 376174 w 1188784"/>
                <a:gd name="connsiteY8" fmla="*/ 2279235 h 2688037"/>
                <a:gd name="connsiteX9" fmla="*/ 38488 w 1188784"/>
                <a:gd name="connsiteY9" fmla="*/ 1055453 h 2688037"/>
                <a:gd name="connsiteX10" fmla="*/ 5948 w 1188784"/>
                <a:gd name="connsiteY10" fmla="*/ 908894 h 2688037"/>
                <a:gd name="connsiteX11" fmla="*/ 746468 w 1188784"/>
                <a:gd name="connsiteY11" fmla="*/ 5949 h 2688037"/>
                <a:gd name="connsiteX12" fmla="*/ 823286 w 1188784"/>
                <a:gd name="connsiteY12" fmla="*/ 181 h 2688037"/>
                <a:gd name="connsiteX0" fmla="*/ 823286 w 1169509"/>
                <a:gd name="connsiteY0" fmla="*/ 181 h 2688037"/>
                <a:gd name="connsiteX1" fmla="*/ 1164758 w 1169509"/>
                <a:gd name="connsiteY1" fmla="*/ 746521 h 2688037"/>
                <a:gd name="connsiteX2" fmla="*/ 1169509 w 1169509"/>
                <a:gd name="connsiteY2" fmla="*/ 938415 h 2688037"/>
                <a:gd name="connsiteX3" fmla="*/ 1166443 w 1169509"/>
                <a:gd name="connsiteY3" fmla="*/ 2194693 h 2688037"/>
                <a:gd name="connsiteX4" fmla="*/ 1163542 w 1169509"/>
                <a:gd name="connsiteY4" fmla="*/ 2194693 h 2688037"/>
                <a:gd name="connsiteX5" fmla="*/ 1156909 w 1169509"/>
                <a:gd name="connsiteY5" fmla="*/ 2279235 h 2688037"/>
                <a:gd name="connsiteX6" fmla="*/ 766541 w 1169509"/>
                <a:gd name="connsiteY6" fmla="*/ 2688037 h 2688037"/>
                <a:gd name="connsiteX7" fmla="*/ 376174 w 1169509"/>
                <a:gd name="connsiteY7" fmla="*/ 2279235 h 2688037"/>
                <a:gd name="connsiteX8" fmla="*/ 38488 w 1169509"/>
                <a:gd name="connsiteY8" fmla="*/ 1055453 h 2688037"/>
                <a:gd name="connsiteX9" fmla="*/ 5948 w 1169509"/>
                <a:gd name="connsiteY9" fmla="*/ 908894 h 2688037"/>
                <a:gd name="connsiteX10" fmla="*/ 746468 w 1169509"/>
                <a:gd name="connsiteY10" fmla="*/ 5949 h 2688037"/>
                <a:gd name="connsiteX11" fmla="*/ 823286 w 1169509"/>
                <a:gd name="connsiteY11" fmla="*/ 181 h 2688037"/>
                <a:gd name="connsiteX0" fmla="*/ 823286 w 1190667"/>
                <a:gd name="connsiteY0" fmla="*/ 181 h 2688037"/>
                <a:gd name="connsiteX1" fmla="*/ 1164758 w 1190667"/>
                <a:gd name="connsiteY1" fmla="*/ 746521 h 2688037"/>
                <a:gd name="connsiteX2" fmla="*/ 1166443 w 1190667"/>
                <a:gd name="connsiteY2" fmla="*/ 2194693 h 2688037"/>
                <a:gd name="connsiteX3" fmla="*/ 1163542 w 1190667"/>
                <a:gd name="connsiteY3" fmla="*/ 2194693 h 2688037"/>
                <a:gd name="connsiteX4" fmla="*/ 1156909 w 1190667"/>
                <a:gd name="connsiteY4" fmla="*/ 2279235 h 2688037"/>
                <a:gd name="connsiteX5" fmla="*/ 766541 w 1190667"/>
                <a:gd name="connsiteY5" fmla="*/ 2688037 h 2688037"/>
                <a:gd name="connsiteX6" fmla="*/ 376174 w 1190667"/>
                <a:gd name="connsiteY6" fmla="*/ 2279235 h 2688037"/>
                <a:gd name="connsiteX7" fmla="*/ 38488 w 1190667"/>
                <a:gd name="connsiteY7" fmla="*/ 1055453 h 2688037"/>
                <a:gd name="connsiteX8" fmla="*/ 5948 w 1190667"/>
                <a:gd name="connsiteY8" fmla="*/ 908894 h 2688037"/>
                <a:gd name="connsiteX9" fmla="*/ 746468 w 1190667"/>
                <a:gd name="connsiteY9" fmla="*/ 5949 h 2688037"/>
                <a:gd name="connsiteX10" fmla="*/ 823286 w 1190667"/>
                <a:gd name="connsiteY10" fmla="*/ 181 h 2688037"/>
                <a:gd name="connsiteX0" fmla="*/ 823286 w 1166443"/>
                <a:gd name="connsiteY0" fmla="*/ 181 h 2688037"/>
                <a:gd name="connsiteX1" fmla="*/ 1164758 w 1166443"/>
                <a:gd name="connsiteY1" fmla="*/ 746521 h 2688037"/>
                <a:gd name="connsiteX2" fmla="*/ 1166443 w 1166443"/>
                <a:gd name="connsiteY2" fmla="*/ 2194693 h 2688037"/>
                <a:gd name="connsiteX3" fmla="*/ 1163542 w 1166443"/>
                <a:gd name="connsiteY3" fmla="*/ 2194693 h 2688037"/>
                <a:gd name="connsiteX4" fmla="*/ 1156909 w 1166443"/>
                <a:gd name="connsiteY4" fmla="*/ 2279235 h 2688037"/>
                <a:gd name="connsiteX5" fmla="*/ 766541 w 1166443"/>
                <a:gd name="connsiteY5" fmla="*/ 2688037 h 2688037"/>
                <a:gd name="connsiteX6" fmla="*/ 376174 w 1166443"/>
                <a:gd name="connsiteY6" fmla="*/ 2279235 h 2688037"/>
                <a:gd name="connsiteX7" fmla="*/ 38488 w 1166443"/>
                <a:gd name="connsiteY7" fmla="*/ 1055453 h 2688037"/>
                <a:gd name="connsiteX8" fmla="*/ 5948 w 1166443"/>
                <a:gd name="connsiteY8" fmla="*/ 908894 h 2688037"/>
                <a:gd name="connsiteX9" fmla="*/ 746468 w 1166443"/>
                <a:gd name="connsiteY9" fmla="*/ 5949 h 2688037"/>
                <a:gd name="connsiteX10" fmla="*/ 823286 w 1166443"/>
                <a:gd name="connsiteY10" fmla="*/ 181 h 2688037"/>
                <a:gd name="connsiteX0" fmla="*/ 746468 w 1196182"/>
                <a:gd name="connsiteY0" fmla="*/ 1293 h 2683381"/>
                <a:gd name="connsiteX1" fmla="*/ 1164758 w 1196182"/>
                <a:gd name="connsiteY1" fmla="*/ 741865 h 2683381"/>
                <a:gd name="connsiteX2" fmla="*/ 1166443 w 1196182"/>
                <a:gd name="connsiteY2" fmla="*/ 2190037 h 2683381"/>
                <a:gd name="connsiteX3" fmla="*/ 1163542 w 1196182"/>
                <a:gd name="connsiteY3" fmla="*/ 2190037 h 2683381"/>
                <a:gd name="connsiteX4" fmla="*/ 1156909 w 1196182"/>
                <a:gd name="connsiteY4" fmla="*/ 2274579 h 2683381"/>
                <a:gd name="connsiteX5" fmla="*/ 766541 w 1196182"/>
                <a:gd name="connsiteY5" fmla="*/ 2683381 h 2683381"/>
                <a:gd name="connsiteX6" fmla="*/ 376174 w 1196182"/>
                <a:gd name="connsiteY6" fmla="*/ 2274579 h 2683381"/>
                <a:gd name="connsiteX7" fmla="*/ 38488 w 1196182"/>
                <a:gd name="connsiteY7" fmla="*/ 1050797 h 2683381"/>
                <a:gd name="connsiteX8" fmla="*/ 5948 w 1196182"/>
                <a:gd name="connsiteY8" fmla="*/ 904238 h 2683381"/>
                <a:gd name="connsiteX9" fmla="*/ 746468 w 1196182"/>
                <a:gd name="connsiteY9" fmla="*/ 1293 h 2683381"/>
                <a:gd name="connsiteX0" fmla="*/ 746468 w 1166443"/>
                <a:gd name="connsiteY0" fmla="*/ 1293 h 2683381"/>
                <a:gd name="connsiteX1" fmla="*/ 1164758 w 1166443"/>
                <a:gd name="connsiteY1" fmla="*/ 741865 h 2683381"/>
                <a:gd name="connsiteX2" fmla="*/ 1166443 w 1166443"/>
                <a:gd name="connsiteY2" fmla="*/ 2190037 h 2683381"/>
                <a:gd name="connsiteX3" fmla="*/ 1163542 w 1166443"/>
                <a:gd name="connsiteY3" fmla="*/ 2190037 h 2683381"/>
                <a:gd name="connsiteX4" fmla="*/ 1156909 w 1166443"/>
                <a:gd name="connsiteY4" fmla="*/ 2274579 h 2683381"/>
                <a:gd name="connsiteX5" fmla="*/ 766541 w 1166443"/>
                <a:gd name="connsiteY5" fmla="*/ 2683381 h 2683381"/>
                <a:gd name="connsiteX6" fmla="*/ 376174 w 1166443"/>
                <a:gd name="connsiteY6" fmla="*/ 2274579 h 2683381"/>
                <a:gd name="connsiteX7" fmla="*/ 38488 w 1166443"/>
                <a:gd name="connsiteY7" fmla="*/ 1050797 h 2683381"/>
                <a:gd name="connsiteX8" fmla="*/ 5948 w 1166443"/>
                <a:gd name="connsiteY8" fmla="*/ 904238 h 2683381"/>
                <a:gd name="connsiteX9" fmla="*/ 746468 w 1166443"/>
                <a:gd name="connsiteY9" fmla="*/ 1293 h 2683381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  <a:gd name="connsiteX0" fmla="*/ 745695 w 1165870"/>
                <a:gd name="connsiteY0" fmla="*/ 4 h 2682092"/>
                <a:gd name="connsiteX1" fmla="*/ 1163985 w 1165870"/>
                <a:gd name="connsiteY1" fmla="*/ 740576 h 2682092"/>
                <a:gd name="connsiteX2" fmla="*/ 1165670 w 1165870"/>
                <a:gd name="connsiteY2" fmla="*/ 2188748 h 2682092"/>
                <a:gd name="connsiteX3" fmla="*/ 1162769 w 1165870"/>
                <a:gd name="connsiteY3" fmla="*/ 2188748 h 2682092"/>
                <a:gd name="connsiteX4" fmla="*/ 1156136 w 1165870"/>
                <a:gd name="connsiteY4" fmla="*/ 2273290 h 2682092"/>
                <a:gd name="connsiteX5" fmla="*/ 765768 w 1165870"/>
                <a:gd name="connsiteY5" fmla="*/ 2682092 h 2682092"/>
                <a:gd name="connsiteX6" fmla="*/ 375401 w 1165870"/>
                <a:gd name="connsiteY6" fmla="*/ 2273290 h 2682092"/>
                <a:gd name="connsiteX7" fmla="*/ 37715 w 1165870"/>
                <a:gd name="connsiteY7" fmla="*/ 1049508 h 2682092"/>
                <a:gd name="connsiteX8" fmla="*/ 5175 w 1165870"/>
                <a:gd name="connsiteY8" fmla="*/ 902949 h 2682092"/>
                <a:gd name="connsiteX9" fmla="*/ 745695 w 1165870"/>
                <a:gd name="connsiteY9" fmla="*/ 4 h 2682092"/>
                <a:gd name="connsiteX0" fmla="*/ 745695 w 1165670"/>
                <a:gd name="connsiteY0" fmla="*/ 4 h 2682092"/>
                <a:gd name="connsiteX1" fmla="*/ 1163985 w 1165670"/>
                <a:gd name="connsiteY1" fmla="*/ 740576 h 2682092"/>
                <a:gd name="connsiteX2" fmla="*/ 1165670 w 1165670"/>
                <a:gd name="connsiteY2" fmla="*/ 2188748 h 2682092"/>
                <a:gd name="connsiteX3" fmla="*/ 1162769 w 1165670"/>
                <a:gd name="connsiteY3" fmla="*/ 2188748 h 2682092"/>
                <a:gd name="connsiteX4" fmla="*/ 1156136 w 1165670"/>
                <a:gd name="connsiteY4" fmla="*/ 2273290 h 2682092"/>
                <a:gd name="connsiteX5" fmla="*/ 765768 w 1165670"/>
                <a:gd name="connsiteY5" fmla="*/ 2682092 h 2682092"/>
                <a:gd name="connsiteX6" fmla="*/ 375401 w 1165670"/>
                <a:gd name="connsiteY6" fmla="*/ 2273290 h 2682092"/>
                <a:gd name="connsiteX7" fmla="*/ 37715 w 1165670"/>
                <a:gd name="connsiteY7" fmla="*/ 1049508 h 2682092"/>
                <a:gd name="connsiteX8" fmla="*/ 5175 w 1165670"/>
                <a:gd name="connsiteY8" fmla="*/ 902949 h 2682092"/>
                <a:gd name="connsiteX9" fmla="*/ 745695 w 1165670"/>
                <a:gd name="connsiteY9" fmla="*/ 4 h 268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5670" h="2682092">
                  <a:moveTo>
                    <a:pt x="745695" y="4"/>
                  </a:moveTo>
                  <a:cubicBezTo>
                    <a:pt x="1119805" y="1517"/>
                    <a:pt x="1160664" y="413885"/>
                    <a:pt x="1163985" y="740576"/>
                  </a:cubicBezTo>
                  <a:cubicBezTo>
                    <a:pt x="1164547" y="1223300"/>
                    <a:pt x="1165108" y="1706024"/>
                    <a:pt x="1165670" y="2188748"/>
                  </a:cubicBezTo>
                  <a:lnTo>
                    <a:pt x="1162769" y="2188748"/>
                  </a:lnTo>
                  <a:lnTo>
                    <a:pt x="1156136" y="2273290"/>
                  </a:lnTo>
                  <a:cubicBezTo>
                    <a:pt x="1118981" y="2506593"/>
                    <a:pt x="958325" y="2682092"/>
                    <a:pt x="765768" y="2682092"/>
                  </a:cubicBezTo>
                  <a:cubicBezTo>
                    <a:pt x="573211" y="2682092"/>
                    <a:pt x="412556" y="2506593"/>
                    <a:pt x="375401" y="2273290"/>
                  </a:cubicBezTo>
                  <a:lnTo>
                    <a:pt x="37715" y="1049508"/>
                  </a:lnTo>
                  <a:cubicBezTo>
                    <a:pt x="23288" y="1002717"/>
                    <a:pt x="12289" y="953718"/>
                    <a:pt x="5175" y="902949"/>
                  </a:cubicBezTo>
                  <a:cubicBezTo>
                    <a:pt x="-51735" y="496800"/>
                    <a:pt x="371585" y="-1509"/>
                    <a:pt x="745695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0E1EA6F-01D8-486F-A988-AB037BC19530}"/>
              </a:ext>
            </a:extLst>
          </p:cNvPr>
          <p:cNvGrpSpPr/>
          <p:nvPr/>
        </p:nvGrpSpPr>
        <p:grpSpPr>
          <a:xfrm>
            <a:off x="1236229" y="901459"/>
            <a:ext cx="1564122" cy="2599563"/>
            <a:chOff x="5446278" y="-1013353"/>
            <a:chExt cx="2509921" cy="4171476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0C9962D-20A7-4096-800D-AB7444F14169}"/>
                </a:ext>
              </a:extLst>
            </p:cNvPr>
            <p:cNvSpPr/>
            <p:nvPr/>
          </p:nvSpPr>
          <p:spPr bwMode="auto">
            <a:xfrm rot="20700000">
              <a:off x="5446278" y="557724"/>
              <a:ext cx="1043084" cy="2600399"/>
            </a:xfrm>
            <a:custGeom>
              <a:avLst/>
              <a:gdLst>
                <a:gd name="connsiteX0" fmla="*/ 209809 w 1254028"/>
                <a:gd name="connsiteY0" fmla="*/ 2310051 h 3126280"/>
                <a:gd name="connsiteX1" fmla="*/ 1044219 w 1254028"/>
                <a:gd name="connsiteY1" fmla="*/ 2310051 h 3126280"/>
                <a:gd name="connsiteX2" fmla="*/ 1044219 w 1254028"/>
                <a:gd name="connsiteY2" fmla="*/ 2709075 h 3126280"/>
                <a:gd name="connsiteX3" fmla="*/ 627014 w 1254028"/>
                <a:gd name="connsiteY3" fmla="*/ 3126280 h 3126280"/>
                <a:gd name="connsiteX4" fmla="*/ 209809 w 1254028"/>
                <a:gd name="connsiteY4" fmla="*/ 2709075 h 3126280"/>
                <a:gd name="connsiteX5" fmla="*/ 627014 w 1254028"/>
                <a:gd name="connsiteY5" fmla="*/ 0 h 3126280"/>
                <a:gd name="connsiteX6" fmla="*/ 1254028 w 1254028"/>
                <a:gd name="connsiteY6" fmla="*/ 1193916 h 3126280"/>
                <a:gd name="connsiteX7" fmla="*/ 1091141 w 1254028"/>
                <a:gd name="connsiteY7" fmla="*/ 1996679 h 3126280"/>
                <a:gd name="connsiteX8" fmla="*/ 1028687 w 1254028"/>
                <a:gd name="connsiteY8" fmla="*/ 2099663 h 3126280"/>
                <a:gd name="connsiteX9" fmla="*/ 225342 w 1254028"/>
                <a:gd name="connsiteY9" fmla="*/ 2099663 h 3126280"/>
                <a:gd name="connsiteX10" fmla="*/ 162887 w 1254028"/>
                <a:gd name="connsiteY10" fmla="*/ 1996679 h 3126280"/>
                <a:gd name="connsiteX11" fmla="*/ 0 w 1254028"/>
                <a:gd name="connsiteY11" fmla="*/ 1193916 h 3126280"/>
                <a:gd name="connsiteX12" fmla="*/ 627014 w 1254028"/>
                <a:gd name="connsiteY12" fmla="*/ 0 h 31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4028" h="3126280">
                  <a:moveTo>
                    <a:pt x="209809" y="2310051"/>
                  </a:moveTo>
                  <a:lnTo>
                    <a:pt x="1044219" y="2310051"/>
                  </a:lnTo>
                  <a:lnTo>
                    <a:pt x="1044219" y="2709075"/>
                  </a:lnTo>
                  <a:cubicBezTo>
                    <a:pt x="1044219" y="2939491"/>
                    <a:pt x="857430" y="3126280"/>
                    <a:pt x="627014" y="3126280"/>
                  </a:cubicBezTo>
                  <a:cubicBezTo>
                    <a:pt x="396598" y="3126280"/>
                    <a:pt x="209809" y="2939491"/>
                    <a:pt x="209809" y="2709075"/>
                  </a:cubicBezTo>
                  <a:close/>
                  <a:moveTo>
                    <a:pt x="627014" y="0"/>
                  </a:moveTo>
                  <a:cubicBezTo>
                    <a:pt x="973304" y="0"/>
                    <a:pt x="1254028" y="534534"/>
                    <a:pt x="1254028" y="1193916"/>
                  </a:cubicBezTo>
                  <a:cubicBezTo>
                    <a:pt x="1254028" y="1503002"/>
                    <a:pt x="1192345" y="1784655"/>
                    <a:pt x="1091141" y="1996679"/>
                  </a:cubicBezTo>
                  <a:lnTo>
                    <a:pt x="1028687" y="2099663"/>
                  </a:lnTo>
                  <a:lnTo>
                    <a:pt x="225342" y="2099663"/>
                  </a:lnTo>
                  <a:lnTo>
                    <a:pt x="162887" y="1996679"/>
                  </a:lnTo>
                  <a:cubicBezTo>
                    <a:pt x="61683" y="1784655"/>
                    <a:pt x="0" y="1503002"/>
                    <a:pt x="0" y="1193916"/>
                  </a:cubicBezTo>
                  <a:cubicBezTo>
                    <a:pt x="0" y="534534"/>
                    <a:pt x="280724" y="0"/>
                    <a:pt x="6270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2251B21-5192-47EB-B7DD-E6BCAB4E3509}"/>
                </a:ext>
              </a:extLst>
            </p:cNvPr>
            <p:cNvSpPr/>
            <p:nvPr/>
          </p:nvSpPr>
          <p:spPr bwMode="auto">
            <a:xfrm rot="900000">
              <a:off x="6913115" y="-1013353"/>
              <a:ext cx="1043084" cy="2600399"/>
            </a:xfrm>
            <a:custGeom>
              <a:avLst/>
              <a:gdLst>
                <a:gd name="connsiteX0" fmla="*/ 209809 w 1254028"/>
                <a:gd name="connsiteY0" fmla="*/ 2310051 h 3126280"/>
                <a:gd name="connsiteX1" fmla="*/ 1044219 w 1254028"/>
                <a:gd name="connsiteY1" fmla="*/ 2310051 h 3126280"/>
                <a:gd name="connsiteX2" fmla="*/ 1044219 w 1254028"/>
                <a:gd name="connsiteY2" fmla="*/ 2709075 h 3126280"/>
                <a:gd name="connsiteX3" fmla="*/ 627014 w 1254028"/>
                <a:gd name="connsiteY3" fmla="*/ 3126280 h 3126280"/>
                <a:gd name="connsiteX4" fmla="*/ 209809 w 1254028"/>
                <a:gd name="connsiteY4" fmla="*/ 2709075 h 3126280"/>
                <a:gd name="connsiteX5" fmla="*/ 627014 w 1254028"/>
                <a:gd name="connsiteY5" fmla="*/ 0 h 3126280"/>
                <a:gd name="connsiteX6" fmla="*/ 1254028 w 1254028"/>
                <a:gd name="connsiteY6" fmla="*/ 1193916 h 3126280"/>
                <a:gd name="connsiteX7" fmla="*/ 1091141 w 1254028"/>
                <a:gd name="connsiteY7" fmla="*/ 1996679 h 3126280"/>
                <a:gd name="connsiteX8" fmla="*/ 1028687 w 1254028"/>
                <a:gd name="connsiteY8" fmla="*/ 2099663 h 3126280"/>
                <a:gd name="connsiteX9" fmla="*/ 225342 w 1254028"/>
                <a:gd name="connsiteY9" fmla="*/ 2099663 h 3126280"/>
                <a:gd name="connsiteX10" fmla="*/ 162887 w 1254028"/>
                <a:gd name="connsiteY10" fmla="*/ 1996679 h 3126280"/>
                <a:gd name="connsiteX11" fmla="*/ 0 w 1254028"/>
                <a:gd name="connsiteY11" fmla="*/ 1193916 h 3126280"/>
                <a:gd name="connsiteX12" fmla="*/ 627014 w 1254028"/>
                <a:gd name="connsiteY12" fmla="*/ 0 h 31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4028" h="3126280">
                  <a:moveTo>
                    <a:pt x="209809" y="2310051"/>
                  </a:moveTo>
                  <a:lnTo>
                    <a:pt x="1044219" y="2310051"/>
                  </a:lnTo>
                  <a:lnTo>
                    <a:pt x="1044219" y="2709075"/>
                  </a:lnTo>
                  <a:cubicBezTo>
                    <a:pt x="1044219" y="2939491"/>
                    <a:pt x="857430" y="3126280"/>
                    <a:pt x="627014" y="3126280"/>
                  </a:cubicBezTo>
                  <a:cubicBezTo>
                    <a:pt x="396598" y="3126280"/>
                    <a:pt x="209809" y="2939491"/>
                    <a:pt x="209809" y="2709075"/>
                  </a:cubicBezTo>
                  <a:close/>
                  <a:moveTo>
                    <a:pt x="627014" y="0"/>
                  </a:moveTo>
                  <a:cubicBezTo>
                    <a:pt x="973304" y="0"/>
                    <a:pt x="1254028" y="534534"/>
                    <a:pt x="1254028" y="1193916"/>
                  </a:cubicBezTo>
                  <a:cubicBezTo>
                    <a:pt x="1254028" y="1503002"/>
                    <a:pt x="1192345" y="1784655"/>
                    <a:pt x="1091141" y="1996679"/>
                  </a:cubicBezTo>
                  <a:lnTo>
                    <a:pt x="1028687" y="2099663"/>
                  </a:lnTo>
                  <a:lnTo>
                    <a:pt x="225342" y="2099663"/>
                  </a:lnTo>
                  <a:lnTo>
                    <a:pt x="162887" y="1996679"/>
                  </a:lnTo>
                  <a:cubicBezTo>
                    <a:pt x="61683" y="1784655"/>
                    <a:pt x="0" y="1503002"/>
                    <a:pt x="0" y="1193916"/>
                  </a:cubicBezTo>
                  <a:cubicBezTo>
                    <a:pt x="0" y="534534"/>
                    <a:pt x="280724" y="0"/>
                    <a:pt x="6270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332939B-4897-43F8-BC89-51B81FEB3B26}"/>
              </a:ext>
            </a:extLst>
          </p:cNvPr>
          <p:cNvGrpSpPr/>
          <p:nvPr/>
        </p:nvGrpSpPr>
        <p:grpSpPr>
          <a:xfrm>
            <a:off x="4194145" y="923599"/>
            <a:ext cx="1539288" cy="2527618"/>
            <a:chOff x="8194645" y="-421998"/>
            <a:chExt cx="2149918" cy="353031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0212658-FAA9-451B-91BB-D39DF17DE79E}"/>
                </a:ext>
              </a:extLst>
            </p:cNvPr>
            <p:cNvSpPr/>
            <p:nvPr/>
          </p:nvSpPr>
          <p:spPr bwMode="auto">
            <a:xfrm rot="20700000">
              <a:off x="8194645" y="898334"/>
              <a:ext cx="973299" cy="2209983"/>
            </a:xfrm>
            <a:custGeom>
              <a:avLst/>
              <a:gdLst>
                <a:gd name="connsiteX0" fmla="*/ 178667 w 1170130"/>
                <a:gd name="connsiteY0" fmla="*/ 2032579 h 2656910"/>
                <a:gd name="connsiteX1" fmla="*/ 991461 w 1170130"/>
                <a:gd name="connsiteY1" fmla="*/ 2032579 h 2656910"/>
                <a:gd name="connsiteX2" fmla="*/ 968944 w 1170130"/>
                <a:gd name="connsiteY2" fmla="*/ 2190270 h 2656910"/>
                <a:gd name="connsiteX3" fmla="*/ 965971 w 1170130"/>
                <a:gd name="connsiteY3" fmla="*/ 2190270 h 2656910"/>
                <a:gd name="connsiteX4" fmla="*/ 962024 w 1170130"/>
                <a:gd name="connsiteY4" fmla="*/ 2243014 h 2656910"/>
                <a:gd name="connsiteX5" fmla="*/ 585065 w 1170130"/>
                <a:gd name="connsiteY5" fmla="*/ 2656910 h 2656910"/>
                <a:gd name="connsiteX6" fmla="*/ 208106 w 1170130"/>
                <a:gd name="connsiteY6" fmla="*/ 2243014 h 2656910"/>
                <a:gd name="connsiteX7" fmla="*/ 204160 w 1170130"/>
                <a:gd name="connsiteY7" fmla="*/ 2190270 h 2656910"/>
                <a:gd name="connsiteX8" fmla="*/ 201184 w 1170130"/>
                <a:gd name="connsiteY8" fmla="*/ 2190270 h 2656910"/>
                <a:gd name="connsiteX9" fmla="*/ 585065 w 1170130"/>
                <a:gd name="connsiteY9" fmla="*/ 0 h 2656910"/>
                <a:gd name="connsiteX10" fmla="*/ 1170130 w 1170130"/>
                <a:gd name="connsiteY10" fmla="*/ 742583 h 2656910"/>
                <a:gd name="connsiteX11" fmla="*/ 1158244 w 1170130"/>
                <a:gd name="connsiteY11" fmla="*/ 892239 h 2656910"/>
                <a:gd name="connsiteX12" fmla="*/ 1148206 w 1170130"/>
                <a:gd name="connsiteY12" fmla="*/ 933280 h 2656910"/>
                <a:gd name="connsiteX13" fmla="*/ 1148434 w 1170130"/>
                <a:gd name="connsiteY13" fmla="*/ 933280 h 2656910"/>
                <a:gd name="connsiteX14" fmla="*/ 1011870 w 1170130"/>
                <a:gd name="connsiteY14" fmla="*/ 1889655 h 2656910"/>
                <a:gd name="connsiteX15" fmla="*/ 158258 w 1170130"/>
                <a:gd name="connsiteY15" fmla="*/ 1889655 h 2656910"/>
                <a:gd name="connsiteX16" fmla="*/ 21694 w 1170130"/>
                <a:gd name="connsiteY16" fmla="*/ 933280 h 2656910"/>
                <a:gd name="connsiteX17" fmla="*/ 21924 w 1170130"/>
                <a:gd name="connsiteY17" fmla="*/ 933280 h 2656910"/>
                <a:gd name="connsiteX18" fmla="*/ 11887 w 1170130"/>
                <a:gd name="connsiteY18" fmla="*/ 892239 h 2656910"/>
                <a:gd name="connsiteX19" fmla="*/ 0 w 1170130"/>
                <a:gd name="connsiteY19" fmla="*/ 742583 h 2656910"/>
                <a:gd name="connsiteX20" fmla="*/ 585065 w 1170130"/>
                <a:gd name="connsiteY20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0130" h="2656910">
                  <a:moveTo>
                    <a:pt x="178667" y="2032579"/>
                  </a:moveTo>
                  <a:lnTo>
                    <a:pt x="991461" y="2032579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close/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39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1011870" y="1889655"/>
                  </a:lnTo>
                  <a:lnTo>
                    <a:pt x="158258" y="1889655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39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F77E876-0D8F-412A-BE0D-910FC53D2C2B}"/>
                </a:ext>
              </a:extLst>
            </p:cNvPr>
            <p:cNvSpPr/>
            <p:nvPr/>
          </p:nvSpPr>
          <p:spPr bwMode="auto">
            <a:xfrm rot="900000">
              <a:off x="9371264" y="-421998"/>
              <a:ext cx="973299" cy="2209983"/>
            </a:xfrm>
            <a:custGeom>
              <a:avLst/>
              <a:gdLst>
                <a:gd name="connsiteX0" fmla="*/ 178667 w 1170130"/>
                <a:gd name="connsiteY0" fmla="*/ 2032579 h 2656910"/>
                <a:gd name="connsiteX1" fmla="*/ 991461 w 1170130"/>
                <a:gd name="connsiteY1" fmla="*/ 2032579 h 2656910"/>
                <a:gd name="connsiteX2" fmla="*/ 968944 w 1170130"/>
                <a:gd name="connsiteY2" fmla="*/ 2190270 h 2656910"/>
                <a:gd name="connsiteX3" fmla="*/ 965971 w 1170130"/>
                <a:gd name="connsiteY3" fmla="*/ 2190270 h 2656910"/>
                <a:gd name="connsiteX4" fmla="*/ 962024 w 1170130"/>
                <a:gd name="connsiteY4" fmla="*/ 2243014 h 2656910"/>
                <a:gd name="connsiteX5" fmla="*/ 585065 w 1170130"/>
                <a:gd name="connsiteY5" fmla="*/ 2656910 h 2656910"/>
                <a:gd name="connsiteX6" fmla="*/ 208106 w 1170130"/>
                <a:gd name="connsiteY6" fmla="*/ 2243014 h 2656910"/>
                <a:gd name="connsiteX7" fmla="*/ 204160 w 1170130"/>
                <a:gd name="connsiteY7" fmla="*/ 2190270 h 2656910"/>
                <a:gd name="connsiteX8" fmla="*/ 201184 w 1170130"/>
                <a:gd name="connsiteY8" fmla="*/ 2190270 h 2656910"/>
                <a:gd name="connsiteX9" fmla="*/ 585065 w 1170130"/>
                <a:gd name="connsiteY9" fmla="*/ 0 h 2656910"/>
                <a:gd name="connsiteX10" fmla="*/ 1170130 w 1170130"/>
                <a:gd name="connsiteY10" fmla="*/ 742583 h 2656910"/>
                <a:gd name="connsiteX11" fmla="*/ 1158244 w 1170130"/>
                <a:gd name="connsiteY11" fmla="*/ 892239 h 2656910"/>
                <a:gd name="connsiteX12" fmla="*/ 1148206 w 1170130"/>
                <a:gd name="connsiteY12" fmla="*/ 933280 h 2656910"/>
                <a:gd name="connsiteX13" fmla="*/ 1148434 w 1170130"/>
                <a:gd name="connsiteY13" fmla="*/ 933280 h 2656910"/>
                <a:gd name="connsiteX14" fmla="*/ 1011870 w 1170130"/>
                <a:gd name="connsiteY14" fmla="*/ 1889655 h 2656910"/>
                <a:gd name="connsiteX15" fmla="*/ 158258 w 1170130"/>
                <a:gd name="connsiteY15" fmla="*/ 1889655 h 2656910"/>
                <a:gd name="connsiteX16" fmla="*/ 21694 w 1170130"/>
                <a:gd name="connsiteY16" fmla="*/ 933280 h 2656910"/>
                <a:gd name="connsiteX17" fmla="*/ 21924 w 1170130"/>
                <a:gd name="connsiteY17" fmla="*/ 933280 h 2656910"/>
                <a:gd name="connsiteX18" fmla="*/ 11887 w 1170130"/>
                <a:gd name="connsiteY18" fmla="*/ 892239 h 2656910"/>
                <a:gd name="connsiteX19" fmla="*/ 0 w 1170130"/>
                <a:gd name="connsiteY19" fmla="*/ 742583 h 2656910"/>
                <a:gd name="connsiteX20" fmla="*/ 585065 w 1170130"/>
                <a:gd name="connsiteY20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0130" h="2656910">
                  <a:moveTo>
                    <a:pt x="178667" y="2032579"/>
                  </a:moveTo>
                  <a:lnTo>
                    <a:pt x="991461" y="2032579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close/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39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1011870" y="1889655"/>
                  </a:lnTo>
                  <a:lnTo>
                    <a:pt x="158258" y="1889655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39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ACF9FF1-EE0A-4EE0-B7A0-EDD8ED32E088}"/>
              </a:ext>
            </a:extLst>
          </p:cNvPr>
          <p:cNvGrpSpPr/>
          <p:nvPr/>
        </p:nvGrpSpPr>
        <p:grpSpPr>
          <a:xfrm>
            <a:off x="1190928" y="3836973"/>
            <a:ext cx="1633984" cy="2538936"/>
            <a:chOff x="5534328" y="3153636"/>
            <a:chExt cx="2282179" cy="3546123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2849F5-B571-4B6B-B02E-74E388A4152D}"/>
                </a:ext>
              </a:extLst>
            </p:cNvPr>
            <p:cNvSpPr/>
            <p:nvPr/>
          </p:nvSpPr>
          <p:spPr bwMode="auto">
            <a:xfrm rot="20700000">
              <a:off x="5534328" y="4489776"/>
              <a:ext cx="973299" cy="2209983"/>
            </a:xfrm>
            <a:custGeom>
              <a:avLst/>
              <a:gdLst>
                <a:gd name="connsiteX0" fmla="*/ 585065 w 1170130"/>
                <a:gd name="connsiteY0" fmla="*/ 0 h 2656910"/>
                <a:gd name="connsiteX1" fmla="*/ 1170130 w 1170130"/>
                <a:gd name="connsiteY1" fmla="*/ 742583 h 2656910"/>
                <a:gd name="connsiteX2" fmla="*/ 1158244 w 1170130"/>
                <a:gd name="connsiteY2" fmla="*/ 892240 h 2656910"/>
                <a:gd name="connsiteX3" fmla="*/ 1148206 w 1170130"/>
                <a:gd name="connsiteY3" fmla="*/ 933280 h 2656910"/>
                <a:gd name="connsiteX4" fmla="*/ 1148434 w 1170130"/>
                <a:gd name="connsiteY4" fmla="*/ 933280 h 2656910"/>
                <a:gd name="connsiteX5" fmla="*/ 968944 w 1170130"/>
                <a:gd name="connsiteY5" fmla="*/ 2190270 h 2656910"/>
                <a:gd name="connsiteX6" fmla="*/ 965971 w 1170130"/>
                <a:gd name="connsiteY6" fmla="*/ 2190270 h 2656910"/>
                <a:gd name="connsiteX7" fmla="*/ 962024 w 1170130"/>
                <a:gd name="connsiteY7" fmla="*/ 2243014 h 2656910"/>
                <a:gd name="connsiteX8" fmla="*/ 585065 w 1170130"/>
                <a:gd name="connsiteY8" fmla="*/ 2656910 h 2656910"/>
                <a:gd name="connsiteX9" fmla="*/ 208106 w 1170130"/>
                <a:gd name="connsiteY9" fmla="*/ 2243014 h 2656910"/>
                <a:gd name="connsiteX10" fmla="*/ 204160 w 1170130"/>
                <a:gd name="connsiteY10" fmla="*/ 2190270 h 2656910"/>
                <a:gd name="connsiteX11" fmla="*/ 201184 w 1170130"/>
                <a:gd name="connsiteY11" fmla="*/ 2190270 h 2656910"/>
                <a:gd name="connsiteX12" fmla="*/ 21694 w 1170130"/>
                <a:gd name="connsiteY12" fmla="*/ 933280 h 2656910"/>
                <a:gd name="connsiteX13" fmla="*/ 21924 w 1170130"/>
                <a:gd name="connsiteY13" fmla="*/ 933280 h 2656910"/>
                <a:gd name="connsiteX14" fmla="*/ 11887 w 1170130"/>
                <a:gd name="connsiteY14" fmla="*/ 892240 h 2656910"/>
                <a:gd name="connsiteX15" fmla="*/ 0 w 1170130"/>
                <a:gd name="connsiteY15" fmla="*/ 742583 h 2656910"/>
                <a:gd name="connsiteX16" fmla="*/ 585065 w 1170130"/>
                <a:gd name="connsiteY16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0130" h="2656910"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40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40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6C098EC-C239-46C9-BB0E-BECCE63F3423}"/>
                </a:ext>
              </a:extLst>
            </p:cNvPr>
            <p:cNvSpPr/>
            <p:nvPr/>
          </p:nvSpPr>
          <p:spPr bwMode="auto">
            <a:xfrm rot="900000">
              <a:off x="6843208" y="3153636"/>
              <a:ext cx="973299" cy="2209983"/>
            </a:xfrm>
            <a:custGeom>
              <a:avLst/>
              <a:gdLst>
                <a:gd name="connsiteX0" fmla="*/ 585065 w 1170130"/>
                <a:gd name="connsiteY0" fmla="*/ 0 h 2656910"/>
                <a:gd name="connsiteX1" fmla="*/ 1170130 w 1170130"/>
                <a:gd name="connsiteY1" fmla="*/ 742583 h 2656910"/>
                <a:gd name="connsiteX2" fmla="*/ 1158244 w 1170130"/>
                <a:gd name="connsiteY2" fmla="*/ 892240 h 2656910"/>
                <a:gd name="connsiteX3" fmla="*/ 1148206 w 1170130"/>
                <a:gd name="connsiteY3" fmla="*/ 933280 h 2656910"/>
                <a:gd name="connsiteX4" fmla="*/ 1148434 w 1170130"/>
                <a:gd name="connsiteY4" fmla="*/ 933280 h 2656910"/>
                <a:gd name="connsiteX5" fmla="*/ 968944 w 1170130"/>
                <a:gd name="connsiteY5" fmla="*/ 2190270 h 2656910"/>
                <a:gd name="connsiteX6" fmla="*/ 965971 w 1170130"/>
                <a:gd name="connsiteY6" fmla="*/ 2190270 h 2656910"/>
                <a:gd name="connsiteX7" fmla="*/ 962024 w 1170130"/>
                <a:gd name="connsiteY7" fmla="*/ 2243014 h 2656910"/>
                <a:gd name="connsiteX8" fmla="*/ 585065 w 1170130"/>
                <a:gd name="connsiteY8" fmla="*/ 2656910 h 2656910"/>
                <a:gd name="connsiteX9" fmla="*/ 208106 w 1170130"/>
                <a:gd name="connsiteY9" fmla="*/ 2243014 h 2656910"/>
                <a:gd name="connsiteX10" fmla="*/ 204160 w 1170130"/>
                <a:gd name="connsiteY10" fmla="*/ 2190270 h 2656910"/>
                <a:gd name="connsiteX11" fmla="*/ 201184 w 1170130"/>
                <a:gd name="connsiteY11" fmla="*/ 2190270 h 2656910"/>
                <a:gd name="connsiteX12" fmla="*/ 21694 w 1170130"/>
                <a:gd name="connsiteY12" fmla="*/ 933280 h 2656910"/>
                <a:gd name="connsiteX13" fmla="*/ 21924 w 1170130"/>
                <a:gd name="connsiteY13" fmla="*/ 933280 h 2656910"/>
                <a:gd name="connsiteX14" fmla="*/ 11887 w 1170130"/>
                <a:gd name="connsiteY14" fmla="*/ 892240 h 2656910"/>
                <a:gd name="connsiteX15" fmla="*/ 0 w 1170130"/>
                <a:gd name="connsiteY15" fmla="*/ 742583 h 2656910"/>
                <a:gd name="connsiteX16" fmla="*/ 585065 w 1170130"/>
                <a:gd name="connsiteY16" fmla="*/ 0 h 26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0130" h="2656910">
                  <a:moveTo>
                    <a:pt x="585065" y="0"/>
                  </a:moveTo>
                  <a:cubicBezTo>
                    <a:pt x="908187" y="0"/>
                    <a:pt x="1170130" y="332466"/>
                    <a:pt x="1170130" y="742583"/>
                  </a:cubicBezTo>
                  <a:cubicBezTo>
                    <a:pt x="1170130" y="793848"/>
                    <a:pt x="1166037" y="843899"/>
                    <a:pt x="1158244" y="892240"/>
                  </a:cubicBezTo>
                  <a:lnTo>
                    <a:pt x="1148206" y="933280"/>
                  </a:lnTo>
                  <a:lnTo>
                    <a:pt x="1148434" y="933280"/>
                  </a:lnTo>
                  <a:lnTo>
                    <a:pt x="968944" y="2190270"/>
                  </a:lnTo>
                  <a:lnTo>
                    <a:pt x="965971" y="2190270"/>
                  </a:lnTo>
                  <a:lnTo>
                    <a:pt x="962024" y="2243014"/>
                  </a:lnTo>
                  <a:cubicBezTo>
                    <a:pt x="926145" y="2479224"/>
                    <a:pt x="771008" y="2656910"/>
                    <a:pt x="585065" y="2656910"/>
                  </a:cubicBezTo>
                  <a:cubicBezTo>
                    <a:pt x="399122" y="2656910"/>
                    <a:pt x="243985" y="2479224"/>
                    <a:pt x="208106" y="2243014"/>
                  </a:cubicBezTo>
                  <a:lnTo>
                    <a:pt x="204160" y="2190270"/>
                  </a:lnTo>
                  <a:lnTo>
                    <a:pt x="201184" y="2190270"/>
                  </a:lnTo>
                  <a:lnTo>
                    <a:pt x="21694" y="933280"/>
                  </a:lnTo>
                  <a:lnTo>
                    <a:pt x="21924" y="933280"/>
                  </a:lnTo>
                  <a:lnTo>
                    <a:pt x="11887" y="892240"/>
                  </a:lnTo>
                  <a:cubicBezTo>
                    <a:pt x="4093" y="843899"/>
                    <a:pt x="0" y="793848"/>
                    <a:pt x="0" y="742583"/>
                  </a:cubicBezTo>
                  <a:cubicBezTo>
                    <a:pt x="0" y="332466"/>
                    <a:pt x="261943" y="0"/>
                    <a:pt x="58506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pptxe28_靴あとのイラスト</dc:title>
  <dc:subject>pptxe28_靴あとのイラスト</dc:subject>
  <dc:creator>でじけろお</dc:creator>
  <cp:revision>1</cp:revision>
  <dcterms:created xsi:type="dcterms:W3CDTF">2018-05-20T00:31:01Z</dcterms:created>
  <dcterms:modified xsi:type="dcterms:W3CDTF">2020-07-12T14:37:10Z</dcterms:modified>
  <cp:version>1</cp:version>
</cp:coreProperties>
</file>